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71" r:id="rId4"/>
    <p:sldId id="272" r:id="rId5"/>
    <p:sldId id="258" r:id="rId6"/>
    <p:sldId id="259" r:id="rId7"/>
    <p:sldId id="260" r:id="rId8"/>
    <p:sldId id="270" r:id="rId9"/>
    <p:sldId id="274" r:id="rId10"/>
    <p:sldId id="265" r:id="rId11"/>
    <p:sldId id="27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66" d="100"/>
          <a:sy n="66" d="100"/>
        </p:scale>
        <p:origin x="85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347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354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305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548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526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188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697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21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655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77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70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7DBBE9-B384-4813-9045-4A75228D56E6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C2319-6814-48E4-926F-325576511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47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rdboardcitizens.org.uk/miguels-story" TargetMode="External"/><Relationship Id="rId2" Type="http://schemas.openxmlformats.org/officeDocument/2006/relationships/hyperlink" Target="https://cardboardcitizens.org.uk/helens-stor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mmaus.org.uk/what_we_do/emmaus_stories/3619_beckys_story" TargetMode="External"/><Relationship Id="rId4" Type="http://schemas.openxmlformats.org/officeDocument/2006/relationships/hyperlink" Target="https://cardboardcitizens.org.uk/what-we-do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culture-professionals-network/culture-professionals-blog/2014/feb/27/homeless-theatre-hard-to-reach-audiences" TargetMode="External"/><Relationship Id="rId2" Type="http://schemas.openxmlformats.org/officeDocument/2006/relationships/hyperlink" Target="https://www.istockphoto.com/gb/photo/group-of-people-celebrating-with-hands-in-the-middle-gm875765312-24447520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Homeless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Strategies for inclusion </a:t>
            </a:r>
          </a:p>
        </p:txBody>
      </p:sp>
    </p:spTree>
    <p:extLst>
      <p:ext uri="{BB962C8B-B14F-4D97-AF65-F5344CB8AC3E}">
        <p14:creationId xmlns:p14="http://schemas.microsoft.com/office/powerpoint/2010/main" val="1480345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054D7-E740-4DCE-89D0-D5EFA9633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2C3F3-4839-4B0C-B510-22CE57DEE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Theatre outreach work </a:t>
            </a:r>
          </a:p>
          <a:p>
            <a:r>
              <a:rPr lang="en-GB" dirty="0"/>
              <a:t>Alternative school programmes </a:t>
            </a:r>
          </a:p>
          <a:p>
            <a:r>
              <a:rPr lang="en-GB" dirty="0"/>
              <a:t>Youth employment programmes </a:t>
            </a:r>
          </a:p>
          <a:p>
            <a:r>
              <a:rPr lang="en-GB" dirty="0"/>
              <a:t>Independent living programmes and communities </a:t>
            </a:r>
          </a:p>
        </p:txBody>
      </p:sp>
    </p:spTree>
    <p:extLst>
      <p:ext uri="{BB962C8B-B14F-4D97-AF65-F5344CB8AC3E}">
        <p14:creationId xmlns:p14="http://schemas.microsoft.com/office/powerpoint/2010/main" val="164541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70D95-6798-4D1F-A786-C0F049692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Cardboard Citizens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A2572-ABCD-4A5A-8C2E-F9834A8CC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Forum Theatre </a:t>
            </a:r>
          </a:p>
          <a:p>
            <a:r>
              <a:rPr lang="en-GB" dirty="0"/>
              <a:t>Theatre of the Oppressed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000" b="1" i="1" dirty="0"/>
              <a:t>“You can’t re-house me but you</a:t>
            </a:r>
          </a:p>
          <a:p>
            <a:pPr marL="0" indent="0">
              <a:buNone/>
            </a:pPr>
            <a:r>
              <a:rPr lang="en-GB" sz="2000" b="1" i="1" dirty="0"/>
              <a:t>can give me the tools to cope and deal with the </a:t>
            </a:r>
          </a:p>
          <a:p>
            <a:pPr marL="0" indent="0">
              <a:buNone/>
            </a:pPr>
            <a:r>
              <a:rPr lang="en-GB" sz="2000" b="1" i="1" dirty="0"/>
              <a:t>`real-life` stuff which a lot of us aren’t really good at”</a:t>
            </a: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r>
              <a:rPr lang="en-GB" sz="2000" i="1" dirty="0"/>
              <a:t>Maddie 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endParaRPr lang="en-GB" sz="1200" dirty="0"/>
          </a:p>
          <a:p>
            <a:pPr marL="0" indent="0" algn="r">
              <a:buNone/>
            </a:pPr>
            <a:endParaRPr lang="en-GB" sz="1200" dirty="0"/>
          </a:p>
          <a:p>
            <a:pPr marL="0" indent="0" algn="r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(Cardboard Citizens, 2018)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B3B0FA-4A3B-4F90-B0B4-C8689BC0A4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772" y="1690688"/>
            <a:ext cx="5490029" cy="32940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E7EBFC8-C1AE-4876-B08A-B3BEC163BAEE}"/>
              </a:ext>
            </a:extLst>
          </p:cNvPr>
          <p:cNvSpPr txBox="1"/>
          <p:nvPr/>
        </p:nvSpPr>
        <p:spPr>
          <a:xfrm>
            <a:off x="8171544" y="5026836"/>
            <a:ext cx="4601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(Carboard Citizens/Hugh Hill, 2014)</a:t>
            </a:r>
          </a:p>
        </p:txBody>
      </p:sp>
    </p:spTree>
    <p:extLst>
      <p:ext uri="{BB962C8B-B14F-4D97-AF65-F5344CB8AC3E}">
        <p14:creationId xmlns:p14="http://schemas.microsoft.com/office/powerpoint/2010/main" val="949431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55C3D-D84B-4C85-8DFF-8C077D505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71" y="391886"/>
            <a:ext cx="11078029" cy="578507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i="1" dirty="0"/>
              <a:t>“They performed a show and the audience was allowed to intervene at the end, come up, and do a little improvisation. I said ‘stop’ and I was brought up on stage. I came to Cardboard Citizens purely for the confidence, I wanted to rediscover myself, and I felt when I intervened in the hostel something was given to me. Straight away. I thought I would be able to grow. My proudest moment? I think it was when I said ‘stop’. Because If I didn’t, I think things would have been a lot different for me”. </a:t>
            </a:r>
          </a:p>
          <a:p>
            <a:pPr marL="0" indent="0">
              <a:buNone/>
            </a:pPr>
            <a:r>
              <a:rPr lang="en-GB" sz="2600" i="1" dirty="0"/>
              <a:t>Helen </a:t>
            </a:r>
          </a:p>
          <a:p>
            <a:pPr marL="0" indent="0">
              <a:buNone/>
            </a:pPr>
            <a:endParaRPr lang="en-GB" sz="2600" i="1" dirty="0"/>
          </a:p>
          <a:p>
            <a:pPr marL="0" indent="0">
              <a:buNone/>
            </a:pPr>
            <a:r>
              <a:rPr lang="en-GB" sz="2600" i="1" dirty="0"/>
              <a:t>“Before getting involved with Cardboard Citizens, I was engaged in a long-term battle with drugs and alcohol. Encountering the company really changed my life: I now have an actual way of expressing myself, and through this I feel like I can become anything.  I have acted in Down and Out, forum theatre tours, Mincemeat and We Are All Misfits. Acting makes my life complete. It gives me purpose”.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/>
              <a:t>Miguel 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/>
              <a:t>(Cardboard Citizens, 2018)</a:t>
            </a:r>
          </a:p>
        </p:txBody>
      </p:sp>
    </p:spTree>
    <p:extLst>
      <p:ext uri="{BB962C8B-B14F-4D97-AF65-F5344CB8AC3E}">
        <p14:creationId xmlns:p14="http://schemas.microsoft.com/office/powerpoint/2010/main" val="1996419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Alternative school programmes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Provides basic academic learning skills, social skills and computer literacy.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Ploeg</a:t>
            </a:r>
            <a:r>
              <a:rPr lang="en-GB" dirty="0"/>
              <a:t> &amp; Scholte, 1997)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58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Youth employment programmes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Youngsters who have successfully completed alternative school or vocational programmes are offered jobs.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(Ploeg &amp; Scholte, 1997)</a:t>
            </a:r>
          </a:p>
        </p:txBody>
      </p:sp>
    </p:spTree>
    <p:extLst>
      <p:ext uri="{BB962C8B-B14F-4D97-AF65-F5344CB8AC3E}">
        <p14:creationId xmlns:p14="http://schemas.microsoft.com/office/powerpoint/2010/main" val="3769983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Independent living programmes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9600" dirty="0"/>
              <a:t>Threshold project (1991):  </a:t>
            </a:r>
          </a:p>
          <a:p>
            <a:pPr marL="0" indent="0">
              <a:buNone/>
            </a:pPr>
            <a:r>
              <a:rPr lang="en-GB" sz="9600" dirty="0"/>
              <a:t>Supported and highly regulated accommodation </a:t>
            </a:r>
          </a:p>
          <a:p>
            <a:pPr marL="0" indent="0">
              <a:buNone/>
            </a:pPr>
            <a:r>
              <a:rPr lang="en-GB" sz="9600" dirty="0"/>
              <a:t>Semi independent accommodation </a:t>
            </a:r>
          </a:p>
          <a:p>
            <a:pPr marL="0" indent="0">
              <a:buNone/>
            </a:pPr>
            <a:r>
              <a:rPr lang="en-GB" sz="9600" dirty="0"/>
              <a:t>Fully independent housing and aftercare (Weekly support meetings) 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9600" dirty="0"/>
              <a:t>Two years following the end of the project 42% of women were successful in the programme.</a:t>
            </a:r>
          </a:p>
          <a:p>
            <a:pPr marL="0" indent="0">
              <a:buNone/>
            </a:pPr>
            <a:endParaRPr lang="en-GB" sz="12800" dirty="0"/>
          </a:p>
          <a:p>
            <a:pPr marL="0" indent="0">
              <a:buNone/>
            </a:pPr>
            <a:r>
              <a:rPr lang="en-GB" sz="5600" dirty="0"/>
              <a:t>(Ploeg &amp; Scholte, 1997)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44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1808F-5927-4914-A372-679684C4E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48D8-5F15-4F42-8622-B29FF22F9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Simon Communities </a:t>
            </a:r>
          </a:p>
          <a:p>
            <a:r>
              <a:rPr lang="en-GB" dirty="0" err="1"/>
              <a:t>Cyrenians</a:t>
            </a:r>
            <a:r>
              <a:rPr lang="en-GB" dirty="0"/>
              <a:t>  </a:t>
            </a:r>
          </a:p>
          <a:p>
            <a:r>
              <a:rPr lang="en-GB" dirty="0"/>
              <a:t>Emmaus</a:t>
            </a:r>
          </a:p>
        </p:txBody>
      </p:sp>
      <p:pic>
        <p:nvPicPr>
          <p:cNvPr id="1030" name="Picture 6" descr="Group of People Celebrating With Hands In the Middle royalty-free stock photo">
            <a:extLst>
              <a:ext uri="{FF2B5EF4-FFF2-40B4-BE49-F238E27FC236}">
                <a16:creationId xmlns:a16="http://schemas.microsoft.com/office/drawing/2014/main" id="{073F1062-EAEA-406C-B407-69FC9AC80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286" y="1425462"/>
            <a:ext cx="6618514" cy="4414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597C4E-23FA-4A99-8A19-D5A2D0D0F077}"/>
              </a:ext>
            </a:extLst>
          </p:cNvPr>
          <p:cNvSpPr txBox="1"/>
          <p:nvPr/>
        </p:nvSpPr>
        <p:spPr>
          <a:xfrm>
            <a:off x="8596085" y="5974896"/>
            <a:ext cx="2757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AleksanderGiorgiev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04726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18E9F-EB04-466E-B135-497A3414B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314" y="377371"/>
            <a:ext cx="11034486" cy="5799592"/>
          </a:xfrm>
        </p:spPr>
        <p:txBody>
          <a:bodyPr/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“One of the best things about living at Emmaus was the chance to work in its social enterprise. It gave me the opportunity to rebuild my confidence and self-esteem and to develop lots of new skills”. </a:t>
            </a:r>
          </a:p>
          <a:p>
            <a:pPr marL="0" indent="0">
              <a:buNone/>
            </a:pPr>
            <a:r>
              <a:rPr lang="en-GB" i="1" dirty="0"/>
              <a:t>Becky (Emmaus, 2018) 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3811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29" y="1494972"/>
            <a:ext cx="10918371" cy="5363028"/>
          </a:xfrm>
        </p:spPr>
        <p:txBody>
          <a:bodyPr>
            <a:normAutofit/>
          </a:bodyPr>
          <a:lstStyle/>
          <a:p>
            <a:r>
              <a:rPr lang="en-GB" sz="2400" dirty="0"/>
              <a:t>Carboard Citizens (2018), </a:t>
            </a:r>
            <a:r>
              <a:rPr lang="en-GB" sz="2400" i="1" dirty="0"/>
              <a:t>Helen’s Story. Available at: </a:t>
            </a:r>
            <a:r>
              <a:rPr lang="en-GB" sz="2400" dirty="0">
                <a:hlinkClick r:id="rId2"/>
              </a:rPr>
              <a:t>https://cardboardcitizens.org.uk/helens-story</a:t>
            </a:r>
            <a:r>
              <a:rPr lang="en-GB" sz="2400" dirty="0"/>
              <a:t> (Accessed 24th March 2018). </a:t>
            </a:r>
          </a:p>
          <a:p>
            <a:r>
              <a:rPr lang="en-GB" sz="2400" dirty="0"/>
              <a:t>Cardboard Citizens (2018), </a:t>
            </a:r>
            <a:r>
              <a:rPr lang="en-GB" sz="2400" i="1" dirty="0"/>
              <a:t>Maddie’s Story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https://cardboardcitizens.org.uk/maddies-story</a:t>
            </a:r>
            <a:r>
              <a:rPr lang="en-GB" sz="2400" dirty="0"/>
              <a:t> (Accessed 25th March 2018). </a:t>
            </a:r>
          </a:p>
          <a:p>
            <a:r>
              <a:rPr lang="en-GB" sz="2400" dirty="0"/>
              <a:t>Cardboard Citizens (2018), </a:t>
            </a:r>
            <a:r>
              <a:rPr lang="en-GB" sz="2400" i="1" dirty="0"/>
              <a:t>Miguel’s Story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https://cardboardcitizens.org.uk/miguels-story</a:t>
            </a:r>
            <a:r>
              <a:rPr lang="en-GB" sz="2400" dirty="0"/>
              <a:t> (Accessed 24th March 2018). </a:t>
            </a:r>
          </a:p>
          <a:p>
            <a:r>
              <a:rPr lang="en-GB" sz="2400" dirty="0"/>
              <a:t>Cardboard Citizens (2018), </a:t>
            </a:r>
            <a:r>
              <a:rPr lang="en-GB" sz="2400" i="1" dirty="0"/>
              <a:t>What we do</a:t>
            </a:r>
            <a:r>
              <a:rPr lang="en-GB" sz="2400" dirty="0"/>
              <a:t>. Available at: </a:t>
            </a:r>
            <a:r>
              <a:rPr lang="en-GB" sz="2400" dirty="0">
                <a:hlinkClick r:id="rId4"/>
              </a:rPr>
              <a:t>https://cardboardcitizens.org.uk/what-we-do</a:t>
            </a:r>
            <a:r>
              <a:rPr lang="en-GB" sz="2400" dirty="0"/>
              <a:t> (Accessed 24th March 2018).</a:t>
            </a:r>
          </a:p>
          <a:p>
            <a:r>
              <a:rPr lang="en-GB" sz="2400" dirty="0"/>
              <a:t>Emmaus (2018), </a:t>
            </a:r>
            <a:r>
              <a:rPr lang="en-GB" sz="2400" i="1" dirty="0"/>
              <a:t>Becky’s Story</a:t>
            </a:r>
            <a:r>
              <a:rPr lang="en-GB" sz="2400" dirty="0"/>
              <a:t>. Available at: </a:t>
            </a:r>
            <a:r>
              <a:rPr lang="en-GB" sz="2400" dirty="0">
                <a:hlinkClick r:id="rId5"/>
              </a:rPr>
              <a:t>https://www.emmaus.org.uk/what_we_do/emmaus_stories/3619_beckys_story</a:t>
            </a:r>
            <a:r>
              <a:rPr lang="en-GB" sz="2400" dirty="0"/>
              <a:t> (Accessed 24th March 2018). </a:t>
            </a:r>
          </a:p>
          <a:p>
            <a:r>
              <a:rPr lang="en-GB" sz="2400" dirty="0"/>
              <a:t>Ploeg van der, J. &amp; Scholte (1997), </a:t>
            </a:r>
            <a:r>
              <a:rPr lang="en-GB" sz="2400" i="1" dirty="0"/>
              <a:t>Homeless Youth, </a:t>
            </a:r>
            <a:r>
              <a:rPr lang="en-GB" sz="2400" dirty="0"/>
              <a:t>London: Sage. </a:t>
            </a:r>
            <a:endParaRPr lang="en-GB" dirty="0"/>
          </a:p>
          <a:p>
            <a:endParaRPr lang="en-GB" dirty="0"/>
          </a:p>
          <a:p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71252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BE535-77B7-4FB0-BCF1-A8216FAFB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493486"/>
            <a:ext cx="11049000" cy="5683477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Pictures:</a:t>
            </a:r>
          </a:p>
          <a:p>
            <a:r>
              <a:rPr lang="en-GB" dirty="0" err="1"/>
              <a:t>AleksandarGeorgiev</a:t>
            </a:r>
            <a:r>
              <a:rPr lang="en-GB" dirty="0"/>
              <a:t> (2017). </a:t>
            </a:r>
            <a:r>
              <a:rPr lang="en-GB" i="1" dirty="0"/>
              <a:t>Group of People Celebrating With Hands In the Middle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https://www.istockphoto.com/gb/photo/group-of-people-celebrating-with-hands-in-the-middle-gm875765312-244475205</a:t>
            </a:r>
            <a:r>
              <a:rPr lang="en-GB" dirty="0"/>
              <a:t> (Accessed 24th March 2018). </a:t>
            </a:r>
          </a:p>
          <a:p>
            <a:r>
              <a:rPr lang="en-GB" dirty="0"/>
              <a:t>Cardboard Citizens/Hugh Hill (2014). </a:t>
            </a:r>
            <a:r>
              <a:rPr lang="en-GB" i="1" dirty="0"/>
              <a:t>Unknown Title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https://www.theguardian.com/culture-professionals-network/culture-professionals-blog/2014/feb/27/homeless-theatre-hard-to-reach-audiences</a:t>
            </a:r>
            <a:r>
              <a:rPr lang="en-GB" dirty="0"/>
              <a:t> (Accessed 24th March 2018). 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629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5814</TotalTime>
  <Words>475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Homeless</vt:lpstr>
      <vt:lpstr>Introduction </vt:lpstr>
      <vt:lpstr>Cardboard Citizens </vt:lpstr>
      <vt:lpstr>PowerPoint Presentation</vt:lpstr>
      <vt:lpstr>Alternative school programmes</vt:lpstr>
      <vt:lpstr>Youth employment programmes</vt:lpstr>
      <vt:lpstr>Independent living programmes</vt:lpstr>
      <vt:lpstr>Communities </vt:lpstr>
      <vt:lpstr>PowerPoint Presentation</vt:lpstr>
      <vt:lpstr>References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harm </dc:title>
  <dc:creator>Martina Puglisi (1601155)</dc:creator>
  <cp:lastModifiedBy>marty</cp:lastModifiedBy>
  <cp:revision>35</cp:revision>
  <dcterms:created xsi:type="dcterms:W3CDTF">2018-03-19T13:53:54Z</dcterms:created>
  <dcterms:modified xsi:type="dcterms:W3CDTF">2018-03-25T20:25:09Z</dcterms:modified>
</cp:coreProperties>
</file>