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46" r:id="rId3"/>
    <p:sldId id="327" r:id="rId4"/>
    <p:sldId id="334" r:id="rId5"/>
    <p:sldId id="347" r:id="rId6"/>
    <p:sldId id="349" r:id="rId7"/>
    <p:sldId id="353" r:id="rId8"/>
    <p:sldId id="348" r:id="rId9"/>
    <p:sldId id="350" r:id="rId10"/>
    <p:sldId id="351" r:id="rId11"/>
    <p:sldId id="352" r:id="rId12"/>
    <p:sldId id="354" r:id="rId13"/>
    <p:sldId id="355" r:id="rId14"/>
    <p:sldId id="356" r:id="rId15"/>
    <p:sldId id="357" r:id="rId16"/>
    <p:sldId id="358" r:id="rId17"/>
    <p:sldId id="359" r:id="rId18"/>
    <p:sldId id="360" r:id="rId19"/>
    <p:sldId id="361" r:id="rId20"/>
    <p:sldId id="362" r:id="rId21"/>
    <p:sldId id="363" r:id="rId22"/>
    <p:sldId id="364" r:id="rId23"/>
    <p:sldId id="365" r:id="rId24"/>
    <p:sldId id="366" r:id="rId25"/>
    <p:sldId id="367" r:id="rId26"/>
    <p:sldId id="385" r:id="rId27"/>
    <p:sldId id="368" r:id="rId28"/>
    <p:sldId id="369" r:id="rId29"/>
    <p:sldId id="370" r:id="rId30"/>
    <p:sldId id="372" r:id="rId31"/>
    <p:sldId id="373" r:id="rId32"/>
    <p:sldId id="374" r:id="rId33"/>
    <p:sldId id="375" r:id="rId34"/>
    <p:sldId id="371" r:id="rId35"/>
    <p:sldId id="376" r:id="rId36"/>
    <p:sldId id="377" r:id="rId37"/>
    <p:sldId id="378" r:id="rId38"/>
    <p:sldId id="387" r:id="rId39"/>
    <p:sldId id="386" r:id="rId40"/>
    <p:sldId id="379" r:id="rId41"/>
    <p:sldId id="380" r:id="rId42"/>
    <p:sldId id="381" r:id="rId43"/>
    <p:sldId id="382" r:id="rId44"/>
    <p:sldId id="383" r:id="rId45"/>
    <p:sldId id="384" r:id="rId46"/>
    <p:sldId id="344" r:id="rId47"/>
    <p:sldId id="34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A84F8-02A4-4748-B45F-41A49E32918E}" v="32" dt="2024-10-01T17:00:38.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67" d="100"/>
          <a:sy n="67" d="100"/>
        </p:scale>
        <p:origin x="33"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C9A84F8-02A4-4748-B45F-41A49E32918E}"/>
    <pc:docChg chg="undo custSel addSld delSld modSld sldOrd">
      <pc:chgData name="Helen Lee" userId="950b76d7-29a8-4037-9cf6-1d47a6b96373" providerId="ADAL" clId="{0C9A84F8-02A4-4748-B45F-41A49E32918E}" dt="2024-10-21T11:35:46.386" v="1327" actId="20577"/>
      <pc:docMkLst>
        <pc:docMk/>
      </pc:docMkLst>
      <pc:sldChg chg="modSp mod">
        <pc:chgData name="Helen Lee" userId="950b76d7-29a8-4037-9cf6-1d47a6b96373" providerId="ADAL" clId="{0C9A84F8-02A4-4748-B45F-41A49E32918E}" dt="2024-10-21T11:35:46.386" v="1327" actId="20577"/>
        <pc:sldMkLst>
          <pc:docMk/>
          <pc:sldMk cId="2001912091" sldId="256"/>
        </pc:sldMkLst>
        <pc:spChg chg="mod">
          <ac:chgData name="Helen Lee" userId="950b76d7-29a8-4037-9cf6-1d47a6b96373" providerId="ADAL" clId="{0C9A84F8-02A4-4748-B45F-41A49E32918E}" dt="2024-10-21T11:35:46.386" v="1327" actId="20577"/>
          <ac:spMkLst>
            <pc:docMk/>
            <pc:sldMk cId="2001912091" sldId="256"/>
            <ac:spMk id="3" creationId="{7656A0CE-8939-C029-9567-593ED79E9120}"/>
          </ac:spMkLst>
        </pc:spChg>
        <pc:picChg chg="mod">
          <ac:chgData name="Helen Lee" userId="950b76d7-29a8-4037-9cf6-1d47a6b96373" providerId="ADAL" clId="{0C9A84F8-02A4-4748-B45F-41A49E32918E}" dt="2024-10-01T16:02:10.664" v="21" actId="14100"/>
          <ac:picMkLst>
            <pc:docMk/>
            <pc:sldMk cId="2001912091" sldId="256"/>
            <ac:picMk id="9" creationId="{B5C415BE-DB88-EDA5-1707-0AA26F862C90}"/>
          </ac:picMkLst>
        </pc:picChg>
      </pc:sldChg>
      <pc:sldChg chg="del">
        <pc:chgData name="Helen Lee" userId="950b76d7-29a8-4037-9cf6-1d47a6b96373" providerId="ADAL" clId="{0C9A84F8-02A4-4748-B45F-41A49E32918E}" dt="2024-10-01T16:08:36.317" v="308" actId="47"/>
        <pc:sldMkLst>
          <pc:docMk/>
          <pc:sldMk cId="3406829117" sldId="257"/>
        </pc:sldMkLst>
      </pc:sldChg>
      <pc:sldChg chg="del">
        <pc:chgData name="Helen Lee" userId="950b76d7-29a8-4037-9cf6-1d47a6b96373" providerId="ADAL" clId="{0C9A84F8-02A4-4748-B45F-41A49E32918E}" dt="2024-10-01T16:08:31.891" v="306" actId="47"/>
        <pc:sldMkLst>
          <pc:docMk/>
          <pc:sldMk cId="3629684267" sldId="258"/>
        </pc:sldMkLst>
      </pc:sldChg>
      <pc:sldChg chg="del">
        <pc:chgData name="Helen Lee" userId="950b76d7-29a8-4037-9cf6-1d47a6b96373" providerId="ADAL" clId="{0C9A84F8-02A4-4748-B45F-41A49E32918E}" dt="2024-10-01T16:08:33.732" v="307" actId="47"/>
        <pc:sldMkLst>
          <pc:docMk/>
          <pc:sldMk cId="0" sldId="292"/>
        </pc:sldMkLst>
      </pc:sldChg>
      <pc:sldChg chg="modSp mod">
        <pc:chgData name="Helen Lee" userId="950b76d7-29a8-4037-9cf6-1d47a6b96373" providerId="ADAL" clId="{0C9A84F8-02A4-4748-B45F-41A49E32918E}" dt="2024-10-01T16:07:50.376" v="294" actId="6549"/>
        <pc:sldMkLst>
          <pc:docMk/>
          <pc:sldMk cId="3666819674" sldId="327"/>
        </pc:sldMkLst>
        <pc:spChg chg="mod">
          <ac:chgData name="Helen Lee" userId="950b76d7-29a8-4037-9cf6-1d47a6b96373" providerId="ADAL" clId="{0C9A84F8-02A4-4748-B45F-41A49E32918E}" dt="2024-10-01T16:07:50.376" v="294" actId="6549"/>
          <ac:spMkLst>
            <pc:docMk/>
            <pc:sldMk cId="3666819674" sldId="327"/>
            <ac:spMk id="2" creationId="{06998C5C-C5E2-462E-BF04-B46507212360}"/>
          </ac:spMkLst>
        </pc:spChg>
        <pc:spChg chg="mod">
          <ac:chgData name="Helen Lee" userId="950b76d7-29a8-4037-9cf6-1d47a6b96373" providerId="ADAL" clId="{0C9A84F8-02A4-4748-B45F-41A49E32918E}" dt="2024-10-01T16:07:37.341" v="293" actId="14100"/>
          <ac:spMkLst>
            <pc:docMk/>
            <pc:sldMk cId="3666819674" sldId="327"/>
            <ac:spMk id="14339" creationId="{FD292A7E-DC58-462F-ABC5-4CF74112EA3A}"/>
          </ac:spMkLst>
        </pc:spChg>
      </pc:sldChg>
      <pc:sldChg chg="modSp mod">
        <pc:chgData name="Helen Lee" userId="950b76d7-29a8-4037-9cf6-1d47a6b96373" providerId="ADAL" clId="{0C9A84F8-02A4-4748-B45F-41A49E32918E}" dt="2024-10-01T16:08:22.437" v="305" actId="20577"/>
        <pc:sldMkLst>
          <pc:docMk/>
          <pc:sldMk cId="3182074558" sldId="334"/>
        </pc:sldMkLst>
        <pc:spChg chg="mod">
          <ac:chgData name="Helen Lee" userId="950b76d7-29a8-4037-9cf6-1d47a6b96373" providerId="ADAL" clId="{0C9A84F8-02A4-4748-B45F-41A49E32918E}" dt="2024-10-01T16:05:48.006" v="283"/>
          <ac:spMkLst>
            <pc:docMk/>
            <pc:sldMk cId="3182074558" sldId="334"/>
            <ac:spMk id="2" creationId="{06998C5C-C5E2-462E-BF04-B46507212360}"/>
          </ac:spMkLst>
        </pc:spChg>
        <pc:spChg chg="mod">
          <ac:chgData name="Helen Lee" userId="950b76d7-29a8-4037-9cf6-1d47a6b96373" providerId="ADAL" clId="{0C9A84F8-02A4-4748-B45F-41A49E32918E}" dt="2024-10-01T16:08:22.437" v="305" actId="20577"/>
          <ac:spMkLst>
            <pc:docMk/>
            <pc:sldMk cId="3182074558" sldId="334"/>
            <ac:spMk id="14339" creationId="{FD292A7E-DC58-462F-ABC5-4CF74112EA3A}"/>
          </ac:spMkLst>
        </pc:spChg>
      </pc:sldChg>
      <pc:sldChg chg="add">
        <pc:chgData name="Helen Lee" userId="950b76d7-29a8-4037-9cf6-1d47a6b96373" providerId="ADAL" clId="{0C9A84F8-02A4-4748-B45F-41A49E32918E}" dt="2024-10-01T16:03:45.417" v="60"/>
        <pc:sldMkLst>
          <pc:docMk/>
          <pc:sldMk cId="1962345645" sldId="346"/>
        </pc:sldMkLst>
      </pc:sldChg>
      <pc:sldChg chg="modSp add mod">
        <pc:chgData name="Helen Lee" userId="950b76d7-29a8-4037-9cf6-1d47a6b96373" providerId="ADAL" clId="{0C9A84F8-02A4-4748-B45F-41A49E32918E}" dt="2024-10-01T16:08:17.829" v="303" actId="20577"/>
        <pc:sldMkLst>
          <pc:docMk/>
          <pc:sldMk cId="1357248320" sldId="347"/>
        </pc:sldMkLst>
        <pc:spChg chg="mod">
          <ac:chgData name="Helen Lee" userId="950b76d7-29a8-4037-9cf6-1d47a6b96373" providerId="ADAL" clId="{0C9A84F8-02A4-4748-B45F-41A49E32918E}" dt="2024-10-01T16:05:54.863" v="284"/>
          <ac:spMkLst>
            <pc:docMk/>
            <pc:sldMk cId="1357248320" sldId="347"/>
            <ac:spMk id="2" creationId="{06998C5C-C5E2-462E-BF04-B46507212360}"/>
          </ac:spMkLst>
        </pc:spChg>
        <pc:spChg chg="mod">
          <ac:chgData name="Helen Lee" userId="950b76d7-29a8-4037-9cf6-1d47a6b96373" providerId="ADAL" clId="{0C9A84F8-02A4-4748-B45F-41A49E32918E}" dt="2024-10-01T16:08:17.829" v="303" actId="20577"/>
          <ac:spMkLst>
            <pc:docMk/>
            <pc:sldMk cId="1357248320" sldId="347"/>
            <ac:spMk id="14339" creationId="{FD292A7E-DC58-462F-ABC5-4CF74112EA3A}"/>
          </ac:spMkLst>
        </pc:spChg>
      </pc:sldChg>
      <pc:sldChg chg="modSp add mod ord">
        <pc:chgData name="Helen Lee" userId="950b76d7-29a8-4037-9cf6-1d47a6b96373" providerId="ADAL" clId="{0C9A84F8-02A4-4748-B45F-41A49E32918E}" dt="2024-10-01T16:07:23.369" v="290" actId="14100"/>
        <pc:sldMkLst>
          <pc:docMk/>
          <pc:sldMk cId="2833813429" sldId="348"/>
        </pc:sldMkLst>
        <pc:spChg chg="mod">
          <ac:chgData name="Helen Lee" userId="950b76d7-29a8-4037-9cf6-1d47a6b96373" providerId="ADAL" clId="{0C9A84F8-02A4-4748-B45F-41A49E32918E}" dt="2024-10-01T16:07:23.369" v="290" actId="14100"/>
          <ac:spMkLst>
            <pc:docMk/>
            <pc:sldMk cId="2833813429" sldId="348"/>
            <ac:spMk id="14339" creationId="{FD292A7E-DC58-462F-ABC5-4CF74112EA3A}"/>
          </ac:spMkLst>
        </pc:spChg>
      </pc:sldChg>
      <pc:sldChg chg="modSp add mod">
        <pc:chgData name="Helen Lee" userId="950b76d7-29a8-4037-9cf6-1d47a6b96373" providerId="ADAL" clId="{0C9A84F8-02A4-4748-B45F-41A49E32918E}" dt="2024-10-01T16:14:15.844" v="366" actId="14100"/>
        <pc:sldMkLst>
          <pc:docMk/>
          <pc:sldMk cId="2979338097" sldId="349"/>
        </pc:sldMkLst>
        <pc:spChg chg="mod">
          <ac:chgData name="Helen Lee" userId="950b76d7-29a8-4037-9cf6-1d47a6b96373" providerId="ADAL" clId="{0C9A84F8-02A4-4748-B45F-41A49E32918E}" dt="2024-10-01T16:14:15.844" v="366" actId="14100"/>
          <ac:spMkLst>
            <pc:docMk/>
            <pc:sldMk cId="2979338097" sldId="349"/>
            <ac:spMk id="14339" creationId="{FD292A7E-DC58-462F-ABC5-4CF74112EA3A}"/>
          </ac:spMkLst>
        </pc:spChg>
      </pc:sldChg>
      <pc:sldChg chg="addSp delSp modSp new mod">
        <pc:chgData name="Helen Lee" userId="950b76d7-29a8-4037-9cf6-1d47a6b96373" providerId="ADAL" clId="{0C9A84F8-02A4-4748-B45F-41A49E32918E}" dt="2024-10-01T16:13:51.154" v="365" actId="1076"/>
        <pc:sldMkLst>
          <pc:docMk/>
          <pc:sldMk cId="663571272" sldId="350"/>
        </pc:sldMkLst>
        <pc:spChg chg="mod">
          <ac:chgData name="Helen Lee" userId="950b76d7-29a8-4037-9cf6-1d47a6b96373" providerId="ADAL" clId="{0C9A84F8-02A4-4748-B45F-41A49E32918E}" dt="2024-10-01T16:13:51.154" v="365" actId="1076"/>
          <ac:spMkLst>
            <pc:docMk/>
            <pc:sldMk cId="663571272" sldId="350"/>
            <ac:spMk id="2" creationId="{36A6C266-AAB7-5E86-E7F1-2765DDD7DFC5}"/>
          </ac:spMkLst>
        </pc:spChg>
        <pc:spChg chg="del">
          <ac:chgData name="Helen Lee" userId="950b76d7-29a8-4037-9cf6-1d47a6b96373" providerId="ADAL" clId="{0C9A84F8-02A4-4748-B45F-41A49E32918E}" dt="2024-10-01T16:09:25.576" v="312" actId="478"/>
          <ac:spMkLst>
            <pc:docMk/>
            <pc:sldMk cId="663571272" sldId="350"/>
            <ac:spMk id="3" creationId="{CE947CA9-97AF-7F15-F21D-06AE750EC3A5}"/>
          </ac:spMkLst>
        </pc:spChg>
        <pc:spChg chg="add mod">
          <ac:chgData name="Helen Lee" userId="950b76d7-29a8-4037-9cf6-1d47a6b96373" providerId="ADAL" clId="{0C9A84F8-02A4-4748-B45F-41A49E32918E}" dt="2024-10-01T16:10:51.785" v="331" actId="207"/>
          <ac:spMkLst>
            <pc:docMk/>
            <pc:sldMk cId="663571272" sldId="350"/>
            <ac:spMk id="9" creationId="{A9CE0BFD-1CBA-053F-75FB-7EC636930DA1}"/>
          </ac:spMkLst>
        </pc:spChg>
        <pc:grpChg chg="add mod">
          <ac:chgData name="Helen Lee" userId="950b76d7-29a8-4037-9cf6-1d47a6b96373" providerId="ADAL" clId="{0C9A84F8-02A4-4748-B45F-41A49E32918E}" dt="2024-10-01T16:09:17.324" v="310"/>
          <ac:grpSpMkLst>
            <pc:docMk/>
            <pc:sldMk cId="663571272" sldId="350"/>
            <ac:grpSpMk id="4" creationId="{C5225725-D84C-9CE5-FC9E-A8D942076180}"/>
          </ac:grpSpMkLst>
        </pc:grpChg>
        <pc:picChg chg="mod">
          <ac:chgData name="Helen Lee" userId="950b76d7-29a8-4037-9cf6-1d47a6b96373" providerId="ADAL" clId="{0C9A84F8-02A4-4748-B45F-41A49E32918E}" dt="2024-10-01T16:09:17.324" v="310"/>
          <ac:picMkLst>
            <pc:docMk/>
            <pc:sldMk cId="663571272" sldId="350"/>
            <ac:picMk id="5" creationId="{D7CEB7BE-C413-E32A-BCA9-9AFAE240547B}"/>
          </ac:picMkLst>
        </pc:picChg>
        <pc:picChg chg="mod">
          <ac:chgData name="Helen Lee" userId="950b76d7-29a8-4037-9cf6-1d47a6b96373" providerId="ADAL" clId="{0C9A84F8-02A4-4748-B45F-41A49E32918E}" dt="2024-10-01T16:09:17.324" v="310"/>
          <ac:picMkLst>
            <pc:docMk/>
            <pc:sldMk cId="663571272" sldId="350"/>
            <ac:picMk id="6" creationId="{F1D37223-0A0B-E594-A29A-FD1EAF5649D8}"/>
          </ac:picMkLst>
        </pc:picChg>
        <pc:picChg chg="add mod">
          <ac:chgData name="Helen Lee" userId="950b76d7-29a8-4037-9cf6-1d47a6b96373" providerId="ADAL" clId="{0C9A84F8-02A4-4748-B45F-41A49E32918E}" dt="2024-10-01T16:09:22.050" v="311"/>
          <ac:picMkLst>
            <pc:docMk/>
            <pc:sldMk cId="663571272" sldId="350"/>
            <ac:picMk id="7" creationId="{775FBFA7-12FB-7057-8B24-2586B33E6A24}"/>
          </ac:picMkLst>
        </pc:picChg>
      </pc:sldChg>
      <pc:sldChg chg="addSp delSp modSp add mod">
        <pc:chgData name="Helen Lee" userId="950b76d7-29a8-4037-9cf6-1d47a6b96373" providerId="ADAL" clId="{0C9A84F8-02A4-4748-B45F-41A49E32918E}" dt="2024-10-01T16:13:47.480" v="364" actId="1076"/>
        <pc:sldMkLst>
          <pc:docMk/>
          <pc:sldMk cId="2776639336" sldId="351"/>
        </pc:sldMkLst>
        <pc:spChg chg="mod">
          <ac:chgData name="Helen Lee" userId="950b76d7-29a8-4037-9cf6-1d47a6b96373" providerId="ADAL" clId="{0C9A84F8-02A4-4748-B45F-41A49E32918E}" dt="2024-10-01T16:13:47.480" v="364" actId="1076"/>
          <ac:spMkLst>
            <pc:docMk/>
            <pc:sldMk cId="2776639336" sldId="351"/>
            <ac:spMk id="2" creationId="{36A6C266-AAB7-5E86-E7F1-2765DDD7DFC5}"/>
          </ac:spMkLst>
        </pc:spChg>
        <pc:spChg chg="add mod">
          <ac:chgData name="Helen Lee" userId="950b76d7-29a8-4037-9cf6-1d47a6b96373" providerId="ADAL" clId="{0C9A84F8-02A4-4748-B45F-41A49E32918E}" dt="2024-10-01T16:12:38.029" v="359" actId="1076"/>
          <ac:spMkLst>
            <pc:docMk/>
            <pc:sldMk cId="2776639336" sldId="351"/>
            <ac:spMk id="8" creationId="{057DB7AA-72B5-E2B1-848C-6D5377ABEE81}"/>
          </ac:spMkLst>
        </pc:spChg>
        <pc:spChg chg="del">
          <ac:chgData name="Helen Lee" userId="950b76d7-29a8-4037-9cf6-1d47a6b96373" providerId="ADAL" clId="{0C9A84F8-02A4-4748-B45F-41A49E32918E}" dt="2024-10-01T16:11:07.055" v="333" actId="478"/>
          <ac:spMkLst>
            <pc:docMk/>
            <pc:sldMk cId="2776639336" sldId="351"/>
            <ac:spMk id="9" creationId="{A9CE0BFD-1CBA-053F-75FB-7EC636930DA1}"/>
          </ac:spMkLst>
        </pc:spChg>
      </pc:sldChg>
      <pc:sldChg chg="modSp add mod">
        <pc:chgData name="Helen Lee" userId="950b76d7-29a8-4037-9cf6-1d47a6b96373" providerId="ADAL" clId="{0C9A84F8-02A4-4748-B45F-41A49E32918E}" dt="2024-10-01T16:13:42.200" v="363" actId="14100"/>
        <pc:sldMkLst>
          <pc:docMk/>
          <pc:sldMk cId="785066181" sldId="352"/>
        </pc:sldMkLst>
        <pc:spChg chg="mod">
          <ac:chgData name="Helen Lee" userId="950b76d7-29a8-4037-9cf6-1d47a6b96373" providerId="ADAL" clId="{0C9A84F8-02A4-4748-B45F-41A49E32918E}" dt="2024-10-01T16:13:42.200" v="363" actId="14100"/>
          <ac:spMkLst>
            <pc:docMk/>
            <pc:sldMk cId="785066181" sldId="352"/>
            <ac:spMk id="2" creationId="{36A6C266-AAB7-5E86-E7F1-2765DDD7DFC5}"/>
          </ac:spMkLst>
        </pc:spChg>
        <pc:spChg chg="mod">
          <ac:chgData name="Helen Lee" userId="950b76d7-29a8-4037-9cf6-1d47a6b96373" providerId="ADAL" clId="{0C9A84F8-02A4-4748-B45F-41A49E32918E}" dt="2024-10-01T16:12:54.970" v="362" actId="20577"/>
          <ac:spMkLst>
            <pc:docMk/>
            <pc:sldMk cId="785066181" sldId="352"/>
            <ac:spMk id="8" creationId="{057DB7AA-72B5-E2B1-848C-6D5377ABEE81}"/>
          </ac:spMkLst>
        </pc:spChg>
      </pc:sldChg>
      <pc:sldChg chg="addSp delSp modSp add mod">
        <pc:chgData name="Helen Lee" userId="950b76d7-29a8-4037-9cf6-1d47a6b96373" providerId="ADAL" clId="{0C9A84F8-02A4-4748-B45F-41A49E32918E}" dt="2024-10-01T16:16:20.485" v="382" actId="1076"/>
        <pc:sldMkLst>
          <pc:docMk/>
          <pc:sldMk cId="568903418" sldId="353"/>
        </pc:sldMkLst>
        <pc:spChg chg="mod">
          <ac:chgData name="Helen Lee" userId="950b76d7-29a8-4037-9cf6-1d47a6b96373" providerId="ADAL" clId="{0C9A84F8-02A4-4748-B45F-41A49E32918E}" dt="2024-10-01T16:16:20.485" v="382" actId="1076"/>
          <ac:spMkLst>
            <pc:docMk/>
            <pc:sldMk cId="568903418" sldId="353"/>
            <ac:spMk id="2" creationId="{06998C5C-C5E2-462E-BF04-B46507212360}"/>
          </ac:spMkLst>
        </pc:spChg>
        <pc:spChg chg="add del mod">
          <ac:chgData name="Helen Lee" userId="950b76d7-29a8-4037-9cf6-1d47a6b96373" providerId="ADAL" clId="{0C9A84F8-02A4-4748-B45F-41A49E32918E}" dt="2024-10-01T16:15:44.638" v="369" actId="478"/>
          <ac:spMkLst>
            <pc:docMk/>
            <pc:sldMk cId="568903418" sldId="353"/>
            <ac:spMk id="8" creationId="{D672FAD4-3C8B-D68E-F2D0-B89C93CC192B}"/>
          </ac:spMkLst>
        </pc:spChg>
        <pc:spChg chg="del">
          <ac:chgData name="Helen Lee" userId="950b76d7-29a8-4037-9cf6-1d47a6b96373" providerId="ADAL" clId="{0C9A84F8-02A4-4748-B45F-41A49E32918E}" dt="2024-10-01T16:15:42.581" v="368" actId="478"/>
          <ac:spMkLst>
            <pc:docMk/>
            <pc:sldMk cId="568903418" sldId="353"/>
            <ac:spMk id="14339" creationId="{FD292A7E-DC58-462F-ABC5-4CF74112EA3A}"/>
          </ac:spMkLst>
        </pc:spChg>
        <pc:picChg chg="add mod">
          <ac:chgData name="Helen Lee" userId="950b76d7-29a8-4037-9cf6-1d47a6b96373" providerId="ADAL" clId="{0C9A84F8-02A4-4748-B45F-41A49E32918E}" dt="2024-10-01T16:16:17.679" v="381" actId="1076"/>
          <ac:picMkLst>
            <pc:docMk/>
            <pc:sldMk cId="568903418" sldId="353"/>
            <ac:picMk id="9" creationId="{36744E0D-6228-DD34-2E3A-7A353DA0D075}"/>
          </ac:picMkLst>
        </pc:picChg>
      </pc:sldChg>
      <pc:sldChg chg="addSp delSp modSp add mod">
        <pc:chgData name="Helen Lee" userId="950b76d7-29a8-4037-9cf6-1d47a6b96373" providerId="ADAL" clId="{0C9A84F8-02A4-4748-B45F-41A49E32918E}" dt="2024-10-01T16:17:39.489" v="428" actId="12"/>
        <pc:sldMkLst>
          <pc:docMk/>
          <pc:sldMk cId="1617839192" sldId="354"/>
        </pc:sldMkLst>
        <pc:spChg chg="mod">
          <ac:chgData name="Helen Lee" userId="950b76d7-29a8-4037-9cf6-1d47a6b96373" providerId="ADAL" clId="{0C9A84F8-02A4-4748-B45F-41A49E32918E}" dt="2024-10-01T16:17:29.345" v="426" actId="1076"/>
          <ac:spMkLst>
            <pc:docMk/>
            <pc:sldMk cId="1617839192" sldId="354"/>
            <ac:spMk id="2" creationId="{36A6C266-AAB7-5E86-E7F1-2765DDD7DFC5}"/>
          </ac:spMkLst>
        </pc:spChg>
        <pc:spChg chg="del">
          <ac:chgData name="Helen Lee" userId="950b76d7-29a8-4037-9cf6-1d47a6b96373" providerId="ADAL" clId="{0C9A84F8-02A4-4748-B45F-41A49E32918E}" dt="2024-10-01T16:16:54.088" v="384" actId="478"/>
          <ac:spMkLst>
            <pc:docMk/>
            <pc:sldMk cId="1617839192" sldId="354"/>
            <ac:spMk id="8" creationId="{057DB7AA-72B5-E2B1-848C-6D5377ABEE81}"/>
          </ac:spMkLst>
        </pc:spChg>
        <pc:spChg chg="add mod">
          <ac:chgData name="Helen Lee" userId="950b76d7-29a8-4037-9cf6-1d47a6b96373" providerId="ADAL" clId="{0C9A84F8-02A4-4748-B45F-41A49E32918E}" dt="2024-10-01T16:17:39.489" v="428" actId="12"/>
          <ac:spMkLst>
            <pc:docMk/>
            <pc:sldMk cId="1617839192" sldId="354"/>
            <ac:spMk id="9" creationId="{F2E5CC9D-1D94-A55E-1389-26916A6CAE1F}"/>
          </ac:spMkLst>
        </pc:spChg>
      </pc:sldChg>
      <pc:sldChg chg="modSp add mod ord">
        <pc:chgData name="Helen Lee" userId="950b76d7-29a8-4037-9cf6-1d47a6b96373" providerId="ADAL" clId="{0C9A84F8-02A4-4748-B45F-41A49E32918E}" dt="2024-10-01T16:21:27.724" v="476" actId="207"/>
        <pc:sldMkLst>
          <pc:docMk/>
          <pc:sldMk cId="2323593334" sldId="355"/>
        </pc:sldMkLst>
        <pc:spChg chg="mod">
          <ac:chgData name="Helen Lee" userId="950b76d7-29a8-4037-9cf6-1d47a6b96373" providerId="ADAL" clId="{0C9A84F8-02A4-4748-B45F-41A49E32918E}" dt="2024-10-01T16:21:27.724" v="476" actId="207"/>
          <ac:spMkLst>
            <pc:docMk/>
            <pc:sldMk cId="2323593334" sldId="355"/>
            <ac:spMk id="2" creationId="{00000000-0000-0000-0000-000000000000}"/>
          </ac:spMkLst>
        </pc:spChg>
      </pc:sldChg>
      <pc:sldChg chg="addSp modSp add mod">
        <pc:chgData name="Helen Lee" userId="950b76d7-29a8-4037-9cf6-1d47a6b96373" providerId="ADAL" clId="{0C9A84F8-02A4-4748-B45F-41A49E32918E}" dt="2024-10-01T16:20:44.556" v="472" actId="1076"/>
        <pc:sldMkLst>
          <pc:docMk/>
          <pc:sldMk cId="2456151064" sldId="356"/>
        </pc:sldMkLst>
        <pc:spChg chg="mod">
          <ac:chgData name="Helen Lee" userId="950b76d7-29a8-4037-9cf6-1d47a6b96373" providerId="ADAL" clId="{0C9A84F8-02A4-4748-B45F-41A49E32918E}" dt="2024-10-01T16:20:32.490" v="467" actId="1076"/>
          <ac:spMkLst>
            <pc:docMk/>
            <pc:sldMk cId="2456151064" sldId="356"/>
            <ac:spMk id="2" creationId="{00000000-0000-0000-0000-000000000000}"/>
          </ac:spMkLst>
        </pc:spChg>
        <pc:picChg chg="add mod">
          <ac:chgData name="Helen Lee" userId="950b76d7-29a8-4037-9cf6-1d47a6b96373" providerId="ADAL" clId="{0C9A84F8-02A4-4748-B45F-41A49E32918E}" dt="2024-10-01T16:20:12.672" v="458" actId="14100"/>
          <ac:picMkLst>
            <pc:docMk/>
            <pc:sldMk cId="2456151064" sldId="356"/>
            <ac:picMk id="3" creationId="{F6BF881F-D66F-D80F-EAB5-0D2E449F1B49}"/>
          </ac:picMkLst>
        </pc:picChg>
        <pc:picChg chg="add mod">
          <ac:chgData name="Helen Lee" userId="950b76d7-29a8-4037-9cf6-1d47a6b96373" providerId="ADAL" clId="{0C9A84F8-02A4-4748-B45F-41A49E32918E}" dt="2024-10-01T16:20:44.556" v="472" actId="1076"/>
          <ac:picMkLst>
            <pc:docMk/>
            <pc:sldMk cId="2456151064" sldId="356"/>
            <ac:picMk id="10" creationId="{99D09D10-B888-E2A7-402D-527C9128CB0F}"/>
          </ac:picMkLst>
        </pc:picChg>
      </pc:sldChg>
      <pc:sldChg chg="modSp add mod">
        <pc:chgData name="Helen Lee" userId="950b76d7-29a8-4037-9cf6-1d47a6b96373" providerId="ADAL" clId="{0C9A84F8-02A4-4748-B45F-41A49E32918E}" dt="2024-10-01T16:21:53.817" v="481" actId="21"/>
        <pc:sldMkLst>
          <pc:docMk/>
          <pc:sldMk cId="129828736" sldId="357"/>
        </pc:sldMkLst>
        <pc:spChg chg="mod">
          <ac:chgData name="Helen Lee" userId="950b76d7-29a8-4037-9cf6-1d47a6b96373" providerId="ADAL" clId="{0C9A84F8-02A4-4748-B45F-41A49E32918E}" dt="2024-10-01T16:21:53.817" v="481" actId="21"/>
          <ac:spMkLst>
            <pc:docMk/>
            <pc:sldMk cId="129828736" sldId="357"/>
            <ac:spMk id="2" creationId="{00000000-0000-0000-0000-000000000000}"/>
          </ac:spMkLst>
        </pc:spChg>
      </pc:sldChg>
      <pc:sldChg chg="addSp modSp add mod replId">
        <pc:chgData name="Helen Lee" userId="950b76d7-29a8-4037-9cf6-1d47a6b96373" providerId="ADAL" clId="{0C9A84F8-02A4-4748-B45F-41A49E32918E}" dt="2024-10-01T16:26:57.622" v="569" actId="1076"/>
        <pc:sldMkLst>
          <pc:docMk/>
          <pc:sldMk cId="207359021" sldId="358"/>
        </pc:sldMkLst>
        <pc:spChg chg="mod">
          <ac:chgData name="Helen Lee" userId="950b76d7-29a8-4037-9cf6-1d47a6b96373" providerId="ADAL" clId="{0C9A84F8-02A4-4748-B45F-41A49E32918E}" dt="2024-10-01T16:26:52.008" v="567" actId="20577"/>
          <ac:spMkLst>
            <pc:docMk/>
            <pc:sldMk cId="207359021" sldId="358"/>
            <ac:spMk id="2" creationId="{00000000-0000-0000-0000-000000000000}"/>
          </ac:spMkLst>
        </pc:spChg>
        <pc:spChg chg="add mod">
          <ac:chgData name="Helen Lee" userId="950b76d7-29a8-4037-9cf6-1d47a6b96373" providerId="ADAL" clId="{0C9A84F8-02A4-4748-B45F-41A49E32918E}" dt="2024-10-01T16:26:55.453" v="568" actId="1076"/>
          <ac:spMkLst>
            <pc:docMk/>
            <pc:sldMk cId="207359021" sldId="358"/>
            <ac:spMk id="3" creationId="{DCAFACF5-C51C-8F51-B5B6-194D00F86339}"/>
          </ac:spMkLst>
        </pc:spChg>
        <pc:spChg chg="add mod">
          <ac:chgData name="Helen Lee" userId="950b76d7-29a8-4037-9cf6-1d47a6b96373" providerId="ADAL" clId="{0C9A84F8-02A4-4748-B45F-41A49E32918E}" dt="2024-10-01T16:26:57.622" v="569" actId="1076"/>
          <ac:spMkLst>
            <pc:docMk/>
            <pc:sldMk cId="207359021" sldId="358"/>
            <ac:spMk id="9" creationId="{DB86B6C9-F0BB-D62D-E1EF-BE1C5E26040E}"/>
          </ac:spMkLst>
        </pc:spChg>
        <pc:spChg chg="add mod">
          <ac:chgData name="Helen Lee" userId="950b76d7-29a8-4037-9cf6-1d47a6b96373" providerId="ADAL" clId="{0C9A84F8-02A4-4748-B45F-41A49E32918E}" dt="2024-10-01T16:26:18.247" v="563" actId="208"/>
          <ac:spMkLst>
            <pc:docMk/>
            <pc:sldMk cId="207359021" sldId="358"/>
            <ac:spMk id="10" creationId="{C068ED58-EECA-62F2-5C84-0372C6C6F405}"/>
          </ac:spMkLst>
        </pc:spChg>
        <pc:spChg chg="add mod">
          <ac:chgData name="Helen Lee" userId="950b76d7-29a8-4037-9cf6-1d47a6b96373" providerId="ADAL" clId="{0C9A84F8-02A4-4748-B45F-41A49E32918E}" dt="2024-10-01T16:26:45.604" v="566" actId="1582"/>
          <ac:spMkLst>
            <pc:docMk/>
            <pc:sldMk cId="207359021" sldId="358"/>
            <ac:spMk id="11" creationId="{AE4CC341-A167-6163-64B9-691A5734420F}"/>
          </ac:spMkLst>
        </pc:spChg>
      </pc:sldChg>
      <pc:sldChg chg="addSp modSp add mod">
        <pc:chgData name="Helen Lee" userId="950b76d7-29a8-4037-9cf6-1d47a6b96373" providerId="ADAL" clId="{0C9A84F8-02A4-4748-B45F-41A49E32918E}" dt="2024-10-01T16:23:19.188" v="503" actId="1076"/>
        <pc:sldMkLst>
          <pc:docMk/>
          <pc:sldMk cId="1732128061" sldId="359"/>
        </pc:sldMkLst>
        <pc:spChg chg="mod">
          <ac:chgData name="Helen Lee" userId="950b76d7-29a8-4037-9cf6-1d47a6b96373" providerId="ADAL" clId="{0C9A84F8-02A4-4748-B45F-41A49E32918E}" dt="2024-10-01T16:23:01.165" v="502" actId="1076"/>
          <ac:spMkLst>
            <pc:docMk/>
            <pc:sldMk cId="1732128061" sldId="359"/>
            <ac:spMk id="2" creationId="{00000000-0000-0000-0000-000000000000}"/>
          </ac:spMkLst>
        </pc:spChg>
        <pc:picChg chg="add mod">
          <ac:chgData name="Helen Lee" userId="950b76d7-29a8-4037-9cf6-1d47a6b96373" providerId="ADAL" clId="{0C9A84F8-02A4-4748-B45F-41A49E32918E}" dt="2024-10-01T16:23:19.188" v="503" actId="1076"/>
          <ac:picMkLst>
            <pc:docMk/>
            <pc:sldMk cId="1732128061" sldId="359"/>
            <ac:picMk id="3" creationId="{1BCAF642-6701-E365-79A0-C69EB8229FDA}"/>
          </ac:picMkLst>
        </pc:picChg>
      </pc:sldChg>
      <pc:sldChg chg="addSp delSp modSp add mod">
        <pc:chgData name="Helen Lee" userId="950b76d7-29a8-4037-9cf6-1d47a6b96373" providerId="ADAL" clId="{0C9A84F8-02A4-4748-B45F-41A49E32918E}" dt="2024-10-01T16:24:17.816" v="516" actId="207"/>
        <pc:sldMkLst>
          <pc:docMk/>
          <pc:sldMk cId="1540037063" sldId="360"/>
        </pc:sldMkLst>
        <pc:spChg chg="add mod">
          <ac:chgData name="Helen Lee" userId="950b76d7-29a8-4037-9cf6-1d47a6b96373" providerId="ADAL" clId="{0C9A84F8-02A4-4748-B45F-41A49E32918E}" dt="2024-10-01T16:24:17.816" v="516" actId="207"/>
          <ac:spMkLst>
            <pc:docMk/>
            <pc:sldMk cId="1540037063" sldId="360"/>
            <ac:spMk id="10" creationId="{B02CC97A-64DE-DB03-27BD-AAB23C111A07}"/>
          </ac:spMkLst>
        </pc:spChg>
        <pc:picChg chg="del">
          <ac:chgData name="Helen Lee" userId="950b76d7-29a8-4037-9cf6-1d47a6b96373" providerId="ADAL" clId="{0C9A84F8-02A4-4748-B45F-41A49E32918E}" dt="2024-10-01T16:23:24.028" v="505" actId="478"/>
          <ac:picMkLst>
            <pc:docMk/>
            <pc:sldMk cId="1540037063" sldId="360"/>
            <ac:picMk id="3" creationId="{1BCAF642-6701-E365-79A0-C69EB8229FDA}"/>
          </ac:picMkLst>
        </pc:picChg>
      </pc:sldChg>
      <pc:sldChg chg="addSp delSp modSp add mod">
        <pc:chgData name="Helen Lee" userId="950b76d7-29a8-4037-9cf6-1d47a6b96373" providerId="ADAL" clId="{0C9A84F8-02A4-4748-B45F-41A49E32918E}" dt="2024-10-01T16:28:03.635" v="580" actId="207"/>
        <pc:sldMkLst>
          <pc:docMk/>
          <pc:sldMk cId="2496767289" sldId="361"/>
        </pc:sldMkLst>
        <pc:spChg chg="add mod">
          <ac:chgData name="Helen Lee" userId="950b76d7-29a8-4037-9cf6-1d47a6b96373" providerId="ADAL" clId="{0C9A84F8-02A4-4748-B45F-41A49E32918E}" dt="2024-10-01T16:28:03.635" v="580" actId="207"/>
          <ac:spMkLst>
            <pc:docMk/>
            <pc:sldMk cId="2496767289" sldId="361"/>
            <ac:spMk id="9" creationId="{80074E44-BD96-7D1E-9F52-63BD09AF50F7}"/>
          </ac:spMkLst>
        </pc:spChg>
        <pc:spChg chg="del">
          <ac:chgData name="Helen Lee" userId="950b76d7-29a8-4037-9cf6-1d47a6b96373" providerId="ADAL" clId="{0C9A84F8-02A4-4748-B45F-41A49E32918E}" dt="2024-10-01T16:27:21.476" v="571" actId="478"/>
          <ac:spMkLst>
            <pc:docMk/>
            <pc:sldMk cId="2496767289" sldId="361"/>
            <ac:spMk id="10" creationId="{B02CC97A-64DE-DB03-27BD-AAB23C111A07}"/>
          </ac:spMkLst>
        </pc:spChg>
      </pc:sldChg>
      <pc:sldChg chg="addSp delSp modSp add mod">
        <pc:chgData name="Helen Lee" userId="950b76d7-29a8-4037-9cf6-1d47a6b96373" providerId="ADAL" clId="{0C9A84F8-02A4-4748-B45F-41A49E32918E}" dt="2024-10-01T16:28:22.021" v="585" actId="1076"/>
        <pc:sldMkLst>
          <pc:docMk/>
          <pc:sldMk cId="1717471462" sldId="362"/>
        </pc:sldMkLst>
        <pc:spChg chg="del">
          <ac:chgData name="Helen Lee" userId="950b76d7-29a8-4037-9cf6-1d47a6b96373" providerId="ADAL" clId="{0C9A84F8-02A4-4748-B45F-41A49E32918E}" dt="2024-10-01T16:28:15.653" v="582" actId="478"/>
          <ac:spMkLst>
            <pc:docMk/>
            <pc:sldMk cId="1717471462" sldId="362"/>
            <ac:spMk id="9" creationId="{80074E44-BD96-7D1E-9F52-63BD09AF50F7}"/>
          </ac:spMkLst>
        </pc:spChg>
        <pc:picChg chg="add mod">
          <ac:chgData name="Helen Lee" userId="950b76d7-29a8-4037-9cf6-1d47a6b96373" providerId="ADAL" clId="{0C9A84F8-02A4-4748-B45F-41A49E32918E}" dt="2024-10-01T16:28:22.021" v="585" actId="1076"/>
          <ac:picMkLst>
            <pc:docMk/>
            <pc:sldMk cId="1717471462" sldId="362"/>
            <ac:picMk id="3" creationId="{169C3FD1-63A7-FCCB-2F3B-B6D99D884C8C}"/>
          </ac:picMkLst>
        </pc:picChg>
      </pc:sldChg>
      <pc:sldChg chg="addSp delSp modSp add mod">
        <pc:chgData name="Helen Lee" userId="950b76d7-29a8-4037-9cf6-1d47a6b96373" providerId="ADAL" clId="{0C9A84F8-02A4-4748-B45F-41A49E32918E}" dt="2024-10-01T16:35:44.876" v="611" actId="1076"/>
        <pc:sldMkLst>
          <pc:docMk/>
          <pc:sldMk cId="3382394945" sldId="363"/>
        </pc:sldMkLst>
        <pc:spChg chg="mod">
          <ac:chgData name="Helen Lee" userId="950b76d7-29a8-4037-9cf6-1d47a6b96373" providerId="ADAL" clId="{0C9A84F8-02A4-4748-B45F-41A49E32918E}" dt="2024-10-01T16:29:12.230" v="590" actId="255"/>
          <ac:spMkLst>
            <pc:docMk/>
            <pc:sldMk cId="3382394945" sldId="363"/>
            <ac:spMk id="2" creationId="{00000000-0000-0000-0000-000000000000}"/>
          </ac:spMkLst>
        </pc:spChg>
        <pc:spChg chg="add mod">
          <ac:chgData name="Helen Lee" userId="950b76d7-29a8-4037-9cf6-1d47a6b96373" providerId="ADAL" clId="{0C9A84F8-02A4-4748-B45F-41A49E32918E}" dt="2024-10-01T16:34:51.348" v="599" actId="207"/>
          <ac:spMkLst>
            <pc:docMk/>
            <pc:sldMk cId="3382394945" sldId="363"/>
            <ac:spMk id="10" creationId="{8CAD64CF-9D9E-7A98-D773-936955665B2C}"/>
          </ac:spMkLst>
        </pc:spChg>
        <pc:grpChg chg="mod">
          <ac:chgData name="Helen Lee" userId="950b76d7-29a8-4037-9cf6-1d47a6b96373" providerId="ADAL" clId="{0C9A84F8-02A4-4748-B45F-41A49E32918E}" dt="2024-10-01T16:35:44.876" v="611" actId="1076"/>
          <ac:grpSpMkLst>
            <pc:docMk/>
            <pc:sldMk cId="3382394945" sldId="363"/>
            <ac:grpSpMk id="4" creationId="{E132143A-B0BB-7DC2-C5AD-A9CB246C67B1}"/>
          </ac:grpSpMkLst>
        </pc:grpChg>
        <pc:picChg chg="del">
          <ac:chgData name="Helen Lee" userId="950b76d7-29a8-4037-9cf6-1d47a6b96373" providerId="ADAL" clId="{0C9A84F8-02A4-4748-B45F-41A49E32918E}" dt="2024-10-01T16:28:51.861" v="587" actId="478"/>
          <ac:picMkLst>
            <pc:docMk/>
            <pc:sldMk cId="3382394945" sldId="363"/>
            <ac:picMk id="3" creationId="{169C3FD1-63A7-FCCB-2F3B-B6D99D884C8C}"/>
          </ac:picMkLst>
        </pc:picChg>
      </pc:sldChg>
      <pc:sldChg chg="addSp delSp modSp add del mod ord">
        <pc:chgData name="Helen Lee" userId="950b76d7-29a8-4037-9cf6-1d47a6b96373" providerId="ADAL" clId="{0C9A84F8-02A4-4748-B45F-41A49E32918E}" dt="2024-10-01T16:35:50.617" v="612" actId="47"/>
        <pc:sldMkLst>
          <pc:docMk/>
          <pc:sldMk cId="24194723" sldId="364"/>
        </pc:sldMkLst>
        <pc:grpChg chg="add mod">
          <ac:chgData name="Helen Lee" userId="950b76d7-29a8-4037-9cf6-1d47a6b96373" providerId="ADAL" clId="{0C9A84F8-02A4-4748-B45F-41A49E32918E}" dt="2024-10-01T16:35:13.406" v="604"/>
          <ac:grpSpMkLst>
            <pc:docMk/>
            <pc:sldMk cId="24194723" sldId="364"/>
            <ac:grpSpMk id="3" creationId="{0A7AFFA0-B37D-0DF4-0006-48728FEAA727}"/>
          </ac:grpSpMkLst>
        </pc:grpChg>
        <pc:grpChg chg="mod">
          <ac:chgData name="Helen Lee" userId="950b76d7-29a8-4037-9cf6-1d47a6b96373" providerId="ADAL" clId="{0C9A84F8-02A4-4748-B45F-41A49E32918E}" dt="2024-10-01T16:35:13.406" v="604"/>
          <ac:grpSpMkLst>
            <pc:docMk/>
            <pc:sldMk cId="24194723" sldId="364"/>
            <ac:grpSpMk id="11" creationId="{DDCCAB91-321C-13F4-1360-2570D71DD508}"/>
          </ac:grpSpMkLst>
        </pc:grpChg>
        <pc:grpChg chg="add del mod">
          <ac:chgData name="Helen Lee" userId="950b76d7-29a8-4037-9cf6-1d47a6b96373" providerId="ADAL" clId="{0C9A84F8-02A4-4748-B45F-41A49E32918E}" dt="2024-10-01T16:35:25.216" v="607" actId="478"/>
          <ac:grpSpMkLst>
            <pc:docMk/>
            <pc:sldMk cId="24194723" sldId="364"/>
            <ac:grpSpMk id="14" creationId="{DF9700A4-69E5-3314-756D-E9EFDEF3511C}"/>
          </ac:grpSpMkLst>
        </pc:grpChg>
        <pc:grpChg chg="del mod">
          <ac:chgData name="Helen Lee" userId="950b76d7-29a8-4037-9cf6-1d47a6b96373" providerId="ADAL" clId="{0C9A84F8-02A4-4748-B45F-41A49E32918E}" dt="2024-10-01T16:35:21.871" v="606" actId="478"/>
          <ac:grpSpMkLst>
            <pc:docMk/>
            <pc:sldMk cId="24194723" sldId="364"/>
            <ac:grpSpMk id="16" creationId="{7AA8EC12-37C9-1A4E-D55A-0F6A4C68637D}"/>
          </ac:grpSpMkLst>
        </pc:grpChg>
        <pc:grpChg chg="add del mod">
          <ac:chgData name="Helen Lee" userId="950b76d7-29a8-4037-9cf6-1d47a6b96373" providerId="ADAL" clId="{0C9A84F8-02A4-4748-B45F-41A49E32918E}" dt="2024-10-01T16:35:35.629" v="610" actId="478"/>
          <ac:grpSpMkLst>
            <pc:docMk/>
            <pc:sldMk cId="24194723" sldId="364"/>
            <ac:grpSpMk id="19" creationId="{DBB452AC-7801-90B9-9D35-6ED83BB1D193}"/>
          </ac:grpSpMkLst>
        </pc:grpChg>
        <pc:grpChg chg="del mod">
          <ac:chgData name="Helen Lee" userId="950b76d7-29a8-4037-9cf6-1d47a6b96373" providerId="ADAL" clId="{0C9A84F8-02A4-4748-B45F-41A49E32918E}" dt="2024-10-01T16:35:30.727" v="609" actId="478"/>
          <ac:grpSpMkLst>
            <pc:docMk/>
            <pc:sldMk cId="24194723" sldId="364"/>
            <ac:grpSpMk id="21" creationId="{74147F51-B65C-FD06-8C1E-9E8DEA4CBE78}"/>
          </ac:grpSpMkLst>
        </pc:grpChg>
        <pc:picChg chg="mod">
          <ac:chgData name="Helen Lee" userId="950b76d7-29a8-4037-9cf6-1d47a6b96373" providerId="ADAL" clId="{0C9A84F8-02A4-4748-B45F-41A49E32918E}" dt="2024-10-01T16:35:13.406" v="604"/>
          <ac:picMkLst>
            <pc:docMk/>
            <pc:sldMk cId="24194723" sldId="364"/>
            <ac:picMk id="9" creationId="{A98CAB6F-8737-BE7F-2927-8E9F3A6D090A}"/>
          </ac:picMkLst>
        </pc:picChg>
        <pc:picChg chg="mod">
          <ac:chgData name="Helen Lee" userId="950b76d7-29a8-4037-9cf6-1d47a6b96373" providerId="ADAL" clId="{0C9A84F8-02A4-4748-B45F-41A49E32918E}" dt="2024-10-01T16:35:13.406" v="604"/>
          <ac:picMkLst>
            <pc:docMk/>
            <pc:sldMk cId="24194723" sldId="364"/>
            <ac:picMk id="12" creationId="{D2C96E0F-726B-EAD1-BE07-E1326B025A26}"/>
          </ac:picMkLst>
        </pc:picChg>
        <pc:picChg chg="mod">
          <ac:chgData name="Helen Lee" userId="950b76d7-29a8-4037-9cf6-1d47a6b96373" providerId="ADAL" clId="{0C9A84F8-02A4-4748-B45F-41A49E32918E}" dt="2024-10-01T16:35:13.406" v="604"/>
          <ac:picMkLst>
            <pc:docMk/>
            <pc:sldMk cId="24194723" sldId="364"/>
            <ac:picMk id="13" creationId="{CC331F23-AE6A-14B7-1CEF-524F574D95DC}"/>
          </ac:picMkLst>
        </pc:picChg>
        <pc:picChg chg="mod">
          <ac:chgData name="Helen Lee" userId="950b76d7-29a8-4037-9cf6-1d47a6b96373" providerId="ADAL" clId="{0C9A84F8-02A4-4748-B45F-41A49E32918E}" dt="2024-10-01T16:35:19.366" v="605"/>
          <ac:picMkLst>
            <pc:docMk/>
            <pc:sldMk cId="24194723" sldId="364"/>
            <ac:picMk id="15" creationId="{4BF50585-940B-9C2C-F4FA-AA972B05BC65}"/>
          </ac:picMkLst>
        </pc:picChg>
        <pc:picChg chg="mod">
          <ac:chgData name="Helen Lee" userId="950b76d7-29a8-4037-9cf6-1d47a6b96373" providerId="ADAL" clId="{0C9A84F8-02A4-4748-B45F-41A49E32918E}" dt="2024-10-01T16:35:19.366" v="605"/>
          <ac:picMkLst>
            <pc:docMk/>
            <pc:sldMk cId="24194723" sldId="364"/>
            <ac:picMk id="17" creationId="{37DC741C-E04E-1C63-32A1-B54DCBEA1A3B}"/>
          </ac:picMkLst>
        </pc:picChg>
        <pc:picChg chg="del mod">
          <ac:chgData name="Helen Lee" userId="950b76d7-29a8-4037-9cf6-1d47a6b96373" providerId="ADAL" clId="{0C9A84F8-02A4-4748-B45F-41A49E32918E}" dt="2024-10-01T16:35:21.871" v="606" actId="478"/>
          <ac:picMkLst>
            <pc:docMk/>
            <pc:sldMk cId="24194723" sldId="364"/>
            <ac:picMk id="18" creationId="{660C5FF5-419B-CD36-B703-85817473C56B}"/>
          </ac:picMkLst>
        </pc:picChg>
        <pc:picChg chg="mod">
          <ac:chgData name="Helen Lee" userId="950b76d7-29a8-4037-9cf6-1d47a6b96373" providerId="ADAL" clId="{0C9A84F8-02A4-4748-B45F-41A49E32918E}" dt="2024-10-01T16:35:29.124" v="608"/>
          <ac:picMkLst>
            <pc:docMk/>
            <pc:sldMk cId="24194723" sldId="364"/>
            <ac:picMk id="20" creationId="{D2F6C85E-AFCE-DAB4-0893-FA305069B729}"/>
          </ac:picMkLst>
        </pc:picChg>
        <pc:picChg chg="mod">
          <ac:chgData name="Helen Lee" userId="950b76d7-29a8-4037-9cf6-1d47a6b96373" providerId="ADAL" clId="{0C9A84F8-02A4-4748-B45F-41A49E32918E}" dt="2024-10-01T16:35:29.124" v="608"/>
          <ac:picMkLst>
            <pc:docMk/>
            <pc:sldMk cId="24194723" sldId="364"/>
            <ac:picMk id="22" creationId="{FB2376D4-C0AE-7B63-6E77-36AD41064165}"/>
          </ac:picMkLst>
        </pc:picChg>
        <pc:picChg chg="del mod">
          <ac:chgData name="Helen Lee" userId="950b76d7-29a8-4037-9cf6-1d47a6b96373" providerId="ADAL" clId="{0C9A84F8-02A4-4748-B45F-41A49E32918E}" dt="2024-10-01T16:35:30.727" v="609" actId="478"/>
          <ac:picMkLst>
            <pc:docMk/>
            <pc:sldMk cId="24194723" sldId="364"/>
            <ac:picMk id="23" creationId="{C580C942-984D-8640-54AC-9D06F427E702}"/>
          </ac:picMkLst>
        </pc:picChg>
      </pc:sldChg>
      <pc:sldChg chg="addSp delSp modSp new mod modNotesTx">
        <pc:chgData name="Helen Lee" userId="950b76d7-29a8-4037-9cf6-1d47a6b96373" providerId="ADAL" clId="{0C9A84F8-02A4-4748-B45F-41A49E32918E}" dt="2024-10-01T16:37:16.448" v="631" actId="255"/>
        <pc:sldMkLst>
          <pc:docMk/>
          <pc:sldMk cId="630236642" sldId="364"/>
        </pc:sldMkLst>
        <pc:spChg chg="mod">
          <ac:chgData name="Helen Lee" userId="950b76d7-29a8-4037-9cf6-1d47a6b96373" providerId="ADAL" clId="{0C9A84F8-02A4-4748-B45F-41A49E32918E}" dt="2024-10-01T16:36:41.304" v="623" actId="14100"/>
          <ac:spMkLst>
            <pc:docMk/>
            <pc:sldMk cId="630236642" sldId="364"/>
            <ac:spMk id="2" creationId="{13F6FBAB-CCE5-194A-9E82-ABC90F3F50D5}"/>
          </ac:spMkLst>
        </pc:spChg>
        <pc:spChg chg="del">
          <ac:chgData name="Helen Lee" userId="950b76d7-29a8-4037-9cf6-1d47a6b96373" providerId="ADAL" clId="{0C9A84F8-02A4-4748-B45F-41A49E32918E}" dt="2024-10-01T16:36:28.211" v="619" actId="478"/>
          <ac:spMkLst>
            <pc:docMk/>
            <pc:sldMk cId="630236642" sldId="364"/>
            <ac:spMk id="3" creationId="{3358E96E-AD2D-AE65-30BA-3E810D2E3B03}"/>
          </ac:spMkLst>
        </pc:spChg>
        <pc:spChg chg="add mod">
          <ac:chgData name="Helen Lee" userId="950b76d7-29a8-4037-9cf6-1d47a6b96373" providerId="ADAL" clId="{0C9A84F8-02A4-4748-B45F-41A49E32918E}" dt="2024-10-01T16:37:08.677" v="629" actId="21"/>
          <ac:spMkLst>
            <pc:docMk/>
            <pc:sldMk cId="630236642" sldId="364"/>
            <ac:spMk id="11" creationId="{BF6B54EC-A52C-14FF-4F5D-0FAF708622CE}"/>
          </ac:spMkLst>
        </pc:spChg>
        <pc:grpChg chg="add mod">
          <ac:chgData name="Helen Lee" userId="950b76d7-29a8-4037-9cf6-1d47a6b96373" providerId="ADAL" clId="{0C9A84F8-02A4-4748-B45F-41A49E32918E}" dt="2024-10-01T16:36:00.518" v="615"/>
          <ac:grpSpMkLst>
            <pc:docMk/>
            <pc:sldMk cId="630236642" sldId="364"/>
            <ac:grpSpMk id="4" creationId="{5758E39C-43D0-7229-7F73-7C004F7A7B6A}"/>
          </ac:grpSpMkLst>
        </pc:grpChg>
        <pc:grpChg chg="mod">
          <ac:chgData name="Helen Lee" userId="950b76d7-29a8-4037-9cf6-1d47a6b96373" providerId="ADAL" clId="{0C9A84F8-02A4-4748-B45F-41A49E32918E}" dt="2024-10-01T16:36:00.518" v="615"/>
          <ac:grpSpMkLst>
            <pc:docMk/>
            <pc:sldMk cId="630236642" sldId="364"/>
            <ac:grpSpMk id="6" creationId="{10E5C07A-C38B-9A60-77F2-7F614A6783A2}"/>
          </ac:grpSpMkLst>
        </pc:grpChg>
        <pc:picChg chg="mod">
          <ac:chgData name="Helen Lee" userId="950b76d7-29a8-4037-9cf6-1d47a6b96373" providerId="ADAL" clId="{0C9A84F8-02A4-4748-B45F-41A49E32918E}" dt="2024-10-01T16:36:00.518" v="615"/>
          <ac:picMkLst>
            <pc:docMk/>
            <pc:sldMk cId="630236642" sldId="364"/>
            <ac:picMk id="5" creationId="{865E3CBA-806D-0669-0160-54FC76CB97BC}"/>
          </ac:picMkLst>
        </pc:picChg>
        <pc:picChg chg="mod">
          <ac:chgData name="Helen Lee" userId="950b76d7-29a8-4037-9cf6-1d47a6b96373" providerId="ADAL" clId="{0C9A84F8-02A4-4748-B45F-41A49E32918E}" dt="2024-10-01T16:36:00.518" v="615"/>
          <ac:picMkLst>
            <pc:docMk/>
            <pc:sldMk cId="630236642" sldId="364"/>
            <ac:picMk id="7" creationId="{499C32BB-3DA8-5C5B-7BFE-D8817FE8E777}"/>
          </ac:picMkLst>
        </pc:picChg>
        <pc:picChg chg="mod">
          <ac:chgData name="Helen Lee" userId="950b76d7-29a8-4037-9cf6-1d47a6b96373" providerId="ADAL" clId="{0C9A84F8-02A4-4748-B45F-41A49E32918E}" dt="2024-10-01T16:36:00.518" v="615"/>
          <ac:picMkLst>
            <pc:docMk/>
            <pc:sldMk cId="630236642" sldId="364"/>
            <ac:picMk id="8" creationId="{AA4EE9F4-E073-134C-966B-78AAA1E936AF}"/>
          </ac:picMkLst>
        </pc:picChg>
        <pc:picChg chg="add mod">
          <ac:chgData name="Helen Lee" userId="950b76d7-29a8-4037-9cf6-1d47a6b96373" providerId="ADAL" clId="{0C9A84F8-02A4-4748-B45F-41A49E32918E}" dt="2024-10-01T16:36:59.150" v="627" actId="14100"/>
          <ac:picMkLst>
            <pc:docMk/>
            <pc:sldMk cId="630236642" sldId="364"/>
            <ac:picMk id="9" creationId="{5C7BA855-9FE0-DFF4-9B9D-91CEE0FF4F1E}"/>
          </ac:picMkLst>
        </pc:picChg>
      </pc:sldChg>
      <pc:sldChg chg="addSp modSp new mod">
        <pc:chgData name="Helen Lee" userId="950b76d7-29a8-4037-9cf6-1d47a6b96373" providerId="ADAL" clId="{0C9A84F8-02A4-4748-B45F-41A49E32918E}" dt="2024-10-01T16:37:49.799" v="636"/>
        <pc:sldMkLst>
          <pc:docMk/>
          <pc:sldMk cId="1362963090" sldId="365"/>
        </pc:sldMkLst>
        <pc:spChg chg="mod">
          <ac:chgData name="Helen Lee" userId="950b76d7-29a8-4037-9cf6-1d47a6b96373" providerId="ADAL" clId="{0C9A84F8-02A4-4748-B45F-41A49E32918E}" dt="2024-10-01T16:37:42.626" v="635" actId="255"/>
          <ac:spMkLst>
            <pc:docMk/>
            <pc:sldMk cId="1362963090" sldId="365"/>
            <ac:spMk id="2" creationId="{A8A0C7AA-3603-8313-750D-3705C3A156EB}"/>
          </ac:spMkLst>
        </pc:spChg>
        <pc:spChg chg="mod">
          <ac:chgData name="Helen Lee" userId="950b76d7-29a8-4037-9cf6-1d47a6b96373" providerId="ADAL" clId="{0C9A84F8-02A4-4748-B45F-41A49E32918E}" dt="2024-10-01T16:37:49.799" v="636"/>
          <ac:spMkLst>
            <pc:docMk/>
            <pc:sldMk cId="1362963090" sldId="365"/>
            <ac:spMk id="3" creationId="{BF3B78ED-BF65-8DF8-7F82-CDF4F6D56B92}"/>
          </ac:spMkLst>
        </pc:spChg>
        <pc:grpChg chg="add mod">
          <ac:chgData name="Helen Lee" userId="950b76d7-29a8-4037-9cf6-1d47a6b96373" providerId="ADAL" clId="{0C9A84F8-02A4-4748-B45F-41A49E32918E}" dt="2024-10-01T16:36:02.400" v="616"/>
          <ac:grpSpMkLst>
            <pc:docMk/>
            <pc:sldMk cId="1362963090" sldId="365"/>
            <ac:grpSpMk id="4" creationId="{26621752-3F4E-DDBF-8D5A-87843CEA478E}"/>
          </ac:grpSpMkLst>
        </pc:grpChg>
        <pc:grpChg chg="mod">
          <ac:chgData name="Helen Lee" userId="950b76d7-29a8-4037-9cf6-1d47a6b96373" providerId="ADAL" clId="{0C9A84F8-02A4-4748-B45F-41A49E32918E}" dt="2024-10-01T16:36:02.400" v="616"/>
          <ac:grpSpMkLst>
            <pc:docMk/>
            <pc:sldMk cId="1362963090" sldId="365"/>
            <ac:grpSpMk id="6" creationId="{AB8236E0-4E06-7524-009B-B675C748317C}"/>
          </ac:grpSpMkLst>
        </pc:grpChg>
        <pc:picChg chg="mod">
          <ac:chgData name="Helen Lee" userId="950b76d7-29a8-4037-9cf6-1d47a6b96373" providerId="ADAL" clId="{0C9A84F8-02A4-4748-B45F-41A49E32918E}" dt="2024-10-01T16:36:02.400" v="616"/>
          <ac:picMkLst>
            <pc:docMk/>
            <pc:sldMk cId="1362963090" sldId="365"/>
            <ac:picMk id="5" creationId="{7267CB23-AF2B-5FE7-49F7-9A3A19577699}"/>
          </ac:picMkLst>
        </pc:picChg>
        <pc:picChg chg="mod">
          <ac:chgData name="Helen Lee" userId="950b76d7-29a8-4037-9cf6-1d47a6b96373" providerId="ADAL" clId="{0C9A84F8-02A4-4748-B45F-41A49E32918E}" dt="2024-10-01T16:36:02.400" v="616"/>
          <ac:picMkLst>
            <pc:docMk/>
            <pc:sldMk cId="1362963090" sldId="365"/>
            <ac:picMk id="7" creationId="{1E255351-B40B-98DE-2D28-81DE85588DE4}"/>
          </ac:picMkLst>
        </pc:picChg>
        <pc:picChg chg="mod">
          <ac:chgData name="Helen Lee" userId="950b76d7-29a8-4037-9cf6-1d47a6b96373" providerId="ADAL" clId="{0C9A84F8-02A4-4748-B45F-41A49E32918E}" dt="2024-10-01T16:36:02.400" v="616"/>
          <ac:picMkLst>
            <pc:docMk/>
            <pc:sldMk cId="1362963090" sldId="365"/>
            <ac:picMk id="8" creationId="{E8546EA2-5743-C357-71B9-5C406F66060F}"/>
          </ac:picMkLst>
        </pc:picChg>
      </pc:sldChg>
      <pc:sldChg chg="addSp delSp modSp add mod modNotesTx">
        <pc:chgData name="Helen Lee" userId="950b76d7-29a8-4037-9cf6-1d47a6b96373" providerId="ADAL" clId="{0C9A84F8-02A4-4748-B45F-41A49E32918E}" dt="2024-10-01T16:41:27.628" v="642"/>
        <pc:sldMkLst>
          <pc:docMk/>
          <pc:sldMk cId="2669094831" sldId="366"/>
        </pc:sldMkLst>
        <pc:spChg chg="mod">
          <ac:chgData name="Helen Lee" userId="950b76d7-29a8-4037-9cf6-1d47a6b96373" providerId="ADAL" clId="{0C9A84F8-02A4-4748-B45F-41A49E32918E}" dt="2024-10-01T16:38:06.513" v="639"/>
          <ac:spMkLst>
            <pc:docMk/>
            <pc:sldMk cId="2669094831" sldId="366"/>
            <ac:spMk id="2" creationId="{13F6FBAB-CCE5-194A-9E82-ABC90F3F50D5}"/>
          </ac:spMkLst>
        </pc:spChg>
        <pc:spChg chg="del">
          <ac:chgData name="Helen Lee" userId="950b76d7-29a8-4037-9cf6-1d47a6b96373" providerId="ADAL" clId="{0C9A84F8-02A4-4748-B45F-41A49E32918E}" dt="2024-10-01T16:37:57.205" v="637"/>
          <ac:spMkLst>
            <pc:docMk/>
            <pc:sldMk cId="2669094831" sldId="366"/>
            <ac:spMk id="3" creationId="{3358E96E-AD2D-AE65-30BA-3E810D2E3B03}"/>
          </ac:spMkLst>
        </pc:spChg>
        <pc:picChg chg="add mod">
          <ac:chgData name="Helen Lee" userId="950b76d7-29a8-4037-9cf6-1d47a6b96373" providerId="ADAL" clId="{0C9A84F8-02A4-4748-B45F-41A49E32918E}" dt="2024-10-01T16:37:59.180" v="638" actId="14100"/>
          <ac:picMkLst>
            <pc:docMk/>
            <pc:sldMk cId="2669094831" sldId="366"/>
            <ac:picMk id="9" creationId="{2FCDBB39-A01B-CA3C-EDF2-EC757CB5198D}"/>
          </ac:picMkLst>
        </pc:picChg>
      </pc:sldChg>
      <pc:sldChg chg="modSp add mod replId">
        <pc:chgData name="Helen Lee" userId="950b76d7-29a8-4037-9cf6-1d47a6b96373" providerId="ADAL" clId="{0C9A84F8-02A4-4748-B45F-41A49E32918E}" dt="2024-10-01T16:43:37.782" v="666" actId="14100"/>
        <pc:sldMkLst>
          <pc:docMk/>
          <pc:sldMk cId="1954686076" sldId="367"/>
        </pc:sldMkLst>
        <pc:spChg chg="mod">
          <ac:chgData name="Helen Lee" userId="950b76d7-29a8-4037-9cf6-1d47a6b96373" providerId="ADAL" clId="{0C9A84F8-02A4-4748-B45F-41A49E32918E}" dt="2024-10-01T16:43:30.300" v="664" actId="14100"/>
          <ac:spMkLst>
            <pc:docMk/>
            <pc:sldMk cId="1954686076" sldId="367"/>
            <ac:spMk id="2" creationId="{A8A0C7AA-3603-8313-750D-3705C3A156EB}"/>
          </ac:spMkLst>
        </pc:spChg>
        <pc:spChg chg="mod">
          <ac:chgData name="Helen Lee" userId="950b76d7-29a8-4037-9cf6-1d47a6b96373" providerId="ADAL" clId="{0C9A84F8-02A4-4748-B45F-41A49E32918E}" dt="2024-10-01T16:43:37.782" v="666" actId="14100"/>
          <ac:spMkLst>
            <pc:docMk/>
            <pc:sldMk cId="1954686076" sldId="367"/>
            <ac:spMk id="3" creationId="{BF3B78ED-BF65-8DF8-7F82-CDF4F6D56B92}"/>
          </ac:spMkLst>
        </pc:spChg>
      </pc:sldChg>
      <pc:sldChg chg="addSp delSp modSp add mod modNotesTx">
        <pc:chgData name="Helen Lee" userId="950b76d7-29a8-4037-9cf6-1d47a6b96373" providerId="ADAL" clId="{0C9A84F8-02A4-4748-B45F-41A49E32918E}" dt="2024-10-01T16:46:30.323" v="718"/>
        <pc:sldMkLst>
          <pc:docMk/>
          <pc:sldMk cId="1653381812" sldId="368"/>
        </pc:sldMkLst>
        <pc:spChg chg="mod">
          <ac:chgData name="Helen Lee" userId="950b76d7-29a8-4037-9cf6-1d47a6b96373" providerId="ADAL" clId="{0C9A84F8-02A4-4748-B45F-41A49E32918E}" dt="2024-10-01T16:44:09.922" v="673" actId="27636"/>
          <ac:spMkLst>
            <pc:docMk/>
            <pc:sldMk cId="1653381812" sldId="368"/>
            <ac:spMk id="2" creationId="{13F6FBAB-CCE5-194A-9E82-ABC90F3F50D5}"/>
          </ac:spMkLst>
        </pc:spChg>
        <pc:spChg chg="del">
          <ac:chgData name="Helen Lee" userId="950b76d7-29a8-4037-9cf6-1d47a6b96373" providerId="ADAL" clId="{0C9A84F8-02A4-4748-B45F-41A49E32918E}" dt="2024-10-01T16:43:57.902" v="668"/>
          <ac:spMkLst>
            <pc:docMk/>
            <pc:sldMk cId="1653381812" sldId="368"/>
            <ac:spMk id="3" creationId="{3358E96E-AD2D-AE65-30BA-3E810D2E3B03}"/>
          </ac:spMkLst>
        </pc:spChg>
        <pc:picChg chg="add mod">
          <ac:chgData name="Helen Lee" userId="950b76d7-29a8-4037-9cf6-1d47a6b96373" providerId="ADAL" clId="{0C9A84F8-02A4-4748-B45F-41A49E32918E}" dt="2024-10-01T16:44:02.704" v="670" actId="1076"/>
          <ac:picMkLst>
            <pc:docMk/>
            <pc:sldMk cId="1653381812" sldId="368"/>
            <ac:picMk id="9" creationId="{64A07824-85B7-8F6B-6A6D-DEF73F17C3A2}"/>
          </ac:picMkLst>
        </pc:picChg>
        <pc:picChg chg="add mod">
          <ac:chgData name="Helen Lee" userId="950b76d7-29a8-4037-9cf6-1d47a6b96373" providerId="ADAL" clId="{0C9A84F8-02A4-4748-B45F-41A49E32918E}" dt="2024-10-01T16:46:30.323" v="718"/>
          <ac:picMkLst>
            <pc:docMk/>
            <pc:sldMk cId="1653381812" sldId="368"/>
            <ac:picMk id="10" creationId="{3E840D7C-D4A7-D756-9EE4-87C4463F8A5C}"/>
          </ac:picMkLst>
        </pc:picChg>
      </pc:sldChg>
      <pc:sldChg chg="modSp add mod">
        <pc:chgData name="Helen Lee" userId="950b76d7-29a8-4037-9cf6-1d47a6b96373" providerId="ADAL" clId="{0C9A84F8-02A4-4748-B45F-41A49E32918E}" dt="2024-10-01T16:46:14.461" v="716" actId="13900"/>
        <pc:sldMkLst>
          <pc:docMk/>
          <pc:sldMk cId="3455879259" sldId="369"/>
        </pc:sldMkLst>
        <pc:spChg chg="mod">
          <ac:chgData name="Helen Lee" userId="950b76d7-29a8-4037-9cf6-1d47a6b96373" providerId="ADAL" clId="{0C9A84F8-02A4-4748-B45F-41A49E32918E}" dt="2024-10-01T16:46:04.617" v="714" actId="1076"/>
          <ac:spMkLst>
            <pc:docMk/>
            <pc:sldMk cId="3455879259" sldId="369"/>
            <ac:spMk id="2" creationId="{A8A0C7AA-3603-8313-750D-3705C3A156EB}"/>
          </ac:spMkLst>
        </pc:spChg>
        <pc:spChg chg="mod">
          <ac:chgData name="Helen Lee" userId="950b76d7-29a8-4037-9cf6-1d47a6b96373" providerId="ADAL" clId="{0C9A84F8-02A4-4748-B45F-41A49E32918E}" dt="2024-10-01T16:46:14.461" v="716" actId="13900"/>
          <ac:spMkLst>
            <pc:docMk/>
            <pc:sldMk cId="3455879259" sldId="369"/>
            <ac:spMk id="3" creationId="{BF3B78ED-BF65-8DF8-7F82-CDF4F6D56B92}"/>
          </ac:spMkLst>
        </pc:spChg>
      </pc:sldChg>
      <pc:sldChg chg="addSp delSp modSp add mod">
        <pc:chgData name="Helen Lee" userId="950b76d7-29a8-4037-9cf6-1d47a6b96373" providerId="ADAL" clId="{0C9A84F8-02A4-4748-B45F-41A49E32918E}" dt="2024-10-01T16:48:11.953" v="735" actId="1076"/>
        <pc:sldMkLst>
          <pc:docMk/>
          <pc:sldMk cId="2425321067" sldId="370"/>
        </pc:sldMkLst>
        <pc:spChg chg="mod">
          <ac:chgData name="Helen Lee" userId="950b76d7-29a8-4037-9cf6-1d47a6b96373" providerId="ADAL" clId="{0C9A84F8-02A4-4748-B45F-41A49E32918E}" dt="2024-10-01T16:48:02.403" v="732"/>
          <ac:spMkLst>
            <pc:docMk/>
            <pc:sldMk cId="2425321067" sldId="370"/>
            <ac:spMk id="2" creationId="{13F6FBAB-CCE5-194A-9E82-ABC90F3F50D5}"/>
          </ac:spMkLst>
        </pc:spChg>
        <pc:spChg chg="del">
          <ac:chgData name="Helen Lee" userId="950b76d7-29a8-4037-9cf6-1d47a6b96373" providerId="ADAL" clId="{0C9A84F8-02A4-4748-B45F-41A49E32918E}" dt="2024-10-01T16:46:33.727" v="719" actId="478"/>
          <ac:spMkLst>
            <pc:docMk/>
            <pc:sldMk cId="2425321067" sldId="370"/>
            <ac:spMk id="3" creationId="{3358E96E-AD2D-AE65-30BA-3E810D2E3B03}"/>
          </ac:spMkLst>
        </pc:spChg>
        <pc:picChg chg="add mod">
          <ac:chgData name="Helen Lee" userId="950b76d7-29a8-4037-9cf6-1d47a6b96373" providerId="ADAL" clId="{0C9A84F8-02A4-4748-B45F-41A49E32918E}" dt="2024-10-01T16:48:11.953" v="735" actId="1076"/>
          <ac:picMkLst>
            <pc:docMk/>
            <pc:sldMk cId="2425321067" sldId="370"/>
            <ac:picMk id="9" creationId="{E9ABAC32-932A-57D1-21AF-AD26DA24E389}"/>
          </ac:picMkLst>
        </pc:picChg>
      </pc:sldChg>
      <pc:sldChg chg="addSp delSp modSp add mod modNotesTx">
        <pc:chgData name="Helen Lee" userId="950b76d7-29a8-4037-9cf6-1d47a6b96373" providerId="ADAL" clId="{0C9A84F8-02A4-4748-B45F-41A49E32918E}" dt="2024-10-01T16:52:20.662" v="798" actId="13900"/>
        <pc:sldMkLst>
          <pc:docMk/>
          <pc:sldMk cId="1896268487" sldId="371"/>
        </pc:sldMkLst>
        <pc:spChg chg="mod">
          <ac:chgData name="Helen Lee" userId="950b76d7-29a8-4037-9cf6-1d47a6b96373" providerId="ADAL" clId="{0C9A84F8-02A4-4748-B45F-41A49E32918E}" dt="2024-10-01T16:51:28.217" v="781" actId="14100"/>
          <ac:spMkLst>
            <pc:docMk/>
            <pc:sldMk cId="1896268487" sldId="371"/>
            <ac:spMk id="2" creationId="{A8A0C7AA-3603-8313-750D-3705C3A156EB}"/>
          </ac:spMkLst>
        </pc:spChg>
        <pc:spChg chg="del">
          <ac:chgData name="Helen Lee" userId="950b76d7-29a8-4037-9cf6-1d47a6b96373" providerId="ADAL" clId="{0C9A84F8-02A4-4748-B45F-41A49E32918E}" dt="2024-10-01T16:51:03.121" v="775"/>
          <ac:spMkLst>
            <pc:docMk/>
            <pc:sldMk cId="1896268487" sldId="371"/>
            <ac:spMk id="3" creationId="{BF3B78ED-BF65-8DF8-7F82-CDF4F6D56B92}"/>
          </ac:spMkLst>
        </pc:spChg>
        <pc:spChg chg="add mod">
          <ac:chgData name="Helen Lee" userId="950b76d7-29a8-4037-9cf6-1d47a6b96373" providerId="ADAL" clId="{0C9A84F8-02A4-4748-B45F-41A49E32918E}" dt="2024-10-01T16:52:20.662" v="798" actId="13900"/>
          <ac:spMkLst>
            <pc:docMk/>
            <pc:sldMk cId="1896268487" sldId="371"/>
            <ac:spMk id="11" creationId="{F3D3CA92-9CC1-A281-741D-4537C0B88E1F}"/>
          </ac:spMkLst>
        </pc:spChg>
        <pc:picChg chg="add mod">
          <ac:chgData name="Helen Lee" userId="950b76d7-29a8-4037-9cf6-1d47a6b96373" providerId="ADAL" clId="{0C9A84F8-02A4-4748-B45F-41A49E32918E}" dt="2024-10-01T16:52:06.195" v="793" actId="1076"/>
          <ac:picMkLst>
            <pc:docMk/>
            <pc:sldMk cId="1896268487" sldId="371"/>
            <ac:picMk id="9" creationId="{7C5370A4-4B47-A508-2083-89294CAC56C2}"/>
          </ac:picMkLst>
        </pc:picChg>
      </pc:sldChg>
      <pc:sldChg chg="modSp add mod">
        <pc:chgData name="Helen Lee" userId="950b76d7-29a8-4037-9cf6-1d47a6b96373" providerId="ADAL" clId="{0C9A84F8-02A4-4748-B45F-41A49E32918E}" dt="2024-10-01T16:48:04.100" v="733"/>
        <pc:sldMkLst>
          <pc:docMk/>
          <pc:sldMk cId="2733863526" sldId="372"/>
        </pc:sldMkLst>
        <pc:spChg chg="mod">
          <ac:chgData name="Helen Lee" userId="950b76d7-29a8-4037-9cf6-1d47a6b96373" providerId="ADAL" clId="{0C9A84F8-02A4-4748-B45F-41A49E32918E}" dt="2024-10-01T16:48:04.100" v="733"/>
          <ac:spMkLst>
            <pc:docMk/>
            <pc:sldMk cId="2733863526" sldId="372"/>
            <ac:spMk id="2" creationId="{A8A0C7AA-3603-8313-750D-3705C3A156EB}"/>
          </ac:spMkLst>
        </pc:spChg>
        <pc:spChg chg="mod">
          <ac:chgData name="Helen Lee" userId="950b76d7-29a8-4037-9cf6-1d47a6b96373" providerId="ADAL" clId="{0C9A84F8-02A4-4748-B45F-41A49E32918E}" dt="2024-10-01T16:47:35.188" v="728" actId="20577"/>
          <ac:spMkLst>
            <pc:docMk/>
            <pc:sldMk cId="2733863526" sldId="372"/>
            <ac:spMk id="3" creationId="{BF3B78ED-BF65-8DF8-7F82-CDF4F6D56B92}"/>
          </ac:spMkLst>
        </pc:spChg>
      </pc:sldChg>
      <pc:sldChg chg="addSp delSp modSp add mod modNotesTx">
        <pc:chgData name="Helen Lee" userId="950b76d7-29a8-4037-9cf6-1d47a6b96373" providerId="ADAL" clId="{0C9A84F8-02A4-4748-B45F-41A49E32918E}" dt="2024-10-01T16:48:45.231" v="743" actId="1076"/>
        <pc:sldMkLst>
          <pc:docMk/>
          <pc:sldMk cId="2386840218" sldId="373"/>
        </pc:sldMkLst>
        <pc:spChg chg="mod">
          <ac:chgData name="Helen Lee" userId="950b76d7-29a8-4037-9cf6-1d47a6b96373" providerId="ADAL" clId="{0C9A84F8-02A4-4748-B45F-41A49E32918E}" dt="2024-10-01T16:48:05.824" v="734"/>
          <ac:spMkLst>
            <pc:docMk/>
            <pc:sldMk cId="2386840218" sldId="373"/>
            <ac:spMk id="2" creationId="{13F6FBAB-CCE5-194A-9E82-ABC90F3F50D5}"/>
          </ac:spMkLst>
        </pc:spChg>
        <pc:spChg chg="del">
          <ac:chgData name="Helen Lee" userId="950b76d7-29a8-4037-9cf6-1d47a6b96373" providerId="ADAL" clId="{0C9A84F8-02A4-4748-B45F-41A49E32918E}" dt="2024-10-01T16:47:53.438" v="729" actId="478"/>
          <ac:spMkLst>
            <pc:docMk/>
            <pc:sldMk cId="2386840218" sldId="373"/>
            <ac:spMk id="3" creationId="{3358E96E-AD2D-AE65-30BA-3E810D2E3B03}"/>
          </ac:spMkLst>
        </pc:spChg>
        <pc:spChg chg="add mod">
          <ac:chgData name="Helen Lee" userId="950b76d7-29a8-4037-9cf6-1d47a6b96373" providerId="ADAL" clId="{0C9A84F8-02A4-4748-B45F-41A49E32918E}" dt="2024-10-01T16:48:45.231" v="743" actId="1076"/>
          <ac:spMkLst>
            <pc:docMk/>
            <pc:sldMk cId="2386840218" sldId="373"/>
            <ac:spMk id="10" creationId="{6D13C65B-3D41-483B-7C3C-84266AF52374}"/>
          </ac:spMkLst>
        </pc:spChg>
      </pc:sldChg>
      <pc:sldChg chg="modSp add mod modNotesTx">
        <pc:chgData name="Helen Lee" userId="950b76d7-29a8-4037-9cf6-1d47a6b96373" providerId="ADAL" clId="{0C9A84F8-02A4-4748-B45F-41A49E32918E}" dt="2024-10-01T16:49:51.305" v="762"/>
        <pc:sldMkLst>
          <pc:docMk/>
          <pc:sldMk cId="1851410147" sldId="374"/>
        </pc:sldMkLst>
        <pc:spChg chg="mod">
          <ac:chgData name="Helen Lee" userId="950b76d7-29a8-4037-9cf6-1d47a6b96373" providerId="ADAL" clId="{0C9A84F8-02A4-4748-B45F-41A49E32918E}" dt="2024-10-01T16:49:24.090" v="755" actId="1076"/>
          <ac:spMkLst>
            <pc:docMk/>
            <pc:sldMk cId="1851410147" sldId="374"/>
            <ac:spMk id="2" creationId="{A8A0C7AA-3603-8313-750D-3705C3A156EB}"/>
          </ac:spMkLst>
        </pc:spChg>
        <pc:spChg chg="mod">
          <ac:chgData name="Helen Lee" userId="950b76d7-29a8-4037-9cf6-1d47a6b96373" providerId="ADAL" clId="{0C9A84F8-02A4-4748-B45F-41A49E32918E}" dt="2024-10-01T16:49:30.883" v="761" actId="6549"/>
          <ac:spMkLst>
            <pc:docMk/>
            <pc:sldMk cId="1851410147" sldId="374"/>
            <ac:spMk id="3" creationId="{BF3B78ED-BF65-8DF8-7F82-CDF4F6D56B92}"/>
          </ac:spMkLst>
        </pc:spChg>
      </pc:sldChg>
      <pc:sldChg chg="modSp add mod">
        <pc:chgData name="Helen Lee" userId="950b76d7-29a8-4037-9cf6-1d47a6b96373" providerId="ADAL" clId="{0C9A84F8-02A4-4748-B45F-41A49E32918E}" dt="2024-10-01T16:50:48.798" v="774" actId="14100"/>
        <pc:sldMkLst>
          <pc:docMk/>
          <pc:sldMk cId="4003097957" sldId="375"/>
        </pc:sldMkLst>
        <pc:spChg chg="mod">
          <ac:chgData name="Helen Lee" userId="950b76d7-29a8-4037-9cf6-1d47a6b96373" providerId="ADAL" clId="{0C9A84F8-02A4-4748-B45F-41A49E32918E}" dt="2024-10-01T16:50:31.971" v="770" actId="27636"/>
          <ac:spMkLst>
            <pc:docMk/>
            <pc:sldMk cId="4003097957" sldId="375"/>
            <ac:spMk id="2" creationId="{13F6FBAB-CCE5-194A-9E82-ABC90F3F50D5}"/>
          </ac:spMkLst>
        </pc:spChg>
        <pc:spChg chg="mod">
          <ac:chgData name="Helen Lee" userId="950b76d7-29a8-4037-9cf6-1d47a6b96373" providerId="ADAL" clId="{0C9A84F8-02A4-4748-B45F-41A49E32918E}" dt="2024-10-01T16:50:48.798" v="774" actId="14100"/>
          <ac:spMkLst>
            <pc:docMk/>
            <pc:sldMk cId="4003097957" sldId="375"/>
            <ac:spMk id="3" creationId="{3358E96E-AD2D-AE65-30BA-3E810D2E3B03}"/>
          </ac:spMkLst>
        </pc:spChg>
      </pc:sldChg>
      <pc:sldChg chg="modSp add mod modNotesTx">
        <pc:chgData name="Helen Lee" userId="950b76d7-29a8-4037-9cf6-1d47a6b96373" providerId="ADAL" clId="{0C9A84F8-02A4-4748-B45F-41A49E32918E}" dt="2024-10-01T16:53:58.521" v="818"/>
        <pc:sldMkLst>
          <pc:docMk/>
          <pc:sldMk cId="3454166766" sldId="376"/>
        </pc:sldMkLst>
        <pc:spChg chg="mod">
          <ac:chgData name="Helen Lee" userId="950b76d7-29a8-4037-9cf6-1d47a6b96373" providerId="ADAL" clId="{0C9A84F8-02A4-4748-B45F-41A49E32918E}" dt="2024-10-01T16:53:11.018" v="810" actId="1076"/>
          <ac:spMkLst>
            <pc:docMk/>
            <pc:sldMk cId="3454166766" sldId="376"/>
            <ac:spMk id="2" creationId="{A8A0C7AA-3603-8313-750D-3705C3A156EB}"/>
          </ac:spMkLst>
        </pc:spChg>
        <pc:spChg chg="mod">
          <ac:chgData name="Helen Lee" userId="950b76d7-29a8-4037-9cf6-1d47a6b96373" providerId="ADAL" clId="{0C9A84F8-02A4-4748-B45F-41A49E32918E}" dt="2024-10-01T16:53:03.927" v="809" actId="27636"/>
          <ac:spMkLst>
            <pc:docMk/>
            <pc:sldMk cId="3454166766" sldId="376"/>
            <ac:spMk id="3" creationId="{BF3B78ED-BF65-8DF8-7F82-CDF4F6D56B92}"/>
          </ac:spMkLst>
        </pc:spChg>
      </pc:sldChg>
      <pc:sldChg chg="addSp delSp modSp add mod">
        <pc:chgData name="Helen Lee" userId="950b76d7-29a8-4037-9cf6-1d47a6b96373" providerId="ADAL" clId="{0C9A84F8-02A4-4748-B45F-41A49E32918E}" dt="2024-10-01T16:53:44.910" v="817" actId="14100"/>
        <pc:sldMkLst>
          <pc:docMk/>
          <pc:sldMk cId="1839088030" sldId="377"/>
        </pc:sldMkLst>
        <pc:spChg chg="mod">
          <ac:chgData name="Helen Lee" userId="950b76d7-29a8-4037-9cf6-1d47a6b96373" providerId="ADAL" clId="{0C9A84F8-02A4-4748-B45F-41A49E32918E}" dt="2024-10-01T16:53:37.800" v="815"/>
          <ac:spMkLst>
            <pc:docMk/>
            <pc:sldMk cId="1839088030" sldId="377"/>
            <ac:spMk id="2" creationId="{13F6FBAB-CCE5-194A-9E82-ABC90F3F50D5}"/>
          </ac:spMkLst>
        </pc:spChg>
        <pc:spChg chg="del">
          <ac:chgData name="Helen Lee" userId="950b76d7-29a8-4037-9cf6-1d47a6b96373" providerId="ADAL" clId="{0C9A84F8-02A4-4748-B45F-41A49E32918E}" dt="2024-10-01T16:53:27.354" v="811" actId="478"/>
          <ac:spMkLst>
            <pc:docMk/>
            <pc:sldMk cId="1839088030" sldId="377"/>
            <ac:spMk id="3" creationId="{3358E96E-AD2D-AE65-30BA-3E810D2E3B03}"/>
          </ac:spMkLst>
        </pc:spChg>
        <pc:picChg chg="add mod">
          <ac:chgData name="Helen Lee" userId="950b76d7-29a8-4037-9cf6-1d47a6b96373" providerId="ADAL" clId="{0C9A84F8-02A4-4748-B45F-41A49E32918E}" dt="2024-10-01T16:53:44.910" v="817" actId="14100"/>
          <ac:picMkLst>
            <pc:docMk/>
            <pc:sldMk cId="1839088030" sldId="377"/>
            <ac:picMk id="9" creationId="{2F9F5D4C-8341-2CA3-79D3-9BBDDE8328E8}"/>
          </ac:picMkLst>
        </pc:picChg>
      </pc:sldChg>
      <pc:sldChg chg="modSp add mod">
        <pc:chgData name="Helen Lee" userId="950b76d7-29a8-4037-9cf6-1d47a6b96373" providerId="ADAL" clId="{0C9A84F8-02A4-4748-B45F-41A49E32918E}" dt="2024-10-01T16:54:55.241" v="835" actId="255"/>
        <pc:sldMkLst>
          <pc:docMk/>
          <pc:sldMk cId="2832052856" sldId="378"/>
        </pc:sldMkLst>
        <pc:spChg chg="mod">
          <ac:chgData name="Helen Lee" userId="950b76d7-29a8-4037-9cf6-1d47a6b96373" providerId="ADAL" clId="{0C9A84F8-02A4-4748-B45F-41A49E32918E}" dt="2024-10-01T16:54:20.517" v="821"/>
          <ac:spMkLst>
            <pc:docMk/>
            <pc:sldMk cId="2832052856" sldId="378"/>
            <ac:spMk id="2" creationId="{A8A0C7AA-3603-8313-750D-3705C3A156EB}"/>
          </ac:spMkLst>
        </pc:spChg>
        <pc:spChg chg="mod">
          <ac:chgData name="Helen Lee" userId="950b76d7-29a8-4037-9cf6-1d47a6b96373" providerId="ADAL" clId="{0C9A84F8-02A4-4748-B45F-41A49E32918E}" dt="2024-10-01T16:54:55.241" v="835" actId="255"/>
          <ac:spMkLst>
            <pc:docMk/>
            <pc:sldMk cId="2832052856" sldId="378"/>
            <ac:spMk id="3" creationId="{BF3B78ED-BF65-8DF8-7F82-CDF4F6D56B92}"/>
          </ac:spMkLst>
        </pc:spChg>
      </pc:sldChg>
      <pc:sldChg chg="modSp add mod">
        <pc:chgData name="Helen Lee" userId="950b76d7-29a8-4037-9cf6-1d47a6b96373" providerId="ADAL" clId="{0C9A84F8-02A4-4748-B45F-41A49E32918E}" dt="2024-10-01T16:56:10.643" v="855" actId="255"/>
        <pc:sldMkLst>
          <pc:docMk/>
          <pc:sldMk cId="2501398531" sldId="379"/>
        </pc:sldMkLst>
        <pc:spChg chg="mod">
          <ac:chgData name="Helen Lee" userId="950b76d7-29a8-4037-9cf6-1d47a6b96373" providerId="ADAL" clId="{0C9A84F8-02A4-4748-B45F-41A49E32918E}" dt="2024-10-01T16:55:53.326" v="851" actId="14100"/>
          <ac:spMkLst>
            <pc:docMk/>
            <pc:sldMk cId="2501398531" sldId="379"/>
            <ac:spMk id="2" creationId="{13F6FBAB-CCE5-194A-9E82-ABC90F3F50D5}"/>
          </ac:spMkLst>
        </pc:spChg>
        <pc:spChg chg="mod">
          <ac:chgData name="Helen Lee" userId="950b76d7-29a8-4037-9cf6-1d47a6b96373" providerId="ADAL" clId="{0C9A84F8-02A4-4748-B45F-41A49E32918E}" dt="2024-10-01T16:56:10.643" v="855" actId="255"/>
          <ac:spMkLst>
            <pc:docMk/>
            <pc:sldMk cId="2501398531" sldId="379"/>
            <ac:spMk id="3" creationId="{3358E96E-AD2D-AE65-30BA-3E810D2E3B03}"/>
          </ac:spMkLst>
        </pc:spChg>
      </pc:sldChg>
      <pc:sldChg chg="addSp delSp modSp add mod modNotesTx">
        <pc:chgData name="Helen Lee" userId="950b76d7-29a8-4037-9cf6-1d47a6b96373" providerId="ADAL" clId="{0C9A84F8-02A4-4748-B45F-41A49E32918E}" dt="2024-10-01T16:56:40.239" v="860"/>
        <pc:sldMkLst>
          <pc:docMk/>
          <pc:sldMk cId="3843333635" sldId="380"/>
        </pc:sldMkLst>
        <pc:spChg chg="mod">
          <ac:chgData name="Helen Lee" userId="950b76d7-29a8-4037-9cf6-1d47a6b96373" providerId="ADAL" clId="{0C9A84F8-02A4-4748-B45F-41A49E32918E}" dt="2024-10-01T16:56:28.422" v="858" actId="14100"/>
          <ac:spMkLst>
            <pc:docMk/>
            <pc:sldMk cId="3843333635" sldId="380"/>
            <ac:spMk id="2" creationId="{A8A0C7AA-3603-8313-750D-3705C3A156EB}"/>
          </ac:spMkLst>
        </pc:spChg>
        <pc:spChg chg="del">
          <ac:chgData name="Helen Lee" userId="950b76d7-29a8-4037-9cf6-1d47a6b96373" providerId="ADAL" clId="{0C9A84F8-02A4-4748-B45F-41A49E32918E}" dt="2024-10-01T16:56:18.462" v="856"/>
          <ac:spMkLst>
            <pc:docMk/>
            <pc:sldMk cId="3843333635" sldId="380"/>
            <ac:spMk id="3" creationId="{BF3B78ED-BF65-8DF8-7F82-CDF4F6D56B92}"/>
          </ac:spMkLst>
        </pc:spChg>
        <pc:picChg chg="add mod">
          <ac:chgData name="Helen Lee" userId="950b76d7-29a8-4037-9cf6-1d47a6b96373" providerId="ADAL" clId="{0C9A84F8-02A4-4748-B45F-41A49E32918E}" dt="2024-10-01T16:56:29.605" v="859" actId="1076"/>
          <ac:picMkLst>
            <pc:docMk/>
            <pc:sldMk cId="3843333635" sldId="380"/>
            <ac:picMk id="9" creationId="{28392597-F5CF-8CEA-6CB4-6696A7968B07}"/>
          </ac:picMkLst>
        </pc:picChg>
      </pc:sldChg>
      <pc:sldChg chg="modSp add mod">
        <pc:chgData name="Helen Lee" userId="950b76d7-29a8-4037-9cf6-1d47a6b96373" providerId="ADAL" clId="{0C9A84F8-02A4-4748-B45F-41A49E32918E}" dt="2024-10-01T16:57:04.298" v="864" actId="13900"/>
        <pc:sldMkLst>
          <pc:docMk/>
          <pc:sldMk cId="2753921330" sldId="381"/>
        </pc:sldMkLst>
        <pc:spChg chg="mod">
          <ac:chgData name="Helen Lee" userId="950b76d7-29a8-4037-9cf6-1d47a6b96373" providerId="ADAL" clId="{0C9A84F8-02A4-4748-B45F-41A49E32918E}" dt="2024-10-01T16:56:59.819" v="863"/>
          <ac:spMkLst>
            <pc:docMk/>
            <pc:sldMk cId="2753921330" sldId="381"/>
            <ac:spMk id="2" creationId="{13F6FBAB-CCE5-194A-9E82-ABC90F3F50D5}"/>
          </ac:spMkLst>
        </pc:spChg>
        <pc:spChg chg="mod">
          <ac:chgData name="Helen Lee" userId="950b76d7-29a8-4037-9cf6-1d47a6b96373" providerId="ADAL" clId="{0C9A84F8-02A4-4748-B45F-41A49E32918E}" dt="2024-10-01T16:57:04.298" v="864" actId="13900"/>
          <ac:spMkLst>
            <pc:docMk/>
            <pc:sldMk cId="2753921330" sldId="381"/>
            <ac:spMk id="3" creationId="{3358E96E-AD2D-AE65-30BA-3E810D2E3B03}"/>
          </ac:spMkLst>
        </pc:spChg>
      </pc:sldChg>
      <pc:sldChg chg="modSp add mod">
        <pc:chgData name="Helen Lee" userId="950b76d7-29a8-4037-9cf6-1d47a6b96373" providerId="ADAL" clId="{0C9A84F8-02A4-4748-B45F-41A49E32918E}" dt="2024-10-01T17:00:55.033" v="872" actId="20577"/>
        <pc:sldMkLst>
          <pc:docMk/>
          <pc:sldMk cId="4005700747" sldId="382"/>
        </pc:sldMkLst>
        <pc:spChg chg="mod">
          <ac:chgData name="Helen Lee" userId="950b76d7-29a8-4037-9cf6-1d47a6b96373" providerId="ADAL" clId="{0C9A84F8-02A4-4748-B45F-41A49E32918E}" dt="2024-10-01T17:00:38.307" v="867" actId="27636"/>
          <ac:spMkLst>
            <pc:docMk/>
            <pc:sldMk cId="4005700747" sldId="382"/>
            <ac:spMk id="2" creationId="{A8A0C7AA-3603-8313-750D-3705C3A156EB}"/>
          </ac:spMkLst>
        </pc:spChg>
        <pc:spChg chg="mod">
          <ac:chgData name="Helen Lee" userId="950b76d7-29a8-4037-9cf6-1d47a6b96373" providerId="ADAL" clId="{0C9A84F8-02A4-4748-B45F-41A49E32918E}" dt="2024-10-01T17:00:55.033" v="872" actId="20577"/>
          <ac:spMkLst>
            <pc:docMk/>
            <pc:sldMk cId="4005700747" sldId="382"/>
            <ac:spMk id="3" creationId="{BF3B78ED-BF65-8DF8-7F82-CDF4F6D56B92}"/>
          </ac:spMkLst>
        </pc:spChg>
      </pc:sldChg>
      <pc:sldChg chg="modSp add mod">
        <pc:chgData name="Helen Lee" userId="950b76d7-29a8-4037-9cf6-1d47a6b96373" providerId="ADAL" clId="{0C9A84F8-02A4-4748-B45F-41A49E32918E}" dt="2024-10-01T17:01:12.673" v="884" actId="20577"/>
        <pc:sldMkLst>
          <pc:docMk/>
          <pc:sldMk cId="3120907161" sldId="383"/>
        </pc:sldMkLst>
        <pc:spChg chg="mod">
          <ac:chgData name="Helen Lee" userId="950b76d7-29a8-4037-9cf6-1d47a6b96373" providerId="ADAL" clId="{0C9A84F8-02A4-4748-B45F-41A49E32918E}" dt="2024-10-01T17:01:12.673" v="884" actId="20577"/>
          <ac:spMkLst>
            <pc:docMk/>
            <pc:sldMk cId="3120907161" sldId="383"/>
            <ac:spMk id="2" creationId="{13F6FBAB-CCE5-194A-9E82-ABC90F3F50D5}"/>
          </ac:spMkLst>
        </pc:spChg>
        <pc:spChg chg="mod">
          <ac:chgData name="Helen Lee" userId="950b76d7-29a8-4037-9cf6-1d47a6b96373" providerId="ADAL" clId="{0C9A84F8-02A4-4748-B45F-41A49E32918E}" dt="2024-10-01T17:01:08.431" v="873"/>
          <ac:spMkLst>
            <pc:docMk/>
            <pc:sldMk cId="3120907161" sldId="383"/>
            <ac:spMk id="3" creationId="{3358E96E-AD2D-AE65-30BA-3E810D2E3B03}"/>
          </ac:spMkLst>
        </pc:spChg>
      </pc:sldChg>
      <pc:sldChg chg="modSp add mod">
        <pc:chgData name="Helen Lee" userId="950b76d7-29a8-4037-9cf6-1d47a6b96373" providerId="ADAL" clId="{0C9A84F8-02A4-4748-B45F-41A49E32918E}" dt="2024-10-01T17:03:54.705" v="1322" actId="12"/>
        <pc:sldMkLst>
          <pc:docMk/>
          <pc:sldMk cId="1954871607" sldId="384"/>
        </pc:sldMkLst>
        <pc:spChg chg="mod">
          <ac:chgData name="Helen Lee" userId="950b76d7-29a8-4037-9cf6-1d47a6b96373" providerId="ADAL" clId="{0C9A84F8-02A4-4748-B45F-41A49E32918E}" dt="2024-10-01T17:01:33.650" v="916" actId="20577"/>
          <ac:spMkLst>
            <pc:docMk/>
            <pc:sldMk cId="1954871607" sldId="384"/>
            <ac:spMk id="2" creationId="{A8A0C7AA-3603-8313-750D-3705C3A156EB}"/>
          </ac:spMkLst>
        </pc:spChg>
        <pc:spChg chg="mod">
          <ac:chgData name="Helen Lee" userId="950b76d7-29a8-4037-9cf6-1d47a6b96373" providerId="ADAL" clId="{0C9A84F8-02A4-4748-B45F-41A49E32918E}" dt="2024-10-01T17:03:54.705" v="1322" actId="12"/>
          <ac:spMkLst>
            <pc:docMk/>
            <pc:sldMk cId="1954871607" sldId="384"/>
            <ac:spMk id="3" creationId="{BF3B78ED-BF65-8DF8-7F82-CDF4F6D56B92}"/>
          </ac:spMkLst>
        </pc:spChg>
      </pc:sldChg>
      <pc:sldChg chg="modSp add mod">
        <pc:chgData name="Helen Lee" userId="950b76d7-29a8-4037-9cf6-1d47a6b96373" providerId="ADAL" clId="{0C9A84F8-02A4-4748-B45F-41A49E32918E}" dt="2024-10-01T16:45:03.176" v="701" actId="14100"/>
        <pc:sldMkLst>
          <pc:docMk/>
          <pc:sldMk cId="90542828" sldId="385"/>
        </pc:sldMkLst>
        <pc:spChg chg="mod">
          <ac:chgData name="Helen Lee" userId="950b76d7-29a8-4037-9cf6-1d47a6b96373" providerId="ADAL" clId="{0C9A84F8-02A4-4748-B45F-41A49E32918E}" dt="2024-10-01T16:45:03.176" v="701" actId="14100"/>
          <ac:spMkLst>
            <pc:docMk/>
            <pc:sldMk cId="90542828" sldId="385"/>
            <ac:spMk id="3" creationId="{BF3B78ED-BF65-8DF8-7F82-CDF4F6D56B92}"/>
          </ac:spMkLst>
        </pc:spChg>
      </pc:sldChg>
      <pc:sldChg chg="modSp add mod">
        <pc:chgData name="Helen Lee" userId="950b76d7-29a8-4037-9cf6-1d47a6b96373" providerId="ADAL" clId="{0C9A84F8-02A4-4748-B45F-41A49E32918E}" dt="2024-10-01T16:55:15.180" v="841" actId="6549"/>
        <pc:sldMkLst>
          <pc:docMk/>
          <pc:sldMk cId="737935495" sldId="386"/>
        </pc:sldMkLst>
        <pc:spChg chg="mod">
          <ac:chgData name="Helen Lee" userId="950b76d7-29a8-4037-9cf6-1d47a6b96373" providerId="ADAL" clId="{0C9A84F8-02A4-4748-B45F-41A49E32918E}" dt="2024-10-01T16:55:15.180" v="841" actId="6549"/>
          <ac:spMkLst>
            <pc:docMk/>
            <pc:sldMk cId="737935495" sldId="386"/>
            <ac:spMk id="3" creationId="{BF3B78ED-BF65-8DF8-7F82-CDF4F6D56B92}"/>
          </ac:spMkLst>
        </pc:spChg>
      </pc:sldChg>
      <pc:sldChg chg="modSp add mod">
        <pc:chgData name="Helen Lee" userId="950b76d7-29a8-4037-9cf6-1d47a6b96373" providerId="ADAL" clId="{0C9A84F8-02A4-4748-B45F-41A49E32918E}" dt="2024-10-01T16:55:05.330" v="839" actId="5793"/>
        <pc:sldMkLst>
          <pc:docMk/>
          <pc:sldMk cId="3492588907" sldId="387"/>
        </pc:sldMkLst>
        <pc:spChg chg="mod">
          <ac:chgData name="Helen Lee" userId="950b76d7-29a8-4037-9cf6-1d47a6b96373" providerId="ADAL" clId="{0C9A84F8-02A4-4748-B45F-41A49E32918E}" dt="2024-10-01T16:55:05.330" v="839" actId="5793"/>
          <ac:spMkLst>
            <pc:docMk/>
            <pc:sldMk cId="3492588907" sldId="387"/>
            <ac:spMk id="3" creationId="{BF3B78ED-BF65-8DF8-7F82-CDF4F6D56B9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Like a parent would with a child, it guides employees towards the options management wants them to choose. The beauty of this change management framework is that it aims to get the full support of your employees, while still making them feel a part of the process of choosing and managing the change.</a:t>
            </a:r>
            <a:b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Nudge theory is best used in conjunction with another model.</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22</a:t>
            </a:fld>
            <a:endParaRPr lang="en-GB"/>
          </a:p>
        </p:txBody>
      </p:sp>
    </p:spTree>
    <p:extLst>
      <p:ext uri="{BB962C8B-B14F-4D97-AF65-F5344CB8AC3E}">
        <p14:creationId xmlns:p14="http://schemas.microsoft.com/office/powerpoint/2010/main" val="1561692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By putting the focus on employees, the ADKAR method limits resistance and thus speeds up implementation. Much like the Nudge theory, the ADKAR model values employee input and support. Instead of going to your employees with a mandate for change, you start a conversation to make employees aware of the need for change so that you can convince them that they will benefit from it. This will foster their desire to participate in the implementation.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method’s knowledge and ability goals are closely linked, but knowledge focuses more on understanding how the change can be made, while ability is about giving employees the confidence they need to complete the transformation. This people-centric method ensures a higher success rate for sustained change compared to methods that do not actively involve the people affected by the change. This framework is best suited for small, incremental changes so that daily routines are not significantly disrupted all at once.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24</a:t>
            </a:fld>
            <a:endParaRPr lang="en-GB"/>
          </a:p>
        </p:txBody>
      </p:sp>
    </p:spTree>
    <p:extLst>
      <p:ext uri="{BB962C8B-B14F-4D97-AF65-F5344CB8AC3E}">
        <p14:creationId xmlns:p14="http://schemas.microsoft.com/office/powerpoint/2010/main" val="3071737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unpredictability of emotions makes this change management framework ill-suited for large-scale changes.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Kübler-Ross Change Curve is great for small groups because it allows you to connect with employees on an individual level. Pair this model with another change management framework that outlines clear steps towards the desired result.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27</a:t>
            </a:fld>
            <a:endParaRPr lang="en-GB"/>
          </a:p>
        </p:txBody>
      </p:sp>
    </p:spTree>
    <p:extLst>
      <p:ext uri="{BB962C8B-B14F-4D97-AF65-F5344CB8AC3E}">
        <p14:creationId xmlns:p14="http://schemas.microsoft.com/office/powerpoint/2010/main" val="1706039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5223B"/>
                </a:solidFill>
                <a:effectLst/>
                <a:latin typeface="DM Sans" pitchFamily="2" charset="0"/>
                <a:ea typeface="Times New Roman" panose="02020603050405020304" pitchFamily="18" charset="0"/>
                <a:cs typeface="Times New Roman" panose="02020603050405020304" pitchFamily="18" charset="0"/>
              </a:rPr>
              <a:t>The Bridges’ Transition Model is not a checklist but a guide for navigating transitions in a way that pushes employees and management towards excitement and enthusiasm for new beginnings.</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31</a:t>
            </a:fld>
            <a:endParaRPr lang="en-GB"/>
          </a:p>
        </p:txBody>
      </p:sp>
    </p:spTree>
    <p:extLst>
      <p:ext uri="{BB962C8B-B14F-4D97-AF65-F5344CB8AC3E}">
        <p14:creationId xmlns:p14="http://schemas.microsoft.com/office/powerpoint/2010/main" val="1723044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Using a model with a phase called “chaos” might not seem enticing, but there are advantages to anticipating the negative reactions that generally accompany big changes. This model aims to avoid issues that arise when people get frustrated and give up on new processes.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Satir Change Model focuses on preparation for change but does not help determine what changes need to be made, so it makes sense to use this framework when you know what you want to rework.</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This approach acknowledges that many changes are abandoned due to resistance, confusion, and lack of communication, but it does not necessarily provide you with a roadmap to reinforced, sustained change.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32</a:t>
            </a:fld>
            <a:endParaRPr lang="en-GB"/>
          </a:p>
        </p:txBody>
      </p:sp>
    </p:spTree>
    <p:extLst>
      <p:ext uri="{BB962C8B-B14F-4D97-AF65-F5344CB8AC3E}">
        <p14:creationId xmlns:p14="http://schemas.microsoft.com/office/powerpoint/2010/main" val="2135703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However, this top-down model neglects to include a stage that calls for employee feedback, so there is a risk that employee resistance will stall the process.</a:t>
            </a:r>
            <a:b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For larger companies, it can work very well. But for smaller companies, in which feedback is critical and expected, you risk employee resentment and alienation. Pair it with other models that allow for employee feedback throughout the process.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34</a:t>
            </a:fld>
            <a:endParaRPr lang="en-GB"/>
          </a:p>
        </p:txBody>
      </p:sp>
    </p:spTree>
    <p:extLst>
      <p:ext uri="{BB962C8B-B14F-4D97-AF65-F5344CB8AC3E}">
        <p14:creationId xmlns:p14="http://schemas.microsoft.com/office/powerpoint/2010/main" val="2706784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creator of this model, Rick Maurer, believes that up to two-thirds of significant changes will fail due to lack of information, negative emotional reactions to change, or lack of trust and confidence in the person or people trying to implement the change.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35</a:t>
            </a:fld>
            <a:endParaRPr lang="en-GB"/>
          </a:p>
        </p:txBody>
      </p:sp>
    </p:spTree>
    <p:extLst>
      <p:ext uri="{BB962C8B-B14F-4D97-AF65-F5344CB8AC3E}">
        <p14:creationId xmlns:p14="http://schemas.microsoft.com/office/powerpoint/2010/main" val="2669352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37</a:t>
            </a:fld>
            <a:endParaRPr lang="en-GB"/>
          </a:p>
        </p:txBody>
      </p:sp>
    </p:spTree>
    <p:extLst>
      <p:ext uri="{BB962C8B-B14F-4D97-AF65-F5344CB8AC3E}">
        <p14:creationId xmlns:p14="http://schemas.microsoft.com/office/powerpoint/2010/main" val="1605619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38</a:t>
            </a:fld>
            <a:endParaRPr lang="en-GB"/>
          </a:p>
        </p:txBody>
      </p:sp>
    </p:spTree>
    <p:extLst>
      <p:ext uri="{BB962C8B-B14F-4D97-AF65-F5344CB8AC3E}">
        <p14:creationId xmlns:p14="http://schemas.microsoft.com/office/powerpoint/2010/main" val="4128396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39</a:t>
            </a:fld>
            <a:endParaRPr lang="en-GB"/>
          </a:p>
        </p:txBody>
      </p:sp>
    </p:spTree>
    <p:extLst>
      <p:ext uri="{BB962C8B-B14F-4D97-AF65-F5344CB8AC3E}">
        <p14:creationId xmlns:p14="http://schemas.microsoft.com/office/powerpoint/2010/main" val="464342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The four phases help you identify the issues that need addressing, tackle those problems through change, and keep the pulse on the implemented changes to see if further action or adjustment is needed.</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PDCA is called a cycle instead of a model because it is designed to work on a loop. You identify issues and potential improvements during the planning stage, then implement them on a small scale, such as within one team or a small department. You then check and monitor progress to see if this change could benefit from adjustments, and then you act accordingly. Acting could mean implementing the change in other areas of the company, or it could mean going back to the planning stage.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This change management framework works best on a small scale, testing changes on a single team or department and tracking results before implementing changes company-wide.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41</a:t>
            </a:fld>
            <a:endParaRPr lang="en-GB"/>
          </a:p>
        </p:txBody>
      </p:sp>
    </p:spTree>
    <p:extLst>
      <p:ext uri="{BB962C8B-B14F-4D97-AF65-F5344CB8AC3E}">
        <p14:creationId xmlns:p14="http://schemas.microsoft.com/office/powerpoint/2010/main" val="3745861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hatfix.com/change-management/"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hatfix.com/blog/10-change-management-models/#subhead4" TargetMode="External"/><Relationship Id="rId13" Type="http://schemas.openxmlformats.org/officeDocument/2006/relationships/hyperlink" Target="https://whatfix.com/blog/10-change-management-models/#subhead9" TargetMode="External"/><Relationship Id="rId3" Type="http://schemas.openxmlformats.org/officeDocument/2006/relationships/image" Target="../media/image3.png"/><Relationship Id="rId7" Type="http://schemas.openxmlformats.org/officeDocument/2006/relationships/hyperlink" Target="https://whatfix.com/blog/10-change-management-models/#subhead3" TargetMode="External"/><Relationship Id="rId12" Type="http://schemas.openxmlformats.org/officeDocument/2006/relationships/hyperlink" Target="https://whatfix.com/blog/10-change-management-models/#subhead8"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hatfix.com/blog/10-change-management-models/#subhead2" TargetMode="External"/><Relationship Id="rId11" Type="http://schemas.openxmlformats.org/officeDocument/2006/relationships/hyperlink" Target="https://whatfix.com/blog/10-change-management-models/#subhead7" TargetMode="External"/><Relationship Id="rId5" Type="http://schemas.openxmlformats.org/officeDocument/2006/relationships/hyperlink" Target="https://whatfix.com/blog/10-change-management-models/#subhead1" TargetMode="External"/><Relationship Id="rId10" Type="http://schemas.openxmlformats.org/officeDocument/2006/relationships/hyperlink" Target="https://whatfix.com/blog/10-change-management-models/#subhead6" TargetMode="External"/><Relationship Id="rId4" Type="http://schemas.openxmlformats.org/officeDocument/2006/relationships/image" Target="../media/image2.png"/><Relationship Id="rId9" Type="http://schemas.openxmlformats.org/officeDocument/2006/relationships/hyperlink" Target="https://whatfix.com/blog/10-change-management-models/#subhead5" TargetMode="External"/><Relationship Id="rId14" Type="http://schemas.openxmlformats.org/officeDocument/2006/relationships/hyperlink" Target="https://whatfix.com/blog/10-change-management-models/#subhead1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lewins-change-model/"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7.emf"/><Relationship Id="rId5" Type="http://schemas.openxmlformats.org/officeDocument/2006/relationships/image" Target="../media/image6.jpe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mckinsey-7s-model/"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kubler-ross-change-curv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mindtools.com/pages/article/bridges-transition-model.htm"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hyperlink" Target="https://stevenmsmith.com/ar-satir-change-mode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hyperlink" Target="https://rickmaurer.com/wr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pdca-cycle/"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3.png"/><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hatfix.com/blog/change-management-tools/"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uk.indeed.com/career-advice/career-development/change-management-models" TargetMode="External"/><Relationship Id="rId7" Type="http://schemas.openxmlformats.org/officeDocument/2006/relationships/image" Target="../media/image1.png"/><Relationship Id="rId2" Type="http://schemas.openxmlformats.org/officeDocument/2006/relationships/hyperlink" Target="https://whatfix.com/blog/pdca-cycle/" TargetMode="External"/><Relationship Id="rId1" Type="http://schemas.openxmlformats.org/officeDocument/2006/relationships/slideLayout" Target="../slideLayouts/slideLayout2.xml"/><Relationship Id="rId6" Type="http://schemas.openxmlformats.org/officeDocument/2006/relationships/hyperlink" Target="https://change.walkme.com/change-management-models/" TargetMode="External"/><Relationship Id="rId5" Type="http://schemas.openxmlformats.org/officeDocument/2006/relationships/hyperlink" Target="https://blog.darwinbox.com/change-management-models" TargetMode="External"/><Relationship Id="rId4" Type="http://schemas.openxmlformats.org/officeDocument/2006/relationships/hyperlink" Target="https://www.zendesk.co.uk/blog/change-management-models/" TargetMode="External"/><Relationship Id="rId9"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a:t>Week 9</a:t>
            </a:r>
            <a:endParaRPr lang="en-US" sz="4800" dirty="0"/>
          </a:p>
          <a:p>
            <a:r>
              <a:rPr lang="en-US" sz="4800" dirty="0"/>
              <a:t>Change Management</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631752" y="2224302"/>
            <a:ext cx="6718139" cy="1325563"/>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Module overview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962345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Change?</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52451" y="1659495"/>
            <a:ext cx="10888254" cy="3350655"/>
          </a:xfrm>
        </p:spPr>
        <p:txBody>
          <a:bodyPr>
            <a:normAutofit/>
          </a:bodyPr>
          <a:lstStyle/>
          <a:p>
            <a:pPr marL="0" indent="0" algn="just">
              <a:buNone/>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Change is an inevitable, yet difficult, aspect of a growing business. However, you don’t need to adopt a “resistance is futile” attitude to get people on board and drive change. </a:t>
            </a: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666819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dirty="0">
                <a:solidFill>
                  <a:schemeClr val="accent5">
                    <a:lumMod val="50000"/>
                  </a:schemeClr>
                </a:solidFill>
              </a:rPr>
              <a:t>Change Management</a:t>
            </a: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9747250" cy="24365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[Student’s perspective] Have you encountered any changes during your studies?</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182074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a:solidFill>
                  <a:schemeClr val="accent5">
                    <a:lumMod val="50000"/>
                  </a:schemeClr>
                </a:solidFill>
              </a:rPr>
              <a:t>Change Management</a:t>
            </a: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10096500" cy="23984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[Employee’s perspectives] Have you encountered any changes in your workplaces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357248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r>
              <a:rPr lang="en-GB" altLang="en-US" b="1">
                <a:solidFill>
                  <a:schemeClr val="accent5">
                    <a:lumMod val="50000"/>
                  </a:schemeClr>
                </a:solidFill>
              </a:rPr>
              <a:t>Change Management</a:t>
            </a: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95350" y="2224302"/>
            <a:ext cx="10598150" cy="2398498"/>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[Owner’s perspectives] Have you encountered any changes in your workplaces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979338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1406013" y="184061"/>
            <a:ext cx="7966587" cy="944315"/>
          </a:xfrm>
        </p:spPr>
        <p:txBody>
          <a:bodyPr>
            <a:normAutofit/>
          </a:bodyPr>
          <a:lstStyle/>
          <a:p>
            <a:pPr>
              <a:defRPr/>
            </a:pPr>
            <a:r>
              <a:rPr lang="en-GB" altLang="en-US" b="1" dirty="0">
                <a:solidFill>
                  <a:schemeClr val="accent5">
                    <a:lumMod val="50000"/>
                  </a:schemeClr>
                </a:solidFill>
              </a:rPr>
              <a:t>Change Management</a:t>
            </a:r>
            <a:endParaRPr lang="en-GB"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9" name="Picture 8">
            <a:extLst>
              <a:ext uri="{FF2B5EF4-FFF2-40B4-BE49-F238E27FC236}">
                <a16:creationId xmlns:a16="http://schemas.microsoft.com/office/drawing/2014/main" id="{36744E0D-6228-DD34-2E3A-7A353DA0D075}"/>
              </a:ext>
            </a:extLst>
          </p:cNvPr>
          <p:cNvPicPr>
            <a:picLocks noChangeAspect="1"/>
          </p:cNvPicPr>
          <p:nvPr/>
        </p:nvPicPr>
        <p:blipFill>
          <a:blip r:embed="rId5"/>
          <a:stretch>
            <a:fillRect/>
          </a:stretch>
        </p:blipFill>
        <p:spPr>
          <a:xfrm>
            <a:off x="1505265" y="1128378"/>
            <a:ext cx="7966587" cy="4481205"/>
          </a:xfrm>
          <a:prstGeom prst="rect">
            <a:avLst/>
          </a:prstGeom>
        </p:spPr>
      </p:pic>
    </p:spTree>
    <p:extLst>
      <p:ext uri="{BB962C8B-B14F-4D97-AF65-F5344CB8AC3E}">
        <p14:creationId xmlns:p14="http://schemas.microsoft.com/office/powerpoint/2010/main" val="568903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Change Management?</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552451" y="1659495"/>
            <a:ext cx="10888254" cy="4112655"/>
          </a:xfrm>
        </p:spPr>
        <p:txBody>
          <a:bodyPr>
            <a:normAutofit/>
          </a:bodyPr>
          <a:lstStyle/>
          <a:p>
            <a:pPr marL="0" indent="0" algn="just">
              <a:buNone/>
            </a:pP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Change management</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models are designed to act as compasses that help you navigate difficult transitions and guide you and your team towards more than acceptance – to adopt new processes and maximizing ROI for business process changes.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4"/>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5"/>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83381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292100" y="371475"/>
            <a:ext cx="10515600" cy="1325563"/>
          </a:xfrm>
        </p:spPr>
        <p:txBody>
          <a:bodyPr>
            <a:normAutofit fontScale="90000"/>
          </a:bodyPr>
          <a:lstStyle/>
          <a:p>
            <a:r>
              <a:rPr lang="en-GB" b="1" dirty="0">
                <a:solidFill>
                  <a:srgbClr val="872345"/>
                </a:solidFill>
                <a:latin typeface="DM Sans" pitchFamily="2" charset="0"/>
                <a:ea typeface="Times New Roman" panose="02020603050405020304" pitchFamily="18" charset="0"/>
                <a:cs typeface="Times New Roman" panose="02020603050405020304" pitchFamily="18" charset="0"/>
              </a:rPr>
              <a:t>What Is a Change Management Model?</a:t>
            </a:r>
            <a:br>
              <a:rPr lang="en-GB" sz="2000" dirty="0">
                <a:latin typeface="Calibri" panose="020F0502020204030204" pitchFamily="34" charset="0"/>
                <a:ea typeface="Calibri" panose="020F0502020204030204" pitchFamily="34" charset="0"/>
                <a:cs typeface="Arial" panose="020B0604020202020204" pitchFamily="34" charset="0"/>
              </a:rPr>
            </a:br>
            <a:endParaRPr lang="en-GB" dirty="0"/>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9" name="TextBox 8">
            <a:extLst>
              <a:ext uri="{FF2B5EF4-FFF2-40B4-BE49-F238E27FC236}">
                <a16:creationId xmlns:a16="http://schemas.microsoft.com/office/drawing/2014/main" id="{A9CE0BFD-1CBA-053F-75FB-7EC636930DA1}"/>
              </a:ext>
            </a:extLst>
          </p:cNvPr>
          <p:cNvSpPr txBox="1"/>
          <p:nvPr/>
        </p:nvSpPr>
        <p:spPr>
          <a:xfrm>
            <a:off x="292100" y="1309798"/>
            <a:ext cx="10731500" cy="4238404"/>
          </a:xfrm>
          <a:prstGeom prst="rect">
            <a:avLst/>
          </a:prstGeom>
          <a:noFill/>
        </p:spPr>
        <p:txBody>
          <a:bodyPr wrap="square">
            <a:spAutoFit/>
          </a:bodyPr>
          <a:lstStyle/>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Change management models are </a:t>
            </a:r>
            <a:r>
              <a:rPr lang="en-GB" sz="2400" b="1" dirty="0">
                <a:solidFill>
                  <a:srgbClr val="FF0000"/>
                </a:solidFill>
                <a:effectLst/>
                <a:latin typeface="DM Sans" pitchFamily="2" charset="0"/>
                <a:ea typeface="Times New Roman" panose="02020603050405020304" pitchFamily="18" charset="0"/>
                <a:cs typeface="Times New Roman" panose="02020603050405020304" pitchFamily="18" charset="0"/>
              </a:rPr>
              <a:t>concepts, theories, and methodologies </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that provide an in-depth approach to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organizational change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They aim to provide a guide to making changes, navigating the transformation process, and ensuring that changes are accepted and put into practice.</a:t>
            </a:r>
          </a:p>
          <a:p>
            <a:pPr marL="0" marR="0" algn="just">
              <a:lnSpc>
                <a:spcPct val="107000"/>
              </a:lnSpc>
              <a:spcBef>
                <a:spcPts val="0"/>
              </a:spcBef>
              <a:spcAft>
                <a:spcPts val="800"/>
              </a:spcAft>
            </a:pP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Whether those changes apply to new hires who are learning the company processes, company-wide changes involving internal tools, department-specific changes, or anything in-between, change management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frameworks are designed to make the changes easier to implement and, more importantly, to solidify the change as the new norm</a:t>
            </a:r>
            <a:r>
              <a:rPr lang="en-GB" sz="1800" dirty="0">
                <a:solidFill>
                  <a:srgbClr val="FF0000"/>
                </a:solidFill>
                <a:effectLst/>
                <a:latin typeface="DM Sans" pitchFamily="2" charset="0"/>
                <a:ea typeface="Times New Roman" panose="02020603050405020304" pitchFamily="18" charset="0"/>
                <a:cs typeface="Times New Roman" panose="02020603050405020304" pitchFamily="18" charset="0"/>
              </a:rPr>
              <a:t>.</a:t>
            </a:r>
            <a:endParaRPr lang="en-GB" sz="1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63571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641737" y="409575"/>
            <a:ext cx="105156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The Importance of Change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8" name="TextBox 7">
            <a:extLst>
              <a:ext uri="{FF2B5EF4-FFF2-40B4-BE49-F238E27FC236}">
                <a16:creationId xmlns:a16="http://schemas.microsoft.com/office/drawing/2014/main" id="{057DB7AA-72B5-E2B1-848C-6D5377ABEE81}"/>
              </a:ext>
            </a:extLst>
          </p:cNvPr>
          <p:cNvSpPr txBox="1"/>
          <p:nvPr/>
        </p:nvSpPr>
        <p:spPr>
          <a:xfrm>
            <a:off x="688278" y="1776496"/>
            <a:ext cx="10422518" cy="3305007"/>
          </a:xfrm>
          <a:prstGeom prst="rect">
            <a:avLst/>
          </a:prstGeom>
          <a:noFill/>
        </p:spPr>
        <p:txBody>
          <a:bodyPr wrap="square">
            <a:spAutoFit/>
          </a:bodyPr>
          <a:lstStyle/>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Understanding the basic principles of popular change management models and frameworks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enables enterprises to leverage best practices, tactics, and strategies to lean on when facilitating change projects</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Relying on the fundamentals of these change models allow organizations to develop more effective, strategic, and contextual change initiatives.</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7663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1409700" y="365125"/>
            <a:ext cx="99441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The Importance of Change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8" name="TextBox 7">
            <a:extLst>
              <a:ext uri="{FF2B5EF4-FFF2-40B4-BE49-F238E27FC236}">
                <a16:creationId xmlns:a16="http://schemas.microsoft.com/office/drawing/2014/main" id="{057DB7AA-72B5-E2B1-848C-6D5377ABEE81}"/>
              </a:ext>
            </a:extLst>
          </p:cNvPr>
          <p:cNvSpPr txBox="1"/>
          <p:nvPr/>
        </p:nvSpPr>
        <p:spPr>
          <a:xfrm>
            <a:off x="1279138" y="1232518"/>
            <a:ext cx="9420612" cy="4236865"/>
          </a:xfrm>
          <a:prstGeom prst="rect">
            <a:avLst/>
          </a:prstGeom>
          <a:noFill/>
        </p:spPr>
        <p:txBody>
          <a:bodyPr wrap="square">
            <a:spAutoFit/>
          </a:bodyPr>
          <a:lstStyle/>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This all impacts your company’s bottom line. Change projects have huge implications that can cause ripple </a:t>
            </a:r>
            <a:r>
              <a:rPr lang="en-GB" sz="2400" dirty="0">
                <a:solidFill>
                  <a:srgbClr val="FF0000"/>
                </a:solidFill>
                <a:effectLst/>
                <a:latin typeface="DM Sans" pitchFamily="2" charset="0"/>
                <a:ea typeface="Times New Roman" panose="02020603050405020304" pitchFamily="18" charset="0"/>
                <a:cs typeface="Times New Roman" panose="02020603050405020304" pitchFamily="18" charset="0"/>
              </a:rPr>
              <a:t>effects across productivity, revenue, customer experience, and more.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Change projects are also time and resource intensive, as well as typically involve new technology investments. </a:t>
            </a:r>
          </a:p>
          <a:p>
            <a:pPr marL="0" marR="0" algn="just">
              <a:lnSpc>
                <a:spcPct val="107000"/>
              </a:lnSpc>
              <a:spcBef>
                <a:spcPts val="0"/>
              </a:spcBef>
              <a:spcAft>
                <a:spcPts val="800"/>
              </a:spcAft>
            </a:pPr>
            <a:endParaRPr lang="en-GB" sz="2400" dirty="0">
              <a:solidFill>
                <a:srgbClr val="25223B"/>
              </a:solidFill>
              <a:latin typeface="DM Sans" pitchFamily="2"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This means change projects are costly and expensive investments for companies – and relying on the principles of one (or more) change models empower organizations to successfully navigate large change projects.</a:t>
            </a: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85066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C266-AAB7-5E86-E7F1-2765DDD7DFC5}"/>
              </a:ext>
            </a:extLst>
          </p:cNvPr>
          <p:cNvSpPr>
            <a:spLocks noGrp="1"/>
          </p:cNvSpPr>
          <p:nvPr>
            <p:ph type="title"/>
          </p:nvPr>
        </p:nvSpPr>
        <p:spPr>
          <a:xfrm>
            <a:off x="1339850" y="180975"/>
            <a:ext cx="9944100" cy="714375"/>
          </a:xfrm>
        </p:spPr>
        <p:txBody>
          <a:bodyPr>
            <a:normAutofit fontScale="90000"/>
          </a:bodyPr>
          <a:lstStyle/>
          <a:p>
            <a:pPr marL="0" marR="0">
              <a:lnSpc>
                <a:spcPct val="107000"/>
              </a:lnSpc>
              <a:spcBef>
                <a:spcPts val="0"/>
              </a:spcBef>
              <a:spcAft>
                <a:spcPts val="800"/>
              </a:spcAft>
            </a:pPr>
            <a:r>
              <a:rPr lang="en-GB" sz="4400" b="1" dirty="0">
                <a:solidFill>
                  <a:srgbClr val="872345"/>
                </a:solidFill>
                <a:effectLst/>
                <a:latin typeface="DM Sans" pitchFamily="2" charset="0"/>
                <a:ea typeface="Times New Roman" panose="02020603050405020304" pitchFamily="18" charset="0"/>
                <a:cs typeface="Times New Roman" panose="02020603050405020304" pitchFamily="18" charset="0"/>
              </a:rPr>
              <a:t>Change Management Models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C5225725-D84C-9CE5-FC9E-A8D942076180}"/>
              </a:ext>
            </a:extLst>
          </p:cNvPr>
          <p:cNvGrpSpPr/>
          <p:nvPr/>
        </p:nvGrpSpPr>
        <p:grpSpPr>
          <a:xfrm>
            <a:off x="0" y="5900465"/>
            <a:ext cx="12192000" cy="957533"/>
            <a:chOff x="0" y="5739791"/>
            <a:chExt cx="12192000" cy="1118210"/>
          </a:xfrm>
        </p:grpSpPr>
        <p:pic>
          <p:nvPicPr>
            <p:cNvPr id="5" name="Picture 4">
              <a:extLst>
                <a:ext uri="{FF2B5EF4-FFF2-40B4-BE49-F238E27FC236}">
                  <a16:creationId xmlns:a16="http://schemas.microsoft.com/office/drawing/2014/main" id="{D7CEB7BE-C413-E32A-BCA9-9AFAE240547B}"/>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6" name="Picture 5">
              <a:extLst>
                <a:ext uri="{FF2B5EF4-FFF2-40B4-BE49-F238E27FC236}">
                  <a16:creationId xmlns:a16="http://schemas.microsoft.com/office/drawing/2014/main" id="{F1D37223-0A0B-E594-A29A-FD1EAF5649D8}"/>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7" name="Picture 6">
            <a:extLst>
              <a:ext uri="{FF2B5EF4-FFF2-40B4-BE49-F238E27FC236}">
                <a16:creationId xmlns:a16="http://schemas.microsoft.com/office/drawing/2014/main" id="{775FBFA7-12FB-7057-8B24-2586B33E6A24}"/>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9" name="TextBox 8">
            <a:extLst>
              <a:ext uri="{FF2B5EF4-FFF2-40B4-BE49-F238E27FC236}">
                <a16:creationId xmlns:a16="http://schemas.microsoft.com/office/drawing/2014/main" id="{F2E5CC9D-1D94-A55E-1389-26916A6CAE1F}"/>
              </a:ext>
            </a:extLst>
          </p:cNvPr>
          <p:cNvSpPr txBox="1"/>
          <p:nvPr/>
        </p:nvSpPr>
        <p:spPr>
          <a:xfrm>
            <a:off x="1412180" y="1015015"/>
            <a:ext cx="7998519" cy="4955011"/>
          </a:xfrm>
          <a:prstGeom prst="rect">
            <a:avLst/>
          </a:prstGeom>
          <a:noFill/>
        </p:spPr>
        <p:txBody>
          <a:bodyPr wrap="square">
            <a:spAutoFit/>
          </a:bodyPr>
          <a:lstStyle/>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5"/>
              </a:rPr>
              <a:t>Lewin’s Change Management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6"/>
              </a:rPr>
              <a:t>McKinsey 7-S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7"/>
              </a:rPr>
              <a:t>Nudge Theory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8"/>
              </a:rPr>
              <a:t>The ADKAR Change Management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9"/>
              </a:rPr>
              <a:t>Kübler-Ross Change Curve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0"/>
              </a:rPr>
              <a:t>Bridges’ Transition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1"/>
              </a:rPr>
              <a:t>Satir Change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2"/>
              </a:rPr>
              <a:t>Kotter’s 8-Step Theory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3"/>
              </a:rPr>
              <a:t>Maurer 3 Levels of Resistance and Change Model</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Wingdings" panose="05000000000000000000" pitchFamily="2" charset="2"/>
              <a:buChar char="Ø"/>
              <a:tabLst>
                <a:tab pos="457200" algn="l"/>
              </a:tabLst>
            </a:pP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14"/>
              </a:rPr>
              <a:t>Deming Cycle (PDCA)</a:t>
            </a: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17839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041" y="519291"/>
            <a:ext cx="8727811" cy="4541659"/>
          </a:xfrm>
        </p:spPr>
        <p:txBody>
          <a:bodyPr>
            <a:noAutofit/>
          </a:bodyPr>
          <a:lstStyle/>
          <a:p>
            <a:pPr marL="0" marR="0">
              <a:lnSpc>
                <a:spcPct val="107000"/>
              </a:lnSpc>
              <a:spcBef>
                <a:spcPts val="0"/>
              </a:spcBef>
              <a:spcAft>
                <a:spcPts val="800"/>
              </a:spcAft>
            </a:pPr>
            <a:r>
              <a:rPr lang="en-GB" sz="3200" b="1" dirty="0">
                <a:solidFill>
                  <a:srgbClr val="25223B"/>
                </a:solidFill>
                <a:effectLst/>
                <a:latin typeface="DM Sans" pitchFamily="2" charset="0"/>
                <a:ea typeface="Times New Roman" panose="02020603050405020304" pitchFamily="18" charset="0"/>
                <a:cs typeface="Times New Roman" panose="02020603050405020304" pitchFamily="18" charset="0"/>
              </a:rPr>
              <a:t>1. Lewin’s Change Management Model</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Lewin’s 3-Stage Model of Change</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developed by Kurt Lewin, is popular thanks to its three-phase model that breaks down big changes into more manageable chunks:</a:t>
            </a:r>
            <a:br>
              <a:rPr lang="en-GB" sz="3200" dirty="0">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Unfreeze</a:t>
            </a:r>
            <a:b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Change</a:t>
            </a:r>
            <a:b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b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Refreeze</a:t>
            </a:r>
            <a:endPar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23593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50" y="176717"/>
            <a:ext cx="11563349" cy="821049"/>
          </a:xfrm>
        </p:spPr>
        <p:txBody>
          <a:bodyPr>
            <a:normAutofit/>
          </a:bodyPr>
          <a:lstStyle/>
          <a:p>
            <a:pPr algn="ctr">
              <a:defRPr/>
            </a:pPr>
            <a:r>
              <a:rPr lang="en-GB" b="1" dirty="0">
                <a:solidFill>
                  <a:srgbClr val="25223B"/>
                </a:solidFill>
                <a:effectLst/>
                <a:latin typeface="DM Sans" pitchFamily="2" charset="0"/>
                <a:ea typeface="Times New Roman" panose="02020603050405020304" pitchFamily="18" charset="0"/>
                <a:cs typeface="Times New Roman" panose="02020603050405020304" pitchFamily="18" charset="0"/>
              </a:rPr>
              <a:t>1. Lewin’s Change Management Model</a:t>
            </a:r>
            <a:endParaRPr lang="en-GB"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descr="lewins change model">
            <a:extLst>
              <a:ext uri="{FF2B5EF4-FFF2-40B4-BE49-F238E27FC236}">
                <a16:creationId xmlns:a16="http://schemas.microsoft.com/office/drawing/2014/main" id="{F6BF881F-D66F-D80F-EAB5-0D2E449F1B4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7000" y="1358900"/>
            <a:ext cx="4417799" cy="3987800"/>
          </a:xfrm>
          <a:prstGeom prst="rect">
            <a:avLst/>
          </a:prstGeom>
          <a:noFill/>
          <a:ln>
            <a:noFill/>
          </a:ln>
        </p:spPr>
      </p:pic>
      <p:pic>
        <p:nvPicPr>
          <p:cNvPr id="10" name="Picture 9">
            <a:extLst>
              <a:ext uri="{FF2B5EF4-FFF2-40B4-BE49-F238E27FC236}">
                <a16:creationId xmlns:a16="http://schemas.microsoft.com/office/drawing/2014/main" id="{99D09D10-B888-E2A7-402D-527C9128CB0F}"/>
              </a:ext>
            </a:extLst>
          </p:cNvPr>
          <p:cNvPicPr>
            <a:picLocks noChangeAspect="1"/>
          </p:cNvPicPr>
          <p:nvPr/>
        </p:nvPicPr>
        <p:blipFill>
          <a:blip r:embed="rId6"/>
          <a:stretch>
            <a:fillRect/>
          </a:stretch>
        </p:blipFill>
        <p:spPr>
          <a:xfrm>
            <a:off x="4749799" y="1465458"/>
            <a:ext cx="7099301" cy="3774684"/>
          </a:xfrm>
          <a:prstGeom prst="rect">
            <a:avLst/>
          </a:prstGeom>
        </p:spPr>
      </p:pic>
    </p:spTree>
    <p:extLst>
      <p:ext uri="{BB962C8B-B14F-4D97-AF65-F5344CB8AC3E}">
        <p14:creationId xmlns:p14="http://schemas.microsoft.com/office/powerpoint/2010/main" val="2456151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4241" y="436741"/>
            <a:ext cx="9441359" cy="4649609"/>
          </a:xfrm>
        </p:spPr>
        <p:txBody>
          <a:bodyPr>
            <a:normAutofit fontScale="90000"/>
          </a:bodyPr>
          <a:lstStyle/>
          <a:p>
            <a:pPr marL="0" marR="0">
              <a:lnSpc>
                <a:spcPct val="107000"/>
              </a:lnSpc>
              <a:spcBef>
                <a:spcPts val="0"/>
              </a:spcBef>
              <a:spcAft>
                <a:spcPts val="800"/>
              </a:spcAft>
            </a:pPr>
            <a:r>
              <a:rPr lang="en-GB" sz="31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br>
              <a:rPr lang="en-GB" sz="3100" dirty="0">
                <a:effectLst/>
                <a:latin typeface="Calibri" panose="020F0502020204030204" pitchFamily="34" charset="0"/>
                <a:ea typeface="Calibri" panose="020F0502020204030204" pitchFamily="34" charset="0"/>
                <a:cs typeface="Arial" panose="020B0604020202020204" pitchFamily="34" charset="0"/>
              </a:rPr>
            </a:br>
            <a:r>
              <a:rPr lang="en-GB" sz="3100" dirty="0">
                <a:solidFill>
                  <a:srgbClr val="25223B"/>
                </a:solidFill>
                <a:effectLst/>
                <a:latin typeface="DM Sans" pitchFamily="2" charset="0"/>
                <a:ea typeface="Times New Roman" panose="02020603050405020304" pitchFamily="18" charset="0"/>
                <a:cs typeface="Times New Roman" panose="02020603050405020304" pitchFamily="18" charset="0"/>
              </a:rPr>
              <a:t>The 7 S’s of the </a:t>
            </a:r>
            <a:r>
              <a:rPr lang="en-GB" sz="31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McKinsey 7-S Model</a:t>
            </a:r>
            <a:r>
              <a:rPr lang="en-GB" sz="3100" dirty="0">
                <a:solidFill>
                  <a:srgbClr val="25223B"/>
                </a:solidFill>
                <a:effectLst/>
                <a:latin typeface="DM Sans" pitchFamily="2" charset="0"/>
                <a:ea typeface="Times New Roman" panose="02020603050405020304" pitchFamily="18" charset="0"/>
                <a:cs typeface="Times New Roman" panose="02020603050405020304" pitchFamily="18" charset="0"/>
              </a:rPr>
              <a:t> make it one of the more complex models, but that complexity may be necessary when implementing complicated organization-wide changes. The model’s seven elements are not designed to be addressed in a specific order but rather assessed by how they affect each other so that weaknesses can be identified:</a:t>
            </a:r>
            <a:br>
              <a:rPr lang="en-GB" sz="3100" dirty="0">
                <a:effectLst/>
                <a:latin typeface="Calibri" panose="020F0502020204030204" pitchFamily="34" charset="0"/>
                <a:ea typeface="Calibri" panose="020F0502020204030204" pitchFamily="34" charset="0"/>
                <a:cs typeface="Arial" panose="020B0604020202020204" pitchFamily="34" charset="0"/>
              </a:rPr>
            </a:b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9828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512" y="2500491"/>
            <a:ext cx="8622501" cy="1596899"/>
          </a:xfrm>
        </p:spPr>
        <p:txBody>
          <a:bodyPr>
            <a:normAutofit fontScale="90000"/>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 </a:t>
            </a: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Strategy</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Structure</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Systems</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Shared Values</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Style</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Staff</a:t>
            </a:r>
            <a:br>
              <a:rPr lang="en-GB" sz="53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r>
              <a:rPr lang="en-GB" sz="5300" dirty="0">
                <a:solidFill>
                  <a:srgbClr val="25223B"/>
                </a:solidFill>
                <a:effectLst/>
                <a:latin typeface="DM Sans" pitchFamily="2" charset="0"/>
                <a:ea typeface="Times New Roman" panose="02020603050405020304" pitchFamily="18" charset="0"/>
                <a:cs typeface="Times New Roman" panose="02020603050405020304" pitchFamily="18" charset="0"/>
              </a:rPr>
              <a:t>Skills</a:t>
            </a:r>
            <a:br>
              <a:rPr lang="en-GB" sz="4000" dirty="0">
                <a:solidFill>
                  <a:srgbClr val="25223B"/>
                </a:solidFill>
                <a:effectLst/>
                <a:latin typeface="Calibri" panose="020F0502020204030204" pitchFamily="34" charset="0"/>
                <a:ea typeface="Calibri" panose="020F0502020204030204" pitchFamily="34" charset="0"/>
                <a:cs typeface="Arial" panose="020B0604020202020204" pitchFamily="34" charset="0"/>
              </a:rPr>
            </a:b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Right Brace 2">
            <a:extLst>
              <a:ext uri="{FF2B5EF4-FFF2-40B4-BE49-F238E27FC236}">
                <a16:creationId xmlns:a16="http://schemas.microsoft.com/office/drawing/2014/main" id="{DCAFACF5-C51C-8F51-B5B6-194D00F86339}"/>
              </a:ext>
            </a:extLst>
          </p:cNvPr>
          <p:cNvSpPr/>
          <p:nvPr/>
        </p:nvSpPr>
        <p:spPr>
          <a:xfrm>
            <a:off x="5177845" y="885589"/>
            <a:ext cx="412750" cy="1724261"/>
          </a:xfrm>
          <a:prstGeom prst="rightBrace">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DB86B6C9-F0BB-D62D-E1EF-BE1C5E26040E}"/>
              </a:ext>
            </a:extLst>
          </p:cNvPr>
          <p:cNvSpPr/>
          <p:nvPr/>
        </p:nvSpPr>
        <p:spPr>
          <a:xfrm>
            <a:off x="6342089" y="1094013"/>
            <a:ext cx="3283337" cy="1047750"/>
          </a:xfrm>
          <a:prstGeom prst="roundRect">
            <a:avLst/>
          </a:prstGeom>
          <a:ln w="28575">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3 Hard elements</a:t>
            </a:r>
            <a:endParaRPr lang="en-GB" sz="2800" dirty="0"/>
          </a:p>
        </p:txBody>
      </p:sp>
      <p:sp>
        <p:nvSpPr>
          <p:cNvPr id="10" name="Right Brace 9">
            <a:extLst>
              <a:ext uri="{FF2B5EF4-FFF2-40B4-BE49-F238E27FC236}">
                <a16:creationId xmlns:a16="http://schemas.microsoft.com/office/drawing/2014/main" id="{C068ED58-EECA-62F2-5C84-0372C6C6F405}"/>
              </a:ext>
            </a:extLst>
          </p:cNvPr>
          <p:cNvSpPr/>
          <p:nvPr/>
        </p:nvSpPr>
        <p:spPr>
          <a:xfrm>
            <a:off x="5263762" y="3297530"/>
            <a:ext cx="400438" cy="2207919"/>
          </a:xfrm>
          <a:prstGeom prst="rightBrace">
            <a:avLst/>
          </a:prstGeom>
          <a:ln w="762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E4CC341-A167-6163-64B9-691A5734420F}"/>
              </a:ext>
            </a:extLst>
          </p:cNvPr>
          <p:cNvSpPr/>
          <p:nvPr/>
        </p:nvSpPr>
        <p:spPr>
          <a:xfrm>
            <a:off x="6426445" y="3877614"/>
            <a:ext cx="3283337" cy="1047750"/>
          </a:xfrm>
          <a:prstGeom prst="roundRect">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4 Soft elements</a:t>
            </a:r>
            <a:endParaRPr lang="en-GB" sz="2800" dirty="0"/>
          </a:p>
        </p:txBody>
      </p:sp>
    </p:spTree>
    <p:extLst>
      <p:ext uri="{BB962C8B-B14F-4D97-AF65-F5344CB8AC3E}">
        <p14:creationId xmlns:p14="http://schemas.microsoft.com/office/powerpoint/2010/main" val="207359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descr="Mckinsey-7s-model-elements">
            <a:extLst>
              <a:ext uri="{FF2B5EF4-FFF2-40B4-BE49-F238E27FC236}">
                <a16:creationId xmlns:a16="http://schemas.microsoft.com/office/drawing/2014/main" id="{1BCAF642-6701-E365-79A0-C69EB8229FD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467732" y="1377444"/>
            <a:ext cx="5115560" cy="3961779"/>
          </a:xfrm>
          <a:prstGeom prst="rect">
            <a:avLst/>
          </a:prstGeom>
          <a:noFill/>
          <a:ln>
            <a:noFill/>
          </a:ln>
        </p:spPr>
      </p:pic>
    </p:spTree>
    <p:extLst>
      <p:ext uri="{BB962C8B-B14F-4D97-AF65-F5344CB8AC3E}">
        <p14:creationId xmlns:p14="http://schemas.microsoft.com/office/powerpoint/2010/main" val="1732128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B02CC97A-64DE-DB03-27BD-AAB23C111A07}"/>
              </a:ext>
            </a:extLst>
          </p:cNvPr>
          <p:cNvSpPr txBox="1"/>
          <p:nvPr/>
        </p:nvSpPr>
        <p:spPr>
          <a:xfrm>
            <a:off x="908050" y="1079501"/>
            <a:ext cx="9721850" cy="4524315"/>
          </a:xfrm>
          <a:prstGeom prst="rect">
            <a:avLst/>
          </a:prstGeom>
          <a:noFill/>
        </p:spPr>
        <p:txBody>
          <a:bodyPr wrap="square">
            <a:spAutoFit/>
          </a:bodyPr>
          <a:lstStyle/>
          <a:p>
            <a:pPr algn="just"/>
            <a:r>
              <a:rPr lang="en-US" sz="2400" dirty="0"/>
              <a:t>The first three — </a:t>
            </a:r>
            <a:r>
              <a:rPr lang="en-US" sz="2400" dirty="0">
                <a:solidFill>
                  <a:srgbClr val="FF0000"/>
                </a:solidFill>
              </a:rPr>
              <a:t>strategy, structure, and systems</a:t>
            </a:r>
            <a:r>
              <a:rPr lang="en-US" sz="2400" dirty="0"/>
              <a:t> — are considered the </a:t>
            </a:r>
            <a:r>
              <a:rPr lang="en-US" sz="2400" dirty="0">
                <a:solidFill>
                  <a:srgbClr val="FF0000"/>
                </a:solidFill>
              </a:rPr>
              <a:t>“hard” elements</a:t>
            </a:r>
            <a:r>
              <a:rPr lang="en-US" sz="2400" dirty="0"/>
              <a:t>, meaning they are simpler to identify and easily influenced by management. The hard elements are such things as the company plans to be more competitive (strategy), organizational charts (structure), and routines/processes for how work is to be done (systems).</a:t>
            </a:r>
          </a:p>
          <a:p>
            <a:pPr algn="just"/>
            <a:endParaRPr lang="en-US" sz="2400" dirty="0"/>
          </a:p>
          <a:p>
            <a:pPr algn="just"/>
            <a:r>
              <a:rPr lang="en-US" sz="2400" dirty="0"/>
              <a:t>The remaining </a:t>
            </a:r>
            <a:r>
              <a:rPr lang="en-US" sz="2400" dirty="0">
                <a:solidFill>
                  <a:srgbClr val="FF0000"/>
                </a:solidFill>
              </a:rPr>
              <a:t>four “soft” elements</a:t>
            </a:r>
            <a:r>
              <a:rPr lang="en-US" sz="2400" dirty="0"/>
              <a:t>, conversely, are more difficult to describe and are influenced by the company culture. Your staff, their skillsets, the company’s overall leadership style, as well as the values or culture of the company are more fluid and subject to continuous change. The key is to keep all seven elements in harmony by analyzing how they interact with and affect each other.</a:t>
            </a:r>
          </a:p>
        </p:txBody>
      </p:sp>
    </p:spTree>
    <p:extLst>
      <p:ext uri="{BB962C8B-B14F-4D97-AF65-F5344CB8AC3E}">
        <p14:creationId xmlns:p14="http://schemas.microsoft.com/office/powerpoint/2010/main" val="1540037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extBox 8">
            <a:extLst>
              <a:ext uri="{FF2B5EF4-FFF2-40B4-BE49-F238E27FC236}">
                <a16:creationId xmlns:a16="http://schemas.microsoft.com/office/drawing/2014/main" id="{80074E44-BD96-7D1E-9F52-63BD09AF50F7}"/>
              </a:ext>
            </a:extLst>
          </p:cNvPr>
          <p:cNvSpPr txBox="1"/>
          <p:nvPr/>
        </p:nvSpPr>
        <p:spPr>
          <a:xfrm>
            <a:off x="841194" y="1397674"/>
            <a:ext cx="10112556" cy="3046988"/>
          </a:xfrm>
          <a:prstGeom prst="rect">
            <a:avLst/>
          </a:prstGeom>
          <a:noFill/>
        </p:spPr>
        <p:txBody>
          <a:bodyPr wrap="square">
            <a:spAutoFit/>
          </a:bodyPr>
          <a:lstStyle/>
          <a:p>
            <a:pPr algn="just"/>
            <a:r>
              <a:rPr lang="en-US" sz="2400" dirty="0"/>
              <a:t>The McKinsey 7-S model is perfect for when you know </a:t>
            </a:r>
            <a:r>
              <a:rPr lang="en-US" sz="2400" dirty="0">
                <a:solidFill>
                  <a:srgbClr val="FF0000"/>
                </a:solidFill>
              </a:rPr>
              <a:t>there is something wrong within the organization</a:t>
            </a:r>
            <a:r>
              <a:rPr lang="en-US" sz="2400" dirty="0"/>
              <a:t>, but you’re not sure how to address the issue. Once you have identified what changes need to be made, the seven elements serve as a guide to keep your company in balance. This model can help you identify misalignments, such as your company touting a focus on family but not offering paternity leave. It can then help you navigate the implementation of the necessary change, such as ensuring that your staff has the skills to cover responsibilities for anyone who takes advantage of a paternity leave option.</a:t>
            </a:r>
            <a:endParaRPr lang="en-GB" sz="2400" dirty="0"/>
          </a:p>
        </p:txBody>
      </p:sp>
    </p:spTree>
    <p:extLst>
      <p:ext uri="{BB962C8B-B14F-4D97-AF65-F5344CB8AC3E}">
        <p14:creationId xmlns:p14="http://schemas.microsoft.com/office/powerpoint/2010/main" val="2496767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a:defRPr/>
            </a:pPr>
            <a:r>
              <a:rPr lang="en-GB" sz="5300" b="1" dirty="0">
                <a:solidFill>
                  <a:srgbClr val="25223B"/>
                </a:solidFill>
                <a:effectLst/>
                <a:latin typeface="DM Sans" pitchFamily="2" charset="0"/>
                <a:ea typeface="Times New Roman" panose="02020603050405020304" pitchFamily="18" charset="0"/>
                <a:cs typeface="Times New Roman" panose="02020603050405020304" pitchFamily="18" charset="0"/>
              </a:rPr>
              <a:t>2. McKinsey 7-S Model</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169C3FD1-63A7-FCCB-2F3B-B6D99D884C8C}"/>
              </a:ext>
            </a:extLst>
          </p:cNvPr>
          <p:cNvPicPr>
            <a:picLocks noChangeAspect="1"/>
          </p:cNvPicPr>
          <p:nvPr/>
        </p:nvPicPr>
        <p:blipFill>
          <a:blip r:embed="rId5"/>
          <a:stretch>
            <a:fillRect/>
          </a:stretch>
        </p:blipFill>
        <p:spPr>
          <a:xfrm>
            <a:off x="1986051" y="1079957"/>
            <a:ext cx="6440399" cy="4526893"/>
          </a:xfrm>
          <a:prstGeom prst="rect">
            <a:avLst/>
          </a:prstGeom>
        </p:spPr>
      </p:pic>
    </p:spTree>
    <p:extLst>
      <p:ext uri="{BB962C8B-B14F-4D97-AF65-F5344CB8AC3E}">
        <p14:creationId xmlns:p14="http://schemas.microsoft.com/office/powerpoint/2010/main" val="1717471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194" y="110167"/>
            <a:ext cx="8622501" cy="1176159"/>
          </a:xfrm>
        </p:spPr>
        <p:txBody>
          <a:bodyPr>
            <a:normAutofit/>
          </a:bodyPr>
          <a:lstStyle/>
          <a:p>
            <a:pPr marL="0" marR="0">
              <a:lnSpc>
                <a:spcPct val="107000"/>
              </a:lnSpc>
              <a:spcBef>
                <a:spcPts val="0"/>
              </a:spcBef>
              <a:spcAft>
                <a:spcPts val="800"/>
              </a:spcAft>
            </a:pPr>
            <a:r>
              <a:rPr lang="en-GB" sz="4800" b="1" dirty="0">
                <a:solidFill>
                  <a:srgbClr val="25223B"/>
                </a:solidFill>
                <a:effectLst/>
                <a:latin typeface="DM Sans" pitchFamily="2" charset="0"/>
                <a:ea typeface="Times New Roman" panose="02020603050405020304" pitchFamily="18" charset="0"/>
                <a:cs typeface="Times New Roman" panose="02020603050405020304" pitchFamily="18" charset="0"/>
              </a:rPr>
              <a:t>3. Nudge Theory</a:t>
            </a:r>
            <a:endParaRPr lang="en-GB" sz="4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8CAD64CF-9D9E-7A98-D773-936955665B2C}"/>
              </a:ext>
            </a:extLst>
          </p:cNvPr>
          <p:cNvSpPr txBox="1"/>
          <p:nvPr/>
        </p:nvSpPr>
        <p:spPr>
          <a:xfrm>
            <a:off x="895350" y="1142701"/>
            <a:ext cx="10160000" cy="4154984"/>
          </a:xfrm>
          <a:prstGeom prst="rect">
            <a:avLst/>
          </a:prstGeom>
          <a:noFill/>
        </p:spPr>
        <p:txBody>
          <a:bodyPr wrap="square">
            <a:spAutoFit/>
          </a:bodyPr>
          <a:lstStyle/>
          <a:p>
            <a:r>
              <a:rPr lang="en-US" sz="2400" dirty="0"/>
              <a:t>Nudge theory relies on </a:t>
            </a:r>
            <a:r>
              <a:rPr lang="en-US" sz="2400" dirty="0">
                <a:solidFill>
                  <a:srgbClr val="FF0000"/>
                </a:solidFill>
              </a:rPr>
              <a:t>subtle, indirect suggestions </a:t>
            </a:r>
            <a:r>
              <a:rPr lang="en-US" sz="2400" dirty="0"/>
              <a:t>that are backed up by evidence so that employees will be nudged in the direction of change that you desire. The premise is that “nudging” change is more effective than strictly enforcing change. Below are the theory’s basic principles:</a:t>
            </a:r>
          </a:p>
          <a:p>
            <a:r>
              <a:rPr lang="en-US" sz="2400" dirty="0"/>
              <a:t>•	Define changes</a:t>
            </a:r>
          </a:p>
          <a:p>
            <a:r>
              <a:rPr lang="en-US" sz="2400" dirty="0"/>
              <a:t>•	Consider employee point of view</a:t>
            </a:r>
          </a:p>
          <a:p>
            <a:r>
              <a:rPr lang="en-US" sz="2400" dirty="0"/>
              <a:t>•	Provide evidence to show the best options</a:t>
            </a:r>
          </a:p>
          <a:p>
            <a:r>
              <a:rPr lang="en-US" sz="2400" dirty="0"/>
              <a:t>•	Present change as a choice</a:t>
            </a:r>
          </a:p>
          <a:p>
            <a:r>
              <a:rPr lang="en-US" sz="2400" dirty="0"/>
              <a:t>•	Listen to employee feedback</a:t>
            </a:r>
          </a:p>
          <a:p>
            <a:r>
              <a:rPr lang="en-US" sz="2400" dirty="0"/>
              <a:t>•	Limit options</a:t>
            </a:r>
          </a:p>
          <a:p>
            <a:r>
              <a:rPr lang="en-US" sz="2400" dirty="0"/>
              <a:t>•	Solidify change with short-term wins</a:t>
            </a:r>
          </a:p>
        </p:txBody>
      </p:sp>
    </p:spTree>
    <p:extLst>
      <p:ext uri="{BB962C8B-B14F-4D97-AF65-F5344CB8AC3E}">
        <p14:creationId xmlns:p14="http://schemas.microsoft.com/office/powerpoint/2010/main" val="3382394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73977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3. Nudge Theory</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descr="nudge-theory-of-change">
            <a:extLst>
              <a:ext uri="{FF2B5EF4-FFF2-40B4-BE49-F238E27FC236}">
                <a16:creationId xmlns:a16="http://schemas.microsoft.com/office/drawing/2014/main" id="{5C7BA855-9FE0-DFF4-9B9D-91CEE0FF4F1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38199" y="1075186"/>
            <a:ext cx="5142338" cy="3957190"/>
          </a:xfrm>
          <a:prstGeom prst="rect">
            <a:avLst/>
          </a:prstGeom>
          <a:noFill/>
          <a:ln>
            <a:noFill/>
          </a:ln>
        </p:spPr>
      </p:pic>
      <p:sp>
        <p:nvSpPr>
          <p:cNvPr id="11" name="TextBox 10">
            <a:extLst>
              <a:ext uri="{FF2B5EF4-FFF2-40B4-BE49-F238E27FC236}">
                <a16:creationId xmlns:a16="http://schemas.microsoft.com/office/drawing/2014/main" id="{BF6B54EC-A52C-14FF-4F5D-0FAF708622CE}"/>
              </a:ext>
            </a:extLst>
          </p:cNvPr>
          <p:cNvSpPr txBox="1"/>
          <p:nvPr/>
        </p:nvSpPr>
        <p:spPr>
          <a:xfrm>
            <a:off x="5980537" y="1345794"/>
            <a:ext cx="6096000" cy="972189"/>
          </a:xfrm>
          <a:prstGeom prst="rect">
            <a:avLst/>
          </a:prstGeom>
          <a:noFill/>
        </p:spPr>
        <p:txBody>
          <a:bodyPr wrap="square">
            <a:spAutoFit/>
          </a:bodyPr>
          <a:lstStyle/>
          <a:p>
            <a:pPr marL="0" marR="0">
              <a:lnSpc>
                <a:spcPct val="107000"/>
              </a:lnSpc>
              <a:spcBef>
                <a:spcPts val="0"/>
              </a:spcBef>
              <a:spcAft>
                <a:spcPts val="800"/>
              </a:spcAft>
            </a:pP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Nudge theory allows employees to see the need for change for themselves and influence how it is made, making resistance less likely.</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30236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4. The ADKAR Change Management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lstStyle/>
          <a:p>
            <a:r>
              <a:rPr lang="en-US" dirty="0"/>
              <a:t>The ADKAR Model is a bottom-up method created by Jeffrey Hiatt. It puts the focus on the people behind the change. This is not a sequential method; each letter in the acronym represents a goal to be reached as a company:</a:t>
            </a:r>
          </a:p>
          <a:p>
            <a:r>
              <a:rPr lang="en-US" dirty="0"/>
              <a:t>•	Awareness (of the need to change)</a:t>
            </a:r>
          </a:p>
          <a:p>
            <a:r>
              <a:rPr lang="en-US" dirty="0"/>
              <a:t>•	Desire (to participate in and support the change)</a:t>
            </a:r>
          </a:p>
          <a:p>
            <a:r>
              <a:rPr lang="en-US" dirty="0"/>
              <a:t>•	Knowledge (on how to change)</a:t>
            </a:r>
          </a:p>
          <a:p>
            <a:r>
              <a:rPr lang="en-US" dirty="0"/>
              <a:t>•	Ability (to implement required skills and behaviors)</a:t>
            </a:r>
          </a:p>
          <a:p>
            <a:r>
              <a:rPr lang="en-US" dirty="0"/>
              <a:t>•	Reinforcement (to sustain the change)</a:t>
            </a: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62963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4. The ADKAR Change Management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Content Placeholder 8" descr="adkar-model">
            <a:extLst>
              <a:ext uri="{FF2B5EF4-FFF2-40B4-BE49-F238E27FC236}">
                <a16:creationId xmlns:a16="http://schemas.microsoft.com/office/drawing/2014/main" id="{2FCDBB39-A01B-CA3C-EDF2-EC757CB5198D}"/>
              </a:ext>
            </a:extLst>
          </p:cNvPr>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1219200" y="2178050"/>
            <a:ext cx="9753600" cy="2956719"/>
          </a:xfrm>
          <a:prstGeom prst="rect">
            <a:avLst/>
          </a:prstGeom>
          <a:noFill/>
          <a:ln>
            <a:noFill/>
          </a:ln>
        </p:spPr>
      </p:pic>
    </p:spTree>
    <p:extLst>
      <p:ext uri="{BB962C8B-B14F-4D97-AF65-F5344CB8AC3E}">
        <p14:creationId xmlns:p14="http://schemas.microsoft.com/office/powerpoint/2010/main" val="26690948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1"/>
            <a:ext cx="10515600" cy="666750"/>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616143" y="571501"/>
            <a:ext cx="11182157" cy="5295900"/>
          </a:xfrm>
        </p:spPr>
        <p:txBody>
          <a:bodyPr>
            <a:noAutofit/>
          </a:bodyPr>
          <a:lstStyle/>
          <a:p>
            <a:pPr marL="0" marR="0" indent="0">
              <a:lnSpc>
                <a:spcPct val="107000"/>
              </a:lnSpc>
              <a:spcBef>
                <a:spcPts val="0"/>
              </a:spcBef>
              <a:spcAft>
                <a:spcPts val="800"/>
              </a:spcAft>
              <a:buNone/>
            </a:pPr>
            <a:r>
              <a:rPr lang="en-GB"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Kübler-Ross Change Curve</a:t>
            </a: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 as it is based on the five stages of grief, which was defined by the psychiatrist Elisabeth Kübler-Ross. By acknowledging that change is often met with emotional reactions (as opposed to more logic-based objections), method’s five stages: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Denial</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Anger</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Bargaining</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Depression</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Acceptance</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4686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1"/>
            <a:ext cx="10515600" cy="666750"/>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616143" y="1346199"/>
            <a:ext cx="11182157" cy="4108451"/>
          </a:xfrm>
        </p:spPr>
        <p:txBody>
          <a:bodyP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Employees may move through these stages in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random order </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and even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repeat stages</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It’s essential to communicate and empathize, so employees feel that you are acknowledging their emotions throughout the journey towards acceptance.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25223B"/>
              </a:solidFill>
              <a:latin typeface="DM Sans"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srgbClr val="25223B"/>
                </a:solidFill>
                <a:effectLst/>
                <a:latin typeface="DM Sans" pitchFamily="2" charset="0"/>
                <a:ea typeface="Calibri" panose="020F0502020204030204" pitchFamily="34" charset="0"/>
                <a:cs typeface="Times New Roman" panose="02020603050405020304" pitchFamily="18" charset="0"/>
              </a:rPr>
              <a:t>Any examples ? </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0542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625475"/>
          </a:xfrm>
        </p:spPr>
        <p:txBody>
          <a:bodyPr>
            <a:normAutofit fontScale="90000"/>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5. Kübler-Ross Change Curve</a:t>
            </a:r>
            <a:endParaRPr lang="en-GB" dirty="0"/>
          </a:p>
        </p:txBody>
      </p:sp>
      <p:pic>
        <p:nvPicPr>
          <p:cNvPr id="9" name="Content Placeholder 8">
            <a:extLst>
              <a:ext uri="{FF2B5EF4-FFF2-40B4-BE49-F238E27FC236}">
                <a16:creationId xmlns:a16="http://schemas.microsoft.com/office/drawing/2014/main" id="{64A07824-85B7-8F6B-6A6D-DEF73F17C3A2}"/>
              </a:ext>
            </a:extLst>
          </p:cNvPr>
          <p:cNvPicPr>
            <a:picLocks noGrp="1" noChangeAspect="1"/>
          </p:cNvPicPr>
          <p:nvPr>
            <p:ph idx="1"/>
          </p:nvPr>
        </p:nvPicPr>
        <p:blipFill>
          <a:blip r:embed="rId3"/>
          <a:stretch>
            <a:fillRect/>
          </a:stretch>
        </p:blipFill>
        <p:spPr>
          <a:xfrm>
            <a:off x="1216743" y="1106867"/>
            <a:ext cx="8721742" cy="4400159"/>
          </a:xfrm>
          <a:prstGeom prst="rect">
            <a:avLst/>
          </a:prstGeom>
        </p:spPr>
      </p:pic>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6533818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679450" y="219075"/>
            <a:ext cx="10515600" cy="542925"/>
          </a:xfrm>
        </p:spPr>
        <p:txBody>
          <a:bodyPr>
            <a:normAutofit fontScale="90000"/>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774700" y="822325"/>
            <a:ext cx="10515600" cy="4351338"/>
          </a:xfrm>
        </p:spPr>
        <p:txBody>
          <a:bodyPr>
            <a:noAutofit/>
          </a:bodyPr>
          <a:lstStyle/>
          <a:p>
            <a:pPr marL="0" marR="0" algn="just">
              <a:lnSpc>
                <a:spcPct val="107000"/>
              </a:lnSpc>
              <a:spcBef>
                <a:spcPts val="0"/>
              </a:spcBef>
              <a:spcAft>
                <a:spcPts val="800"/>
              </a:spcAf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a:t>
            </a: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 Bridges’ Transition Model</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focuses on the emotional reactions throughout a transition. While many models focus on the change itself, the Bridges’ model narrows in on the transition process by breaking it into three stages:</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Ending, losing, and letting go</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neutral zone</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new beginning</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5879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descr="bridges-transition-model">
            <a:extLst>
              <a:ext uri="{FF2B5EF4-FFF2-40B4-BE49-F238E27FC236}">
                <a16:creationId xmlns:a16="http://schemas.microsoft.com/office/drawing/2014/main" id="{E9ABAC32-932A-57D1-21AF-AD26DA24E38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84000" y="1571911"/>
            <a:ext cx="7400290" cy="4249769"/>
          </a:xfrm>
          <a:prstGeom prst="rect">
            <a:avLst/>
          </a:prstGeom>
          <a:noFill/>
          <a:ln>
            <a:noFill/>
          </a:ln>
        </p:spPr>
      </p:pic>
    </p:spTree>
    <p:extLst>
      <p:ext uri="{BB962C8B-B14F-4D97-AF65-F5344CB8AC3E}">
        <p14:creationId xmlns:p14="http://schemas.microsoft.com/office/powerpoint/2010/main" val="24253210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lstStyle/>
          <a:p>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 concept behind this model is that change is a thing that happens </a:t>
            </a:r>
            <a:r>
              <a:rPr lang="en-GB" sz="3200" i="1" dirty="0">
                <a:solidFill>
                  <a:srgbClr val="25223B"/>
                </a:solidFill>
                <a:effectLst/>
                <a:latin typeface="DM Sans" pitchFamily="2" charset="0"/>
                <a:ea typeface="Times New Roman" panose="02020603050405020304" pitchFamily="18" charset="0"/>
                <a:cs typeface="Times New Roman" panose="02020603050405020304" pitchFamily="18" charset="0"/>
              </a:rPr>
              <a:t>to</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people, versus a transition, which is a journey people embark upon. By anticipating the </a:t>
            </a: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denial, anger, and frustration </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that comes with change, you can better guide people towards the </a:t>
            </a:r>
            <a:r>
              <a:rPr lang="en-GB" sz="3200" dirty="0">
                <a:solidFill>
                  <a:srgbClr val="FF0000"/>
                </a:solidFill>
                <a:effectLst/>
                <a:latin typeface="DM Sans" pitchFamily="2" charset="0"/>
                <a:ea typeface="Times New Roman" panose="02020603050405020304" pitchFamily="18" charset="0"/>
                <a:cs typeface="Times New Roman" panose="02020603050405020304" pitchFamily="18" charset="0"/>
              </a:rPr>
              <a:t>neutral zone</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which is the bridge between the old and new</a:t>
            </a: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33863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6. Bridges’ Transition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6D13C65B-3D41-483B-7C3C-84266AF52374}"/>
              </a:ext>
            </a:extLst>
          </p:cNvPr>
          <p:cNvSpPr txBox="1"/>
          <p:nvPr/>
        </p:nvSpPr>
        <p:spPr>
          <a:xfrm>
            <a:off x="838200" y="1690688"/>
            <a:ext cx="9804400" cy="2382960"/>
          </a:xfrm>
          <a:prstGeom prst="rect">
            <a:avLst/>
          </a:prstGeom>
          <a:noFill/>
        </p:spPr>
        <p:txBody>
          <a:bodyPr wrap="square">
            <a:spAutoFit/>
          </a:bodyPr>
          <a:lstStyle/>
          <a:p>
            <a:pPr marL="0" marR="0">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This </a:t>
            </a:r>
            <a:r>
              <a:rPr lang="en-GB" sz="2800" dirty="0">
                <a:solidFill>
                  <a:srgbClr val="FF0000"/>
                </a:solidFill>
                <a:effectLst/>
                <a:latin typeface="DM Sans" pitchFamily="2" charset="0"/>
                <a:ea typeface="Times New Roman" panose="02020603050405020304" pitchFamily="18" charset="0"/>
                <a:cs typeface="Times New Roman" panose="02020603050405020304" pitchFamily="18" charset="0"/>
              </a:rPr>
              <a:t>feelings-based</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 personal approach helps management and employees work together to transition and solidify change. Once again, taking your employees’ personal feelings into consideration when implementing change guarantees a higher acceptance rate. </a:t>
            </a:r>
            <a:endParaRPr lang="en-GB" sz="2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6840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482600" y="288925"/>
            <a:ext cx="10515600" cy="749169"/>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7. Satir Change Model</a:t>
            </a:r>
            <a:endParaRPr lang="en-GB" sz="4000"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419100" y="1219201"/>
            <a:ext cx="10515600" cy="4254500"/>
          </a:xfrm>
        </p:spPr>
        <p:txBody>
          <a:bodyPr>
            <a:normAutofit/>
          </a:bodyPr>
          <a:lstStyle/>
          <a:p>
            <a:pPr marL="0" marR="0">
              <a:lnSpc>
                <a:spcPct val="107000"/>
              </a:lnSpc>
              <a:spcBef>
                <a:spcPts val="0"/>
              </a:spcBef>
              <a:spcAft>
                <a:spcPts val="800"/>
              </a:spcAft>
            </a:pPr>
            <a:r>
              <a:rPr lang="en-GB"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3"/>
              </a:rPr>
              <a:t>Satir Change Model</a:t>
            </a: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 monitors the emotional progression of employees by tracking their performance through five stages:</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Late status quo</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Resistance</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Chaos</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Integration</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New status quo</a:t>
            </a:r>
            <a:endParaRPr lang="en-GB"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51410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547555"/>
          </a:xfrm>
        </p:spPr>
        <p:txBody>
          <a:bodyPr>
            <a:normAutofit fontScale="90000"/>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8. Kotter’s Theory</a:t>
            </a:r>
            <a:endParaRPr lang="en-GB" sz="4000"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a:xfrm>
            <a:off x="793750" y="1069974"/>
            <a:ext cx="10515600" cy="4581525"/>
          </a:xfrm>
        </p:spPr>
        <p:txBody>
          <a:bodyPr>
            <a:normAutofit/>
          </a:bodyPr>
          <a:lstStyle/>
          <a:p>
            <a:pPr marL="0" marR="0">
              <a:lnSpc>
                <a:spcPct val="107000"/>
              </a:lnSpc>
              <a:spcBef>
                <a:spcPts val="0"/>
              </a:spcBef>
              <a:spcAft>
                <a:spcPts val="800"/>
              </a:spcAf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Developed by Harvard Business School professor John P. Kotter, Kotter’s Theory for change management is divided into eight stages:</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Create a sense of urgency</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Build the change team</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Form a strategic vision</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Communicate the vision</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Remove barriers to change</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Focus on short-term wins</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Maintain momentum</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2000" dirty="0">
                <a:solidFill>
                  <a:srgbClr val="25223B"/>
                </a:solidFill>
                <a:effectLst/>
                <a:latin typeface="DM Sans" pitchFamily="2" charset="0"/>
                <a:ea typeface="Times New Roman" panose="02020603050405020304" pitchFamily="18" charset="0"/>
                <a:cs typeface="Times New Roman" panose="02020603050405020304" pitchFamily="18" charset="0"/>
              </a:rPr>
              <a:t>Institute change</a:t>
            </a:r>
            <a:endParaRPr lang="en-GB" sz="20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030979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838200" y="365125"/>
            <a:ext cx="5740400" cy="70802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8. Kotter’s Theory</a:t>
            </a:r>
            <a:endParaRPr lang="en-GB" dirty="0"/>
          </a:p>
        </p:txBody>
      </p:sp>
      <p:pic>
        <p:nvPicPr>
          <p:cNvPr id="9" name="Content Placeholder 8">
            <a:extLst>
              <a:ext uri="{FF2B5EF4-FFF2-40B4-BE49-F238E27FC236}">
                <a16:creationId xmlns:a16="http://schemas.microsoft.com/office/drawing/2014/main" id="{7C5370A4-4B47-A508-2083-89294CAC56C2}"/>
              </a:ext>
            </a:extLst>
          </p:cNvPr>
          <p:cNvPicPr>
            <a:picLocks noGrp="1" noChangeAspect="1"/>
          </p:cNvPicPr>
          <p:nvPr>
            <p:ph idx="1"/>
          </p:nvPr>
        </p:nvPicPr>
        <p:blipFill>
          <a:blip r:embed="rId3"/>
          <a:stretch>
            <a:fillRect/>
          </a:stretch>
        </p:blipFill>
        <p:spPr>
          <a:xfrm>
            <a:off x="793363" y="1073150"/>
            <a:ext cx="5969000" cy="5279706"/>
          </a:xfrm>
          <a:prstGeom prst="rect">
            <a:avLst/>
          </a:prstGeom>
        </p:spPr>
      </p:pic>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
        <p:nvSpPr>
          <p:cNvPr id="11" name="TextBox 10">
            <a:extLst>
              <a:ext uri="{FF2B5EF4-FFF2-40B4-BE49-F238E27FC236}">
                <a16:creationId xmlns:a16="http://schemas.microsoft.com/office/drawing/2014/main" id="{F3D3CA92-9CC1-A281-741D-4537C0B88E1F}"/>
              </a:ext>
            </a:extLst>
          </p:cNvPr>
          <p:cNvSpPr txBox="1"/>
          <p:nvPr/>
        </p:nvSpPr>
        <p:spPr>
          <a:xfrm>
            <a:off x="6578600" y="1531035"/>
            <a:ext cx="5194299" cy="1815882"/>
          </a:xfrm>
          <a:prstGeom prst="rect">
            <a:avLst/>
          </a:prstGeom>
          <a:noFill/>
        </p:spPr>
        <p:txBody>
          <a:bodyPr wrap="square">
            <a:spAutoFit/>
          </a:bodyPr>
          <a:lstStyle/>
          <a:p>
            <a:pPr algn="just"/>
            <a:r>
              <a:rPr lang="en-GB" sz="2800" dirty="0">
                <a:solidFill>
                  <a:srgbClr val="25223B"/>
                </a:solidFill>
                <a:latin typeface="DM Sans" pitchFamily="2" charset="0"/>
                <a:ea typeface="Times New Roman" panose="02020603050405020304" pitchFamily="18" charset="0"/>
                <a:cs typeface="Times New Roman" panose="02020603050405020304" pitchFamily="18" charset="0"/>
              </a:rPr>
              <a:t>T</a:t>
            </a: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his top-down model neglects to include a stage that calls for employee feedback</a:t>
            </a:r>
            <a:endParaRPr lang="en-GB" sz="2800" dirty="0"/>
          </a:p>
        </p:txBody>
      </p:sp>
    </p:spTree>
    <p:extLst>
      <p:ext uri="{BB962C8B-B14F-4D97-AF65-F5344CB8AC3E}">
        <p14:creationId xmlns:p14="http://schemas.microsoft.com/office/powerpoint/2010/main" val="1896268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508000" y="-46169"/>
            <a:ext cx="10515600" cy="1325563"/>
          </a:xfrm>
        </p:spPr>
        <p:txBody>
          <a:bodyPr/>
          <a:lstStyle/>
          <a:p>
            <a:r>
              <a:rPr lang="en-GB" sz="32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755650" y="1297119"/>
            <a:ext cx="10515600" cy="4281487"/>
          </a:xfrm>
        </p:spPr>
        <p:txBody>
          <a:bodyPr>
            <a:normAutofit/>
          </a:bodyPr>
          <a:lstStyle/>
          <a:p>
            <a:pPr marL="0" marR="0">
              <a:lnSpc>
                <a:spcPct val="107000"/>
              </a:lnSpc>
              <a:spcBef>
                <a:spcPts val="0"/>
              </a:spcBef>
              <a:spcAft>
                <a:spcPts val="800"/>
              </a:spcAf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The</a:t>
            </a:r>
            <a:r>
              <a:rPr lang="en-GB" sz="32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3"/>
              </a:rPr>
              <a:t> Maurer 3 Levels of Resistance and Change Model</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is unique in that it </a:t>
            </a:r>
            <a:r>
              <a:rPr lang="en-GB" sz="3200" dirty="0" err="1">
                <a:solidFill>
                  <a:srgbClr val="25223B"/>
                </a:solidFill>
                <a:effectLst/>
                <a:latin typeface="DM Sans" pitchFamily="2" charset="0"/>
                <a:ea typeface="Times New Roman" panose="02020603050405020304" pitchFamily="18" charset="0"/>
                <a:cs typeface="Times New Roman" panose="02020603050405020304" pitchFamily="18" charset="0"/>
              </a:rPr>
              <a:t>centers</a:t>
            </a: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 on what causes changes to fail. This model focuses on three critical levels of resistance:</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get it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it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you</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41667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descr="Maurers-3-levels-of-resistance">
            <a:extLst>
              <a:ext uri="{FF2B5EF4-FFF2-40B4-BE49-F238E27FC236}">
                <a16:creationId xmlns:a16="http://schemas.microsoft.com/office/drawing/2014/main" id="{2F9F5D4C-8341-2CA3-79D3-9BBDDE8328E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90569" y="1556848"/>
            <a:ext cx="7301041" cy="3840652"/>
          </a:xfrm>
          <a:prstGeom prst="rect">
            <a:avLst/>
          </a:prstGeom>
          <a:noFill/>
          <a:ln>
            <a:noFill/>
          </a:ln>
        </p:spPr>
      </p:pic>
    </p:spTree>
    <p:extLst>
      <p:ext uri="{BB962C8B-B14F-4D97-AF65-F5344CB8AC3E}">
        <p14:creationId xmlns:p14="http://schemas.microsoft.com/office/powerpoint/2010/main" val="18390880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a:lnSpc>
                <a:spcPct val="107000"/>
              </a:lnSpc>
              <a:spcBef>
                <a:spcPts val="0"/>
              </a:spcBef>
              <a:spcAft>
                <a:spcPts val="800"/>
              </a:spcAft>
            </a:pPr>
            <a:r>
              <a:rPr lang="en-GB" b="1" dirty="0">
                <a:solidFill>
                  <a:srgbClr val="25223B"/>
                </a:solidFill>
                <a:effectLst/>
                <a:latin typeface="DM Sans" pitchFamily="2" charset="0"/>
                <a:ea typeface="Times New Roman" panose="02020603050405020304" pitchFamily="18" charset="0"/>
                <a:cs typeface="Times New Roman" panose="02020603050405020304" pitchFamily="18" charset="0"/>
              </a:rPr>
              <a:t>“I don’t get it.”</a:t>
            </a:r>
            <a:b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dirty="0">
                <a:solidFill>
                  <a:srgbClr val="25223B"/>
                </a:solidFill>
                <a:effectLst/>
                <a:latin typeface="DM Sans" pitchFamily="2" charset="0"/>
                <a:ea typeface="Times New Roman" panose="02020603050405020304" pitchFamily="18" charset="0"/>
                <a:cs typeface="Times New Roman" panose="02020603050405020304" pitchFamily="18" charset="0"/>
              </a:rPr>
              <a:t>People are prone to rejecting what they do not understand. When employees do not fully comprehend the need for the change or the change itself, you’ve already set yourself up for failure. It’s critical that employees are given the information that will allow them to see the necessity for the change.</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32052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b="1"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it.”</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Emotional reactions can be a huge barrier to implementing change. If employees feel frustrated by or even fearful of the change, they are likely to dig their heels in and resist. Preparing for and managing this expected roadblock is key to moving forward with the change.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GB" dirty="0"/>
          </a:p>
          <a:p>
            <a:pPr marL="0" marR="0" indent="0">
              <a:lnSpc>
                <a:spcPct val="107000"/>
              </a:lnSpc>
              <a:spcBef>
                <a:spcPts val="0"/>
              </a:spcBef>
              <a:spcAft>
                <a:spcPts val="800"/>
              </a:spcAft>
              <a:buNone/>
            </a:pP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92588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9. Maurer 3 Levels of Resistance and Change Model</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p:txBody>
          <a:bodyPr>
            <a:normAutofit/>
          </a:bodyPr>
          <a:lstStyle/>
          <a:p>
            <a:pPr marL="0" marR="0" indent="0">
              <a:lnSpc>
                <a:spcPct val="107000"/>
              </a:lnSpc>
              <a:spcBef>
                <a:spcPts val="0"/>
              </a:spcBef>
              <a:spcAft>
                <a:spcPts val="800"/>
              </a:spcAft>
              <a:buNone/>
            </a:pPr>
            <a:r>
              <a:rPr lang="en-GB" sz="2400" b="1" dirty="0">
                <a:solidFill>
                  <a:srgbClr val="25223B"/>
                </a:solidFill>
                <a:effectLst/>
                <a:latin typeface="DM Sans" pitchFamily="2" charset="0"/>
                <a:ea typeface="Times New Roman" panose="02020603050405020304" pitchFamily="18" charset="0"/>
                <a:cs typeface="Times New Roman" panose="02020603050405020304" pitchFamily="18" charset="0"/>
              </a:rPr>
              <a:t>“I don’t like you.”</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You don’t need to be best friends with the people affected by the change, but if your employees do not trust your judgement and expertise, they may put up more of a fight. If you are confident and informed about the need for change as well as the process for implementing it, your employees will be more receptive.</a:t>
            </a:r>
            <a:b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b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While the Maurer 3 Levels of Resistance and Change Model is best paired with a step-by-step guide, anticipating and understanding forms of resistance can be incredibly valuable.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737935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a:xfrm>
            <a:off x="838200" y="365125"/>
            <a:ext cx="10515600" cy="714375"/>
          </a:xfrm>
        </p:spPr>
        <p:txBody>
          <a:bodyPr>
            <a:normAutofit/>
          </a:bodyPr>
          <a:lstStyle/>
          <a:p>
            <a:r>
              <a:rPr lang="en-GB" sz="40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sz="4000"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a:xfrm>
            <a:off x="895350" y="1079500"/>
            <a:ext cx="10515600" cy="4538663"/>
          </a:xfrm>
        </p:spPr>
        <p:txBody>
          <a:bodyPr/>
          <a:lstStyle/>
          <a:p>
            <a:pPr algn="just"/>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The Deming Cycle, originally developed by </a:t>
            </a:r>
            <a:r>
              <a:rPr lang="en-GB" sz="2400" dirty="0" err="1">
                <a:solidFill>
                  <a:srgbClr val="25223B"/>
                </a:solidFill>
                <a:effectLst/>
                <a:latin typeface="DM Sans" pitchFamily="2" charset="0"/>
                <a:ea typeface="Times New Roman" panose="02020603050405020304" pitchFamily="18" charset="0"/>
                <a:cs typeface="Times New Roman" panose="02020603050405020304" pitchFamily="18" charset="0"/>
              </a:rPr>
              <a:t>Dr.</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Williams Edwards Deming, is also known as the </a:t>
            </a: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Plan-Do-Check-Act (PDCA) cycle</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This framework focuses on process improvement and is divided into four phases:</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Plan</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Do</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Check</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3200" dirty="0">
                <a:solidFill>
                  <a:srgbClr val="25223B"/>
                </a:solidFill>
                <a:effectLst/>
                <a:latin typeface="DM Sans" pitchFamily="2" charset="0"/>
                <a:ea typeface="Times New Roman" panose="02020603050405020304" pitchFamily="18" charset="0"/>
                <a:cs typeface="Times New Roman" panose="02020603050405020304" pitchFamily="18" charset="0"/>
              </a:rPr>
              <a:t>Act</a:t>
            </a:r>
            <a:endParaRPr lang="en-GB" sz="3200" dirty="0">
              <a:solidFill>
                <a:srgbClr val="25223B"/>
              </a:solidFill>
              <a:effectLst/>
              <a:latin typeface="Calibri" panose="020F0502020204030204" pitchFamily="34" charset="0"/>
              <a:ea typeface="Calibri" panose="020F0502020204030204" pitchFamily="34" charset="0"/>
              <a:cs typeface="Arial" panose="020B0604020202020204" pitchFamily="34" charset="0"/>
            </a:endParaRPr>
          </a:p>
          <a:p>
            <a:pPr algn="just"/>
            <a:endParaRPr lang="en-GB" sz="3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013985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a:xfrm>
            <a:off x="838200" y="365125"/>
            <a:ext cx="10515600" cy="955675"/>
          </a:xfrm>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Content Placeholder 8" descr="pdca-cycle-example">
            <a:extLst>
              <a:ext uri="{FF2B5EF4-FFF2-40B4-BE49-F238E27FC236}">
                <a16:creationId xmlns:a16="http://schemas.microsoft.com/office/drawing/2014/main" id="{28392597-F5CF-8CEA-6CB4-6696A7968B07}"/>
              </a:ext>
            </a:extLst>
          </p:cNvPr>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139244" y="1320800"/>
            <a:ext cx="7735712" cy="4351338"/>
          </a:xfrm>
          <a:prstGeom prst="rect">
            <a:avLst/>
          </a:prstGeom>
          <a:noFill/>
          <a:ln>
            <a:noFill/>
          </a:ln>
        </p:spPr>
      </p:pic>
    </p:spTree>
    <p:extLst>
      <p:ext uri="{BB962C8B-B14F-4D97-AF65-F5344CB8AC3E}">
        <p14:creationId xmlns:p14="http://schemas.microsoft.com/office/powerpoint/2010/main" val="38433336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GB" sz="4400" b="1" dirty="0">
                <a:solidFill>
                  <a:srgbClr val="25223B"/>
                </a:solidFill>
                <a:effectLst/>
                <a:latin typeface="DM Sans" pitchFamily="2" charset="0"/>
                <a:ea typeface="Times New Roman" panose="02020603050405020304" pitchFamily="18" charset="0"/>
                <a:cs typeface="Times New Roman" panose="02020603050405020304" pitchFamily="18" charset="0"/>
              </a:rPr>
              <a:t>10. Deming Cycle (PDCA)</a:t>
            </a:r>
            <a:endParaRPr lang="en-GB"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p:txBody>
          <a:bodyPr>
            <a:normAutofit fontScale="92500" lnSpcReduction="20000"/>
          </a:bodyPr>
          <a:lstStyle/>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PDCA is called a cycle instead of a model because it is designed to work on a loop. You identify issues and potential improvements during the planning stage, then implement them on a small scale, such as within one team or a small department. You then check and monitor progress to see if this change could benefit from adjustments, and then you act accordingly. Acting could mean implementing the change in other areas of the company, or it could mean going back to the planning stage.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07000"/>
              </a:lnSpc>
              <a:spcBef>
                <a:spcPts val="0"/>
              </a:spcBef>
              <a:spcAft>
                <a:spcPts val="800"/>
              </a:spcAft>
            </a:pPr>
            <a:r>
              <a:rPr lang="en-GB" sz="2800" dirty="0">
                <a:solidFill>
                  <a:srgbClr val="25223B"/>
                </a:solidFill>
                <a:effectLst/>
                <a:latin typeface="DM Sans" pitchFamily="2" charset="0"/>
                <a:ea typeface="Times New Roman" panose="02020603050405020304" pitchFamily="18" charset="0"/>
                <a:cs typeface="Times New Roman" panose="02020603050405020304" pitchFamily="18" charset="0"/>
              </a:rPr>
              <a:t>This change management framework works best on a small scale, testing changes on a single team or department and tracking results before implementing changes company-wide.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539213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normAutofit fontScale="90000"/>
          </a:bodyPr>
          <a:lstStyle/>
          <a:p>
            <a:r>
              <a:rPr lang="en-GB" b="1" dirty="0">
                <a:solidFill>
                  <a:srgbClr val="25223B"/>
                </a:solidFill>
                <a:latin typeface="DM Sans" pitchFamily="2" charset="0"/>
                <a:ea typeface="Times New Roman" panose="02020603050405020304" pitchFamily="18" charset="0"/>
                <a:cs typeface="Times New Roman" panose="02020603050405020304" pitchFamily="18" charset="0"/>
              </a:rPr>
              <a:t>Managing Change is Essential for Continued Organizational Success</a:t>
            </a:r>
            <a:br>
              <a:rPr lang="en-GB" dirty="0">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838200" y="1428750"/>
            <a:ext cx="10515600" cy="4748213"/>
          </a:xfrm>
        </p:spPr>
        <p:txBody>
          <a:bodyPr/>
          <a:lstStyle/>
          <a:p>
            <a:pPr marL="0" marR="0">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Change will rarely be welcomed, but proper management can minimize negative reactions. Choose a change management model that functions as a compass pointing you towards your “True North” or desired outcome, and the path to successful change adoption will be much easier to navigate.</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Continued support throughout a change is essential, especially with big changes such as adopting new software. Leveraging the right </a:t>
            </a:r>
            <a:r>
              <a:rPr lang="en-GB" sz="2400" u="none" strike="noStrike" dirty="0">
                <a:solidFill>
                  <a:srgbClr val="FF6B18"/>
                </a:solidFill>
                <a:effectLst/>
                <a:latin typeface="DM Sans" pitchFamily="2" charset="0"/>
                <a:ea typeface="Times New Roman" panose="02020603050405020304" pitchFamily="18" charset="0"/>
                <a:cs typeface="Times New Roman" panose="02020603050405020304" pitchFamily="18" charset="0"/>
                <a:hlinkClick r:id="rId2"/>
              </a:rPr>
              <a:t>change management tools</a:t>
            </a:r>
            <a:r>
              <a:rPr lang="en-GB" sz="2400" dirty="0">
                <a:solidFill>
                  <a:srgbClr val="25223B"/>
                </a:solidFill>
                <a:effectLst/>
                <a:latin typeface="DM Sans" pitchFamily="2" charset="0"/>
                <a:ea typeface="Times New Roman" panose="02020603050405020304" pitchFamily="18" charset="0"/>
                <a:cs typeface="Times New Roman" panose="02020603050405020304" pitchFamily="18" charset="0"/>
              </a:rPr>
              <a:t> can help you attain the support you need for major changes in the organization</a:t>
            </a:r>
            <a:r>
              <a:rPr lang="en-GB" sz="1800" dirty="0">
                <a:solidFill>
                  <a:srgbClr val="25223B"/>
                </a:solidFill>
                <a:effectLst/>
                <a:latin typeface="DM Sans" pitchFamily="2"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057007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FBAB-CCE5-194A-9E82-ABC90F3F50D5}"/>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3358E96E-AD2D-AE65-30BA-3E810D2E3B03}"/>
              </a:ext>
            </a:extLst>
          </p:cNvPr>
          <p:cNvSpPr>
            <a:spLocks noGrp="1"/>
          </p:cNvSpPr>
          <p:nvPr>
            <p:ph idx="1"/>
          </p:nvPr>
        </p:nvSpPr>
        <p:spPr/>
        <p:txBody>
          <a:bodyPr/>
          <a:lstStyle/>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See also</a:t>
            </a:r>
          </a:p>
          <a:p>
            <a:pPr marL="0" marR="0">
              <a:lnSpc>
                <a:spcPts val="1320"/>
              </a:lnSpc>
              <a:spcBef>
                <a:spcPts val="0"/>
              </a:spcBef>
              <a:spcAft>
                <a:spcPts val="800"/>
              </a:spcAft>
            </a:pPr>
            <a:r>
              <a:rPr lang="en-GB" sz="1800" b="1" u="sng" kern="1800" dirty="0">
                <a:solidFill>
                  <a:srgbClr val="0563C1"/>
                </a:solidFill>
                <a:effectLst/>
                <a:latin typeface="DM Sans" pitchFamily="2" charset="0"/>
                <a:ea typeface="Times New Roman" panose="02020603050405020304" pitchFamily="18" charset="0"/>
                <a:cs typeface="Times New Roman" panose="02020603050405020304" pitchFamily="18" charset="0"/>
                <a:hlinkClick r:id="rId2"/>
              </a:rPr>
              <a:t>https://whatfix.com/blog/pdca-cycle/</a:t>
            </a:r>
            <a:r>
              <a:rPr lang="en-GB" sz="1800" b="1" kern="1800" dirty="0">
                <a:solidFill>
                  <a:srgbClr val="25223B"/>
                </a:solidFill>
                <a:effectLst/>
                <a:latin typeface="DM Sans" pitchFamily="2" charset="0"/>
                <a:ea typeface="Times New Roman" panose="02020603050405020304" pitchFamily="18" charset="0"/>
                <a:cs typeface="Times New Roman" panose="02020603050405020304" pitchFamily="18" charset="0"/>
              </a:rPr>
              <a:t> (Accessed 12—12-22)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https://uk.indeed.com/career-advice/career-development/change-management-models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https://www.zendesk.co.uk/blog/change-management-models/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https://blog.darwinbox.com/change-management-models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6"/>
              </a:rPr>
              <a:t>https://change.walkme.com/change-management-models/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5758E39C-43D0-7229-7F73-7C004F7A7B6A}"/>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865E3CBA-806D-0669-0160-54FC76CB97BC}"/>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0E5C07A-C38B-9A60-77F2-7F614A6783A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99C32BB-3DA8-5C5B-7BFE-D8817FE8E777}"/>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A4EE9F4-E073-134C-966B-78AAA1E936AF}"/>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209071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C7AA-3603-8313-750D-3705C3A156EB}"/>
              </a:ext>
            </a:extLst>
          </p:cNvPr>
          <p:cNvSpPr>
            <a:spLocks noGrp="1"/>
          </p:cNvSpPr>
          <p:nvPr>
            <p:ph type="title"/>
          </p:nvPr>
        </p:nvSpPr>
        <p:spPr/>
        <p:txBody>
          <a:bodyPr/>
          <a:lstStyle/>
          <a:p>
            <a:r>
              <a:rPr lang="en-US" dirty="0"/>
              <a:t>In-class activity</a:t>
            </a:r>
            <a:endParaRPr lang="en-GB" dirty="0"/>
          </a:p>
        </p:txBody>
      </p:sp>
      <p:sp>
        <p:nvSpPr>
          <p:cNvPr id="3" name="Content Placeholder 2">
            <a:extLst>
              <a:ext uri="{FF2B5EF4-FFF2-40B4-BE49-F238E27FC236}">
                <a16:creationId xmlns:a16="http://schemas.microsoft.com/office/drawing/2014/main" id="{BF3B78ED-BF65-8DF8-7F82-CDF4F6D56B92}"/>
              </a:ext>
            </a:extLst>
          </p:cNvPr>
          <p:cNvSpPr>
            <a:spLocks noGrp="1"/>
          </p:cNvSpPr>
          <p:nvPr>
            <p:ph idx="1"/>
          </p:nvPr>
        </p:nvSpPr>
        <p:spPr>
          <a:xfrm>
            <a:off x="482600" y="1825625"/>
            <a:ext cx="10871200" cy="3616325"/>
          </a:xfrm>
        </p:spPr>
        <p:txBody>
          <a:bodyPr>
            <a:normAutofit lnSpcReduction="10000"/>
          </a:bodyPr>
          <a:lstStyle/>
          <a:p>
            <a:pPr marL="0" indent="0">
              <a:buNone/>
            </a:pPr>
            <a:r>
              <a:rPr lang="en-US" sz="4000" dirty="0"/>
              <a:t>Select an issue which involves an organizational change. Please select a model/ theory to explain this issue. </a:t>
            </a:r>
          </a:p>
          <a:p>
            <a:pPr marL="0" indent="0">
              <a:buNone/>
            </a:pPr>
            <a:endParaRPr lang="en-US" sz="4000" dirty="0"/>
          </a:p>
          <a:p>
            <a:r>
              <a:rPr lang="en-US" sz="4000" dirty="0"/>
              <a:t>Please team-up yourself (2 persons per group). </a:t>
            </a:r>
          </a:p>
          <a:p>
            <a:r>
              <a:rPr lang="en-US" sz="4000" dirty="0"/>
              <a:t>Please prepare a 5-min ppt file for presentation </a:t>
            </a:r>
            <a:endParaRPr lang="en-GB" sz="4000" dirty="0"/>
          </a:p>
        </p:txBody>
      </p:sp>
      <p:grpSp>
        <p:nvGrpSpPr>
          <p:cNvPr id="4" name="Group 3">
            <a:extLst>
              <a:ext uri="{FF2B5EF4-FFF2-40B4-BE49-F238E27FC236}">
                <a16:creationId xmlns:a16="http://schemas.microsoft.com/office/drawing/2014/main" id="{26621752-3F4E-DDBF-8D5A-87843CEA478E}"/>
              </a:ext>
            </a:extLst>
          </p:cNvPr>
          <p:cNvGrpSpPr/>
          <p:nvPr/>
        </p:nvGrpSpPr>
        <p:grpSpPr>
          <a:xfrm>
            <a:off x="0" y="5578607"/>
            <a:ext cx="12192000" cy="1279393"/>
            <a:chOff x="0" y="5578608"/>
            <a:chExt cx="12192000" cy="1279393"/>
          </a:xfrm>
        </p:grpSpPr>
        <p:pic>
          <p:nvPicPr>
            <p:cNvPr id="5" name="Picture 4">
              <a:extLst>
                <a:ext uri="{FF2B5EF4-FFF2-40B4-BE49-F238E27FC236}">
                  <a16:creationId xmlns:a16="http://schemas.microsoft.com/office/drawing/2014/main" id="{7267CB23-AF2B-5FE7-49F7-9A3A195776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B8236E0-4E06-7524-009B-B675C748317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E255351-B40B-98DE-2D28-81DE85588DE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8546EA2-5743-C357-71B9-5C406F66060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48716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2922</Words>
  <Application>Microsoft Office PowerPoint</Application>
  <PresentationFormat>Widescreen</PresentationFormat>
  <Paragraphs>180</Paragraphs>
  <Slides>47</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Calibri Light</vt:lpstr>
      <vt:lpstr>DM Sans</vt:lpstr>
      <vt:lpstr>Symbol</vt:lpstr>
      <vt:lpstr>Wingdings</vt:lpstr>
      <vt:lpstr>Office Theme</vt:lpstr>
      <vt:lpstr>LCDB7008 Visions for the Future : Theoretical Perspectives on Management</vt:lpstr>
      <vt:lpstr> </vt:lpstr>
      <vt:lpstr>What is Change?</vt:lpstr>
      <vt:lpstr>Change Management </vt:lpstr>
      <vt:lpstr>Change Management</vt:lpstr>
      <vt:lpstr>Change Management</vt:lpstr>
      <vt:lpstr>Change Management</vt:lpstr>
      <vt:lpstr>What is Change Management?</vt:lpstr>
      <vt:lpstr>What Is a Change Management Model? </vt:lpstr>
      <vt:lpstr>The Importance of Change Models</vt:lpstr>
      <vt:lpstr>The Importance of Change Models</vt:lpstr>
      <vt:lpstr>Change Management Models</vt:lpstr>
      <vt:lpstr>1. Lewin’s Change Management Model Lewin’s 3-Stage Model of Change, developed by Kurt Lewin, is popular thanks to its three-phase model that breaks down big changes into more manageable chunks: Unfreeze Change Refreeze</vt:lpstr>
      <vt:lpstr>1. Lewin’s Change Management Model</vt:lpstr>
      <vt:lpstr>2. McKinsey 7-S Model The 7 S’s of the McKinsey 7-S Model make it one of the more complex models, but that complexity may be necessary when implementing complicated organization-wide changes. The model’s seven elements are not designed to be addressed in a specific order but rather assessed by how they affect each other so that weaknesses can be identified: </vt:lpstr>
      <vt:lpstr>2. McKinsey 7-S Model Strategy Structure Systems  Shared Values Style Staff Skills </vt:lpstr>
      <vt:lpstr>2. McKinsey 7-S Model</vt:lpstr>
      <vt:lpstr>2. McKinsey 7-S Model</vt:lpstr>
      <vt:lpstr>2. McKinsey 7-S Model</vt:lpstr>
      <vt:lpstr>2. McKinsey 7-S Model</vt:lpstr>
      <vt:lpstr>3. Nudge Theory</vt:lpstr>
      <vt:lpstr>3. Nudge Theory</vt:lpstr>
      <vt:lpstr>4. The ADKAR Change Management Model</vt:lpstr>
      <vt:lpstr>4. The ADKAR Change Management Model</vt:lpstr>
      <vt:lpstr>5. Kübler-Ross Change Curve</vt:lpstr>
      <vt:lpstr>5. Kübler-Ross Change Curve</vt:lpstr>
      <vt:lpstr>5. Kübler-Ross Change Curve</vt:lpstr>
      <vt:lpstr>6. Bridges’ Transition Model</vt:lpstr>
      <vt:lpstr>6. Bridges’ Transition Model</vt:lpstr>
      <vt:lpstr>6. Bridges’ Transition Model</vt:lpstr>
      <vt:lpstr>6. Bridges’ Transition Model</vt:lpstr>
      <vt:lpstr>7. Satir Change Model</vt:lpstr>
      <vt:lpstr>8. Kotter’s Theory</vt:lpstr>
      <vt:lpstr>8. Kotter’s Theory</vt:lpstr>
      <vt:lpstr>9. Maurer 3 Levels of Resistance and Change Model</vt:lpstr>
      <vt:lpstr>9. Maurer 3 Levels of Resistance and Change Model</vt:lpstr>
      <vt:lpstr>9. Maurer 3 Levels of Resistance and Change Model</vt:lpstr>
      <vt:lpstr>9. Maurer 3 Levels of Resistance and Change Model</vt:lpstr>
      <vt:lpstr>9. Maurer 3 Levels of Resistance and Change Model</vt:lpstr>
      <vt:lpstr>10. Deming Cycle (PDCA)</vt:lpstr>
      <vt:lpstr>10. Deming Cycle (PDCA)</vt:lpstr>
      <vt:lpstr>10. Deming Cycle (PDCA)</vt:lpstr>
      <vt:lpstr>Managing Change is Essential for Continued Organizational Success </vt:lpstr>
      <vt:lpstr>References </vt:lpstr>
      <vt:lpstr>In-class activity</vt:lpstr>
      <vt:lpstr>Q&amp;A ! </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4</cp:revision>
  <cp:lastPrinted>2024-06-04T13:22:47Z</cp:lastPrinted>
  <dcterms:created xsi:type="dcterms:W3CDTF">2024-05-03T11:57:05Z</dcterms:created>
  <dcterms:modified xsi:type="dcterms:W3CDTF">2024-10-21T11:35:53Z</dcterms:modified>
</cp:coreProperties>
</file>