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63" r:id="rId2"/>
    <p:sldId id="262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28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376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094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346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382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331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21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25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4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29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69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03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266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9051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1819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05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247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284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ABDDD95-8F26-4F44-9192-3F9DBF418622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72A4B8E7-EBDA-491A-9B4B-071CBB9CA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0504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Box 42">
            <a:extLst>
              <a:ext uri="{FF2B5EF4-FFF2-40B4-BE49-F238E27FC236}">
                <a16:creationId xmlns:a16="http://schemas.microsoft.com/office/drawing/2014/main" id="{6FB9639A-AD4C-C18F-1819-04408A475E81}"/>
              </a:ext>
            </a:extLst>
          </p:cNvPr>
          <p:cNvSpPr txBox="1"/>
          <p:nvPr/>
        </p:nvSpPr>
        <p:spPr>
          <a:xfrm>
            <a:off x="589143" y="1490008"/>
            <a:ext cx="91010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Programme: Certificate in Higher Education Business Skills for the Workplace </a:t>
            </a:r>
          </a:p>
          <a:p>
            <a:r>
              <a:rPr lang="en-GB" sz="2000" dirty="0"/>
              <a:t>Assignment Title: Task 2: Business Presentation</a:t>
            </a:r>
          </a:p>
          <a:p>
            <a:r>
              <a:rPr lang="en-GB" sz="2000" dirty="0"/>
              <a:t>Student name: Ivelin Rabadzhiyski</a:t>
            </a:r>
          </a:p>
          <a:p>
            <a:r>
              <a:rPr lang="en-GB" sz="2000" dirty="0"/>
              <a:t>Student ID number: 2423340 </a:t>
            </a:r>
          </a:p>
          <a:p>
            <a:r>
              <a:rPr lang="en-GB" sz="2000" dirty="0"/>
              <a:t>Module code: LCLM4006</a:t>
            </a:r>
          </a:p>
          <a:p>
            <a:r>
              <a:rPr lang="en-GB" sz="2000" dirty="0"/>
              <a:t>Lecturer: </a:t>
            </a:r>
            <a:r>
              <a:rPr lang="en-GB" sz="2000" dirty="0" err="1"/>
              <a:t>Fouziya</a:t>
            </a:r>
            <a:r>
              <a:rPr lang="en-GB" sz="2000" dirty="0"/>
              <a:t> </a:t>
            </a:r>
            <a:r>
              <a:rPr lang="en-GB" sz="2000" dirty="0" err="1"/>
              <a:t>Joureih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085234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28B2F6-448B-7D0D-34E9-C5B6DE101D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99" b="258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F7DBE8-8261-0139-AB07-D93172313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1215059"/>
            <a:ext cx="8596668" cy="1135725"/>
          </a:xfrm>
        </p:spPr>
        <p:txBody>
          <a:bodyPr>
            <a:normAutofit/>
          </a:bodyPr>
          <a:lstStyle/>
          <a:p>
            <a:r>
              <a:rPr lang="en-GB" b="1" dirty="0"/>
              <a:t>Sleek Valet Business Overview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D8496BB-C437-F4BF-A22C-20D969977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2357267"/>
            <a:ext cx="8596668" cy="388077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LTD company providing mobile car valeting and detailing managed initially by the director</a:t>
            </a:r>
          </a:p>
          <a:p>
            <a:r>
              <a:rPr lang="en-US" dirty="0">
                <a:solidFill>
                  <a:srgbClr val="FFFFFF"/>
                </a:solidFill>
              </a:rPr>
              <a:t>Could operate anywhere – at customers’ home, workplace or events</a:t>
            </a:r>
          </a:p>
          <a:p>
            <a:r>
              <a:rPr lang="en-US" dirty="0">
                <a:solidFill>
                  <a:srgbClr val="FFFFFF"/>
                </a:solidFill>
              </a:rPr>
              <a:t>Offering quality exterior wash, interior deep clean, full valeting and detailing</a:t>
            </a:r>
          </a:p>
          <a:p>
            <a:r>
              <a:rPr lang="en-US" dirty="0">
                <a:solidFill>
                  <a:srgbClr val="FFFFFF"/>
                </a:solidFill>
              </a:rPr>
              <a:t>Convenient, professional care and high-quality finishes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922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F721A2-2742-1896-25EB-C3E81364DD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" r="18243" b="909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A94ACC-ED04-8B96-C6FA-90549D2303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340" y="743704"/>
            <a:ext cx="4946352" cy="1440366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 dirty="0"/>
              <a:t>Key External Factors (PESTEL)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3E8A84-40A4-65A7-F85C-9A44E0397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9365" y="2307947"/>
            <a:ext cx="4416302" cy="4227865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1600" dirty="0"/>
              <a:t>Social: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Growing demand for convenient services especially among car enthusiasts.</a:t>
            </a:r>
          </a:p>
          <a:p>
            <a:pPr algn="l">
              <a:lnSpc>
                <a:spcPct val="150000"/>
              </a:lnSpc>
            </a:pPr>
            <a:r>
              <a:rPr lang="en-GB" sz="1600" dirty="0"/>
              <a:t>Technological: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Social media marketing, online booking &amp; managing bookings and digital payments.</a:t>
            </a:r>
          </a:p>
          <a:p>
            <a:pPr algn="l">
              <a:lnSpc>
                <a:spcPct val="150000"/>
              </a:lnSpc>
            </a:pPr>
            <a:r>
              <a:rPr lang="en-GB" sz="1600" dirty="0"/>
              <a:t>Legal: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Regulations on cleaning chemicals and water usage.</a:t>
            </a:r>
          </a:p>
        </p:txBody>
      </p:sp>
    </p:spTree>
    <p:extLst>
      <p:ext uri="{BB962C8B-B14F-4D97-AF65-F5344CB8AC3E}">
        <p14:creationId xmlns:p14="http://schemas.microsoft.com/office/powerpoint/2010/main" val="3671866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fade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6D27AE-5415-1664-3787-BACD0DFA6C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56" t="6798" r="11079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6C9A17-15EE-1108-1914-AB746CC615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0" y="1490730"/>
            <a:ext cx="4079721" cy="724401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 dirty="0">
                <a:solidFill>
                  <a:schemeClr val="tx1"/>
                </a:solidFill>
              </a:rPr>
              <a:t>Marketing Strategies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17F338-6C33-04C3-801E-45602AFF1D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1637" y="2516133"/>
            <a:ext cx="4079721" cy="3157909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Social media marketing showing before and after;</a:t>
            </a:r>
          </a:p>
          <a:p>
            <a:pPr marL="285750" indent="-285750" algn="l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Community engagement – presenting brand awareness at car meets and events;</a:t>
            </a:r>
          </a:p>
          <a:p>
            <a:pPr marL="285750" indent="-285750" algn="l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Creating Google Business profile for local visibility;</a:t>
            </a:r>
          </a:p>
          <a:p>
            <a:pPr marL="285750" indent="-285750" algn="l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Offering promotions and loyalty cards to compliment regular customers </a:t>
            </a:r>
          </a:p>
          <a:p>
            <a:pPr marL="285750" indent="-285750" algn="l">
              <a:lnSpc>
                <a:spcPct val="16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74872603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1EBEB5-C9E8-DA8A-F9CE-533625179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26" r="18630" b="8316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9CA6CD-2E12-A5CF-541F-0B057B94C8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4681" y="638473"/>
            <a:ext cx="2744709" cy="748704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b="1" dirty="0"/>
              <a:t>Funding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0DB4C5-1521-9756-912B-545F5A06B2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6724" y="1540835"/>
            <a:ext cx="5340624" cy="525272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Total funding of £10,000 required for: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Van purchase £4,000-£5,000;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Professional equipment – pressure washer, vacuum and polisher ~£2,000;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Water tank installation ~£800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Chemicals and supplies ~£600-£700;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Business insurance, website and marketing;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Expected break even in about three to six months.</a:t>
            </a:r>
          </a:p>
        </p:txBody>
      </p:sp>
    </p:spTree>
    <p:extLst>
      <p:ext uri="{BB962C8B-B14F-4D97-AF65-F5344CB8AC3E}">
        <p14:creationId xmlns:p14="http://schemas.microsoft.com/office/powerpoint/2010/main" val="2685987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75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ED9ACB0-7523-4CFE-8917-B590975E48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45" r="8208" b="2827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A43359-CE38-C511-A0C0-00C08A96EE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371" y="1046246"/>
            <a:ext cx="4088190" cy="758374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 dirty="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33F1F-ED4E-0E4C-C0BE-E22F0BC06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4675" y="1893706"/>
            <a:ext cx="4079721" cy="332537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Growing demand for mobile services offering convenience;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Strong market target – busy professionals and car enthusiasts;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Low startup cost and scalable model;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Strong potential for future expansion and profitability. </a:t>
            </a:r>
          </a:p>
        </p:txBody>
      </p:sp>
    </p:spTree>
    <p:extLst>
      <p:ext uri="{BB962C8B-B14F-4D97-AF65-F5344CB8AC3E}">
        <p14:creationId xmlns:p14="http://schemas.microsoft.com/office/powerpoint/2010/main" val="360918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408</TotalTime>
  <Words>260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Mesh</vt:lpstr>
      <vt:lpstr>PowerPoint Presentation</vt:lpstr>
      <vt:lpstr>Sleek Valet Business Overview</vt:lpstr>
      <vt:lpstr>Key External Factors (PESTEL)</vt:lpstr>
      <vt:lpstr>Marketing Strategies</vt:lpstr>
      <vt:lpstr>Funding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Ivelin Rabadzhiyski (2423340)</dc:creator>
  <cp:lastModifiedBy>Ivelin Rabadzhiyski (2423340)</cp:lastModifiedBy>
  <cp:revision>1</cp:revision>
  <dcterms:created xsi:type="dcterms:W3CDTF">2026-03-14T14:23:02Z</dcterms:created>
  <dcterms:modified xsi:type="dcterms:W3CDTF">2026-03-14T21:11:24Z</dcterms:modified>
</cp:coreProperties>
</file>