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9" r:id="rId5"/>
    <p:sldId id="258" r:id="rId6"/>
    <p:sldId id="267" r:id="rId7"/>
    <p:sldId id="260" r:id="rId8"/>
    <p:sldId id="261" r:id="rId9"/>
    <p:sldId id="262" r:id="rId10"/>
    <p:sldId id="263" r:id="rId11"/>
    <p:sldId id="265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031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460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038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4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2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390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447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32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3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10CFE-DF06-4697-922D-4A29006E60C4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1C159-334E-45F4-B738-E5D19EA6812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2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CONTEMPORARY THEMES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ECONOMIC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07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Macro</a:t>
            </a:r>
          </a:p>
          <a:p>
            <a:r>
              <a:rPr lang="en-GB" dirty="0" smtClean="0"/>
              <a:t>Micro</a:t>
            </a:r>
          </a:p>
          <a:p>
            <a:r>
              <a:rPr lang="en-GB" dirty="0" smtClean="0"/>
              <a:t>Globalisation</a:t>
            </a:r>
          </a:p>
          <a:p>
            <a:r>
              <a:rPr lang="en-GB" dirty="0" smtClean="0"/>
              <a:t>Supply and Demand</a:t>
            </a:r>
          </a:p>
        </p:txBody>
      </p:sp>
    </p:spTree>
    <p:extLst>
      <p:ext uri="{BB962C8B-B14F-4D97-AF65-F5344CB8AC3E}">
        <p14:creationId xmlns:p14="http://schemas.microsoft.com/office/powerpoint/2010/main" val="363251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Cost analysis</a:t>
            </a:r>
          </a:p>
          <a:p>
            <a:r>
              <a:rPr lang="en-GB" dirty="0" smtClean="0"/>
              <a:t>Supply and Demand</a:t>
            </a:r>
          </a:p>
          <a:p>
            <a:r>
              <a:rPr lang="en-GB" dirty="0" smtClean="0"/>
              <a:t>Profit and loss</a:t>
            </a:r>
          </a:p>
          <a:p>
            <a:r>
              <a:rPr lang="en-GB" dirty="0" smtClean="0"/>
              <a:t>Income</a:t>
            </a:r>
          </a:p>
          <a:p>
            <a:r>
              <a:rPr lang="en-GB" dirty="0" smtClean="0"/>
              <a:t>Disposable Income</a:t>
            </a:r>
          </a:p>
          <a:p>
            <a:r>
              <a:rPr lang="en-GB" dirty="0" smtClean="0"/>
              <a:t>Inflation</a:t>
            </a:r>
          </a:p>
          <a:p>
            <a:r>
              <a:rPr lang="en-GB" dirty="0" smtClean="0"/>
              <a:t>Taxation</a:t>
            </a:r>
          </a:p>
          <a:p>
            <a:r>
              <a:rPr lang="en-GB" dirty="0" smtClean="0"/>
              <a:t>Currency Exchange</a:t>
            </a:r>
          </a:p>
          <a:p>
            <a:r>
              <a:rPr lang="en-GB" dirty="0" smtClean="0"/>
              <a:t>Credit</a:t>
            </a:r>
          </a:p>
          <a:p>
            <a:r>
              <a:rPr lang="en-GB" dirty="0" smtClean="0"/>
              <a:t>Unemployment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Runs on the bank – Herd behaviour/panic</a:t>
            </a:r>
          </a:p>
          <a:p>
            <a:r>
              <a:rPr lang="en-GB" dirty="0" smtClean="0"/>
              <a:t>Stock Market Crash</a:t>
            </a:r>
          </a:p>
          <a:p>
            <a:r>
              <a:rPr lang="en-GB" dirty="0" smtClean="0"/>
              <a:t>Currency Crashes/ Devaluation</a:t>
            </a:r>
          </a:p>
          <a:p>
            <a:r>
              <a:rPr lang="en-GB" dirty="0" smtClean="0"/>
              <a:t>Government borrowing – IMF</a:t>
            </a:r>
          </a:p>
          <a:p>
            <a:r>
              <a:rPr lang="en-GB" dirty="0" smtClean="0"/>
              <a:t>Imported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28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1929 Wall Street Crash</a:t>
            </a:r>
          </a:p>
          <a:p>
            <a:endParaRPr lang="en-GB" dirty="0" smtClean="0"/>
          </a:p>
          <a:p>
            <a:r>
              <a:rPr lang="en-GB" dirty="0" smtClean="0"/>
              <a:t>1930’s The Great Depression</a:t>
            </a:r>
          </a:p>
          <a:p>
            <a:endParaRPr lang="en-GB" dirty="0" smtClean="0"/>
          </a:p>
          <a:p>
            <a:r>
              <a:rPr lang="en-GB" dirty="0" smtClean="0"/>
              <a:t>The General Strike</a:t>
            </a:r>
          </a:p>
          <a:p>
            <a:endParaRPr lang="en-GB" dirty="0"/>
          </a:p>
          <a:p>
            <a:r>
              <a:rPr lang="en-GB" dirty="0" smtClean="0"/>
              <a:t>Boom Bust Economic Cycle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29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Job Losses</a:t>
            </a:r>
          </a:p>
          <a:p>
            <a:r>
              <a:rPr lang="en-GB" dirty="0" smtClean="0"/>
              <a:t>Unemployment</a:t>
            </a:r>
          </a:p>
          <a:p>
            <a:r>
              <a:rPr lang="en-GB" dirty="0" smtClean="0"/>
              <a:t>Inflation</a:t>
            </a:r>
          </a:p>
          <a:p>
            <a:r>
              <a:rPr lang="en-GB" dirty="0" smtClean="0"/>
              <a:t>Interest Rates</a:t>
            </a:r>
          </a:p>
          <a:p>
            <a:r>
              <a:rPr lang="en-GB" dirty="0" smtClean="0"/>
              <a:t>Credit</a:t>
            </a:r>
          </a:p>
          <a:p>
            <a:r>
              <a:rPr lang="en-GB" dirty="0" smtClean="0"/>
              <a:t>House prices </a:t>
            </a:r>
          </a:p>
          <a:p>
            <a:r>
              <a:rPr lang="en-GB" dirty="0" smtClean="0"/>
              <a:t>Repossessions</a:t>
            </a:r>
          </a:p>
          <a:p>
            <a:r>
              <a:rPr lang="en-GB" dirty="0" smtClean="0"/>
              <a:t>Debt default</a:t>
            </a:r>
          </a:p>
          <a:p>
            <a:r>
              <a:rPr lang="en-GB" dirty="0" smtClean="0"/>
              <a:t>Over borrowing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1970’s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1972-3 Oil Prices - Petrol Strikes</a:t>
            </a:r>
          </a:p>
          <a:p>
            <a:r>
              <a:rPr lang="en-GB" dirty="0" smtClean="0"/>
              <a:t>Devaluation</a:t>
            </a:r>
          </a:p>
          <a:p>
            <a:r>
              <a:rPr lang="en-GB" dirty="0" smtClean="0"/>
              <a:t>Unemployment </a:t>
            </a:r>
          </a:p>
          <a:p>
            <a:r>
              <a:rPr lang="en-GB" dirty="0" smtClean="0"/>
              <a:t>Inflation</a:t>
            </a:r>
          </a:p>
          <a:p>
            <a:r>
              <a:rPr lang="en-GB" dirty="0" smtClean="0"/>
              <a:t>Exchange Rates</a:t>
            </a:r>
          </a:p>
          <a:p>
            <a:r>
              <a:rPr lang="en-GB" dirty="0" smtClean="0"/>
              <a:t>Power of the Unions</a:t>
            </a:r>
          </a:p>
          <a:p>
            <a:r>
              <a:rPr lang="en-GB" dirty="0" smtClean="0"/>
              <a:t>Strikes</a:t>
            </a:r>
          </a:p>
          <a:p>
            <a:r>
              <a:rPr lang="en-GB" dirty="0" smtClean="0"/>
              <a:t>Winter of discontent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368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Mass economic growth </a:t>
            </a:r>
          </a:p>
          <a:p>
            <a:r>
              <a:rPr lang="en-GB" dirty="0" smtClean="0"/>
              <a:t>1987 Black Monday Stock Market Crash</a:t>
            </a:r>
          </a:p>
          <a:p>
            <a:r>
              <a:rPr lang="en-GB" dirty="0" smtClean="0"/>
              <a:t>1992-3 Black Wednesday European Exchange Rate Mechanism</a:t>
            </a:r>
          </a:p>
          <a:p>
            <a:r>
              <a:rPr lang="en-GB" dirty="0" smtClean="0"/>
              <a:t>Inflation</a:t>
            </a:r>
          </a:p>
          <a:p>
            <a:r>
              <a:rPr lang="en-GB" dirty="0" smtClean="0"/>
              <a:t>Exchange Rates</a:t>
            </a:r>
          </a:p>
          <a:p>
            <a:r>
              <a:rPr lang="en-GB" dirty="0" smtClean="0"/>
              <a:t>Interest Rates</a:t>
            </a:r>
          </a:p>
          <a:p>
            <a:r>
              <a:rPr lang="en-GB" dirty="0" smtClean="0"/>
              <a:t>House repossessions</a:t>
            </a:r>
          </a:p>
          <a:p>
            <a:r>
              <a:rPr lang="en-GB" dirty="0" smtClean="0"/>
              <a:t>House price crash</a:t>
            </a:r>
          </a:p>
          <a:p>
            <a:r>
              <a:rPr lang="en-GB" dirty="0" smtClean="0"/>
              <a:t>Lloyd of London insurance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2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Asia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1997-8 Asia Crisis</a:t>
            </a:r>
          </a:p>
          <a:p>
            <a:r>
              <a:rPr lang="en-GB" dirty="0" smtClean="0"/>
              <a:t>1998 Russian devaluation</a:t>
            </a:r>
          </a:p>
          <a:p>
            <a:r>
              <a:rPr lang="en-GB" dirty="0" smtClean="0"/>
              <a:t>2000-2001 Crash of the dot com bubble</a:t>
            </a:r>
          </a:p>
          <a:p>
            <a:r>
              <a:rPr lang="en-GB" dirty="0" smtClean="0"/>
              <a:t>Uncertainty</a:t>
            </a:r>
          </a:p>
          <a:p>
            <a:r>
              <a:rPr lang="en-GB" dirty="0" smtClean="0"/>
              <a:t>2001 Impacts of 9/11 on travel and tourism</a:t>
            </a:r>
          </a:p>
          <a:p>
            <a:r>
              <a:rPr lang="en-GB" dirty="0" smtClean="0"/>
              <a:t>Millennium Fears</a:t>
            </a:r>
          </a:p>
          <a:p>
            <a:r>
              <a:rPr lang="en-GB" dirty="0" smtClean="0"/>
              <a:t>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25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2004 US home ownership peaked at 70%</a:t>
            </a:r>
          </a:p>
          <a:p>
            <a:r>
              <a:rPr lang="en-GB" dirty="0" smtClean="0"/>
              <a:t>2005 US house price drop</a:t>
            </a:r>
          </a:p>
          <a:p>
            <a:r>
              <a:rPr lang="en-GB" dirty="0" smtClean="0"/>
              <a:t>2006 40% drop in house construction in US</a:t>
            </a:r>
          </a:p>
          <a:p>
            <a:r>
              <a:rPr lang="en-GB" dirty="0" smtClean="0"/>
              <a:t>2007 US Mortgage bank crisis</a:t>
            </a:r>
          </a:p>
          <a:p>
            <a:r>
              <a:rPr lang="en-GB" dirty="0" smtClean="0"/>
              <a:t>Lehman Brothers Bank issues</a:t>
            </a:r>
          </a:p>
          <a:p>
            <a:r>
              <a:rPr lang="en-GB" dirty="0" smtClean="0"/>
              <a:t>2007 Increase in </a:t>
            </a:r>
            <a:r>
              <a:rPr lang="en-GB" dirty="0" err="1" smtClean="0"/>
              <a:t>Bancrupcy</a:t>
            </a:r>
            <a:endParaRPr lang="en-GB" dirty="0" smtClean="0"/>
          </a:p>
          <a:p>
            <a:r>
              <a:rPr lang="en-GB" dirty="0" smtClean="0"/>
              <a:t>August 2007 Northern Rock issues</a:t>
            </a:r>
          </a:p>
          <a:p>
            <a:r>
              <a:rPr lang="en-GB" dirty="0" smtClean="0"/>
              <a:t>Iceland Banks</a:t>
            </a:r>
          </a:p>
          <a:p>
            <a:r>
              <a:rPr lang="en-GB" dirty="0" smtClean="0"/>
              <a:t>2008 Bank rate cuts</a:t>
            </a:r>
          </a:p>
          <a:p>
            <a:r>
              <a:rPr lang="en-GB" dirty="0" smtClean="0"/>
              <a:t>International situation in Ireland, Greece and </a:t>
            </a:r>
            <a:r>
              <a:rPr lang="en-GB" dirty="0" smtClean="0"/>
              <a:t>Europe</a:t>
            </a:r>
          </a:p>
          <a:p>
            <a:r>
              <a:rPr lang="en-GB" dirty="0" smtClean="0"/>
              <a:t>2016 BREXIT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29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Impacts on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Lack of credit</a:t>
            </a:r>
          </a:p>
          <a:p>
            <a:r>
              <a:rPr lang="en-GB" dirty="0" smtClean="0"/>
              <a:t>Lack of disposable income</a:t>
            </a:r>
          </a:p>
          <a:p>
            <a:r>
              <a:rPr lang="en-GB" dirty="0" smtClean="0"/>
              <a:t>Increase in Passenger fuel tax</a:t>
            </a:r>
          </a:p>
          <a:p>
            <a:r>
              <a:rPr lang="en-GB" dirty="0" smtClean="0"/>
              <a:t>Increase in All inclusive holidays</a:t>
            </a:r>
          </a:p>
          <a:p>
            <a:r>
              <a:rPr lang="en-GB" dirty="0" smtClean="0"/>
              <a:t>Impact of exchange rates</a:t>
            </a:r>
          </a:p>
          <a:p>
            <a:r>
              <a:rPr lang="en-GB" dirty="0" smtClean="0"/>
              <a:t>Impact of Sky TV on Stadiums</a:t>
            </a:r>
          </a:p>
          <a:p>
            <a:r>
              <a:rPr lang="en-GB" dirty="0" smtClean="0"/>
              <a:t>Impact of new technology</a:t>
            </a:r>
          </a:p>
          <a:p>
            <a:r>
              <a:rPr lang="en-GB" dirty="0" err="1" smtClean="0"/>
              <a:t>Staycation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89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BREXIT</a:t>
            </a:r>
          </a:p>
          <a:p>
            <a:r>
              <a:rPr lang="en-GB" dirty="0" smtClean="0"/>
              <a:t>2009, 2012 and 2015 </a:t>
            </a:r>
            <a:r>
              <a:rPr lang="en-GB" dirty="0" smtClean="0"/>
              <a:t>Bluestone Leisure</a:t>
            </a:r>
          </a:p>
          <a:p>
            <a:r>
              <a:rPr lang="en-GB" dirty="0" smtClean="0"/>
              <a:t>2011 </a:t>
            </a:r>
            <a:r>
              <a:rPr lang="en-GB" dirty="0" err="1" smtClean="0"/>
              <a:t>Slebech</a:t>
            </a:r>
            <a:r>
              <a:rPr lang="en-GB" dirty="0" smtClean="0"/>
              <a:t> Park</a:t>
            </a:r>
          </a:p>
          <a:p>
            <a:r>
              <a:rPr lang="en-GB" dirty="0" smtClean="0"/>
              <a:t>2011 Thomas </a:t>
            </a:r>
            <a:r>
              <a:rPr lang="en-GB" dirty="0" smtClean="0"/>
              <a:t>Cook</a:t>
            </a:r>
          </a:p>
          <a:p>
            <a:r>
              <a:rPr lang="en-GB" dirty="0" smtClean="0"/>
              <a:t>2017 Monarch</a:t>
            </a:r>
            <a:endParaRPr lang="en-GB" dirty="0" smtClean="0"/>
          </a:p>
          <a:p>
            <a:r>
              <a:rPr lang="en-GB" dirty="0" smtClean="0"/>
              <a:t>UK market</a:t>
            </a:r>
          </a:p>
          <a:p>
            <a:r>
              <a:rPr lang="en-GB" dirty="0" smtClean="0"/>
              <a:t>Olympics 2012</a:t>
            </a:r>
          </a:p>
          <a:p>
            <a:r>
              <a:rPr lang="en-GB" dirty="0" smtClean="0"/>
              <a:t>Queens Jubilee and Royal Weddings</a:t>
            </a:r>
          </a:p>
          <a:p>
            <a:r>
              <a:rPr lang="en-GB" dirty="0" smtClean="0"/>
              <a:t>Air Passenger Tax – Impact on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77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293</Words>
  <Application>Microsoft Office PowerPoint</Application>
  <PresentationFormat>On-screen Show (4:3)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CONTEMPORARY THEMES</vt:lpstr>
      <vt:lpstr>Economic Theories</vt:lpstr>
      <vt:lpstr>Economic Issues</vt:lpstr>
      <vt:lpstr>Financial Crisis</vt:lpstr>
      <vt:lpstr>Historical Economic Issues</vt:lpstr>
      <vt:lpstr>Impacts</vt:lpstr>
      <vt:lpstr>1970’s</vt:lpstr>
      <vt:lpstr>1980’s</vt:lpstr>
      <vt:lpstr>Asia crisis</vt:lpstr>
      <vt:lpstr>Economic crisis</vt:lpstr>
      <vt:lpstr>Impacts on Industry</vt:lpstr>
      <vt:lpstr>Case Study Issues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</dc:title>
  <dc:creator>Jacqui</dc:creator>
  <cp:lastModifiedBy>Jacqui Jones</cp:lastModifiedBy>
  <cp:revision>9</cp:revision>
  <dcterms:created xsi:type="dcterms:W3CDTF">2011-11-23T18:11:11Z</dcterms:created>
  <dcterms:modified xsi:type="dcterms:W3CDTF">2017-10-19T11:54:35Z</dcterms:modified>
</cp:coreProperties>
</file>