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9" r:id="rId4"/>
    <p:sldId id="260" r:id="rId5"/>
    <p:sldId id="265" r:id="rId6"/>
    <p:sldId id="266" r:id="rId7"/>
    <p:sldId id="257" r:id="rId8"/>
    <p:sldId id="259" r:id="rId9"/>
    <p:sldId id="261" r:id="rId10"/>
    <p:sldId id="262" r:id="rId11"/>
    <p:sldId id="263" r:id="rId12"/>
    <p:sldId id="272" r:id="rId13"/>
    <p:sldId id="273" r:id="rId14"/>
    <p:sldId id="264" r:id="rId15"/>
    <p:sldId id="267" r:id="rId16"/>
    <p:sldId id="270" r:id="rId17"/>
    <p:sldId id="268" r:id="rId18"/>
    <p:sldId id="27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832" autoAdjust="0"/>
    <p:restoredTop sz="94660"/>
  </p:normalViewPr>
  <p:slideViewPr>
    <p:cSldViewPr snapToGrid="0">
      <p:cViewPr varScale="1">
        <p:scale>
          <a:sx n="81" d="100"/>
          <a:sy n="81" d="100"/>
        </p:scale>
        <p:origin x="66" y="3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38F756-9FAD-415C-B1CB-D2D0D48C9F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BCB107-E5C6-45D6-AE0F-B7B8EB3118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75E8D-0457-4B85-B6B3-F482528E4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8F275E-6752-4898-81E8-A778EB6AE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16ED2-3B8D-4D1F-B446-FAF468B64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07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AF25-3812-4335-A8CD-E45F14DD2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B32D6-EC91-41AD-A841-AD7E091F3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104A7A-BE7E-4EF6-B895-CC786BE77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0BE5E-AF67-4EEF-93A1-83D7728BA6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D55E6E-9E36-41C9-9149-ACD924EB8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6317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D03D8-44DF-43EC-9C44-DC954DBAE0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2E3CFC-9850-4456-95EF-2C467FF3F0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6B04BD-3568-4725-9FBF-AD9605313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E82DC-5276-47CD-BEE1-9B4D141EB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E3BBD8-D134-4065-A71A-2585FC971C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183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0BEFF-D8E6-4A5A-BB0E-8BF30F790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C6C19-845E-4354-BA93-9BD373C0F6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7FEDF6-13E6-4A9B-BB87-5808479576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736A1D-5021-4FC8-AC15-A46E372E4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81F002-A6D3-483E-804A-47CD00635E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73AA4F-D40B-4DDA-B3DB-479B95150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368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C2BE9-B50B-4E6F-9F6B-DEE61756F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1D8C61-6B3E-4277-A4AD-DBC3DA8C9A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E088C0-2E9E-43EB-9CA7-B9D0F243F8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9CA3B8-CA7F-4E2E-B462-4D2E3299763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0A25E6-E5DD-4F7F-A7EF-DE7D446A98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19DD34-3F08-4C68-A405-F83D39A63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B57F74-FF26-42F1-8278-AE1981E0F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FDE1E1-6852-4E7F-A9F2-595E62E78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086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2D9A9-6198-417D-82F5-2D6F12465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F78F7B-F2FD-4B77-A12C-2E58D5CE88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633B43-F4FB-4933-91E1-F9EE1528A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10FDAD-A8E6-4142-BF30-9FCEBEA4C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053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673F0E-B303-439D-95B3-7111B74F1D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D22563-DE97-4FF1-8B2F-C25FD263D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396D84-697C-4016-9CDA-BE553B569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207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24E09-6386-4549-8CAF-37C232716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0310B7-9871-4F27-AD54-5ACD9D53E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2CADA9-10BA-4D88-945A-8C0C4F639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4649F5-0E9C-4F3C-B333-7FBF97A63E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55EEAE-308D-40A4-AF3E-CC51F9D10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A7CAC8-187E-4A91-97B1-9C3BB95C1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3622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7A100-F074-4739-8CE7-E19DB07DCD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EB24BA-CB1F-403B-9E0B-2F093C3D46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624EFB-4377-4CA8-AC50-66F4F8829D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E8425-F96D-4270-8AC1-B3B2AA232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4CFBFA-5843-4C4C-9287-464087928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16EE78-0B43-43D6-AED0-001F85A29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5876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8BC3C-AA9B-4919-BA07-7ACCEF0FA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1E935B-DA7B-47A9-8BD0-BCAD91FC4C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6DE83-5414-4C8A-9CBC-8F554D45C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9975CF-BBC1-4CFE-A13C-55CE1E336C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B3DAC3-D0FD-49E5-87E3-AB42F0BB7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788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F0AAB7-6AE3-404E-BDC5-259BEE90EA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B88017-18E6-49B5-87C9-CF9CE95373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CEC4DB-E6B2-483C-B750-F08B10D97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6CC0A-CFBD-4D5E-B507-85119B07C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EB5E85-117C-456D-83C6-3C19C51AF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539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FE3134-458D-490D-A44A-3600304D81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BF9CC4-A659-4B34-BE0E-C339D1488D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E3A0E-3E27-425E-AFF8-F116E82564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E834E3-B889-4385-9FC9-E9A0F4AAE87F}" type="datetimeFigureOut">
              <a:rPr lang="en-GB" smtClean="0"/>
              <a:t>07/05/2020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C140C-4896-4DF2-92A0-95D06B2889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F1197E-38C0-4B3F-9C3C-8D5C0AD841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1C3329-3ED5-4B5F-ABD6-EE43FB431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152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6054A56-F791-4B05-8E77-35DEA901EC51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6105635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45137A-3202-4143-AB54-42CBE47725D6}"/>
              </a:ext>
            </a:extLst>
          </p:cNvPr>
          <p:cNvSpPr txBox="1"/>
          <p:nvPr/>
        </p:nvSpPr>
        <p:spPr>
          <a:xfrm>
            <a:off x="6412020" y="342199"/>
            <a:ext cx="4280289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Idott wallpaper submission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Influence through veganism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Using pastel colours through the colour palette I have chosen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Created a tile 52x52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Drew out imagery in the tile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Merge layers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Offset- wrap around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Fill in centre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Define as pattern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Create a file to place pattern onto.</a:t>
            </a:r>
          </a:p>
        </p:txBody>
      </p:sp>
    </p:spTree>
    <p:extLst>
      <p:ext uri="{BB962C8B-B14F-4D97-AF65-F5344CB8AC3E}">
        <p14:creationId xmlns:p14="http://schemas.microsoft.com/office/powerpoint/2010/main" val="3617548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B040365-1C8A-42B3-9696-2D946E1D9348}"/>
              </a:ext>
            </a:extLst>
          </p:cNvPr>
          <p:cNvSpPr txBox="1"/>
          <p:nvPr/>
        </p:nvSpPr>
        <p:spPr>
          <a:xfrm>
            <a:off x="8039004" y="1918812"/>
            <a:ext cx="3377183" cy="3708895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 fontScale="550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+mj-lt"/>
                <a:ea typeface="+mj-ea"/>
                <a:cs typeface="+mj-cs"/>
              </a:rPr>
              <a:t>Using wallpaper design from Idott submission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+mj-lt"/>
                <a:ea typeface="+mj-ea"/>
                <a:cs typeface="+mj-cs"/>
              </a:rPr>
              <a:t>Use wallpaper design in a 53x53cm tile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+mj-lt"/>
                <a:ea typeface="+mj-ea"/>
                <a:cs typeface="+mj-cs"/>
              </a:rPr>
              <a:t>Create guides 6x6 to ensure the linear element is followed correctly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+mj-lt"/>
                <a:ea typeface="+mj-ea"/>
                <a:cs typeface="+mj-cs"/>
              </a:rPr>
              <a:t>Using pastel colors following color palette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+mj-lt"/>
                <a:ea typeface="+mj-ea"/>
                <a:cs typeface="+mj-cs"/>
              </a:rPr>
              <a:t>Positioned the wallpaper design in front, deleted the background</a:t>
            </a:r>
          </a:p>
          <a:p>
            <a:pPr marL="342900" indent="-34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>
                <a:latin typeface="+mj-lt"/>
                <a:ea typeface="+mj-ea"/>
                <a:cs typeface="+mj-cs"/>
              </a:rPr>
              <a:t>Using the opacity tool, I have established the linear element against the wallpaper to create the contrast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000" dirty="0"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dirty="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picture containing clothing, furniture, fabric, curtain&#10;&#10;Description automatically generated">
            <a:extLst>
              <a:ext uri="{FF2B5EF4-FFF2-40B4-BE49-F238E27FC236}">
                <a16:creationId xmlns:a16="http://schemas.microsoft.com/office/drawing/2014/main" id="{8D88A038-9E70-4E2B-A805-1BD64EA7131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1"/>
          <a:stretch/>
        </p:blipFill>
        <p:spPr>
          <a:xfrm>
            <a:off x="20" y="10"/>
            <a:ext cx="753463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8015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E79FAFBF-259F-4DD7-AF01-54AFEA477F2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1"/>
            <a:ext cx="4954249" cy="689180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34C9D55-8644-4658-8DFE-3287E102A75A}"/>
              </a:ext>
            </a:extLst>
          </p:cNvPr>
          <p:cNvSpPr txBox="1"/>
          <p:nvPr/>
        </p:nvSpPr>
        <p:spPr>
          <a:xfrm>
            <a:off x="6096000" y="2915587"/>
            <a:ext cx="3962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Scale at 20% with line green background.</a:t>
            </a:r>
          </a:p>
        </p:txBody>
      </p:sp>
    </p:spTree>
    <p:extLst>
      <p:ext uri="{BB962C8B-B14F-4D97-AF65-F5344CB8AC3E}">
        <p14:creationId xmlns:p14="http://schemas.microsoft.com/office/powerpoint/2010/main" val="409362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abric&#10;&#10;Description automatically generated">
            <a:extLst>
              <a:ext uri="{FF2B5EF4-FFF2-40B4-BE49-F238E27FC236}">
                <a16:creationId xmlns:a16="http://schemas.microsoft.com/office/drawing/2014/main" id="{9C2E506F-4F82-4E8E-BF8B-0B9B75FCBFC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7737" y="0"/>
            <a:ext cx="484939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052970E-FA68-4B63-BEE6-8839A243024E}"/>
              </a:ext>
            </a:extLst>
          </p:cNvPr>
          <p:cNvSpPr txBox="1"/>
          <p:nvPr/>
        </p:nvSpPr>
        <p:spPr>
          <a:xfrm>
            <a:off x="5564981" y="2486024"/>
            <a:ext cx="497205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Using crosshatch with Idott submission wallpaper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Defined the pattern with crosshatch technique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Position against the wallpaper design with lighter opacity.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Brightness up, contrast down.</a:t>
            </a:r>
          </a:p>
        </p:txBody>
      </p:sp>
    </p:spTree>
    <p:extLst>
      <p:ext uri="{BB962C8B-B14F-4D97-AF65-F5344CB8AC3E}">
        <p14:creationId xmlns:p14="http://schemas.microsoft.com/office/powerpoint/2010/main" val="29305784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13121A7F-5814-4158-A868-CABFE009606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6721" y="0"/>
            <a:ext cx="96985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106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photo, sitting, room&#10;&#10;Description automatically generated">
            <a:extLst>
              <a:ext uri="{FF2B5EF4-FFF2-40B4-BE49-F238E27FC236}">
                <a16:creationId xmlns:a16="http://schemas.microsoft.com/office/drawing/2014/main" id="{91DB27F7-B954-4544-A4A9-64081CDD5E7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71301" y="0"/>
            <a:ext cx="48493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415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84A6573-221F-496F-BA71-01BDA327E9AB}"/>
              </a:ext>
            </a:extLst>
          </p:cNvPr>
          <p:cNvSpPr txBox="1"/>
          <p:nvPr/>
        </p:nvSpPr>
        <p:spPr>
          <a:xfrm>
            <a:off x="4965431" y="2438400"/>
            <a:ext cx="6586489" cy="37854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Offset wallpaper repeat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Watercolor painting using pastel blue and green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Inspired by nature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Create 53x53 tile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Fill in with imagery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Offset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Fill in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5" name="Picture 4" descr="A close up of a map&#10;&#10;Description automatically generated">
            <a:extLst>
              <a:ext uri="{FF2B5EF4-FFF2-40B4-BE49-F238E27FC236}">
                <a16:creationId xmlns:a16="http://schemas.microsoft.com/office/drawing/2014/main" id="{2D7523AE-F20D-40B7-9ACE-4CDE30EC39A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21C3D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8937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man, riding, plane&#10;&#10;Description automatically generated">
            <a:extLst>
              <a:ext uri="{FF2B5EF4-FFF2-40B4-BE49-F238E27FC236}">
                <a16:creationId xmlns:a16="http://schemas.microsoft.com/office/drawing/2014/main" id="{3A442137-2584-4288-92E2-2142892115F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5004" y="-1"/>
            <a:ext cx="4839892" cy="684455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A18149-BC42-440E-B208-FCDD664E9867}"/>
              </a:ext>
            </a:extLst>
          </p:cNvPr>
          <p:cNvSpPr txBox="1"/>
          <p:nvPr/>
        </p:nvSpPr>
        <p:spPr>
          <a:xfrm>
            <a:off x="5586412" y="2388959"/>
            <a:ext cx="48398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Background using pastel green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Create a 12x12cm tile using guides, 6x6cm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Colour- Brown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Crosshatch effect to use as a background.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Once complete, define as pattern and insert into an A3 doc.</a:t>
            </a:r>
          </a:p>
        </p:txBody>
      </p:sp>
    </p:spTree>
    <p:extLst>
      <p:ext uri="{BB962C8B-B14F-4D97-AF65-F5344CB8AC3E}">
        <p14:creationId xmlns:p14="http://schemas.microsoft.com/office/powerpoint/2010/main" val="30998890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04E1C06A-9E02-4EB9-A3D2-5A38237C41F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-30344"/>
            <a:ext cx="4807744" cy="691868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5D259BA-5D4F-4BFB-B109-39520BE4A6BC}"/>
              </a:ext>
            </a:extLst>
          </p:cNvPr>
          <p:cNvSpPr txBox="1"/>
          <p:nvPr/>
        </p:nvSpPr>
        <p:spPr>
          <a:xfrm>
            <a:off x="6522244" y="2536031"/>
            <a:ext cx="3278981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Using screen imagery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 have experimented with full effect using my base layer for screen print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Used offset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Purple background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017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36334D-D2CA-4794-971B-FDC9EC45957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" y="0"/>
            <a:ext cx="4879181" cy="68752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A22099-765D-4152-94BC-1BBB2F13AE30}"/>
              </a:ext>
            </a:extLst>
          </p:cNvPr>
          <p:cNvSpPr txBox="1"/>
          <p:nvPr/>
        </p:nvSpPr>
        <p:spPr>
          <a:xfrm>
            <a:off x="6150768" y="2543174"/>
            <a:ext cx="473630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Using diamond repeat into digital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 have used my reactive dye design with a diamond repeat design pattern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Diamond repeat</a:t>
            </a:r>
          </a:p>
        </p:txBody>
      </p:sp>
    </p:spTree>
    <p:extLst>
      <p:ext uri="{BB962C8B-B14F-4D97-AF65-F5344CB8AC3E}">
        <p14:creationId xmlns:p14="http://schemas.microsoft.com/office/powerpoint/2010/main" val="380004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sitting, small, wooden&#10;&#10;Description automatically generated">
            <a:extLst>
              <a:ext uri="{FF2B5EF4-FFF2-40B4-BE49-F238E27FC236}">
                <a16:creationId xmlns:a16="http://schemas.microsoft.com/office/drawing/2014/main" id="{3C568171-2307-49E8-9633-CCF8D6CCAEB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4849398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250D21-5016-4C32-B357-C11E039EF1C1}"/>
              </a:ext>
            </a:extLst>
          </p:cNvPr>
          <p:cNvSpPr txBox="1"/>
          <p:nvPr/>
        </p:nvSpPr>
        <p:spPr>
          <a:xfrm>
            <a:off x="6350794" y="2348776"/>
            <a:ext cx="417909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Using pen tool for clipping mask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Using designed wallpaper against wall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Image from </a:t>
            </a:r>
            <a:r>
              <a:rPr lang="en-GB" sz="2000" dirty="0" err="1"/>
              <a:t>Pexels</a:t>
            </a:r>
            <a:r>
              <a:rPr lang="en-GB" sz="2000" dirty="0"/>
              <a:t> as a blank wall.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Using the pen tool draw at each point, enter, select path radius 0. Fill in shape with design.</a:t>
            </a:r>
          </a:p>
        </p:txBody>
      </p:sp>
    </p:spTree>
    <p:extLst>
      <p:ext uri="{BB962C8B-B14F-4D97-AF65-F5344CB8AC3E}">
        <p14:creationId xmlns:p14="http://schemas.microsoft.com/office/powerpoint/2010/main" val="1235889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attoo&#10;&#10;Description automatically generated">
            <a:extLst>
              <a:ext uri="{FF2B5EF4-FFF2-40B4-BE49-F238E27FC236}">
                <a16:creationId xmlns:a16="http://schemas.microsoft.com/office/drawing/2014/main" id="{BBD2DC06-2371-46A8-8BC6-17D9D53E8BA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49798" y="685800"/>
            <a:ext cx="4114800" cy="5486400"/>
          </a:xfrm>
          <a:prstGeom prst="rect">
            <a:avLst/>
          </a:prstGeom>
        </p:spPr>
      </p:pic>
      <p:pic>
        <p:nvPicPr>
          <p:cNvPr id="5" name="Picture 4" descr="A picture containing appliance, indoor, sitting, table&#10;&#10;Description automatically generated">
            <a:extLst>
              <a:ext uri="{FF2B5EF4-FFF2-40B4-BE49-F238E27FC236}">
                <a16:creationId xmlns:a16="http://schemas.microsoft.com/office/drawing/2014/main" id="{EE135A91-8E6F-42DC-ADB1-E2DE8C668E3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57119" y="685800"/>
            <a:ext cx="4021111" cy="40211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B74FF1-14DF-4C8A-8229-76929FFD1CA0}"/>
              </a:ext>
            </a:extLst>
          </p:cNvPr>
          <p:cNvSpPr txBox="1"/>
          <p:nvPr/>
        </p:nvSpPr>
        <p:spPr>
          <a:xfrm>
            <a:off x="5523876" y="4931764"/>
            <a:ext cx="534607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 my design began. I sketched a few designs from observational drawings through on site visits and imagery on botanicals. Through this, I used the free stitch technique on the machine. I aimed to feel the rhythm and natural element through the style of stitch to further my design process.</a:t>
            </a:r>
          </a:p>
        </p:txBody>
      </p:sp>
    </p:spTree>
    <p:extLst>
      <p:ext uri="{BB962C8B-B14F-4D97-AF65-F5344CB8AC3E}">
        <p14:creationId xmlns:p14="http://schemas.microsoft.com/office/powerpoint/2010/main" val="1381004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een plant&#10;&#10;Description automatically generated">
            <a:extLst>
              <a:ext uri="{FF2B5EF4-FFF2-40B4-BE49-F238E27FC236}">
                <a16:creationId xmlns:a16="http://schemas.microsoft.com/office/drawing/2014/main" id="{CD07C55D-4D1B-4769-A4A0-87C3D3B7187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6391" y="1123527"/>
            <a:ext cx="3453600" cy="460480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CD67800-37AC-4E14-89B0-F79DCB3FB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6560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close up of a plant&#10;&#10;Description automatically generated">
            <a:extLst>
              <a:ext uri="{FF2B5EF4-FFF2-40B4-BE49-F238E27FC236}">
                <a16:creationId xmlns:a16="http://schemas.microsoft.com/office/drawing/2014/main" id="{D03F8A4F-7493-45DA-B5D2-F40350332D1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52548" y="1123527"/>
            <a:ext cx="3453600" cy="460480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F1788F-A5AE-4188-8274-F7F2E3833E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959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A close up of a green plant&#10;&#10;Description automatically generated">
            <a:extLst>
              <a:ext uri="{FF2B5EF4-FFF2-40B4-BE49-F238E27FC236}">
                <a16:creationId xmlns:a16="http://schemas.microsoft.com/office/drawing/2014/main" id="{4F863B18-74F8-4870-8EC3-5A21D416742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194096" y="1123528"/>
            <a:ext cx="3453600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524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rawing of a face&#10;&#10;Description automatically generated">
            <a:extLst>
              <a:ext uri="{FF2B5EF4-FFF2-40B4-BE49-F238E27FC236}">
                <a16:creationId xmlns:a16="http://schemas.microsoft.com/office/drawing/2014/main" id="{B414A256-46E3-46A1-85A6-BE0E08E249C9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86830" y="2170416"/>
            <a:ext cx="5818339" cy="4116472"/>
          </a:xfrm>
          <a:prstGeom prst="rect">
            <a:avLst/>
          </a:prstGeom>
        </p:spPr>
      </p:pic>
      <p:pic>
        <p:nvPicPr>
          <p:cNvPr id="5" name="Picture 4" descr="A picture containing book, text&#10;&#10;Description automatically generated">
            <a:extLst>
              <a:ext uri="{FF2B5EF4-FFF2-40B4-BE49-F238E27FC236}">
                <a16:creationId xmlns:a16="http://schemas.microsoft.com/office/drawing/2014/main" id="{20922556-593E-4ECD-B0C6-DACF34AF498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93498" y="1816714"/>
            <a:ext cx="3177366" cy="4493419"/>
          </a:xfrm>
          <a:prstGeom prst="rect">
            <a:avLst/>
          </a:prstGeom>
        </p:spPr>
      </p:pic>
      <p:pic>
        <p:nvPicPr>
          <p:cNvPr id="7" name="Picture 6" descr="A picture containing beach, zebra, fabric, sandy&#10;&#10;Description automatically generated">
            <a:extLst>
              <a:ext uri="{FF2B5EF4-FFF2-40B4-BE49-F238E27FC236}">
                <a16:creationId xmlns:a16="http://schemas.microsoft.com/office/drawing/2014/main" id="{E0350CE6-689F-4349-AF75-95B5266396F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61545" y="1816715"/>
            <a:ext cx="3177366" cy="44934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A662650-4E6A-40BE-9F75-EABD2564FBC8}"/>
              </a:ext>
            </a:extLst>
          </p:cNvPr>
          <p:cNvSpPr txBox="1"/>
          <p:nvPr/>
        </p:nvSpPr>
        <p:spPr>
          <a:xfrm>
            <a:off x="3043238" y="814388"/>
            <a:ext cx="62293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Traditionally hand drawn for my screen design in workshop. However, I have uploaded digitally and formed a repeat whilst playing around with backgrounds and contrast with tones.</a:t>
            </a:r>
          </a:p>
        </p:txBody>
      </p:sp>
    </p:spTree>
    <p:extLst>
      <p:ext uri="{BB962C8B-B14F-4D97-AF65-F5344CB8AC3E}">
        <p14:creationId xmlns:p14="http://schemas.microsoft.com/office/powerpoint/2010/main" val="2516399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flat screen television&#10;&#10;Description automatically generated">
            <a:extLst>
              <a:ext uri="{FF2B5EF4-FFF2-40B4-BE49-F238E27FC236}">
                <a16:creationId xmlns:a16="http://schemas.microsoft.com/office/drawing/2014/main" id="{7A90D876-F9A7-479E-9A71-9F3056B881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4279693" cy="6832040"/>
          </a:xfrm>
          <a:prstGeom prst="rect">
            <a:avLst/>
          </a:prstGeom>
        </p:spPr>
      </p:pic>
      <p:pic>
        <p:nvPicPr>
          <p:cNvPr id="4" name="Picture 3" descr="A flat screen television&#10;&#10;Description automatically generated">
            <a:extLst>
              <a:ext uri="{FF2B5EF4-FFF2-40B4-BE49-F238E27FC236}">
                <a16:creationId xmlns:a16="http://schemas.microsoft.com/office/drawing/2014/main" id="{EF82B9E9-E632-4A59-B5C2-A53EF22544E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912307" y="12980"/>
            <a:ext cx="4279693" cy="6832040"/>
          </a:xfrm>
          <a:prstGeom prst="rect">
            <a:avLst/>
          </a:prstGeom>
        </p:spPr>
      </p:pic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417CFFCF-A533-4ED1-948F-9D0A464AD26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89639" y="4431832"/>
            <a:ext cx="3412721" cy="24131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8BE4A60-941A-40C8-8FF0-EABDE3B7202E}"/>
              </a:ext>
            </a:extLst>
          </p:cNvPr>
          <p:cNvSpPr txBox="1"/>
          <p:nvPr/>
        </p:nvSpPr>
        <p:spPr>
          <a:xfrm>
            <a:off x="4389639" y="352269"/>
            <a:ext cx="298552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Using scanned drawings.</a:t>
            </a:r>
          </a:p>
          <a:p>
            <a:endParaRPr lang="en-GB" dirty="0"/>
          </a:p>
          <a:p>
            <a:r>
              <a:rPr lang="en-GB" dirty="0"/>
              <a:t>I admire the way the white outline of the drawing below is highlighted against the royal blue leaf in the background.</a:t>
            </a:r>
          </a:p>
        </p:txBody>
      </p:sp>
    </p:spTree>
    <p:extLst>
      <p:ext uri="{BB962C8B-B14F-4D97-AF65-F5344CB8AC3E}">
        <p14:creationId xmlns:p14="http://schemas.microsoft.com/office/powerpoint/2010/main" val="38864484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1D3F1674-5707-4EC7-8AA7-EE57B4AA524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90044" y="271367"/>
            <a:ext cx="6611912" cy="6519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5773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6029D9ED-2858-4E3C-87B8-9C16F5D79A7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97041" y="779488"/>
            <a:ext cx="5321509" cy="529902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03597D-801E-40FA-AD1B-757D4F755714}"/>
              </a:ext>
            </a:extLst>
          </p:cNvPr>
          <p:cNvSpPr txBox="1"/>
          <p:nvPr/>
        </p:nvSpPr>
        <p:spPr>
          <a:xfrm>
            <a:off x="6280880" y="779488"/>
            <a:ext cx="30130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Pale blue background investigating with tone. </a:t>
            </a:r>
          </a:p>
          <a:p>
            <a:endParaRPr lang="en-GB" dirty="0"/>
          </a:p>
          <a:p>
            <a:r>
              <a:rPr lang="en-GB" dirty="0"/>
              <a:t>Background with reactive dye and oil pastel workshop. </a:t>
            </a:r>
          </a:p>
          <a:p>
            <a:r>
              <a:rPr lang="en-GB" dirty="0"/>
              <a:t>Dark blue outline drawing in front, with partial development of screen imagery.</a:t>
            </a:r>
          </a:p>
        </p:txBody>
      </p:sp>
      <p:pic>
        <p:nvPicPr>
          <p:cNvPr id="6" name="Picture 5" descr="A picture containing sitting, blue&#10;&#10;Description automatically generated">
            <a:extLst>
              <a:ext uri="{FF2B5EF4-FFF2-40B4-BE49-F238E27FC236}">
                <a16:creationId xmlns:a16="http://schemas.microsoft.com/office/drawing/2014/main" id="{0B9E3D3A-32B9-48A0-AAE7-43071552846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6200000">
            <a:off x="8583792" y="3268653"/>
            <a:ext cx="4033282" cy="2852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0543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71094542-953D-423F-981B-AD1D77ED33F2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6902970" cy="68542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D6849E-4A9E-4FCD-B7D8-057CC64A6B1B}"/>
              </a:ext>
            </a:extLst>
          </p:cNvPr>
          <p:cNvSpPr txBox="1"/>
          <p:nvPr/>
        </p:nvSpPr>
        <p:spPr>
          <a:xfrm>
            <a:off x="7742420" y="2480872"/>
            <a:ext cx="26082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Black outline from screen design. Orange adjustment to the tone of the leaves I have previously experimented with.</a:t>
            </a:r>
          </a:p>
        </p:txBody>
      </p:sp>
    </p:spTree>
    <p:extLst>
      <p:ext uri="{BB962C8B-B14F-4D97-AF65-F5344CB8AC3E}">
        <p14:creationId xmlns:p14="http://schemas.microsoft.com/office/powerpoint/2010/main" val="14120224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439</Words>
  <Application>Microsoft Office PowerPoint</Application>
  <PresentationFormat>Widescreen</PresentationFormat>
  <Paragraphs>54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kavanagh</dc:creator>
  <cp:lastModifiedBy>mark kavanagh</cp:lastModifiedBy>
  <cp:revision>3</cp:revision>
  <dcterms:created xsi:type="dcterms:W3CDTF">2020-05-07T16:13:56Z</dcterms:created>
  <dcterms:modified xsi:type="dcterms:W3CDTF">2020-05-07T16:19:17Z</dcterms:modified>
</cp:coreProperties>
</file>