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9"/>
  </p:notes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7C0CE21-420C-4D66-B975-7E743FFADA72}">
          <p14:sldIdLst>
            <p14:sldId id="256"/>
            <p14:sldId id="262"/>
          </p14:sldIdLst>
        </p14:section>
        <p14:section name="Untitled Section" id="{D22633D7-02EC-40CB-B65B-934C12E7AFA2}">
          <p14:sldIdLst>
            <p14:sldId id="257"/>
            <p14:sldId id="258"/>
            <p14:sldId id="259"/>
            <p14:sldId id="260"/>
            <p14:sldId id="26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294" autoAdjust="0"/>
    <p:restoredTop sz="94660"/>
  </p:normalViewPr>
  <p:slideViewPr>
    <p:cSldViewPr snapToGrid="0">
      <p:cViewPr>
        <p:scale>
          <a:sx n="66" d="100"/>
          <a:sy n="66" d="100"/>
        </p:scale>
        <p:origin x="684" y="162"/>
      </p:cViewPr>
      <p:guideLst/>
    </p:cSldViewPr>
  </p:slideViewPr>
  <p:notesTextViewPr>
    <p:cViewPr>
      <p:scale>
        <a:sx n="1" d="1"/>
        <a:sy n="1" d="1"/>
      </p:scale>
      <p:origin x="0" y="-366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50D4A6-D7B7-4F47-9D5C-8BB4DDE6BDD8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AB362E-C052-4194-97B6-3798DDB12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2347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AB362E-C052-4194-97B6-3798DDB1262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7280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Better</a:t>
            </a:r>
            <a:r>
              <a:rPr lang="en-GB" baseline="0" dirty="0" smtClean="0"/>
              <a:t> ideas</a:t>
            </a:r>
          </a:p>
          <a:p>
            <a:r>
              <a:rPr lang="en-GB" baseline="0" dirty="0" smtClean="0"/>
              <a:t>Diverse Members</a:t>
            </a:r>
          </a:p>
          <a:p>
            <a:r>
              <a:rPr lang="en-GB" baseline="0" dirty="0" smtClean="0"/>
              <a:t>Different Skills to the same problem</a:t>
            </a:r>
          </a:p>
          <a:p>
            <a:r>
              <a:rPr lang="en-GB" baseline="0" dirty="0" smtClean="0"/>
              <a:t>More effective solutions</a:t>
            </a:r>
          </a:p>
          <a:p>
            <a:r>
              <a:rPr lang="en-GB" baseline="0" dirty="0" smtClean="0"/>
              <a:t>Mutual support to </a:t>
            </a:r>
            <a:r>
              <a:rPr lang="en-GB" baseline="0" smtClean="0"/>
              <a:t>one another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AB362E-C052-4194-97B6-3798DDB1262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9668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forming–storming–norming–performing model of group development was first proposed by Bruce Tuckman in 1965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AB362E-C052-4194-97B6-3798DDB1262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8670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Theres</a:t>
            </a:r>
            <a:r>
              <a:rPr lang="en-GB" baseline="0" dirty="0" smtClean="0"/>
              <a:t> many different roles as noted in the presentation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Leader- a dominant role where you become a main front line for your team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Co </a:t>
            </a:r>
            <a:r>
              <a:rPr lang="en-GB" baseline="0" dirty="0" err="1" smtClean="0"/>
              <a:t>ordinator</a:t>
            </a:r>
            <a:r>
              <a:rPr lang="en-GB" baseline="0" dirty="0" smtClean="0"/>
              <a:t> – someone who can orchestrate tasks and complete them with help from others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Initiator- the one who takes all positive thoughts and turn them into one big idea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err="1" smtClean="0"/>
              <a:t>TeamWorker</a:t>
            </a:r>
            <a:r>
              <a:rPr lang="en-GB" baseline="0" dirty="0" smtClean="0"/>
              <a:t>- the team that put all plans to action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Completer/ </a:t>
            </a:r>
            <a:r>
              <a:rPr lang="en-GB" baseline="0" dirty="0" err="1" smtClean="0"/>
              <a:t>Finnisher</a:t>
            </a:r>
            <a:r>
              <a:rPr lang="en-GB" baseline="0" dirty="0" smtClean="0"/>
              <a:t>- The Perfectionist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AB362E-C052-4194-97B6-3798DDB1262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9917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Motivating a team is part of</a:t>
            </a:r>
            <a:r>
              <a:rPr lang="en-GB" baseline="0" dirty="0" smtClean="0"/>
              <a:t> team development. You end up coaching more as a group and independently to create the perfect team.</a:t>
            </a:r>
          </a:p>
          <a:p>
            <a:r>
              <a:rPr lang="en-GB" baseline="0" dirty="0" smtClean="0"/>
              <a:t> Development and training is also a big issue. You in yourself have to be compassionate with your </a:t>
            </a:r>
            <a:r>
              <a:rPr lang="en-GB" baseline="0" dirty="0" err="1" smtClean="0"/>
              <a:t>tewam</a:t>
            </a:r>
            <a:r>
              <a:rPr lang="en-GB" baseline="0" dirty="0" smtClean="0"/>
              <a:t> but also determined with the drive to</a:t>
            </a:r>
          </a:p>
          <a:p>
            <a:r>
              <a:rPr lang="en-GB" baseline="0" dirty="0" err="1" smtClean="0"/>
              <a:t>wn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AB362E-C052-4194-97B6-3798DDB1262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7074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Dealing with</a:t>
            </a:r>
            <a:r>
              <a:rPr lang="en-GB" baseline="0" dirty="0" smtClean="0"/>
              <a:t> conflict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Confront the Opposition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Define The Conflict Mutually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Communicate feelings and positions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Communicate cooperative intentions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Take the others perspective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Motivate to negotiate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Reach a mutually satisfying agreement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AB362E-C052-4194-97B6-3798DDB1262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6533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1E700B27-DE4C-4B9E-BB11-B9027034A00F}" type="datetimeFigureOut">
              <a:rPr lang="en-US" dirty="0"/>
              <a:pPr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51FCE-E4BB-4680-8E50-3C0E348D2609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A073D-A903-47F8-8D16-77642FB0DF1F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FA40-626B-4CA1-85D0-7A9016E395BA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25EA-B9DC-48A7-991E-9A82573B1B21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B97F8-6CEB-469B-AFCC-889F2A2B1D5A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9179F-009E-4FA5-B091-7EBB82A185BD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65CEB-0076-4E37-B880-BCEA9784DE0A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9E5E-3896-4118-99A7-7B85668F1C5E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4739-9812-4A9F-890D-2AD6BA5F6EE8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45AC5-A3F8-44AA-BA8F-596CDCC976D3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3B183-A821-4095-A363-9EC968635539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D01B4-0AA5-45E6-B2E6-5FA4078AEBCF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7335C-0450-40D7-8612-B3203BED4F28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6A105-2A1C-4284-B4EA-07CF89B1A393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E609-F3F2-45E6-BD6A-E03A8C86C1AE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4AD68-089C-4467-A8F3-EA2BBCA6B44E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E0D914D-B099-4142-A885-11F276715148}" type="datetimeFigureOut">
              <a:rPr lang="en-US" dirty="0"/>
              <a:t>8/24/2018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Views Of Teamwork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</a:t>
            </a:r>
            <a:r>
              <a:rPr lang="en-GB" dirty="0" err="1" smtClean="0"/>
              <a:t>munz</a:t>
            </a:r>
            <a:r>
              <a:rPr lang="en-GB" dirty="0" smtClean="0"/>
              <a:t>, </a:t>
            </a:r>
            <a:r>
              <a:rPr lang="en-GB" dirty="0" err="1" smtClean="0"/>
              <a:t>simone</a:t>
            </a:r>
            <a:r>
              <a:rPr lang="en-GB" dirty="0" smtClean="0"/>
              <a:t>, Robert, </a:t>
            </a:r>
            <a:r>
              <a:rPr lang="en-GB" dirty="0" err="1" smtClean="0"/>
              <a:t>rhohan</a:t>
            </a:r>
            <a:r>
              <a:rPr lang="en-GB" dirty="0"/>
              <a:t> and  </a:t>
            </a:r>
            <a:r>
              <a:rPr lang="en-GB" dirty="0" err="1"/>
              <a:t>ananya</a:t>
            </a:r>
            <a:r>
              <a:rPr lang="en-GB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306" y="1238314"/>
            <a:ext cx="3816641" cy="2677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27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740971" y="3658116"/>
            <a:ext cx="8825659" cy="247650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Benefits Of Team Development- Presented By </a:t>
            </a:r>
            <a:r>
              <a:rPr lang="en-GB" sz="2400" dirty="0" err="1" smtClean="0">
                <a:solidFill>
                  <a:schemeClr val="tx1"/>
                </a:solidFill>
              </a:rPr>
              <a:t>Muntz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Stages Of Team Development- Presented By Simone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Team Roles- Presented By Robert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Successful Team Development- </a:t>
            </a:r>
            <a:r>
              <a:rPr lang="en-GB" sz="2400" dirty="0" err="1" smtClean="0">
                <a:solidFill>
                  <a:schemeClr val="tx1"/>
                </a:solidFill>
              </a:rPr>
              <a:t>Presaented</a:t>
            </a:r>
            <a:r>
              <a:rPr lang="en-GB" sz="2400" dirty="0" smtClean="0">
                <a:solidFill>
                  <a:schemeClr val="tx1"/>
                </a:solidFill>
              </a:rPr>
              <a:t> By </a:t>
            </a:r>
            <a:r>
              <a:rPr lang="en-GB" sz="2400" dirty="0" err="1" smtClean="0">
                <a:solidFill>
                  <a:schemeClr val="tx1"/>
                </a:solidFill>
              </a:rPr>
              <a:t>Rhohan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Managing Conflicts 	- Presented by </a:t>
            </a:r>
            <a:r>
              <a:rPr lang="en-GB" sz="2400" dirty="0" err="1">
                <a:solidFill>
                  <a:schemeClr val="tx1"/>
                </a:solidFill>
              </a:rPr>
              <a:t>A</a:t>
            </a:r>
            <a:r>
              <a:rPr lang="en-GB" sz="2400" dirty="0" err="1" smtClean="0">
                <a:solidFill>
                  <a:schemeClr val="tx1"/>
                </a:solidFill>
              </a:rPr>
              <a:t>nanya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75443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Benefits Of Team Development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6393" y="3880069"/>
            <a:ext cx="4139821" cy="262751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547213" y="2535261"/>
            <a:ext cx="4249002" cy="116328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“True </a:t>
            </a:r>
            <a:r>
              <a:rPr lang="en-GB" dirty="0">
                <a:solidFill>
                  <a:schemeClr val="tx1"/>
                </a:solidFill>
              </a:rPr>
              <a:t>t</a:t>
            </a:r>
            <a:r>
              <a:rPr lang="en-GB" dirty="0" smtClean="0">
                <a:solidFill>
                  <a:schemeClr val="tx1"/>
                </a:solidFill>
              </a:rPr>
              <a:t>eams are made when you put a side individual wants for collective good”</a:t>
            </a:r>
          </a:p>
          <a:p>
            <a:pPr algn="r"/>
            <a:r>
              <a:rPr lang="en-GB" dirty="0" smtClean="0">
                <a:solidFill>
                  <a:schemeClr val="tx1"/>
                </a:solidFill>
              </a:rPr>
              <a:t>-</a:t>
            </a:r>
            <a:r>
              <a:rPr lang="en-GB" dirty="0" err="1" smtClean="0">
                <a:solidFill>
                  <a:schemeClr val="tx1"/>
                </a:solidFill>
              </a:rPr>
              <a:t>chiney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ogwumike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845" y="2535261"/>
            <a:ext cx="7538335" cy="4215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3657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Stages Of Development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2005" y="4831307"/>
            <a:ext cx="5545174" cy="1910686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 smtClean="0"/>
              <a:t>“Individual commitment to a group effort, </a:t>
            </a:r>
          </a:p>
          <a:p>
            <a:pPr marL="0" indent="0" algn="ctr">
              <a:buNone/>
            </a:pPr>
            <a:r>
              <a:rPr lang="en-GB" dirty="0" smtClean="0"/>
              <a:t>That’s what makes a team work,</a:t>
            </a:r>
          </a:p>
          <a:p>
            <a:pPr marL="0" indent="0" algn="ctr">
              <a:buNone/>
            </a:pPr>
            <a:r>
              <a:rPr lang="en-GB" dirty="0"/>
              <a:t>a</a:t>
            </a:r>
            <a:r>
              <a:rPr lang="en-GB" dirty="0" smtClean="0"/>
              <a:t> company work, a society work,</a:t>
            </a:r>
          </a:p>
          <a:p>
            <a:pPr marL="0" indent="0" algn="ctr">
              <a:buNone/>
            </a:pPr>
            <a:r>
              <a:rPr lang="en-GB" dirty="0" smtClean="0"/>
              <a:t>A civilization work”</a:t>
            </a:r>
          </a:p>
          <a:p>
            <a:pPr marL="0" indent="0" algn="r">
              <a:buNone/>
            </a:pPr>
            <a:r>
              <a:rPr lang="en-GB" dirty="0" smtClean="0"/>
              <a:t>-Vince Lombardi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9285" y="2215615"/>
            <a:ext cx="3269776" cy="245233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808" y="2340910"/>
            <a:ext cx="6630537" cy="4401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705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Team Roles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82138" y="5742484"/>
            <a:ext cx="5371662" cy="1381646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If everyone is moving forward together ,</a:t>
            </a:r>
          </a:p>
          <a:p>
            <a:pPr marL="0" indent="0" algn="ctr">
              <a:buNone/>
            </a:pPr>
            <a:r>
              <a:rPr lang="en-GB" dirty="0" smtClean="0"/>
              <a:t>Then success takes care of itself”</a:t>
            </a:r>
          </a:p>
          <a:p>
            <a:pPr marL="0" indent="0" algn="r">
              <a:buNone/>
            </a:pPr>
            <a:r>
              <a:rPr lang="en-GB" dirty="0" smtClean="0"/>
              <a:t>- Henry Ford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557" y="2398213"/>
            <a:ext cx="3344271" cy="334427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5659" y="2398213"/>
            <a:ext cx="5512688" cy="4134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413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Successful </a:t>
            </a:r>
            <a:r>
              <a:rPr lang="en-GB" smtClean="0"/>
              <a:t>Team Development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504967" y="2412431"/>
            <a:ext cx="7364236" cy="931270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“Team work divides the task and multiplies the success”</a:t>
            </a:r>
          </a:p>
          <a:p>
            <a:pPr marL="0" indent="0" algn="r">
              <a:buNone/>
            </a:pPr>
            <a:r>
              <a:rPr lang="en-GB" dirty="0" smtClean="0"/>
              <a:t>- Michael Jordan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320" y="3076575"/>
            <a:ext cx="3810000" cy="37814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3931" y="3343701"/>
            <a:ext cx="3050131" cy="305013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78941" y="3158486"/>
            <a:ext cx="3674850" cy="3699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676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Managing Conflicts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78893" y="4952965"/>
            <a:ext cx="6013107" cy="1845670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“The Achievements of an organisation</a:t>
            </a:r>
          </a:p>
          <a:p>
            <a:pPr marL="0" indent="0" algn="ctr">
              <a:buNone/>
            </a:pPr>
            <a:r>
              <a:rPr lang="en-GB" dirty="0" smtClean="0"/>
              <a:t>Are the results of the combined effort of </a:t>
            </a:r>
          </a:p>
          <a:p>
            <a:pPr marL="0" indent="0" algn="ctr">
              <a:buNone/>
            </a:pPr>
            <a:r>
              <a:rPr lang="en-GB" dirty="0" smtClean="0"/>
              <a:t>Every individual”</a:t>
            </a:r>
          </a:p>
          <a:p>
            <a:pPr marL="0" indent="0" algn="r">
              <a:buNone/>
            </a:pPr>
            <a:r>
              <a:rPr lang="en-GB" dirty="0" smtClean="0"/>
              <a:t>-Vince Lombardi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8623" y="2303249"/>
            <a:ext cx="6054440" cy="439922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6961" y="2430994"/>
            <a:ext cx="4366288" cy="1771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130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13956</TotalTime>
  <Words>343</Words>
  <Application>Microsoft Office PowerPoint</Application>
  <PresentationFormat>Widescreen</PresentationFormat>
  <Paragraphs>58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Century Gothic</vt:lpstr>
      <vt:lpstr>Wingdings 3</vt:lpstr>
      <vt:lpstr>Ion Boardroom</vt:lpstr>
      <vt:lpstr>Views Of Teamwork</vt:lpstr>
      <vt:lpstr>Contents</vt:lpstr>
      <vt:lpstr> Benefits Of Team Development</vt:lpstr>
      <vt:lpstr>Stages Of Development </vt:lpstr>
      <vt:lpstr>Team Roles</vt:lpstr>
      <vt:lpstr>Successful Team Development</vt:lpstr>
      <vt:lpstr>Managing Conflicts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Views Of Teamwork</dc:title>
  <dc:creator>kiera mcneish</dc:creator>
  <cp:lastModifiedBy>kiera mcneish</cp:lastModifiedBy>
  <cp:revision>20</cp:revision>
  <dcterms:created xsi:type="dcterms:W3CDTF">2018-08-08T08:23:27Z</dcterms:created>
  <dcterms:modified xsi:type="dcterms:W3CDTF">2018-08-24T19:46:31Z</dcterms:modified>
</cp:coreProperties>
</file>