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70" r:id="rId5"/>
    <p:sldId id="271" r:id="rId6"/>
    <p:sldId id="272" r:id="rId7"/>
    <p:sldId id="268" r:id="rId8"/>
    <p:sldId id="269" r:id="rId9"/>
    <p:sldId id="27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210"/>
    <p:restoredTop sz="94668"/>
  </p:normalViewPr>
  <p:slideViewPr>
    <p:cSldViewPr snapToGrid="0">
      <p:cViewPr varScale="1">
        <p:scale>
          <a:sx n="100" d="100"/>
          <a:sy n="100" d="100"/>
        </p:scale>
        <p:origin x="16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E8DB0-1EFB-993E-DDAF-8E2FB686C1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E9ABCF-A17A-3CE2-2DA2-F16099A66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02B6B-A889-9BBF-2EC6-E30DB9CE6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0218E8-F3A2-C710-A0EF-BB86A77BD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09C56C-F2A9-8F25-590B-B732F49FB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5278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BD24C-DF0E-7AA8-C02D-4076BDE70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2748C-DBE3-3EA8-DA2D-7998E8677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EF604-A337-DD73-8877-3EC8B7729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207FA-6616-7E1F-939D-E081E237E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DB5F23-0B58-1B1A-FB4A-EBB1CE576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101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E7984-C1D0-EA3D-1C37-AB9F582E1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E69C6-B0AE-1685-9B94-5BAAB24CED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72D93E-8D64-2784-8908-0EFCA1472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033AA-40C5-F919-BA29-6A2CD3E80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45EDD-0ED6-0D7E-FD5A-B7B6B5AB2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189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1B6C1-5136-D832-DA0A-F8B4ADAE8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F52DE-2B8C-745F-EDFE-63BEAD69FB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3B6F38-D7C0-6045-349A-C8709C3A11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283E01-8AA8-4FF7-82BD-4C625187B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E83B40-F44B-3308-209E-5A1206D09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8C977E-A202-99AF-FE8B-11498BDB8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62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2C3E3-55B3-A4B5-EA9A-72488EF4C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4B6A9-F9CC-C4A6-A0D9-818C2761D5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823D7F-8AA5-8176-24A9-51EB8F5ED3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B8A288-27C1-0FFF-C2B9-553C7299CB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6FB4CD-99E8-4083-7588-867C9FD168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D139B3-D5AC-C12B-67D5-804F039D8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FF2FA3-EBD0-B5D6-EDA3-6E9B4EBB0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C69008-5844-D581-FBD5-A8474DDED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4559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024F6-9F03-47D3-3672-96507ECED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32BC49-BB64-D3BB-53D7-C758038C7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4173F7-557E-A010-2274-7B9B50D50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A174D8-7480-981D-6C9A-891F606AB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242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42F4AA-237A-A648-3B28-ABA1AFF19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0BA95E4-6CB5-9520-CE00-CD21A5F19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0F66C2-DFE9-1D7F-42C8-A879A172F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488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6009C-AB68-C615-EB4C-1EF78CF49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D0946-6216-0934-DD5B-15423A7A7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3D35EF-796B-0FDF-998F-CAEB2527D0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FAD92A-3440-2406-FE75-4581361E5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987487-031E-6F3A-CE69-B8B712AD6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8D23B-9D73-D000-E622-180ECA5F4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907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810CD-8821-C8EA-D089-90AFAA25D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4A30F2-7273-EDE2-31D0-E266994652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6B739E-4537-B5C5-2573-5E90BD166D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043F59-935C-8A86-DF68-80521BE28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C8087-433E-3810-64E1-388211F62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795D00-C3C0-4575-92F3-E3E170C80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1251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D640B-6E9A-DE83-F7B5-C99AB189A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2FD9E-C143-372E-4683-FBF25F6F59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CAEA7-E795-8A56-A4B8-5E31D73B9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428B7-B9D4-4348-CE1B-FFBBDC4A1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88B603-3B88-B10E-73B5-7D688DE2B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45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A73CE7-44AC-D36F-D202-2EB0610E40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BB8140-DB7D-F200-0AB9-5D29FD0555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CF738-0AD6-B26D-D520-7F5119F51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DEE49-5CC1-17F6-ADB9-9091AA847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9501CD-ED3A-9B8D-D2A4-3E892E26D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1536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429586-E483-3407-5143-03FF2DA15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6EC09F-7128-76C7-BF01-170B6320D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3B922-23C3-AB5D-CC1C-F66239E7CC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7C7435-AE79-DC47-85B5-6E968BBDD326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B50EC-154A-EE0E-121A-34546F451F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DBAA8-D8EE-8A6F-4656-727722B738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EAD50A-4C68-6E4E-9744-CF05E85103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39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41AE77-0E2A-CFDC-DA99-FD2E4D1F2D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Pairings exercise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236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404CE38-7BF4-59BB-AD15-F852304827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84938" y="1825625"/>
            <a:ext cx="7822124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483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7E8EB-A088-751D-6179-B4ACE91E2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7800" y="2020697"/>
            <a:ext cx="9268968" cy="220992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By sharing and exchanging ideas, thoughts, materials, skills innovative new work will emerge and fresh ways to push the boundaries of their craft will be discovered and explored.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b="1" dirty="0"/>
              <a:t>This kind of exercise can also enhance motivation, communication skills and build confidence.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47233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56A5D63-B635-221D-F7DA-C0A47B1B81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6773" y="594010"/>
            <a:ext cx="8659309" cy="5669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058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750E37D-84B4-4990-F58B-7562404AC4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280353"/>
            <a:ext cx="10515600" cy="4297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481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2AFFE64-F3F5-3A1B-B618-256511B435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03948" y="423298"/>
            <a:ext cx="9298893" cy="5678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072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64EC9-3852-0965-C041-B15125AB5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420278"/>
          </a:xfrm>
        </p:spPr>
        <p:txBody>
          <a:bodyPr>
            <a:normAutofit/>
          </a:bodyPr>
          <a:lstStyle/>
          <a:p>
            <a:r>
              <a:rPr lang="en-US" dirty="0"/>
              <a:t>Collaborative craft research and discussion</a:t>
            </a:r>
            <a:br>
              <a:rPr lang="en-US" dirty="0"/>
            </a:br>
            <a:br>
              <a:rPr lang="en-US" dirty="0"/>
            </a:br>
            <a:r>
              <a:rPr lang="en-US" sz="1800" dirty="0"/>
              <a:t>Discursive dialogue through text or audio as a way to describe craft practice and experiences when making.</a:t>
            </a:r>
            <a:br>
              <a:rPr lang="en-US" sz="1800" dirty="0"/>
            </a:br>
            <a:br>
              <a:rPr lang="en-US" sz="1800" dirty="0"/>
            </a:br>
            <a:endParaRPr lang="en-US" sz="18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0A3248-463C-A5E8-D890-FADBA99BD1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1854" y="2785403"/>
            <a:ext cx="6427249" cy="35463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59C574B-5F50-EFFC-6E4E-CEEFCE4C98CF}"/>
              </a:ext>
            </a:extLst>
          </p:cNvPr>
          <p:cNvSpPr txBox="1"/>
          <p:nvPr/>
        </p:nvSpPr>
        <p:spPr>
          <a:xfrm>
            <a:off x="8027107" y="2785403"/>
            <a:ext cx="360034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The purpose of this project has been to consider the significance of the domestic space, in relation to our making practices as mothers, artists and lecturers. 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The home as a space constantly ‘in flux’ has impressed itself upon us, whilst enmeshing the</a:t>
            </a:r>
            <a:r>
              <a:rPr lang="en-GB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 “rhythms and changes of inner and outer worlds” (Miller, 2008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:3); of </a:t>
            </a:r>
            <a:r>
              <a:rPr lang="en-GB" dirty="0">
                <a:solidFill>
                  <a:srgbClr val="222222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 struggle but also resilience to express the creative self in the midst of work- life</a:t>
            </a:r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595130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4285F-72C7-72A2-7534-22E03C942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90420-8ADD-6C4A-DE99-3E53D3F1B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dirty="0"/>
              <a:t>Decide on a time scale….. This could be a few hours, a few days a few weeks…. Or longer!</a:t>
            </a:r>
          </a:p>
          <a:p>
            <a:endParaRPr lang="en-US" dirty="0"/>
          </a:p>
          <a:p>
            <a:r>
              <a:rPr lang="en-US" dirty="0"/>
              <a:t>Think about what this will do for you…. Is it a skills swap, or a materials swap, or a technique swap. </a:t>
            </a:r>
          </a:p>
          <a:p>
            <a:pPr marL="0" indent="0">
              <a:buNone/>
            </a:pPr>
            <a:r>
              <a:rPr lang="en-US" sz="2000" dirty="0"/>
              <a:t>Ideas:</a:t>
            </a:r>
          </a:p>
          <a:p>
            <a:r>
              <a:rPr lang="en-US" dirty="0"/>
              <a:t>Swap samples or drawings and rework, then swap back.</a:t>
            </a:r>
          </a:p>
          <a:p>
            <a:r>
              <a:rPr lang="en-US" dirty="0"/>
              <a:t>Respond to a piece of each others work…. </a:t>
            </a:r>
          </a:p>
          <a:p>
            <a:r>
              <a:rPr lang="en-US" dirty="0"/>
              <a:t>Use a technique or material that your partner uses to create your own work.</a:t>
            </a:r>
          </a:p>
          <a:p>
            <a:r>
              <a:rPr lang="en-US" dirty="0"/>
              <a:t>Create a piece of work together</a:t>
            </a:r>
          </a:p>
          <a:p>
            <a:r>
              <a:rPr lang="en-US" dirty="0"/>
              <a:t>Set each other a task</a:t>
            </a:r>
          </a:p>
          <a:p>
            <a:r>
              <a:rPr lang="en-US" dirty="0"/>
              <a:t>Search for a common theme / concept to jointly research.</a:t>
            </a:r>
          </a:p>
          <a:p>
            <a:r>
              <a:rPr lang="en-US" dirty="0"/>
              <a:t>Create an experiment between you that you can respond to and then compare outcomes.</a:t>
            </a:r>
          </a:p>
          <a:p>
            <a:r>
              <a:rPr lang="en-US" dirty="0"/>
              <a:t>Agree some timed outcomes to work towards together. </a:t>
            </a:r>
          </a:p>
          <a:p>
            <a:r>
              <a:rPr lang="en-US" dirty="0"/>
              <a:t>Any other way of collaborating that you can think of?????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What do you want to achieve? Text, conversation, artwork, collaborative work (co-created). </a:t>
            </a:r>
          </a:p>
        </p:txBody>
      </p:sp>
    </p:spTree>
    <p:extLst>
      <p:ext uri="{BB962C8B-B14F-4D97-AF65-F5344CB8AC3E}">
        <p14:creationId xmlns:p14="http://schemas.microsoft.com/office/powerpoint/2010/main" val="2771872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4D8C2-136B-31EB-0503-F84B8151B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5 words that link with your praxis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51495-A31B-2A70-3661-D036D3AE6C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714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325</Words>
  <Application>Microsoft Macintosh PowerPoint</Application>
  <PresentationFormat>Widescreen</PresentationFormat>
  <Paragraphs>24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Pairings exercise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Collaborative craft research and discussion  Discursive dialogue through text or audio as a way to describe craft practice and experiences when making.  </vt:lpstr>
      <vt:lpstr>Start points</vt:lpstr>
      <vt:lpstr>5 words that link with your praxis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Catherine Brown</dc:creator>
  <cp:lastModifiedBy>Catherine Brown</cp:lastModifiedBy>
  <cp:revision>6</cp:revision>
  <dcterms:created xsi:type="dcterms:W3CDTF">2025-11-11T10:08:24Z</dcterms:created>
  <dcterms:modified xsi:type="dcterms:W3CDTF">2025-11-14T08:38:10Z</dcterms:modified>
</cp:coreProperties>
</file>