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5" r:id="rId6"/>
    <p:sldId id="278" r:id="rId7"/>
    <p:sldId id="282" r:id="rId8"/>
    <p:sldId id="283" r:id="rId9"/>
    <p:sldId id="260" r:id="rId10"/>
    <p:sldId id="261" r:id="rId11"/>
    <p:sldId id="271" r:id="rId12"/>
    <p:sldId id="285" r:id="rId13"/>
    <p:sldId id="269" r:id="rId14"/>
    <p:sldId id="284" r:id="rId15"/>
    <p:sldId id="270" r:id="rId16"/>
    <p:sldId id="268" r:id="rId17"/>
    <p:sldId id="267" r:id="rId18"/>
    <p:sldId id="288" r:id="rId19"/>
    <p:sldId id="281" r:id="rId20"/>
    <p:sldId id="266" r:id="rId21"/>
    <p:sldId id="277" r:id="rId2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84"/>
  </p:normalViewPr>
  <p:slideViewPr>
    <p:cSldViewPr snapToGrid="0">
      <p:cViewPr varScale="1">
        <p:scale>
          <a:sx n="106" d="100"/>
          <a:sy n="106" d="100"/>
        </p:scale>
        <p:origin x="79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12" Type="http://schemas.openxmlformats.org/officeDocument/2006/relationships/image" Target="../media/image20.svg"/><Relationship Id="rId2" Type="http://schemas.openxmlformats.org/officeDocument/2006/relationships/image" Target="../media/image10.svg"/><Relationship Id="rId1" Type="http://schemas.openxmlformats.org/officeDocument/2006/relationships/image" Target="../media/image21.png"/><Relationship Id="rId6" Type="http://schemas.openxmlformats.org/officeDocument/2006/relationships/image" Target="../media/image14.svg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2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FB2ED5-927B-456B-ACF9-5C6674F0A6CD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B07EB0F-671D-436F-94EF-25647B3FEAF4}">
      <dgm:prSet/>
      <dgm:spPr/>
      <dgm:t>
        <a:bodyPr/>
        <a:lstStyle/>
        <a:p>
          <a:r>
            <a:rPr lang="en-GB"/>
            <a:t>Introduction to hamstring strain</a:t>
          </a:r>
          <a:endParaRPr lang="en-US"/>
        </a:p>
      </dgm:t>
    </dgm:pt>
    <dgm:pt modelId="{2CA25A0E-851C-4441-9C91-0959DA6ADDE6}" type="parTrans" cxnId="{60ACF287-4F9F-4CF6-973B-C441ADA80E09}">
      <dgm:prSet/>
      <dgm:spPr/>
      <dgm:t>
        <a:bodyPr/>
        <a:lstStyle/>
        <a:p>
          <a:endParaRPr lang="en-US"/>
        </a:p>
      </dgm:t>
    </dgm:pt>
    <dgm:pt modelId="{C8C78BFB-FB81-4DAD-8DF7-DD79B4B6E684}" type="sibTrans" cxnId="{60ACF287-4F9F-4CF6-973B-C441ADA80E09}">
      <dgm:prSet/>
      <dgm:spPr/>
      <dgm:t>
        <a:bodyPr/>
        <a:lstStyle/>
        <a:p>
          <a:endParaRPr lang="en-US"/>
        </a:p>
      </dgm:t>
    </dgm:pt>
    <dgm:pt modelId="{FEC6FF6D-DF50-4E0C-B97B-8D8F2D96F735}">
      <dgm:prSet/>
      <dgm:spPr/>
      <dgm:t>
        <a:bodyPr/>
        <a:lstStyle/>
        <a:p>
          <a:r>
            <a:rPr lang="en-GB"/>
            <a:t>Anatomy</a:t>
          </a:r>
          <a:endParaRPr lang="en-US"/>
        </a:p>
      </dgm:t>
    </dgm:pt>
    <dgm:pt modelId="{A084B98B-59E8-4A6F-9D71-81C40668F77C}" type="parTrans" cxnId="{DAA7AD21-CBBD-44E9-AEC7-AF9346BBC927}">
      <dgm:prSet/>
      <dgm:spPr/>
      <dgm:t>
        <a:bodyPr/>
        <a:lstStyle/>
        <a:p>
          <a:endParaRPr lang="en-US"/>
        </a:p>
      </dgm:t>
    </dgm:pt>
    <dgm:pt modelId="{FC44A1B8-D64B-44AC-80B7-57B09464FA7C}" type="sibTrans" cxnId="{DAA7AD21-CBBD-44E9-AEC7-AF9346BBC927}">
      <dgm:prSet/>
      <dgm:spPr/>
      <dgm:t>
        <a:bodyPr/>
        <a:lstStyle/>
        <a:p>
          <a:endParaRPr lang="en-US"/>
        </a:p>
      </dgm:t>
    </dgm:pt>
    <dgm:pt modelId="{217DC449-358B-43E8-A516-F86F721238A9}">
      <dgm:prSet/>
      <dgm:spPr/>
      <dgm:t>
        <a:bodyPr/>
        <a:lstStyle/>
        <a:p>
          <a:r>
            <a:rPr lang="en-GB"/>
            <a:t>Epidemiology</a:t>
          </a:r>
          <a:endParaRPr lang="en-US"/>
        </a:p>
      </dgm:t>
    </dgm:pt>
    <dgm:pt modelId="{E4F9CA0A-8A25-410B-A934-CBD03EE32BF0}" type="parTrans" cxnId="{1E294F42-B41A-48BD-B3EA-9A00E3330B48}">
      <dgm:prSet/>
      <dgm:spPr/>
      <dgm:t>
        <a:bodyPr/>
        <a:lstStyle/>
        <a:p>
          <a:endParaRPr lang="en-US"/>
        </a:p>
      </dgm:t>
    </dgm:pt>
    <dgm:pt modelId="{83147BD3-9C76-4ABB-B328-0ABF320FF898}" type="sibTrans" cxnId="{1E294F42-B41A-48BD-B3EA-9A00E3330B48}">
      <dgm:prSet/>
      <dgm:spPr/>
      <dgm:t>
        <a:bodyPr/>
        <a:lstStyle/>
        <a:p>
          <a:endParaRPr lang="en-US"/>
        </a:p>
      </dgm:t>
    </dgm:pt>
    <dgm:pt modelId="{504BC80C-17CB-489A-93A0-788BBFE8532C}">
      <dgm:prSet/>
      <dgm:spPr/>
      <dgm:t>
        <a:bodyPr/>
        <a:lstStyle/>
        <a:p>
          <a:r>
            <a:rPr lang="en-GB"/>
            <a:t>Mechanisms </a:t>
          </a:r>
          <a:endParaRPr lang="en-US"/>
        </a:p>
      </dgm:t>
    </dgm:pt>
    <dgm:pt modelId="{E65AD699-9999-47F8-826D-77B2C0189B86}" type="parTrans" cxnId="{F4C1269C-4A8B-4066-950E-B57984AA040E}">
      <dgm:prSet/>
      <dgm:spPr/>
      <dgm:t>
        <a:bodyPr/>
        <a:lstStyle/>
        <a:p>
          <a:endParaRPr lang="en-US"/>
        </a:p>
      </dgm:t>
    </dgm:pt>
    <dgm:pt modelId="{27A35287-C631-41B9-86D5-E6835D0F28FE}" type="sibTrans" cxnId="{F4C1269C-4A8B-4066-950E-B57984AA040E}">
      <dgm:prSet/>
      <dgm:spPr/>
      <dgm:t>
        <a:bodyPr/>
        <a:lstStyle/>
        <a:p>
          <a:endParaRPr lang="en-US"/>
        </a:p>
      </dgm:t>
    </dgm:pt>
    <dgm:pt modelId="{3AECAC9F-2979-4BD5-90FF-B190B6A4C2DD}">
      <dgm:prSet/>
      <dgm:spPr/>
      <dgm:t>
        <a:bodyPr/>
        <a:lstStyle/>
        <a:p>
          <a:r>
            <a:rPr lang="en-GB"/>
            <a:t>Risk Factors</a:t>
          </a:r>
          <a:endParaRPr lang="en-US"/>
        </a:p>
      </dgm:t>
    </dgm:pt>
    <dgm:pt modelId="{1C5D8D7F-07EF-4C9B-95A7-3E20E90A9BB9}" type="parTrans" cxnId="{D0C8F6C1-7F4D-430D-8BA0-B1D5558E9F39}">
      <dgm:prSet/>
      <dgm:spPr/>
      <dgm:t>
        <a:bodyPr/>
        <a:lstStyle/>
        <a:p>
          <a:endParaRPr lang="en-US"/>
        </a:p>
      </dgm:t>
    </dgm:pt>
    <dgm:pt modelId="{01300D67-B525-432D-98DC-6648E4B9156B}" type="sibTrans" cxnId="{D0C8F6C1-7F4D-430D-8BA0-B1D5558E9F39}">
      <dgm:prSet/>
      <dgm:spPr/>
      <dgm:t>
        <a:bodyPr/>
        <a:lstStyle/>
        <a:p>
          <a:endParaRPr lang="en-US"/>
        </a:p>
      </dgm:t>
    </dgm:pt>
    <dgm:pt modelId="{8EE09B15-A951-4B5F-8D43-FDB69A61AEC7}">
      <dgm:prSet/>
      <dgm:spPr/>
      <dgm:t>
        <a:bodyPr/>
        <a:lstStyle/>
        <a:p>
          <a:r>
            <a:rPr lang="en-GB"/>
            <a:t>Signs &amp; symptoms</a:t>
          </a:r>
          <a:endParaRPr lang="en-US"/>
        </a:p>
      </dgm:t>
    </dgm:pt>
    <dgm:pt modelId="{492FC36F-6560-4E9E-A5AA-8D257147D0E6}" type="parTrans" cxnId="{9D534D3B-A145-427D-BAB5-E0B16F8A684B}">
      <dgm:prSet/>
      <dgm:spPr/>
      <dgm:t>
        <a:bodyPr/>
        <a:lstStyle/>
        <a:p>
          <a:endParaRPr lang="en-US"/>
        </a:p>
      </dgm:t>
    </dgm:pt>
    <dgm:pt modelId="{D97C5254-665B-46F5-B430-8DEEC5F135B7}" type="sibTrans" cxnId="{9D534D3B-A145-427D-BAB5-E0B16F8A684B}">
      <dgm:prSet/>
      <dgm:spPr/>
      <dgm:t>
        <a:bodyPr/>
        <a:lstStyle/>
        <a:p>
          <a:endParaRPr lang="en-US"/>
        </a:p>
      </dgm:t>
    </dgm:pt>
    <dgm:pt modelId="{54AC2EB2-BE75-4E07-BD95-7DB370AAD12D}">
      <dgm:prSet/>
      <dgm:spPr/>
      <dgm:t>
        <a:bodyPr/>
        <a:lstStyle/>
        <a:p>
          <a:r>
            <a:rPr lang="en-GB"/>
            <a:t>Diagnosis </a:t>
          </a:r>
          <a:endParaRPr lang="en-US"/>
        </a:p>
      </dgm:t>
    </dgm:pt>
    <dgm:pt modelId="{1E8F0EED-6514-4115-B121-1925335B6FA2}" type="parTrans" cxnId="{1E611223-8ED4-4FCB-85B6-0DF364C9E46A}">
      <dgm:prSet/>
      <dgm:spPr/>
      <dgm:t>
        <a:bodyPr/>
        <a:lstStyle/>
        <a:p>
          <a:endParaRPr lang="en-US"/>
        </a:p>
      </dgm:t>
    </dgm:pt>
    <dgm:pt modelId="{46D0C1A4-5D78-44A3-9695-722F430241C0}" type="sibTrans" cxnId="{1E611223-8ED4-4FCB-85B6-0DF364C9E46A}">
      <dgm:prSet/>
      <dgm:spPr/>
      <dgm:t>
        <a:bodyPr/>
        <a:lstStyle/>
        <a:p>
          <a:endParaRPr lang="en-US"/>
        </a:p>
      </dgm:t>
    </dgm:pt>
    <dgm:pt modelId="{D0090869-E720-4900-A2B9-F08F627D4CFE}">
      <dgm:prSet/>
      <dgm:spPr/>
      <dgm:t>
        <a:bodyPr/>
        <a:lstStyle/>
        <a:p>
          <a:r>
            <a:rPr lang="en-GB"/>
            <a:t>Management</a:t>
          </a:r>
          <a:endParaRPr lang="en-US"/>
        </a:p>
      </dgm:t>
    </dgm:pt>
    <dgm:pt modelId="{3B35BA3E-8584-4A6F-B11C-332C551AD379}" type="parTrans" cxnId="{712AE2EF-E1C4-4057-BA1E-8D184001B652}">
      <dgm:prSet/>
      <dgm:spPr/>
      <dgm:t>
        <a:bodyPr/>
        <a:lstStyle/>
        <a:p>
          <a:endParaRPr lang="en-US"/>
        </a:p>
      </dgm:t>
    </dgm:pt>
    <dgm:pt modelId="{D5B5D4D6-7346-4E9C-891A-12022E3122D0}" type="sibTrans" cxnId="{712AE2EF-E1C4-4057-BA1E-8D184001B652}">
      <dgm:prSet/>
      <dgm:spPr/>
      <dgm:t>
        <a:bodyPr/>
        <a:lstStyle/>
        <a:p>
          <a:endParaRPr lang="en-US"/>
        </a:p>
      </dgm:t>
    </dgm:pt>
    <dgm:pt modelId="{0B8E8D11-0350-4222-9587-92DFE22D4EB3}">
      <dgm:prSet/>
      <dgm:spPr/>
      <dgm:t>
        <a:bodyPr/>
        <a:lstStyle/>
        <a:p>
          <a:r>
            <a:rPr lang="en-GB"/>
            <a:t>Treatment</a:t>
          </a:r>
          <a:endParaRPr lang="en-US"/>
        </a:p>
      </dgm:t>
    </dgm:pt>
    <dgm:pt modelId="{7754419E-AB1C-43B7-9B2C-AEBA91587588}" type="parTrans" cxnId="{D16DE1F2-6067-424E-945B-9FD72DA5D424}">
      <dgm:prSet/>
      <dgm:spPr/>
      <dgm:t>
        <a:bodyPr/>
        <a:lstStyle/>
        <a:p>
          <a:endParaRPr lang="en-US"/>
        </a:p>
      </dgm:t>
    </dgm:pt>
    <dgm:pt modelId="{9CEF843C-D7E2-4437-BEC5-E46C3D1FA5AD}" type="sibTrans" cxnId="{D16DE1F2-6067-424E-945B-9FD72DA5D424}">
      <dgm:prSet/>
      <dgm:spPr/>
      <dgm:t>
        <a:bodyPr/>
        <a:lstStyle/>
        <a:p>
          <a:endParaRPr lang="en-US"/>
        </a:p>
      </dgm:t>
    </dgm:pt>
    <dgm:pt modelId="{B3C086F8-07F3-4FF9-B9D8-ADF1007CAA59}">
      <dgm:prSet/>
      <dgm:spPr/>
      <dgm:t>
        <a:bodyPr/>
        <a:lstStyle/>
        <a:p>
          <a:r>
            <a:rPr lang="en-GB"/>
            <a:t>Healing process &amp; time frame </a:t>
          </a:r>
          <a:endParaRPr lang="en-US"/>
        </a:p>
      </dgm:t>
    </dgm:pt>
    <dgm:pt modelId="{C417B16D-FF4D-4F36-9B67-52B90335E96F}" type="parTrans" cxnId="{647282C7-15E4-437D-9EA0-B056C5315580}">
      <dgm:prSet/>
      <dgm:spPr/>
      <dgm:t>
        <a:bodyPr/>
        <a:lstStyle/>
        <a:p>
          <a:endParaRPr lang="en-US"/>
        </a:p>
      </dgm:t>
    </dgm:pt>
    <dgm:pt modelId="{E72DA525-46CA-454F-9901-5FD271BA7030}" type="sibTrans" cxnId="{647282C7-15E4-437D-9EA0-B056C5315580}">
      <dgm:prSet/>
      <dgm:spPr/>
      <dgm:t>
        <a:bodyPr/>
        <a:lstStyle/>
        <a:p>
          <a:endParaRPr lang="en-US"/>
        </a:p>
      </dgm:t>
    </dgm:pt>
    <dgm:pt modelId="{80549C8C-3F78-452F-8E0E-B19BAA433247}" type="pres">
      <dgm:prSet presAssocID="{E7FB2ED5-927B-456B-ACF9-5C6674F0A6CD}" presName="vert0" presStyleCnt="0">
        <dgm:presLayoutVars>
          <dgm:dir/>
          <dgm:animOne val="branch"/>
          <dgm:animLvl val="lvl"/>
        </dgm:presLayoutVars>
      </dgm:prSet>
      <dgm:spPr/>
    </dgm:pt>
    <dgm:pt modelId="{2A3569EA-9BED-4587-8DED-DC9BF4E0C6B0}" type="pres">
      <dgm:prSet presAssocID="{6B07EB0F-671D-436F-94EF-25647B3FEAF4}" presName="thickLine" presStyleLbl="alignNode1" presStyleIdx="0" presStyleCnt="10"/>
      <dgm:spPr/>
    </dgm:pt>
    <dgm:pt modelId="{BF324DAF-E3DD-422C-B4BF-04E3B170A661}" type="pres">
      <dgm:prSet presAssocID="{6B07EB0F-671D-436F-94EF-25647B3FEAF4}" presName="horz1" presStyleCnt="0"/>
      <dgm:spPr/>
    </dgm:pt>
    <dgm:pt modelId="{49642A89-75FA-401C-91D2-A698874670F2}" type="pres">
      <dgm:prSet presAssocID="{6B07EB0F-671D-436F-94EF-25647B3FEAF4}" presName="tx1" presStyleLbl="revTx" presStyleIdx="0" presStyleCnt="10"/>
      <dgm:spPr/>
    </dgm:pt>
    <dgm:pt modelId="{4D40CA5A-D822-4812-8849-747E082B1799}" type="pres">
      <dgm:prSet presAssocID="{6B07EB0F-671D-436F-94EF-25647B3FEAF4}" presName="vert1" presStyleCnt="0"/>
      <dgm:spPr/>
    </dgm:pt>
    <dgm:pt modelId="{3B393A84-6A12-44FA-BA93-A0D8E61F917F}" type="pres">
      <dgm:prSet presAssocID="{FEC6FF6D-DF50-4E0C-B97B-8D8F2D96F735}" presName="thickLine" presStyleLbl="alignNode1" presStyleIdx="1" presStyleCnt="10"/>
      <dgm:spPr/>
    </dgm:pt>
    <dgm:pt modelId="{74A86BBE-5F68-487D-BB6B-479421A42DD8}" type="pres">
      <dgm:prSet presAssocID="{FEC6FF6D-DF50-4E0C-B97B-8D8F2D96F735}" presName="horz1" presStyleCnt="0"/>
      <dgm:spPr/>
    </dgm:pt>
    <dgm:pt modelId="{C3F41D03-5219-447B-931D-BA903780124A}" type="pres">
      <dgm:prSet presAssocID="{FEC6FF6D-DF50-4E0C-B97B-8D8F2D96F735}" presName="tx1" presStyleLbl="revTx" presStyleIdx="1" presStyleCnt="10"/>
      <dgm:spPr/>
    </dgm:pt>
    <dgm:pt modelId="{95913F40-D9A8-4135-878E-4FD90D4CD70A}" type="pres">
      <dgm:prSet presAssocID="{FEC6FF6D-DF50-4E0C-B97B-8D8F2D96F735}" presName="vert1" presStyleCnt="0"/>
      <dgm:spPr/>
    </dgm:pt>
    <dgm:pt modelId="{3A70CF95-EF39-4042-A701-1C81975CE925}" type="pres">
      <dgm:prSet presAssocID="{217DC449-358B-43E8-A516-F86F721238A9}" presName="thickLine" presStyleLbl="alignNode1" presStyleIdx="2" presStyleCnt="10"/>
      <dgm:spPr/>
    </dgm:pt>
    <dgm:pt modelId="{F35727B4-CE57-4DFE-B3F1-C8D6661033A3}" type="pres">
      <dgm:prSet presAssocID="{217DC449-358B-43E8-A516-F86F721238A9}" presName="horz1" presStyleCnt="0"/>
      <dgm:spPr/>
    </dgm:pt>
    <dgm:pt modelId="{7ADD75B5-43C7-4BD0-BE54-5C34ACD7865C}" type="pres">
      <dgm:prSet presAssocID="{217DC449-358B-43E8-A516-F86F721238A9}" presName="tx1" presStyleLbl="revTx" presStyleIdx="2" presStyleCnt="10"/>
      <dgm:spPr/>
    </dgm:pt>
    <dgm:pt modelId="{D868A9EF-C652-4FF7-928C-8B7FA0DE8240}" type="pres">
      <dgm:prSet presAssocID="{217DC449-358B-43E8-A516-F86F721238A9}" presName="vert1" presStyleCnt="0"/>
      <dgm:spPr/>
    </dgm:pt>
    <dgm:pt modelId="{173F3F2B-1D5D-4818-9CF3-0DA3C8A7E2F8}" type="pres">
      <dgm:prSet presAssocID="{504BC80C-17CB-489A-93A0-788BBFE8532C}" presName="thickLine" presStyleLbl="alignNode1" presStyleIdx="3" presStyleCnt="10"/>
      <dgm:spPr/>
    </dgm:pt>
    <dgm:pt modelId="{2B4235B9-5FD5-4117-944A-4D6D7740074B}" type="pres">
      <dgm:prSet presAssocID="{504BC80C-17CB-489A-93A0-788BBFE8532C}" presName="horz1" presStyleCnt="0"/>
      <dgm:spPr/>
    </dgm:pt>
    <dgm:pt modelId="{0F96DECD-F4F1-4C72-86E7-E3718B6D349B}" type="pres">
      <dgm:prSet presAssocID="{504BC80C-17CB-489A-93A0-788BBFE8532C}" presName="tx1" presStyleLbl="revTx" presStyleIdx="3" presStyleCnt="10"/>
      <dgm:spPr/>
    </dgm:pt>
    <dgm:pt modelId="{0B93B307-1047-4B54-80FA-CD91E7C011F0}" type="pres">
      <dgm:prSet presAssocID="{504BC80C-17CB-489A-93A0-788BBFE8532C}" presName="vert1" presStyleCnt="0"/>
      <dgm:spPr/>
    </dgm:pt>
    <dgm:pt modelId="{0EB83226-3C07-42CB-BA8D-FBCED51711BB}" type="pres">
      <dgm:prSet presAssocID="{3AECAC9F-2979-4BD5-90FF-B190B6A4C2DD}" presName="thickLine" presStyleLbl="alignNode1" presStyleIdx="4" presStyleCnt="10"/>
      <dgm:spPr/>
    </dgm:pt>
    <dgm:pt modelId="{F48205CF-761F-4DB7-8AFF-6FBBAF10292C}" type="pres">
      <dgm:prSet presAssocID="{3AECAC9F-2979-4BD5-90FF-B190B6A4C2DD}" presName="horz1" presStyleCnt="0"/>
      <dgm:spPr/>
    </dgm:pt>
    <dgm:pt modelId="{FC74720E-8CA4-4624-8928-FEAC716EEC8E}" type="pres">
      <dgm:prSet presAssocID="{3AECAC9F-2979-4BD5-90FF-B190B6A4C2DD}" presName="tx1" presStyleLbl="revTx" presStyleIdx="4" presStyleCnt="10"/>
      <dgm:spPr/>
    </dgm:pt>
    <dgm:pt modelId="{36D67D5F-E4F9-4D39-A64E-ADC5AC8EA683}" type="pres">
      <dgm:prSet presAssocID="{3AECAC9F-2979-4BD5-90FF-B190B6A4C2DD}" presName="vert1" presStyleCnt="0"/>
      <dgm:spPr/>
    </dgm:pt>
    <dgm:pt modelId="{CD0B15FD-5C71-4253-8468-18B669575325}" type="pres">
      <dgm:prSet presAssocID="{8EE09B15-A951-4B5F-8D43-FDB69A61AEC7}" presName="thickLine" presStyleLbl="alignNode1" presStyleIdx="5" presStyleCnt="10"/>
      <dgm:spPr/>
    </dgm:pt>
    <dgm:pt modelId="{41AA33AB-0D9B-4D01-B59D-2F0FD018772D}" type="pres">
      <dgm:prSet presAssocID="{8EE09B15-A951-4B5F-8D43-FDB69A61AEC7}" presName="horz1" presStyleCnt="0"/>
      <dgm:spPr/>
    </dgm:pt>
    <dgm:pt modelId="{41BBF936-0D46-471D-8321-6E1923C8E0A8}" type="pres">
      <dgm:prSet presAssocID="{8EE09B15-A951-4B5F-8D43-FDB69A61AEC7}" presName="tx1" presStyleLbl="revTx" presStyleIdx="5" presStyleCnt="10"/>
      <dgm:spPr/>
    </dgm:pt>
    <dgm:pt modelId="{9D3A0DBB-1C02-4B55-A0B4-E493E9838DE6}" type="pres">
      <dgm:prSet presAssocID="{8EE09B15-A951-4B5F-8D43-FDB69A61AEC7}" presName="vert1" presStyleCnt="0"/>
      <dgm:spPr/>
    </dgm:pt>
    <dgm:pt modelId="{17FE7852-F236-42E1-9B3E-23895189C84B}" type="pres">
      <dgm:prSet presAssocID="{54AC2EB2-BE75-4E07-BD95-7DB370AAD12D}" presName="thickLine" presStyleLbl="alignNode1" presStyleIdx="6" presStyleCnt="10"/>
      <dgm:spPr/>
    </dgm:pt>
    <dgm:pt modelId="{78F6C177-24FB-49A5-9397-3E03A1FBC637}" type="pres">
      <dgm:prSet presAssocID="{54AC2EB2-BE75-4E07-BD95-7DB370AAD12D}" presName="horz1" presStyleCnt="0"/>
      <dgm:spPr/>
    </dgm:pt>
    <dgm:pt modelId="{D6C24A88-2B3C-4079-B4A2-1CD9FA95CA1F}" type="pres">
      <dgm:prSet presAssocID="{54AC2EB2-BE75-4E07-BD95-7DB370AAD12D}" presName="tx1" presStyleLbl="revTx" presStyleIdx="6" presStyleCnt="10"/>
      <dgm:spPr/>
    </dgm:pt>
    <dgm:pt modelId="{F14667EA-FEE1-4AB4-BBA3-2021B30F1811}" type="pres">
      <dgm:prSet presAssocID="{54AC2EB2-BE75-4E07-BD95-7DB370AAD12D}" presName="vert1" presStyleCnt="0"/>
      <dgm:spPr/>
    </dgm:pt>
    <dgm:pt modelId="{D4E0B106-811A-456A-BF4F-CAD3300811E4}" type="pres">
      <dgm:prSet presAssocID="{D0090869-E720-4900-A2B9-F08F627D4CFE}" presName="thickLine" presStyleLbl="alignNode1" presStyleIdx="7" presStyleCnt="10"/>
      <dgm:spPr/>
    </dgm:pt>
    <dgm:pt modelId="{FAB3D758-3C2F-4B0A-AE3F-E48B739AC2D3}" type="pres">
      <dgm:prSet presAssocID="{D0090869-E720-4900-A2B9-F08F627D4CFE}" presName="horz1" presStyleCnt="0"/>
      <dgm:spPr/>
    </dgm:pt>
    <dgm:pt modelId="{A1742CFA-D18B-46C9-B7FA-1379C6F6A14F}" type="pres">
      <dgm:prSet presAssocID="{D0090869-E720-4900-A2B9-F08F627D4CFE}" presName="tx1" presStyleLbl="revTx" presStyleIdx="7" presStyleCnt="10"/>
      <dgm:spPr/>
    </dgm:pt>
    <dgm:pt modelId="{F81DCFC8-C341-47B4-A034-B32AEBF5504D}" type="pres">
      <dgm:prSet presAssocID="{D0090869-E720-4900-A2B9-F08F627D4CFE}" presName="vert1" presStyleCnt="0"/>
      <dgm:spPr/>
    </dgm:pt>
    <dgm:pt modelId="{D7F3EB65-81AB-4759-B86E-A179E2396FF0}" type="pres">
      <dgm:prSet presAssocID="{0B8E8D11-0350-4222-9587-92DFE22D4EB3}" presName="thickLine" presStyleLbl="alignNode1" presStyleIdx="8" presStyleCnt="10"/>
      <dgm:spPr/>
    </dgm:pt>
    <dgm:pt modelId="{985D18DC-7732-477D-ABCB-BC19F53C000F}" type="pres">
      <dgm:prSet presAssocID="{0B8E8D11-0350-4222-9587-92DFE22D4EB3}" presName="horz1" presStyleCnt="0"/>
      <dgm:spPr/>
    </dgm:pt>
    <dgm:pt modelId="{16F91C46-1B69-426B-BD5D-3AE90A7AB075}" type="pres">
      <dgm:prSet presAssocID="{0B8E8D11-0350-4222-9587-92DFE22D4EB3}" presName="tx1" presStyleLbl="revTx" presStyleIdx="8" presStyleCnt="10"/>
      <dgm:spPr/>
    </dgm:pt>
    <dgm:pt modelId="{0988D1B9-A473-49D7-8165-8228609A4F2D}" type="pres">
      <dgm:prSet presAssocID="{0B8E8D11-0350-4222-9587-92DFE22D4EB3}" presName="vert1" presStyleCnt="0"/>
      <dgm:spPr/>
    </dgm:pt>
    <dgm:pt modelId="{24AD861D-48A5-4177-93EA-CB8D7C4F5CC5}" type="pres">
      <dgm:prSet presAssocID="{B3C086F8-07F3-4FF9-B9D8-ADF1007CAA59}" presName="thickLine" presStyleLbl="alignNode1" presStyleIdx="9" presStyleCnt="10"/>
      <dgm:spPr/>
    </dgm:pt>
    <dgm:pt modelId="{A5A2C1F6-E02B-4054-B153-27CAF1768DF8}" type="pres">
      <dgm:prSet presAssocID="{B3C086F8-07F3-4FF9-B9D8-ADF1007CAA59}" presName="horz1" presStyleCnt="0"/>
      <dgm:spPr/>
    </dgm:pt>
    <dgm:pt modelId="{9EF28566-020C-4FF2-987D-0C2FEA3DB0B3}" type="pres">
      <dgm:prSet presAssocID="{B3C086F8-07F3-4FF9-B9D8-ADF1007CAA59}" presName="tx1" presStyleLbl="revTx" presStyleIdx="9" presStyleCnt="10"/>
      <dgm:spPr/>
    </dgm:pt>
    <dgm:pt modelId="{17235510-E1A3-4346-A47A-DE3FED2FBAFF}" type="pres">
      <dgm:prSet presAssocID="{B3C086F8-07F3-4FF9-B9D8-ADF1007CAA59}" presName="vert1" presStyleCnt="0"/>
      <dgm:spPr/>
    </dgm:pt>
  </dgm:ptLst>
  <dgm:cxnLst>
    <dgm:cxn modelId="{DAA7AD21-CBBD-44E9-AEC7-AF9346BBC927}" srcId="{E7FB2ED5-927B-456B-ACF9-5C6674F0A6CD}" destId="{FEC6FF6D-DF50-4E0C-B97B-8D8F2D96F735}" srcOrd="1" destOrd="0" parTransId="{A084B98B-59E8-4A6F-9D71-81C40668F77C}" sibTransId="{FC44A1B8-D64B-44AC-80B7-57B09464FA7C}"/>
    <dgm:cxn modelId="{1E611223-8ED4-4FCB-85B6-0DF364C9E46A}" srcId="{E7FB2ED5-927B-456B-ACF9-5C6674F0A6CD}" destId="{54AC2EB2-BE75-4E07-BD95-7DB370AAD12D}" srcOrd="6" destOrd="0" parTransId="{1E8F0EED-6514-4115-B121-1925335B6FA2}" sibTransId="{46D0C1A4-5D78-44A3-9695-722F430241C0}"/>
    <dgm:cxn modelId="{5B089B31-3B84-43A3-A9B5-85EAFE7CC997}" type="presOf" srcId="{8EE09B15-A951-4B5F-8D43-FDB69A61AEC7}" destId="{41BBF936-0D46-471D-8321-6E1923C8E0A8}" srcOrd="0" destOrd="0" presId="urn:microsoft.com/office/officeart/2008/layout/LinedList"/>
    <dgm:cxn modelId="{9D534D3B-A145-427D-BAB5-E0B16F8A684B}" srcId="{E7FB2ED5-927B-456B-ACF9-5C6674F0A6CD}" destId="{8EE09B15-A951-4B5F-8D43-FDB69A61AEC7}" srcOrd="5" destOrd="0" parTransId="{492FC36F-6560-4E9E-A5AA-8D257147D0E6}" sibTransId="{D97C5254-665B-46F5-B430-8DEEC5F135B7}"/>
    <dgm:cxn modelId="{1E294F42-B41A-48BD-B3EA-9A00E3330B48}" srcId="{E7FB2ED5-927B-456B-ACF9-5C6674F0A6CD}" destId="{217DC449-358B-43E8-A516-F86F721238A9}" srcOrd="2" destOrd="0" parTransId="{E4F9CA0A-8A25-410B-A934-CBD03EE32BF0}" sibTransId="{83147BD3-9C76-4ABB-B328-0ABF320FF898}"/>
    <dgm:cxn modelId="{7E2BD946-ECA8-44CA-A53C-B730DF3F25F6}" type="presOf" srcId="{D0090869-E720-4900-A2B9-F08F627D4CFE}" destId="{A1742CFA-D18B-46C9-B7FA-1379C6F6A14F}" srcOrd="0" destOrd="0" presId="urn:microsoft.com/office/officeart/2008/layout/LinedList"/>
    <dgm:cxn modelId="{028A2652-5BD9-4D6B-B002-F27128AE6BAB}" type="presOf" srcId="{6B07EB0F-671D-436F-94EF-25647B3FEAF4}" destId="{49642A89-75FA-401C-91D2-A698874670F2}" srcOrd="0" destOrd="0" presId="urn:microsoft.com/office/officeart/2008/layout/LinedList"/>
    <dgm:cxn modelId="{4613DE52-5901-482C-B17B-E90A02B0ED6A}" type="presOf" srcId="{E7FB2ED5-927B-456B-ACF9-5C6674F0A6CD}" destId="{80549C8C-3F78-452F-8E0E-B19BAA433247}" srcOrd="0" destOrd="0" presId="urn:microsoft.com/office/officeart/2008/layout/LinedList"/>
    <dgm:cxn modelId="{D945FC57-D041-4514-902D-457ACD038229}" type="presOf" srcId="{3AECAC9F-2979-4BD5-90FF-B190B6A4C2DD}" destId="{FC74720E-8CA4-4624-8928-FEAC716EEC8E}" srcOrd="0" destOrd="0" presId="urn:microsoft.com/office/officeart/2008/layout/LinedList"/>
    <dgm:cxn modelId="{9AC90369-19F9-48C1-9B84-93E0FF89495E}" type="presOf" srcId="{217DC449-358B-43E8-A516-F86F721238A9}" destId="{7ADD75B5-43C7-4BD0-BE54-5C34ACD7865C}" srcOrd="0" destOrd="0" presId="urn:microsoft.com/office/officeart/2008/layout/LinedList"/>
    <dgm:cxn modelId="{4C660A80-1331-4597-A0D1-FB496C5A907A}" type="presOf" srcId="{504BC80C-17CB-489A-93A0-788BBFE8532C}" destId="{0F96DECD-F4F1-4C72-86E7-E3718B6D349B}" srcOrd="0" destOrd="0" presId="urn:microsoft.com/office/officeart/2008/layout/LinedList"/>
    <dgm:cxn modelId="{60ACF287-4F9F-4CF6-973B-C441ADA80E09}" srcId="{E7FB2ED5-927B-456B-ACF9-5C6674F0A6CD}" destId="{6B07EB0F-671D-436F-94EF-25647B3FEAF4}" srcOrd="0" destOrd="0" parTransId="{2CA25A0E-851C-4441-9C91-0959DA6ADDE6}" sibTransId="{C8C78BFB-FB81-4DAD-8DF7-DD79B4B6E684}"/>
    <dgm:cxn modelId="{119D7F96-87BB-47AC-AA07-4FA96294300B}" type="presOf" srcId="{54AC2EB2-BE75-4E07-BD95-7DB370AAD12D}" destId="{D6C24A88-2B3C-4079-B4A2-1CD9FA95CA1F}" srcOrd="0" destOrd="0" presId="urn:microsoft.com/office/officeart/2008/layout/LinedList"/>
    <dgm:cxn modelId="{F4C1269C-4A8B-4066-950E-B57984AA040E}" srcId="{E7FB2ED5-927B-456B-ACF9-5C6674F0A6CD}" destId="{504BC80C-17CB-489A-93A0-788BBFE8532C}" srcOrd="3" destOrd="0" parTransId="{E65AD699-9999-47F8-826D-77B2C0189B86}" sibTransId="{27A35287-C631-41B9-86D5-E6835D0F28FE}"/>
    <dgm:cxn modelId="{F79E7AA5-A8B3-4974-81B2-AAC485869DA9}" type="presOf" srcId="{FEC6FF6D-DF50-4E0C-B97B-8D8F2D96F735}" destId="{C3F41D03-5219-447B-931D-BA903780124A}" srcOrd="0" destOrd="0" presId="urn:microsoft.com/office/officeart/2008/layout/LinedList"/>
    <dgm:cxn modelId="{D0C8F6C1-7F4D-430D-8BA0-B1D5558E9F39}" srcId="{E7FB2ED5-927B-456B-ACF9-5C6674F0A6CD}" destId="{3AECAC9F-2979-4BD5-90FF-B190B6A4C2DD}" srcOrd="4" destOrd="0" parTransId="{1C5D8D7F-07EF-4C9B-95A7-3E20E90A9BB9}" sibTransId="{01300D67-B525-432D-98DC-6648E4B9156B}"/>
    <dgm:cxn modelId="{647282C7-15E4-437D-9EA0-B056C5315580}" srcId="{E7FB2ED5-927B-456B-ACF9-5C6674F0A6CD}" destId="{B3C086F8-07F3-4FF9-B9D8-ADF1007CAA59}" srcOrd="9" destOrd="0" parTransId="{C417B16D-FF4D-4F36-9B67-52B90335E96F}" sibTransId="{E72DA525-46CA-454F-9901-5FD271BA7030}"/>
    <dgm:cxn modelId="{2779C4CA-51B7-4A09-B8FD-6D967CFBD1E5}" type="presOf" srcId="{B3C086F8-07F3-4FF9-B9D8-ADF1007CAA59}" destId="{9EF28566-020C-4FF2-987D-0C2FEA3DB0B3}" srcOrd="0" destOrd="0" presId="urn:microsoft.com/office/officeart/2008/layout/LinedList"/>
    <dgm:cxn modelId="{5CDA42CD-D446-4010-B705-D0AB401E3D11}" type="presOf" srcId="{0B8E8D11-0350-4222-9587-92DFE22D4EB3}" destId="{16F91C46-1B69-426B-BD5D-3AE90A7AB075}" srcOrd="0" destOrd="0" presId="urn:microsoft.com/office/officeart/2008/layout/LinedList"/>
    <dgm:cxn modelId="{712AE2EF-E1C4-4057-BA1E-8D184001B652}" srcId="{E7FB2ED5-927B-456B-ACF9-5C6674F0A6CD}" destId="{D0090869-E720-4900-A2B9-F08F627D4CFE}" srcOrd="7" destOrd="0" parTransId="{3B35BA3E-8584-4A6F-B11C-332C551AD379}" sibTransId="{D5B5D4D6-7346-4E9C-891A-12022E3122D0}"/>
    <dgm:cxn modelId="{D16DE1F2-6067-424E-945B-9FD72DA5D424}" srcId="{E7FB2ED5-927B-456B-ACF9-5C6674F0A6CD}" destId="{0B8E8D11-0350-4222-9587-92DFE22D4EB3}" srcOrd="8" destOrd="0" parTransId="{7754419E-AB1C-43B7-9B2C-AEBA91587588}" sibTransId="{9CEF843C-D7E2-4437-BEC5-E46C3D1FA5AD}"/>
    <dgm:cxn modelId="{0364E586-A524-4AEA-9B9E-4B3123B3850C}" type="presParOf" srcId="{80549C8C-3F78-452F-8E0E-B19BAA433247}" destId="{2A3569EA-9BED-4587-8DED-DC9BF4E0C6B0}" srcOrd="0" destOrd="0" presId="urn:microsoft.com/office/officeart/2008/layout/LinedList"/>
    <dgm:cxn modelId="{A8A044F5-CD39-4A99-9BEB-BE459683100E}" type="presParOf" srcId="{80549C8C-3F78-452F-8E0E-B19BAA433247}" destId="{BF324DAF-E3DD-422C-B4BF-04E3B170A661}" srcOrd="1" destOrd="0" presId="urn:microsoft.com/office/officeart/2008/layout/LinedList"/>
    <dgm:cxn modelId="{6151D741-CA1B-4E98-BBF7-84840DB77992}" type="presParOf" srcId="{BF324DAF-E3DD-422C-B4BF-04E3B170A661}" destId="{49642A89-75FA-401C-91D2-A698874670F2}" srcOrd="0" destOrd="0" presId="urn:microsoft.com/office/officeart/2008/layout/LinedList"/>
    <dgm:cxn modelId="{F9672B11-5AA3-4CFE-B877-5FB25DFCD34A}" type="presParOf" srcId="{BF324DAF-E3DD-422C-B4BF-04E3B170A661}" destId="{4D40CA5A-D822-4812-8849-747E082B1799}" srcOrd="1" destOrd="0" presId="urn:microsoft.com/office/officeart/2008/layout/LinedList"/>
    <dgm:cxn modelId="{2375C4B7-945A-43C7-BA3F-01074101DF7F}" type="presParOf" srcId="{80549C8C-3F78-452F-8E0E-B19BAA433247}" destId="{3B393A84-6A12-44FA-BA93-A0D8E61F917F}" srcOrd="2" destOrd="0" presId="urn:microsoft.com/office/officeart/2008/layout/LinedList"/>
    <dgm:cxn modelId="{F98F6EE1-196E-4097-9EA0-957EFF226A7C}" type="presParOf" srcId="{80549C8C-3F78-452F-8E0E-B19BAA433247}" destId="{74A86BBE-5F68-487D-BB6B-479421A42DD8}" srcOrd="3" destOrd="0" presId="urn:microsoft.com/office/officeart/2008/layout/LinedList"/>
    <dgm:cxn modelId="{BD5DC7AD-02FF-4440-8274-2C361A3FA622}" type="presParOf" srcId="{74A86BBE-5F68-487D-BB6B-479421A42DD8}" destId="{C3F41D03-5219-447B-931D-BA903780124A}" srcOrd="0" destOrd="0" presId="urn:microsoft.com/office/officeart/2008/layout/LinedList"/>
    <dgm:cxn modelId="{1B2683A3-12A4-45D6-861B-52829AC5C459}" type="presParOf" srcId="{74A86BBE-5F68-487D-BB6B-479421A42DD8}" destId="{95913F40-D9A8-4135-878E-4FD90D4CD70A}" srcOrd="1" destOrd="0" presId="urn:microsoft.com/office/officeart/2008/layout/LinedList"/>
    <dgm:cxn modelId="{26C78A80-7EE3-4310-90C5-36E2868B5BB8}" type="presParOf" srcId="{80549C8C-3F78-452F-8E0E-B19BAA433247}" destId="{3A70CF95-EF39-4042-A701-1C81975CE925}" srcOrd="4" destOrd="0" presId="urn:microsoft.com/office/officeart/2008/layout/LinedList"/>
    <dgm:cxn modelId="{187E296F-49B7-4AEC-AF1C-85D345FB454F}" type="presParOf" srcId="{80549C8C-3F78-452F-8E0E-B19BAA433247}" destId="{F35727B4-CE57-4DFE-B3F1-C8D6661033A3}" srcOrd="5" destOrd="0" presId="urn:microsoft.com/office/officeart/2008/layout/LinedList"/>
    <dgm:cxn modelId="{B527BC58-D43B-4593-8552-1F22E75402C0}" type="presParOf" srcId="{F35727B4-CE57-4DFE-B3F1-C8D6661033A3}" destId="{7ADD75B5-43C7-4BD0-BE54-5C34ACD7865C}" srcOrd="0" destOrd="0" presId="urn:microsoft.com/office/officeart/2008/layout/LinedList"/>
    <dgm:cxn modelId="{023BA95D-D8E9-4B35-A021-223666A7781B}" type="presParOf" srcId="{F35727B4-CE57-4DFE-B3F1-C8D6661033A3}" destId="{D868A9EF-C652-4FF7-928C-8B7FA0DE8240}" srcOrd="1" destOrd="0" presId="urn:microsoft.com/office/officeart/2008/layout/LinedList"/>
    <dgm:cxn modelId="{C351D8FB-5876-4A84-8FC6-6EB1117C6FF6}" type="presParOf" srcId="{80549C8C-3F78-452F-8E0E-B19BAA433247}" destId="{173F3F2B-1D5D-4818-9CF3-0DA3C8A7E2F8}" srcOrd="6" destOrd="0" presId="urn:microsoft.com/office/officeart/2008/layout/LinedList"/>
    <dgm:cxn modelId="{661000CF-BA35-4A19-801F-95A127FAD7F8}" type="presParOf" srcId="{80549C8C-3F78-452F-8E0E-B19BAA433247}" destId="{2B4235B9-5FD5-4117-944A-4D6D7740074B}" srcOrd="7" destOrd="0" presId="urn:microsoft.com/office/officeart/2008/layout/LinedList"/>
    <dgm:cxn modelId="{6BFBC1D0-0008-4D40-9FF3-C2D8AB425AFE}" type="presParOf" srcId="{2B4235B9-5FD5-4117-944A-4D6D7740074B}" destId="{0F96DECD-F4F1-4C72-86E7-E3718B6D349B}" srcOrd="0" destOrd="0" presId="urn:microsoft.com/office/officeart/2008/layout/LinedList"/>
    <dgm:cxn modelId="{BEA0083B-4EBE-4F3D-A9F2-FF66E48A39B2}" type="presParOf" srcId="{2B4235B9-5FD5-4117-944A-4D6D7740074B}" destId="{0B93B307-1047-4B54-80FA-CD91E7C011F0}" srcOrd="1" destOrd="0" presId="urn:microsoft.com/office/officeart/2008/layout/LinedList"/>
    <dgm:cxn modelId="{9F53507A-DD3C-4B87-B30A-579BAD4B2D51}" type="presParOf" srcId="{80549C8C-3F78-452F-8E0E-B19BAA433247}" destId="{0EB83226-3C07-42CB-BA8D-FBCED51711BB}" srcOrd="8" destOrd="0" presId="urn:microsoft.com/office/officeart/2008/layout/LinedList"/>
    <dgm:cxn modelId="{541B9A75-E417-4986-AA9A-4B533BE78D83}" type="presParOf" srcId="{80549C8C-3F78-452F-8E0E-B19BAA433247}" destId="{F48205CF-761F-4DB7-8AFF-6FBBAF10292C}" srcOrd="9" destOrd="0" presId="urn:microsoft.com/office/officeart/2008/layout/LinedList"/>
    <dgm:cxn modelId="{4EABB485-4F3C-4593-98BC-D01552B24FC8}" type="presParOf" srcId="{F48205CF-761F-4DB7-8AFF-6FBBAF10292C}" destId="{FC74720E-8CA4-4624-8928-FEAC716EEC8E}" srcOrd="0" destOrd="0" presId="urn:microsoft.com/office/officeart/2008/layout/LinedList"/>
    <dgm:cxn modelId="{B68D02D3-4A80-40E6-81B9-86FEEDAE2B86}" type="presParOf" srcId="{F48205CF-761F-4DB7-8AFF-6FBBAF10292C}" destId="{36D67D5F-E4F9-4D39-A64E-ADC5AC8EA683}" srcOrd="1" destOrd="0" presId="urn:microsoft.com/office/officeart/2008/layout/LinedList"/>
    <dgm:cxn modelId="{D513F6C5-26B3-47AC-9222-F7183EFBDACC}" type="presParOf" srcId="{80549C8C-3F78-452F-8E0E-B19BAA433247}" destId="{CD0B15FD-5C71-4253-8468-18B669575325}" srcOrd="10" destOrd="0" presId="urn:microsoft.com/office/officeart/2008/layout/LinedList"/>
    <dgm:cxn modelId="{4D00A0BB-113E-402B-B2F3-05EB770F2C21}" type="presParOf" srcId="{80549C8C-3F78-452F-8E0E-B19BAA433247}" destId="{41AA33AB-0D9B-4D01-B59D-2F0FD018772D}" srcOrd="11" destOrd="0" presId="urn:microsoft.com/office/officeart/2008/layout/LinedList"/>
    <dgm:cxn modelId="{1082FF28-050B-4284-BA95-B05BCE4EA462}" type="presParOf" srcId="{41AA33AB-0D9B-4D01-B59D-2F0FD018772D}" destId="{41BBF936-0D46-471D-8321-6E1923C8E0A8}" srcOrd="0" destOrd="0" presId="urn:microsoft.com/office/officeart/2008/layout/LinedList"/>
    <dgm:cxn modelId="{3EC27312-D380-468C-B27C-5CCBA79A1E63}" type="presParOf" srcId="{41AA33AB-0D9B-4D01-B59D-2F0FD018772D}" destId="{9D3A0DBB-1C02-4B55-A0B4-E493E9838DE6}" srcOrd="1" destOrd="0" presId="urn:microsoft.com/office/officeart/2008/layout/LinedList"/>
    <dgm:cxn modelId="{696AAA05-CACC-4EB4-B466-EF54E842411D}" type="presParOf" srcId="{80549C8C-3F78-452F-8E0E-B19BAA433247}" destId="{17FE7852-F236-42E1-9B3E-23895189C84B}" srcOrd="12" destOrd="0" presId="urn:microsoft.com/office/officeart/2008/layout/LinedList"/>
    <dgm:cxn modelId="{11EE2326-A818-4B0F-8FB9-658808EB7731}" type="presParOf" srcId="{80549C8C-3F78-452F-8E0E-B19BAA433247}" destId="{78F6C177-24FB-49A5-9397-3E03A1FBC637}" srcOrd="13" destOrd="0" presId="urn:microsoft.com/office/officeart/2008/layout/LinedList"/>
    <dgm:cxn modelId="{1424A93D-BEC2-4E23-BB17-AEBE9FABACEE}" type="presParOf" srcId="{78F6C177-24FB-49A5-9397-3E03A1FBC637}" destId="{D6C24A88-2B3C-4079-B4A2-1CD9FA95CA1F}" srcOrd="0" destOrd="0" presId="urn:microsoft.com/office/officeart/2008/layout/LinedList"/>
    <dgm:cxn modelId="{CBF59271-5617-42E5-914A-06B46DF419CD}" type="presParOf" srcId="{78F6C177-24FB-49A5-9397-3E03A1FBC637}" destId="{F14667EA-FEE1-4AB4-BBA3-2021B30F1811}" srcOrd="1" destOrd="0" presId="urn:microsoft.com/office/officeart/2008/layout/LinedList"/>
    <dgm:cxn modelId="{87E40E17-3A4C-4AB8-904A-6A6C8610CAFF}" type="presParOf" srcId="{80549C8C-3F78-452F-8E0E-B19BAA433247}" destId="{D4E0B106-811A-456A-BF4F-CAD3300811E4}" srcOrd="14" destOrd="0" presId="urn:microsoft.com/office/officeart/2008/layout/LinedList"/>
    <dgm:cxn modelId="{1BAF0D45-5B48-4435-BF58-C7B85B68D21B}" type="presParOf" srcId="{80549C8C-3F78-452F-8E0E-B19BAA433247}" destId="{FAB3D758-3C2F-4B0A-AE3F-E48B739AC2D3}" srcOrd="15" destOrd="0" presId="urn:microsoft.com/office/officeart/2008/layout/LinedList"/>
    <dgm:cxn modelId="{5C0CE157-B3C9-43A1-9B62-9A34DC03DDBF}" type="presParOf" srcId="{FAB3D758-3C2F-4B0A-AE3F-E48B739AC2D3}" destId="{A1742CFA-D18B-46C9-B7FA-1379C6F6A14F}" srcOrd="0" destOrd="0" presId="urn:microsoft.com/office/officeart/2008/layout/LinedList"/>
    <dgm:cxn modelId="{A078930C-53AE-4C69-95B6-9078C80D44C2}" type="presParOf" srcId="{FAB3D758-3C2F-4B0A-AE3F-E48B739AC2D3}" destId="{F81DCFC8-C341-47B4-A034-B32AEBF5504D}" srcOrd="1" destOrd="0" presId="urn:microsoft.com/office/officeart/2008/layout/LinedList"/>
    <dgm:cxn modelId="{D2DF31EE-6D91-4032-8C10-B3AE8983E220}" type="presParOf" srcId="{80549C8C-3F78-452F-8E0E-B19BAA433247}" destId="{D7F3EB65-81AB-4759-B86E-A179E2396FF0}" srcOrd="16" destOrd="0" presId="urn:microsoft.com/office/officeart/2008/layout/LinedList"/>
    <dgm:cxn modelId="{A434B2D2-B128-4D63-A1B2-772EC96C1FEB}" type="presParOf" srcId="{80549C8C-3F78-452F-8E0E-B19BAA433247}" destId="{985D18DC-7732-477D-ABCB-BC19F53C000F}" srcOrd="17" destOrd="0" presId="urn:microsoft.com/office/officeart/2008/layout/LinedList"/>
    <dgm:cxn modelId="{2399069C-8C9B-42AE-8CBD-E10777DAE52C}" type="presParOf" srcId="{985D18DC-7732-477D-ABCB-BC19F53C000F}" destId="{16F91C46-1B69-426B-BD5D-3AE90A7AB075}" srcOrd="0" destOrd="0" presId="urn:microsoft.com/office/officeart/2008/layout/LinedList"/>
    <dgm:cxn modelId="{D048A940-4A8C-4CF5-816F-2F374B327606}" type="presParOf" srcId="{985D18DC-7732-477D-ABCB-BC19F53C000F}" destId="{0988D1B9-A473-49D7-8165-8228609A4F2D}" srcOrd="1" destOrd="0" presId="urn:microsoft.com/office/officeart/2008/layout/LinedList"/>
    <dgm:cxn modelId="{905291B3-FD73-4149-89B1-B8B6748C3CB0}" type="presParOf" srcId="{80549C8C-3F78-452F-8E0E-B19BAA433247}" destId="{24AD861D-48A5-4177-93EA-CB8D7C4F5CC5}" srcOrd="18" destOrd="0" presId="urn:microsoft.com/office/officeart/2008/layout/LinedList"/>
    <dgm:cxn modelId="{A82D7120-79A9-498F-95D4-6F336351E1AB}" type="presParOf" srcId="{80549C8C-3F78-452F-8E0E-B19BAA433247}" destId="{A5A2C1F6-E02B-4054-B153-27CAF1768DF8}" srcOrd="19" destOrd="0" presId="urn:microsoft.com/office/officeart/2008/layout/LinedList"/>
    <dgm:cxn modelId="{62E86366-B7DC-4553-81F1-533F08365146}" type="presParOf" srcId="{A5A2C1F6-E02B-4054-B153-27CAF1768DF8}" destId="{9EF28566-020C-4FF2-987D-0C2FEA3DB0B3}" srcOrd="0" destOrd="0" presId="urn:microsoft.com/office/officeart/2008/layout/LinedList"/>
    <dgm:cxn modelId="{89FB022B-CD39-4964-966B-8119930F2E8E}" type="presParOf" srcId="{A5A2C1F6-E02B-4054-B153-27CAF1768DF8}" destId="{17235510-E1A3-4346-A47A-DE3FED2FBAF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B8240C-FBB8-4BA8-9BC9-004B11D94C3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D8EA1778-03A6-4F59-9815-E40924960CB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Need to consider -</a:t>
          </a:r>
          <a:endParaRPr lang="en-US"/>
        </a:p>
      </dgm:t>
    </dgm:pt>
    <dgm:pt modelId="{6981EC26-EA62-4BAC-BAD0-7707DAC4162A}" type="parTrans" cxnId="{92DC8E5E-AC23-40E9-B519-FD5F3D4B6EF7}">
      <dgm:prSet/>
      <dgm:spPr/>
      <dgm:t>
        <a:bodyPr/>
        <a:lstStyle/>
        <a:p>
          <a:endParaRPr lang="en-US"/>
        </a:p>
      </dgm:t>
    </dgm:pt>
    <dgm:pt modelId="{E219D1DF-08DB-4B47-A2AF-CE5C69774E1D}" type="sibTrans" cxnId="{92DC8E5E-AC23-40E9-B519-FD5F3D4B6EF7}">
      <dgm:prSet/>
      <dgm:spPr/>
      <dgm:t>
        <a:bodyPr/>
        <a:lstStyle/>
        <a:p>
          <a:endParaRPr lang="en-US"/>
        </a:p>
      </dgm:t>
    </dgm:pt>
    <dgm:pt modelId="{875F8E95-7F0A-427F-8F4F-BAE38E30FA8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Level of activity – has there been a change in training</a:t>
          </a:r>
          <a:r>
            <a:rPr lang="en-GB">
              <a:latin typeface="Avenir Next LT Pro Light" panose="02020404030301010803"/>
            </a:rPr>
            <a:t>?</a:t>
          </a:r>
          <a:endParaRPr lang="en-US"/>
        </a:p>
      </dgm:t>
    </dgm:pt>
    <dgm:pt modelId="{55DCAC5A-04A6-492E-BFD3-59ADE2B5D0CD}" type="parTrans" cxnId="{D73184B9-2AF0-460D-800B-44619DF5E485}">
      <dgm:prSet/>
      <dgm:spPr/>
      <dgm:t>
        <a:bodyPr/>
        <a:lstStyle/>
        <a:p>
          <a:endParaRPr lang="en-US"/>
        </a:p>
      </dgm:t>
    </dgm:pt>
    <dgm:pt modelId="{5E908241-48D9-4D82-B140-206E82BF9CBD}" type="sibTrans" cxnId="{D73184B9-2AF0-460D-800B-44619DF5E485}">
      <dgm:prSet/>
      <dgm:spPr/>
      <dgm:t>
        <a:bodyPr/>
        <a:lstStyle/>
        <a:p>
          <a:endParaRPr lang="en-US"/>
        </a:p>
      </dgm:t>
    </dgm:pt>
    <dgm:pt modelId="{60AB8FD9-E56C-4CBE-A7B7-3334754F597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Possibly increased workload – </a:t>
          </a:r>
          <a:r>
            <a:rPr lang="en-GB">
              <a:latin typeface="Avenir Next LT Pro Light" panose="02020404030301010803"/>
            </a:rPr>
            <a:t>during pre</a:t>
          </a:r>
          <a:r>
            <a:rPr lang="en-GB"/>
            <a:t> season</a:t>
          </a:r>
          <a:endParaRPr lang="en-US"/>
        </a:p>
      </dgm:t>
    </dgm:pt>
    <dgm:pt modelId="{1D94ED28-DEDA-490C-8291-A7F38F2906A5}" type="parTrans" cxnId="{592C46CE-C1D3-4EAA-B0B2-B79B70CDE9AF}">
      <dgm:prSet/>
      <dgm:spPr/>
      <dgm:t>
        <a:bodyPr/>
        <a:lstStyle/>
        <a:p>
          <a:endParaRPr lang="en-US"/>
        </a:p>
      </dgm:t>
    </dgm:pt>
    <dgm:pt modelId="{B84A87E6-FF39-4A32-BB92-B96926CBC9A0}" type="sibTrans" cxnId="{592C46CE-C1D3-4EAA-B0B2-B79B70CDE9AF}">
      <dgm:prSet/>
      <dgm:spPr/>
      <dgm:t>
        <a:bodyPr/>
        <a:lstStyle/>
        <a:p>
          <a:endParaRPr lang="en-US"/>
        </a:p>
      </dgm:t>
    </dgm:pt>
    <dgm:pt modelId="{E18072E5-29E5-457F-972D-D0AF7A44E02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Increased weight or force during gym sessions </a:t>
          </a:r>
          <a:endParaRPr lang="en-US"/>
        </a:p>
      </dgm:t>
    </dgm:pt>
    <dgm:pt modelId="{09A7C606-8E30-4D6B-9709-939EB6070987}" type="parTrans" cxnId="{496488C6-22B9-49F2-A0B8-4A92C55520B5}">
      <dgm:prSet/>
      <dgm:spPr/>
      <dgm:t>
        <a:bodyPr/>
        <a:lstStyle/>
        <a:p>
          <a:endParaRPr lang="en-US"/>
        </a:p>
      </dgm:t>
    </dgm:pt>
    <dgm:pt modelId="{A1203FBD-C982-46C2-BB01-EA2DD1D9E606}" type="sibTrans" cxnId="{496488C6-22B9-49F2-A0B8-4A92C55520B5}">
      <dgm:prSet/>
      <dgm:spPr/>
      <dgm:t>
        <a:bodyPr/>
        <a:lstStyle/>
        <a:p>
          <a:endParaRPr lang="en-US"/>
        </a:p>
      </dgm:t>
    </dgm:pt>
    <dgm:pt modelId="{C829E7E9-F48C-4AA6-B238-8210C4455C9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Limited stretching</a:t>
          </a:r>
          <a:endParaRPr lang="en-US"/>
        </a:p>
      </dgm:t>
    </dgm:pt>
    <dgm:pt modelId="{29696479-9706-42BD-89C6-4AA137FAEE3F}" type="parTrans" cxnId="{823E7A68-37BF-4EA6-B534-D81761A44C4F}">
      <dgm:prSet/>
      <dgm:spPr/>
      <dgm:t>
        <a:bodyPr/>
        <a:lstStyle/>
        <a:p>
          <a:endParaRPr lang="en-US"/>
        </a:p>
      </dgm:t>
    </dgm:pt>
    <dgm:pt modelId="{57FCD1C5-A563-4713-9E3C-1F37BD5DDF93}" type="sibTrans" cxnId="{823E7A68-37BF-4EA6-B534-D81761A44C4F}">
      <dgm:prSet/>
      <dgm:spPr/>
      <dgm:t>
        <a:bodyPr/>
        <a:lstStyle/>
        <a:p>
          <a:endParaRPr lang="en-US"/>
        </a:p>
      </dgm:t>
    </dgm:pt>
    <dgm:pt modelId="{C0CCFEE1-EDEB-4816-8834-78FF018FF64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venir Next LT Pro Light" panose="02020404030301010803"/>
            </a:rPr>
            <a:t>Overstretching </a:t>
          </a:r>
          <a:endParaRPr lang="en-US"/>
        </a:p>
      </dgm:t>
    </dgm:pt>
    <dgm:pt modelId="{0443BCA8-07D4-4857-AF77-0FB6ED9F12FB}" type="parTrans" cxnId="{3958BB6D-19F1-4192-ACBA-2CDCB74D9E8F}">
      <dgm:prSet/>
      <dgm:spPr/>
      <dgm:t>
        <a:bodyPr/>
        <a:lstStyle/>
        <a:p>
          <a:endParaRPr lang="en-US"/>
        </a:p>
      </dgm:t>
    </dgm:pt>
    <dgm:pt modelId="{47A60966-CC0C-4291-B0D9-F3732F557D90}" type="sibTrans" cxnId="{3958BB6D-19F1-4192-ACBA-2CDCB74D9E8F}">
      <dgm:prSet/>
      <dgm:spPr/>
      <dgm:t>
        <a:bodyPr/>
        <a:lstStyle/>
        <a:p>
          <a:endParaRPr lang="en-US"/>
        </a:p>
      </dgm:t>
    </dgm:pt>
    <dgm:pt modelId="{FFADE326-F6F7-4787-A00A-3CD1D27B7C0B}" type="pres">
      <dgm:prSet presAssocID="{3BB8240C-FBB8-4BA8-9BC9-004B11D94C32}" presName="root" presStyleCnt="0">
        <dgm:presLayoutVars>
          <dgm:dir/>
          <dgm:resizeHandles val="exact"/>
        </dgm:presLayoutVars>
      </dgm:prSet>
      <dgm:spPr/>
    </dgm:pt>
    <dgm:pt modelId="{6D98136D-BA26-4BB4-8A2A-37BF653DAFF6}" type="pres">
      <dgm:prSet presAssocID="{D8EA1778-03A6-4F59-9815-E40924960CB0}" presName="compNode" presStyleCnt="0"/>
      <dgm:spPr/>
    </dgm:pt>
    <dgm:pt modelId="{48C85D27-9FC2-4416-89EE-EB52315DE4EA}" type="pres">
      <dgm:prSet presAssocID="{D8EA1778-03A6-4F59-9815-E40924960CB0}" presName="bgRect" presStyleLbl="bgShp" presStyleIdx="0" presStyleCnt="6"/>
      <dgm:spPr/>
    </dgm:pt>
    <dgm:pt modelId="{155C7A94-2B8D-4B70-B626-C7FF3433FA84}" type="pres">
      <dgm:prSet presAssocID="{D8EA1778-03A6-4F59-9815-E40924960CB0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EC382FEB-F7E8-48EE-B930-80690CF8103D}" type="pres">
      <dgm:prSet presAssocID="{D8EA1778-03A6-4F59-9815-E40924960CB0}" presName="spaceRect" presStyleCnt="0"/>
      <dgm:spPr/>
    </dgm:pt>
    <dgm:pt modelId="{99683547-28EB-4763-92EC-A0BBBCE8EF42}" type="pres">
      <dgm:prSet presAssocID="{D8EA1778-03A6-4F59-9815-E40924960CB0}" presName="parTx" presStyleLbl="revTx" presStyleIdx="0" presStyleCnt="6">
        <dgm:presLayoutVars>
          <dgm:chMax val="0"/>
          <dgm:chPref val="0"/>
        </dgm:presLayoutVars>
      </dgm:prSet>
      <dgm:spPr/>
    </dgm:pt>
    <dgm:pt modelId="{F418C9D1-9AF0-4F56-8B41-620EBA4FCDB3}" type="pres">
      <dgm:prSet presAssocID="{E219D1DF-08DB-4B47-A2AF-CE5C69774E1D}" presName="sibTrans" presStyleCnt="0"/>
      <dgm:spPr/>
    </dgm:pt>
    <dgm:pt modelId="{311D0908-F2E4-42B6-836F-2C2BB4AC8954}" type="pres">
      <dgm:prSet presAssocID="{875F8E95-7F0A-427F-8F4F-BAE38E30FA89}" presName="compNode" presStyleCnt="0"/>
      <dgm:spPr/>
    </dgm:pt>
    <dgm:pt modelId="{4F95C333-F9C9-46A2-90B1-A322DA4ABFBF}" type="pres">
      <dgm:prSet presAssocID="{875F8E95-7F0A-427F-8F4F-BAE38E30FA89}" presName="bgRect" presStyleLbl="bgShp" presStyleIdx="1" presStyleCnt="6"/>
      <dgm:spPr/>
    </dgm:pt>
    <dgm:pt modelId="{FBBDAB2D-51FB-4523-8D58-6D29D604A297}" type="pres">
      <dgm:prSet presAssocID="{875F8E95-7F0A-427F-8F4F-BAE38E30FA89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heelchair Access"/>
        </a:ext>
      </dgm:extLst>
    </dgm:pt>
    <dgm:pt modelId="{40F7DE1B-4391-4E9E-B06C-78E7C73DFFA8}" type="pres">
      <dgm:prSet presAssocID="{875F8E95-7F0A-427F-8F4F-BAE38E30FA89}" presName="spaceRect" presStyleCnt="0"/>
      <dgm:spPr/>
    </dgm:pt>
    <dgm:pt modelId="{3B943808-BA3E-41D8-98EB-981D6B29A234}" type="pres">
      <dgm:prSet presAssocID="{875F8E95-7F0A-427F-8F4F-BAE38E30FA89}" presName="parTx" presStyleLbl="revTx" presStyleIdx="1" presStyleCnt="6">
        <dgm:presLayoutVars>
          <dgm:chMax val="0"/>
          <dgm:chPref val="0"/>
        </dgm:presLayoutVars>
      </dgm:prSet>
      <dgm:spPr/>
    </dgm:pt>
    <dgm:pt modelId="{C5A8823E-39FA-4557-9770-3800FB1431E8}" type="pres">
      <dgm:prSet presAssocID="{5E908241-48D9-4D82-B140-206E82BF9CBD}" presName="sibTrans" presStyleCnt="0"/>
      <dgm:spPr/>
    </dgm:pt>
    <dgm:pt modelId="{33146189-5C11-47CD-AA6B-C91CAC0DE0E3}" type="pres">
      <dgm:prSet presAssocID="{60AB8FD9-E56C-4CBE-A7B7-3334754F5975}" presName="compNode" presStyleCnt="0"/>
      <dgm:spPr/>
    </dgm:pt>
    <dgm:pt modelId="{DD077D04-16E8-4377-90C8-A9F58DF3803C}" type="pres">
      <dgm:prSet presAssocID="{60AB8FD9-E56C-4CBE-A7B7-3334754F5975}" presName="bgRect" presStyleLbl="bgShp" presStyleIdx="2" presStyleCnt="6"/>
      <dgm:spPr/>
    </dgm:pt>
    <dgm:pt modelId="{3115D7C8-1FD3-4EBA-AA75-9F1572A630F7}" type="pres">
      <dgm:prSet presAssocID="{60AB8FD9-E56C-4CBE-A7B7-3334754F5975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EE3B7FD2-338E-45E2-BBEE-9B65615687A8}" type="pres">
      <dgm:prSet presAssocID="{60AB8FD9-E56C-4CBE-A7B7-3334754F5975}" presName="spaceRect" presStyleCnt="0"/>
      <dgm:spPr/>
    </dgm:pt>
    <dgm:pt modelId="{76470705-7FB8-4F2F-98CC-08086ED5F36E}" type="pres">
      <dgm:prSet presAssocID="{60AB8FD9-E56C-4CBE-A7B7-3334754F5975}" presName="parTx" presStyleLbl="revTx" presStyleIdx="2" presStyleCnt="6">
        <dgm:presLayoutVars>
          <dgm:chMax val="0"/>
          <dgm:chPref val="0"/>
        </dgm:presLayoutVars>
      </dgm:prSet>
      <dgm:spPr/>
    </dgm:pt>
    <dgm:pt modelId="{B5F0AC6B-812C-41D3-9616-DDF518C6F852}" type="pres">
      <dgm:prSet presAssocID="{B84A87E6-FF39-4A32-BB92-B96926CBC9A0}" presName="sibTrans" presStyleCnt="0"/>
      <dgm:spPr/>
    </dgm:pt>
    <dgm:pt modelId="{BA004565-B01C-48FB-9715-632764825C28}" type="pres">
      <dgm:prSet presAssocID="{E18072E5-29E5-457F-972D-D0AF7A44E022}" presName="compNode" presStyleCnt="0"/>
      <dgm:spPr/>
    </dgm:pt>
    <dgm:pt modelId="{7ED983FF-DFBA-4949-8726-6991DED37A87}" type="pres">
      <dgm:prSet presAssocID="{E18072E5-29E5-457F-972D-D0AF7A44E022}" presName="bgRect" presStyleLbl="bgShp" presStyleIdx="3" presStyleCnt="6"/>
      <dgm:spPr/>
    </dgm:pt>
    <dgm:pt modelId="{2631D35F-A26D-4251-9F4C-751F2F527C0C}" type="pres">
      <dgm:prSet presAssocID="{E18072E5-29E5-457F-972D-D0AF7A44E022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4C9232F7-2966-4A5E-8236-B16701B23334}" type="pres">
      <dgm:prSet presAssocID="{E18072E5-29E5-457F-972D-D0AF7A44E022}" presName="spaceRect" presStyleCnt="0"/>
      <dgm:spPr/>
    </dgm:pt>
    <dgm:pt modelId="{6A4E7E19-DDF8-48C6-9932-D1E0179EEE14}" type="pres">
      <dgm:prSet presAssocID="{E18072E5-29E5-457F-972D-D0AF7A44E022}" presName="parTx" presStyleLbl="revTx" presStyleIdx="3" presStyleCnt="6">
        <dgm:presLayoutVars>
          <dgm:chMax val="0"/>
          <dgm:chPref val="0"/>
        </dgm:presLayoutVars>
      </dgm:prSet>
      <dgm:spPr/>
    </dgm:pt>
    <dgm:pt modelId="{19692046-B766-43BE-8437-90E85590BBE1}" type="pres">
      <dgm:prSet presAssocID="{A1203FBD-C982-46C2-BB01-EA2DD1D9E606}" presName="sibTrans" presStyleCnt="0"/>
      <dgm:spPr/>
    </dgm:pt>
    <dgm:pt modelId="{3B0FABFF-3DEE-4DD1-980E-881243067D23}" type="pres">
      <dgm:prSet presAssocID="{C829E7E9-F48C-4AA6-B238-8210C4455C93}" presName="compNode" presStyleCnt="0"/>
      <dgm:spPr/>
    </dgm:pt>
    <dgm:pt modelId="{4E720A68-4A7D-4B2D-9465-A65D134FA270}" type="pres">
      <dgm:prSet presAssocID="{C829E7E9-F48C-4AA6-B238-8210C4455C93}" presName="bgRect" presStyleLbl="bgShp" presStyleIdx="4" presStyleCnt="6"/>
      <dgm:spPr/>
    </dgm:pt>
    <dgm:pt modelId="{0BEF7C38-E793-47E7-97CE-14434B8B5416}" type="pres">
      <dgm:prSet presAssocID="{C829E7E9-F48C-4AA6-B238-8210C4455C93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96CE796E-57D2-415F-9AD7-029B363C435C}" type="pres">
      <dgm:prSet presAssocID="{C829E7E9-F48C-4AA6-B238-8210C4455C93}" presName="spaceRect" presStyleCnt="0"/>
      <dgm:spPr/>
    </dgm:pt>
    <dgm:pt modelId="{7B3EEDF0-D53E-4266-845E-9D042AE494D9}" type="pres">
      <dgm:prSet presAssocID="{C829E7E9-F48C-4AA6-B238-8210C4455C93}" presName="parTx" presStyleLbl="revTx" presStyleIdx="4" presStyleCnt="6">
        <dgm:presLayoutVars>
          <dgm:chMax val="0"/>
          <dgm:chPref val="0"/>
        </dgm:presLayoutVars>
      </dgm:prSet>
      <dgm:spPr/>
    </dgm:pt>
    <dgm:pt modelId="{64B0BB47-8E00-4831-A47F-6A305BE64CBE}" type="pres">
      <dgm:prSet presAssocID="{57FCD1C5-A563-4713-9E3C-1F37BD5DDF93}" presName="sibTrans" presStyleCnt="0"/>
      <dgm:spPr/>
    </dgm:pt>
    <dgm:pt modelId="{FD7EB3FD-5353-4E0A-87ED-C375F577B609}" type="pres">
      <dgm:prSet presAssocID="{C0CCFEE1-EDEB-4816-8834-78FF018FF642}" presName="compNode" presStyleCnt="0"/>
      <dgm:spPr/>
    </dgm:pt>
    <dgm:pt modelId="{6EAB4208-F726-4F5E-A1F5-F0E1B1BB4A44}" type="pres">
      <dgm:prSet presAssocID="{C0CCFEE1-EDEB-4816-8834-78FF018FF642}" presName="bgRect" presStyleLbl="bgShp" presStyleIdx="5" presStyleCnt="6"/>
      <dgm:spPr/>
    </dgm:pt>
    <dgm:pt modelId="{0AF29040-8348-453B-9394-52EBE3615D20}" type="pres">
      <dgm:prSet presAssocID="{C0CCFEE1-EDEB-4816-8834-78FF018FF642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ind Chime"/>
        </a:ext>
      </dgm:extLst>
    </dgm:pt>
    <dgm:pt modelId="{D3629326-FE4B-45C7-ABC0-655155A61C42}" type="pres">
      <dgm:prSet presAssocID="{C0CCFEE1-EDEB-4816-8834-78FF018FF642}" presName="spaceRect" presStyleCnt="0"/>
      <dgm:spPr/>
    </dgm:pt>
    <dgm:pt modelId="{D2F847D4-458D-4412-A62D-9EF33766C11C}" type="pres">
      <dgm:prSet presAssocID="{C0CCFEE1-EDEB-4816-8834-78FF018FF642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457A1804-7DE0-4276-90EA-D473B7857AEE}" type="presOf" srcId="{D8EA1778-03A6-4F59-9815-E40924960CB0}" destId="{99683547-28EB-4763-92EC-A0BBBCE8EF42}" srcOrd="0" destOrd="0" presId="urn:microsoft.com/office/officeart/2018/2/layout/IconVerticalSolidList"/>
    <dgm:cxn modelId="{AF03B609-04BA-4B24-B95F-ABBBDBB3007B}" type="presOf" srcId="{875F8E95-7F0A-427F-8F4F-BAE38E30FA89}" destId="{3B943808-BA3E-41D8-98EB-981D6B29A234}" srcOrd="0" destOrd="0" presId="urn:microsoft.com/office/officeart/2018/2/layout/IconVerticalSolidList"/>
    <dgm:cxn modelId="{C68A3B2F-85D9-4B50-BBF4-44A70FB9E03D}" type="presOf" srcId="{3BB8240C-FBB8-4BA8-9BC9-004B11D94C32}" destId="{FFADE326-F6F7-4787-A00A-3CD1D27B7C0B}" srcOrd="0" destOrd="0" presId="urn:microsoft.com/office/officeart/2018/2/layout/IconVerticalSolidList"/>
    <dgm:cxn modelId="{92DC8E5E-AC23-40E9-B519-FD5F3D4B6EF7}" srcId="{3BB8240C-FBB8-4BA8-9BC9-004B11D94C32}" destId="{D8EA1778-03A6-4F59-9815-E40924960CB0}" srcOrd="0" destOrd="0" parTransId="{6981EC26-EA62-4BAC-BAD0-7707DAC4162A}" sibTransId="{E219D1DF-08DB-4B47-A2AF-CE5C69774E1D}"/>
    <dgm:cxn modelId="{823E7A68-37BF-4EA6-B534-D81761A44C4F}" srcId="{3BB8240C-FBB8-4BA8-9BC9-004B11D94C32}" destId="{C829E7E9-F48C-4AA6-B238-8210C4455C93}" srcOrd="4" destOrd="0" parTransId="{29696479-9706-42BD-89C6-4AA137FAEE3F}" sibTransId="{57FCD1C5-A563-4713-9E3C-1F37BD5DDF93}"/>
    <dgm:cxn modelId="{28359868-8CD4-45B5-A400-F507B9D93D88}" type="presOf" srcId="{C829E7E9-F48C-4AA6-B238-8210C4455C93}" destId="{7B3EEDF0-D53E-4266-845E-9D042AE494D9}" srcOrd="0" destOrd="0" presId="urn:microsoft.com/office/officeart/2018/2/layout/IconVerticalSolidList"/>
    <dgm:cxn modelId="{3958BB6D-19F1-4192-ACBA-2CDCB74D9E8F}" srcId="{3BB8240C-FBB8-4BA8-9BC9-004B11D94C32}" destId="{C0CCFEE1-EDEB-4816-8834-78FF018FF642}" srcOrd="5" destOrd="0" parTransId="{0443BCA8-07D4-4857-AF77-0FB6ED9F12FB}" sibTransId="{47A60966-CC0C-4291-B0D9-F3732F557D90}"/>
    <dgm:cxn modelId="{E37D106F-7FE5-4EF1-A546-B5970203FC44}" type="presOf" srcId="{E18072E5-29E5-457F-972D-D0AF7A44E022}" destId="{6A4E7E19-DDF8-48C6-9932-D1E0179EEE14}" srcOrd="0" destOrd="0" presId="urn:microsoft.com/office/officeart/2018/2/layout/IconVerticalSolidList"/>
    <dgm:cxn modelId="{9D7F4FA1-47CC-4CD6-BEF1-67AEE1D811A8}" type="presOf" srcId="{60AB8FD9-E56C-4CBE-A7B7-3334754F5975}" destId="{76470705-7FB8-4F2F-98CC-08086ED5F36E}" srcOrd="0" destOrd="0" presId="urn:microsoft.com/office/officeart/2018/2/layout/IconVerticalSolidList"/>
    <dgm:cxn modelId="{D73184B9-2AF0-460D-800B-44619DF5E485}" srcId="{3BB8240C-FBB8-4BA8-9BC9-004B11D94C32}" destId="{875F8E95-7F0A-427F-8F4F-BAE38E30FA89}" srcOrd="1" destOrd="0" parTransId="{55DCAC5A-04A6-492E-BFD3-59ADE2B5D0CD}" sibTransId="{5E908241-48D9-4D82-B140-206E82BF9CBD}"/>
    <dgm:cxn modelId="{496488C6-22B9-49F2-A0B8-4A92C55520B5}" srcId="{3BB8240C-FBB8-4BA8-9BC9-004B11D94C32}" destId="{E18072E5-29E5-457F-972D-D0AF7A44E022}" srcOrd="3" destOrd="0" parTransId="{09A7C606-8E30-4D6B-9709-939EB6070987}" sibTransId="{A1203FBD-C982-46C2-BB01-EA2DD1D9E606}"/>
    <dgm:cxn modelId="{592C46CE-C1D3-4EAA-B0B2-B79B70CDE9AF}" srcId="{3BB8240C-FBB8-4BA8-9BC9-004B11D94C32}" destId="{60AB8FD9-E56C-4CBE-A7B7-3334754F5975}" srcOrd="2" destOrd="0" parTransId="{1D94ED28-DEDA-490C-8291-A7F38F2906A5}" sibTransId="{B84A87E6-FF39-4A32-BB92-B96926CBC9A0}"/>
    <dgm:cxn modelId="{8F7306D2-BDB3-4823-AD21-DD0F4C0E0035}" type="presOf" srcId="{C0CCFEE1-EDEB-4816-8834-78FF018FF642}" destId="{D2F847D4-458D-4412-A62D-9EF33766C11C}" srcOrd="0" destOrd="0" presId="urn:microsoft.com/office/officeart/2018/2/layout/IconVerticalSolidList"/>
    <dgm:cxn modelId="{99B431B7-6C75-4417-99F3-F8DEC7478FD3}" type="presParOf" srcId="{FFADE326-F6F7-4787-A00A-3CD1D27B7C0B}" destId="{6D98136D-BA26-4BB4-8A2A-37BF653DAFF6}" srcOrd="0" destOrd="0" presId="urn:microsoft.com/office/officeart/2018/2/layout/IconVerticalSolidList"/>
    <dgm:cxn modelId="{4C983116-8154-4CBB-9989-5E1A4870A578}" type="presParOf" srcId="{6D98136D-BA26-4BB4-8A2A-37BF653DAFF6}" destId="{48C85D27-9FC2-4416-89EE-EB52315DE4EA}" srcOrd="0" destOrd="0" presId="urn:microsoft.com/office/officeart/2018/2/layout/IconVerticalSolidList"/>
    <dgm:cxn modelId="{77FC9650-B554-4440-B439-09C2E3039BF2}" type="presParOf" srcId="{6D98136D-BA26-4BB4-8A2A-37BF653DAFF6}" destId="{155C7A94-2B8D-4B70-B626-C7FF3433FA84}" srcOrd="1" destOrd="0" presId="urn:microsoft.com/office/officeart/2018/2/layout/IconVerticalSolidList"/>
    <dgm:cxn modelId="{DE3F0130-7136-461B-9A12-A38000A923F9}" type="presParOf" srcId="{6D98136D-BA26-4BB4-8A2A-37BF653DAFF6}" destId="{EC382FEB-F7E8-48EE-B930-80690CF8103D}" srcOrd="2" destOrd="0" presId="urn:microsoft.com/office/officeart/2018/2/layout/IconVerticalSolidList"/>
    <dgm:cxn modelId="{D867DD5B-1641-4D07-B250-A01E64B74F13}" type="presParOf" srcId="{6D98136D-BA26-4BB4-8A2A-37BF653DAFF6}" destId="{99683547-28EB-4763-92EC-A0BBBCE8EF42}" srcOrd="3" destOrd="0" presId="urn:microsoft.com/office/officeart/2018/2/layout/IconVerticalSolidList"/>
    <dgm:cxn modelId="{580FD45F-6EA1-4976-981E-EB18664E2423}" type="presParOf" srcId="{FFADE326-F6F7-4787-A00A-3CD1D27B7C0B}" destId="{F418C9D1-9AF0-4F56-8B41-620EBA4FCDB3}" srcOrd="1" destOrd="0" presId="urn:microsoft.com/office/officeart/2018/2/layout/IconVerticalSolidList"/>
    <dgm:cxn modelId="{EEB69E63-73E9-4776-AB22-4447C52BC1B7}" type="presParOf" srcId="{FFADE326-F6F7-4787-A00A-3CD1D27B7C0B}" destId="{311D0908-F2E4-42B6-836F-2C2BB4AC8954}" srcOrd="2" destOrd="0" presId="urn:microsoft.com/office/officeart/2018/2/layout/IconVerticalSolidList"/>
    <dgm:cxn modelId="{22267B11-8B8D-44F7-B45B-C02793715B7E}" type="presParOf" srcId="{311D0908-F2E4-42B6-836F-2C2BB4AC8954}" destId="{4F95C333-F9C9-46A2-90B1-A322DA4ABFBF}" srcOrd="0" destOrd="0" presId="urn:microsoft.com/office/officeart/2018/2/layout/IconVerticalSolidList"/>
    <dgm:cxn modelId="{45641102-21C5-4AD4-9D47-DBB4D8D99692}" type="presParOf" srcId="{311D0908-F2E4-42B6-836F-2C2BB4AC8954}" destId="{FBBDAB2D-51FB-4523-8D58-6D29D604A297}" srcOrd="1" destOrd="0" presId="urn:microsoft.com/office/officeart/2018/2/layout/IconVerticalSolidList"/>
    <dgm:cxn modelId="{603A302B-E5C7-483B-B874-69BF3151C4B9}" type="presParOf" srcId="{311D0908-F2E4-42B6-836F-2C2BB4AC8954}" destId="{40F7DE1B-4391-4E9E-B06C-78E7C73DFFA8}" srcOrd="2" destOrd="0" presId="urn:microsoft.com/office/officeart/2018/2/layout/IconVerticalSolidList"/>
    <dgm:cxn modelId="{5FC940A8-80EC-4C31-A75B-125CC17F4739}" type="presParOf" srcId="{311D0908-F2E4-42B6-836F-2C2BB4AC8954}" destId="{3B943808-BA3E-41D8-98EB-981D6B29A234}" srcOrd="3" destOrd="0" presId="urn:microsoft.com/office/officeart/2018/2/layout/IconVerticalSolidList"/>
    <dgm:cxn modelId="{3DD39C9E-A896-4C0F-9A05-BB79CBE8708A}" type="presParOf" srcId="{FFADE326-F6F7-4787-A00A-3CD1D27B7C0B}" destId="{C5A8823E-39FA-4557-9770-3800FB1431E8}" srcOrd="3" destOrd="0" presId="urn:microsoft.com/office/officeart/2018/2/layout/IconVerticalSolidList"/>
    <dgm:cxn modelId="{6AF4EA31-8231-4A74-B27F-C82BFFEB2782}" type="presParOf" srcId="{FFADE326-F6F7-4787-A00A-3CD1D27B7C0B}" destId="{33146189-5C11-47CD-AA6B-C91CAC0DE0E3}" srcOrd="4" destOrd="0" presId="urn:microsoft.com/office/officeart/2018/2/layout/IconVerticalSolidList"/>
    <dgm:cxn modelId="{9576995A-92C6-43EA-B69B-0CCF53A5518F}" type="presParOf" srcId="{33146189-5C11-47CD-AA6B-C91CAC0DE0E3}" destId="{DD077D04-16E8-4377-90C8-A9F58DF3803C}" srcOrd="0" destOrd="0" presId="urn:microsoft.com/office/officeart/2018/2/layout/IconVerticalSolidList"/>
    <dgm:cxn modelId="{7D86FCC3-A755-4EB9-81F1-E06B5B6B18B1}" type="presParOf" srcId="{33146189-5C11-47CD-AA6B-C91CAC0DE0E3}" destId="{3115D7C8-1FD3-4EBA-AA75-9F1572A630F7}" srcOrd="1" destOrd="0" presId="urn:microsoft.com/office/officeart/2018/2/layout/IconVerticalSolidList"/>
    <dgm:cxn modelId="{171CACFE-7645-47E4-9E2C-0C610C13D9E9}" type="presParOf" srcId="{33146189-5C11-47CD-AA6B-C91CAC0DE0E3}" destId="{EE3B7FD2-338E-45E2-BBEE-9B65615687A8}" srcOrd="2" destOrd="0" presId="urn:microsoft.com/office/officeart/2018/2/layout/IconVerticalSolidList"/>
    <dgm:cxn modelId="{E9C137E5-1235-4FDA-9BFD-8CE2FA262A47}" type="presParOf" srcId="{33146189-5C11-47CD-AA6B-C91CAC0DE0E3}" destId="{76470705-7FB8-4F2F-98CC-08086ED5F36E}" srcOrd="3" destOrd="0" presId="urn:microsoft.com/office/officeart/2018/2/layout/IconVerticalSolidList"/>
    <dgm:cxn modelId="{697166C1-7AEC-43F6-88D4-E1126927A679}" type="presParOf" srcId="{FFADE326-F6F7-4787-A00A-3CD1D27B7C0B}" destId="{B5F0AC6B-812C-41D3-9616-DDF518C6F852}" srcOrd="5" destOrd="0" presId="urn:microsoft.com/office/officeart/2018/2/layout/IconVerticalSolidList"/>
    <dgm:cxn modelId="{2BD62DF9-5F07-43C3-AD8D-B9CBD4789E5D}" type="presParOf" srcId="{FFADE326-F6F7-4787-A00A-3CD1D27B7C0B}" destId="{BA004565-B01C-48FB-9715-632764825C28}" srcOrd="6" destOrd="0" presId="urn:microsoft.com/office/officeart/2018/2/layout/IconVerticalSolidList"/>
    <dgm:cxn modelId="{D8A54D3C-16A5-4B9A-A557-693D19A86045}" type="presParOf" srcId="{BA004565-B01C-48FB-9715-632764825C28}" destId="{7ED983FF-DFBA-4949-8726-6991DED37A87}" srcOrd="0" destOrd="0" presId="urn:microsoft.com/office/officeart/2018/2/layout/IconVerticalSolidList"/>
    <dgm:cxn modelId="{6E96BBC7-B9BD-4DD6-A01E-66BFB1EE0F00}" type="presParOf" srcId="{BA004565-B01C-48FB-9715-632764825C28}" destId="{2631D35F-A26D-4251-9F4C-751F2F527C0C}" srcOrd="1" destOrd="0" presId="urn:microsoft.com/office/officeart/2018/2/layout/IconVerticalSolidList"/>
    <dgm:cxn modelId="{EFF87E82-1E43-4DB1-8D9F-53446912EC83}" type="presParOf" srcId="{BA004565-B01C-48FB-9715-632764825C28}" destId="{4C9232F7-2966-4A5E-8236-B16701B23334}" srcOrd="2" destOrd="0" presId="urn:microsoft.com/office/officeart/2018/2/layout/IconVerticalSolidList"/>
    <dgm:cxn modelId="{A368BE50-C368-44AB-8E49-994C829ADC35}" type="presParOf" srcId="{BA004565-B01C-48FB-9715-632764825C28}" destId="{6A4E7E19-DDF8-48C6-9932-D1E0179EEE14}" srcOrd="3" destOrd="0" presId="urn:microsoft.com/office/officeart/2018/2/layout/IconVerticalSolidList"/>
    <dgm:cxn modelId="{7FB23A63-BFA0-43A4-AAF7-17737D7D069F}" type="presParOf" srcId="{FFADE326-F6F7-4787-A00A-3CD1D27B7C0B}" destId="{19692046-B766-43BE-8437-90E85590BBE1}" srcOrd="7" destOrd="0" presId="urn:microsoft.com/office/officeart/2018/2/layout/IconVerticalSolidList"/>
    <dgm:cxn modelId="{279C6E30-D289-466F-8C06-8FAFE21D5AE7}" type="presParOf" srcId="{FFADE326-F6F7-4787-A00A-3CD1D27B7C0B}" destId="{3B0FABFF-3DEE-4DD1-980E-881243067D23}" srcOrd="8" destOrd="0" presId="urn:microsoft.com/office/officeart/2018/2/layout/IconVerticalSolidList"/>
    <dgm:cxn modelId="{58B86038-91BB-4D3A-95AE-ABF794C6AE80}" type="presParOf" srcId="{3B0FABFF-3DEE-4DD1-980E-881243067D23}" destId="{4E720A68-4A7D-4B2D-9465-A65D134FA270}" srcOrd="0" destOrd="0" presId="urn:microsoft.com/office/officeart/2018/2/layout/IconVerticalSolidList"/>
    <dgm:cxn modelId="{434C48D1-6C07-4E34-963D-E230C0DB8C69}" type="presParOf" srcId="{3B0FABFF-3DEE-4DD1-980E-881243067D23}" destId="{0BEF7C38-E793-47E7-97CE-14434B8B5416}" srcOrd="1" destOrd="0" presId="urn:microsoft.com/office/officeart/2018/2/layout/IconVerticalSolidList"/>
    <dgm:cxn modelId="{E7A58455-0A17-4FF3-B133-337DEF8D3F2D}" type="presParOf" srcId="{3B0FABFF-3DEE-4DD1-980E-881243067D23}" destId="{96CE796E-57D2-415F-9AD7-029B363C435C}" srcOrd="2" destOrd="0" presId="urn:microsoft.com/office/officeart/2018/2/layout/IconVerticalSolidList"/>
    <dgm:cxn modelId="{BFCBBB08-FD48-473B-9EF3-86AFFD175285}" type="presParOf" srcId="{3B0FABFF-3DEE-4DD1-980E-881243067D23}" destId="{7B3EEDF0-D53E-4266-845E-9D042AE494D9}" srcOrd="3" destOrd="0" presId="urn:microsoft.com/office/officeart/2018/2/layout/IconVerticalSolidList"/>
    <dgm:cxn modelId="{A32053FF-BC42-42A7-9E83-7D791A79FA61}" type="presParOf" srcId="{FFADE326-F6F7-4787-A00A-3CD1D27B7C0B}" destId="{64B0BB47-8E00-4831-A47F-6A305BE64CBE}" srcOrd="9" destOrd="0" presId="urn:microsoft.com/office/officeart/2018/2/layout/IconVerticalSolidList"/>
    <dgm:cxn modelId="{ED724463-23DD-404C-B09C-69C8AF822EEE}" type="presParOf" srcId="{FFADE326-F6F7-4787-A00A-3CD1D27B7C0B}" destId="{FD7EB3FD-5353-4E0A-87ED-C375F577B609}" srcOrd="10" destOrd="0" presId="urn:microsoft.com/office/officeart/2018/2/layout/IconVerticalSolidList"/>
    <dgm:cxn modelId="{5CC5C8D0-247C-4151-8E90-B094A6441DB6}" type="presParOf" srcId="{FD7EB3FD-5353-4E0A-87ED-C375F577B609}" destId="{6EAB4208-F726-4F5E-A1F5-F0E1B1BB4A44}" srcOrd="0" destOrd="0" presId="urn:microsoft.com/office/officeart/2018/2/layout/IconVerticalSolidList"/>
    <dgm:cxn modelId="{30E76B4F-5BEE-4107-BAD6-34A36B95B935}" type="presParOf" srcId="{FD7EB3FD-5353-4E0A-87ED-C375F577B609}" destId="{0AF29040-8348-453B-9394-52EBE3615D20}" srcOrd="1" destOrd="0" presId="urn:microsoft.com/office/officeart/2018/2/layout/IconVerticalSolidList"/>
    <dgm:cxn modelId="{33F28DD1-8433-4C75-8211-07144BC17D25}" type="presParOf" srcId="{FD7EB3FD-5353-4E0A-87ED-C375F577B609}" destId="{D3629326-FE4B-45C7-ABC0-655155A61C42}" srcOrd="2" destOrd="0" presId="urn:microsoft.com/office/officeart/2018/2/layout/IconVerticalSolidList"/>
    <dgm:cxn modelId="{90CCB6A9-0799-4912-82EF-ACEC3FD36046}" type="presParOf" srcId="{FD7EB3FD-5353-4E0A-87ED-C375F577B609}" destId="{D2F847D4-458D-4412-A62D-9EF33766C11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C963D58-9EE3-4F45-BE57-7CA4DA758A0C}" type="doc">
      <dgm:prSet loTypeId="urn:microsoft.com/office/officeart/2005/8/layout/default" loCatId="list" qsTypeId="urn:microsoft.com/office/officeart/2005/8/quickstyle/simple2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1422687-6B03-4F04-8E2D-2598BDDFF09F}">
      <dgm:prSet/>
      <dgm:spPr/>
      <dgm:t>
        <a:bodyPr/>
        <a:lstStyle/>
        <a:p>
          <a:pPr rtl="0"/>
          <a:r>
            <a:rPr lang="en-GB"/>
            <a:t>Sudden onset</a:t>
          </a:r>
          <a:r>
            <a:rPr lang="en-GB">
              <a:latin typeface="Avenir Next LT Pro Light" panose="02020404030301010803"/>
            </a:rPr>
            <a:t> of pain</a:t>
          </a:r>
          <a:endParaRPr lang="en-US"/>
        </a:p>
      </dgm:t>
    </dgm:pt>
    <dgm:pt modelId="{B51BDFD7-4053-45B5-9C96-766F35B83063}" type="parTrans" cxnId="{58347B8D-0A7A-4A5C-9495-85B050C1B695}">
      <dgm:prSet/>
      <dgm:spPr/>
      <dgm:t>
        <a:bodyPr/>
        <a:lstStyle/>
        <a:p>
          <a:endParaRPr lang="en-US"/>
        </a:p>
      </dgm:t>
    </dgm:pt>
    <dgm:pt modelId="{598E0751-5595-42D3-94E5-023073505CB3}" type="sibTrans" cxnId="{58347B8D-0A7A-4A5C-9495-85B050C1B695}">
      <dgm:prSet/>
      <dgm:spPr/>
      <dgm:t>
        <a:bodyPr/>
        <a:lstStyle/>
        <a:p>
          <a:endParaRPr lang="en-US"/>
        </a:p>
      </dgm:t>
    </dgm:pt>
    <dgm:pt modelId="{68983D1B-6BA7-49DF-B9AE-D35ECF09306F}">
      <dgm:prSet/>
      <dgm:spPr/>
      <dgm:t>
        <a:bodyPr/>
        <a:lstStyle/>
        <a:p>
          <a:r>
            <a:rPr lang="en-GB"/>
            <a:t>Moderate to severe pain</a:t>
          </a:r>
          <a:endParaRPr lang="en-US"/>
        </a:p>
      </dgm:t>
    </dgm:pt>
    <dgm:pt modelId="{CEDAE498-30F2-483E-B094-783634EFF37B}" type="parTrans" cxnId="{77DA4B8D-A1D3-4971-BD11-672B7AD7E06D}">
      <dgm:prSet/>
      <dgm:spPr/>
      <dgm:t>
        <a:bodyPr/>
        <a:lstStyle/>
        <a:p>
          <a:endParaRPr lang="en-US"/>
        </a:p>
      </dgm:t>
    </dgm:pt>
    <dgm:pt modelId="{ECD830A5-5BEC-46CC-8C5F-1F87C1F68F15}" type="sibTrans" cxnId="{77DA4B8D-A1D3-4971-BD11-672B7AD7E06D}">
      <dgm:prSet/>
      <dgm:spPr/>
      <dgm:t>
        <a:bodyPr/>
        <a:lstStyle/>
        <a:p>
          <a:endParaRPr lang="en-US"/>
        </a:p>
      </dgm:t>
    </dgm:pt>
    <dgm:pt modelId="{0A326D14-6F0F-48EF-9174-2A2637EE148D}">
      <dgm:prSet/>
      <dgm:spPr/>
      <dgm:t>
        <a:bodyPr/>
        <a:lstStyle/>
        <a:p>
          <a:r>
            <a:rPr lang="en-GB"/>
            <a:t>Symptoms are persistent</a:t>
          </a:r>
          <a:endParaRPr lang="en-US"/>
        </a:p>
      </dgm:t>
    </dgm:pt>
    <dgm:pt modelId="{35FC437B-1275-49DF-AF1A-56013675E370}" type="parTrans" cxnId="{074E9A80-041F-4FEF-9ECD-561D31D0C246}">
      <dgm:prSet/>
      <dgm:spPr/>
      <dgm:t>
        <a:bodyPr/>
        <a:lstStyle/>
        <a:p>
          <a:endParaRPr lang="en-US"/>
        </a:p>
      </dgm:t>
    </dgm:pt>
    <dgm:pt modelId="{3108E1A7-B281-4572-AB1E-ED3C63F0B956}" type="sibTrans" cxnId="{074E9A80-041F-4FEF-9ECD-561D31D0C246}">
      <dgm:prSet/>
      <dgm:spPr/>
      <dgm:t>
        <a:bodyPr/>
        <a:lstStyle/>
        <a:p>
          <a:endParaRPr lang="en-US"/>
        </a:p>
      </dgm:t>
    </dgm:pt>
    <dgm:pt modelId="{97BF626E-08EE-4AA5-BCCD-1E8FD6A69560}">
      <dgm:prSet/>
      <dgm:spPr/>
      <dgm:t>
        <a:bodyPr/>
        <a:lstStyle/>
        <a:p>
          <a:r>
            <a:rPr lang="en-GB"/>
            <a:t>Disabling – difficult walking, unable to run</a:t>
          </a:r>
          <a:endParaRPr lang="en-US"/>
        </a:p>
      </dgm:t>
    </dgm:pt>
    <dgm:pt modelId="{0052AA10-94FF-473D-8169-5455A1AD542C}" type="parTrans" cxnId="{C2D2EA2B-F62B-4286-8DF4-C99938EF31DE}">
      <dgm:prSet/>
      <dgm:spPr/>
      <dgm:t>
        <a:bodyPr/>
        <a:lstStyle/>
        <a:p>
          <a:endParaRPr lang="en-US"/>
        </a:p>
      </dgm:t>
    </dgm:pt>
    <dgm:pt modelId="{84B71DB9-0AA4-4978-A9B2-AA985EB95808}" type="sibTrans" cxnId="{C2D2EA2B-F62B-4286-8DF4-C99938EF31DE}">
      <dgm:prSet/>
      <dgm:spPr/>
      <dgm:t>
        <a:bodyPr/>
        <a:lstStyle/>
        <a:p>
          <a:endParaRPr lang="en-US"/>
        </a:p>
      </dgm:t>
    </dgm:pt>
    <dgm:pt modelId="{39848AF6-5515-4999-B811-67CAE304C7CA}">
      <dgm:prSet/>
      <dgm:spPr/>
      <dgm:t>
        <a:bodyPr/>
        <a:lstStyle/>
        <a:p>
          <a:r>
            <a:rPr lang="en-GB"/>
            <a:t>Local haematoma, bruising </a:t>
          </a:r>
          <a:endParaRPr lang="en-US"/>
        </a:p>
      </dgm:t>
    </dgm:pt>
    <dgm:pt modelId="{28C484AD-2B2E-4769-BC35-F17954269512}" type="parTrans" cxnId="{02695ED4-FA0D-4A82-8FFA-247D1A12C1FC}">
      <dgm:prSet/>
      <dgm:spPr/>
      <dgm:t>
        <a:bodyPr/>
        <a:lstStyle/>
        <a:p>
          <a:endParaRPr lang="en-US"/>
        </a:p>
      </dgm:t>
    </dgm:pt>
    <dgm:pt modelId="{6F6FFE03-1A2B-4019-BCEE-A5FC5AA1A55E}" type="sibTrans" cxnId="{02695ED4-FA0D-4A82-8FFA-247D1A12C1FC}">
      <dgm:prSet/>
      <dgm:spPr/>
      <dgm:t>
        <a:bodyPr/>
        <a:lstStyle/>
        <a:p>
          <a:endParaRPr lang="en-US"/>
        </a:p>
      </dgm:t>
    </dgm:pt>
    <dgm:pt modelId="{55F43FB4-F8BF-40E6-B6F4-8C7F8751B175}">
      <dgm:prSet/>
      <dgm:spPr/>
      <dgm:t>
        <a:bodyPr/>
        <a:lstStyle/>
        <a:p>
          <a:r>
            <a:rPr lang="en-GB"/>
            <a:t>Marked </a:t>
          </a:r>
          <a:r>
            <a:rPr lang="en-GB">
              <a:latin typeface="Avenir Next LT Pro Light" panose="02020404030301010803"/>
            </a:rPr>
            <a:t>local</a:t>
          </a:r>
          <a:r>
            <a:rPr lang="en-GB"/>
            <a:t> tenderness</a:t>
          </a:r>
          <a:endParaRPr lang="en-US"/>
        </a:p>
      </dgm:t>
    </dgm:pt>
    <dgm:pt modelId="{3E9888A2-ECE4-472E-B865-A2BA70BFE9EF}" type="parTrans" cxnId="{7226A9F2-32B4-4048-863D-C273F0FADCF1}">
      <dgm:prSet/>
      <dgm:spPr/>
      <dgm:t>
        <a:bodyPr/>
        <a:lstStyle/>
        <a:p>
          <a:endParaRPr lang="en-US"/>
        </a:p>
      </dgm:t>
    </dgm:pt>
    <dgm:pt modelId="{5BB1EBCB-A255-40F7-8A66-4CE813F33804}" type="sibTrans" cxnId="{7226A9F2-32B4-4048-863D-C273F0FADCF1}">
      <dgm:prSet/>
      <dgm:spPr/>
      <dgm:t>
        <a:bodyPr/>
        <a:lstStyle/>
        <a:p>
          <a:endParaRPr lang="en-US"/>
        </a:p>
      </dgm:t>
    </dgm:pt>
    <dgm:pt modelId="{40E054EC-DCD2-48EF-85D2-43D74AF9E81A}">
      <dgm:prSet/>
      <dgm:spPr/>
      <dgm:t>
        <a:bodyPr/>
        <a:lstStyle/>
        <a:p>
          <a:r>
            <a:rPr lang="en-GB"/>
            <a:t>Slump test negative </a:t>
          </a:r>
          <a:endParaRPr lang="en-US"/>
        </a:p>
      </dgm:t>
    </dgm:pt>
    <dgm:pt modelId="{F21DED1F-49B9-48E0-A5B5-3E3099C4E0BB}" type="parTrans" cxnId="{8980920E-9F68-41F1-B50D-20C829E1E1B9}">
      <dgm:prSet/>
      <dgm:spPr/>
      <dgm:t>
        <a:bodyPr/>
        <a:lstStyle/>
        <a:p>
          <a:endParaRPr lang="en-US"/>
        </a:p>
      </dgm:t>
    </dgm:pt>
    <dgm:pt modelId="{F7D77F21-107D-492C-9FB8-D2D50575DA8C}" type="sibTrans" cxnId="{8980920E-9F68-41F1-B50D-20C829E1E1B9}">
      <dgm:prSet/>
      <dgm:spPr/>
      <dgm:t>
        <a:bodyPr/>
        <a:lstStyle/>
        <a:p>
          <a:endParaRPr lang="en-US"/>
        </a:p>
      </dgm:t>
    </dgm:pt>
    <dgm:pt modelId="{E0F421F1-6AE6-48BD-8E58-E313AFFAF808}">
      <dgm:prSet/>
      <dgm:spPr/>
      <dgm:t>
        <a:bodyPr/>
        <a:lstStyle/>
        <a:p>
          <a:r>
            <a:rPr lang="en-GB"/>
            <a:t>May have gluteal trigger points </a:t>
          </a:r>
          <a:endParaRPr lang="en-US"/>
        </a:p>
      </dgm:t>
    </dgm:pt>
    <dgm:pt modelId="{FBFB6C28-B2B5-4904-8A12-12DCD56DC507}" type="parTrans" cxnId="{48ED79FD-C1AC-4E54-9392-5572EFBA7BCF}">
      <dgm:prSet/>
      <dgm:spPr/>
      <dgm:t>
        <a:bodyPr/>
        <a:lstStyle/>
        <a:p>
          <a:endParaRPr lang="en-US"/>
        </a:p>
      </dgm:t>
    </dgm:pt>
    <dgm:pt modelId="{EA83A866-FD8F-4C99-8E01-536427DFFC29}" type="sibTrans" cxnId="{48ED79FD-C1AC-4E54-9392-5572EFBA7BCF}">
      <dgm:prSet/>
      <dgm:spPr/>
      <dgm:t>
        <a:bodyPr/>
        <a:lstStyle/>
        <a:p>
          <a:endParaRPr lang="en-US"/>
        </a:p>
      </dgm:t>
    </dgm:pt>
    <dgm:pt modelId="{DA91DE49-0E1A-475A-8E4B-7F72BFFB9D06}">
      <dgm:prSet/>
      <dgm:spPr/>
      <dgm:t>
        <a:bodyPr/>
        <a:lstStyle/>
        <a:p>
          <a:pPr rtl="0"/>
          <a:r>
            <a:rPr lang="en-GB"/>
            <a:t>May have abnormal lumbar spine/</a:t>
          </a:r>
          <a:r>
            <a:rPr lang="en-GB">
              <a:latin typeface="Avenir Next LT Pro Light" panose="02020404030301010803"/>
            </a:rPr>
            <a:t>Anterior pelvic tilt</a:t>
          </a:r>
          <a:endParaRPr lang="en-US"/>
        </a:p>
      </dgm:t>
    </dgm:pt>
    <dgm:pt modelId="{100C3090-8C53-4A03-BF46-645A0DCF1D09}" type="parTrans" cxnId="{FF0B23C2-1DE2-4D3F-825A-19EC489964F0}">
      <dgm:prSet/>
      <dgm:spPr/>
      <dgm:t>
        <a:bodyPr/>
        <a:lstStyle/>
        <a:p>
          <a:endParaRPr lang="en-US"/>
        </a:p>
      </dgm:t>
    </dgm:pt>
    <dgm:pt modelId="{5D1EA45C-7D8A-4EF7-9E3E-4C3673E419BB}" type="sibTrans" cxnId="{FF0B23C2-1DE2-4D3F-825A-19EC489964F0}">
      <dgm:prSet/>
      <dgm:spPr/>
      <dgm:t>
        <a:bodyPr/>
        <a:lstStyle/>
        <a:p>
          <a:endParaRPr lang="en-US"/>
        </a:p>
      </dgm:t>
    </dgm:pt>
    <dgm:pt modelId="{CA901C08-51F2-486E-B9B2-598F677E8520}" type="pres">
      <dgm:prSet presAssocID="{8C963D58-9EE3-4F45-BE57-7CA4DA758A0C}" presName="diagram" presStyleCnt="0">
        <dgm:presLayoutVars>
          <dgm:dir/>
          <dgm:resizeHandles val="exact"/>
        </dgm:presLayoutVars>
      </dgm:prSet>
      <dgm:spPr/>
    </dgm:pt>
    <dgm:pt modelId="{6F16051D-F613-4CB7-A9DB-645DAA1E04CC}" type="pres">
      <dgm:prSet presAssocID="{51422687-6B03-4F04-8E2D-2598BDDFF09F}" presName="node" presStyleLbl="node1" presStyleIdx="0" presStyleCnt="9">
        <dgm:presLayoutVars>
          <dgm:bulletEnabled val="1"/>
        </dgm:presLayoutVars>
      </dgm:prSet>
      <dgm:spPr/>
    </dgm:pt>
    <dgm:pt modelId="{ED55D81D-0C8F-45F5-AD1B-206F0193C6AF}" type="pres">
      <dgm:prSet presAssocID="{598E0751-5595-42D3-94E5-023073505CB3}" presName="sibTrans" presStyleCnt="0"/>
      <dgm:spPr/>
    </dgm:pt>
    <dgm:pt modelId="{00E75C95-01C8-46FF-8A95-B4BE38F83C56}" type="pres">
      <dgm:prSet presAssocID="{68983D1B-6BA7-49DF-B9AE-D35ECF09306F}" presName="node" presStyleLbl="node1" presStyleIdx="1" presStyleCnt="9">
        <dgm:presLayoutVars>
          <dgm:bulletEnabled val="1"/>
        </dgm:presLayoutVars>
      </dgm:prSet>
      <dgm:spPr/>
    </dgm:pt>
    <dgm:pt modelId="{27B60819-F752-41F1-8121-78DB04E65003}" type="pres">
      <dgm:prSet presAssocID="{ECD830A5-5BEC-46CC-8C5F-1F87C1F68F15}" presName="sibTrans" presStyleCnt="0"/>
      <dgm:spPr/>
    </dgm:pt>
    <dgm:pt modelId="{666572C1-1D5F-4D9F-B7A2-0C6AD2CFD8CF}" type="pres">
      <dgm:prSet presAssocID="{0A326D14-6F0F-48EF-9174-2A2637EE148D}" presName="node" presStyleLbl="node1" presStyleIdx="2" presStyleCnt="9">
        <dgm:presLayoutVars>
          <dgm:bulletEnabled val="1"/>
        </dgm:presLayoutVars>
      </dgm:prSet>
      <dgm:spPr/>
    </dgm:pt>
    <dgm:pt modelId="{CCC7A476-F6DB-44FE-B02F-97BC23B4E339}" type="pres">
      <dgm:prSet presAssocID="{3108E1A7-B281-4572-AB1E-ED3C63F0B956}" presName="sibTrans" presStyleCnt="0"/>
      <dgm:spPr/>
    </dgm:pt>
    <dgm:pt modelId="{D95E42C3-7530-46FF-8C61-CCDE104E0C2D}" type="pres">
      <dgm:prSet presAssocID="{97BF626E-08EE-4AA5-BCCD-1E8FD6A69560}" presName="node" presStyleLbl="node1" presStyleIdx="3" presStyleCnt="9">
        <dgm:presLayoutVars>
          <dgm:bulletEnabled val="1"/>
        </dgm:presLayoutVars>
      </dgm:prSet>
      <dgm:spPr/>
    </dgm:pt>
    <dgm:pt modelId="{C6D016B2-D1E7-40FB-AA35-730DA9154A0B}" type="pres">
      <dgm:prSet presAssocID="{84B71DB9-0AA4-4978-A9B2-AA985EB95808}" presName="sibTrans" presStyleCnt="0"/>
      <dgm:spPr/>
    </dgm:pt>
    <dgm:pt modelId="{1C04C179-59FA-400C-8ADE-E99D79C62B7C}" type="pres">
      <dgm:prSet presAssocID="{39848AF6-5515-4999-B811-67CAE304C7CA}" presName="node" presStyleLbl="node1" presStyleIdx="4" presStyleCnt="9">
        <dgm:presLayoutVars>
          <dgm:bulletEnabled val="1"/>
        </dgm:presLayoutVars>
      </dgm:prSet>
      <dgm:spPr/>
    </dgm:pt>
    <dgm:pt modelId="{9D1B097B-CBEE-4796-A33B-620BDF44CA6A}" type="pres">
      <dgm:prSet presAssocID="{6F6FFE03-1A2B-4019-BCEE-A5FC5AA1A55E}" presName="sibTrans" presStyleCnt="0"/>
      <dgm:spPr/>
    </dgm:pt>
    <dgm:pt modelId="{854BDE78-3977-479B-9BCE-26581C6B8BC3}" type="pres">
      <dgm:prSet presAssocID="{55F43FB4-F8BF-40E6-B6F4-8C7F8751B175}" presName="node" presStyleLbl="node1" presStyleIdx="5" presStyleCnt="9">
        <dgm:presLayoutVars>
          <dgm:bulletEnabled val="1"/>
        </dgm:presLayoutVars>
      </dgm:prSet>
      <dgm:spPr/>
    </dgm:pt>
    <dgm:pt modelId="{97A8AFEA-17FD-4236-8980-C506E964D0C9}" type="pres">
      <dgm:prSet presAssocID="{5BB1EBCB-A255-40F7-8A66-4CE813F33804}" presName="sibTrans" presStyleCnt="0"/>
      <dgm:spPr/>
    </dgm:pt>
    <dgm:pt modelId="{5A9F14B1-8EDC-4DCE-BA65-AB895C1FE534}" type="pres">
      <dgm:prSet presAssocID="{40E054EC-DCD2-48EF-85D2-43D74AF9E81A}" presName="node" presStyleLbl="node1" presStyleIdx="6" presStyleCnt="9">
        <dgm:presLayoutVars>
          <dgm:bulletEnabled val="1"/>
        </dgm:presLayoutVars>
      </dgm:prSet>
      <dgm:spPr/>
    </dgm:pt>
    <dgm:pt modelId="{2B3AF6D9-6C78-4768-A73D-2F517F040D85}" type="pres">
      <dgm:prSet presAssocID="{F7D77F21-107D-492C-9FB8-D2D50575DA8C}" presName="sibTrans" presStyleCnt="0"/>
      <dgm:spPr/>
    </dgm:pt>
    <dgm:pt modelId="{82F4A58C-2D84-4D9B-9249-89763EB3D4A6}" type="pres">
      <dgm:prSet presAssocID="{E0F421F1-6AE6-48BD-8E58-E313AFFAF808}" presName="node" presStyleLbl="node1" presStyleIdx="7" presStyleCnt="9">
        <dgm:presLayoutVars>
          <dgm:bulletEnabled val="1"/>
        </dgm:presLayoutVars>
      </dgm:prSet>
      <dgm:spPr/>
    </dgm:pt>
    <dgm:pt modelId="{C6136CF4-7F7D-4801-B36B-7B4872CD2A8B}" type="pres">
      <dgm:prSet presAssocID="{EA83A866-FD8F-4C99-8E01-536427DFFC29}" presName="sibTrans" presStyleCnt="0"/>
      <dgm:spPr/>
    </dgm:pt>
    <dgm:pt modelId="{9BC46F18-9B9A-4B31-A53E-C72A8AFC5CDF}" type="pres">
      <dgm:prSet presAssocID="{DA91DE49-0E1A-475A-8E4B-7F72BFFB9D06}" presName="node" presStyleLbl="node1" presStyleIdx="8" presStyleCnt="9">
        <dgm:presLayoutVars>
          <dgm:bulletEnabled val="1"/>
        </dgm:presLayoutVars>
      </dgm:prSet>
      <dgm:spPr/>
    </dgm:pt>
  </dgm:ptLst>
  <dgm:cxnLst>
    <dgm:cxn modelId="{D391D406-D029-437E-84C5-E52574FF307C}" type="presOf" srcId="{E0F421F1-6AE6-48BD-8E58-E313AFFAF808}" destId="{82F4A58C-2D84-4D9B-9249-89763EB3D4A6}" srcOrd="0" destOrd="0" presId="urn:microsoft.com/office/officeart/2005/8/layout/default"/>
    <dgm:cxn modelId="{6ED57608-40CC-46BC-8097-A71976BEF0FC}" type="presOf" srcId="{55F43FB4-F8BF-40E6-B6F4-8C7F8751B175}" destId="{854BDE78-3977-479B-9BCE-26581C6B8BC3}" srcOrd="0" destOrd="0" presId="urn:microsoft.com/office/officeart/2005/8/layout/default"/>
    <dgm:cxn modelId="{8980920E-9F68-41F1-B50D-20C829E1E1B9}" srcId="{8C963D58-9EE3-4F45-BE57-7CA4DA758A0C}" destId="{40E054EC-DCD2-48EF-85D2-43D74AF9E81A}" srcOrd="6" destOrd="0" parTransId="{F21DED1F-49B9-48E0-A5B5-3E3099C4E0BB}" sibTransId="{F7D77F21-107D-492C-9FB8-D2D50575DA8C}"/>
    <dgm:cxn modelId="{1AC87F14-BFBB-4DA7-8826-51C689C85895}" type="presOf" srcId="{40E054EC-DCD2-48EF-85D2-43D74AF9E81A}" destId="{5A9F14B1-8EDC-4DCE-BA65-AB895C1FE534}" srcOrd="0" destOrd="0" presId="urn:microsoft.com/office/officeart/2005/8/layout/default"/>
    <dgm:cxn modelId="{C2D2EA2B-F62B-4286-8DF4-C99938EF31DE}" srcId="{8C963D58-9EE3-4F45-BE57-7CA4DA758A0C}" destId="{97BF626E-08EE-4AA5-BCCD-1E8FD6A69560}" srcOrd="3" destOrd="0" parTransId="{0052AA10-94FF-473D-8169-5455A1AD542C}" sibTransId="{84B71DB9-0AA4-4978-A9B2-AA985EB95808}"/>
    <dgm:cxn modelId="{EE0DC162-DBEE-443C-BF0E-A76B2116E5AB}" type="presOf" srcId="{51422687-6B03-4F04-8E2D-2598BDDFF09F}" destId="{6F16051D-F613-4CB7-A9DB-645DAA1E04CC}" srcOrd="0" destOrd="0" presId="urn:microsoft.com/office/officeart/2005/8/layout/default"/>
    <dgm:cxn modelId="{8E8EE87A-49AB-44F8-8AFA-40CC88C288A0}" type="presOf" srcId="{DA91DE49-0E1A-475A-8E4B-7F72BFFB9D06}" destId="{9BC46F18-9B9A-4B31-A53E-C72A8AFC5CDF}" srcOrd="0" destOrd="0" presId="urn:microsoft.com/office/officeart/2005/8/layout/default"/>
    <dgm:cxn modelId="{5C76A07C-6F04-4D19-95A7-E2C3E3828BC6}" type="presOf" srcId="{39848AF6-5515-4999-B811-67CAE304C7CA}" destId="{1C04C179-59FA-400C-8ADE-E99D79C62B7C}" srcOrd="0" destOrd="0" presId="urn:microsoft.com/office/officeart/2005/8/layout/default"/>
    <dgm:cxn modelId="{074E9A80-041F-4FEF-9ECD-561D31D0C246}" srcId="{8C963D58-9EE3-4F45-BE57-7CA4DA758A0C}" destId="{0A326D14-6F0F-48EF-9174-2A2637EE148D}" srcOrd="2" destOrd="0" parTransId="{35FC437B-1275-49DF-AF1A-56013675E370}" sibTransId="{3108E1A7-B281-4572-AB1E-ED3C63F0B956}"/>
    <dgm:cxn modelId="{77DA4B8D-A1D3-4971-BD11-672B7AD7E06D}" srcId="{8C963D58-9EE3-4F45-BE57-7CA4DA758A0C}" destId="{68983D1B-6BA7-49DF-B9AE-D35ECF09306F}" srcOrd="1" destOrd="0" parTransId="{CEDAE498-30F2-483E-B094-783634EFF37B}" sibTransId="{ECD830A5-5BEC-46CC-8C5F-1F87C1F68F15}"/>
    <dgm:cxn modelId="{58347B8D-0A7A-4A5C-9495-85B050C1B695}" srcId="{8C963D58-9EE3-4F45-BE57-7CA4DA758A0C}" destId="{51422687-6B03-4F04-8E2D-2598BDDFF09F}" srcOrd="0" destOrd="0" parTransId="{B51BDFD7-4053-45B5-9C96-766F35B83063}" sibTransId="{598E0751-5595-42D3-94E5-023073505CB3}"/>
    <dgm:cxn modelId="{568071AB-BD05-4FA8-B006-7CAE58756EA3}" type="presOf" srcId="{97BF626E-08EE-4AA5-BCCD-1E8FD6A69560}" destId="{D95E42C3-7530-46FF-8C61-CCDE104E0C2D}" srcOrd="0" destOrd="0" presId="urn:microsoft.com/office/officeart/2005/8/layout/default"/>
    <dgm:cxn modelId="{058493B6-16A6-4364-872D-DC08E8202A0A}" type="presOf" srcId="{8C963D58-9EE3-4F45-BE57-7CA4DA758A0C}" destId="{CA901C08-51F2-486E-B9B2-598F677E8520}" srcOrd="0" destOrd="0" presId="urn:microsoft.com/office/officeart/2005/8/layout/default"/>
    <dgm:cxn modelId="{FF0B23C2-1DE2-4D3F-825A-19EC489964F0}" srcId="{8C963D58-9EE3-4F45-BE57-7CA4DA758A0C}" destId="{DA91DE49-0E1A-475A-8E4B-7F72BFFB9D06}" srcOrd="8" destOrd="0" parTransId="{100C3090-8C53-4A03-BF46-645A0DCF1D09}" sibTransId="{5D1EA45C-7D8A-4EF7-9E3E-4C3673E419BB}"/>
    <dgm:cxn modelId="{951A4EC2-2694-4816-9E54-C61EA10B52DA}" type="presOf" srcId="{0A326D14-6F0F-48EF-9174-2A2637EE148D}" destId="{666572C1-1D5F-4D9F-B7A2-0C6AD2CFD8CF}" srcOrd="0" destOrd="0" presId="urn:microsoft.com/office/officeart/2005/8/layout/default"/>
    <dgm:cxn modelId="{02695ED4-FA0D-4A82-8FFA-247D1A12C1FC}" srcId="{8C963D58-9EE3-4F45-BE57-7CA4DA758A0C}" destId="{39848AF6-5515-4999-B811-67CAE304C7CA}" srcOrd="4" destOrd="0" parTransId="{28C484AD-2B2E-4769-BC35-F17954269512}" sibTransId="{6F6FFE03-1A2B-4019-BCEE-A5FC5AA1A55E}"/>
    <dgm:cxn modelId="{7226A9F2-32B4-4048-863D-C273F0FADCF1}" srcId="{8C963D58-9EE3-4F45-BE57-7CA4DA758A0C}" destId="{55F43FB4-F8BF-40E6-B6F4-8C7F8751B175}" srcOrd="5" destOrd="0" parTransId="{3E9888A2-ECE4-472E-B865-A2BA70BFE9EF}" sibTransId="{5BB1EBCB-A255-40F7-8A66-4CE813F33804}"/>
    <dgm:cxn modelId="{B7A498F3-1BF6-43F0-A254-A05B2CCB7D06}" type="presOf" srcId="{68983D1B-6BA7-49DF-B9AE-D35ECF09306F}" destId="{00E75C95-01C8-46FF-8A95-B4BE38F83C56}" srcOrd="0" destOrd="0" presId="urn:microsoft.com/office/officeart/2005/8/layout/default"/>
    <dgm:cxn modelId="{48ED79FD-C1AC-4E54-9392-5572EFBA7BCF}" srcId="{8C963D58-9EE3-4F45-BE57-7CA4DA758A0C}" destId="{E0F421F1-6AE6-48BD-8E58-E313AFFAF808}" srcOrd="7" destOrd="0" parTransId="{FBFB6C28-B2B5-4904-8A12-12DCD56DC507}" sibTransId="{EA83A866-FD8F-4C99-8E01-536427DFFC29}"/>
    <dgm:cxn modelId="{F70F141B-D44B-4E82-9926-9753B79D69C1}" type="presParOf" srcId="{CA901C08-51F2-486E-B9B2-598F677E8520}" destId="{6F16051D-F613-4CB7-A9DB-645DAA1E04CC}" srcOrd="0" destOrd="0" presId="urn:microsoft.com/office/officeart/2005/8/layout/default"/>
    <dgm:cxn modelId="{89A7655A-2A18-4C7A-9DB4-72A7BBA6652D}" type="presParOf" srcId="{CA901C08-51F2-486E-B9B2-598F677E8520}" destId="{ED55D81D-0C8F-45F5-AD1B-206F0193C6AF}" srcOrd="1" destOrd="0" presId="urn:microsoft.com/office/officeart/2005/8/layout/default"/>
    <dgm:cxn modelId="{4EBDB976-C756-4C1C-AC21-01BE2D1AA280}" type="presParOf" srcId="{CA901C08-51F2-486E-B9B2-598F677E8520}" destId="{00E75C95-01C8-46FF-8A95-B4BE38F83C56}" srcOrd="2" destOrd="0" presId="urn:microsoft.com/office/officeart/2005/8/layout/default"/>
    <dgm:cxn modelId="{07585952-9190-49D2-83E9-03B1AD50C4B4}" type="presParOf" srcId="{CA901C08-51F2-486E-B9B2-598F677E8520}" destId="{27B60819-F752-41F1-8121-78DB04E65003}" srcOrd="3" destOrd="0" presId="urn:microsoft.com/office/officeart/2005/8/layout/default"/>
    <dgm:cxn modelId="{7D36A25B-C76B-4528-9758-B48E8E9BB4EB}" type="presParOf" srcId="{CA901C08-51F2-486E-B9B2-598F677E8520}" destId="{666572C1-1D5F-4D9F-B7A2-0C6AD2CFD8CF}" srcOrd="4" destOrd="0" presId="urn:microsoft.com/office/officeart/2005/8/layout/default"/>
    <dgm:cxn modelId="{72F1E965-4390-4B37-9458-55FAC5F5B42F}" type="presParOf" srcId="{CA901C08-51F2-486E-B9B2-598F677E8520}" destId="{CCC7A476-F6DB-44FE-B02F-97BC23B4E339}" srcOrd="5" destOrd="0" presId="urn:microsoft.com/office/officeart/2005/8/layout/default"/>
    <dgm:cxn modelId="{61A8D255-242B-47B6-BA88-B71B86470B04}" type="presParOf" srcId="{CA901C08-51F2-486E-B9B2-598F677E8520}" destId="{D95E42C3-7530-46FF-8C61-CCDE104E0C2D}" srcOrd="6" destOrd="0" presId="urn:microsoft.com/office/officeart/2005/8/layout/default"/>
    <dgm:cxn modelId="{6655A795-0748-46B0-B395-7B10DCB16A71}" type="presParOf" srcId="{CA901C08-51F2-486E-B9B2-598F677E8520}" destId="{C6D016B2-D1E7-40FB-AA35-730DA9154A0B}" srcOrd="7" destOrd="0" presId="urn:microsoft.com/office/officeart/2005/8/layout/default"/>
    <dgm:cxn modelId="{B1A7F237-91CA-4BE2-B5BD-5E46B77D525B}" type="presParOf" srcId="{CA901C08-51F2-486E-B9B2-598F677E8520}" destId="{1C04C179-59FA-400C-8ADE-E99D79C62B7C}" srcOrd="8" destOrd="0" presId="urn:microsoft.com/office/officeart/2005/8/layout/default"/>
    <dgm:cxn modelId="{890DA134-58FA-4BB7-863B-08AE36E3AA77}" type="presParOf" srcId="{CA901C08-51F2-486E-B9B2-598F677E8520}" destId="{9D1B097B-CBEE-4796-A33B-620BDF44CA6A}" srcOrd="9" destOrd="0" presId="urn:microsoft.com/office/officeart/2005/8/layout/default"/>
    <dgm:cxn modelId="{3AEF2D2A-939B-4177-B880-0DCCFECD9AD4}" type="presParOf" srcId="{CA901C08-51F2-486E-B9B2-598F677E8520}" destId="{854BDE78-3977-479B-9BCE-26581C6B8BC3}" srcOrd="10" destOrd="0" presId="urn:microsoft.com/office/officeart/2005/8/layout/default"/>
    <dgm:cxn modelId="{F35B2E21-521E-493C-9E73-4CFFAE20F6D9}" type="presParOf" srcId="{CA901C08-51F2-486E-B9B2-598F677E8520}" destId="{97A8AFEA-17FD-4236-8980-C506E964D0C9}" srcOrd="11" destOrd="0" presId="urn:microsoft.com/office/officeart/2005/8/layout/default"/>
    <dgm:cxn modelId="{AF632C7F-65CB-4F3B-81A3-6FCE2FE42371}" type="presParOf" srcId="{CA901C08-51F2-486E-B9B2-598F677E8520}" destId="{5A9F14B1-8EDC-4DCE-BA65-AB895C1FE534}" srcOrd="12" destOrd="0" presId="urn:microsoft.com/office/officeart/2005/8/layout/default"/>
    <dgm:cxn modelId="{A447AFFD-FECA-4C92-B951-89BF4AE8EADF}" type="presParOf" srcId="{CA901C08-51F2-486E-B9B2-598F677E8520}" destId="{2B3AF6D9-6C78-4768-A73D-2F517F040D85}" srcOrd="13" destOrd="0" presId="urn:microsoft.com/office/officeart/2005/8/layout/default"/>
    <dgm:cxn modelId="{89533C14-F271-4407-86D3-F8FA91AC12F6}" type="presParOf" srcId="{CA901C08-51F2-486E-B9B2-598F677E8520}" destId="{82F4A58C-2D84-4D9B-9249-89763EB3D4A6}" srcOrd="14" destOrd="0" presId="urn:microsoft.com/office/officeart/2005/8/layout/default"/>
    <dgm:cxn modelId="{811ED263-4FC7-452C-B44E-DDC1B3BEC551}" type="presParOf" srcId="{CA901C08-51F2-486E-B9B2-598F677E8520}" destId="{C6136CF4-7F7D-4801-B36B-7B4872CD2A8B}" srcOrd="15" destOrd="0" presId="urn:microsoft.com/office/officeart/2005/8/layout/default"/>
    <dgm:cxn modelId="{61AA64D3-1471-4FF6-BCDC-CF7F9F2F82E3}" type="presParOf" srcId="{CA901C08-51F2-486E-B9B2-598F677E8520}" destId="{9BC46F18-9B9A-4B31-A53E-C72A8AFC5CDF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0602F0A-5ACD-4455-ACFC-F99C9D332548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8BCA50E1-C919-4029-BB52-98E62D5D7CF7}">
      <dgm:prSet/>
      <dgm:spPr/>
      <dgm:t>
        <a:bodyPr/>
        <a:lstStyle/>
        <a:p>
          <a:r>
            <a:rPr lang="en-GB"/>
            <a:t>Physical exam. The doctor will check your thigh for swelling, tenderness, and bruising. ... </a:t>
          </a:r>
          <a:endParaRPr lang="en-US"/>
        </a:p>
      </dgm:t>
    </dgm:pt>
    <dgm:pt modelId="{83A3663E-98F7-44E8-8825-4B0050E47FFA}" type="parTrans" cxnId="{2E11737D-411C-444D-ACCE-C1297985749D}">
      <dgm:prSet/>
      <dgm:spPr/>
      <dgm:t>
        <a:bodyPr/>
        <a:lstStyle/>
        <a:p>
          <a:endParaRPr lang="en-US"/>
        </a:p>
      </dgm:t>
    </dgm:pt>
    <dgm:pt modelId="{02B8F207-37E5-40FD-B78F-DC3C63496E8A}" type="sibTrans" cxnId="{2E11737D-411C-444D-ACCE-C1297985749D}">
      <dgm:prSet/>
      <dgm:spPr/>
      <dgm:t>
        <a:bodyPr/>
        <a:lstStyle/>
        <a:p>
          <a:endParaRPr lang="en-US"/>
        </a:p>
      </dgm:t>
    </dgm:pt>
    <dgm:pt modelId="{1FF0B5AA-B8E2-4A08-8D3F-9E1F4E67E1AE}">
      <dgm:prSet/>
      <dgm:spPr/>
      <dgm:t>
        <a:bodyPr/>
        <a:lstStyle/>
        <a:p>
          <a:pPr rtl="0"/>
          <a:r>
            <a:rPr lang="en-GB"/>
            <a:t>MRI </a:t>
          </a:r>
          <a:r>
            <a:rPr lang="en-GB">
              <a:latin typeface="Avenir Next LT Pro Light" panose="02020404030301010803"/>
            </a:rPr>
            <a:t>- </a:t>
          </a:r>
          <a:r>
            <a:rPr lang="en-GB"/>
            <a:t>If you have a severe </a:t>
          </a:r>
          <a:r>
            <a:rPr lang="en-GB" b="1"/>
            <a:t>injury</a:t>
          </a:r>
          <a:r>
            <a:rPr lang="en-GB"/>
            <a:t>, you might get an MRI</a:t>
          </a:r>
          <a:endParaRPr lang="en-US"/>
        </a:p>
      </dgm:t>
    </dgm:pt>
    <dgm:pt modelId="{CE8CF2F8-C634-41C0-8A8A-227BA99EB0F4}" type="parTrans" cxnId="{72B0CDB2-4F97-4CE5-B19B-95B661A6226D}">
      <dgm:prSet/>
      <dgm:spPr/>
      <dgm:t>
        <a:bodyPr/>
        <a:lstStyle/>
        <a:p>
          <a:endParaRPr lang="en-US"/>
        </a:p>
      </dgm:t>
    </dgm:pt>
    <dgm:pt modelId="{0CAEF45A-D32A-4E07-BF11-223D1204B40F}" type="sibTrans" cxnId="{72B0CDB2-4F97-4CE5-B19B-95B661A6226D}">
      <dgm:prSet/>
      <dgm:spPr/>
      <dgm:t>
        <a:bodyPr/>
        <a:lstStyle/>
        <a:p>
          <a:endParaRPr lang="en-US"/>
        </a:p>
      </dgm:t>
    </dgm:pt>
    <dgm:pt modelId="{E4C1574C-9127-46E9-9E7B-1C1B948A8C52}">
      <dgm:prSet/>
      <dgm:spPr/>
      <dgm:t>
        <a:bodyPr/>
        <a:lstStyle/>
        <a:p>
          <a:pPr rtl="0"/>
          <a:r>
            <a:rPr lang="en-GB"/>
            <a:t>Ultrasound </a:t>
          </a:r>
          <a:r>
            <a:rPr lang="en-GB">
              <a:latin typeface="Avenir Next LT Pro Light" panose="02020404030301010803"/>
            </a:rPr>
            <a:t>- </a:t>
          </a:r>
          <a:r>
            <a:rPr lang="en-GB"/>
            <a:t>An ultrasound is another test that produces a detailed image of your muscles.</a:t>
          </a:r>
          <a:endParaRPr lang="en-US"/>
        </a:p>
      </dgm:t>
    </dgm:pt>
    <dgm:pt modelId="{33DEC037-1FA9-4869-82DE-58638A16B783}" type="parTrans" cxnId="{61269A8D-91BE-4620-9F98-81135CDB5935}">
      <dgm:prSet/>
      <dgm:spPr/>
      <dgm:t>
        <a:bodyPr/>
        <a:lstStyle/>
        <a:p>
          <a:endParaRPr lang="en-US"/>
        </a:p>
      </dgm:t>
    </dgm:pt>
    <dgm:pt modelId="{8F2A56F3-AC5C-4B6C-B0FE-F24B00DBF2A5}" type="sibTrans" cxnId="{61269A8D-91BE-4620-9F98-81135CDB5935}">
      <dgm:prSet/>
      <dgm:spPr/>
      <dgm:t>
        <a:bodyPr/>
        <a:lstStyle/>
        <a:p>
          <a:endParaRPr lang="en-US"/>
        </a:p>
      </dgm:t>
    </dgm:pt>
    <dgm:pt modelId="{EC82188F-44B5-4F32-B358-F7001E199935}">
      <dgm:prSet/>
      <dgm:spPr/>
      <dgm:t>
        <a:bodyPr/>
        <a:lstStyle/>
        <a:p>
          <a:r>
            <a:rPr lang="en-GB"/>
            <a:t>X-ray.</a:t>
          </a:r>
          <a:endParaRPr lang="en-US"/>
        </a:p>
      </dgm:t>
    </dgm:pt>
    <dgm:pt modelId="{8C28C1C1-2643-41BC-B5B2-EDD26D3F1E7D}" type="parTrans" cxnId="{14A45B0D-6029-499C-825C-99DD63DE7ACA}">
      <dgm:prSet/>
      <dgm:spPr/>
      <dgm:t>
        <a:bodyPr/>
        <a:lstStyle/>
        <a:p>
          <a:endParaRPr lang="en-US"/>
        </a:p>
      </dgm:t>
    </dgm:pt>
    <dgm:pt modelId="{CAACC684-1E95-45E9-A5E4-E159736EF57E}" type="sibTrans" cxnId="{14A45B0D-6029-499C-825C-99DD63DE7ACA}">
      <dgm:prSet/>
      <dgm:spPr/>
      <dgm:t>
        <a:bodyPr/>
        <a:lstStyle/>
        <a:p>
          <a:endParaRPr lang="en-US"/>
        </a:p>
      </dgm:t>
    </dgm:pt>
    <dgm:pt modelId="{07F05A93-F2FA-4C22-83BC-58FAA98B502C}" type="pres">
      <dgm:prSet presAssocID="{C0602F0A-5ACD-4455-ACFC-F99C9D332548}" presName="matrix" presStyleCnt="0">
        <dgm:presLayoutVars>
          <dgm:chMax val="1"/>
          <dgm:dir/>
          <dgm:resizeHandles val="exact"/>
        </dgm:presLayoutVars>
      </dgm:prSet>
      <dgm:spPr/>
    </dgm:pt>
    <dgm:pt modelId="{DE7CB0CC-D595-4B78-8FD0-88DC3C1B9684}" type="pres">
      <dgm:prSet presAssocID="{C0602F0A-5ACD-4455-ACFC-F99C9D332548}" presName="diamond" presStyleLbl="bgShp" presStyleIdx="0" presStyleCnt="1"/>
      <dgm:spPr/>
    </dgm:pt>
    <dgm:pt modelId="{6CD043D0-2F77-4A91-A45F-D0D26DF4F760}" type="pres">
      <dgm:prSet presAssocID="{C0602F0A-5ACD-4455-ACFC-F99C9D332548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7AC0ECC4-44A2-4A90-B761-4DBDDD75CB10}" type="pres">
      <dgm:prSet presAssocID="{C0602F0A-5ACD-4455-ACFC-F99C9D332548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0CE55938-8AC0-4E8A-B2C2-FD3F38AAD3FA}" type="pres">
      <dgm:prSet presAssocID="{C0602F0A-5ACD-4455-ACFC-F99C9D332548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F65EE63-D6FA-41DD-B6A8-C16EE81D37AD}" type="pres">
      <dgm:prSet presAssocID="{C0602F0A-5ACD-4455-ACFC-F99C9D332548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4A45B0D-6029-499C-825C-99DD63DE7ACA}" srcId="{C0602F0A-5ACD-4455-ACFC-F99C9D332548}" destId="{EC82188F-44B5-4F32-B358-F7001E199935}" srcOrd="3" destOrd="0" parTransId="{8C28C1C1-2643-41BC-B5B2-EDD26D3F1E7D}" sibTransId="{CAACC684-1E95-45E9-A5E4-E159736EF57E}"/>
    <dgm:cxn modelId="{2076313A-0FFF-4662-9C39-A1176240AF3D}" type="presOf" srcId="{EC82188F-44B5-4F32-B358-F7001E199935}" destId="{AF65EE63-D6FA-41DD-B6A8-C16EE81D37AD}" srcOrd="0" destOrd="0" presId="urn:microsoft.com/office/officeart/2005/8/layout/matrix3"/>
    <dgm:cxn modelId="{6A4BF657-5238-4DC5-B4E0-0015CC28F584}" type="presOf" srcId="{1FF0B5AA-B8E2-4A08-8D3F-9E1F4E67E1AE}" destId="{7AC0ECC4-44A2-4A90-B761-4DBDDD75CB10}" srcOrd="0" destOrd="0" presId="urn:microsoft.com/office/officeart/2005/8/layout/matrix3"/>
    <dgm:cxn modelId="{E969E45D-137E-4A9F-B8A3-3ED197510547}" type="presOf" srcId="{E4C1574C-9127-46E9-9E7B-1C1B948A8C52}" destId="{0CE55938-8AC0-4E8A-B2C2-FD3F38AAD3FA}" srcOrd="0" destOrd="0" presId="urn:microsoft.com/office/officeart/2005/8/layout/matrix3"/>
    <dgm:cxn modelId="{2E11737D-411C-444D-ACCE-C1297985749D}" srcId="{C0602F0A-5ACD-4455-ACFC-F99C9D332548}" destId="{8BCA50E1-C919-4029-BB52-98E62D5D7CF7}" srcOrd="0" destOrd="0" parTransId="{83A3663E-98F7-44E8-8825-4B0050E47FFA}" sibTransId="{02B8F207-37E5-40FD-B78F-DC3C63496E8A}"/>
    <dgm:cxn modelId="{61269A8D-91BE-4620-9F98-81135CDB5935}" srcId="{C0602F0A-5ACD-4455-ACFC-F99C9D332548}" destId="{E4C1574C-9127-46E9-9E7B-1C1B948A8C52}" srcOrd="2" destOrd="0" parTransId="{33DEC037-1FA9-4869-82DE-58638A16B783}" sibTransId="{8F2A56F3-AC5C-4B6C-B0FE-F24B00DBF2A5}"/>
    <dgm:cxn modelId="{72B0CDB2-4F97-4CE5-B19B-95B661A6226D}" srcId="{C0602F0A-5ACD-4455-ACFC-F99C9D332548}" destId="{1FF0B5AA-B8E2-4A08-8D3F-9E1F4E67E1AE}" srcOrd="1" destOrd="0" parTransId="{CE8CF2F8-C634-41C0-8A8A-227BA99EB0F4}" sibTransId="{0CAEF45A-D32A-4E07-BF11-223D1204B40F}"/>
    <dgm:cxn modelId="{A525E5C3-F36F-4E6B-9E7C-3561C2E4F2EE}" type="presOf" srcId="{C0602F0A-5ACD-4455-ACFC-F99C9D332548}" destId="{07F05A93-F2FA-4C22-83BC-58FAA98B502C}" srcOrd="0" destOrd="0" presId="urn:microsoft.com/office/officeart/2005/8/layout/matrix3"/>
    <dgm:cxn modelId="{917D93D8-B249-4CF7-9F14-4AA057574C77}" type="presOf" srcId="{8BCA50E1-C919-4029-BB52-98E62D5D7CF7}" destId="{6CD043D0-2F77-4A91-A45F-D0D26DF4F760}" srcOrd="0" destOrd="0" presId="urn:microsoft.com/office/officeart/2005/8/layout/matrix3"/>
    <dgm:cxn modelId="{AC82DA6D-07A0-49A0-93E8-D7FC8F2E965E}" type="presParOf" srcId="{07F05A93-F2FA-4C22-83BC-58FAA98B502C}" destId="{DE7CB0CC-D595-4B78-8FD0-88DC3C1B9684}" srcOrd="0" destOrd="0" presId="urn:microsoft.com/office/officeart/2005/8/layout/matrix3"/>
    <dgm:cxn modelId="{7B4343FA-C7BF-4350-94E4-392C622F3507}" type="presParOf" srcId="{07F05A93-F2FA-4C22-83BC-58FAA98B502C}" destId="{6CD043D0-2F77-4A91-A45F-D0D26DF4F760}" srcOrd="1" destOrd="0" presId="urn:microsoft.com/office/officeart/2005/8/layout/matrix3"/>
    <dgm:cxn modelId="{68DD5C05-8EC2-44B0-ABB9-0D247F5B3B16}" type="presParOf" srcId="{07F05A93-F2FA-4C22-83BC-58FAA98B502C}" destId="{7AC0ECC4-44A2-4A90-B761-4DBDDD75CB10}" srcOrd="2" destOrd="0" presId="urn:microsoft.com/office/officeart/2005/8/layout/matrix3"/>
    <dgm:cxn modelId="{B0701836-315B-4BD3-B1D1-BA93C35DFB5E}" type="presParOf" srcId="{07F05A93-F2FA-4C22-83BC-58FAA98B502C}" destId="{0CE55938-8AC0-4E8A-B2C2-FD3F38AAD3FA}" srcOrd="3" destOrd="0" presId="urn:microsoft.com/office/officeart/2005/8/layout/matrix3"/>
    <dgm:cxn modelId="{1F7E2F43-A132-44AB-9EDD-2666E3B851EA}" type="presParOf" srcId="{07F05A93-F2FA-4C22-83BC-58FAA98B502C}" destId="{AF65EE63-D6FA-41DD-B6A8-C16EE81D37AD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272DAA4-3E27-4F8A-8173-03924CB7F2F1}" type="doc">
      <dgm:prSet loTypeId="urn:microsoft.com/office/officeart/2005/8/layout/hierarchy1" loCatId="hierarchy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1C36A54-B5CF-4103-A9CF-C63D92E789A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venir Next LT Pro Light" panose="02020404030301010803"/>
            </a:rPr>
            <a:t>RICE</a:t>
          </a:r>
          <a:endParaRPr lang="en-GB"/>
        </a:p>
      </dgm:t>
    </dgm:pt>
    <dgm:pt modelId="{7349E7D8-A4F0-4E0A-B050-7408E8CBCF20}" type="parTrans" cxnId="{B06F540E-4B58-4108-B9AF-A4A09410AE4B}">
      <dgm:prSet/>
      <dgm:spPr/>
      <dgm:t>
        <a:bodyPr/>
        <a:lstStyle/>
        <a:p>
          <a:endParaRPr lang="en-US"/>
        </a:p>
      </dgm:t>
    </dgm:pt>
    <dgm:pt modelId="{50081A5A-0BBB-40D4-8766-E74270C4AA8A}" type="sibTrans" cxnId="{B06F540E-4B58-4108-B9AF-A4A09410AE4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876704E-D1E6-43FC-8036-4D23022BE731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GB">
              <a:latin typeface="Avenir Next LT Pro Light" panose="02020404030301010803"/>
            </a:rPr>
            <a:t>Medical therapy</a:t>
          </a:r>
          <a:endParaRPr lang="en-GB"/>
        </a:p>
      </dgm:t>
    </dgm:pt>
    <dgm:pt modelId="{12B25971-8FA3-4924-A4A1-3FB72884DC15}" type="parTrans" cxnId="{BCEA5DE2-CFC1-43F8-AF2A-AA532619FD08}">
      <dgm:prSet/>
      <dgm:spPr/>
      <dgm:t>
        <a:bodyPr/>
        <a:lstStyle/>
        <a:p>
          <a:endParaRPr lang="en-US"/>
        </a:p>
      </dgm:t>
    </dgm:pt>
    <dgm:pt modelId="{0CFE80B6-0D5A-4866-9A67-86031C0C945A}" type="sibTrans" cxnId="{BCEA5DE2-CFC1-43F8-AF2A-AA532619FD0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FCB49E2-FE74-4C41-9339-F8D93670DBDF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GB">
              <a:latin typeface="Avenir Next LT Pro Light" panose="02020404030301010803"/>
            </a:rPr>
            <a:t>Criteria for progression to next phase</a:t>
          </a:r>
          <a:endParaRPr lang="en-GB"/>
        </a:p>
      </dgm:t>
    </dgm:pt>
    <dgm:pt modelId="{75F92BEB-00B2-4665-B1A7-B73055339248}" type="parTrans" cxnId="{72A2CBE3-560C-4DAB-BB89-0579B0ED1E97}">
      <dgm:prSet/>
      <dgm:spPr/>
      <dgm:t>
        <a:bodyPr/>
        <a:lstStyle/>
        <a:p>
          <a:endParaRPr lang="en-US"/>
        </a:p>
      </dgm:t>
    </dgm:pt>
    <dgm:pt modelId="{2BB9FFC6-A7EF-4186-BB9E-01F3A857281E}" type="sibTrans" cxnId="{72A2CBE3-560C-4DAB-BB89-0579B0ED1E97}">
      <dgm:prSet/>
      <dgm:spPr/>
      <dgm:t>
        <a:bodyPr/>
        <a:lstStyle/>
        <a:p>
          <a:endParaRPr lang="en-US"/>
        </a:p>
      </dgm:t>
    </dgm:pt>
    <dgm:pt modelId="{4E466AF6-F343-44AF-B2C7-2C4949A609A7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venir Next LT Pro Light" panose="02020404030301010803"/>
            </a:rPr>
            <a:t>Muscle activation</a:t>
          </a:r>
        </a:p>
      </dgm:t>
    </dgm:pt>
    <dgm:pt modelId="{4986C689-38FF-4299-8B3F-6E4CA584E449}" type="parTrans" cxnId="{B383B7C6-0C5A-4E47-9E40-3F14A9AE4E83}">
      <dgm:prSet/>
      <dgm:spPr/>
    </dgm:pt>
    <dgm:pt modelId="{D506B14F-0192-4334-8795-E12CFE932B02}" type="sibTrans" cxnId="{B383B7C6-0C5A-4E47-9E40-3F14A9AE4E83}">
      <dgm:prSet/>
      <dgm:spPr/>
    </dgm:pt>
    <dgm:pt modelId="{A49F27CC-C75B-42AF-A1AD-05BB4034A15C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venir Next LT Pro Light" panose="02020404030301010803"/>
            </a:rPr>
            <a:t>Stretching</a:t>
          </a:r>
        </a:p>
      </dgm:t>
    </dgm:pt>
    <dgm:pt modelId="{D120E208-6C12-40A0-8665-D943A9E807A4}" type="parTrans" cxnId="{E8041485-3641-4664-B316-C9854CF78A04}">
      <dgm:prSet/>
      <dgm:spPr/>
    </dgm:pt>
    <dgm:pt modelId="{364A65B6-C5B9-454E-AD72-8B3F6950429F}" type="sibTrans" cxnId="{E8041485-3641-4664-B316-C9854CF78A04}">
      <dgm:prSet/>
      <dgm:spPr/>
    </dgm:pt>
    <dgm:pt modelId="{4A3573BE-F24C-4AF2-857C-72B08787A1CC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GB">
              <a:latin typeface="Avenir Next LT Pro Light" panose="02020404030301010803"/>
            </a:rPr>
            <a:t>Manual Therapy</a:t>
          </a:r>
        </a:p>
      </dgm:t>
    </dgm:pt>
    <dgm:pt modelId="{D5C49A03-389A-4FFA-80C9-77784252DA9D}" type="parTrans" cxnId="{7EE46951-64CE-4A7E-A868-5D910DC74523}">
      <dgm:prSet/>
      <dgm:spPr/>
    </dgm:pt>
    <dgm:pt modelId="{91E6F74F-8EB2-4E8B-B44B-7B4D5DC0FBC7}" type="sibTrans" cxnId="{7EE46951-64CE-4A7E-A868-5D910DC74523}">
      <dgm:prSet/>
      <dgm:spPr/>
    </dgm:pt>
    <dgm:pt modelId="{BC06114A-5980-436C-88FC-88A7595606B0}">
      <dgm:prSet phldr="0"/>
      <dgm:spPr/>
      <dgm:t>
        <a:bodyPr/>
        <a:lstStyle/>
        <a:p>
          <a:r>
            <a:rPr lang="en-GB">
              <a:latin typeface="Avenir Next LT Pro Light" panose="02020404030301010803"/>
            </a:rPr>
            <a:t>Strengthening</a:t>
          </a:r>
          <a:endParaRPr lang="en-GB"/>
        </a:p>
      </dgm:t>
    </dgm:pt>
    <dgm:pt modelId="{A6D90E66-F274-4002-862A-DE964C25448C}" type="parTrans" cxnId="{09630E41-ABE0-4730-AC30-6804D4D77BA6}">
      <dgm:prSet/>
      <dgm:spPr/>
    </dgm:pt>
    <dgm:pt modelId="{8C83CCBC-BDFB-4E55-8565-4A94B46E7A87}" type="sibTrans" cxnId="{09630E41-ABE0-4730-AC30-6804D4D77BA6}">
      <dgm:prSet/>
      <dgm:spPr/>
    </dgm:pt>
    <dgm:pt modelId="{130B2730-B84F-4224-B41E-9D4E4178A2D4}">
      <dgm:prSet phldr="0"/>
      <dgm:spPr/>
      <dgm:t>
        <a:bodyPr/>
        <a:lstStyle/>
        <a:p>
          <a:pPr rtl="0"/>
          <a:r>
            <a:rPr lang="en-GB">
              <a:latin typeface="Avenir Next LT Pro Light" panose="02020404030301010803"/>
            </a:rPr>
            <a:t>Functional progression</a:t>
          </a:r>
        </a:p>
      </dgm:t>
    </dgm:pt>
    <dgm:pt modelId="{DC26875B-DD86-48BF-A647-71CE33791ECA}" type="parTrans" cxnId="{337B392C-399F-4A69-A7E2-2648018DBCCA}">
      <dgm:prSet/>
      <dgm:spPr/>
    </dgm:pt>
    <dgm:pt modelId="{66B70521-CF96-4816-86A0-228FFB360EA7}" type="sibTrans" cxnId="{337B392C-399F-4A69-A7E2-2648018DBCCA}">
      <dgm:prSet/>
      <dgm:spPr/>
    </dgm:pt>
    <dgm:pt modelId="{0AF42163-704A-40F4-927B-2C61AAAEF58E}" type="pres">
      <dgm:prSet presAssocID="{D272DAA4-3E27-4F8A-8173-03924CB7F2F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9BADF6B-C79B-41FF-A29F-227595F551B4}" type="pres">
      <dgm:prSet presAssocID="{E1C36A54-B5CF-4103-A9CF-C63D92E789A7}" presName="hierRoot1" presStyleCnt="0"/>
      <dgm:spPr/>
    </dgm:pt>
    <dgm:pt modelId="{7A249D59-7671-407C-B7E6-E3870F00FB7D}" type="pres">
      <dgm:prSet presAssocID="{E1C36A54-B5CF-4103-A9CF-C63D92E789A7}" presName="composite" presStyleCnt="0"/>
      <dgm:spPr/>
    </dgm:pt>
    <dgm:pt modelId="{C1652314-47E4-412A-B3CC-25607F549E7E}" type="pres">
      <dgm:prSet presAssocID="{E1C36A54-B5CF-4103-A9CF-C63D92E789A7}" presName="background" presStyleLbl="node0" presStyleIdx="0" presStyleCnt="8"/>
      <dgm:spPr/>
    </dgm:pt>
    <dgm:pt modelId="{5990D254-D241-46B2-98B6-B6E43AC675B6}" type="pres">
      <dgm:prSet presAssocID="{E1C36A54-B5CF-4103-A9CF-C63D92E789A7}" presName="text" presStyleLbl="fgAcc0" presStyleIdx="0" presStyleCnt="8">
        <dgm:presLayoutVars>
          <dgm:chPref val="3"/>
        </dgm:presLayoutVars>
      </dgm:prSet>
      <dgm:spPr/>
    </dgm:pt>
    <dgm:pt modelId="{BFE08B34-BAE3-48CD-B528-4E293E2241C7}" type="pres">
      <dgm:prSet presAssocID="{E1C36A54-B5CF-4103-A9CF-C63D92E789A7}" presName="hierChild2" presStyleCnt="0"/>
      <dgm:spPr/>
    </dgm:pt>
    <dgm:pt modelId="{868218A4-11CF-40D3-849E-D229DC083683}" type="pres">
      <dgm:prSet presAssocID="{4E466AF6-F343-44AF-B2C7-2C4949A609A7}" presName="hierRoot1" presStyleCnt="0"/>
      <dgm:spPr/>
    </dgm:pt>
    <dgm:pt modelId="{61D72D87-5B19-4BA9-B742-5201E3D112F5}" type="pres">
      <dgm:prSet presAssocID="{4E466AF6-F343-44AF-B2C7-2C4949A609A7}" presName="composite" presStyleCnt="0"/>
      <dgm:spPr/>
    </dgm:pt>
    <dgm:pt modelId="{F5ADD630-3AC9-43B6-A51B-0EFE791BE294}" type="pres">
      <dgm:prSet presAssocID="{4E466AF6-F343-44AF-B2C7-2C4949A609A7}" presName="background" presStyleLbl="node0" presStyleIdx="1" presStyleCnt="8"/>
      <dgm:spPr/>
    </dgm:pt>
    <dgm:pt modelId="{3FB2B09B-881D-4772-8327-AB00829032A1}" type="pres">
      <dgm:prSet presAssocID="{4E466AF6-F343-44AF-B2C7-2C4949A609A7}" presName="text" presStyleLbl="fgAcc0" presStyleIdx="1" presStyleCnt="8">
        <dgm:presLayoutVars>
          <dgm:chPref val="3"/>
        </dgm:presLayoutVars>
      </dgm:prSet>
      <dgm:spPr/>
    </dgm:pt>
    <dgm:pt modelId="{F7982FE4-0AD2-4F39-BD74-ACB1678205A9}" type="pres">
      <dgm:prSet presAssocID="{4E466AF6-F343-44AF-B2C7-2C4949A609A7}" presName="hierChild2" presStyleCnt="0"/>
      <dgm:spPr/>
    </dgm:pt>
    <dgm:pt modelId="{6AD7C1DC-43BE-427D-AAFC-2865739A96A8}" type="pres">
      <dgm:prSet presAssocID="{2876704E-D1E6-43FC-8036-4D23022BE731}" presName="hierRoot1" presStyleCnt="0"/>
      <dgm:spPr/>
    </dgm:pt>
    <dgm:pt modelId="{660889D3-4225-4F93-99A3-68A5402FC6CA}" type="pres">
      <dgm:prSet presAssocID="{2876704E-D1E6-43FC-8036-4D23022BE731}" presName="composite" presStyleCnt="0"/>
      <dgm:spPr/>
    </dgm:pt>
    <dgm:pt modelId="{1BF28CBB-F79A-4ADA-9319-44E843302176}" type="pres">
      <dgm:prSet presAssocID="{2876704E-D1E6-43FC-8036-4D23022BE731}" presName="background" presStyleLbl="node0" presStyleIdx="2" presStyleCnt="8"/>
      <dgm:spPr/>
    </dgm:pt>
    <dgm:pt modelId="{892763DD-00A4-4FC9-91AA-DC7111F8E94B}" type="pres">
      <dgm:prSet presAssocID="{2876704E-D1E6-43FC-8036-4D23022BE731}" presName="text" presStyleLbl="fgAcc0" presStyleIdx="2" presStyleCnt="8">
        <dgm:presLayoutVars>
          <dgm:chPref val="3"/>
        </dgm:presLayoutVars>
      </dgm:prSet>
      <dgm:spPr/>
    </dgm:pt>
    <dgm:pt modelId="{FC9B201B-A664-4BE6-8617-0B55D88237EB}" type="pres">
      <dgm:prSet presAssocID="{2876704E-D1E6-43FC-8036-4D23022BE731}" presName="hierChild2" presStyleCnt="0"/>
      <dgm:spPr/>
    </dgm:pt>
    <dgm:pt modelId="{FA362BE1-6F37-47E9-8662-A894367C74D9}" type="pres">
      <dgm:prSet presAssocID="{BFCB49E2-FE74-4C41-9339-F8D93670DBDF}" presName="hierRoot1" presStyleCnt="0"/>
      <dgm:spPr/>
    </dgm:pt>
    <dgm:pt modelId="{7DADFAC9-8F07-4FB2-8207-81C122C8983E}" type="pres">
      <dgm:prSet presAssocID="{BFCB49E2-FE74-4C41-9339-F8D93670DBDF}" presName="composite" presStyleCnt="0"/>
      <dgm:spPr/>
    </dgm:pt>
    <dgm:pt modelId="{9916EBD7-9BC6-4CEF-9ADC-735A07A114B6}" type="pres">
      <dgm:prSet presAssocID="{BFCB49E2-FE74-4C41-9339-F8D93670DBDF}" presName="background" presStyleLbl="node0" presStyleIdx="3" presStyleCnt="8"/>
      <dgm:spPr/>
    </dgm:pt>
    <dgm:pt modelId="{585CA822-0CD7-414F-BF4B-CE040BE2D3B4}" type="pres">
      <dgm:prSet presAssocID="{BFCB49E2-FE74-4C41-9339-F8D93670DBDF}" presName="text" presStyleLbl="fgAcc0" presStyleIdx="3" presStyleCnt="8">
        <dgm:presLayoutVars>
          <dgm:chPref val="3"/>
        </dgm:presLayoutVars>
      </dgm:prSet>
      <dgm:spPr/>
    </dgm:pt>
    <dgm:pt modelId="{E5A39E7D-A317-414A-A127-66A485C2191F}" type="pres">
      <dgm:prSet presAssocID="{BFCB49E2-FE74-4C41-9339-F8D93670DBDF}" presName="hierChild2" presStyleCnt="0"/>
      <dgm:spPr/>
    </dgm:pt>
    <dgm:pt modelId="{4C6A6380-05FB-45BC-B53F-3FE5EB3E85F4}" type="pres">
      <dgm:prSet presAssocID="{A49F27CC-C75B-42AF-A1AD-05BB4034A15C}" presName="hierRoot1" presStyleCnt="0"/>
      <dgm:spPr/>
    </dgm:pt>
    <dgm:pt modelId="{7859BA63-7B47-4F14-8CC4-B779787EA2F1}" type="pres">
      <dgm:prSet presAssocID="{A49F27CC-C75B-42AF-A1AD-05BB4034A15C}" presName="composite" presStyleCnt="0"/>
      <dgm:spPr/>
    </dgm:pt>
    <dgm:pt modelId="{5C40CE95-FA5E-4448-B839-1E3D2B824DB5}" type="pres">
      <dgm:prSet presAssocID="{A49F27CC-C75B-42AF-A1AD-05BB4034A15C}" presName="background" presStyleLbl="node0" presStyleIdx="4" presStyleCnt="8"/>
      <dgm:spPr/>
    </dgm:pt>
    <dgm:pt modelId="{9368F5CA-4279-408D-AB03-5AD878411CF7}" type="pres">
      <dgm:prSet presAssocID="{A49F27CC-C75B-42AF-A1AD-05BB4034A15C}" presName="text" presStyleLbl="fgAcc0" presStyleIdx="4" presStyleCnt="8">
        <dgm:presLayoutVars>
          <dgm:chPref val="3"/>
        </dgm:presLayoutVars>
      </dgm:prSet>
      <dgm:spPr/>
    </dgm:pt>
    <dgm:pt modelId="{D689D26C-1558-4F48-B76B-62F723F23C61}" type="pres">
      <dgm:prSet presAssocID="{A49F27CC-C75B-42AF-A1AD-05BB4034A15C}" presName="hierChild2" presStyleCnt="0"/>
      <dgm:spPr/>
    </dgm:pt>
    <dgm:pt modelId="{966932D8-23F5-4CB0-83EC-376033C20B4B}" type="pres">
      <dgm:prSet presAssocID="{4A3573BE-F24C-4AF2-857C-72B08787A1CC}" presName="hierRoot1" presStyleCnt="0"/>
      <dgm:spPr/>
    </dgm:pt>
    <dgm:pt modelId="{393FF896-3AD9-40F5-BFFF-45F567C4BF1B}" type="pres">
      <dgm:prSet presAssocID="{4A3573BE-F24C-4AF2-857C-72B08787A1CC}" presName="composite" presStyleCnt="0"/>
      <dgm:spPr/>
    </dgm:pt>
    <dgm:pt modelId="{83C5C303-9ECD-45B6-8643-07DFD175D0C1}" type="pres">
      <dgm:prSet presAssocID="{4A3573BE-F24C-4AF2-857C-72B08787A1CC}" presName="background" presStyleLbl="node0" presStyleIdx="5" presStyleCnt="8"/>
      <dgm:spPr/>
    </dgm:pt>
    <dgm:pt modelId="{8FBD0741-C043-4C23-9E7C-93A4FC37613E}" type="pres">
      <dgm:prSet presAssocID="{4A3573BE-F24C-4AF2-857C-72B08787A1CC}" presName="text" presStyleLbl="fgAcc0" presStyleIdx="5" presStyleCnt="8">
        <dgm:presLayoutVars>
          <dgm:chPref val="3"/>
        </dgm:presLayoutVars>
      </dgm:prSet>
      <dgm:spPr/>
    </dgm:pt>
    <dgm:pt modelId="{D0253766-80C0-484D-8A48-316585A4039E}" type="pres">
      <dgm:prSet presAssocID="{4A3573BE-F24C-4AF2-857C-72B08787A1CC}" presName="hierChild2" presStyleCnt="0"/>
      <dgm:spPr/>
    </dgm:pt>
    <dgm:pt modelId="{FB57231C-9E98-4A4D-9BDB-146AA82C5353}" type="pres">
      <dgm:prSet presAssocID="{BC06114A-5980-436C-88FC-88A7595606B0}" presName="hierRoot1" presStyleCnt="0"/>
      <dgm:spPr/>
    </dgm:pt>
    <dgm:pt modelId="{FD68F82C-6E73-450A-9CEF-119194E748E7}" type="pres">
      <dgm:prSet presAssocID="{BC06114A-5980-436C-88FC-88A7595606B0}" presName="composite" presStyleCnt="0"/>
      <dgm:spPr/>
    </dgm:pt>
    <dgm:pt modelId="{8F30056F-8FF4-43B8-9A72-F723BB67C172}" type="pres">
      <dgm:prSet presAssocID="{BC06114A-5980-436C-88FC-88A7595606B0}" presName="background" presStyleLbl="node0" presStyleIdx="6" presStyleCnt="8"/>
      <dgm:spPr/>
    </dgm:pt>
    <dgm:pt modelId="{36601D56-C6A5-4848-BBAD-4AB2F178D75D}" type="pres">
      <dgm:prSet presAssocID="{BC06114A-5980-436C-88FC-88A7595606B0}" presName="text" presStyleLbl="fgAcc0" presStyleIdx="6" presStyleCnt="8">
        <dgm:presLayoutVars>
          <dgm:chPref val="3"/>
        </dgm:presLayoutVars>
      </dgm:prSet>
      <dgm:spPr/>
    </dgm:pt>
    <dgm:pt modelId="{B34782AE-8B8F-44E5-96F4-07011BBE95DB}" type="pres">
      <dgm:prSet presAssocID="{BC06114A-5980-436C-88FC-88A7595606B0}" presName="hierChild2" presStyleCnt="0"/>
      <dgm:spPr/>
    </dgm:pt>
    <dgm:pt modelId="{DFC91CB1-EA18-4FCD-A17C-66550C747082}" type="pres">
      <dgm:prSet presAssocID="{130B2730-B84F-4224-B41E-9D4E4178A2D4}" presName="hierRoot1" presStyleCnt="0"/>
      <dgm:spPr/>
    </dgm:pt>
    <dgm:pt modelId="{581711FE-E76F-44EC-9F53-7E9B6F5768D9}" type="pres">
      <dgm:prSet presAssocID="{130B2730-B84F-4224-B41E-9D4E4178A2D4}" presName="composite" presStyleCnt="0"/>
      <dgm:spPr/>
    </dgm:pt>
    <dgm:pt modelId="{D9D51434-ECB1-4F5C-9EC8-70B256525FA9}" type="pres">
      <dgm:prSet presAssocID="{130B2730-B84F-4224-B41E-9D4E4178A2D4}" presName="background" presStyleLbl="node0" presStyleIdx="7" presStyleCnt="8"/>
      <dgm:spPr/>
    </dgm:pt>
    <dgm:pt modelId="{D00D3DB9-3732-4AAF-BF9D-80BCB8016B77}" type="pres">
      <dgm:prSet presAssocID="{130B2730-B84F-4224-B41E-9D4E4178A2D4}" presName="text" presStyleLbl="fgAcc0" presStyleIdx="7" presStyleCnt="8">
        <dgm:presLayoutVars>
          <dgm:chPref val="3"/>
        </dgm:presLayoutVars>
      </dgm:prSet>
      <dgm:spPr/>
    </dgm:pt>
    <dgm:pt modelId="{10CB3B19-8098-4172-AE65-BBB9AFE53185}" type="pres">
      <dgm:prSet presAssocID="{130B2730-B84F-4224-B41E-9D4E4178A2D4}" presName="hierChild2" presStyleCnt="0"/>
      <dgm:spPr/>
    </dgm:pt>
  </dgm:ptLst>
  <dgm:cxnLst>
    <dgm:cxn modelId="{B06F540E-4B58-4108-B9AF-A4A09410AE4B}" srcId="{D272DAA4-3E27-4F8A-8173-03924CB7F2F1}" destId="{E1C36A54-B5CF-4103-A9CF-C63D92E789A7}" srcOrd="0" destOrd="0" parTransId="{7349E7D8-A4F0-4E0A-B050-7408E8CBCF20}" sibTransId="{50081A5A-0BBB-40D4-8766-E74270C4AA8A}"/>
    <dgm:cxn modelId="{337B392C-399F-4A69-A7E2-2648018DBCCA}" srcId="{D272DAA4-3E27-4F8A-8173-03924CB7F2F1}" destId="{130B2730-B84F-4224-B41E-9D4E4178A2D4}" srcOrd="7" destOrd="0" parTransId="{DC26875B-DD86-48BF-A647-71CE33791ECA}" sibTransId="{66B70521-CF96-4816-86A0-228FFB360EA7}"/>
    <dgm:cxn modelId="{09630E41-ABE0-4730-AC30-6804D4D77BA6}" srcId="{D272DAA4-3E27-4F8A-8173-03924CB7F2F1}" destId="{BC06114A-5980-436C-88FC-88A7595606B0}" srcOrd="6" destOrd="0" parTransId="{A6D90E66-F274-4002-862A-DE964C25448C}" sibTransId="{8C83CCBC-BDFB-4E55-8565-4A94B46E7A87}"/>
    <dgm:cxn modelId="{7EE46951-64CE-4A7E-A868-5D910DC74523}" srcId="{D272DAA4-3E27-4F8A-8173-03924CB7F2F1}" destId="{4A3573BE-F24C-4AF2-857C-72B08787A1CC}" srcOrd="5" destOrd="0" parTransId="{D5C49A03-389A-4FFA-80C9-77784252DA9D}" sibTransId="{91E6F74F-8EB2-4E8B-B44B-7B4D5DC0FBC7}"/>
    <dgm:cxn modelId="{AA9FE156-BE8D-4934-9F7C-53BDAD8E552F}" type="presOf" srcId="{4E466AF6-F343-44AF-B2C7-2C4949A609A7}" destId="{3FB2B09B-881D-4772-8327-AB00829032A1}" srcOrd="0" destOrd="0" presId="urn:microsoft.com/office/officeart/2005/8/layout/hierarchy1"/>
    <dgm:cxn modelId="{E8041485-3641-4664-B316-C9854CF78A04}" srcId="{D272DAA4-3E27-4F8A-8173-03924CB7F2F1}" destId="{A49F27CC-C75B-42AF-A1AD-05BB4034A15C}" srcOrd="4" destOrd="0" parTransId="{D120E208-6C12-40A0-8665-D943A9E807A4}" sibTransId="{364A65B6-C5B9-454E-AD72-8B3F6950429F}"/>
    <dgm:cxn modelId="{6EFEBD8D-6C52-437A-AD71-A75C7BF875EA}" type="presOf" srcId="{BFCB49E2-FE74-4C41-9339-F8D93670DBDF}" destId="{585CA822-0CD7-414F-BF4B-CE040BE2D3B4}" srcOrd="0" destOrd="0" presId="urn:microsoft.com/office/officeart/2005/8/layout/hierarchy1"/>
    <dgm:cxn modelId="{07289C91-E3A9-4D29-B351-8901C402B7E3}" type="presOf" srcId="{D272DAA4-3E27-4F8A-8173-03924CB7F2F1}" destId="{0AF42163-704A-40F4-927B-2C61AAAEF58E}" srcOrd="0" destOrd="0" presId="urn:microsoft.com/office/officeart/2005/8/layout/hierarchy1"/>
    <dgm:cxn modelId="{4383FEA6-F703-44AB-A60A-1D1E304D3272}" type="presOf" srcId="{4A3573BE-F24C-4AF2-857C-72B08787A1CC}" destId="{8FBD0741-C043-4C23-9E7C-93A4FC37613E}" srcOrd="0" destOrd="0" presId="urn:microsoft.com/office/officeart/2005/8/layout/hierarchy1"/>
    <dgm:cxn modelId="{1A0D7BB4-CD71-445A-9660-C2619EC86BCB}" type="presOf" srcId="{130B2730-B84F-4224-B41E-9D4E4178A2D4}" destId="{D00D3DB9-3732-4AAF-BF9D-80BCB8016B77}" srcOrd="0" destOrd="0" presId="urn:microsoft.com/office/officeart/2005/8/layout/hierarchy1"/>
    <dgm:cxn modelId="{88348EB7-8041-4447-B265-E400C59B335A}" type="presOf" srcId="{A49F27CC-C75B-42AF-A1AD-05BB4034A15C}" destId="{9368F5CA-4279-408D-AB03-5AD878411CF7}" srcOrd="0" destOrd="0" presId="urn:microsoft.com/office/officeart/2005/8/layout/hierarchy1"/>
    <dgm:cxn modelId="{A37B69C6-0DA5-4FBF-87A1-E98BA872D0F1}" type="presOf" srcId="{BC06114A-5980-436C-88FC-88A7595606B0}" destId="{36601D56-C6A5-4848-BBAD-4AB2F178D75D}" srcOrd="0" destOrd="0" presId="urn:microsoft.com/office/officeart/2005/8/layout/hierarchy1"/>
    <dgm:cxn modelId="{B383B7C6-0C5A-4E47-9E40-3F14A9AE4E83}" srcId="{D272DAA4-3E27-4F8A-8173-03924CB7F2F1}" destId="{4E466AF6-F343-44AF-B2C7-2C4949A609A7}" srcOrd="1" destOrd="0" parTransId="{4986C689-38FF-4299-8B3F-6E4CA584E449}" sibTransId="{D506B14F-0192-4334-8795-E12CFE932B02}"/>
    <dgm:cxn modelId="{C602A5D6-E3B0-4F61-AAD6-488D4DE9A7DA}" type="presOf" srcId="{2876704E-D1E6-43FC-8036-4D23022BE731}" destId="{892763DD-00A4-4FC9-91AA-DC7111F8E94B}" srcOrd="0" destOrd="0" presId="urn:microsoft.com/office/officeart/2005/8/layout/hierarchy1"/>
    <dgm:cxn modelId="{BCEA5DE2-CFC1-43F8-AF2A-AA532619FD08}" srcId="{D272DAA4-3E27-4F8A-8173-03924CB7F2F1}" destId="{2876704E-D1E6-43FC-8036-4D23022BE731}" srcOrd="2" destOrd="0" parTransId="{12B25971-8FA3-4924-A4A1-3FB72884DC15}" sibTransId="{0CFE80B6-0D5A-4866-9A67-86031C0C945A}"/>
    <dgm:cxn modelId="{72A2CBE3-560C-4DAB-BB89-0579B0ED1E97}" srcId="{D272DAA4-3E27-4F8A-8173-03924CB7F2F1}" destId="{BFCB49E2-FE74-4C41-9339-F8D93670DBDF}" srcOrd="3" destOrd="0" parTransId="{75F92BEB-00B2-4665-B1A7-B73055339248}" sibTransId="{2BB9FFC6-A7EF-4186-BB9E-01F3A857281E}"/>
    <dgm:cxn modelId="{89D5AFE8-2FD1-4841-BB05-BF1460186305}" type="presOf" srcId="{E1C36A54-B5CF-4103-A9CF-C63D92E789A7}" destId="{5990D254-D241-46B2-98B6-B6E43AC675B6}" srcOrd="0" destOrd="0" presId="urn:microsoft.com/office/officeart/2005/8/layout/hierarchy1"/>
    <dgm:cxn modelId="{C6A632A8-FB75-413A-9E70-E796B35010C0}" type="presParOf" srcId="{0AF42163-704A-40F4-927B-2C61AAAEF58E}" destId="{49BADF6B-C79B-41FF-A29F-227595F551B4}" srcOrd="0" destOrd="0" presId="urn:microsoft.com/office/officeart/2005/8/layout/hierarchy1"/>
    <dgm:cxn modelId="{045F4975-F4A1-4402-8C7F-3B126EA78048}" type="presParOf" srcId="{49BADF6B-C79B-41FF-A29F-227595F551B4}" destId="{7A249D59-7671-407C-B7E6-E3870F00FB7D}" srcOrd="0" destOrd="0" presId="urn:microsoft.com/office/officeart/2005/8/layout/hierarchy1"/>
    <dgm:cxn modelId="{B1BC50C1-DABC-4CF1-90D1-0F958316C4E3}" type="presParOf" srcId="{7A249D59-7671-407C-B7E6-E3870F00FB7D}" destId="{C1652314-47E4-412A-B3CC-25607F549E7E}" srcOrd="0" destOrd="0" presId="urn:microsoft.com/office/officeart/2005/8/layout/hierarchy1"/>
    <dgm:cxn modelId="{FF1CFB27-851D-4AED-A530-EFF9A5D39D21}" type="presParOf" srcId="{7A249D59-7671-407C-B7E6-E3870F00FB7D}" destId="{5990D254-D241-46B2-98B6-B6E43AC675B6}" srcOrd="1" destOrd="0" presId="urn:microsoft.com/office/officeart/2005/8/layout/hierarchy1"/>
    <dgm:cxn modelId="{0F5BD5BB-39CB-4D5D-AB58-89D379396E6D}" type="presParOf" srcId="{49BADF6B-C79B-41FF-A29F-227595F551B4}" destId="{BFE08B34-BAE3-48CD-B528-4E293E2241C7}" srcOrd="1" destOrd="0" presId="urn:microsoft.com/office/officeart/2005/8/layout/hierarchy1"/>
    <dgm:cxn modelId="{5D79023C-C4A0-428E-92EE-8ADBA3275DD7}" type="presParOf" srcId="{0AF42163-704A-40F4-927B-2C61AAAEF58E}" destId="{868218A4-11CF-40D3-849E-D229DC083683}" srcOrd="1" destOrd="0" presId="urn:microsoft.com/office/officeart/2005/8/layout/hierarchy1"/>
    <dgm:cxn modelId="{445C6693-5778-49C2-95BF-D8795DE3C56A}" type="presParOf" srcId="{868218A4-11CF-40D3-849E-D229DC083683}" destId="{61D72D87-5B19-4BA9-B742-5201E3D112F5}" srcOrd="0" destOrd="0" presId="urn:microsoft.com/office/officeart/2005/8/layout/hierarchy1"/>
    <dgm:cxn modelId="{92213E86-A66B-4E79-BA6B-C05155D4D322}" type="presParOf" srcId="{61D72D87-5B19-4BA9-B742-5201E3D112F5}" destId="{F5ADD630-3AC9-43B6-A51B-0EFE791BE294}" srcOrd="0" destOrd="0" presId="urn:microsoft.com/office/officeart/2005/8/layout/hierarchy1"/>
    <dgm:cxn modelId="{6B47B8CC-04A7-4204-9FE9-2D254E019A9A}" type="presParOf" srcId="{61D72D87-5B19-4BA9-B742-5201E3D112F5}" destId="{3FB2B09B-881D-4772-8327-AB00829032A1}" srcOrd="1" destOrd="0" presId="urn:microsoft.com/office/officeart/2005/8/layout/hierarchy1"/>
    <dgm:cxn modelId="{93684FF1-2A37-4516-8D5B-A65AE03610FE}" type="presParOf" srcId="{868218A4-11CF-40D3-849E-D229DC083683}" destId="{F7982FE4-0AD2-4F39-BD74-ACB1678205A9}" srcOrd="1" destOrd="0" presId="urn:microsoft.com/office/officeart/2005/8/layout/hierarchy1"/>
    <dgm:cxn modelId="{4B90342E-A307-4AEA-849C-B422B242EF10}" type="presParOf" srcId="{0AF42163-704A-40F4-927B-2C61AAAEF58E}" destId="{6AD7C1DC-43BE-427D-AAFC-2865739A96A8}" srcOrd="2" destOrd="0" presId="urn:microsoft.com/office/officeart/2005/8/layout/hierarchy1"/>
    <dgm:cxn modelId="{E6043799-ED95-4CD4-B4FD-ED57CF217226}" type="presParOf" srcId="{6AD7C1DC-43BE-427D-AAFC-2865739A96A8}" destId="{660889D3-4225-4F93-99A3-68A5402FC6CA}" srcOrd="0" destOrd="0" presId="urn:microsoft.com/office/officeart/2005/8/layout/hierarchy1"/>
    <dgm:cxn modelId="{8A14A88A-7A53-4613-8967-57D989BB00FF}" type="presParOf" srcId="{660889D3-4225-4F93-99A3-68A5402FC6CA}" destId="{1BF28CBB-F79A-4ADA-9319-44E843302176}" srcOrd="0" destOrd="0" presId="urn:microsoft.com/office/officeart/2005/8/layout/hierarchy1"/>
    <dgm:cxn modelId="{A9801AB1-176B-48AE-A936-4D6A14F41360}" type="presParOf" srcId="{660889D3-4225-4F93-99A3-68A5402FC6CA}" destId="{892763DD-00A4-4FC9-91AA-DC7111F8E94B}" srcOrd="1" destOrd="0" presId="urn:microsoft.com/office/officeart/2005/8/layout/hierarchy1"/>
    <dgm:cxn modelId="{F1923A6C-CA1E-4C68-A3D4-8027BBBA4E7C}" type="presParOf" srcId="{6AD7C1DC-43BE-427D-AAFC-2865739A96A8}" destId="{FC9B201B-A664-4BE6-8617-0B55D88237EB}" srcOrd="1" destOrd="0" presId="urn:microsoft.com/office/officeart/2005/8/layout/hierarchy1"/>
    <dgm:cxn modelId="{CE4F4C67-BDE6-4B22-9BF8-C4C671BF730F}" type="presParOf" srcId="{0AF42163-704A-40F4-927B-2C61AAAEF58E}" destId="{FA362BE1-6F37-47E9-8662-A894367C74D9}" srcOrd="3" destOrd="0" presId="urn:microsoft.com/office/officeart/2005/8/layout/hierarchy1"/>
    <dgm:cxn modelId="{3F1A8CD8-8D38-4107-B931-20D968C00C2B}" type="presParOf" srcId="{FA362BE1-6F37-47E9-8662-A894367C74D9}" destId="{7DADFAC9-8F07-4FB2-8207-81C122C8983E}" srcOrd="0" destOrd="0" presId="urn:microsoft.com/office/officeart/2005/8/layout/hierarchy1"/>
    <dgm:cxn modelId="{848421D0-D045-43D5-9956-69C2CA84948F}" type="presParOf" srcId="{7DADFAC9-8F07-4FB2-8207-81C122C8983E}" destId="{9916EBD7-9BC6-4CEF-9ADC-735A07A114B6}" srcOrd="0" destOrd="0" presId="urn:microsoft.com/office/officeart/2005/8/layout/hierarchy1"/>
    <dgm:cxn modelId="{66AA9A00-8A7E-4B8B-9F90-BFF3F1059573}" type="presParOf" srcId="{7DADFAC9-8F07-4FB2-8207-81C122C8983E}" destId="{585CA822-0CD7-414F-BF4B-CE040BE2D3B4}" srcOrd="1" destOrd="0" presId="urn:microsoft.com/office/officeart/2005/8/layout/hierarchy1"/>
    <dgm:cxn modelId="{8CB22D8B-C10C-4A76-823F-33A10B1389B5}" type="presParOf" srcId="{FA362BE1-6F37-47E9-8662-A894367C74D9}" destId="{E5A39E7D-A317-414A-A127-66A485C2191F}" srcOrd="1" destOrd="0" presId="urn:microsoft.com/office/officeart/2005/8/layout/hierarchy1"/>
    <dgm:cxn modelId="{2CC86A6D-4607-4216-BE03-9917BEE2D3CB}" type="presParOf" srcId="{0AF42163-704A-40F4-927B-2C61AAAEF58E}" destId="{4C6A6380-05FB-45BC-B53F-3FE5EB3E85F4}" srcOrd="4" destOrd="0" presId="urn:microsoft.com/office/officeart/2005/8/layout/hierarchy1"/>
    <dgm:cxn modelId="{0B7CC6F8-03BB-4E95-B403-36E5A6712C61}" type="presParOf" srcId="{4C6A6380-05FB-45BC-B53F-3FE5EB3E85F4}" destId="{7859BA63-7B47-4F14-8CC4-B779787EA2F1}" srcOrd="0" destOrd="0" presId="urn:microsoft.com/office/officeart/2005/8/layout/hierarchy1"/>
    <dgm:cxn modelId="{5DE1EB18-1B0E-4F78-A496-40AF488AFA38}" type="presParOf" srcId="{7859BA63-7B47-4F14-8CC4-B779787EA2F1}" destId="{5C40CE95-FA5E-4448-B839-1E3D2B824DB5}" srcOrd="0" destOrd="0" presId="urn:microsoft.com/office/officeart/2005/8/layout/hierarchy1"/>
    <dgm:cxn modelId="{5A6360D5-8ADD-4026-BB2B-FDDDBB0436CB}" type="presParOf" srcId="{7859BA63-7B47-4F14-8CC4-B779787EA2F1}" destId="{9368F5CA-4279-408D-AB03-5AD878411CF7}" srcOrd="1" destOrd="0" presId="urn:microsoft.com/office/officeart/2005/8/layout/hierarchy1"/>
    <dgm:cxn modelId="{94E4DE53-7B5C-4A05-8491-07CE642D1DB6}" type="presParOf" srcId="{4C6A6380-05FB-45BC-B53F-3FE5EB3E85F4}" destId="{D689D26C-1558-4F48-B76B-62F723F23C61}" srcOrd="1" destOrd="0" presId="urn:microsoft.com/office/officeart/2005/8/layout/hierarchy1"/>
    <dgm:cxn modelId="{46A5FEC3-B882-4761-9425-CBA70AB1A740}" type="presParOf" srcId="{0AF42163-704A-40F4-927B-2C61AAAEF58E}" destId="{966932D8-23F5-4CB0-83EC-376033C20B4B}" srcOrd="5" destOrd="0" presId="urn:microsoft.com/office/officeart/2005/8/layout/hierarchy1"/>
    <dgm:cxn modelId="{FCFD0C70-32F8-4E9A-87E1-ABF66794C023}" type="presParOf" srcId="{966932D8-23F5-4CB0-83EC-376033C20B4B}" destId="{393FF896-3AD9-40F5-BFFF-45F567C4BF1B}" srcOrd="0" destOrd="0" presId="urn:microsoft.com/office/officeart/2005/8/layout/hierarchy1"/>
    <dgm:cxn modelId="{E8DEB8A7-24FB-4E18-8BAE-3229D082BAF0}" type="presParOf" srcId="{393FF896-3AD9-40F5-BFFF-45F567C4BF1B}" destId="{83C5C303-9ECD-45B6-8643-07DFD175D0C1}" srcOrd="0" destOrd="0" presId="urn:microsoft.com/office/officeart/2005/8/layout/hierarchy1"/>
    <dgm:cxn modelId="{B05763C5-B6FB-4E8C-B285-C696017AAA3F}" type="presParOf" srcId="{393FF896-3AD9-40F5-BFFF-45F567C4BF1B}" destId="{8FBD0741-C043-4C23-9E7C-93A4FC37613E}" srcOrd="1" destOrd="0" presId="urn:microsoft.com/office/officeart/2005/8/layout/hierarchy1"/>
    <dgm:cxn modelId="{D7B51335-E40B-4DFE-926A-803AFF9FA933}" type="presParOf" srcId="{966932D8-23F5-4CB0-83EC-376033C20B4B}" destId="{D0253766-80C0-484D-8A48-316585A4039E}" srcOrd="1" destOrd="0" presId="urn:microsoft.com/office/officeart/2005/8/layout/hierarchy1"/>
    <dgm:cxn modelId="{3221B6FB-639A-4CC9-93D5-DF5BCDB1BE5A}" type="presParOf" srcId="{0AF42163-704A-40F4-927B-2C61AAAEF58E}" destId="{FB57231C-9E98-4A4D-9BDB-146AA82C5353}" srcOrd="6" destOrd="0" presId="urn:microsoft.com/office/officeart/2005/8/layout/hierarchy1"/>
    <dgm:cxn modelId="{4D9234EE-3287-4233-B6D3-31C020C8BCDA}" type="presParOf" srcId="{FB57231C-9E98-4A4D-9BDB-146AA82C5353}" destId="{FD68F82C-6E73-450A-9CEF-119194E748E7}" srcOrd="0" destOrd="0" presId="urn:microsoft.com/office/officeart/2005/8/layout/hierarchy1"/>
    <dgm:cxn modelId="{FB8A7439-2A92-4E73-8286-261D552CC736}" type="presParOf" srcId="{FD68F82C-6E73-450A-9CEF-119194E748E7}" destId="{8F30056F-8FF4-43B8-9A72-F723BB67C172}" srcOrd="0" destOrd="0" presId="urn:microsoft.com/office/officeart/2005/8/layout/hierarchy1"/>
    <dgm:cxn modelId="{C6B5DBBE-BD9E-4861-B229-F74D31979DAD}" type="presParOf" srcId="{FD68F82C-6E73-450A-9CEF-119194E748E7}" destId="{36601D56-C6A5-4848-BBAD-4AB2F178D75D}" srcOrd="1" destOrd="0" presId="urn:microsoft.com/office/officeart/2005/8/layout/hierarchy1"/>
    <dgm:cxn modelId="{CA494156-64C1-44D7-9101-4FAB0436A0A6}" type="presParOf" srcId="{FB57231C-9E98-4A4D-9BDB-146AA82C5353}" destId="{B34782AE-8B8F-44E5-96F4-07011BBE95DB}" srcOrd="1" destOrd="0" presId="urn:microsoft.com/office/officeart/2005/8/layout/hierarchy1"/>
    <dgm:cxn modelId="{12AE33B0-304D-4ED3-91DA-7868702F8161}" type="presParOf" srcId="{0AF42163-704A-40F4-927B-2C61AAAEF58E}" destId="{DFC91CB1-EA18-4FCD-A17C-66550C747082}" srcOrd="7" destOrd="0" presId="urn:microsoft.com/office/officeart/2005/8/layout/hierarchy1"/>
    <dgm:cxn modelId="{0C6C0F3A-5D39-438B-B366-F625BF067BC6}" type="presParOf" srcId="{DFC91CB1-EA18-4FCD-A17C-66550C747082}" destId="{581711FE-E76F-44EC-9F53-7E9B6F5768D9}" srcOrd="0" destOrd="0" presId="urn:microsoft.com/office/officeart/2005/8/layout/hierarchy1"/>
    <dgm:cxn modelId="{EC43D0B3-01D5-4B8C-9F16-E5237FFC511D}" type="presParOf" srcId="{581711FE-E76F-44EC-9F53-7E9B6F5768D9}" destId="{D9D51434-ECB1-4F5C-9EC8-70B256525FA9}" srcOrd="0" destOrd="0" presId="urn:microsoft.com/office/officeart/2005/8/layout/hierarchy1"/>
    <dgm:cxn modelId="{B2C97984-CE4B-4A1A-9467-AB375E7CDE95}" type="presParOf" srcId="{581711FE-E76F-44EC-9F53-7E9B6F5768D9}" destId="{D00D3DB9-3732-4AAF-BF9D-80BCB8016B77}" srcOrd="1" destOrd="0" presId="urn:microsoft.com/office/officeart/2005/8/layout/hierarchy1"/>
    <dgm:cxn modelId="{771B4211-BE17-4863-9718-14E7EA2B82B4}" type="presParOf" srcId="{DFC91CB1-EA18-4FCD-A17C-66550C747082}" destId="{10CB3B19-8098-4172-AE65-BBB9AFE5318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3569EA-9BED-4587-8DED-DC9BF4E0C6B0}">
      <dsp:nvSpPr>
        <dsp:cNvPr id="0" name=""/>
        <dsp:cNvSpPr/>
      </dsp:nvSpPr>
      <dsp:spPr>
        <a:xfrm>
          <a:off x="0" y="638"/>
          <a:ext cx="590618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642A89-75FA-401C-91D2-A698874670F2}">
      <dsp:nvSpPr>
        <dsp:cNvPr id="0" name=""/>
        <dsp:cNvSpPr/>
      </dsp:nvSpPr>
      <dsp:spPr>
        <a:xfrm>
          <a:off x="0" y="638"/>
          <a:ext cx="5906181" cy="522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Introduction to hamstring strain</a:t>
          </a:r>
          <a:endParaRPr lang="en-US" sz="2400" kern="1200"/>
        </a:p>
      </dsp:txBody>
      <dsp:txXfrm>
        <a:off x="0" y="638"/>
        <a:ext cx="5906181" cy="522944"/>
      </dsp:txXfrm>
    </dsp:sp>
    <dsp:sp modelId="{3B393A84-6A12-44FA-BA93-A0D8E61F917F}">
      <dsp:nvSpPr>
        <dsp:cNvPr id="0" name=""/>
        <dsp:cNvSpPr/>
      </dsp:nvSpPr>
      <dsp:spPr>
        <a:xfrm>
          <a:off x="0" y="523582"/>
          <a:ext cx="5906181" cy="0"/>
        </a:xfrm>
        <a:prstGeom prst="line">
          <a:avLst/>
        </a:prstGeom>
        <a:solidFill>
          <a:schemeClr val="accent2">
            <a:hueOff val="171032"/>
            <a:satOff val="543"/>
            <a:lumOff val="850"/>
            <a:alphaOff val="0"/>
          </a:schemeClr>
        </a:solidFill>
        <a:ln w="12700" cap="flat" cmpd="sng" algn="ctr">
          <a:solidFill>
            <a:schemeClr val="accent2">
              <a:hueOff val="171032"/>
              <a:satOff val="543"/>
              <a:lumOff val="85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F41D03-5219-447B-931D-BA903780124A}">
      <dsp:nvSpPr>
        <dsp:cNvPr id="0" name=""/>
        <dsp:cNvSpPr/>
      </dsp:nvSpPr>
      <dsp:spPr>
        <a:xfrm>
          <a:off x="0" y="523582"/>
          <a:ext cx="5906181" cy="522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Anatomy</a:t>
          </a:r>
          <a:endParaRPr lang="en-US" sz="2400" kern="1200"/>
        </a:p>
      </dsp:txBody>
      <dsp:txXfrm>
        <a:off x="0" y="523582"/>
        <a:ext cx="5906181" cy="522944"/>
      </dsp:txXfrm>
    </dsp:sp>
    <dsp:sp modelId="{3A70CF95-EF39-4042-A701-1C81975CE925}">
      <dsp:nvSpPr>
        <dsp:cNvPr id="0" name=""/>
        <dsp:cNvSpPr/>
      </dsp:nvSpPr>
      <dsp:spPr>
        <a:xfrm>
          <a:off x="0" y="1046526"/>
          <a:ext cx="5906181" cy="0"/>
        </a:xfrm>
        <a:prstGeom prst="line">
          <a:avLst/>
        </a:prstGeom>
        <a:solidFill>
          <a:schemeClr val="accent2">
            <a:hueOff val="342065"/>
            <a:satOff val="1086"/>
            <a:lumOff val="1699"/>
            <a:alphaOff val="0"/>
          </a:schemeClr>
        </a:solidFill>
        <a:ln w="12700" cap="flat" cmpd="sng" algn="ctr">
          <a:solidFill>
            <a:schemeClr val="accent2">
              <a:hueOff val="342065"/>
              <a:satOff val="1086"/>
              <a:lumOff val="16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DD75B5-43C7-4BD0-BE54-5C34ACD7865C}">
      <dsp:nvSpPr>
        <dsp:cNvPr id="0" name=""/>
        <dsp:cNvSpPr/>
      </dsp:nvSpPr>
      <dsp:spPr>
        <a:xfrm>
          <a:off x="0" y="1046526"/>
          <a:ext cx="5906181" cy="522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Epidemiology</a:t>
          </a:r>
          <a:endParaRPr lang="en-US" sz="2400" kern="1200"/>
        </a:p>
      </dsp:txBody>
      <dsp:txXfrm>
        <a:off x="0" y="1046526"/>
        <a:ext cx="5906181" cy="522944"/>
      </dsp:txXfrm>
    </dsp:sp>
    <dsp:sp modelId="{173F3F2B-1D5D-4818-9CF3-0DA3C8A7E2F8}">
      <dsp:nvSpPr>
        <dsp:cNvPr id="0" name=""/>
        <dsp:cNvSpPr/>
      </dsp:nvSpPr>
      <dsp:spPr>
        <a:xfrm>
          <a:off x="0" y="1569470"/>
          <a:ext cx="5906181" cy="0"/>
        </a:xfrm>
        <a:prstGeom prst="line">
          <a:avLst/>
        </a:prstGeom>
        <a:solidFill>
          <a:schemeClr val="accent2">
            <a:hueOff val="513097"/>
            <a:satOff val="1629"/>
            <a:lumOff val="2549"/>
            <a:alphaOff val="0"/>
          </a:schemeClr>
        </a:solidFill>
        <a:ln w="12700" cap="flat" cmpd="sng" algn="ctr">
          <a:solidFill>
            <a:schemeClr val="accent2">
              <a:hueOff val="513097"/>
              <a:satOff val="1629"/>
              <a:lumOff val="2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96DECD-F4F1-4C72-86E7-E3718B6D349B}">
      <dsp:nvSpPr>
        <dsp:cNvPr id="0" name=""/>
        <dsp:cNvSpPr/>
      </dsp:nvSpPr>
      <dsp:spPr>
        <a:xfrm>
          <a:off x="0" y="1569470"/>
          <a:ext cx="5906181" cy="522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Mechanisms </a:t>
          </a:r>
          <a:endParaRPr lang="en-US" sz="2400" kern="1200"/>
        </a:p>
      </dsp:txBody>
      <dsp:txXfrm>
        <a:off x="0" y="1569470"/>
        <a:ext cx="5906181" cy="522944"/>
      </dsp:txXfrm>
    </dsp:sp>
    <dsp:sp modelId="{0EB83226-3C07-42CB-BA8D-FBCED51711BB}">
      <dsp:nvSpPr>
        <dsp:cNvPr id="0" name=""/>
        <dsp:cNvSpPr/>
      </dsp:nvSpPr>
      <dsp:spPr>
        <a:xfrm>
          <a:off x="0" y="2092414"/>
          <a:ext cx="5906181" cy="0"/>
        </a:xfrm>
        <a:prstGeom prst="line">
          <a:avLst/>
        </a:prstGeom>
        <a:solidFill>
          <a:schemeClr val="accent2">
            <a:hueOff val="684129"/>
            <a:satOff val="2172"/>
            <a:lumOff val="3399"/>
            <a:alphaOff val="0"/>
          </a:schemeClr>
        </a:solidFill>
        <a:ln w="12700" cap="flat" cmpd="sng" algn="ctr">
          <a:solidFill>
            <a:schemeClr val="accent2">
              <a:hueOff val="684129"/>
              <a:satOff val="2172"/>
              <a:lumOff val="339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74720E-8CA4-4624-8928-FEAC716EEC8E}">
      <dsp:nvSpPr>
        <dsp:cNvPr id="0" name=""/>
        <dsp:cNvSpPr/>
      </dsp:nvSpPr>
      <dsp:spPr>
        <a:xfrm>
          <a:off x="0" y="2092414"/>
          <a:ext cx="5906181" cy="522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Risk Factors</a:t>
          </a:r>
          <a:endParaRPr lang="en-US" sz="2400" kern="1200"/>
        </a:p>
      </dsp:txBody>
      <dsp:txXfrm>
        <a:off x="0" y="2092414"/>
        <a:ext cx="5906181" cy="522944"/>
      </dsp:txXfrm>
    </dsp:sp>
    <dsp:sp modelId="{CD0B15FD-5C71-4253-8468-18B669575325}">
      <dsp:nvSpPr>
        <dsp:cNvPr id="0" name=""/>
        <dsp:cNvSpPr/>
      </dsp:nvSpPr>
      <dsp:spPr>
        <a:xfrm>
          <a:off x="0" y="2615359"/>
          <a:ext cx="5906181" cy="0"/>
        </a:xfrm>
        <a:prstGeom prst="line">
          <a:avLst/>
        </a:prstGeom>
        <a:solidFill>
          <a:schemeClr val="accent2">
            <a:hueOff val="855162"/>
            <a:satOff val="2714"/>
            <a:lumOff val="4248"/>
            <a:alphaOff val="0"/>
          </a:schemeClr>
        </a:solidFill>
        <a:ln w="12700" cap="flat" cmpd="sng" algn="ctr">
          <a:solidFill>
            <a:schemeClr val="accent2">
              <a:hueOff val="855162"/>
              <a:satOff val="2714"/>
              <a:lumOff val="42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BBF936-0D46-471D-8321-6E1923C8E0A8}">
      <dsp:nvSpPr>
        <dsp:cNvPr id="0" name=""/>
        <dsp:cNvSpPr/>
      </dsp:nvSpPr>
      <dsp:spPr>
        <a:xfrm>
          <a:off x="0" y="2615359"/>
          <a:ext cx="5906181" cy="522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Signs &amp; symptoms</a:t>
          </a:r>
          <a:endParaRPr lang="en-US" sz="2400" kern="1200"/>
        </a:p>
      </dsp:txBody>
      <dsp:txXfrm>
        <a:off x="0" y="2615359"/>
        <a:ext cx="5906181" cy="522944"/>
      </dsp:txXfrm>
    </dsp:sp>
    <dsp:sp modelId="{17FE7852-F236-42E1-9B3E-23895189C84B}">
      <dsp:nvSpPr>
        <dsp:cNvPr id="0" name=""/>
        <dsp:cNvSpPr/>
      </dsp:nvSpPr>
      <dsp:spPr>
        <a:xfrm>
          <a:off x="0" y="3138303"/>
          <a:ext cx="5906181" cy="0"/>
        </a:xfrm>
        <a:prstGeom prst="line">
          <a:avLst/>
        </a:prstGeom>
        <a:solidFill>
          <a:schemeClr val="accent2">
            <a:hueOff val="1026194"/>
            <a:satOff val="3257"/>
            <a:lumOff val="5098"/>
            <a:alphaOff val="0"/>
          </a:schemeClr>
        </a:solidFill>
        <a:ln w="12700" cap="flat" cmpd="sng" algn="ctr">
          <a:solidFill>
            <a:schemeClr val="accent2">
              <a:hueOff val="1026194"/>
              <a:satOff val="3257"/>
              <a:lumOff val="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C24A88-2B3C-4079-B4A2-1CD9FA95CA1F}">
      <dsp:nvSpPr>
        <dsp:cNvPr id="0" name=""/>
        <dsp:cNvSpPr/>
      </dsp:nvSpPr>
      <dsp:spPr>
        <a:xfrm>
          <a:off x="0" y="3138303"/>
          <a:ext cx="5906181" cy="522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Diagnosis </a:t>
          </a:r>
          <a:endParaRPr lang="en-US" sz="2400" kern="1200"/>
        </a:p>
      </dsp:txBody>
      <dsp:txXfrm>
        <a:off x="0" y="3138303"/>
        <a:ext cx="5906181" cy="522944"/>
      </dsp:txXfrm>
    </dsp:sp>
    <dsp:sp modelId="{D4E0B106-811A-456A-BF4F-CAD3300811E4}">
      <dsp:nvSpPr>
        <dsp:cNvPr id="0" name=""/>
        <dsp:cNvSpPr/>
      </dsp:nvSpPr>
      <dsp:spPr>
        <a:xfrm>
          <a:off x="0" y="3661247"/>
          <a:ext cx="5906181" cy="0"/>
        </a:xfrm>
        <a:prstGeom prst="line">
          <a:avLst/>
        </a:prstGeom>
        <a:solidFill>
          <a:schemeClr val="accent2">
            <a:hueOff val="1197226"/>
            <a:satOff val="3800"/>
            <a:lumOff val="5948"/>
            <a:alphaOff val="0"/>
          </a:schemeClr>
        </a:solidFill>
        <a:ln w="12700" cap="flat" cmpd="sng" algn="ctr">
          <a:solidFill>
            <a:schemeClr val="accent2">
              <a:hueOff val="1197226"/>
              <a:satOff val="3800"/>
              <a:lumOff val="59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742CFA-D18B-46C9-B7FA-1379C6F6A14F}">
      <dsp:nvSpPr>
        <dsp:cNvPr id="0" name=""/>
        <dsp:cNvSpPr/>
      </dsp:nvSpPr>
      <dsp:spPr>
        <a:xfrm>
          <a:off x="0" y="3661247"/>
          <a:ext cx="5906181" cy="522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Management</a:t>
          </a:r>
          <a:endParaRPr lang="en-US" sz="2400" kern="1200"/>
        </a:p>
      </dsp:txBody>
      <dsp:txXfrm>
        <a:off x="0" y="3661247"/>
        <a:ext cx="5906181" cy="522944"/>
      </dsp:txXfrm>
    </dsp:sp>
    <dsp:sp modelId="{D7F3EB65-81AB-4759-B86E-A179E2396FF0}">
      <dsp:nvSpPr>
        <dsp:cNvPr id="0" name=""/>
        <dsp:cNvSpPr/>
      </dsp:nvSpPr>
      <dsp:spPr>
        <a:xfrm>
          <a:off x="0" y="4184191"/>
          <a:ext cx="5906181" cy="0"/>
        </a:xfrm>
        <a:prstGeom prst="line">
          <a:avLst/>
        </a:prstGeom>
        <a:solidFill>
          <a:schemeClr val="accent2">
            <a:hueOff val="1368258"/>
            <a:satOff val="4343"/>
            <a:lumOff val="6797"/>
            <a:alphaOff val="0"/>
          </a:schemeClr>
        </a:solidFill>
        <a:ln w="12700" cap="flat" cmpd="sng" algn="ctr">
          <a:solidFill>
            <a:schemeClr val="accent2">
              <a:hueOff val="1368258"/>
              <a:satOff val="4343"/>
              <a:lumOff val="679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F91C46-1B69-426B-BD5D-3AE90A7AB075}">
      <dsp:nvSpPr>
        <dsp:cNvPr id="0" name=""/>
        <dsp:cNvSpPr/>
      </dsp:nvSpPr>
      <dsp:spPr>
        <a:xfrm>
          <a:off x="0" y="4184191"/>
          <a:ext cx="5906181" cy="522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Treatment</a:t>
          </a:r>
          <a:endParaRPr lang="en-US" sz="2400" kern="1200"/>
        </a:p>
      </dsp:txBody>
      <dsp:txXfrm>
        <a:off x="0" y="4184191"/>
        <a:ext cx="5906181" cy="522944"/>
      </dsp:txXfrm>
    </dsp:sp>
    <dsp:sp modelId="{24AD861D-48A5-4177-93EA-CB8D7C4F5CC5}">
      <dsp:nvSpPr>
        <dsp:cNvPr id="0" name=""/>
        <dsp:cNvSpPr/>
      </dsp:nvSpPr>
      <dsp:spPr>
        <a:xfrm>
          <a:off x="0" y="4707135"/>
          <a:ext cx="5906181" cy="0"/>
        </a:xfrm>
        <a:prstGeom prst="line">
          <a:avLst/>
        </a:prstGeom>
        <a:solidFill>
          <a:schemeClr val="accent2">
            <a:hueOff val="1539291"/>
            <a:satOff val="4886"/>
            <a:lumOff val="7647"/>
            <a:alphaOff val="0"/>
          </a:schemeClr>
        </a:solidFill>
        <a:ln w="12700" cap="flat" cmpd="sng" algn="ctr">
          <a:solidFill>
            <a:schemeClr val="accent2">
              <a:hueOff val="1539291"/>
              <a:satOff val="4886"/>
              <a:lumOff val="76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F28566-020C-4FF2-987D-0C2FEA3DB0B3}">
      <dsp:nvSpPr>
        <dsp:cNvPr id="0" name=""/>
        <dsp:cNvSpPr/>
      </dsp:nvSpPr>
      <dsp:spPr>
        <a:xfrm>
          <a:off x="0" y="4707135"/>
          <a:ext cx="5906181" cy="522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Healing process &amp; time frame </a:t>
          </a:r>
          <a:endParaRPr lang="en-US" sz="2400" kern="1200"/>
        </a:p>
      </dsp:txBody>
      <dsp:txXfrm>
        <a:off x="0" y="4707135"/>
        <a:ext cx="5906181" cy="5229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C85D27-9FC2-4416-89EE-EB52315DE4EA}">
      <dsp:nvSpPr>
        <dsp:cNvPr id="0" name=""/>
        <dsp:cNvSpPr/>
      </dsp:nvSpPr>
      <dsp:spPr>
        <a:xfrm>
          <a:off x="0" y="1692"/>
          <a:ext cx="5906181" cy="72101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5C7A94-2B8D-4B70-B626-C7FF3433FA84}">
      <dsp:nvSpPr>
        <dsp:cNvPr id="0" name=""/>
        <dsp:cNvSpPr/>
      </dsp:nvSpPr>
      <dsp:spPr>
        <a:xfrm>
          <a:off x="218105" y="163919"/>
          <a:ext cx="396556" cy="3965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683547-28EB-4763-92EC-A0BBBCE8EF42}">
      <dsp:nvSpPr>
        <dsp:cNvPr id="0" name=""/>
        <dsp:cNvSpPr/>
      </dsp:nvSpPr>
      <dsp:spPr>
        <a:xfrm>
          <a:off x="832768" y="1692"/>
          <a:ext cx="5073412" cy="7210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307" tIns="76307" rIns="76307" bIns="76307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Need to consider -</a:t>
          </a:r>
          <a:endParaRPr lang="en-US" sz="1800" kern="1200"/>
        </a:p>
      </dsp:txBody>
      <dsp:txXfrm>
        <a:off x="832768" y="1692"/>
        <a:ext cx="5073412" cy="721011"/>
      </dsp:txXfrm>
    </dsp:sp>
    <dsp:sp modelId="{4F95C333-F9C9-46A2-90B1-A322DA4ABFBF}">
      <dsp:nvSpPr>
        <dsp:cNvPr id="0" name=""/>
        <dsp:cNvSpPr/>
      </dsp:nvSpPr>
      <dsp:spPr>
        <a:xfrm>
          <a:off x="0" y="902956"/>
          <a:ext cx="5906181" cy="72101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BDAB2D-51FB-4523-8D58-6D29D604A297}">
      <dsp:nvSpPr>
        <dsp:cNvPr id="0" name=""/>
        <dsp:cNvSpPr/>
      </dsp:nvSpPr>
      <dsp:spPr>
        <a:xfrm>
          <a:off x="218105" y="1065184"/>
          <a:ext cx="396556" cy="39655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943808-BA3E-41D8-98EB-981D6B29A234}">
      <dsp:nvSpPr>
        <dsp:cNvPr id="0" name=""/>
        <dsp:cNvSpPr/>
      </dsp:nvSpPr>
      <dsp:spPr>
        <a:xfrm>
          <a:off x="832768" y="902956"/>
          <a:ext cx="5073412" cy="7210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307" tIns="76307" rIns="76307" bIns="76307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Level of activity – has there been a change in training</a:t>
          </a:r>
          <a:r>
            <a:rPr lang="en-GB" sz="1800" kern="1200">
              <a:latin typeface="Avenir Next LT Pro Light" panose="02020404030301010803"/>
            </a:rPr>
            <a:t>?</a:t>
          </a:r>
          <a:endParaRPr lang="en-US" sz="1800" kern="1200"/>
        </a:p>
      </dsp:txBody>
      <dsp:txXfrm>
        <a:off x="832768" y="902956"/>
        <a:ext cx="5073412" cy="721011"/>
      </dsp:txXfrm>
    </dsp:sp>
    <dsp:sp modelId="{DD077D04-16E8-4377-90C8-A9F58DF3803C}">
      <dsp:nvSpPr>
        <dsp:cNvPr id="0" name=""/>
        <dsp:cNvSpPr/>
      </dsp:nvSpPr>
      <dsp:spPr>
        <a:xfrm>
          <a:off x="0" y="1804220"/>
          <a:ext cx="5906181" cy="72101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15D7C8-1FD3-4EBA-AA75-9F1572A630F7}">
      <dsp:nvSpPr>
        <dsp:cNvPr id="0" name=""/>
        <dsp:cNvSpPr/>
      </dsp:nvSpPr>
      <dsp:spPr>
        <a:xfrm>
          <a:off x="218105" y="1966448"/>
          <a:ext cx="396556" cy="39655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470705-7FB8-4F2F-98CC-08086ED5F36E}">
      <dsp:nvSpPr>
        <dsp:cNvPr id="0" name=""/>
        <dsp:cNvSpPr/>
      </dsp:nvSpPr>
      <dsp:spPr>
        <a:xfrm>
          <a:off x="832768" y="1804220"/>
          <a:ext cx="5073412" cy="7210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307" tIns="76307" rIns="76307" bIns="76307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Possibly increased workload – </a:t>
          </a:r>
          <a:r>
            <a:rPr lang="en-GB" sz="1800" kern="1200">
              <a:latin typeface="Avenir Next LT Pro Light" panose="02020404030301010803"/>
            </a:rPr>
            <a:t>during pre</a:t>
          </a:r>
          <a:r>
            <a:rPr lang="en-GB" sz="1800" kern="1200"/>
            <a:t> season</a:t>
          </a:r>
          <a:endParaRPr lang="en-US" sz="1800" kern="1200"/>
        </a:p>
      </dsp:txBody>
      <dsp:txXfrm>
        <a:off x="832768" y="1804220"/>
        <a:ext cx="5073412" cy="721011"/>
      </dsp:txXfrm>
    </dsp:sp>
    <dsp:sp modelId="{7ED983FF-DFBA-4949-8726-6991DED37A87}">
      <dsp:nvSpPr>
        <dsp:cNvPr id="0" name=""/>
        <dsp:cNvSpPr/>
      </dsp:nvSpPr>
      <dsp:spPr>
        <a:xfrm>
          <a:off x="0" y="2705485"/>
          <a:ext cx="5906181" cy="72101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31D35F-A26D-4251-9F4C-751F2F527C0C}">
      <dsp:nvSpPr>
        <dsp:cNvPr id="0" name=""/>
        <dsp:cNvSpPr/>
      </dsp:nvSpPr>
      <dsp:spPr>
        <a:xfrm>
          <a:off x="218105" y="2867713"/>
          <a:ext cx="396556" cy="39655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4E7E19-DDF8-48C6-9932-D1E0179EEE14}">
      <dsp:nvSpPr>
        <dsp:cNvPr id="0" name=""/>
        <dsp:cNvSpPr/>
      </dsp:nvSpPr>
      <dsp:spPr>
        <a:xfrm>
          <a:off x="832768" y="2705485"/>
          <a:ext cx="5073412" cy="7210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307" tIns="76307" rIns="76307" bIns="76307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Increased weight or force during gym sessions </a:t>
          </a:r>
          <a:endParaRPr lang="en-US" sz="1800" kern="1200"/>
        </a:p>
      </dsp:txBody>
      <dsp:txXfrm>
        <a:off x="832768" y="2705485"/>
        <a:ext cx="5073412" cy="721011"/>
      </dsp:txXfrm>
    </dsp:sp>
    <dsp:sp modelId="{4E720A68-4A7D-4B2D-9465-A65D134FA270}">
      <dsp:nvSpPr>
        <dsp:cNvPr id="0" name=""/>
        <dsp:cNvSpPr/>
      </dsp:nvSpPr>
      <dsp:spPr>
        <a:xfrm>
          <a:off x="0" y="3606749"/>
          <a:ext cx="5906181" cy="72101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EF7C38-E793-47E7-97CE-14434B8B5416}">
      <dsp:nvSpPr>
        <dsp:cNvPr id="0" name=""/>
        <dsp:cNvSpPr/>
      </dsp:nvSpPr>
      <dsp:spPr>
        <a:xfrm>
          <a:off x="218105" y="3768977"/>
          <a:ext cx="396556" cy="39655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3EEDF0-D53E-4266-845E-9D042AE494D9}">
      <dsp:nvSpPr>
        <dsp:cNvPr id="0" name=""/>
        <dsp:cNvSpPr/>
      </dsp:nvSpPr>
      <dsp:spPr>
        <a:xfrm>
          <a:off x="832768" y="3606749"/>
          <a:ext cx="5073412" cy="7210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307" tIns="76307" rIns="76307" bIns="76307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Limited stretching</a:t>
          </a:r>
          <a:endParaRPr lang="en-US" sz="1800" kern="1200"/>
        </a:p>
      </dsp:txBody>
      <dsp:txXfrm>
        <a:off x="832768" y="3606749"/>
        <a:ext cx="5073412" cy="721011"/>
      </dsp:txXfrm>
    </dsp:sp>
    <dsp:sp modelId="{6EAB4208-F726-4F5E-A1F5-F0E1B1BB4A44}">
      <dsp:nvSpPr>
        <dsp:cNvPr id="0" name=""/>
        <dsp:cNvSpPr/>
      </dsp:nvSpPr>
      <dsp:spPr>
        <a:xfrm>
          <a:off x="0" y="4508014"/>
          <a:ext cx="5906181" cy="72101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F29040-8348-453B-9394-52EBE3615D20}">
      <dsp:nvSpPr>
        <dsp:cNvPr id="0" name=""/>
        <dsp:cNvSpPr/>
      </dsp:nvSpPr>
      <dsp:spPr>
        <a:xfrm>
          <a:off x="218105" y="4670241"/>
          <a:ext cx="396556" cy="39655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F847D4-458D-4412-A62D-9EF33766C11C}">
      <dsp:nvSpPr>
        <dsp:cNvPr id="0" name=""/>
        <dsp:cNvSpPr/>
      </dsp:nvSpPr>
      <dsp:spPr>
        <a:xfrm>
          <a:off x="832768" y="4508014"/>
          <a:ext cx="5073412" cy="7210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307" tIns="76307" rIns="76307" bIns="76307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>
              <a:latin typeface="Avenir Next LT Pro Light" panose="02020404030301010803"/>
            </a:rPr>
            <a:t>Overstretching </a:t>
          </a:r>
          <a:endParaRPr lang="en-US" sz="1800" kern="1200"/>
        </a:p>
      </dsp:txBody>
      <dsp:txXfrm>
        <a:off x="832768" y="4508014"/>
        <a:ext cx="5073412" cy="7210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16051D-F613-4CB7-A9DB-645DAA1E04CC}">
      <dsp:nvSpPr>
        <dsp:cNvPr id="0" name=""/>
        <dsp:cNvSpPr/>
      </dsp:nvSpPr>
      <dsp:spPr>
        <a:xfrm>
          <a:off x="3437" y="652900"/>
          <a:ext cx="1861393" cy="111683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Sudden onset</a:t>
          </a:r>
          <a:r>
            <a:rPr lang="en-GB" sz="1700" kern="1200">
              <a:latin typeface="Avenir Next LT Pro Light" panose="02020404030301010803"/>
            </a:rPr>
            <a:t> of pain</a:t>
          </a:r>
          <a:endParaRPr lang="en-US" sz="1700" kern="1200"/>
        </a:p>
      </dsp:txBody>
      <dsp:txXfrm>
        <a:off x="3437" y="652900"/>
        <a:ext cx="1861393" cy="1116836"/>
      </dsp:txXfrm>
    </dsp:sp>
    <dsp:sp modelId="{00E75C95-01C8-46FF-8A95-B4BE38F83C56}">
      <dsp:nvSpPr>
        <dsp:cNvPr id="0" name=""/>
        <dsp:cNvSpPr/>
      </dsp:nvSpPr>
      <dsp:spPr>
        <a:xfrm>
          <a:off x="2050970" y="652900"/>
          <a:ext cx="1861393" cy="1116836"/>
        </a:xfrm>
        <a:prstGeom prst="rect">
          <a:avLst/>
        </a:prstGeom>
        <a:solidFill>
          <a:schemeClr val="accent2">
            <a:hueOff val="192411"/>
            <a:satOff val="611"/>
            <a:lumOff val="95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Moderate to severe pain</a:t>
          </a:r>
          <a:endParaRPr lang="en-US" sz="1700" kern="1200"/>
        </a:p>
      </dsp:txBody>
      <dsp:txXfrm>
        <a:off x="2050970" y="652900"/>
        <a:ext cx="1861393" cy="1116836"/>
      </dsp:txXfrm>
    </dsp:sp>
    <dsp:sp modelId="{666572C1-1D5F-4D9F-B7A2-0C6AD2CFD8CF}">
      <dsp:nvSpPr>
        <dsp:cNvPr id="0" name=""/>
        <dsp:cNvSpPr/>
      </dsp:nvSpPr>
      <dsp:spPr>
        <a:xfrm>
          <a:off x="4098503" y="652900"/>
          <a:ext cx="1861393" cy="1116836"/>
        </a:xfrm>
        <a:prstGeom prst="rect">
          <a:avLst/>
        </a:prstGeom>
        <a:solidFill>
          <a:schemeClr val="accent2">
            <a:hueOff val="384823"/>
            <a:satOff val="1221"/>
            <a:lumOff val="191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Symptoms are persistent</a:t>
          </a:r>
          <a:endParaRPr lang="en-US" sz="1700" kern="1200"/>
        </a:p>
      </dsp:txBody>
      <dsp:txXfrm>
        <a:off x="4098503" y="652900"/>
        <a:ext cx="1861393" cy="1116836"/>
      </dsp:txXfrm>
    </dsp:sp>
    <dsp:sp modelId="{D95E42C3-7530-46FF-8C61-CCDE104E0C2D}">
      <dsp:nvSpPr>
        <dsp:cNvPr id="0" name=""/>
        <dsp:cNvSpPr/>
      </dsp:nvSpPr>
      <dsp:spPr>
        <a:xfrm>
          <a:off x="6146036" y="652900"/>
          <a:ext cx="1861393" cy="1116836"/>
        </a:xfrm>
        <a:prstGeom prst="rect">
          <a:avLst/>
        </a:prstGeom>
        <a:solidFill>
          <a:schemeClr val="accent2">
            <a:hueOff val="577234"/>
            <a:satOff val="1832"/>
            <a:lumOff val="286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Disabling – difficult walking, unable to run</a:t>
          </a:r>
          <a:endParaRPr lang="en-US" sz="1700" kern="1200"/>
        </a:p>
      </dsp:txBody>
      <dsp:txXfrm>
        <a:off x="6146036" y="652900"/>
        <a:ext cx="1861393" cy="1116836"/>
      </dsp:txXfrm>
    </dsp:sp>
    <dsp:sp modelId="{1C04C179-59FA-400C-8ADE-E99D79C62B7C}">
      <dsp:nvSpPr>
        <dsp:cNvPr id="0" name=""/>
        <dsp:cNvSpPr/>
      </dsp:nvSpPr>
      <dsp:spPr>
        <a:xfrm>
          <a:off x="8193568" y="652900"/>
          <a:ext cx="1861393" cy="1116836"/>
        </a:xfrm>
        <a:prstGeom prst="rect">
          <a:avLst/>
        </a:prstGeom>
        <a:solidFill>
          <a:schemeClr val="accent2">
            <a:hueOff val="769645"/>
            <a:satOff val="2443"/>
            <a:lumOff val="382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Local haematoma, bruising </a:t>
          </a:r>
          <a:endParaRPr lang="en-US" sz="1700" kern="1200"/>
        </a:p>
      </dsp:txBody>
      <dsp:txXfrm>
        <a:off x="8193568" y="652900"/>
        <a:ext cx="1861393" cy="1116836"/>
      </dsp:txXfrm>
    </dsp:sp>
    <dsp:sp modelId="{854BDE78-3977-479B-9BCE-26581C6B8BC3}">
      <dsp:nvSpPr>
        <dsp:cNvPr id="0" name=""/>
        <dsp:cNvSpPr/>
      </dsp:nvSpPr>
      <dsp:spPr>
        <a:xfrm>
          <a:off x="1027204" y="1955875"/>
          <a:ext cx="1861393" cy="1116836"/>
        </a:xfrm>
        <a:prstGeom prst="rect">
          <a:avLst/>
        </a:prstGeom>
        <a:solidFill>
          <a:schemeClr val="accent2">
            <a:hueOff val="962057"/>
            <a:satOff val="3054"/>
            <a:lumOff val="477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Marked </a:t>
          </a:r>
          <a:r>
            <a:rPr lang="en-GB" sz="1700" kern="1200">
              <a:latin typeface="Avenir Next LT Pro Light" panose="02020404030301010803"/>
            </a:rPr>
            <a:t>local</a:t>
          </a:r>
          <a:r>
            <a:rPr lang="en-GB" sz="1700" kern="1200"/>
            <a:t> tenderness</a:t>
          </a:r>
          <a:endParaRPr lang="en-US" sz="1700" kern="1200"/>
        </a:p>
      </dsp:txBody>
      <dsp:txXfrm>
        <a:off x="1027204" y="1955875"/>
        <a:ext cx="1861393" cy="1116836"/>
      </dsp:txXfrm>
    </dsp:sp>
    <dsp:sp modelId="{5A9F14B1-8EDC-4DCE-BA65-AB895C1FE534}">
      <dsp:nvSpPr>
        <dsp:cNvPr id="0" name=""/>
        <dsp:cNvSpPr/>
      </dsp:nvSpPr>
      <dsp:spPr>
        <a:xfrm>
          <a:off x="3074736" y="1955875"/>
          <a:ext cx="1861393" cy="1116836"/>
        </a:xfrm>
        <a:prstGeom prst="rect">
          <a:avLst/>
        </a:prstGeom>
        <a:solidFill>
          <a:schemeClr val="accent2">
            <a:hueOff val="1154468"/>
            <a:satOff val="3664"/>
            <a:lumOff val="573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Slump test negative </a:t>
          </a:r>
          <a:endParaRPr lang="en-US" sz="1700" kern="1200"/>
        </a:p>
      </dsp:txBody>
      <dsp:txXfrm>
        <a:off x="3074736" y="1955875"/>
        <a:ext cx="1861393" cy="1116836"/>
      </dsp:txXfrm>
    </dsp:sp>
    <dsp:sp modelId="{82F4A58C-2D84-4D9B-9249-89763EB3D4A6}">
      <dsp:nvSpPr>
        <dsp:cNvPr id="0" name=""/>
        <dsp:cNvSpPr/>
      </dsp:nvSpPr>
      <dsp:spPr>
        <a:xfrm>
          <a:off x="5122269" y="1955875"/>
          <a:ext cx="1861393" cy="1116836"/>
        </a:xfrm>
        <a:prstGeom prst="rect">
          <a:avLst/>
        </a:prstGeom>
        <a:solidFill>
          <a:schemeClr val="accent2">
            <a:hueOff val="1346879"/>
            <a:satOff val="4275"/>
            <a:lumOff val="669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May have gluteal trigger points </a:t>
          </a:r>
          <a:endParaRPr lang="en-US" sz="1700" kern="1200"/>
        </a:p>
      </dsp:txBody>
      <dsp:txXfrm>
        <a:off x="5122269" y="1955875"/>
        <a:ext cx="1861393" cy="1116836"/>
      </dsp:txXfrm>
    </dsp:sp>
    <dsp:sp modelId="{9BC46F18-9B9A-4B31-A53E-C72A8AFC5CDF}">
      <dsp:nvSpPr>
        <dsp:cNvPr id="0" name=""/>
        <dsp:cNvSpPr/>
      </dsp:nvSpPr>
      <dsp:spPr>
        <a:xfrm>
          <a:off x="7169802" y="1955875"/>
          <a:ext cx="1861393" cy="1116836"/>
        </a:xfrm>
        <a:prstGeom prst="rect">
          <a:avLst/>
        </a:prstGeom>
        <a:solidFill>
          <a:schemeClr val="accent2">
            <a:hueOff val="1539291"/>
            <a:satOff val="4886"/>
            <a:lumOff val="76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May have abnormal lumbar spine/</a:t>
          </a:r>
          <a:r>
            <a:rPr lang="en-GB" sz="1700" kern="1200">
              <a:latin typeface="Avenir Next LT Pro Light" panose="02020404030301010803"/>
            </a:rPr>
            <a:t>Anterior pelvic tilt</a:t>
          </a:r>
          <a:endParaRPr lang="en-US" sz="1700" kern="1200"/>
        </a:p>
      </dsp:txBody>
      <dsp:txXfrm>
        <a:off x="7169802" y="1955875"/>
        <a:ext cx="1861393" cy="11168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CB0CC-D595-4B78-8FD0-88DC3C1B9684}">
      <dsp:nvSpPr>
        <dsp:cNvPr id="0" name=""/>
        <dsp:cNvSpPr/>
      </dsp:nvSpPr>
      <dsp:spPr>
        <a:xfrm>
          <a:off x="392099" y="0"/>
          <a:ext cx="5252381" cy="5252381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D043D0-2F77-4A91-A45F-D0D26DF4F760}">
      <dsp:nvSpPr>
        <dsp:cNvPr id="0" name=""/>
        <dsp:cNvSpPr/>
      </dsp:nvSpPr>
      <dsp:spPr>
        <a:xfrm>
          <a:off x="891075" y="498976"/>
          <a:ext cx="2048428" cy="20484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Physical exam. The doctor will check your thigh for swelling, tenderness, and bruising. ... </a:t>
          </a:r>
          <a:endParaRPr lang="en-US" sz="1700" kern="1200"/>
        </a:p>
      </dsp:txBody>
      <dsp:txXfrm>
        <a:off x="991071" y="598972"/>
        <a:ext cx="1848436" cy="1848436"/>
      </dsp:txXfrm>
    </dsp:sp>
    <dsp:sp modelId="{7AC0ECC4-44A2-4A90-B761-4DBDDD75CB10}">
      <dsp:nvSpPr>
        <dsp:cNvPr id="0" name=""/>
        <dsp:cNvSpPr/>
      </dsp:nvSpPr>
      <dsp:spPr>
        <a:xfrm>
          <a:off x="3097075" y="498976"/>
          <a:ext cx="2048428" cy="204842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MRI </a:t>
          </a:r>
          <a:r>
            <a:rPr lang="en-GB" sz="1700" kern="1200">
              <a:latin typeface="Avenir Next LT Pro Light" panose="02020404030301010803"/>
            </a:rPr>
            <a:t>- </a:t>
          </a:r>
          <a:r>
            <a:rPr lang="en-GB" sz="1700" kern="1200"/>
            <a:t>If you have a severe </a:t>
          </a:r>
          <a:r>
            <a:rPr lang="en-GB" sz="1700" b="1" kern="1200"/>
            <a:t>injury</a:t>
          </a:r>
          <a:r>
            <a:rPr lang="en-GB" sz="1700" kern="1200"/>
            <a:t>, you might get an MRI</a:t>
          </a:r>
          <a:endParaRPr lang="en-US" sz="1700" kern="1200"/>
        </a:p>
      </dsp:txBody>
      <dsp:txXfrm>
        <a:off x="3197071" y="598972"/>
        <a:ext cx="1848436" cy="1848436"/>
      </dsp:txXfrm>
    </dsp:sp>
    <dsp:sp modelId="{0CE55938-8AC0-4E8A-B2C2-FD3F38AAD3FA}">
      <dsp:nvSpPr>
        <dsp:cNvPr id="0" name=""/>
        <dsp:cNvSpPr/>
      </dsp:nvSpPr>
      <dsp:spPr>
        <a:xfrm>
          <a:off x="891075" y="2704976"/>
          <a:ext cx="2048428" cy="204842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Ultrasound </a:t>
          </a:r>
          <a:r>
            <a:rPr lang="en-GB" sz="1700" kern="1200">
              <a:latin typeface="Avenir Next LT Pro Light" panose="02020404030301010803"/>
            </a:rPr>
            <a:t>- </a:t>
          </a:r>
          <a:r>
            <a:rPr lang="en-GB" sz="1700" kern="1200"/>
            <a:t>An ultrasound is another test that produces a detailed image of your muscles.</a:t>
          </a:r>
          <a:endParaRPr lang="en-US" sz="1700" kern="1200"/>
        </a:p>
      </dsp:txBody>
      <dsp:txXfrm>
        <a:off x="991071" y="2804972"/>
        <a:ext cx="1848436" cy="1848436"/>
      </dsp:txXfrm>
    </dsp:sp>
    <dsp:sp modelId="{AF65EE63-D6FA-41DD-B6A8-C16EE81D37AD}">
      <dsp:nvSpPr>
        <dsp:cNvPr id="0" name=""/>
        <dsp:cNvSpPr/>
      </dsp:nvSpPr>
      <dsp:spPr>
        <a:xfrm>
          <a:off x="3097075" y="2704976"/>
          <a:ext cx="2048428" cy="204842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X-ray.</a:t>
          </a:r>
          <a:endParaRPr lang="en-US" sz="1700" kern="1200"/>
        </a:p>
      </dsp:txBody>
      <dsp:txXfrm>
        <a:off x="3197071" y="2804972"/>
        <a:ext cx="1848436" cy="184843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652314-47E4-412A-B3CC-25607F549E7E}">
      <dsp:nvSpPr>
        <dsp:cNvPr id="0" name=""/>
        <dsp:cNvSpPr/>
      </dsp:nvSpPr>
      <dsp:spPr>
        <a:xfrm>
          <a:off x="3253" y="1477772"/>
          <a:ext cx="1039850" cy="6603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990D254-D241-46B2-98B6-B6E43AC675B6}">
      <dsp:nvSpPr>
        <dsp:cNvPr id="0" name=""/>
        <dsp:cNvSpPr/>
      </dsp:nvSpPr>
      <dsp:spPr>
        <a:xfrm>
          <a:off x="118792" y="1587534"/>
          <a:ext cx="1039850" cy="6603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venir Next LT Pro Light" panose="02020404030301010803"/>
            </a:rPr>
            <a:t>RICE</a:t>
          </a:r>
          <a:endParaRPr lang="en-GB" sz="1100" kern="1200"/>
        </a:p>
      </dsp:txBody>
      <dsp:txXfrm>
        <a:off x="138132" y="1606874"/>
        <a:ext cx="1001170" cy="621625"/>
      </dsp:txXfrm>
    </dsp:sp>
    <dsp:sp modelId="{F5ADD630-3AC9-43B6-A51B-0EFE791BE294}">
      <dsp:nvSpPr>
        <dsp:cNvPr id="0" name=""/>
        <dsp:cNvSpPr/>
      </dsp:nvSpPr>
      <dsp:spPr>
        <a:xfrm>
          <a:off x="1274182" y="1477772"/>
          <a:ext cx="1039850" cy="6603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FB2B09B-881D-4772-8327-AB00829032A1}">
      <dsp:nvSpPr>
        <dsp:cNvPr id="0" name=""/>
        <dsp:cNvSpPr/>
      </dsp:nvSpPr>
      <dsp:spPr>
        <a:xfrm>
          <a:off x="1389721" y="1587534"/>
          <a:ext cx="1039850" cy="6603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venir Next LT Pro Light" panose="02020404030301010803"/>
            </a:rPr>
            <a:t>Muscle activation</a:t>
          </a:r>
        </a:p>
      </dsp:txBody>
      <dsp:txXfrm>
        <a:off x="1409061" y="1606874"/>
        <a:ext cx="1001170" cy="621625"/>
      </dsp:txXfrm>
    </dsp:sp>
    <dsp:sp modelId="{1BF28CBB-F79A-4ADA-9319-44E843302176}">
      <dsp:nvSpPr>
        <dsp:cNvPr id="0" name=""/>
        <dsp:cNvSpPr/>
      </dsp:nvSpPr>
      <dsp:spPr>
        <a:xfrm>
          <a:off x="2545111" y="1477772"/>
          <a:ext cx="1039850" cy="6603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92763DD-00A4-4FC9-91AA-DC7111F8E94B}">
      <dsp:nvSpPr>
        <dsp:cNvPr id="0" name=""/>
        <dsp:cNvSpPr/>
      </dsp:nvSpPr>
      <dsp:spPr>
        <a:xfrm>
          <a:off x="2660650" y="1587534"/>
          <a:ext cx="1039850" cy="6603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venir Next LT Pro Light" panose="02020404030301010803"/>
            </a:rPr>
            <a:t>Medical therapy</a:t>
          </a:r>
          <a:endParaRPr lang="en-GB" sz="1100" kern="1200"/>
        </a:p>
      </dsp:txBody>
      <dsp:txXfrm>
        <a:off x="2679990" y="1606874"/>
        <a:ext cx="1001170" cy="621625"/>
      </dsp:txXfrm>
    </dsp:sp>
    <dsp:sp modelId="{9916EBD7-9BC6-4CEF-9ADC-735A07A114B6}">
      <dsp:nvSpPr>
        <dsp:cNvPr id="0" name=""/>
        <dsp:cNvSpPr/>
      </dsp:nvSpPr>
      <dsp:spPr>
        <a:xfrm>
          <a:off x="3816040" y="1477772"/>
          <a:ext cx="1039850" cy="6603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85CA822-0CD7-414F-BF4B-CE040BE2D3B4}">
      <dsp:nvSpPr>
        <dsp:cNvPr id="0" name=""/>
        <dsp:cNvSpPr/>
      </dsp:nvSpPr>
      <dsp:spPr>
        <a:xfrm>
          <a:off x="3931579" y="1587534"/>
          <a:ext cx="1039850" cy="6603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venir Next LT Pro Light" panose="02020404030301010803"/>
            </a:rPr>
            <a:t>Criteria for progression to next phase</a:t>
          </a:r>
          <a:endParaRPr lang="en-GB" sz="1100" kern="1200"/>
        </a:p>
      </dsp:txBody>
      <dsp:txXfrm>
        <a:off x="3950919" y="1606874"/>
        <a:ext cx="1001170" cy="621625"/>
      </dsp:txXfrm>
    </dsp:sp>
    <dsp:sp modelId="{5C40CE95-FA5E-4448-B839-1E3D2B824DB5}">
      <dsp:nvSpPr>
        <dsp:cNvPr id="0" name=""/>
        <dsp:cNvSpPr/>
      </dsp:nvSpPr>
      <dsp:spPr>
        <a:xfrm>
          <a:off x="5086969" y="1477772"/>
          <a:ext cx="1039850" cy="6603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368F5CA-4279-408D-AB03-5AD878411CF7}">
      <dsp:nvSpPr>
        <dsp:cNvPr id="0" name=""/>
        <dsp:cNvSpPr/>
      </dsp:nvSpPr>
      <dsp:spPr>
        <a:xfrm>
          <a:off x="5202508" y="1587534"/>
          <a:ext cx="1039850" cy="6603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venir Next LT Pro Light" panose="02020404030301010803"/>
            </a:rPr>
            <a:t>Stretching</a:t>
          </a:r>
        </a:p>
      </dsp:txBody>
      <dsp:txXfrm>
        <a:off x="5221848" y="1606874"/>
        <a:ext cx="1001170" cy="621625"/>
      </dsp:txXfrm>
    </dsp:sp>
    <dsp:sp modelId="{83C5C303-9ECD-45B6-8643-07DFD175D0C1}">
      <dsp:nvSpPr>
        <dsp:cNvPr id="0" name=""/>
        <dsp:cNvSpPr/>
      </dsp:nvSpPr>
      <dsp:spPr>
        <a:xfrm>
          <a:off x="6357898" y="1477772"/>
          <a:ext cx="1039850" cy="6603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FBD0741-C043-4C23-9E7C-93A4FC37613E}">
      <dsp:nvSpPr>
        <dsp:cNvPr id="0" name=""/>
        <dsp:cNvSpPr/>
      </dsp:nvSpPr>
      <dsp:spPr>
        <a:xfrm>
          <a:off x="6473437" y="1587534"/>
          <a:ext cx="1039850" cy="6603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venir Next LT Pro Light" panose="02020404030301010803"/>
            </a:rPr>
            <a:t>Manual Therapy</a:t>
          </a:r>
        </a:p>
      </dsp:txBody>
      <dsp:txXfrm>
        <a:off x="6492777" y="1606874"/>
        <a:ext cx="1001170" cy="621625"/>
      </dsp:txXfrm>
    </dsp:sp>
    <dsp:sp modelId="{8F30056F-8FF4-43B8-9A72-F723BB67C172}">
      <dsp:nvSpPr>
        <dsp:cNvPr id="0" name=""/>
        <dsp:cNvSpPr/>
      </dsp:nvSpPr>
      <dsp:spPr>
        <a:xfrm>
          <a:off x="7628827" y="1477772"/>
          <a:ext cx="1039850" cy="6603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6601D56-C6A5-4848-BBAD-4AB2F178D75D}">
      <dsp:nvSpPr>
        <dsp:cNvPr id="0" name=""/>
        <dsp:cNvSpPr/>
      </dsp:nvSpPr>
      <dsp:spPr>
        <a:xfrm>
          <a:off x="7744366" y="1587534"/>
          <a:ext cx="1039850" cy="6603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venir Next LT Pro Light" panose="02020404030301010803"/>
            </a:rPr>
            <a:t>Strengthening</a:t>
          </a:r>
          <a:endParaRPr lang="en-GB" sz="1100" kern="1200"/>
        </a:p>
      </dsp:txBody>
      <dsp:txXfrm>
        <a:off x="7763706" y="1606874"/>
        <a:ext cx="1001170" cy="621625"/>
      </dsp:txXfrm>
    </dsp:sp>
    <dsp:sp modelId="{D9D51434-ECB1-4F5C-9EC8-70B256525FA9}">
      <dsp:nvSpPr>
        <dsp:cNvPr id="0" name=""/>
        <dsp:cNvSpPr/>
      </dsp:nvSpPr>
      <dsp:spPr>
        <a:xfrm>
          <a:off x="8899756" y="1477772"/>
          <a:ext cx="1039850" cy="6603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00D3DB9-3732-4AAF-BF9D-80BCB8016B77}">
      <dsp:nvSpPr>
        <dsp:cNvPr id="0" name=""/>
        <dsp:cNvSpPr/>
      </dsp:nvSpPr>
      <dsp:spPr>
        <a:xfrm>
          <a:off x="9015295" y="1587534"/>
          <a:ext cx="1039850" cy="6603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Avenir Next LT Pro Light" panose="02020404030301010803"/>
            </a:rPr>
            <a:t>Functional progression</a:t>
          </a:r>
        </a:p>
      </dsp:txBody>
      <dsp:txXfrm>
        <a:off x="9034635" y="1606874"/>
        <a:ext cx="1001170" cy="621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602F64-3997-408E-8317-7CEB57A0E226}" type="datetimeFigureOut">
              <a:rPr lang="en-GB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BF7218-C868-47C3-88F5-CB69202D4DC1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027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Today I am going to talk to you about hamstring strains</a:t>
            </a:r>
          </a:p>
          <a:p>
            <a:br>
              <a:rPr lang="en-US">
                <a:cs typeface="+mn-lt"/>
              </a:rPr>
            </a:br>
            <a:endParaRPr lang="en-US"/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BF7218-C868-47C3-88F5-CB69202D4DC1}" type="slidenum">
              <a:rPr lang="en-GB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458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By the end of this </a:t>
            </a:r>
            <a:r>
              <a:rPr lang="en-US" err="1"/>
              <a:t>powerpoint</a:t>
            </a:r>
            <a:r>
              <a:rPr lang="en-US"/>
              <a:t> HOPEFULLY you will learn the anatomy of the hamstring muscles, Epidemiology, mechanisms of injury, risk factors associated with hamstring injuries, signs &amp; symptoms, injury diagnosis, how to manage a hamstring injury appropriately, the healing process involved in the injury plus injury time frame, treatment and return to play.</a:t>
            </a:r>
          </a:p>
          <a:p>
            <a:br>
              <a:rPr lang="en-US">
                <a:cs typeface="+mn-lt"/>
              </a:rPr>
            </a:br>
            <a:endParaRPr lang="en-US"/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BF7218-C868-47C3-88F5-CB69202D4DC1}" type="slidenum">
              <a:rPr lang="en-GB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813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  <a:p>
            <a:br>
              <a:rPr lang="en-US">
                <a:cs typeface="+mn-lt"/>
              </a:rPr>
            </a:br>
            <a:endParaRPr lang="en-US"/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BF7218-C868-47C3-88F5-CB69202D4DC1}" type="slidenum">
              <a:rPr lang="en-GB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618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Every muscle except for the BF short head come from the IT.</a:t>
            </a:r>
          </a:p>
          <a:p>
            <a:r>
              <a:rPr lang="en-US">
                <a:cs typeface="Calibri"/>
              </a:rPr>
              <a:t>Semimembranosus Inserts to posterior aspect of medial tibial condyle.</a:t>
            </a:r>
          </a:p>
          <a:p>
            <a:r>
              <a:rPr lang="en-US">
                <a:cs typeface="Calibri"/>
              </a:rPr>
              <a:t>BF insert to the upper part of fibular head</a:t>
            </a:r>
          </a:p>
          <a:p>
            <a:r>
              <a:rPr lang="en-US">
                <a:cs typeface="Calibri"/>
              </a:rPr>
              <a:t>Semitendinosus inserts to the upper part of medial aspect of tibial shaft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BF7218-C868-47C3-88F5-CB69202D4DC1}" type="slidenum">
              <a:rPr lang="en-GB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5799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During a series of international track &amp; field competitions from 2007-2015,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BF7218-C868-47C3-88F5-CB69202D4DC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7708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BF7218-C868-47C3-88F5-CB69202D4DC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9243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Functional progress</a:t>
            </a:r>
            <a:r>
              <a:rPr lang="en-US"/>
              <a:t> - Single leg balancing with no equipment then progress to balance board (single leg RDLs SL leg press and pistol squats)</a:t>
            </a:r>
            <a:endParaRPr lang="en-GB">
              <a:cs typeface="Calibri"/>
            </a:endParaRPr>
          </a:p>
          <a:p>
            <a:r>
              <a:rPr lang="en-US"/>
              <a:t>Early commencement of running once individual can reach 50% pace without symptoms running may progressed up to 100m.</a:t>
            </a:r>
            <a:endParaRPr lang="en-GB"/>
          </a:p>
          <a:p>
            <a:r>
              <a:rPr lang="en-US"/>
              <a:t>Plyometric drills (box squats/split squats) </a:t>
            </a:r>
            <a:endParaRPr lang="en-GB"/>
          </a:p>
          <a:p>
            <a:r>
              <a:rPr lang="en-US"/>
              <a:t>Specific sport related drills in final stages (drills should simulate as closely as possible the original mechanism of injury) </a:t>
            </a:r>
            <a:br>
              <a:rPr lang="en-US">
                <a:cs typeface="+mn-lt"/>
              </a:rPr>
            </a:br>
            <a:endParaRPr lang="en-US"/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BF7218-C868-47C3-88F5-CB69202D4DC1}" type="slidenum">
              <a:rPr lang="en-GB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0538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At days 1-3 for all injury grades begins with compression, ice</a:t>
            </a: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BF7218-C868-47C3-88F5-CB69202D4DC1}" type="slidenum">
              <a:rPr lang="en-GB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1056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Here I have highlighted different phases through the process and as you can see fragmentation of injured </a:t>
            </a:r>
            <a:r>
              <a:rPr lang="en-US" err="1"/>
              <a:t>fibres</a:t>
            </a:r>
            <a:r>
              <a:rPr lang="en-US"/>
              <a:t> begin and macrophages appear during the first 6-24h</a:t>
            </a:r>
          </a:p>
          <a:p>
            <a:r>
              <a:rPr lang="en-US">
                <a:cs typeface="Calibri"/>
              </a:rPr>
              <a:t>After 8-11 days tensile strength reaches near normal</a:t>
            </a:r>
          </a:p>
          <a:p>
            <a:r>
              <a:rPr lang="en-US">
                <a:cs typeface="Calibri"/>
              </a:rPr>
              <a:t>After 6 weeks you will see that the contraction ability of the muscle is 90% of normal and scar tissue volume has decreased.</a:t>
            </a:r>
          </a:p>
          <a:p>
            <a:br>
              <a:rPr lang="en-US"/>
            </a:br>
            <a:endParaRPr lang="en-US"/>
          </a:p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BF7218-C868-47C3-88F5-CB69202D4DC1}" type="slidenum">
              <a:rPr lang="en-GB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9049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Read slide as it is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BF7218-C868-47C3-88F5-CB69202D4DC1}" type="slidenum">
              <a:rPr lang="en-GB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374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5/18/20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888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5/18/20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087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5/18/20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27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5/18/20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239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5/18/20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261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5/18/20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619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5/18/20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39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5/18/20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342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5/18/20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7878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5/18/20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058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5/18/20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25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5/18/20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876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79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3.png"/><Relationship Id="rId4" Type="http://schemas.openxmlformats.org/officeDocument/2006/relationships/notesSlide" Target="../notesSlides/notesSlide2.xml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hyperlink" Target="https://en.wikipedia.org/wiki/Footspeed" TargetMode="External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9.jpe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4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31.jpeg"/><Relationship Id="rId5" Type="http://schemas.openxmlformats.org/officeDocument/2006/relationships/hyperlink" Target="https://bjsm.bmj.com/content/early/2015/10/30/bjsports-2015-095136" TargetMode="Externa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5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10" Type="http://schemas.openxmlformats.org/officeDocument/2006/relationships/image" Target="../media/image3.png"/><Relationship Id="rId4" Type="http://schemas.openxmlformats.org/officeDocument/2006/relationships/notesSlide" Target="../notesSlides/notesSlide7.xml"/><Relationship Id="rId9" Type="http://schemas.microsoft.com/office/2007/relationships/diagramDrawing" Target="../diagrams/drawing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www.physioprescription.com/2014/04/06/hamstring-injury-explained-heal-fast-strong/" TargetMode="Externa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notesSlide" Target="../notesSlides/notesSlid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9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bjsm.bmj.com/content/early/2015/10/30/bjsports-2015-095136" TargetMode="Externa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30.jpeg"/><Relationship Id="rId5" Type="http://schemas.openxmlformats.org/officeDocument/2006/relationships/image" Target="../media/image34.jpe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3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6F40FBDA-CEB1-40F0-9AB9-BD9C402D7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3">
            <a:extLst>
              <a:ext uri="{FF2B5EF4-FFF2-40B4-BE49-F238E27FC236}">
                <a16:creationId xmlns:a16="http://schemas.microsoft.com/office/drawing/2014/main" id="{F5E69FE6-5C4F-4AD6-8C81-A9C0247123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45000"/>
          </a:blip>
          <a:srcRect t="437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0344D4FE-ABEF-4230-9E4E-AD5782FC7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69532" y="2091263"/>
            <a:ext cx="8652938" cy="2461504"/>
          </a:xfrm>
        </p:spPr>
        <p:txBody>
          <a:bodyPr>
            <a:normAutofit/>
          </a:bodyPr>
          <a:lstStyle/>
          <a:p>
            <a:r>
              <a:rPr lang="en-GB">
                <a:cs typeface="Calibri Light"/>
              </a:rPr>
              <a:t>HAMSTRING strain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325F979-D3F9-4926-81B7-7ACCB31A50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  <a:alpha val="80000"/>
              </a:schemeClr>
            </a:solidFill>
            <a:prstDash val="solid"/>
            <a:miter lim="800000"/>
          </a:ln>
          <a:effectLst/>
        </p:spPr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6EA55F5-1712-3148-8585-319B9F3D69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190"/>
    </mc:Choice>
    <mc:Fallback xmlns="">
      <p:transition spd="slow" advTm="5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2AD6B69-E0A0-476D-9EE1-6B69F04C5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6BE10A1-AD5F-4AB3-8A94-41D62B494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4419599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18FFAD-99A6-4BF9-879B-C60373124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409" y="559477"/>
            <a:ext cx="3765200" cy="5709931"/>
          </a:xfrm>
        </p:spPr>
        <p:txBody>
          <a:bodyPr>
            <a:normAutofit/>
          </a:bodyPr>
          <a:lstStyle/>
          <a:p>
            <a:pPr algn="ctr"/>
            <a:r>
              <a:rPr lang="en-GB"/>
              <a:t>Content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684BFFE-6A90-4311-ACD5-B34177D464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4122323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22BBEB0-8141-45D8-94E6-137DA3F27F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6120675"/>
              </p:ext>
            </p:extLst>
          </p:nvPr>
        </p:nvGraphicFramePr>
        <p:xfrm>
          <a:off x="5478124" y="800947"/>
          <a:ext cx="5906181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252F99E-BA1F-7240-8EBE-BF23CBC881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89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59"/>
    </mc:Choice>
    <mc:Fallback xmlns="">
      <p:transition spd="slow" advTm="24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F7522-AFDD-4A13-B76E-FC4F10C2D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Introduction to hamstring strain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7870C-974B-4FDA-9543-2C49197D3B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400">
                <a:ea typeface="+mn-lt"/>
                <a:cs typeface="+mn-lt"/>
              </a:rPr>
              <a:t>Muscle Strain – Excessive load leading to overstrain of myofibrils, hence potential strain or possible rupture</a:t>
            </a:r>
            <a:endParaRPr lang="en-GB"/>
          </a:p>
          <a:p>
            <a:r>
              <a:rPr lang="en-GB" sz="2400"/>
              <a:t>Hamstring injuries can include strain or tear to tendon or one of the hamstring muscles at the back of thigh</a:t>
            </a:r>
            <a:endParaRPr lang="en-US"/>
          </a:p>
          <a:p>
            <a:r>
              <a:rPr lang="en-GB" sz="2400"/>
              <a:t>Can potentially be career </a:t>
            </a:r>
            <a:r>
              <a:rPr lang="en-GB" sz="2400">
                <a:ea typeface="+mn-lt"/>
                <a:cs typeface="+mn-lt"/>
              </a:rPr>
              <a:t>threatening</a:t>
            </a:r>
            <a:r>
              <a:rPr lang="en-GB" sz="2400"/>
              <a:t> </a:t>
            </a:r>
          </a:p>
          <a:p>
            <a:r>
              <a:rPr lang="en-GB" sz="2400"/>
              <a:t>Strains most common cause of hamstring pain</a:t>
            </a:r>
          </a:p>
          <a:p>
            <a:r>
              <a:rPr lang="en-GB" sz="2400"/>
              <a:t>Significance of RTP depends on severity</a:t>
            </a:r>
          </a:p>
          <a:p>
            <a:r>
              <a:rPr lang="en-GB" sz="2400"/>
              <a:t>Ranged between 18-60 days in elite level football players.</a:t>
            </a:r>
          </a:p>
          <a:p>
            <a:endParaRPr lang="en-GB" sz="2400"/>
          </a:p>
          <a:p>
            <a:endParaRPr lang="en-GB" sz="240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8DDCC60-F9C7-3B42-AB64-737CCC85AA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87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99"/>
    </mc:Choice>
    <mc:Fallback xmlns="">
      <p:transition spd="slow" advTm="350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6EE7E08-B389-43E5-B019-1B0A8ACBBD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B3A9B495-BD40-44C4-BCC7-0F1CF10E1F0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906" r="6674" b="-1"/>
          <a:stretch/>
        </p:blipFill>
        <p:spPr>
          <a:xfrm>
            <a:off x="174191" y="10"/>
            <a:ext cx="6334590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60D94A5-8A09-4BAB-8F7C-69BC34C54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21267" y="255102"/>
            <a:ext cx="5342133" cy="6361598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A1AE32B-3A6E-4C5E-8FEB-73861B9A2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69100" y="393365"/>
            <a:ext cx="5018211" cy="6035547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0997F5-66DE-41F3-BF5F-583B334F5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5053" y="47508"/>
            <a:ext cx="4472921" cy="1371600"/>
          </a:xfrm>
        </p:spPr>
        <p:txBody>
          <a:bodyPr>
            <a:normAutofit/>
          </a:bodyPr>
          <a:lstStyle/>
          <a:p>
            <a:r>
              <a:rPr lang="en-GB"/>
              <a:t>Anatomy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4DC2C-4AC7-479B-8E75-5239BA6C3D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9568" y="1145178"/>
            <a:ext cx="4472922" cy="488986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lnSpc>
                <a:spcPct val="100000"/>
              </a:lnSpc>
            </a:pPr>
            <a:r>
              <a:rPr lang="en-GB" sz="1600"/>
              <a:t>3 Main muscles</a:t>
            </a:r>
            <a:endParaRPr lang="en-US" sz="1600"/>
          </a:p>
          <a:p>
            <a:pPr>
              <a:lnSpc>
                <a:spcPct val="100000"/>
              </a:lnSpc>
            </a:pPr>
            <a:r>
              <a:rPr lang="en-GB" sz="1600" b="1"/>
              <a:t>Semimembranosus</a:t>
            </a:r>
            <a:r>
              <a:rPr lang="en-GB" sz="1600"/>
              <a:t> - </a:t>
            </a:r>
            <a:endParaRPr lang="en-GB" sz="1600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600">
                <a:ea typeface="+mn-lt"/>
                <a:cs typeface="+mn-lt"/>
              </a:rPr>
              <a:t>O - </a:t>
            </a:r>
            <a:r>
              <a:rPr lang="en-GB" sz="1600" err="1">
                <a:ea typeface="+mn-lt"/>
                <a:cs typeface="+mn-lt"/>
              </a:rPr>
              <a:t>Superio</a:t>
            </a:r>
            <a:r>
              <a:rPr lang="en-GB" sz="1600">
                <a:ea typeface="+mn-lt"/>
                <a:cs typeface="+mn-lt"/>
              </a:rPr>
              <a:t>-lateral aspect of ischial tuberosity</a:t>
            </a:r>
            <a:endParaRPr lang="en-GB" sz="1600"/>
          </a:p>
          <a:p>
            <a:pPr marL="0" indent="0">
              <a:lnSpc>
                <a:spcPct val="100000"/>
              </a:lnSpc>
              <a:buNone/>
            </a:pPr>
            <a:r>
              <a:rPr lang="en-GB" sz="1600">
                <a:ea typeface="+mn-lt"/>
                <a:cs typeface="+mn-lt"/>
              </a:rPr>
              <a:t>I -  Posterior aspect of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600">
                <a:ea typeface="+mn-lt"/>
                <a:cs typeface="+mn-lt"/>
              </a:rPr>
              <a:t>medial tibial condyle</a:t>
            </a:r>
            <a:br>
              <a:rPr lang="en-GB" sz="1600">
                <a:ea typeface="+mn-lt"/>
                <a:cs typeface="+mn-lt"/>
              </a:rPr>
            </a:br>
            <a:r>
              <a:rPr lang="en-GB" sz="1600">
                <a:ea typeface="+mn-lt"/>
                <a:cs typeface="+mn-lt"/>
              </a:rPr>
              <a:t>A - Knee flexion and assists hip extension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600" b="1"/>
              <a:t>Biceps femoris</a:t>
            </a:r>
            <a:r>
              <a:rPr lang="en-GB" sz="1600"/>
              <a:t> - </a:t>
            </a:r>
            <a:endParaRPr lang="en-GB" sz="1600">
              <a:ea typeface="+mn-lt"/>
              <a:cs typeface="+mn-lt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600">
                <a:ea typeface="+mn-lt"/>
                <a:cs typeface="+mn-lt"/>
              </a:rPr>
              <a:t>O (Long head) - </a:t>
            </a:r>
            <a:r>
              <a:rPr lang="en-GB" sz="1600" err="1">
                <a:ea typeface="+mn-lt"/>
                <a:cs typeface="+mn-lt"/>
              </a:rPr>
              <a:t>superio</a:t>
            </a:r>
            <a:r>
              <a:rPr lang="en-GB" sz="1600">
                <a:ea typeface="+mn-lt"/>
                <a:cs typeface="+mn-lt"/>
              </a:rPr>
              <a:t>- medial aspect of ischial tuberosity</a:t>
            </a:r>
            <a:endParaRPr lang="en-GB" sz="1600"/>
          </a:p>
          <a:p>
            <a:pPr marL="0" indent="0">
              <a:lnSpc>
                <a:spcPct val="100000"/>
              </a:lnSpc>
              <a:buNone/>
            </a:pPr>
            <a:r>
              <a:rPr lang="en-GB" sz="1600">
                <a:ea typeface="+mn-lt"/>
                <a:cs typeface="+mn-lt"/>
              </a:rPr>
              <a:t>(Short head) – Lateral lip of </a:t>
            </a:r>
            <a:r>
              <a:rPr lang="en-GB" sz="1600" err="1">
                <a:ea typeface="+mn-lt"/>
                <a:cs typeface="+mn-lt"/>
              </a:rPr>
              <a:t>linea</a:t>
            </a:r>
            <a:r>
              <a:rPr lang="en-GB" sz="1600">
                <a:ea typeface="+mn-lt"/>
                <a:cs typeface="+mn-lt"/>
              </a:rPr>
              <a:t> aspera</a:t>
            </a:r>
            <a:endParaRPr lang="en-GB" sz="1600"/>
          </a:p>
          <a:p>
            <a:pPr marL="0" indent="0">
              <a:lnSpc>
                <a:spcPct val="100000"/>
              </a:lnSpc>
              <a:buNone/>
            </a:pPr>
            <a:r>
              <a:rPr lang="en-GB" sz="1600"/>
              <a:t>I - </a:t>
            </a:r>
            <a:r>
              <a:rPr lang="en-GB" sz="1600">
                <a:ea typeface="+mn-lt"/>
                <a:cs typeface="+mn-lt"/>
              </a:rPr>
              <a:t>Upper part of fibular head</a:t>
            </a:r>
            <a:endParaRPr lang="en-GB" sz="1600"/>
          </a:p>
          <a:p>
            <a:pPr>
              <a:lnSpc>
                <a:spcPct val="100000"/>
              </a:lnSpc>
              <a:buNone/>
            </a:pPr>
            <a:r>
              <a:rPr lang="en-GB" sz="1600" b="1">
                <a:ea typeface="+mn-lt"/>
                <a:cs typeface="+mn-lt"/>
              </a:rPr>
              <a:t>Semitendinosus - </a:t>
            </a:r>
            <a:endParaRPr lang="en-GB" sz="1600"/>
          </a:p>
          <a:p>
            <a:pPr marL="0" indent="0">
              <a:lnSpc>
                <a:spcPct val="100000"/>
              </a:lnSpc>
              <a:buNone/>
            </a:pPr>
            <a:r>
              <a:rPr lang="en-GB" sz="1600"/>
              <a:t>O - </a:t>
            </a:r>
            <a:r>
              <a:rPr lang="en-GB" sz="1600" err="1">
                <a:ea typeface="+mn-lt"/>
                <a:cs typeface="+mn-lt"/>
              </a:rPr>
              <a:t>Superio</a:t>
            </a:r>
            <a:r>
              <a:rPr lang="en-GB" sz="1600">
                <a:ea typeface="+mn-lt"/>
                <a:cs typeface="+mn-lt"/>
              </a:rPr>
              <a:t>-medial aspect of ischial tuberosity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600"/>
              <a:t>I - </a:t>
            </a:r>
            <a:r>
              <a:rPr lang="en-GB" sz="1600">
                <a:ea typeface="+mn-lt"/>
                <a:cs typeface="+mn-lt"/>
              </a:rPr>
              <a:t>Upper part of medial aspect of tibial shaft (Pes anserinus)</a:t>
            </a:r>
            <a:endParaRPr lang="en-GB" sz="1600"/>
          </a:p>
          <a:p>
            <a:pPr marL="0" indent="0">
              <a:lnSpc>
                <a:spcPct val="100000"/>
              </a:lnSpc>
              <a:buNone/>
            </a:pPr>
            <a:endParaRPr lang="en-GB" sz="1100"/>
          </a:p>
          <a:p>
            <a:pPr marL="0" indent="0">
              <a:lnSpc>
                <a:spcPct val="100000"/>
              </a:lnSpc>
              <a:buNone/>
            </a:pPr>
            <a:endParaRPr lang="en-GB" sz="1100"/>
          </a:p>
          <a:p>
            <a:pPr marL="285750" indent="-285750">
              <a:lnSpc>
                <a:spcPct val="100000"/>
              </a:lnSpc>
            </a:pPr>
            <a:endParaRPr lang="en-GB" sz="1100"/>
          </a:p>
          <a:p>
            <a:pPr marL="285750" indent="-285750">
              <a:lnSpc>
                <a:spcPct val="100000"/>
              </a:lnSpc>
            </a:pPr>
            <a:endParaRPr lang="en-GB" sz="1100"/>
          </a:p>
          <a:p>
            <a:pPr marL="285750" indent="-285750">
              <a:lnSpc>
                <a:spcPct val="100000"/>
              </a:lnSpc>
            </a:pPr>
            <a:endParaRPr lang="en-GB" sz="1100"/>
          </a:p>
          <a:p>
            <a:pPr marL="285750" indent="-285750">
              <a:lnSpc>
                <a:spcPct val="100000"/>
              </a:lnSpc>
            </a:pPr>
            <a:endParaRPr lang="en-GB" sz="110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F03B70A-AD06-D342-BAF0-B1B93AB25F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70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43"/>
    </mc:Choice>
    <mc:Fallback xmlns="">
      <p:transition spd="slow" advTm="254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9">
            <a:extLst>
              <a:ext uri="{FF2B5EF4-FFF2-40B4-BE49-F238E27FC236}">
                <a16:creationId xmlns:a16="http://schemas.microsoft.com/office/drawing/2014/main" id="{352B744B-0F81-487E-A851-51A3233F0E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1">
            <a:extLst>
              <a:ext uri="{FF2B5EF4-FFF2-40B4-BE49-F238E27FC236}">
                <a16:creationId xmlns:a16="http://schemas.microsoft.com/office/drawing/2014/main" id="{4D6D39BE-B8E2-4FCD-92BE-1E88F59736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Rectangle 13">
            <a:extLst>
              <a:ext uri="{FF2B5EF4-FFF2-40B4-BE49-F238E27FC236}">
                <a16:creationId xmlns:a16="http://schemas.microsoft.com/office/drawing/2014/main" id="{C13A2EBD-9403-4884-A9BD-8B154778C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5AF4B5-E314-4F7D-82BA-2ECA145FF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404" y="441627"/>
            <a:ext cx="10058400" cy="1371600"/>
          </a:xfrm>
        </p:spPr>
        <p:txBody>
          <a:bodyPr>
            <a:normAutofit/>
          </a:bodyPr>
          <a:lstStyle/>
          <a:p>
            <a:r>
              <a:rPr lang="en-GB"/>
              <a:t>Epidemiology</a:t>
            </a:r>
          </a:p>
        </p:txBody>
      </p:sp>
      <p:sp>
        <p:nvSpPr>
          <p:cNvPr id="23" name="Oval 14">
            <a:extLst>
              <a:ext uri="{FF2B5EF4-FFF2-40B4-BE49-F238E27FC236}">
                <a16:creationId xmlns:a16="http://schemas.microsoft.com/office/drawing/2014/main" id="{0606E4BF-2D6C-4F1A-A567-1E8A577CDA20}"/>
              </a:ext>
            </a:extLst>
          </p:cNvPr>
          <p:cNvSpPr/>
          <p:nvPr/>
        </p:nvSpPr>
        <p:spPr>
          <a:xfrm>
            <a:off x="1154352" y="2467985"/>
            <a:ext cx="3019646" cy="3019647"/>
          </a:xfrm>
          <a:prstGeom prst="ellipse">
            <a:avLst/>
          </a:prstGeom>
          <a:solidFill>
            <a:prstClr val="ltGray"/>
          </a:solidFill>
        </p:spPr>
      </p:sp>
      <p:sp>
        <p:nvSpPr>
          <p:cNvPr id="24" name="Partial Circle 15">
            <a:extLst>
              <a:ext uri="{FF2B5EF4-FFF2-40B4-BE49-F238E27FC236}">
                <a16:creationId xmlns:a16="http://schemas.microsoft.com/office/drawing/2014/main" id="{BBFC7E9F-9E3D-4931-AF49-37C352F2AE99}"/>
              </a:ext>
            </a:extLst>
          </p:cNvPr>
          <p:cNvSpPr/>
          <p:nvPr/>
        </p:nvSpPr>
        <p:spPr>
          <a:xfrm>
            <a:off x="1154352" y="2467985"/>
            <a:ext cx="3019646" cy="3019647"/>
          </a:xfrm>
          <a:prstGeom prst="pie">
            <a:avLst>
              <a:gd name="adj1" fmla="val 16200000"/>
              <a:gd name="adj2" fmla="val 3420000"/>
            </a:avLst>
          </a:prstGeom>
          <a:solidFill>
            <a:schemeClr val="accent1"/>
          </a:solidFill>
        </p:spPr>
      </p:sp>
      <p:sp>
        <p:nvSpPr>
          <p:cNvPr id="25" name="Oval 16">
            <a:extLst>
              <a:ext uri="{FF2B5EF4-FFF2-40B4-BE49-F238E27FC236}">
                <a16:creationId xmlns:a16="http://schemas.microsoft.com/office/drawing/2014/main" id="{5D5A1502-EE42-4F16-A388-D1AF907A0450}"/>
              </a:ext>
            </a:extLst>
          </p:cNvPr>
          <p:cNvSpPr/>
          <p:nvPr/>
        </p:nvSpPr>
        <p:spPr>
          <a:xfrm>
            <a:off x="1380825" y="2694458"/>
            <a:ext cx="2566700" cy="2566701"/>
          </a:xfrm>
          <a:prstGeom prst="ellipse">
            <a:avLst/>
          </a:prstGeom>
          <a:solidFill>
            <a:prstClr val="white"/>
          </a:solidFill>
        </p:spPr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1B662D-46B9-47FE-B6E7-2FA9C52B01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4154" y="1366241"/>
            <a:ext cx="6789484" cy="486976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>
                <a:ea typeface="+mn-lt"/>
                <a:cs typeface="+mn-lt"/>
              </a:rPr>
              <a:t>In a series of international track and field competitions from 2007 to 2015, muscle injury represented 41% of all injuries hamstring was the most commonly affected muscle group (Macdonald </a:t>
            </a:r>
            <a:r>
              <a:rPr lang="en-GB" i="1">
                <a:ea typeface="+mn-lt"/>
                <a:cs typeface="+mn-lt"/>
              </a:rPr>
              <a:t>et al.</a:t>
            </a:r>
            <a:r>
              <a:rPr lang="en-GB">
                <a:ea typeface="+mn-lt"/>
                <a:cs typeface="+mn-lt"/>
              </a:rPr>
              <a:t>, 2019)</a:t>
            </a:r>
            <a:endParaRPr lang="en-GB" b="1"/>
          </a:p>
          <a:p>
            <a:r>
              <a:rPr lang="en-GB">
                <a:ea typeface="+mn-lt"/>
                <a:cs typeface="+mn-lt"/>
              </a:rPr>
              <a:t>Most common injury in professional football, accounting for 12% of all injuries (Ekstrand </a:t>
            </a:r>
            <a:r>
              <a:rPr lang="en-GB" i="1">
                <a:ea typeface="+mn-lt"/>
                <a:cs typeface="+mn-lt"/>
              </a:rPr>
              <a:t>et al</a:t>
            </a:r>
            <a:r>
              <a:rPr lang="en-GB">
                <a:ea typeface="+mn-lt"/>
                <a:cs typeface="+mn-lt"/>
              </a:rPr>
              <a:t>., 2011) </a:t>
            </a:r>
            <a:endParaRPr lang="en-GB" b="1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A rate of 5-6 hamstring strain injuries per club per season has been observed, resulting in 90 days total injury time per club (Woods et al., 2002)</a:t>
            </a:r>
          </a:p>
          <a:p>
            <a:r>
              <a:rPr lang="en-GB">
                <a:ea typeface="+mn-lt"/>
                <a:cs typeface="+mn-lt"/>
              </a:rPr>
              <a:t>15-21 matches missed per club per season on average</a:t>
            </a:r>
            <a:endParaRPr lang="en-GB"/>
          </a:p>
          <a:p>
            <a:r>
              <a:rPr lang="en-GB">
                <a:ea typeface="+mn-lt"/>
                <a:cs typeface="+mn-lt"/>
              </a:rPr>
              <a:t>Acute hamstring strains have been found to be more common in field sports (football and field hockey) than in court sports (basketball, volleyball) (Dalton </a:t>
            </a:r>
            <a:r>
              <a:rPr lang="en-GB" i="1">
                <a:ea typeface="+mn-lt"/>
                <a:cs typeface="+mn-lt"/>
              </a:rPr>
              <a:t>et al</a:t>
            </a:r>
            <a:r>
              <a:rPr lang="en-GB">
                <a:ea typeface="+mn-lt"/>
                <a:cs typeface="+mn-lt"/>
              </a:rPr>
              <a:t>., 2015)</a:t>
            </a:r>
            <a:endParaRPr lang="en-GB"/>
          </a:p>
          <a:p>
            <a:r>
              <a:rPr lang="en-GB">
                <a:ea typeface="+mn-lt"/>
                <a:cs typeface="+mn-lt"/>
              </a:rPr>
              <a:t>More common in preseason  (Dalton </a:t>
            </a:r>
            <a:r>
              <a:rPr lang="en-GB" i="1">
                <a:ea typeface="+mn-lt"/>
                <a:cs typeface="+mn-lt"/>
              </a:rPr>
              <a:t>et al.,</a:t>
            </a:r>
            <a:r>
              <a:rPr lang="en-GB">
                <a:ea typeface="+mn-lt"/>
                <a:cs typeface="+mn-lt"/>
              </a:rPr>
              <a:t> 2015)</a:t>
            </a:r>
            <a:endParaRPr lang="en-GB"/>
          </a:p>
          <a:p>
            <a:r>
              <a:rPr lang="en-GB">
                <a:ea typeface="+mn-lt"/>
                <a:cs typeface="+mn-lt"/>
              </a:rPr>
              <a:t>Male athletes are 64% more likely to sustain an acute hamstring strain than female athletes (Cross et al., 2013) </a:t>
            </a:r>
            <a:endParaRPr lang="en-GB" b="1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pic>
        <p:nvPicPr>
          <p:cNvPr id="4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7A8CB3DA-6506-4FC2-8C7B-EEA70399B1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7988" y="3037090"/>
            <a:ext cx="2743199" cy="187737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773DCA5-A5D3-8B4D-806D-A3EF615EBB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64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370"/>
    </mc:Choice>
    <mc:Fallback xmlns="">
      <p:transition spd="slow" advTm="61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EE807-1436-4193-863A-9AD99EDAB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ea typeface="+mj-lt"/>
                <a:cs typeface="+mj-lt"/>
              </a:rPr>
              <a:t> Mechanisms</a:t>
            </a:r>
          </a:p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B8B1C6-58D5-4347-B724-8C46FC6D1D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0847" y="1329214"/>
            <a:ext cx="10058400" cy="384962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Hamstring injuries are common in sports requiring kicking, high-speed running and sprinting and are a significant cause of missed training and matches (</a:t>
            </a:r>
            <a:r>
              <a:rPr lang="en-GB" err="1">
                <a:ea typeface="+mn-lt"/>
                <a:cs typeface="+mn-lt"/>
              </a:rPr>
              <a:t>Askling</a:t>
            </a:r>
            <a:r>
              <a:rPr lang="en-GB">
                <a:ea typeface="+mn-lt"/>
                <a:cs typeface="+mn-lt"/>
              </a:rPr>
              <a:t> et al., 2012)</a:t>
            </a:r>
          </a:p>
          <a:p>
            <a:r>
              <a:rPr lang="en-GB"/>
              <a:t>Can also occur during maximal stretching</a:t>
            </a:r>
          </a:p>
          <a:p>
            <a:r>
              <a:rPr lang="en-GB"/>
              <a:t>Mechanisms distinguished by type 1 and type 2 injury situations. </a:t>
            </a:r>
          </a:p>
          <a:p>
            <a:endParaRPr lang="en-GB"/>
          </a:p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                                                                </a:t>
            </a:r>
            <a:endParaRPr lang="en-GB" sz="2000" u="sng">
              <a:ea typeface="+mn-lt"/>
              <a:cs typeface="+mn-lt"/>
            </a:endParaRPr>
          </a:p>
          <a:p>
            <a:pPr marL="0" indent="0">
              <a:buNone/>
            </a:pPr>
            <a:endParaRPr lang="en-GB" sz="20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                                                                          V</a:t>
            </a:r>
            <a:endParaRPr lang="en-GB" sz="2000" u="sng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BF8ED4-8623-4263-A79C-8B4B35082A20}"/>
              </a:ext>
            </a:extLst>
          </p:cNvPr>
          <p:cNvSpPr txBox="1"/>
          <p:nvPr/>
        </p:nvSpPr>
        <p:spPr>
          <a:xfrm>
            <a:off x="2120922" y="2603647"/>
            <a:ext cx="274319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u="sng">
                <a:ea typeface="+mn-lt"/>
                <a:cs typeface="+mn-lt"/>
              </a:rPr>
              <a:t>Type 1</a:t>
            </a:r>
            <a:endParaRPr lang="en-GB"/>
          </a:p>
          <a:p>
            <a:pPr algn="l"/>
            <a:endParaRPr lang="en-GB" u="sng"/>
          </a:p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96DD04-C206-4C7E-80E2-0415E44C1583}"/>
              </a:ext>
            </a:extLst>
          </p:cNvPr>
          <p:cNvSpPr txBox="1"/>
          <p:nvPr/>
        </p:nvSpPr>
        <p:spPr>
          <a:xfrm>
            <a:off x="8519222" y="2606068"/>
            <a:ext cx="274319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u="sng">
                <a:ea typeface="+mn-lt"/>
                <a:cs typeface="+mn-lt"/>
              </a:rPr>
              <a:t>Type 2</a:t>
            </a:r>
            <a:endParaRPr lang="en-US"/>
          </a:p>
          <a:p>
            <a:pPr algn="l"/>
            <a:endParaRPr lang="en-US"/>
          </a:p>
        </p:txBody>
      </p:sp>
      <p:pic>
        <p:nvPicPr>
          <p:cNvPr id="8" name="Picture 8" descr="A person with a football ball&#10;&#10;Description generated with very high confidence">
            <a:extLst>
              <a:ext uri="{FF2B5EF4-FFF2-40B4-BE49-F238E27FC236}">
                <a16:creationId xmlns:a16="http://schemas.microsoft.com/office/drawing/2014/main" id="{672059DE-50D3-41E0-AAF9-67AC50D18C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956268" y="3250336"/>
            <a:ext cx="3748035" cy="250097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3D12AAF-7ECF-492B-B435-3F6B131DBC40}"/>
              </a:ext>
            </a:extLst>
          </p:cNvPr>
          <p:cNvSpPr txBox="1"/>
          <p:nvPr/>
        </p:nvSpPr>
        <p:spPr>
          <a:xfrm>
            <a:off x="738554" y="5751757"/>
            <a:ext cx="3547068" cy="166775"/>
          </a:xfrm>
          <a:prstGeom prst="rect">
            <a:avLst/>
          </a:prstGeom>
        </p:spPr>
        <p:txBody>
          <a:bodyPr anchor="t">
            <a:normAutofit fontScale="32500" lnSpcReduction="20000"/>
          </a:bodyPr>
          <a:lstStyle/>
          <a:p>
            <a:endParaRPr lang="en-US"/>
          </a:p>
        </p:txBody>
      </p:sp>
      <p:pic>
        <p:nvPicPr>
          <p:cNvPr id="12" name="Picture 12">
            <a:extLst>
              <a:ext uri="{FF2B5EF4-FFF2-40B4-BE49-F238E27FC236}">
                <a16:creationId xmlns:a16="http://schemas.microsoft.com/office/drawing/2014/main" id="{02EA446B-70A4-44E2-9FAB-D68E213D59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1124" y="3187421"/>
            <a:ext cx="3748036" cy="256819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6B36CBE-6916-0641-B27F-C32279041C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2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36"/>
    </mc:Choice>
    <mc:Fallback xmlns="">
      <p:transition spd="slow" advTm="232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467A7-E06D-435F-BA9B-16A423A2F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9450" y="727627"/>
            <a:ext cx="4957553" cy="164592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cap="all" spc="-100"/>
              <a:t>TYPE 1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BBB6B01-5B73-410C-B70E-8CF2FA470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8836" y="721224"/>
            <a:ext cx="5367164" cy="5415552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712F587-12D0-435C-8E3F-F44C36EE7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217" y="892220"/>
            <a:ext cx="5054517" cy="5097085"/>
          </a:xfrm>
          <a:prstGeom prst="rect">
            <a:avLst/>
          </a:prstGeom>
          <a:noFill/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</p:sp>
      <p:pic>
        <p:nvPicPr>
          <p:cNvPr id="4" name="Picture 4" descr="A close up of a map&#10;&#10;Description generated with high confidence">
            <a:extLst>
              <a:ext uri="{FF2B5EF4-FFF2-40B4-BE49-F238E27FC236}">
                <a16:creationId xmlns:a16="http://schemas.microsoft.com/office/drawing/2014/main" id="{C59CFF9E-5662-4C28-84CA-5C51F568EC5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2557" b="16881"/>
          <a:stretch/>
        </p:blipFill>
        <p:spPr>
          <a:xfrm>
            <a:off x="1532736" y="1206900"/>
            <a:ext cx="3759477" cy="446236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64C42-26BC-4478-BBAC-1246B25DCF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9450" y="2538919"/>
            <a:ext cx="4957554" cy="349612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br>
              <a:rPr lang="en-US" spc="80"/>
            </a:br>
            <a:endParaRPr lang="en-US" spc="8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586C828-2ACF-4ED4-88B9-47F7B2956B9A}"/>
              </a:ext>
            </a:extLst>
          </p:cNvPr>
          <p:cNvSpPr txBox="1"/>
          <p:nvPr/>
        </p:nvSpPr>
        <p:spPr>
          <a:xfrm>
            <a:off x="6516356" y="2002971"/>
            <a:ext cx="5221793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GB">
                <a:ea typeface="+mn-lt"/>
                <a:cs typeface="+mn-lt"/>
              </a:rPr>
              <a:t>Most common hamstring strain, occur during high-speed running (</a:t>
            </a:r>
            <a:r>
              <a:rPr lang="en-GB" err="1">
                <a:ea typeface="+mn-lt"/>
                <a:cs typeface="+mn-lt"/>
              </a:rPr>
              <a:t>Askling</a:t>
            </a:r>
            <a:r>
              <a:rPr lang="en-GB">
                <a:ea typeface="+mn-lt"/>
                <a:cs typeface="+mn-lt"/>
              </a:rPr>
              <a:t> et al., 2014)</a:t>
            </a:r>
          </a:p>
          <a:p>
            <a:pPr marL="285750" indent="-285750">
              <a:buFont typeface="Arial,Sans-Serif"/>
              <a:buChar char="•"/>
            </a:pPr>
            <a:r>
              <a:rPr lang="en-GB">
                <a:ea typeface="+mn-lt"/>
                <a:cs typeface="+mn-lt"/>
              </a:rPr>
              <a:t>Usually involve the long head of BF</a:t>
            </a:r>
            <a:endParaRPr lang="en-US"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GB">
                <a:ea typeface="+mn-lt"/>
                <a:cs typeface="+mn-lt"/>
              </a:rPr>
              <a:t>Most commonly at proximal muscle-tendon junction </a:t>
            </a:r>
          </a:p>
          <a:p>
            <a:pPr marL="285750" indent="-285750">
              <a:buFont typeface="Arial,Sans-Serif"/>
              <a:buChar char="•"/>
            </a:pPr>
            <a:r>
              <a:rPr lang="en-GB">
                <a:ea typeface="+mn-lt"/>
                <a:cs typeface="+mn-lt"/>
              </a:rPr>
              <a:t>Biomechanical studies suggest hamstrings most vulnerable during the terminal swing phase of sprinting </a:t>
            </a:r>
          </a:p>
          <a:p>
            <a:pPr marL="285750" indent="-285750">
              <a:buFont typeface="Arial,Sans-Serif"/>
              <a:buChar char="•"/>
            </a:pPr>
            <a:r>
              <a:rPr lang="en-GB"/>
              <a:t>Require shorter rehabilitation period than type 2</a:t>
            </a:r>
          </a:p>
          <a:p>
            <a:pPr marL="285750" indent="-285750">
              <a:buFont typeface="Arial,Sans-Serif"/>
              <a:buChar char="•"/>
            </a:pPr>
            <a:endParaRPr lang="en-GB"/>
          </a:p>
          <a:p>
            <a:pPr marL="285750" indent="-285750">
              <a:buFont typeface="Arial,Sans-Serif"/>
              <a:buChar char="•"/>
            </a:pPr>
            <a:endParaRPr lang="en-GB"/>
          </a:p>
          <a:p>
            <a:pPr marL="285750" indent="-285750">
              <a:buFont typeface="Arial,Sans-Serif"/>
              <a:buChar char="•"/>
            </a:pPr>
            <a:endParaRPr lang="en-GB"/>
          </a:p>
          <a:p>
            <a:pPr marL="285750" indent="-285750">
              <a:buFont typeface="Arial,Sans-Serif"/>
              <a:buChar char="•"/>
            </a:pPr>
            <a:endParaRPr lang="en-GB"/>
          </a:p>
          <a:p>
            <a:pPr marL="285750" indent="-285750">
              <a:buFont typeface="Arial,Sans-Serif"/>
              <a:buChar char="•"/>
            </a:pPr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74BF5BE-99D2-C74A-99A8-053CBE512F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20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70"/>
    </mc:Choice>
    <mc:Fallback xmlns="">
      <p:transition spd="slow" advTm="29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67829-E64F-466D-B75A-3824BB44D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8725" y="124726"/>
            <a:ext cx="4957553" cy="1645920"/>
          </a:xfrm>
        </p:spPr>
        <p:txBody>
          <a:bodyPr>
            <a:normAutofit/>
          </a:bodyPr>
          <a:lstStyle/>
          <a:p>
            <a:r>
              <a:rPr lang="en-GB"/>
              <a:t>TYPE 2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BB6B01-5B73-410C-B70E-8CF2FA470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8836" y="721224"/>
            <a:ext cx="5367164" cy="5415552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712F587-12D0-435C-8E3F-F44C36EE7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217" y="892220"/>
            <a:ext cx="5054517" cy="5097085"/>
          </a:xfrm>
          <a:prstGeom prst="rect">
            <a:avLst/>
          </a:prstGeom>
          <a:noFill/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</p:sp>
      <p:pic>
        <p:nvPicPr>
          <p:cNvPr id="4" name="Picture 4" descr="A close up of a map&#10;&#10;Description generated with high confidence">
            <a:extLst>
              <a:ext uri="{FF2B5EF4-FFF2-40B4-BE49-F238E27FC236}">
                <a16:creationId xmlns:a16="http://schemas.microsoft.com/office/drawing/2014/main" id="{A9C16C66-2B73-4AE0-B517-4718CB8749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012" r="147" b="8932"/>
          <a:stretch/>
        </p:blipFill>
        <p:spPr>
          <a:xfrm>
            <a:off x="1537767" y="1206900"/>
            <a:ext cx="3749415" cy="4462365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D2916CB-5D73-4B63-B98B-C697516BD9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8725" y="1349864"/>
            <a:ext cx="4957554" cy="456794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,Sans-Serif" pitchFamily="18" charset="0"/>
              <a:buChar char="•"/>
            </a:pPr>
            <a:r>
              <a:rPr lang="en-GB" sz="1800">
                <a:ea typeface="+mn-lt"/>
                <a:cs typeface="+mn-lt"/>
              </a:rPr>
              <a:t>Occur during movements leading to extensive lengthening of the hamstring in hip flexion combined with knee extension </a:t>
            </a:r>
            <a:endParaRPr lang="en-US" sz="1800">
              <a:ea typeface="+mn-lt"/>
              <a:cs typeface="+mn-lt"/>
            </a:endParaRPr>
          </a:p>
          <a:p>
            <a:pPr marL="285750" indent="-285750">
              <a:buFont typeface="Arial,Sans-Serif" pitchFamily="18" charset="0"/>
              <a:buChar char="•"/>
            </a:pPr>
            <a:r>
              <a:rPr lang="en-GB" sz="1800">
                <a:ea typeface="+mn-lt"/>
                <a:cs typeface="+mn-lt"/>
              </a:rPr>
              <a:t>Such as high kicking, slide tackle and forward split</a:t>
            </a:r>
            <a:endParaRPr lang="en-US" sz="1800">
              <a:ea typeface="+mn-lt"/>
              <a:cs typeface="+mn-lt"/>
            </a:endParaRPr>
          </a:p>
          <a:p>
            <a:pPr marL="285750" indent="-285750">
              <a:buFont typeface="Arial,Sans-Serif" pitchFamily="18" charset="0"/>
              <a:buChar char="•"/>
            </a:pPr>
            <a:r>
              <a:rPr lang="en-GB" sz="1800">
                <a:ea typeface="+mn-lt"/>
                <a:cs typeface="+mn-lt"/>
              </a:rPr>
              <a:t>Usually located close to the ischial tuberosity and involve the proximal free tendon of semimembranosus (</a:t>
            </a:r>
            <a:r>
              <a:rPr lang="en-GB" sz="1800" err="1">
                <a:ea typeface="+mn-lt"/>
                <a:cs typeface="+mn-lt"/>
              </a:rPr>
              <a:t>Askling</a:t>
            </a:r>
            <a:r>
              <a:rPr lang="en-GB" sz="1800">
                <a:ea typeface="+mn-lt"/>
                <a:cs typeface="+mn-lt"/>
              </a:rPr>
              <a:t> et al., 2013)</a:t>
            </a:r>
            <a:endParaRPr lang="en-US" sz="1800">
              <a:ea typeface="+mn-lt"/>
              <a:cs typeface="+mn-lt"/>
            </a:endParaRPr>
          </a:p>
          <a:p>
            <a:pPr marL="285750" indent="-285750">
              <a:buFont typeface="Arial,Sans-Serif" pitchFamily="18" charset="0"/>
              <a:buChar char="•"/>
            </a:pPr>
            <a:r>
              <a:rPr lang="en-GB" sz="1800"/>
              <a:t>Injury site closer to the IT, reported longer rehab period </a:t>
            </a:r>
          </a:p>
          <a:p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EF466DE-ECC2-6844-B166-0B8CA280B4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1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80"/>
    </mc:Choice>
    <mc:Fallback xmlns="">
      <p:transition spd="slow" advTm="30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2AD6B69-E0A0-476D-9EE1-6B69F04C5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6BE10A1-AD5F-4AB3-8A94-41D62B494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4419599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6A031E-AF13-41F6-810A-8B8BF7735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409" y="559477"/>
            <a:ext cx="3765200" cy="5709931"/>
          </a:xfrm>
        </p:spPr>
        <p:txBody>
          <a:bodyPr>
            <a:normAutofit/>
          </a:bodyPr>
          <a:lstStyle/>
          <a:p>
            <a:pPr algn="ctr"/>
            <a:r>
              <a:rPr lang="en-GB"/>
              <a:t>Risk factors  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684BFFE-6A90-4311-ACD5-B34177D464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4122323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AA1F6FE-B173-4917-A5E5-3F79BBFDF5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2817012"/>
              </p:ext>
            </p:extLst>
          </p:nvPr>
        </p:nvGraphicFramePr>
        <p:xfrm>
          <a:off x="5478124" y="800947"/>
          <a:ext cx="5906181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60E8ED3-A7A1-B44A-8B0D-A4BB8E0842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41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00"/>
    </mc:Choice>
    <mc:Fallback xmlns="">
      <p:transition spd="slow" advTm="20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6122C-8E51-4475-A528-DB2F7DBC6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Occupation/Lifestyle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133C4-C51B-48C4-89D2-D244D4D376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/>
              <a:t>Factors outside of sport can be influential </a:t>
            </a:r>
            <a:endParaRPr lang="en-US"/>
          </a:p>
          <a:p>
            <a:r>
              <a:rPr lang="en-GB" sz="2400"/>
              <a:t>Sitting for long periods </a:t>
            </a:r>
          </a:p>
          <a:p>
            <a:r>
              <a:rPr lang="en-GB" sz="2400"/>
              <a:t>Repetitive bending from different jobs</a:t>
            </a:r>
          </a:p>
          <a:p>
            <a:r>
              <a:rPr lang="en-GB" sz="2400"/>
              <a:t>Excessive working hours – insufficient break periods</a:t>
            </a:r>
          </a:p>
          <a:p>
            <a:r>
              <a:rPr lang="en-GB" sz="2400"/>
              <a:t>Poor ergonomic design – overstretching, twisting, sudden movements</a:t>
            </a:r>
          </a:p>
          <a:p>
            <a:endParaRPr lang="en-GB" sz="240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DBC4AD8-1227-D041-9C83-1668D331C9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13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220"/>
    </mc:Choice>
    <mc:Fallback xmlns="">
      <p:transition spd="slow" advTm="26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9">
            <a:extLst>
              <a:ext uri="{FF2B5EF4-FFF2-40B4-BE49-F238E27FC236}">
                <a16:creationId xmlns:a16="http://schemas.microsoft.com/office/drawing/2014/main" id="{0EB72A9B-FD82-4F09-BF1E-D39311D3A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DD39B371-6E4E-4070-AB4E-4D788405A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13">
            <a:extLst>
              <a:ext uri="{FF2B5EF4-FFF2-40B4-BE49-F238E27FC236}">
                <a16:creationId xmlns:a16="http://schemas.microsoft.com/office/drawing/2014/main" id="{B937DAED-8BFE-4563-BB45-B5E554D70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D96FB8-32A9-4071-B729-44EE4706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GB"/>
              <a:t>Signs &amp; Symptoms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43DDFA97-98D8-4507-94C6-E3FFA7A1DA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157858"/>
              </p:ext>
            </p:extLst>
          </p:nvPr>
        </p:nvGraphicFramePr>
        <p:xfrm>
          <a:off x="1066800" y="2310063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AAD7A91-B30D-1A4C-9E42-7F9ECF82C9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30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279"/>
    </mc:Choice>
    <mc:Fallback xmlns="">
      <p:transition spd="slow" advTm="372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94762-65D8-47FE-A08D-E9B525088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899" y="491869"/>
            <a:ext cx="10058400" cy="1371600"/>
          </a:xfrm>
        </p:spPr>
        <p:txBody>
          <a:bodyPr/>
          <a:lstStyle/>
          <a:p>
            <a:r>
              <a:rPr lang="en-GB"/>
              <a:t>Signs &amp; Symptoms</a:t>
            </a:r>
          </a:p>
        </p:txBody>
      </p:sp>
      <p:pic>
        <p:nvPicPr>
          <p:cNvPr id="4" name="Picture 4" descr="A tattoo on his feet&#10;&#10;Description generated with very high confidence">
            <a:extLst>
              <a:ext uri="{FF2B5EF4-FFF2-40B4-BE49-F238E27FC236}">
                <a16:creationId xmlns:a16="http://schemas.microsoft.com/office/drawing/2014/main" id="{56EDA297-8C88-489E-AE83-AADD9A77A9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36656" y="1862651"/>
            <a:ext cx="2478070" cy="3309676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1F311E9-F25C-4F8D-BEEE-2D1BD1C7083E}"/>
              </a:ext>
            </a:extLst>
          </p:cNvPr>
          <p:cNvSpPr txBox="1"/>
          <p:nvPr/>
        </p:nvSpPr>
        <p:spPr>
          <a:xfrm>
            <a:off x="462224" y="5327301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Local Haematoma &amp; bruising </a:t>
            </a:r>
          </a:p>
        </p:txBody>
      </p:sp>
      <p:pic>
        <p:nvPicPr>
          <p:cNvPr id="7" name="Picture 7" descr="A person sitting in a chair&#10;&#10;Description generated with high confidence">
            <a:extLst>
              <a:ext uri="{FF2B5EF4-FFF2-40B4-BE49-F238E27FC236}">
                <a16:creationId xmlns:a16="http://schemas.microsoft.com/office/drawing/2014/main" id="{C2CD5C77-7F42-427B-B9BB-BB3FCAF2C1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1741" y="1798848"/>
            <a:ext cx="3203749" cy="34445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F3E25CE-1E24-4091-89FD-3C5406A896DD}"/>
              </a:ext>
            </a:extLst>
          </p:cNvPr>
          <p:cNvSpPr txBox="1"/>
          <p:nvPr/>
        </p:nvSpPr>
        <p:spPr>
          <a:xfrm>
            <a:off x="4171741" y="5545015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Slump test to determine hamstring strain</a:t>
            </a:r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4452A7F9-271C-413F-81CB-76F4F0F0F2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9697" y="1800266"/>
            <a:ext cx="3120013" cy="344168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A68F8A7-2E89-4F08-BADE-C4042A46239F}"/>
              </a:ext>
            </a:extLst>
          </p:cNvPr>
          <p:cNvSpPr txBox="1"/>
          <p:nvPr/>
        </p:nvSpPr>
        <p:spPr>
          <a:xfrm>
            <a:off x="8249697" y="5461279"/>
            <a:ext cx="331260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Possible LS abnormality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D18375E-1392-2B45-9D30-630AFC7A48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45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59"/>
    </mc:Choice>
    <mc:Fallback xmlns="">
      <p:transition spd="slow" advTm="213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4C58ED0-C700-47B2-8D54-31F4BB36BE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2030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D40F7A-4BD9-4F50-A33B-8CB290C00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1973" y="643464"/>
            <a:ext cx="4143830" cy="5566305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D2FDAD1-72F9-4134-9A38-92BDC75F7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7364" y="806860"/>
            <a:ext cx="3813048" cy="5239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FB63F2-EA13-4CEB-A3C5-AC684ED2E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7000" y="965200"/>
            <a:ext cx="3454400" cy="4936067"/>
          </a:xfrm>
        </p:spPr>
        <p:txBody>
          <a:bodyPr>
            <a:normAutofit/>
          </a:bodyPr>
          <a:lstStyle/>
          <a:p>
            <a:pPr algn="ctr"/>
            <a:r>
              <a:rPr lang="en-GB"/>
              <a:t>Diagnosis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42EE9C5-3F8A-4184-957B-131F71C9B0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8953615"/>
              </p:ext>
            </p:extLst>
          </p:nvPr>
        </p:nvGraphicFramePr>
        <p:xfrm>
          <a:off x="793590" y="800946"/>
          <a:ext cx="6036579" cy="52523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FFF8515-B6E2-EF42-BB29-A610B72634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98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19"/>
    </mc:Choice>
    <mc:Fallback xmlns="">
      <p:transition spd="slow" advTm="224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5C86A-7A71-498B-80A2-5C5A36221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Diagnosis</a:t>
            </a:r>
          </a:p>
        </p:txBody>
      </p:sp>
      <p:pic>
        <p:nvPicPr>
          <p:cNvPr id="8" name="Picture 8" descr="A picture containing photo, different, sitting, standing&#10;&#10;Description generated with very high confidence">
            <a:extLst>
              <a:ext uri="{FF2B5EF4-FFF2-40B4-BE49-F238E27FC236}">
                <a16:creationId xmlns:a16="http://schemas.microsoft.com/office/drawing/2014/main" id="{046A418A-50B0-41E0-B291-8C8FC78702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48071" b="222"/>
          <a:stretch/>
        </p:blipFill>
        <p:spPr>
          <a:xfrm>
            <a:off x="1065833" y="1863557"/>
            <a:ext cx="3616320" cy="3264412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FC56A07-8FE3-48BD-9857-CDE65A4CD905}"/>
              </a:ext>
            </a:extLst>
          </p:cNvPr>
          <p:cNvSpPr txBox="1"/>
          <p:nvPr/>
        </p:nvSpPr>
        <p:spPr>
          <a:xfrm>
            <a:off x="1024392" y="4655911"/>
            <a:ext cx="3902075" cy="317500"/>
          </a:xfrm>
          <a:prstGeom prst="rect">
            <a:avLst/>
          </a:prstGeom>
        </p:spPr>
        <p:txBody>
          <a:bodyPr anchor="t"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F00EA6-ED22-47E9-8F2D-EDA8DAF60492}"/>
              </a:ext>
            </a:extLst>
          </p:cNvPr>
          <p:cNvSpPr txBox="1"/>
          <p:nvPr/>
        </p:nvSpPr>
        <p:spPr>
          <a:xfrm>
            <a:off x="979714" y="5261429"/>
            <a:ext cx="362131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Appearance of injury at intramuscular BF tendon</a:t>
            </a:r>
          </a:p>
        </p:txBody>
      </p:sp>
      <p:pic>
        <p:nvPicPr>
          <p:cNvPr id="21" name="Picture 21" descr="A picture containing photo, table, sitting, couple&#10;&#10;Description generated with very high confidence">
            <a:extLst>
              <a:ext uri="{FF2B5EF4-FFF2-40B4-BE49-F238E27FC236}">
                <a16:creationId xmlns:a16="http://schemas.microsoft.com/office/drawing/2014/main" id="{91CF8FBD-2469-4202-B94D-5CBF53CA04F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475" t="-2439" r="33555" b="2927"/>
          <a:stretch/>
        </p:blipFill>
        <p:spPr>
          <a:xfrm>
            <a:off x="7191829" y="1718685"/>
            <a:ext cx="3548773" cy="340615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6997EBC1-C5D6-4989-B510-86DD8A93E3CA}"/>
              </a:ext>
            </a:extLst>
          </p:cNvPr>
          <p:cNvSpPr txBox="1"/>
          <p:nvPr/>
        </p:nvSpPr>
        <p:spPr>
          <a:xfrm>
            <a:off x="7191829" y="5261429"/>
            <a:ext cx="433977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Longitudinal splitting of the intramuscular tendon of hamstring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2515E77-6F00-2045-AC27-CB19DCB617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28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83"/>
    </mc:Choice>
    <mc:Fallback xmlns="">
      <p:transition spd="slow" advTm="13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2">
            <a:extLst>
              <a:ext uri="{FF2B5EF4-FFF2-40B4-BE49-F238E27FC236}">
                <a16:creationId xmlns:a16="http://schemas.microsoft.com/office/drawing/2014/main" id="{0EB72A9B-FD82-4F09-BF1E-D39311D3A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4">
            <a:extLst>
              <a:ext uri="{FF2B5EF4-FFF2-40B4-BE49-F238E27FC236}">
                <a16:creationId xmlns:a16="http://schemas.microsoft.com/office/drawing/2014/main" id="{DD39B371-6E4E-4070-AB4E-4D788405A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Rectangle 26">
            <a:extLst>
              <a:ext uri="{FF2B5EF4-FFF2-40B4-BE49-F238E27FC236}">
                <a16:creationId xmlns:a16="http://schemas.microsoft.com/office/drawing/2014/main" id="{B937DAED-8BFE-4563-BB45-B5E554D70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622480-3CC8-43BA-962C-1AAA5FECB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GB"/>
              <a:t>Management</a:t>
            </a:r>
            <a:br>
              <a:rPr lang="en-GB"/>
            </a:br>
            <a:endParaRPr lang="en-GB"/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F5D1B2D0-6E15-4A71-B8D1-B0B5605F43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1495593"/>
              </p:ext>
            </p:extLst>
          </p:nvPr>
        </p:nvGraphicFramePr>
        <p:xfrm>
          <a:off x="1066800" y="2310063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77" name="TextBox 976">
            <a:extLst>
              <a:ext uri="{FF2B5EF4-FFF2-40B4-BE49-F238E27FC236}">
                <a16:creationId xmlns:a16="http://schemas.microsoft.com/office/drawing/2014/main" id="{3656D6DB-2F6D-4A68-82B5-6DE9A8B3E46B}"/>
              </a:ext>
            </a:extLst>
          </p:cNvPr>
          <p:cNvSpPr txBox="1"/>
          <p:nvPr/>
        </p:nvSpPr>
        <p:spPr>
          <a:xfrm>
            <a:off x="943484" y="1938156"/>
            <a:ext cx="952558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ea typeface="+mn-lt"/>
                <a:cs typeface="+mn-lt"/>
              </a:rPr>
              <a:t>A structured and targeted diagnostic and rehabilitation approach is recommended to improve outcomes after hamstring injury:</a:t>
            </a:r>
            <a:endParaRPr lang="en-US"/>
          </a:p>
          <a:p>
            <a:br>
              <a:rPr lang="en-US"/>
            </a:br>
            <a:endParaRPr lang="en-US"/>
          </a:p>
          <a:p>
            <a:pPr algn="l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B4AE820-F384-E24D-83CB-32903B461D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4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585"/>
    </mc:Choice>
    <mc:Fallback xmlns="">
      <p:transition spd="slow" advTm="73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9">
            <a:extLst>
              <a:ext uri="{FF2B5EF4-FFF2-40B4-BE49-F238E27FC236}">
                <a16:creationId xmlns:a16="http://schemas.microsoft.com/office/drawing/2014/main" id="{282E2A95-1A08-4118-83C6-B1CA5648E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2FFEFC7E-85EE-4AC9-A351-FBEB13A1D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534" y="237744"/>
            <a:ext cx="2926080" cy="638251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13">
            <a:extLst>
              <a:ext uri="{FF2B5EF4-FFF2-40B4-BE49-F238E27FC236}">
                <a16:creationId xmlns:a16="http://schemas.microsoft.com/office/drawing/2014/main" id="{CB2511BB-FC4C-45F3-94EB-661D6806C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9100" y="413053"/>
            <a:ext cx="2616201" cy="6064596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C7F81D-0F59-4EF1-961D-496198AE8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20" y="612843"/>
            <a:ext cx="2312480" cy="1499738"/>
          </a:xfrm>
        </p:spPr>
        <p:txBody>
          <a:bodyPr anchor="b">
            <a:normAutofit/>
          </a:bodyPr>
          <a:lstStyle/>
          <a:p>
            <a:r>
              <a:rPr lang="en-GB" sz="2800"/>
              <a:t>TREATMENT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8117DC-1B0E-4B78-8BF4-02F9D6869B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720" y="2149813"/>
            <a:ext cx="2312479" cy="385419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40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GB" sz="1400">
                <a:solidFill>
                  <a:schemeClr val="tx1">
                    <a:lumMod val="85000"/>
                    <a:lumOff val="15000"/>
                  </a:schemeClr>
                </a:solidFill>
              </a:rPr>
              <a:t>MILD (GRADE 1)</a:t>
            </a:r>
          </a:p>
          <a:p>
            <a:r>
              <a:rPr lang="en-GB" sz="1400">
                <a:solidFill>
                  <a:schemeClr val="tx1">
                    <a:lumMod val="85000"/>
                    <a:lumOff val="15000"/>
                  </a:schemeClr>
                </a:solidFill>
              </a:rPr>
              <a:t>MODERATE (GRADE 2)</a:t>
            </a:r>
          </a:p>
          <a:p>
            <a:r>
              <a:rPr lang="en-GB" sz="1400">
                <a:solidFill>
                  <a:schemeClr val="tx1">
                    <a:lumMod val="85000"/>
                    <a:lumOff val="15000"/>
                  </a:schemeClr>
                </a:solidFill>
              </a:rPr>
              <a:t>SEVERE (GRADE 3)</a:t>
            </a:r>
          </a:p>
          <a:p>
            <a:endParaRPr lang="en-GB" sz="140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GB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Rectangle 15">
            <a:extLst>
              <a:ext uri="{FF2B5EF4-FFF2-40B4-BE49-F238E27FC236}">
                <a16:creationId xmlns:a16="http://schemas.microsoft.com/office/drawing/2014/main" id="{68DC0EC7-60EA-4BD3-BC04-D547DE1B2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9764" y="413053"/>
            <a:ext cx="8212114" cy="6064596"/>
          </a:xfrm>
          <a:prstGeom prst="rect">
            <a:avLst/>
          </a:prstGeom>
          <a:noFill/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</p:sp>
      <p:pic>
        <p:nvPicPr>
          <p:cNvPr id="24" name="Picture 24" descr="A close up of text on a white background&#10;&#10;Description generated with very high confidence">
            <a:extLst>
              <a:ext uri="{FF2B5EF4-FFF2-40B4-BE49-F238E27FC236}">
                <a16:creationId xmlns:a16="http://schemas.microsoft.com/office/drawing/2014/main" id="{6FD0CEB0-A66C-4301-A330-27571351AD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0514" y="1070250"/>
            <a:ext cx="8207828" cy="5116641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6A03AF2-2C80-4EC7-B89C-B706DC6E5C60}"/>
              </a:ext>
            </a:extLst>
          </p:cNvPr>
          <p:cNvSpPr txBox="1"/>
          <p:nvPr/>
        </p:nvSpPr>
        <p:spPr>
          <a:xfrm>
            <a:off x="3708400" y="696686"/>
            <a:ext cx="7721599" cy="3693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u="sng"/>
              <a:t>Treatment protocol for mild, moderate and severe muscle strains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B935156-02B8-4071-86E2-F024BBE7508A}"/>
              </a:ext>
            </a:extLst>
          </p:cNvPr>
          <p:cNvSpPr txBox="1"/>
          <p:nvPr/>
        </p:nvSpPr>
        <p:spPr>
          <a:xfrm>
            <a:off x="3570514" y="6117771"/>
            <a:ext cx="8200570" cy="3693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(Kolt</a:t>
            </a:r>
            <a:r>
              <a:rPr lang="en-GB">
                <a:solidFill>
                  <a:schemeClr val="bg1"/>
                </a:solidFill>
                <a:ea typeface="+mn-lt"/>
                <a:cs typeface="+mn-lt"/>
              </a:rPr>
              <a:t> and Snyder-Mackler, 2007)</a:t>
            </a:r>
            <a:endParaRPr lang="en-GB">
              <a:solidFill>
                <a:schemeClr val="bg1"/>
              </a:solidFill>
            </a:endParaRPr>
          </a:p>
        </p:txBody>
      </p:sp>
      <p:pic>
        <p:nvPicPr>
          <p:cNvPr id="4" name="Picture 4" descr="A close up of a bird&#10;&#10;Description generated with high confidence">
            <a:extLst>
              <a:ext uri="{FF2B5EF4-FFF2-40B4-BE49-F238E27FC236}">
                <a16:creationId xmlns:a16="http://schemas.microsoft.com/office/drawing/2014/main" id="{B6A99262-5F38-4348-84A2-CE97C6E678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93986" y="3794296"/>
            <a:ext cx="2464675" cy="163949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A7F58F3-D166-5847-9B48-4B0525A120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7734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28820"/>
    </mc:Choice>
    <mc:Fallback xmlns="">
      <p:transition spd="slow" advTm="28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42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1" name="Rectangle 44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42" name="Rectangle 46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44" name="Rectangle 48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6" name="Group 50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Rectangle 55">
            <a:extLst>
              <a:ext uri="{FF2B5EF4-FFF2-40B4-BE49-F238E27FC236}">
                <a16:creationId xmlns:a16="http://schemas.microsoft.com/office/drawing/2014/main" id="{1C3E817E-E139-426E-89E5-9DD346EC75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57">
            <a:extLst>
              <a:ext uri="{FF2B5EF4-FFF2-40B4-BE49-F238E27FC236}">
                <a16:creationId xmlns:a16="http://schemas.microsoft.com/office/drawing/2014/main" id="{E2ADD2F6-F7FC-464F-8F18-5BDBD27A73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9">
            <a:extLst>
              <a:ext uri="{FF2B5EF4-FFF2-40B4-BE49-F238E27FC236}">
                <a16:creationId xmlns:a16="http://schemas.microsoft.com/office/drawing/2014/main" id="{5A3A31F1-FA83-497F-98FF-9A5621DC55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7" y="0"/>
            <a:ext cx="816874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61">
            <a:extLst>
              <a:ext uri="{FF2B5EF4-FFF2-40B4-BE49-F238E27FC236}">
                <a16:creationId xmlns:a16="http://schemas.microsoft.com/office/drawing/2014/main" id="{343FF9E2-8F7E-4BCC-9A50-C41AD8A56D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31468" y="164592"/>
            <a:ext cx="3708894" cy="6540176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44B9F8-B47E-4240-B958-EEC5D146E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024" y="1559768"/>
            <a:ext cx="3238829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4800" cap="all" spc="-100"/>
              <a:t>Healing Process</a:t>
            </a:r>
          </a:p>
          <a:p>
            <a:pPr algn="ctr">
              <a:lnSpc>
                <a:spcPct val="83000"/>
              </a:lnSpc>
            </a:pPr>
            <a:endParaRPr lang="en-US" sz="4800" cap="all" spc="-100"/>
          </a:p>
        </p:txBody>
      </p:sp>
      <p:sp>
        <p:nvSpPr>
          <p:cNvPr id="59" name="Rectangle 63">
            <a:extLst>
              <a:ext uri="{FF2B5EF4-FFF2-40B4-BE49-F238E27FC236}">
                <a16:creationId xmlns:a16="http://schemas.microsoft.com/office/drawing/2014/main" id="{47751BC8-250F-493B-BDF9-D45BA5991D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19318" y="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1" name="Straight Connector 65">
            <a:extLst>
              <a:ext uri="{FF2B5EF4-FFF2-40B4-BE49-F238E27FC236}">
                <a16:creationId xmlns:a16="http://schemas.microsoft.com/office/drawing/2014/main" id="{BF0F044C-8394-47CB-8E3D-FA56B0693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33618" y="-1172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7">
            <a:extLst>
              <a:ext uri="{FF2B5EF4-FFF2-40B4-BE49-F238E27FC236}">
                <a16:creationId xmlns:a16="http://schemas.microsoft.com/office/drawing/2014/main" id="{6B2DCD75-B707-4C51-8ADC-813834C09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025258" y="-1172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9">
            <a:extLst>
              <a:ext uri="{FF2B5EF4-FFF2-40B4-BE49-F238E27FC236}">
                <a16:creationId xmlns:a16="http://schemas.microsoft.com/office/drawing/2014/main" id="{F4851414-8BB1-42EF-912B-608FCE07B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33618" y="644123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2601B20-F661-4CB4-8F5D-5D98FAB3D6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6700053"/>
              </p:ext>
            </p:extLst>
          </p:nvPr>
        </p:nvGraphicFramePr>
        <p:xfrm>
          <a:off x="643192" y="952005"/>
          <a:ext cx="6909386" cy="5540268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2089351">
                  <a:extLst>
                    <a:ext uri="{9D8B030D-6E8A-4147-A177-3AD203B41FA5}">
                      <a16:colId xmlns:a16="http://schemas.microsoft.com/office/drawing/2014/main" val="554862749"/>
                    </a:ext>
                  </a:extLst>
                </a:gridCol>
                <a:gridCol w="4820035">
                  <a:extLst>
                    <a:ext uri="{9D8B030D-6E8A-4147-A177-3AD203B41FA5}">
                      <a16:colId xmlns:a16="http://schemas.microsoft.com/office/drawing/2014/main" val="1885286457"/>
                    </a:ext>
                  </a:extLst>
                </a:gridCol>
              </a:tblGrid>
              <a:tr h="569860">
                <a:tc>
                  <a:txBody>
                    <a:bodyPr/>
                    <a:lstStyle/>
                    <a:p>
                      <a:r>
                        <a:rPr lang="en-GB" sz="21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Time</a:t>
                      </a:r>
                    </a:p>
                  </a:txBody>
                  <a:tcPr marL="209572" marR="157178" marT="104786" marB="104786"/>
                </a:tc>
                <a:tc>
                  <a:txBody>
                    <a:bodyPr/>
                    <a:lstStyle/>
                    <a:p>
                      <a:r>
                        <a:rPr lang="en-GB" sz="21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Activity</a:t>
                      </a:r>
                    </a:p>
                  </a:txBody>
                  <a:tcPr marL="209572" marR="157178" marT="104786" marB="104786"/>
                </a:tc>
                <a:extLst>
                  <a:ext uri="{0D108BD9-81ED-4DB2-BD59-A6C34878D82A}">
                    <a16:rowId xmlns:a16="http://schemas.microsoft.com/office/drawing/2014/main" val="3079722147"/>
                  </a:ext>
                </a:extLst>
              </a:tr>
              <a:tr h="687710"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6/24h</a:t>
                      </a:r>
                    </a:p>
                  </a:txBody>
                  <a:tcPr marL="209572" marR="157178" marT="104786" marB="104786"/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Fragmentation of injured fibres begin. Macrophages appear</a:t>
                      </a:r>
                    </a:p>
                  </a:txBody>
                  <a:tcPr marL="209572" marR="157178" marT="104786" marB="104786"/>
                </a:tc>
                <a:extLst>
                  <a:ext uri="{0D108BD9-81ED-4DB2-BD59-A6C34878D82A}">
                    <a16:rowId xmlns:a16="http://schemas.microsoft.com/office/drawing/2014/main" val="2078157664"/>
                  </a:ext>
                </a:extLst>
              </a:tr>
              <a:tr h="687710"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1-4 days</a:t>
                      </a:r>
                    </a:p>
                  </a:txBody>
                  <a:tcPr marL="209572" marR="157178" marT="104786" marB="104786"/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Fibroblasts appear. At 2d Macrophages become most dominant inflammatory cell </a:t>
                      </a:r>
                    </a:p>
                  </a:txBody>
                  <a:tcPr marL="209572" marR="157178" marT="104786" marB="104786"/>
                </a:tc>
                <a:extLst>
                  <a:ext uri="{0D108BD9-81ED-4DB2-BD59-A6C34878D82A}">
                    <a16:rowId xmlns:a16="http://schemas.microsoft.com/office/drawing/2014/main" val="678201909"/>
                  </a:ext>
                </a:extLst>
              </a:tr>
              <a:tr h="906576"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5-7 days</a:t>
                      </a:r>
                    </a:p>
                  </a:txBody>
                  <a:tcPr marL="209572" marR="157178" marT="104786" marB="104786"/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Leucocytes &amp; macrophages decrease.</a:t>
                      </a:r>
                      <a:endParaRPr lang="en-US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Myotubes grown in between damaged basal lamina.</a:t>
                      </a:r>
                    </a:p>
                    <a:p>
                      <a:pPr lvl="0">
                        <a:buNone/>
                      </a:pPr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Collagen scar tissue seen in large muscle injuries</a:t>
                      </a:r>
                    </a:p>
                  </a:txBody>
                  <a:tcPr marL="209572" marR="157178" marT="104786" marB="104786"/>
                </a:tc>
                <a:extLst>
                  <a:ext uri="{0D108BD9-81ED-4DB2-BD59-A6C34878D82A}">
                    <a16:rowId xmlns:a16="http://schemas.microsoft.com/office/drawing/2014/main" val="606806818"/>
                  </a:ext>
                </a:extLst>
              </a:tr>
              <a:tr h="468845"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8-11 days</a:t>
                      </a:r>
                    </a:p>
                    <a:p>
                      <a:pPr lvl="0">
                        <a:buNone/>
                      </a:pPr>
                      <a:endParaRPr lang="en-GB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10 days</a:t>
                      </a:r>
                    </a:p>
                  </a:txBody>
                  <a:tcPr marL="209572" marR="157178" marT="104786" marB="104786"/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Tensile strength reaches near normal</a:t>
                      </a:r>
                    </a:p>
                    <a:p>
                      <a:pPr lvl="0">
                        <a:buNone/>
                      </a:pPr>
                      <a:endParaRPr lang="en-GB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Large number of phagocytes (</a:t>
                      </a:r>
                      <a:r>
                        <a:rPr lang="en-GB" sz="14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Marcophages</a:t>
                      </a:r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) at site of injury</a:t>
                      </a:r>
                    </a:p>
                  </a:txBody>
                  <a:tcPr marL="209572" marR="157178" marT="104786" marB="104786"/>
                </a:tc>
                <a:extLst>
                  <a:ext uri="{0D108BD9-81ED-4DB2-BD59-A6C34878D82A}">
                    <a16:rowId xmlns:a16="http://schemas.microsoft.com/office/drawing/2014/main" val="148362548"/>
                  </a:ext>
                </a:extLst>
              </a:tr>
              <a:tr h="468845"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14 days </a:t>
                      </a:r>
                    </a:p>
                  </a:txBody>
                  <a:tcPr marL="209572" marR="157178" marT="104786" marB="104786"/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Maturation of myotubes into </a:t>
                      </a:r>
                      <a:r>
                        <a:rPr lang="en-GB" sz="14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myofibres</a:t>
                      </a:r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complete</a:t>
                      </a:r>
                    </a:p>
                  </a:txBody>
                  <a:tcPr marL="209572" marR="157178" marT="104786" marB="104786"/>
                </a:tc>
                <a:extLst>
                  <a:ext uri="{0D108BD9-81ED-4DB2-BD59-A6C34878D82A}">
                    <a16:rowId xmlns:a16="http://schemas.microsoft.com/office/drawing/2014/main" val="925552482"/>
                  </a:ext>
                </a:extLst>
              </a:tr>
              <a:tr h="468845"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18 days</a:t>
                      </a:r>
                    </a:p>
                  </a:txBody>
                  <a:tcPr marL="209572" marR="157178" marT="104786" marB="104786"/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Cross-striated muscle fibres appear</a:t>
                      </a:r>
                    </a:p>
                  </a:txBody>
                  <a:tcPr marL="209572" marR="157178" marT="104786" marB="104786"/>
                </a:tc>
                <a:extLst>
                  <a:ext uri="{0D108BD9-81ED-4DB2-BD59-A6C34878D82A}">
                    <a16:rowId xmlns:a16="http://schemas.microsoft.com/office/drawing/2014/main" val="691511967"/>
                  </a:ext>
                </a:extLst>
              </a:tr>
              <a:tr h="687710"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6 weeks</a:t>
                      </a:r>
                    </a:p>
                  </a:txBody>
                  <a:tcPr marL="209572" marR="157178" marT="104786" marB="104786"/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Contraction ability is 90% of normal, scar tissue volume decreases.</a:t>
                      </a:r>
                    </a:p>
                  </a:txBody>
                  <a:tcPr marL="209572" marR="157178" marT="104786" marB="104786"/>
                </a:tc>
                <a:extLst>
                  <a:ext uri="{0D108BD9-81ED-4DB2-BD59-A6C34878D82A}">
                    <a16:rowId xmlns:a16="http://schemas.microsoft.com/office/drawing/2014/main" val="3162547242"/>
                  </a:ext>
                </a:extLst>
              </a:tr>
            </a:tbl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B0F7DAB-5564-2444-901D-72ED0DB90A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18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57"/>
    </mc:Choice>
    <mc:Fallback xmlns="">
      <p:transition spd="slow" advTm="330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23EBFBD2-DA69-40F0-9B41-6AA12C08FC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6E085B8-E6D9-4530-9AE3-4C2B79CE4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7744" y="237744"/>
            <a:ext cx="7652977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8EAD2F8-17CC-1145-8C6F-828859E52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934" y="642593"/>
            <a:ext cx="6736084" cy="17441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/>
              <a:t>Surgery</a:t>
            </a:r>
          </a:p>
        </p:txBody>
      </p:sp>
      <p:pic>
        <p:nvPicPr>
          <p:cNvPr id="10" name="Picture 11" descr="A picture containing photo, sitting, different, white&#10;&#10;Description generated with very high confidence">
            <a:extLst>
              <a:ext uri="{FF2B5EF4-FFF2-40B4-BE49-F238E27FC236}">
                <a16:creationId xmlns:a16="http://schemas.microsoft.com/office/drawing/2014/main" id="{37035D02-6EB1-FD4C-84C4-B44564DC53C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1105" r="-1" b="19896"/>
          <a:stretch/>
        </p:blipFill>
        <p:spPr>
          <a:xfrm>
            <a:off x="7972610" y="237745"/>
            <a:ext cx="3981644" cy="2060448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F2304C2-1AD0-4AFD-93A0-BB1D998E0F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7378773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pic>
        <p:nvPicPr>
          <p:cNvPr id="8" name="Picture 3" descr="A picture containing photo, different, sitting, standing&#10;&#10;Description generated with very high confidence">
            <a:extLst>
              <a:ext uri="{FF2B5EF4-FFF2-40B4-BE49-F238E27FC236}">
                <a16:creationId xmlns:a16="http://schemas.microsoft.com/office/drawing/2014/main" id="{F5383157-D72D-EE43-9882-48227F2D10D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t="13316" r="-1" b="5425"/>
          <a:stretch/>
        </p:blipFill>
        <p:spPr>
          <a:xfrm>
            <a:off x="7972615" y="2380488"/>
            <a:ext cx="3981643" cy="2078737"/>
          </a:xfrm>
          <a:prstGeom prst="rect">
            <a:avLst/>
          </a:prstGeom>
        </p:spPr>
      </p:pic>
      <p:pic>
        <p:nvPicPr>
          <p:cNvPr id="9" name="Picture 9" descr="A picture containing indoor, sitting, table, piece&#10;&#10;Description generated with very high confidence">
            <a:extLst>
              <a:ext uri="{FF2B5EF4-FFF2-40B4-BE49-F238E27FC236}">
                <a16:creationId xmlns:a16="http://schemas.microsoft.com/office/drawing/2014/main" id="{5B8C40CD-4365-4025-9F9B-D569460FFF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8"/>
          <a:srcRect t="283" r="-1" b="5222"/>
          <a:stretch/>
        </p:blipFill>
        <p:spPr>
          <a:xfrm>
            <a:off x="7972613" y="4541520"/>
            <a:ext cx="3981643" cy="207873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4105900-B938-D24F-85C5-7CF452455F73}"/>
              </a:ext>
            </a:extLst>
          </p:cNvPr>
          <p:cNvSpPr txBox="1"/>
          <p:nvPr/>
        </p:nvSpPr>
        <p:spPr>
          <a:xfrm>
            <a:off x="1657351" y="2920896"/>
            <a:ext cx="550939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/>
              <a:t>Surgical appearance of intramuscular tendon repair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75D868-7C66-B542-8EA0-42225232AF58}"/>
              </a:ext>
            </a:extLst>
          </p:cNvPr>
          <p:cNvSpPr txBox="1"/>
          <p:nvPr/>
        </p:nvSpPr>
        <p:spPr>
          <a:xfrm>
            <a:off x="1657350" y="5321895"/>
            <a:ext cx="5263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/>
              <a:t>Surgery to the hamstring involving 5 anchors placed then sutures through the tendon.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03E02C-C139-C24E-BCD0-49B0248A1288}"/>
              </a:ext>
            </a:extLst>
          </p:cNvPr>
          <p:cNvSpPr txBox="1"/>
          <p:nvPr/>
        </p:nvSpPr>
        <p:spPr>
          <a:xfrm>
            <a:off x="3486150" y="1267969"/>
            <a:ext cx="3821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Surgery of the Biceps Femoris</a:t>
            </a:r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F16952EE-F73C-1446-B651-B91F9A993F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50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69"/>
    </mc:Choice>
    <mc:Fallback xmlns="">
      <p:transition spd="slow" advTm="22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C8AC92D2-D6DE-4772-A874-5D65F883FC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F2E3678-25D0-49F9-9BD6-8D4D60565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F5F06F-F4B4-437B-9862-DFC63B178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849" y="1348844"/>
            <a:ext cx="5716338" cy="304270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>
              <a:lnSpc>
                <a:spcPct val="83000"/>
              </a:lnSpc>
            </a:pPr>
            <a:r>
              <a:rPr lang="en-US" sz="6000" cap="all" spc="-100"/>
              <a:t>Thank YOU for listening</a:t>
            </a:r>
            <a:br>
              <a:rPr lang="en-US" sz="6000" cap="all" spc="-100"/>
            </a:br>
            <a:r>
              <a:rPr lang="en-US" sz="6000" cap="all" spc="-100"/>
              <a:t>ANY QUESTIONS ???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3A45CD5-61B0-48E1-8090-7584418C27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4898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6D4C1FD-C274-4FA8-939A-09E6498EFC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C13D4426-8AD5-43D7-8033-05DBB3BFE6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4083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EC8029B-C6E2-4459-859A-7539865E00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49198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318E3D8C-06B2-4BF2-A983-7D2A32499A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66549" y="1681469"/>
            <a:ext cx="3513108" cy="351310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ED510D7-6A28-BC48-8460-2F6E746B49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44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26"/>
    </mc:Choice>
    <mc:Fallback xmlns="">
      <p:transition spd="slow" advTm="5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DA24A-00DA-4A42-ACCB-30138E736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1143"/>
            <a:ext cx="10058400" cy="1371600"/>
          </a:xfrm>
        </p:spPr>
        <p:txBody>
          <a:bodyPr/>
          <a:lstStyle/>
          <a:p>
            <a:r>
              <a:rPr lang="en-GB"/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7768E8-FD7A-4B0C-BA11-D6767C3BAA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6558" y="1717933"/>
            <a:ext cx="10477081" cy="465349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400" dirty="0" err="1">
                <a:ea typeface="+mn-lt"/>
                <a:cs typeface="+mn-lt"/>
              </a:rPr>
              <a:t>Askling</a:t>
            </a:r>
            <a:r>
              <a:rPr lang="en-GB" sz="1400" dirty="0">
                <a:ea typeface="+mn-lt"/>
                <a:cs typeface="+mn-lt"/>
              </a:rPr>
              <a:t>, C.M., </a:t>
            </a:r>
            <a:r>
              <a:rPr lang="en-GB" sz="1400" dirty="0" err="1">
                <a:ea typeface="+mn-lt"/>
                <a:cs typeface="+mn-lt"/>
              </a:rPr>
              <a:t>Tengvar</a:t>
            </a:r>
            <a:r>
              <a:rPr lang="en-GB" sz="1400" dirty="0">
                <a:ea typeface="+mn-lt"/>
                <a:cs typeface="+mn-lt"/>
              </a:rPr>
              <a:t>, M., </a:t>
            </a:r>
            <a:r>
              <a:rPr lang="en-GB" sz="1400" dirty="0" err="1">
                <a:ea typeface="+mn-lt"/>
                <a:cs typeface="+mn-lt"/>
              </a:rPr>
              <a:t>Tarassova</a:t>
            </a:r>
            <a:r>
              <a:rPr lang="en-GB" sz="1400" dirty="0">
                <a:ea typeface="+mn-lt"/>
                <a:cs typeface="+mn-lt"/>
              </a:rPr>
              <a:t>, O. and </a:t>
            </a:r>
            <a:r>
              <a:rPr lang="en-GB" sz="1400" dirty="0" err="1">
                <a:ea typeface="+mn-lt"/>
                <a:cs typeface="+mn-lt"/>
              </a:rPr>
              <a:t>Thorstensson</a:t>
            </a:r>
            <a:r>
              <a:rPr lang="en-GB" sz="1400" dirty="0">
                <a:ea typeface="+mn-lt"/>
                <a:cs typeface="+mn-lt"/>
              </a:rPr>
              <a:t>, A. (2014). Acute hamstring injuries in Swedish elite sprinters and jumpers: a prospective randomised controlled clinical trial comparing two rehabilitation protocols. </a:t>
            </a:r>
            <a:r>
              <a:rPr lang="en-GB" sz="1400" i="1" dirty="0">
                <a:ea typeface="+mn-lt"/>
                <a:cs typeface="+mn-lt"/>
              </a:rPr>
              <a:t>British journal of sports medicine</a:t>
            </a:r>
            <a:r>
              <a:rPr lang="en-GB" sz="1400" dirty="0">
                <a:ea typeface="+mn-lt"/>
                <a:cs typeface="+mn-lt"/>
              </a:rPr>
              <a:t>, 48(7), pp.532-539.</a:t>
            </a:r>
          </a:p>
          <a:p>
            <a:r>
              <a:rPr lang="en-GB" sz="1400" dirty="0" err="1">
                <a:ea typeface="+mn-lt"/>
                <a:cs typeface="+mn-lt"/>
              </a:rPr>
              <a:t>Askling</a:t>
            </a:r>
            <a:r>
              <a:rPr lang="en-GB" sz="1400" dirty="0">
                <a:ea typeface="+mn-lt"/>
                <a:cs typeface="+mn-lt"/>
              </a:rPr>
              <a:t>, C.M., </a:t>
            </a:r>
            <a:r>
              <a:rPr lang="en-GB" sz="1400" dirty="0" err="1">
                <a:ea typeface="+mn-lt"/>
                <a:cs typeface="+mn-lt"/>
              </a:rPr>
              <a:t>Tengvar</a:t>
            </a:r>
            <a:r>
              <a:rPr lang="en-GB" sz="1400" dirty="0">
                <a:ea typeface="+mn-lt"/>
                <a:cs typeface="+mn-lt"/>
              </a:rPr>
              <a:t>, M. and </a:t>
            </a:r>
            <a:r>
              <a:rPr lang="en-GB" sz="1400" dirty="0" err="1">
                <a:ea typeface="+mn-lt"/>
                <a:cs typeface="+mn-lt"/>
              </a:rPr>
              <a:t>Thorstensson</a:t>
            </a:r>
            <a:r>
              <a:rPr lang="en-GB" sz="1400" dirty="0">
                <a:ea typeface="+mn-lt"/>
                <a:cs typeface="+mn-lt"/>
              </a:rPr>
              <a:t>, A. (2013). Acute hamstring injuries in Swedish elite football: a prospective randomised controlled clinical trial comparing two rehabilitation protocols. </a:t>
            </a:r>
            <a:r>
              <a:rPr lang="en-GB" sz="1400" i="1" dirty="0">
                <a:ea typeface="+mn-lt"/>
                <a:cs typeface="+mn-lt"/>
              </a:rPr>
              <a:t>British journal of sports medicine.</a:t>
            </a:r>
            <a:r>
              <a:rPr lang="en-GB" sz="1400" dirty="0">
                <a:ea typeface="+mn-lt"/>
                <a:cs typeface="+mn-lt"/>
              </a:rPr>
              <a:t> </a:t>
            </a:r>
            <a:r>
              <a:rPr lang="en-GB" sz="1400" i="1" dirty="0">
                <a:ea typeface="+mn-lt"/>
                <a:cs typeface="+mn-lt"/>
              </a:rPr>
              <a:t>47</a:t>
            </a:r>
            <a:r>
              <a:rPr lang="en-GB" sz="1400" dirty="0">
                <a:ea typeface="+mn-lt"/>
                <a:cs typeface="+mn-lt"/>
              </a:rPr>
              <a:t>(15) pp.953-959.</a:t>
            </a:r>
          </a:p>
          <a:p>
            <a:r>
              <a:rPr lang="en-GB" sz="1400" dirty="0" err="1">
                <a:ea typeface="+mn-lt"/>
                <a:cs typeface="+mn-lt"/>
              </a:rPr>
              <a:t>Askling</a:t>
            </a:r>
            <a:r>
              <a:rPr lang="en-GB" sz="1400" dirty="0">
                <a:ea typeface="+mn-lt"/>
                <a:cs typeface="+mn-lt"/>
              </a:rPr>
              <a:t>, C.M., </a:t>
            </a:r>
            <a:r>
              <a:rPr lang="en-GB" sz="1400" dirty="0" err="1">
                <a:ea typeface="+mn-lt"/>
                <a:cs typeface="+mn-lt"/>
              </a:rPr>
              <a:t>Malliaropoulos</a:t>
            </a:r>
            <a:r>
              <a:rPr lang="en-GB" sz="1400" dirty="0">
                <a:ea typeface="+mn-lt"/>
                <a:cs typeface="+mn-lt"/>
              </a:rPr>
              <a:t>, N. and Karlsson, J. (2012). High-speed running type or stretching-type of hamstring injuries makes a difference to treatment and prognosis.</a:t>
            </a:r>
          </a:p>
          <a:p>
            <a:r>
              <a:rPr lang="en-GB" sz="1400" dirty="0">
                <a:ea typeface="+mn-lt"/>
                <a:cs typeface="+mn-lt"/>
              </a:rPr>
              <a:t>Cross, K.M., </a:t>
            </a:r>
            <a:r>
              <a:rPr lang="en-GB" sz="1400" dirty="0" err="1">
                <a:ea typeface="+mn-lt"/>
                <a:cs typeface="+mn-lt"/>
              </a:rPr>
              <a:t>Gurka</a:t>
            </a:r>
            <a:r>
              <a:rPr lang="en-GB" sz="1400" dirty="0">
                <a:ea typeface="+mn-lt"/>
                <a:cs typeface="+mn-lt"/>
              </a:rPr>
              <a:t>, K.K., </a:t>
            </a:r>
            <a:r>
              <a:rPr lang="en-GB" sz="1400" dirty="0" err="1">
                <a:ea typeface="+mn-lt"/>
                <a:cs typeface="+mn-lt"/>
              </a:rPr>
              <a:t>Saliba</a:t>
            </a:r>
            <a:r>
              <a:rPr lang="en-GB" sz="1400" dirty="0">
                <a:ea typeface="+mn-lt"/>
                <a:cs typeface="+mn-lt"/>
              </a:rPr>
              <a:t>, S., Conaway, M. and Hertel, J. (2013). Comparison of hamstring strain injury rates between male and female intercollegiate soccer athletes. </a:t>
            </a:r>
            <a:r>
              <a:rPr lang="en-GB" sz="1400" i="1" dirty="0">
                <a:ea typeface="+mn-lt"/>
                <a:cs typeface="+mn-lt"/>
              </a:rPr>
              <a:t>The American journal of sports medicine</a:t>
            </a:r>
            <a:r>
              <a:rPr lang="en-GB" sz="1400" dirty="0">
                <a:ea typeface="+mn-lt"/>
                <a:cs typeface="+mn-lt"/>
              </a:rPr>
              <a:t>, </a:t>
            </a:r>
            <a:r>
              <a:rPr lang="en-GB" sz="1400" i="1" dirty="0">
                <a:ea typeface="+mn-lt"/>
                <a:cs typeface="+mn-lt"/>
              </a:rPr>
              <a:t>41</a:t>
            </a:r>
            <a:r>
              <a:rPr lang="en-GB" sz="1400" dirty="0">
                <a:ea typeface="+mn-lt"/>
                <a:cs typeface="+mn-lt"/>
              </a:rPr>
              <a:t>(4), pp.742-748.</a:t>
            </a:r>
            <a:endParaRPr lang="en-GB" sz="1400" dirty="0"/>
          </a:p>
          <a:p>
            <a:r>
              <a:rPr lang="en-GB" sz="1400" dirty="0">
                <a:ea typeface="+mn-lt"/>
                <a:cs typeface="+mn-lt"/>
              </a:rPr>
              <a:t>Dalton, S.L., Kerr, Z.Y. and </a:t>
            </a:r>
            <a:r>
              <a:rPr lang="en-GB" sz="1400" dirty="0" err="1">
                <a:ea typeface="+mn-lt"/>
                <a:cs typeface="+mn-lt"/>
              </a:rPr>
              <a:t>Dompier</a:t>
            </a:r>
            <a:r>
              <a:rPr lang="en-GB" sz="1400" dirty="0">
                <a:ea typeface="+mn-lt"/>
                <a:cs typeface="+mn-lt"/>
              </a:rPr>
              <a:t>, T.P.  (2015). Epidemiology of hamstring strains in 25 NCAA sports in the 2009-2010 to 2013-2014 academic years. </a:t>
            </a:r>
            <a:r>
              <a:rPr lang="en-GB" sz="1400" i="1" dirty="0">
                <a:ea typeface="+mn-lt"/>
                <a:cs typeface="+mn-lt"/>
              </a:rPr>
              <a:t>The American journal of sports medicine</a:t>
            </a:r>
            <a:r>
              <a:rPr lang="en-GB" sz="1400" dirty="0">
                <a:ea typeface="+mn-lt"/>
                <a:cs typeface="+mn-lt"/>
              </a:rPr>
              <a:t>, </a:t>
            </a:r>
            <a:r>
              <a:rPr lang="en-GB" sz="1400" i="1" dirty="0">
                <a:ea typeface="+mn-lt"/>
                <a:cs typeface="+mn-lt"/>
              </a:rPr>
              <a:t>43</a:t>
            </a:r>
            <a:r>
              <a:rPr lang="en-GB" sz="1400" dirty="0">
                <a:ea typeface="+mn-lt"/>
                <a:cs typeface="+mn-lt"/>
              </a:rPr>
              <a:t>(11), pp.2671-2679.</a:t>
            </a:r>
          </a:p>
          <a:p>
            <a:r>
              <a:rPr lang="en-GB" sz="1400" dirty="0" err="1">
                <a:ea typeface="+mn-lt"/>
                <a:cs typeface="+mn-lt"/>
              </a:rPr>
              <a:t>Ekstrand</a:t>
            </a:r>
            <a:r>
              <a:rPr lang="en-GB" sz="1400" dirty="0">
                <a:ea typeface="+mn-lt"/>
                <a:cs typeface="+mn-lt"/>
              </a:rPr>
              <a:t>, J., </a:t>
            </a:r>
            <a:r>
              <a:rPr lang="en-GB" sz="1400" dirty="0" err="1">
                <a:ea typeface="+mn-lt"/>
                <a:cs typeface="+mn-lt"/>
              </a:rPr>
              <a:t>Hägglund</a:t>
            </a:r>
            <a:r>
              <a:rPr lang="en-GB" sz="1400" dirty="0">
                <a:ea typeface="+mn-lt"/>
                <a:cs typeface="+mn-lt"/>
              </a:rPr>
              <a:t>, M. and </a:t>
            </a:r>
            <a:r>
              <a:rPr lang="en-GB" sz="1400" dirty="0" err="1">
                <a:ea typeface="+mn-lt"/>
                <a:cs typeface="+mn-lt"/>
              </a:rPr>
              <a:t>Waldén</a:t>
            </a:r>
            <a:r>
              <a:rPr lang="en-GB" sz="1400" dirty="0">
                <a:ea typeface="+mn-lt"/>
                <a:cs typeface="+mn-lt"/>
              </a:rPr>
              <a:t>, M. (2011). Epidemiology of muscle injuries in professional football (soccer). </a:t>
            </a:r>
            <a:r>
              <a:rPr lang="en-GB" sz="1400" i="1" dirty="0">
                <a:ea typeface="+mn-lt"/>
                <a:cs typeface="+mn-lt"/>
              </a:rPr>
              <a:t>The American journal of sports medicine</a:t>
            </a:r>
            <a:r>
              <a:rPr lang="en-GB" sz="1400" dirty="0">
                <a:ea typeface="+mn-lt"/>
                <a:cs typeface="+mn-lt"/>
              </a:rPr>
              <a:t>, </a:t>
            </a:r>
            <a:r>
              <a:rPr lang="en-GB" sz="1400" i="1" dirty="0">
                <a:ea typeface="+mn-lt"/>
                <a:cs typeface="+mn-lt"/>
              </a:rPr>
              <a:t>39</a:t>
            </a:r>
            <a:r>
              <a:rPr lang="en-GB" sz="1400" dirty="0">
                <a:ea typeface="+mn-lt"/>
                <a:cs typeface="+mn-lt"/>
              </a:rPr>
              <a:t>(6), pp.1226-1232.</a:t>
            </a:r>
          </a:p>
          <a:p>
            <a:endParaRPr lang="en-GB" sz="1400" dirty="0">
              <a:ea typeface="+mn-lt"/>
              <a:cs typeface="+mn-lt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3B56605-579D-9642-AE21-B45573E174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14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21"/>
    </mc:Choice>
    <mc:Fallback xmlns="">
      <p:transition spd="slow" advTm="38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6C7D18-1C81-4BD5-A4FA-AAF31CCA2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D5C25-946A-4E12-ABFB-5E92B0C5E8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>
                <a:ea typeface="+mn-lt"/>
                <a:cs typeface="+mn-lt"/>
              </a:rPr>
              <a:t>Ekstrand, J., Lundqvist, D., Davison, M., </a:t>
            </a:r>
            <a:r>
              <a:rPr lang="en-GB" err="1">
                <a:ea typeface="+mn-lt"/>
                <a:cs typeface="+mn-lt"/>
              </a:rPr>
              <a:t>D’Hooghe</a:t>
            </a:r>
            <a:r>
              <a:rPr lang="en-GB">
                <a:ea typeface="+mn-lt"/>
                <a:cs typeface="+mn-lt"/>
              </a:rPr>
              <a:t>, M. and </a:t>
            </a:r>
            <a:r>
              <a:rPr lang="en-GB" err="1">
                <a:ea typeface="+mn-lt"/>
                <a:cs typeface="+mn-lt"/>
              </a:rPr>
              <a:t>Pensgaard</a:t>
            </a:r>
            <a:r>
              <a:rPr lang="en-GB">
                <a:ea typeface="+mn-lt"/>
                <a:cs typeface="+mn-lt"/>
              </a:rPr>
              <a:t>, A.M. (2019). Communication quality between the medical team and the head coach/manager is associated with injury burden and player availability in elite football clubs. </a:t>
            </a:r>
            <a:r>
              <a:rPr lang="en-GB" i="1">
                <a:ea typeface="+mn-lt"/>
                <a:cs typeface="+mn-lt"/>
              </a:rPr>
              <a:t>British Journal of Sports Medicine</a:t>
            </a:r>
            <a:r>
              <a:rPr lang="en-GB">
                <a:ea typeface="+mn-lt"/>
                <a:cs typeface="+mn-lt"/>
              </a:rPr>
              <a:t>, </a:t>
            </a:r>
            <a:r>
              <a:rPr lang="en-GB" i="1">
                <a:ea typeface="+mn-lt"/>
                <a:cs typeface="+mn-lt"/>
              </a:rPr>
              <a:t>53</a:t>
            </a:r>
            <a:r>
              <a:rPr lang="en-GB">
                <a:ea typeface="+mn-lt"/>
                <a:cs typeface="+mn-lt"/>
              </a:rPr>
              <a:t>(5), pp.304-308.</a:t>
            </a:r>
            <a:endParaRPr lang="en-US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Green, B., Bourne, M.N. and </a:t>
            </a:r>
            <a:r>
              <a:rPr lang="en-GB" err="1">
                <a:ea typeface="+mn-lt"/>
                <a:cs typeface="+mn-lt"/>
              </a:rPr>
              <a:t>Pizzari</a:t>
            </a:r>
            <a:r>
              <a:rPr lang="en-GB">
                <a:ea typeface="+mn-lt"/>
                <a:cs typeface="+mn-lt"/>
              </a:rPr>
              <a:t>, T. (2018). Isokinetic strength assessment offers limited predictive validity for detecting risk of future hamstring strain in sport: a systematic review and meta-analysis. </a:t>
            </a:r>
            <a:r>
              <a:rPr lang="en-GB" i="1">
                <a:ea typeface="+mn-lt"/>
                <a:cs typeface="+mn-lt"/>
              </a:rPr>
              <a:t>British journal of sports medicine.</a:t>
            </a:r>
            <a:r>
              <a:rPr lang="en-GB">
                <a:ea typeface="+mn-lt"/>
                <a:cs typeface="+mn-lt"/>
              </a:rPr>
              <a:t> </a:t>
            </a:r>
            <a:r>
              <a:rPr lang="en-GB" i="1">
                <a:ea typeface="+mn-lt"/>
                <a:cs typeface="+mn-lt"/>
              </a:rPr>
              <a:t>52</a:t>
            </a:r>
            <a:r>
              <a:rPr lang="en-GB">
                <a:ea typeface="+mn-lt"/>
                <a:cs typeface="+mn-lt"/>
              </a:rPr>
              <a:t>(5) pp.329-336.</a:t>
            </a:r>
          </a:p>
          <a:p>
            <a:r>
              <a:rPr lang="en-GB">
                <a:ea typeface="+mn-lt"/>
                <a:cs typeface="+mn-lt"/>
              </a:rPr>
              <a:t>Kolt, G. and Snyder-Mackler, L. (Eds) (2007). </a:t>
            </a:r>
            <a:r>
              <a:rPr lang="en-GB" i="1">
                <a:ea typeface="+mn-lt"/>
                <a:cs typeface="+mn-lt"/>
              </a:rPr>
              <a:t>Physical therapies in sport and exercise</a:t>
            </a:r>
            <a:r>
              <a:rPr lang="en-GB">
                <a:ea typeface="+mn-lt"/>
                <a:cs typeface="+mn-lt"/>
              </a:rPr>
              <a:t>. 2nd Edition. Elsevier Health Sciences.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Macdonald, B., McAleer, S., Kelly, S., </a:t>
            </a:r>
            <a:r>
              <a:rPr lang="en-GB" err="1">
                <a:ea typeface="+mn-lt"/>
                <a:cs typeface="+mn-lt"/>
              </a:rPr>
              <a:t>Chakraverty</a:t>
            </a:r>
            <a:r>
              <a:rPr lang="en-GB">
                <a:ea typeface="+mn-lt"/>
                <a:cs typeface="+mn-lt"/>
              </a:rPr>
              <a:t>, R., Johnston, M. and Pollock, N. (2019). Hamstring rehabilitation in elite track and field athletes: applying the British Athletics Muscle Injury Classification in clinical practice. </a:t>
            </a:r>
            <a:r>
              <a:rPr lang="en-GB" i="1">
                <a:ea typeface="+mn-lt"/>
                <a:cs typeface="+mn-lt"/>
              </a:rPr>
              <a:t>British journal of sports medicine.</a:t>
            </a:r>
            <a:r>
              <a:rPr lang="en-GB">
                <a:ea typeface="+mn-lt"/>
                <a:cs typeface="+mn-lt"/>
              </a:rPr>
              <a:t> </a:t>
            </a:r>
            <a:r>
              <a:rPr lang="en-GB" i="1">
                <a:ea typeface="+mn-lt"/>
                <a:cs typeface="+mn-lt"/>
              </a:rPr>
              <a:t>53</a:t>
            </a:r>
            <a:r>
              <a:rPr lang="en-GB">
                <a:ea typeface="+mn-lt"/>
                <a:cs typeface="+mn-lt"/>
              </a:rPr>
              <a:t>(23) pp.1464-1473.</a:t>
            </a:r>
          </a:p>
          <a:p>
            <a:r>
              <a:rPr lang="en-GB">
                <a:ea typeface="+mn-lt"/>
                <a:cs typeface="+mn-lt"/>
              </a:rPr>
              <a:t>Pollock, N., Patel, A., </a:t>
            </a:r>
            <a:r>
              <a:rPr lang="en-GB" err="1">
                <a:ea typeface="+mn-lt"/>
                <a:cs typeface="+mn-lt"/>
              </a:rPr>
              <a:t>Chakraverty</a:t>
            </a:r>
            <a:r>
              <a:rPr lang="en-GB">
                <a:ea typeface="+mn-lt"/>
                <a:cs typeface="+mn-lt"/>
              </a:rPr>
              <a:t>, J., </a:t>
            </a:r>
            <a:r>
              <a:rPr lang="en-GB" err="1">
                <a:ea typeface="+mn-lt"/>
                <a:cs typeface="+mn-lt"/>
              </a:rPr>
              <a:t>Suokas</a:t>
            </a:r>
            <a:r>
              <a:rPr lang="en-GB">
                <a:ea typeface="+mn-lt"/>
                <a:cs typeface="+mn-lt"/>
              </a:rPr>
              <a:t>, A., James, S.L. and </a:t>
            </a:r>
            <a:r>
              <a:rPr lang="en-GB" err="1">
                <a:ea typeface="+mn-lt"/>
                <a:cs typeface="+mn-lt"/>
              </a:rPr>
              <a:t>Chakraverty</a:t>
            </a:r>
            <a:r>
              <a:rPr lang="en-GB">
                <a:ea typeface="+mn-lt"/>
                <a:cs typeface="+mn-lt"/>
              </a:rPr>
              <a:t>, R. (2016). Time to return to full training is delayed and recurrence rate is higher in </a:t>
            </a:r>
            <a:r>
              <a:rPr lang="en-GB" err="1">
                <a:ea typeface="+mn-lt"/>
                <a:cs typeface="+mn-lt"/>
              </a:rPr>
              <a:t>intratendinous</a:t>
            </a:r>
            <a:r>
              <a:rPr lang="en-GB">
                <a:ea typeface="+mn-lt"/>
                <a:cs typeface="+mn-lt"/>
              </a:rPr>
              <a:t> (‘c’) acute hamstring injury in elite track and field athletes: clinical application of the British Athletics Muscle Injury Classification. </a:t>
            </a:r>
            <a:r>
              <a:rPr lang="en-GB" i="1">
                <a:ea typeface="+mn-lt"/>
                <a:cs typeface="+mn-lt"/>
              </a:rPr>
              <a:t>British journal of sports medicine.</a:t>
            </a:r>
            <a:r>
              <a:rPr lang="en-GB">
                <a:ea typeface="+mn-lt"/>
                <a:cs typeface="+mn-lt"/>
              </a:rPr>
              <a:t> </a:t>
            </a:r>
            <a:r>
              <a:rPr lang="en-GB" i="1">
                <a:ea typeface="+mn-lt"/>
                <a:cs typeface="+mn-lt"/>
              </a:rPr>
              <a:t>50</a:t>
            </a:r>
            <a:r>
              <a:rPr lang="en-GB">
                <a:ea typeface="+mn-lt"/>
                <a:cs typeface="+mn-lt"/>
              </a:rPr>
              <a:t>(5) pp.305-310.</a:t>
            </a:r>
            <a:endParaRPr lang="en-US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Woods, C., Hawkins, R., Hulse, M. and Hodson, A. (2002). The Football Association Medical Research Programme: an audit of injuries in professional football—analysis of preseason injuries. </a:t>
            </a:r>
            <a:r>
              <a:rPr lang="en-GB" i="1">
                <a:ea typeface="+mn-lt"/>
                <a:cs typeface="+mn-lt"/>
              </a:rPr>
              <a:t>British journal of sports medicine. 36</a:t>
            </a:r>
            <a:r>
              <a:rPr lang="en-GB">
                <a:ea typeface="+mn-lt"/>
                <a:cs typeface="+mn-lt"/>
              </a:rPr>
              <a:t>(6)  pp.436-441.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0535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LightSeedRightStep">
      <a:dk1>
        <a:srgbClr val="000000"/>
      </a:dk1>
      <a:lt1>
        <a:srgbClr val="FFFFFF"/>
      </a:lt1>
      <a:dk2>
        <a:srgbClr val="243341"/>
      </a:dk2>
      <a:lt2>
        <a:srgbClr val="E8E2E4"/>
      </a:lt2>
      <a:accent1>
        <a:srgbClr val="81AA9D"/>
      </a:accent1>
      <a:accent2>
        <a:srgbClr val="76A8AD"/>
      </a:accent2>
      <a:accent3>
        <a:srgbClr val="8AA4C0"/>
      </a:accent3>
      <a:accent4>
        <a:srgbClr val="7F83BA"/>
      </a:accent4>
      <a:accent5>
        <a:srgbClr val="A796C6"/>
      </a:accent5>
      <a:accent6>
        <a:srgbClr val="AC7FBA"/>
      </a:accent6>
      <a:hlink>
        <a:srgbClr val="AE697F"/>
      </a:hlink>
      <a:folHlink>
        <a:srgbClr val="7F7F7F"/>
      </a:folHlink>
    </a:clrScheme>
    <a:fontScheme name="Savon">
      <a:majorFont>
        <a:latin typeface="Avenir Next LT Pro 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venir Next LT Pro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1970</Words>
  <Application>Microsoft Macintosh PowerPoint</Application>
  <PresentationFormat>Widescreen</PresentationFormat>
  <Paragraphs>195</Paragraphs>
  <Slides>21</Slides>
  <Notes>10</Notes>
  <HiddenSlides>0</HiddenSlides>
  <MMClips>20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Arial,Sans-Serif</vt:lpstr>
      <vt:lpstr>Avenir Next LT Pro</vt:lpstr>
      <vt:lpstr>Avenir Next LT Pro Light</vt:lpstr>
      <vt:lpstr>Calibri</vt:lpstr>
      <vt:lpstr>Garamond</vt:lpstr>
      <vt:lpstr>SavonVTI</vt:lpstr>
      <vt:lpstr>HAMSTRING strain</vt:lpstr>
      <vt:lpstr>Content </vt:lpstr>
      <vt:lpstr>Introduction to hamstring strain</vt:lpstr>
      <vt:lpstr>Anatomy </vt:lpstr>
      <vt:lpstr>Epidemiology</vt:lpstr>
      <vt:lpstr> Mechanisms </vt:lpstr>
      <vt:lpstr>TYPE 1</vt:lpstr>
      <vt:lpstr>TYPE 2 </vt:lpstr>
      <vt:lpstr>Risk factors  </vt:lpstr>
      <vt:lpstr>Occupation/Lifestyle</vt:lpstr>
      <vt:lpstr>Signs &amp; Symptoms</vt:lpstr>
      <vt:lpstr>Signs &amp; Symptoms</vt:lpstr>
      <vt:lpstr>Diagnosis </vt:lpstr>
      <vt:lpstr>Diagnosis</vt:lpstr>
      <vt:lpstr>Management </vt:lpstr>
      <vt:lpstr>TREATMENT</vt:lpstr>
      <vt:lpstr>Healing Process </vt:lpstr>
      <vt:lpstr>Surgery</vt:lpstr>
      <vt:lpstr>Thank YOU for listening ANY QUESTIONS ???</vt:lpstr>
      <vt:lpstr>References 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HAMSTRING strain</dc:title>
  <dc:creator>James Sudale (1903598)</dc:creator>
  <cp:lastModifiedBy>James Sudale (1903598)</cp:lastModifiedBy>
  <cp:revision>2</cp:revision>
  <dcterms:created xsi:type="dcterms:W3CDTF">2020-05-01T06:53:56Z</dcterms:created>
  <dcterms:modified xsi:type="dcterms:W3CDTF">2020-05-18T08:26:08Z</dcterms:modified>
</cp:coreProperties>
</file>