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3" r:id="rId3"/>
    <p:sldId id="264" r:id="rId4"/>
    <p:sldId id="261" r:id="rId5"/>
    <p:sldId id="258" r:id="rId6"/>
    <p:sldId id="262" r:id="rId7"/>
    <p:sldId id="259" r:id="rId8"/>
    <p:sldId id="260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99E171-1604-14C7-3674-5D58A82DF440}" v="16" dt="2025-11-20T21:05:43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hafid Ben Saoud (1501879)" userId="S::1501879@student.uwtsd.ac.uk::815849d1-c111-43c5-bb04-7620d2ad6166" providerId="AD" clId="Web-{8099E171-1604-14C7-3674-5D58A82DF440}"/>
    <pc:docChg chg="addSld delSld modSld sldOrd modMainMaster">
      <pc:chgData name="Abdulhafid Ben Saoud (1501879)" userId="S::1501879@student.uwtsd.ac.uk::815849d1-c111-43c5-bb04-7620d2ad6166" providerId="AD" clId="Web-{8099E171-1604-14C7-3674-5D58A82DF440}" dt="2025-11-20T21:05:43.679" v="16" actId="20577"/>
      <pc:docMkLst>
        <pc:docMk/>
      </pc:docMkLst>
      <pc:sldChg chg="del">
        <pc:chgData name="Abdulhafid Ben Saoud (1501879)" userId="S::1501879@student.uwtsd.ac.uk::815849d1-c111-43c5-bb04-7620d2ad6166" providerId="AD" clId="Web-{8099E171-1604-14C7-3674-5D58A82DF440}" dt="2025-11-20T21:00:38.551" v="3"/>
        <pc:sldMkLst>
          <pc:docMk/>
          <pc:sldMk cId="109857222" sldId="256"/>
        </pc:sldMkLst>
      </pc:sldChg>
      <pc:sldChg chg="add or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3934829793" sldId="257"/>
        </pc:sldMkLst>
      </pc:sldChg>
      <pc:sldChg chg="ad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0" sldId="258"/>
        </pc:sldMkLst>
      </pc:sldChg>
      <pc:sldChg chg="ad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0" sldId="259"/>
        </pc:sldMkLst>
      </pc:sldChg>
      <pc:sldChg chg="ad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0" sldId="260"/>
        </pc:sldMkLst>
      </pc:sldChg>
      <pc:sldChg chg="ad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0" sldId="261"/>
        </pc:sldMkLst>
      </pc:sldChg>
      <pc:sldChg chg="ad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0" sldId="262"/>
        </pc:sldMkLst>
      </pc:sldChg>
      <pc:sldChg chg="add modTransition">
        <pc:chgData name="Abdulhafid Ben Saoud (1501879)" userId="S::1501879@student.uwtsd.ac.uk::815849d1-c111-43c5-bb04-7620d2ad6166" providerId="AD" clId="Web-{8099E171-1604-14C7-3674-5D58A82DF440}" dt="2025-11-20T21:03:47.451" v="13"/>
        <pc:sldMkLst>
          <pc:docMk/>
          <pc:sldMk cId="0" sldId="263"/>
        </pc:sldMkLst>
      </pc:sldChg>
      <pc:sldChg chg="modSp add modTransition">
        <pc:chgData name="Abdulhafid Ben Saoud (1501879)" userId="S::1501879@student.uwtsd.ac.uk::815849d1-c111-43c5-bb04-7620d2ad6166" providerId="AD" clId="Web-{8099E171-1604-14C7-3674-5D58A82DF440}" dt="2025-11-20T21:05:43.679" v="16" actId="20577"/>
        <pc:sldMkLst>
          <pc:docMk/>
          <pc:sldMk cId="0" sldId="264"/>
        </pc:sldMkLst>
        <pc:spChg chg="mod">
          <ac:chgData name="Abdulhafid Ben Saoud (1501879)" userId="S::1501879@student.uwtsd.ac.uk::815849d1-c111-43c5-bb04-7620d2ad6166" providerId="AD" clId="Web-{8099E171-1604-14C7-3674-5D58A82DF440}" dt="2025-11-20T21:05:43.679" v="16" actId="20577"/>
          <ac:spMkLst>
            <pc:docMk/>
            <pc:sldMk cId="0" sldId="264"/>
            <ac:spMk id="2" creationId="{8A22495F-CD75-ADFF-E907-0BAE47263303}"/>
          </ac:spMkLst>
        </pc:spChg>
      </pc:sldChg>
      <pc:sldChg chg="addSp modSp add mod modTransition setBg">
        <pc:chgData name="Abdulhafid Ben Saoud (1501879)" userId="S::1501879@student.uwtsd.ac.uk::815849d1-c111-43c5-bb04-7620d2ad6166" providerId="AD" clId="Web-{8099E171-1604-14C7-3674-5D58A82DF440}" dt="2025-11-20T21:04:47.581" v="14"/>
        <pc:sldMkLst>
          <pc:docMk/>
          <pc:sldMk cId="0" sldId="265"/>
        </pc:sldMkLst>
        <pc:spChg chg="mo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2" creationId="{5B735B81-96A8-0CF1-9FC6-87543A67B5DD}"/>
          </ac:spMkLst>
        </pc:spChg>
        <pc:spChg chg="mo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3" creationId="{02E18285-703F-B41A-B228-E2E20738C5D7}"/>
          </ac:spMkLst>
        </pc:spChg>
        <pc:spChg chg="ad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8" creationId="{DEE2AD96-B495-4E06-9291-B71706F728CB}"/>
          </ac:spMkLst>
        </pc:spChg>
        <pc:spChg chg="ad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10" creationId="{53CF6D67-C5A8-4ADD-9E8E-1E38CA1D3166}"/>
          </ac:spMkLst>
        </pc:spChg>
        <pc:spChg chg="ad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12" creationId="{86909FA0-B515-4681-B7A8-FA281D133B94}"/>
          </ac:spMkLst>
        </pc:spChg>
        <pc:spChg chg="ad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14" creationId="{21C9FE86-FCC3-4A31-AA1C-C882262B7FE7}"/>
          </ac:spMkLst>
        </pc:spChg>
        <pc:spChg chg="ad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16" creationId="{7D96243B-ECED-4B71-8E06-AE9A285EAD20}"/>
          </ac:spMkLst>
        </pc:spChg>
        <pc:spChg chg="add">
          <ac:chgData name="Abdulhafid Ben Saoud (1501879)" userId="S::1501879@student.uwtsd.ac.uk::815849d1-c111-43c5-bb04-7620d2ad6166" providerId="AD" clId="Web-{8099E171-1604-14C7-3674-5D58A82DF440}" dt="2025-11-20T21:03:18.416" v="11"/>
          <ac:spMkLst>
            <pc:docMk/>
            <pc:sldMk cId="0" sldId="265"/>
            <ac:spMk id="18" creationId="{A09989E4-EFDC-4A90-A633-E0525FB4139E}"/>
          </ac:spMkLst>
        </pc:spChg>
      </pc:sldChg>
      <pc:sldMasterChg chg="modTransition modSldLayout">
        <pc:chgData name="Abdulhafid Ben Saoud (1501879)" userId="S::1501879@student.uwtsd.ac.uk::815849d1-c111-43c5-bb04-7620d2ad6166" providerId="AD" clId="Web-{8099E171-1604-14C7-3674-5D58A82DF440}" dt="2025-11-20T21:03:47.451" v="13"/>
        <pc:sldMasterMkLst>
          <pc:docMk/>
          <pc:sldMasterMk cId="2460954070" sldId="2147483660"/>
        </pc:sldMasterMkLst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Abdulhafid Ben Saoud (1501879)" userId="S::1501879@student.uwtsd.ac.uk::815849d1-c111-43c5-bb04-7620d2ad6166" providerId="AD" clId="Web-{8099E171-1604-14C7-3674-5D58A82DF440}" dt="2025-11-20T21:03:47.451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5D0C6-9E67-4805-9CBB-CAB41788364F}" type="datetimeFigureOut"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697CB-F9A5-4282-9BE9-E381B30B1C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99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85139F-4C32-06C2-BB87-62433909B4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099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BFCD90-6FA1-611F-49D1-03410B84B0A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878CCC-B248-8E1A-C723-DAF2817C649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480D44A-EA8F-4244-BD87-52602E60AA45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633218-8EC3-957C-08BE-571079760C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099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E71B18-A764-329E-267B-948E3A7FF76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3435F3-F781-59C6-4837-55C0E72D866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FAC2CDD-97EC-4510-A338-D0068564CC61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10FAAF-404E-FE7E-CF44-F78FFBF993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099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1B7F15-EA05-B476-77C0-C466BC18C81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1AF53C-5023-D457-C62C-0D776FBE84D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FDAC354-8361-4B36-9675-B2C9F790172B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8D0B10-A9B0-EDE7-E5E4-1D0855CFD0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099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FB1CCD-F415-6D09-C3EF-4F564324EA6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156E6-D8C9-6659-50F1-6F2F836F444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CF70B0B-764A-4930-8917-DFDA5AB7B859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59AF05-BF09-5AC8-F416-5715A4E3CB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099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A2759F-BA92-57C5-14D2-9FCA1165A79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C2F79E-E756-1572-69D6-CC41CA4CFEF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4DC9F87-3E67-4733-B629-59FA69918B45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mailto:1501879@student.uwtsd.ac.u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FFD724FF-120F-975B-4DC6-8DB64B77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3" name="Picture 6" descr="Digital Connections">
            <a:extLst>
              <a:ext uri="{FF2B5EF4-FFF2-40B4-BE49-F238E27FC236}">
                <a16:creationId xmlns:a16="http://schemas.microsoft.com/office/drawing/2014/main" id="{95332F55-3142-415C-1D78-C5B7865FCD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65" t="9091" r="3502" b="-1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4" name="Group 16">
            <a:extLst>
              <a:ext uri="{FF2B5EF4-FFF2-40B4-BE49-F238E27FC236}">
                <a16:creationId xmlns:a16="http://schemas.microsoft.com/office/drawing/2014/main" id="{6CC1E13E-FBD0-18DE-4E9F-E39AAD0E79FB}"/>
              </a:ext>
            </a:extLst>
          </p:cNvPr>
          <p:cNvGrpSpPr/>
          <p:nvPr/>
        </p:nvGrpSpPr>
        <p:grpSpPr>
          <a:xfrm>
            <a:off x="446538" y="453642"/>
            <a:ext cx="11298930" cy="98555"/>
            <a:chOff x="446538" y="453642"/>
            <a:chExt cx="11298930" cy="98555"/>
          </a:xfrm>
        </p:grpSpPr>
        <p:sp>
          <p:nvSpPr>
            <p:cNvPr id="5" name="Rectangle 17">
              <a:extLst>
                <a:ext uri="{FF2B5EF4-FFF2-40B4-BE49-F238E27FC236}">
                  <a16:creationId xmlns:a16="http://schemas.microsoft.com/office/drawing/2014/main" id="{6111B14A-41D8-7A7B-70BB-7857ADFB03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Move="1" noResize="1"/>
            </p:cNvSpPr>
            <p:nvPr/>
          </p:nvSpPr>
          <p:spPr>
            <a:xfrm>
              <a:off x="446538" y="457200"/>
              <a:ext cx="3703320" cy="94997"/>
            </a:xfrm>
            <a:prstGeom prst="rect">
              <a:avLst/>
            </a:prstGeom>
            <a:solidFill>
              <a:srgbClr val="1A3260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6" name="Rectangle 18">
              <a:extLst>
                <a:ext uri="{FF2B5EF4-FFF2-40B4-BE49-F238E27FC236}">
                  <a16:creationId xmlns:a16="http://schemas.microsoft.com/office/drawing/2014/main" id="{D3E4FEAF-BA37-6971-05BB-CC8D33234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Move="1" noResize="1"/>
            </p:cNvSpPr>
            <p:nvPr/>
          </p:nvSpPr>
          <p:spPr>
            <a:xfrm>
              <a:off x="8042148" y="453642"/>
              <a:ext cx="3703320" cy="98554"/>
            </a:xfrm>
            <a:prstGeom prst="rect">
              <a:avLst/>
            </a:prstGeom>
            <a:solidFill>
              <a:srgbClr val="969FA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7" name="Rectangle 19">
              <a:extLst>
                <a:ext uri="{FF2B5EF4-FFF2-40B4-BE49-F238E27FC236}">
                  <a16:creationId xmlns:a16="http://schemas.microsoft.com/office/drawing/2014/main" id="{72395760-61C5-B337-0313-CD2370DA83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Move="1" noResize="1"/>
            </p:cNvSpPr>
            <p:nvPr/>
          </p:nvSpPr>
          <p:spPr>
            <a:xfrm>
              <a:off x="4241828" y="457200"/>
              <a:ext cx="3703320" cy="91440"/>
            </a:xfrm>
            <a:prstGeom prst="rect">
              <a:avLst/>
            </a:prstGeom>
            <a:solidFill>
              <a:srgbClr val="4590B8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</p:grpSp>
      <p:sp>
        <p:nvSpPr>
          <p:cNvPr id="8" name="Rectangle 21">
            <a:extLst>
              <a:ext uri="{FF2B5EF4-FFF2-40B4-BE49-F238E27FC236}">
                <a16:creationId xmlns:a16="http://schemas.microsoft.com/office/drawing/2014/main" id="{C731D2F0-5AAF-61D5-5632-8B0777CEF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8732" y="4428064"/>
            <a:ext cx="11260671" cy="1962494"/>
          </a:xfrm>
          <a:prstGeom prst="rect">
            <a:avLst/>
          </a:prstGeom>
          <a:solidFill>
            <a:srgbClr val="1A3260">
              <a:alpha val="97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90E2CCA-05F4-E48A-6D46-85E7F7468A8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1192" y="4572000"/>
            <a:ext cx="10993547" cy="895243"/>
          </a:xfrm>
        </p:spPr>
        <p:txBody>
          <a:bodyPr>
            <a:noAutofit/>
          </a:bodyPr>
          <a:lstStyle/>
          <a:p>
            <a:pPr lvl="0"/>
            <a:r>
              <a:rPr lang="en-GB" sz="6000">
                <a:solidFill>
                  <a:srgbClr val="FFFFFF"/>
                </a:solidFill>
              </a:rPr>
              <a:t>Reflective presentation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42A9775-884B-E38B-2612-EB316159431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1192" y="5467243"/>
            <a:ext cx="10993547" cy="484824"/>
          </a:xfrm>
        </p:spPr>
        <p:txBody>
          <a:bodyPr/>
          <a:lstStyle/>
          <a:p>
            <a:pPr lvl="0"/>
            <a:r>
              <a:rPr lang="en-GB">
                <a:solidFill>
                  <a:srgbClr val="7CEBFF"/>
                </a:solidFill>
              </a:rPr>
              <a:t>Abdulhafid ben-saoud</a:t>
            </a:r>
          </a:p>
        </p:txBody>
      </p:sp>
    </p:spTree>
    <p:extLst>
      <p:ext uri="{BB962C8B-B14F-4D97-AF65-F5344CB8AC3E}">
        <p14:creationId xmlns:p14="http://schemas.microsoft.com/office/powerpoint/2010/main" val="3934829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9BDF6-3058-3CE2-537B-DBF35E799B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4400">
                <a:latin typeface="Arial" pitchFamily="34"/>
                <a:cs typeface="Arial" pitchFamily="34"/>
              </a:rPr>
              <a:t>Overview </a:t>
            </a:r>
          </a:p>
        </p:txBody>
      </p:sp>
      <p:grpSp>
        <p:nvGrpSpPr>
          <p:cNvPr id="3" name="Content Placeholder 5">
            <a:extLst>
              <a:ext uri="{FF2B5EF4-FFF2-40B4-BE49-F238E27FC236}">
                <a16:creationId xmlns:a16="http://schemas.microsoft.com/office/drawing/2014/main" id="{9DFF867A-03B2-BABC-23B4-C15E857B54AB}"/>
              </a:ext>
            </a:extLst>
          </p:cNvPr>
          <p:cNvGrpSpPr/>
          <p:nvPr/>
        </p:nvGrpSpPr>
        <p:grpSpPr>
          <a:xfrm>
            <a:off x="581028" y="2190554"/>
            <a:ext cx="11029950" cy="3659584"/>
            <a:chOff x="581028" y="2190554"/>
            <a:chExt cx="11029950" cy="3659584"/>
          </a:xfrm>
        </p:grpSpPr>
        <p:sp>
          <p:nvSpPr>
            <p:cNvPr id="4" name="Free-form: Shape 3">
              <a:extLst>
                <a:ext uri="{FF2B5EF4-FFF2-40B4-BE49-F238E27FC236}">
                  <a16:creationId xmlns:a16="http://schemas.microsoft.com/office/drawing/2014/main" id="{72269B15-56E6-9142-BAD8-1A0CC3D3D5B6}"/>
                </a:ext>
              </a:extLst>
            </p:cNvPr>
            <p:cNvSpPr/>
            <p:nvPr/>
          </p:nvSpPr>
          <p:spPr>
            <a:xfrm>
              <a:off x="581028" y="2190554"/>
              <a:ext cx="11029950" cy="8424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842400"/>
                <a:gd name="f8" fmla="val 140403"/>
                <a:gd name="f9" fmla="val 62861"/>
                <a:gd name="f10" fmla="val 10889547"/>
                <a:gd name="f11" fmla="val 10967089"/>
                <a:gd name="f12" fmla="val 701997"/>
                <a:gd name="f13" fmla="val 779539"/>
                <a:gd name="f14" fmla="+- 0 0 -90"/>
                <a:gd name="f15" fmla="*/ f3 1 11029950"/>
                <a:gd name="f16" fmla="*/ f4 1 842400"/>
                <a:gd name="f17" fmla="+- f7 0 f5"/>
                <a:gd name="f18" fmla="+- f6 0 f5"/>
                <a:gd name="f19" fmla="*/ f14 f0 1"/>
                <a:gd name="f20" fmla="*/ f18 1 11029950"/>
                <a:gd name="f21" fmla="*/ f17 1 842400"/>
                <a:gd name="f22" fmla="*/ 0 f18 1"/>
                <a:gd name="f23" fmla="*/ 140403 f17 1"/>
                <a:gd name="f24" fmla="*/ 140403 f18 1"/>
                <a:gd name="f25" fmla="*/ 0 f17 1"/>
                <a:gd name="f26" fmla="*/ 10889547 f18 1"/>
                <a:gd name="f27" fmla="*/ 11029950 f18 1"/>
                <a:gd name="f28" fmla="*/ 701997 f17 1"/>
                <a:gd name="f29" fmla="*/ 842400 f17 1"/>
                <a:gd name="f30" fmla="*/ f19 1 f2"/>
                <a:gd name="f31" fmla="*/ f22 1 11029950"/>
                <a:gd name="f32" fmla="*/ f23 1 842400"/>
                <a:gd name="f33" fmla="*/ f24 1 11029950"/>
                <a:gd name="f34" fmla="*/ f25 1 842400"/>
                <a:gd name="f35" fmla="*/ f26 1 11029950"/>
                <a:gd name="f36" fmla="*/ f27 1 11029950"/>
                <a:gd name="f37" fmla="*/ f28 1 842400"/>
                <a:gd name="f38" fmla="*/ f29 1 8424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1029950" h="8424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78280" tIns="178280" rIns="178280" bIns="178280" anchor="ctr" anchorCtr="0" compatLnSpc="1">
              <a:noAutofit/>
            </a:bodyPr>
            <a:lstStyle/>
            <a:p>
              <a:pPr marL="0" marR="0" lvl="0" indent="0" algn="l" defTabSz="16002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Topic </a:t>
              </a:r>
            </a:p>
          </p:txBody>
        </p:sp>
        <p:sp>
          <p:nvSpPr>
            <p:cNvPr id="5" name="Free-form: Shape 4">
              <a:extLst>
                <a:ext uri="{FF2B5EF4-FFF2-40B4-BE49-F238E27FC236}">
                  <a16:creationId xmlns:a16="http://schemas.microsoft.com/office/drawing/2014/main" id="{25AB0C38-0745-2C49-E12F-29BF33E3E240}"/>
                </a:ext>
              </a:extLst>
            </p:cNvPr>
            <p:cNvSpPr/>
            <p:nvPr/>
          </p:nvSpPr>
          <p:spPr>
            <a:xfrm>
              <a:off x="581028" y="3032955"/>
              <a:ext cx="11029950" cy="5961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596160"/>
                <a:gd name="f8" fmla="+- 0 0 -90"/>
                <a:gd name="f9" fmla="*/ f3 1 11029950"/>
                <a:gd name="f10" fmla="*/ f4 1 596160"/>
                <a:gd name="f11" fmla="+- f7 0 f5"/>
                <a:gd name="f12" fmla="+- f6 0 f5"/>
                <a:gd name="f13" fmla="*/ f8 f0 1"/>
                <a:gd name="f14" fmla="*/ f12 1 11029950"/>
                <a:gd name="f15" fmla="*/ f11 1 596160"/>
                <a:gd name="f16" fmla="*/ 0 f12 1"/>
                <a:gd name="f17" fmla="*/ 0 f11 1"/>
                <a:gd name="f18" fmla="*/ 11029950 f12 1"/>
                <a:gd name="f19" fmla="*/ 596160 f11 1"/>
                <a:gd name="f20" fmla="*/ f13 1 f2"/>
                <a:gd name="f21" fmla="*/ f16 1 11029950"/>
                <a:gd name="f22" fmla="*/ f17 1 596160"/>
                <a:gd name="f23" fmla="*/ f18 1 11029950"/>
                <a:gd name="f24" fmla="*/ f19 1 59616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029950" h="5961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350196" tIns="45720" rIns="256032" bIns="45720" anchor="t" anchorCtr="0" compatLnSpc="1">
              <a:noAutofit/>
            </a:bodyPr>
            <a:lstStyle/>
            <a:p>
              <a:pPr marL="285750" marR="0" lvl="1" indent="-28575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The effect of digital tools on university students.</a:t>
              </a:r>
            </a:p>
          </p:txBody>
        </p:sp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E96E02B0-B293-1D62-6EB1-88018277AC86}"/>
                </a:ext>
              </a:extLst>
            </p:cNvPr>
            <p:cNvSpPr/>
            <p:nvPr/>
          </p:nvSpPr>
          <p:spPr>
            <a:xfrm>
              <a:off x="581028" y="3629116"/>
              <a:ext cx="11029950" cy="8424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842400"/>
                <a:gd name="f8" fmla="val 140403"/>
                <a:gd name="f9" fmla="val 62861"/>
                <a:gd name="f10" fmla="val 10889547"/>
                <a:gd name="f11" fmla="val 10967089"/>
                <a:gd name="f12" fmla="val 701997"/>
                <a:gd name="f13" fmla="val 779539"/>
                <a:gd name="f14" fmla="+- 0 0 -90"/>
                <a:gd name="f15" fmla="*/ f3 1 11029950"/>
                <a:gd name="f16" fmla="*/ f4 1 842400"/>
                <a:gd name="f17" fmla="+- f7 0 f5"/>
                <a:gd name="f18" fmla="+- f6 0 f5"/>
                <a:gd name="f19" fmla="*/ f14 f0 1"/>
                <a:gd name="f20" fmla="*/ f18 1 11029950"/>
                <a:gd name="f21" fmla="*/ f17 1 842400"/>
                <a:gd name="f22" fmla="*/ 0 f18 1"/>
                <a:gd name="f23" fmla="*/ 140403 f17 1"/>
                <a:gd name="f24" fmla="*/ 140403 f18 1"/>
                <a:gd name="f25" fmla="*/ 0 f17 1"/>
                <a:gd name="f26" fmla="*/ 10889547 f18 1"/>
                <a:gd name="f27" fmla="*/ 11029950 f18 1"/>
                <a:gd name="f28" fmla="*/ 701997 f17 1"/>
                <a:gd name="f29" fmla="*/ 842400 f17 1"/>
                <a:gd name="f30" fmla="*/ f19 1 f2"/>
                <a:gd name="f31" fmla="*/ f22 1 11029950"/>
                <a:gd name="f32" fmla="*/ f23 1 842400"/>
                <a:gd name="f33" fmla="*/ f24 1 11029950"/>
                <a:gd name="f34" fmla="*/ f25 1 842400"/>
                <a:gd name="f35" fmla="*/ f26 1 11029950"/>
                <a:gd name="f36" fmla="*/ f27 1 11029950"/>
                <a:gd name="f37" fmla="*/ f28 1 842400"/>
                <a:gd name="f38" fmla="*/ f29 1 8424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1029950" h="8424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78280" tIns="178280" rIns="178280" bIns="178280" anchor="ctr" anchorCtr="0" compatLnSpc="1">
              <a:noAutofit/>
            </a:bodyPr>
            <a:lstStyle/>
            <a:p>
              <a:pPr marL="0" marR="0" lvl="0" indent="0" algn="l" defTabSz="16002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Key findings 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DF088B5E-2250-06F4-98AA-AD48AE0DA426}"/>
                </a:ext>
              </a:extLst>
            </p:cNvPr>
            <p:cNvSpPr/>
            <p:nvPr/>
          </p:nvSpPr>
          <p:spPr>
            <a:xfrm>
              <a:off x="581028" y="4471516"/>
              <a:ext cx="11029950" cy="13786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1378620"/>
                <a:gd name="f8" fmla="+- 0 0 -90"/>
                <a:gd name="f9" fmla="*/ f3 1 11029950"/>
                <a:gd name="f10" fmla="*/ f4 1 1378620"/>
                <a:gd name="f11" fmla="+- f7 0 f5"/>
                <a:gd name="f12" fmla="+- f6 0 f5"/>
                <a:gd name="f13" fmla="*/ f8 f0 1"/>
                <a:gd name="f14" fmla="*/ f12 1 11029950"/>
                <a:gd name="f15" fmla="*/ f11 1 1378620"/>
                <a:gd name="f16" fmla="*/ 0 f12 1"/>
                <a:gd name="f17" fmla="*/ 0 f11 1"/>
                <a:gd name="f18" fmla="*/ 11029950 f12 1"/>
                <a:gd name="f19" fmla="*/ 1378620 f11 1"/>
                <a:gd name="f20" fmla="*/ f13 1 f2"/>
                <a:gd name="f21" fmla="*/ f16 1 11029950"/>
                <a:gd name="f22" fmla="*/ f17 1 1378620"/>
                <a:gd name="f23" fmla="*/ f18 1 11029950"/>
                <a:gd name="f24" fmla="*/ f19 1 137862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029950" h="137862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350196" tIns="45720" rIns="256032" bIns="45720" anchor="t" anchorCtr="0" compatLnSpc="1">
              <a:noAutofit/>
            </a:bodyPr>
            <a:lstStyle/>
            <a:p>
              <a:pPr marL="285750" marR="0" lvl="1" indent="-28575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Digital tools can enhance learning.</a:t>
              </a:r>
            </a:p>
            <a:p>
              <a:pPr marL="285750" marR="0" lvl="1" indent="-28575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They can distract students and make it harder to focus.</a:t>
              </a:r>
            </a:p>
            <a:p>
              <a:pPr marL="285750" marR="0" lvl="1" indent="-28575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Gill Sans MT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2495F-CD75-ADFF-E907-0BAE472633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>
                <a:latin typeface="Arial"/>
                <a:cs typeface="Arial"/>
              </a:rPr>
              <a:t>Research</a:t>
            </a:r>
            <a:endParaRPr lang="en-GB" sz="4400">
              <a:latin typeface="Arial" pitchFamily="34"/>
              <a:cs typeface="Arial" pitchFamily="34"/>
            </a:endParaRPr>
          </a:p>
        </p:txBody>
      </p:sp>
      <p:grpSp>
        <p:nvGrpSpPr>
          <p:cNvPr id="3" name="Content Placeholder 4">
            <a:extLst>
              <a:ext uri="{FF2B5EF4-FFF2-40B4-BE49-F238E27FC236}">
                <a16:creationId xmlns:a16="http://schemas.microsoft.com/office/drawing/2014/main" id="{ACA52490-7077-96CB-52EF-9B0A824B408F}"/>
              </a:ext>
            </a:extLst>
          </p:cNvPr>
          <p:cNvGrpSpPr/>
          <p:nvPr/>
        </p:nvGrpSpPr>
        <p:grpSpPr>
          <a:xfrm>
            <a:off x="581028" y="2181877"/>
            <a:ext cx="11029950" cy="3676939"/>
            <a:chOff x="581028" y="2181877"/>
            <a:chExt cx="11029950" cy="3676939"/>
          </a:xfrm>
        </p:grpSpPr>
        <p:sp>
          <p:nvSpPr>
            <p:cNvPr id="4" name="Free-form: Shape 3">
              <a:extLst>
                <a:ext uri="{FF2B5EF4-FFF2-40B4-BE49-F238E27FC236}">
                  <a16:creationId xmlns:a16="http://schemas.microsoft.com/office/drawing/2014/main" id="{C4226D8C-EF58-2089-0039-5F99067FF78F}"/>
                </a:ext>
              </a:extLst>
            </p:cNvPr>
            <p:cNvSpPr/>
            <p:nvPr/>
          </p:nvSpPr>
          <p:spPr>
            <a:xfrm>
              <a:off x="581028" y="4950031"/>
              <a:ext cx="11029950" cy="9087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908783"/>
                <a:gd name="f8" fmla="+- 0 0 -90"/>
                <a:gd name="f9" fmla="*/ f3 1 11029950"/>
                <a:gd name="f10" fmla="*/ f4 1 908783"/>
                <a:gd name="f11" fmla="+- f7 0 f5"/>
                <a:gd name="f12" fmla="+- f6 0 f5"/>
                <a:gd name="f13" fmla="*/ f8 f0 1"/>
                <a:gd name="f14" fmla="*/ f12 1 11029950"/>
                <a:gd name="f15" fmla="*/ f11 1 908783"/>
                <a:gd name="f16" fmla="*/ 0 f12 1"/>
                <a:gd name="f17" fmla="*/ 0 f11 1"/>
                <a:gd name="f18" fmla="*/ 11029950 f12 1"/>
                <a:gd name="f19" fmla="*/ 908783 f11 1"/>
                <a:gd name="f20" fmla="*/ f13 1 f2"/>
                <a:gd name="f21" fmla="*/ f16 1 11029950"/>
                <a:gd name="f22" fmla="*/ f17 1 908783"/>
                <a:gd name="f23" fmla="*/ f18 1 11029950"/>
                <a:gd name="f24" fmla="*/ f19 1 908783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029950" h="90878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99138" tIns="199138" rIns="199138" bIns="617174" anchor="ctr" anchorCtr="1" compatLnSpc="1">
              <a:noAutofit/>
            </a:bodyPr>
            <a:lstStyle/>
            <a:p>
              <a:pPr marL="0" marR="0" lvl="0" indent="0" algn="ctr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Impact on perspective  </a:t>
              </a:r>
            </a:p>
          </p:txBody>
        </p:sp>
        <p:sp>
          <p:nvSpPr>
            <p:cNvPr id="5" name="Free-form: Shape 4">
              <a:extLst>
                <a:ext uri="{FF2B5EF4-FFF2-40B4-BE49-F238E27FC236}">
                  <a16:creationId xmlns:a16="http://schemas.microsoft.com/office/drawing/2014/main" id="{F431AB64-DA9D-7D35-98B5-6D18BF8D9D7E}"/>
                </a:ext>
              </a:extLst>
            </p:cNvPr>
            <p:cNvSpPr/>
            <p:nvPr/>
          </p:nvSpPr>
          <p:spPr>
            <a:xfrm>
              <a:off x="581028" y="5422593"/>
              <a:ext cx="5514975" cy="418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14975"/>
                <a:gd name="f7" fmla="val 418040"/>
                <a:gd name="f8" fmla="+- 0 0 -90"/>
                <a:gd name="f9" fmla="*/ f3 1 5514975"/>
                <a:gd name="f10" fmla="*/ f4 1 418040"/>
                <a:gd name="f11" fmla="+- f7 0 f5"/>
                <a:gd name="f12" fmla="+- f6 0 f5"/>
                <a:gd name="f13" fmla="*/ f8 f0 1"/>
                <a:gd name="f14" fmla="*/ f12 1 5514975"/>
                <a:gd name="f15" fmla="*/ f11 1 418040"/>
                <a:gd name="f16" fmla="*/ 0 f12 1"/>
                <a:gd name="f17" fmla="*/ 0 f11 1"/>
                <a:gd name="f18" fmla="*/ 5514975 f12 1"/>
                <a:gd name="f19" fmla="*/ 418040 f11 1"/>
                <a:gd name="f20" fmla="*/ f13 1 f2"/>
                <a:gd name="f21" fmla="*/ f16 1 5514975"/>
                <a:gd name="f22" fmla="*/ f17 1 418040"/>
                <a:gd name="f23" fmla="*/ f18 1 5514975"/>
                <a:gd name="f24" fmla="*/ f19 1 41804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14975" h="41804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77795" tIns="31747" rIns="177795" bIns="31747" anchor="ctr" anchorCtr="1" compatLnSpc="1">
              <a:noAutofit/>
            </a:bodyPr>
            <a:lstStyle/>
            <a:p>
              <a:pPr marL="0" marR="0" lvl="0" indent="0" algn="ctr" defTabSz="11112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Digital tools are helpful</a:t>
              </a:r>
            </a:p>
          </p:txBody>
        </p:sp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D7853343-7B50-C595-71C6-5D3AD2FB824F}"/>
                </a:ext>
              </a:extLst>
            </p:cNvPr>
            <p:cNvSpPr/>
            <p:nvPr/>
          </p:nvSpPr>
          <p:spPr>
            <a:xfrm>
              <a:off x="6096003" y="5422593"/>
              <a:ext cx="5514975" cy="418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14975"/>
                <a:gd name="f7" fmla="val 418040"/>
                <a:gd name="f8" fmla="+- 0 0 -90"/>
                <a:gd name="f9" fmla="*/ f3 1 5514975"/>
                <a:gd name="f10" fmla="*/ f4 1 418040"/>
                <a:gd name="f11" fmla="+- f7 0 f5"/>
                <a:gd name="f12" fmla="+- f6 0 f5"/>
                <a:gd name="f13" fmla="*/ f8 f0 1"/>
                <a:gd name="f14" fmla="*/ f12 1 5514975"/>
                <a:gd name="f15" fmla="*/ f11 1 418040"/>
                <a:gd name="f16" fmla="*/ 0 f12 1"/>
                <a:gd name="f17" fmla="*/ 0 f11 1"/>
                <a:gd name="f18" fmla="*/ 5514975 f12 1"/>
                <a:gd name="f19" fmla="*/ 418040 f11 1"/>
                <a:gd name="f20" fmla="*/ f13 1 f2"/>
                <a:gd name="f21" fmla="*/ f16 1 5514975"/>
                <a:gd name="f22" fmla="*/ f17 1 418040"/>
                <a:gd name="f23" fmla="*/ f18 1 5514975"/>
                <a:gd name="f24" fmla="*/ f19 1 41804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14975" h="41804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77795" tIns="31747" rIns="177795" bIns="31747" anchor="ctr" anchorCtr="1" compatLnSpc="1">
              <a:noAutofit/>
            </a:bodyPr>
            <a:lstStyle/>
            <a:p>
              <a:pPr marL="0" marR="0" lvl="0" indent="0" algn="ctr" defTabSz="11112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Only when used in the right way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732AC372-0D2E-8356-43C1-A9EA48D70BBB}"/>
                </a:ext>
              </a:extLst>
            </p:cNvPr>
            <p:cNvSpPr/>
            <p:nvPr/>
          </p:nvSpPr>
          <p:spPr>
            <a:xfrm>
              <a:off x="581028" y="3576840"/>
              <a:ext cx="11029950" cy="139770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1397708"/>
                <a:gd name="f8" fmla="val 908189"/>
                <a:gd name="f9" fmla="val 5689688"/>
                <a:gd name="f10" fmla="val 1048281"/>
                <a:gd name="f11" fmla="val 5864402"/>
                <a:gd name="f12" fmla="val 5514975"/>
                <a:gd name="f13" fmla="val 1397707"/>
                <a:gd name="f14" fmla="val 5165548"/>
                <a:gd name="f15" fmla="val 5340261"/>
                <a:gd name="f16" fmla="val 1"/>
                <a:gd name="f17" fmla="+- 0 0 -90"/>
                <a:gd name="f18" fmla="*/ f3 1 11029950"/>
                <a:gd name="f19" fmla="*/ f4 1 1397708"/>
                <a:gd name="f20" fmla="+- f7 0 f5"/>
                <a:gd name="f21" fmla="+- f6 0 f5"/>
                <a:gd name="f22" fmla="*/ f17 f0 1"/>
                <a:gd name="f23" fmla="*/ f21 1 11029950"/>
                <a:gd name="f24" fmla="*/ f20 1 1397708"/>
                <a:gd name="f25" fmla="*/ 0 f21 1"/>
                <a:gd name="f26" fmla="*/ 489519 f20 1"/>
                <a:gd name="f27" fmla="*/ 5340262 f21 1"/>
                <a:gd name="f28" fmla="*/ 349427 f20 1"/>
                <a:gd name="f29" fmla="*/ 5165548 f21 1"/>
                <a:gd name="f30" fmla="*/ 5514975 f21 1"/>
                <a:gd name="f31" fmla="*/ 0 f20 1"/>
                <a:gd name="f32" fmla="*/ 5864402 f21 1"/>
                <a:gd name="f33" fmla="*/ 5689689 f21 1"/>
                <a:gd name="f34" fmla="*/ 11029950 f21 1"/>
                <a:gd name="f35" fmla="*/ 1397708 f20 1"/>
                <a:gd name="f36" fmla="*/ f22 1 f2"/>
                <a:gd name="f37" fmla="*/ f25 1 11029950"/>
                <a:gd name="f38" fmla="*/ f26 1 1397708"/>
                <a:gd name="f39" fmla="*/ f27 1 11029950"/>
                <a:gd name="f40" fmla="*/ f28 1 1397708"/>
                <a:gd name="f41" fmla="*/ f29 1 11029950"/>
                <a:gd name="f42" fmla="*/ f30 1 11029950"/>
                <a:gd name="f43" fmla="*/ f31 1 1397708"/>
                <a:gd name="f44" fmla="*/ f32 1 11029950"/>
                <a:gd name="f45" fmla="*/ f33 1 11029950"/>
                <a:gd name="f46" fmla="*/ f34 1 11029950"/>
                <a:gd name="f47" fmla="*/ f35 1 1397708"/>
                <a:gd name="f48" fmla="*/ f5 1 f23"/>
                <a:gd name="f49" fmla="*/ f6 1 f23"/>
                <a:gd name="f50" fmla="*/ f5 1 f24"/>
                <a:gd name="f51" fmla="*/ f7 1 f24"/>
                <a:gd name="f52" fmla="+- f36 0 f1"/>
                <a:gd name="f53" fmla="*/ f37 1 f23"/>
                <a:gd name="f54" fmla="*/ f38 1 f24"/>
                <a:gd name="f55" fmla="*/ f39 1 f23"/>
                <a:gd name="f56" fmla="*/ f40 1 f24"/>
                <a:gd name="f57" fmla="*/ f41 1 f23"/>
                <a:gd name="f58" fmla="*/ f42 1 f23"/>
                <a:gd name="f59" fmla="*/ f43 1 f24"/>
                <a:gd name="f60" fmla="*/ f44 1 f23"/>
                <a:gd name="f61" fmla="*/ f45 1 f23"/>
                <a:gd name="f62" fmla="*/ f46 1 f23"/>
                <a:gd name="f63" fmla="*/ f47 1 f24"/>
                <a:gd name="f64" fmla="*/ f48 f18 1"/>
                <a:gd name="f65" fmla="*/ f49 f18 1"/>
                <a:gd name="f66" fmla="*/ f51 f19 1"/>
                <a:gd name="f67" fmla="*/ f50 f19 1"/>
                <a:gd name="f68" fmla="*/ f53 f18 1"/>
                <a:gd name="f69" fmla="*/ f54 f19 1"/>
                <a:gd name="f70" fmla="*/ f55 f18 1"/>
                <a:gd name="f71" fmla="*/ f56 f19 1"/>
                <a:gd name="f72" fmla="*/ f57 f18 1"/>
                <a:gd name="f73" fmla="*/ f58 f18 1"/>
                <a:gd name="f74" fmla="*/ f59 f19 1"/>
                <a:gd name="f75" fmla="*/ f60 f18 1"/>
                <a:gd name="f76" fmla="*/ f61 f18 1"/>
                <a:gd name="f77" fmla="*/ f62 f18 1"/>
                <a:gd name="f78" fmla="*/ f63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2">
                  <a:pos x="f68" y="f69"/>
                </a:cxn>
                <a:cxn ang="f52">
                  <a:pos x="f70" y="f69"/>
                </a:cxn>
                <a:cxn ang="f52">
                  <a:pos x="f70" y="f71"/>
                </a:cxn>
                <a:cxn ang="f52">
                  <a:pos x="f72" y="f71"/>
                </a:cxn>
                <a:cxn ang="f52">
                  <a:pos x="f73" y="f74"/>
                </a:cxn>
                <a:cxn ang="f52">
                  <a:pos x="f75" y="f71"/>
                </a:cxn>
                <a:cxn ang="f52">
                  <a:pos x="f76" y="f71"/>
                </a:cxn>
                <a:cxn ang="f52">
                  <a:pos x="f76" y="f69"/>
                </a:cxn>
                <a:cxn ang="f52">
                  <a:pos x="f77" y="f69"/>
                </a:cxn>
                <a:cxn ang="f52">
                  <a:pos x="f77" y="f78"/>
                </a:cxn>
                <a:cxn ang="f52">
                  <a:pos x="f68" y="f78"/>
                </a:cxn>
                <a:cxn ang="f52">
                  <a:pos x="f68" y="f69"/>
                </a:cxn>
              </a:cxnLst>
              <a:rect l="f64" t="f67" r="f65" b="f66"/>
              <a:pathLst>
                <a:path w="11029950" h="1397708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27585" tIns="227585" rIns="227585" bIns="1134697" anchor="ctr" anchorCtr="0" compatLnSpc="1">
              <a:noAutofit/>
            </a:bodyPr>
            <a:lstStyle/>
            <a:p>
              <a:pPr marL="0" marR="0" lvl="0" indent="0" algn="l" defTabSz="14224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                  Easy                                         Hard </a:t>
              </a: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 </a:t>
              </a: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D4D94925-AB50-FB90-6BE7-4A9536BB6790}"/>
                </a:ext>
              </a:extLst>
            </p:cNvPr>
            <p:cNvSpPr/>
            <p:nvPr/>
          </p:nvSpPr>
          <p:spPr>
            <a:xfrm>
              <a:off x="581028" y="4056543"/>
              <a:ext cx="5514975" cy="4179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14975"/>
                <a:gd name="f7" fmla="val 417914"/>
                <a:gd name="f8" fmla="+- 0 0 -90"/>
                <a:gd name="f9" fmla="*/ f3 1 5514975"/>
                <a:gd name="f10" fmla="*/ f4 1 417914"/>
                <a:gd name="f11" fmla="+- f7 0 f5"/>
                <a:gd name="f12" fmla="+- f6 0 f5"/>
                <a:gd name="f13" fmla="*/ f8 f0 1"/>
                <a:gd name="f14" fmla="*/ f12 1 5514975"/>
                <a:gd name="f15" fmla="*/ f11 1 417914"/>
                <a:gd name="f16" fmla="*/ 0 f12 1"/>
                <a:gd name="f17" fmla="*/ 0 f11 1"/>
                <a:gd name="f18" fmla="*/ 5514975 f12 1"/>
                <a:gd name="f19" fmla="*/ 417914 f11 1"/>
                <a:gd name="f20" fmla="*/ f13 1 f2"/>
                <a:gd name="f21" fmla="*/ f16 1 5514975"/>
                <a:gd name="f22" fmla="*/ f17 1 417914"/>
                <a:gd name="f23" fmla="*/ f18 1 5514975"/>
                <a:gd name="f24" fmla="*/ f19 1 4179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14975" h="4179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77795" tIns="31747" rIns="177795" bIns="31747" anchor="ctr" anchorCtr="1" compatLnSpc="1">
              <a:noAutofit/>
            </a:bodyPr>
            <a:lstStyle/>
            <a:p>
              <a:pPr marL="0" marR="0" lvl="0" indent="0" algn="ctr" defTabSz="11112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Articles about benefits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33EA9C35-03E9-A8D4-B11A-C7021177DE78}"/>
                </a:ext>
              </a:extLst>
            </p:cNvPr>
            <p:cNvSpPr/>
            <p:nvPr/>
          </p:nvSpPr>
          <p:spPr>
            <a:xfrm>
              <a:off x="6096003" y="4056543"/>
              <a:ext cx="5514975" cy="4179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14975"/>
                <a:gd name="f7" fmla="val 417914"/>
                <a:gd name="f8" fmla="+- 0 0 -90"/>
                <a:gd name="f9" fmla="*/ f3 1 5514975"/>
                <a:gd name="f10" fmla="*/ f4 1 417914"/>
                <a:gd name="f11" fmla="+- f7 0 f5"/>
                <a:gd name="f12" fmla="+- f6 0 f5"/>
                <a:gd name="f13" fmla="*/ f8 f0 1"/>
                <a:gd name="f14" fmla="*/ f12 1 5514975"/>
                <a:gd name="f15" fmla="*/ f11 1 417914"/>
                <a:gd name="f16" fmla="*/ 0 f12 1"/>
                <a:gd name="f17" fmla="*/ 0 f11 1"/>
                <a:gd name="f18" fmla="*/ 5514975 f12 1"/>
                <a:gd name="f19" fmla="*/ 417914 f11 1"/>
                <a:gd name="f20" fmla="*/ f13 1 f2"/>
                <a:gd name="f21" fmla="*/ f16 1 5514975"/>
                <a:gd name="f22" fmla="*/ f17 1 417914"/>
                <a:gd name="f23" fmla="*/ f18 1 5514975"/>
                <a:gd name="f24" fmla="*/ f19 1 4179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14975" h="4179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77795" tIns="31747" rIns="177795" bIns="31747" anchor="ctr" anchorCtr="1" compatLnSpc="1">
              <a:noAutofit/>
            </a:bodyPr>
            <a:lstStyle/>
            <a:p>
              <a:pPr marL="0" marR="0" lvl="0" indent="0" algn="ctr" defTabSz="11112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Finding recent studies about challenges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B7A0B45-9413-5895-CFBB-5674021552A3}"/>
                </a:ext>
              </a:extLst>
            </p:cNvPr>
            <p:cNvSpPr/>
            <p:nvPr/>
          </p:nvSpPr>
          <p:spPr>
            <a:xfrm>
              <a:off x="581028" y="2181877"/>
              <a:ext cx="11029950" cy="139770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029950"/>
                <a:gd name="f7" fmla="val 1397708"/>
                <a:gd name="f8" fmla="val 908189"/>
                <a:gd name="f9" fmla="val 5689688"/>
                <a:gd name="f10" fmla="val 1048281"/>
                <a:gd name="f11" fmla="val 5864402"/>
                <a:gd name="f12" fmla="val 5514975"/>
                <a:gd name="f13" fmla="val 1397707"/>
                <a:gd name="f14" fmla="val 5165548"/>
                <a:gd name="f15" fmla="val 5340261"/>
                <a:gd name="f16" fmla="val 1"/>
                <a:gd name="f17" fmla="+- 0 0 -90"/>
                <a:gd name="f18" fmla="*/ f3 1 11029950"/>
                <a:gd name="f19" fmla="*/ f4 1 1397708"/>
                <a:gd name="f20" fmla="+- f7 0 f5"/>
                <a:gd name="f21" fmla="+- f6 0 f5"/>
                <a:gd name="f22" fmla="*/ f17 f0 1"/>
                <a:gd name="f23" fmla="*/ f21 1 11029950"/>
                <a:gd name="f24" fmla="*/ f20 1 1397708"/>
                <a:gd name="f25" fmla="*/ 0 f21 1"/>
                <a:gd name="f26" fmla="*/ 489519 f20 1"/>
                <a:gd name="f27" fmla="*/ 5340262 f21 1"/>
                <a:gd name="f28" fmla="*/ 349427 f20 1"/>
                <a:gd name="f29" fmla="*/ 5165548 f21 1"/>
                <a:gd name="f30" fmla="*/ 5514975 f21 1"/>
                <a:gd name="f31" fmla="*/ 0 f20 1"/>
                <a:gd name="f32" fmla="*/ 5864402 f21 1"/>
                <a:gd name="f33" fmla="*/ 5689689 f21 1"/>
                <a:gd name="f34" fmla="*/ 11029950 f21 1"/>
                <a:gd name="f35" fmla="*/ 1397708 f20 1"/>
                <a:gd name="f36" fmla="*/ f22 1 f2"/>
                <a:gd name="f37" fmla="*/ f25 1 11029950"/>
                <a:gd name="f38" fmla="*/ f26 1 1397708"/>
                <a:gd name="f39" fmla="*/ f27 1 11029950"/>
                <a:gd name="f40" fmla="*/ f28 1 1397708"/>
                <a:gd name="f41" fmla="*/ f29 1 11029950"/>
                <a:gd name="f42" fmla="*/ f30 1 11029950"/>
                <a:gd name="f43" fmla="*/ f31 1 1397708"/>
                <a:gd name="f44" fmla="*/ f32 1 11029950"/>
                <a:gd name="f45" fmla="*/ f33 1 11029950"/>
                <a:gd name="f46" fmla="*/ f34 1 11029950"/>
                <a:gd name="f47" fmla="*/ f35 1 1397708"/>
                <a:gd name="f48" fmla="*/ f5 1 f23"/>
                <a:gd name="f49" fmla="*/ f6 1 f23"/>
                <a:gd name="f50" fmla="*/ f5 1 f24"/>
                <a:gd name="f51" fmla="*/ f7 1 f24"/>
                <a:gd name="f52" fmla="+- f36 0 f1"/>
                <a:gd name="f53" fmla="*/ f37 1 f23"/>
                <a:gd name="f54" fmla="*/ f38 1 f24"/>
                <a:gd name="f55" fmla="*/ f39 1 f23"/>
                <a:gd name="f56" fmla="*/ f40 1 f24"/>
                <a:gd name="f57" fmla="*/ f41 1 f23"/>
                <a:gd name="f58" fmla="*/ f42 1 f23"/>
                <a:gd name="f59" fmla="*/ f43 1 f24"/>
                <a:gd name="f60" fmla="*/ f44 1 f23"/>
                <a:gd name="f61" fmla="*/ f45 1 f23"/>
                <a:gd name="f62" fmla="*/ f46 1 f23"/>
                <a:gd name="f63" fmla="*/ f47 1 f24"/>
                <a:gd name="f64" fmla="*/ f48 f18 1"/>
                <a:gd name="f65" fmla="*/ f49 f18 1"/>
                <a:gd name="f66" fmla="*/ f51 f19 1"/>
                <a:gd name="f67" fmla="*/ f50 f19 1"/>
                <a:gd name="f68" fmla="*/ f53 f18 1"/>
                <a:gd name="f69" fmla="*/ f54 f19 1"/>
                <a:gd name="f70" fmla="*/ f55 f18 1"/>
                <a:gd name="f71" fmla="*/ f56 f19 1"/>
                <a:gd name="f72" fmla="*/ f57 f18 1"/>
                <a:gd name="f73" fmla="*/ f58 f18 1"/>
                <a:gd name="f74" fmla="*/ f59 f19 1"/>
                <a:gd name="f75" fmla="*/ f60 f18 1"/>
                <a:gd name="f76" fmla="*/ f61 f18 1"/>
                <a:gd name="f77" fmla="*/ f62 f18 1"/>
                <a:gd name="f78" fmla="*/ f63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2">
                  <a:pos x="f68" y="f69"/>
                </a:cxn>
                <a:cxn ang="f52">
                  <a:pos x="f70" y="f69"/>
                </a:cxn>
                <a:cxn ang="f52">
                  <a:pos x="f70" y="f71"/>
                </a:cxn>
                <a:cxn ang="f52">
                  <a:pos x="f72" y="f71"/>
                </a:cxn>
                <a:cxn ang="f52">
                  <a:pos x="f73" y="f74"/>
                </a:cxn>
                <a:cxn ang="f52">
                  <a:pos x="f75" y="f71"/>
                </a:cxn>
                <a:cxn ang="f52">
                  <a:pos x="f76" y="f71"/>
                </a:cxn>
                <a:cxn ang="f52">
                  <a:pos x="f76" y="f69"/>
                </a:cxn>
                <a:cxn ang="f52">
                  <a:pos x="f77" y="f69"/>
                </a:cxn>
                <a:cxn ang="f52">
                  <a:pos x="f77" y="f78"/>
                </a:cxn>
                <a:cxn ang="f52">
                  <a:pos x="f68" y="f78"/>
                </a:cxn>
                <a:cxn ang="f52">
                  <a:pos x="f68" y="f69"/>
                </a:cxn>
              </a:cxnLst>
              <a:rect l="f64" t="f67" r="f65" b="f66"/>
              <a:pathLst>
                <a:path w="11029950" h="1397708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70691" tIns="170691" rIns="170691" bIns="1077803" anchor="ctr" anchorCtr="1" compatLnSpc="1">
              <a:noAutofit/>
            </a:bodyPr>
            <a:lstStyle/>
            <a:p>
              <a:pPr marL="0" marR="0" lvl="0" indent="0" algn="ctr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Source 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93C03026-F177-2E9D-7B2D-D0D3FA31E7B9}"/>
                </a:ext>
              </a:extLst>
            </p:cNvPr>
            <p:cNvSpPr/>
            <p:nvPr/>
          </p:nvSpPr>
          <p:spPr>
            <a:xfrm>
              <a:off x="581028" y="2672471"/>
              <a:ext cx="5514975" cy="4179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14975"/>
                <a:gd name="f7" fmla="val 417914"/>
                <a:gd name="f8" fmla="+- 0 0 -90"/>
                <a:gd name="f9" fmla="*/ f3 1 5514975"/>
                <a:gd name="f10" fmla="*/ f4 1 417914"/>
                <a:gd name="f11" fmla="+- f7 0 f5"/>
                <a:gd name="f12" fmla="+- f6 0 f5"/>
                <a:gd name="f13" fmla="*/ f8 f0 1"/>
                <a:gd name="f14" fmla="*/ f12 1 5514975"/>
                <a:gd name="f15" fmla="*/ f11 1 417914"/>
                <a:gd name="f16" fmla="*/ 0 f12 1"/>
                <a:gd name="f17" fmla="*/ 0 f11 1"/>
                <a:gd name="f18" fmla="*/ 5514975 f12 1"/>
                <a:gd name="f19" fmla="*/ 417914 f11 1"/>
                <a:gd name="f20" fmla="*/ f13 1 f2"/>
                <a:gd name="f21" fmla="*/ f16 1 5514975"/>
                <a:gd name="f22" fmla="*/ f17 1 417914"/>
                <a:gd name="f23" fmla="*/ f18 1 5514975"/>
                <a:gd name="f24" fmla="*/ f19 1 4179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14975" h="4179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77795" tIns="31747" rIns="177795" bIns="31747" anchor="ctr" anchorCtr="1" compatLnSpc="1">
              <a:noAutofit/>
            </a:bodyPr>
            <a:lstStyle/>
            <a:p>
              <a:pPr marL="0" marR="0" lvl="0" indent="0" algn="ctr" defTabSz="11112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Articles and journals 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FDD6CBC1-9735-68DE-B000-D99D9E4C53C8}"/>
                </a:ext>
              </a:extLst>
            </p:cNvPr>
            <p:cNvSpPr/>
            <p:nvPr/>
          </p:nvSpPr>
          <p:spPr>
            <a:xfrm>
              <a:off x="6096003" y="2672471"/>
              <a:ext cx="5514975" cy="4179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14975"/>
                <a:gd name="f7" fmla="val 417914"/>
                <a:gd name="f8" fmla="+- 0 0 -90"/>
                <a:gd name="f9" fmla="*/ f3 1 5514975"/>
                <a:gd name="f10" fmla="*/ f4 1 417914"/>
                <a:gd name="f11" fmla="+- f7 0 f5"/>
                <a:gd name="f12" fmla="+- f6 0 f5"/>
                <a:gd name="f13" fmla="*/ f8 f0 1"/>
                <a:gd name="f14" fmla="*/ f12 1 5514975"/>
                <a:gd name="f15" fmla="*/ f11 1 417914"/>
                <a:gd name="f16" fmla="*/ 0 f12 1"/>
                <a:gd name="f17" fmla="*/ 0 f11 1"/>
                <a:gd name="f18" fmla="*/ 5514975 f12 1"/>
                <a:gd name="f19" fmla="*/ 417914 f11 1"/>
                <a:gd name="f20" fmla="*/ f13 1 f2"/>
                <a:gd name="f21" fmla="*/ f16 1 5514975"/>
                <a:gd name="f22" fmla="*/ f17 1 417914"/>
                <a:gd name="f23" fmla="*/ f18 1 5514975"/>
                <a:gd name="f24" fmla="*/ f19 1 4179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14975" h="4179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77795" tIns="31747" rIns="177795" bIns="31747" anchor="ctr" anchorCtr="1" compatLnSpc="1">
              <a:noAutofit/>
            </a:bodyPr>
            <a:lstStyle/>
            <a:p>
              <a:pPr marL="0" marR="0" lvl="0" indent="0" algn="ctr" defTabSz="111125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CRAAP test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8">
            <a:extLst>
              <a:ext uri="{FF2B5EF4-FFF2-40B4-BE49-F238E27FC236}">
                <a16:creationId xmlns:a16="http://schemas.microsoft.com/office/drawing/2014/main" id="{DA4E139F-A597-711D-0C37-F60778637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536716"/>
            <a:ext cx="12191996" cy="6321283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30">
            <a:extLst>
              <a:ext uri="{FF2B5EF4-FFF2-40B4-BE49-F238E27FC236}">
                <a16:creationId xmlns:a16="http://schemas.microsoft.com/office/drawing/2014/main" id="{B0201F2C-10D6-589F-F703-C0F21DE74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7818" y="5141972"/>
            <a:ext cx="11290855" cy="1258827"/>
          </a:xfrm>
          <a:prstGeom prst="rect">
            <a:avLst/>
          </a:prstGeom>
          <a:solidFill>
            <a:srgbClr val="1A326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2505D8-3E96-544C-99A0-0F2A871322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5264484"/>
            <a:ext cx="11029611" cy="718873"/>
          </a:xfrm>
        </p:spPr>
        <p:txBody>
          <a:bodyPr anchorCtr="1">
            <a:noAutofit/>
          </a:bodyPr>
          <a:lstStyle/>
          <a:p>
            <a:pPr lvl="0" algn="ctr"/>
            <a:r>
              <a:rPr lang="en-GB" sz="4400">
                <a:solidFill>
                  <a:srgbClr val="FFFEFF"/>
                </a:solidFill>
                <a:latin typeface="Arial" pitchFamily="34"/>
                <a:cs typeface="Arial" pitchFamily="34"/>
              </a:rPr>
              <a:t>Planning and writing </a:t>
            </a:r>
          </a:p>
        </p:txBody>
      </p:sp>
      <p:grpSp>
        <p:nvGrpSpPr>
          <p:cNvPr id="5" name="Content Placeholder 3" descr="icon SmartArt graphic">
            <a:extLst>
              <a:ext uri="{FF2B5EF4-FFF2-40B4-BE49-F238E27FC236}">
                <a16:creationId xmlns:a16="http://schemas.microsoft.com/office/drawing/2014/main" id="{025F1BA0-C341-A173-ED98-A8B27A4E3776}"/>
              </a:ext>
            </a:extLst>
          </p:cNvPr>
          <p:cNvGrpSpPr/>
          <p:nvPr/>
        </p:nvGrpSpPr>
        <p:grpSpPr>
          <a:xfrm>
            <a:off x="697760" y="1353376"/>
            <a:ext cx="10796485" cy="2971333"/>
            <a:chOff x="697760" y="1353376"/>
            <a:chExt cx="10796485" cy="2971333"/>
          </a:xfrm>
        </p:grpSpPr>
        <p:sp>
          <p:nvSpPr>
            <p:cNvPr id="6" name="Rectangle 5" descr="Man signing a document">
              <a:extLst>
                <a:ext uri="{FF2B5EF4-FFF2-40B4-BE49-F238E27FC236}">
                  <a16:creationId xmlns:a16="http://schemas.microsoft.com/office/drawing/2014/main" id="{2DF4E6CD-BFBA-7A9F-A30F-0AB2FDE0DE6E}"/>
                </a:ext>
              </a:extLst>
            </p:cNvPr>
            <p:cNvSpPr/>
            <p:nvPr/>
          </p:nvSpPr>
          <p:spPr>
            <a:xfrm>
              <a:off x="1166170" y="1353376"/>
              <a:ext cx="2285990" cy="2285990"/>
            </a:xfrm>
            <a:prstGeom prst="rect">
              <a:avLst/>
            </a:prstGeom>
            <a:blipFill>
              <a:blip r:embed="rId3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29FC151B-49DB-3141-648F-97466F9B98DE}"/>
                </a:ext>
              </a:extLst>
            </p:cNvPr>
            <p:cNvSpPr/>
            <p:nvPr/>
          </p:nvSpPr>
          <p:spPr>
            <a:xfrm>
              <a:off x="697760" y="3604711"/>
              <a:ext cx="32228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32"/>
                <a:gd name="f7" fmla="val 720000"/>
                <a:gd name="f8" fmla="+- 0 0 -90"/>
                <a:gd name="f9" fmla="*/ f3 1 3222832"/>
                <a:gd name="f10" fmla="*/ f4 1 720000"/>
                <a:gd name="f11" fmla="+- f7 0 f5"/>
                <a:gd name="f12" fmla="+- f6 0 f5"/>
                <a:gd name="f13" fmla="*/ f8 f0 1"/>
                <a:gd name="f14" fmla="*/ f12 1 3222832"/>
                <a:gd name="f15" fmla="*/ f11 1 720000"/>
                <a:gd name="f16" fmla="*/ 0 f12 1"/>
                <a:gd name="f17" fmla="*/ 0 f11 1"/>
                <a:gd name="f18" fmla="*/ 3222832 f12 1"/>
                <a:gd name="f19" fmla="*/ 720000 f11 1"/>
                <a:gd name="f20" fmla="*/ f13 1 f2"/>
                <a:gd name="f21" fmla="*/ f16 1 3222832"/>
                <a:gd name="f22" fmla="*/ f17 1 720000"/>
                <a:gd name="f23" fmla="*/ f18 1 322283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3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600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Planning 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BE0A41B-21D3-3EF6-7393-1F994A873B79}"/>
                </a:ext>
              </a:extLst>
            </p:cNvPr>
            <p:cNvSpPr/>
            <p:nvPr/>
          </p:nvSpPr>
          <p:spPr>
            <a:xfrm>
              <a:off x="4953003" y="1353376"/>
              <a:ext cx="2285990" cy="2285990"/>
            </a:xfrm>
            <a:prstGeom prst="rect">
              <a:avLst/>
            </a:prstGeom>
            <a:blipFill>
              <a:blip r:embed="rId4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5ABFA2FF-199F-4516-1AED-B871F14BE96F}"/>
                </a:ext>
              </a:extLst>
            </p:cNvPr>
            <p:cNvSpPr/>
            <p:nvPr/>
          </p:nvSpPr>
          <p:spPr>
            <a:xfrm>
              <a:off x="4484583" y="3604711"/>
              <a:ext cx="32228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32"/>
                <a:gd name="f7" fmla="val 720000"/>
                <a:gd name="f8" fmla="+- 0 0 -90"/>
                <a:gd name="f9" fmla="*/ f3 1 3222832"/>
                <a:gd name="f10" fmla="*/ f4 1 720000"/>
                <a:gd name="f11" fmla="+- f7 0 f5"/>
                <a:gd name="f12" fmla="+- f6 0 f5"/>
                <a:gd name="f13" fmla="*/ f8 f0 1"/>
                <a:gd name="f14" fmla="*/ f12 1 3222832"/>
                <a:gd name="f15" fmla="*/ f11 1 720000"/>
                <a:gd name="f16" fmla="*/ 0 f12 1"/>
                <a:gd name="f17" fmla="*/ 0 f11 1"/>
                <a:gd name="f18" fmla="*/ 3222832 f12 1"/>
                <a:gd name="f19" fmla="*/ 720000 f11 1"/>
                <a:gd name="f20" fmla="*/ f13 1 f2"/>
                <a:gd name="f21" fmla="*/ f16 1 3222832"/>
                <a:gd name="f22" fmla="*/ f17 1 720000"/>
                <a:gd name="f23" fmla="*/ f18 1 322283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3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600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Writing  </a:t>
              </a:r>
            </a:p>
          </p:txBody>
        </p:sp>
        <p:sp>
          <p:nvSpPr>
            <p:cNvPr id="10" name="Rectangle 9" descr="Person writing illustration">
              <a:extLst>
                <a:ext uri="{FF2B5EF4-FFF2-40B4-BE49-F238E27FC236}">
                  <a16:creationId xmlns:a16="http://schemas.microsoft.com/office/drawing/2014/main" id="{8B24D1D8-7DCD-9A50-53C2-826D48991A9A}"/>
                </a:ext>
              </a:extLst>
            </p:cNvPr>
            <p:cNvSpPr/>
            <p:nvPr/>
          </p:nvSpPr>
          <p:spPr>
            <a:xfrm>
              <a:off x="8739826" y="1353376"/>
              <a:ext cx="2285990" cy="2285990"/>
            </a:xfrm>
            <a:prstGeom prst="rect">
              <a:avLst/>
            </a:prstGeom>
            <a:blipFill>
              <a:blip r:embed="rId5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A9F99C86-C9BB-613C-5C38-D54B6D1771F6}"/>
                </a:ext>
              </a:extLst>
            </p:cNvPr>
            <p:cNvSpPr/>
            <p:nvPr/>
          </p:nvSpPr>
          <p:spPr>
            <a:xfrm>
              <a:off x="8271415" y="3604711"/>
              <a:ext cx="32228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22832"/>
                <a:gd name="f7" fmla="val 720000"/>
                <a:gd name="f8" fmla="+- 0 0 -90"/>
                <a:gd name="f9" fmla="*/ f3 1 3222832"/>
                <a:gd name="f10" fmla="*/ f4 1 720000"/>
                <a:gd name="f11" fmla="+- f7 0 f5"/>
                <a:gd name="f12" fmla="+- f6 0 f5"/>
                <a:gd name="f13" fmla="*/ f8 f0 1"/>
                <a:gd name="f14" fmla="*/ f12 1 3222832"/>
                <a:gd name="f15" fmla="*/ f11 1 720000"/>
                <a:gd name="f16" fmla="*/ 0 f12 1"/>
                <a:gd name="f17" fmla="*/ 0 f11 1"/>
                <a:gd name="f18" fmla="*/ 3222832 f12 1"/>
                <a:gd name="f19" fmla="*/ 720000 f11 1"/>
                <a:gd name="f20" fmla="*/ f13 1 f2"/>
                <a:gd name="f21" fmla="*/ f16 1 3222832"/>
                <a:gd name="f22" fmla="*/ f17 1 720000"/>
                <a:gd name="f23" fmla="*/ f18 1 322283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2283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600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Difficulty 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3193E-5540-2805-8B53-D1BA9F4ECC9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4400">
                <a:latin typeface="Arial" pitchFamily="34"/>
                <a:cs typeface="Arial" pitchFamily="34"/>
              </a:rPr>
              <a:t>challenges</a:t>
            </a:r>
          </a:p>
        </p:txBody>
      </p:sp>
      <p:pic>
        <p:nvPicPr>
          <p:cNvPr id="3" name="Content Placeholder 4" descr="Charts">
            <a:extLst>
              <a:ext uri="{FF2B5EF4-FFF2-40B4-BE49-F238E27FC236}">
                <a16:creationId xmlns:a16="http://schemas.microsoft.com/office/drawing/2014/main" id="{592175E5-3EDB-A57A-3B2E-812BCA7DDE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1028" y="2231483"/>
            <a:ext cx="5422904" cy="3625349"/>
          </a:xfrm>
        </p:spPr>
      </p:pic>
      <p:grpSp>
        <p:nvGrpSpPr>
          <p:cNvPr id="4" name="Content Placeholder 4">
            <a:extLst>
              <a:ext uri="{FF2B5EF4-FFF2-40B4-BE49-F238E27FC236}">
                <a16:creationId xmlns:a16="http://schemas.microsoft.com/office/drawing/2014/main" id="{24020557-8CC1-ECB5-7328-81DB60B67BFA}"/>
              </a:ext>
            </a:extLst>
          </p:cNvPr>
          <p:cNvGrpSpPr/>
          <p:nvPr/>
        </p:nvGrpSpPr>
        <p:grpSpPr>
          <a:xfrm>
            <a:off x="6188073" y="2227304"/>
            <a:ext cx="5422904" cy="3633697"/>
            <a:chOff x="6188073" y="2227304"/>
            <a:chExt cx="5422904" cy="3633697"/>
          </a:xfrm>
        </p:grpSpPr>
        <p:sp>
          <p:nvSpPr>
            <p:cNvPr id="5" name="Free-form: Shape 4">
              <a:extLst>
                <a:ext uri="{FF2B5EF4-FFF2-40B4-BE49-F238E27FC236}">
                  <a16:creationId xmlns:a16="http://schemas.microsoft.com/office/drawing/2014/main" id="{6017000E-033B-1000-BBC9-360724111CE3}"/>
                </a:ext>
              </a:extLst>
            </p:cNvPr>
            <p:cNvSpPr/>
            <p:nvPr/>
          </p:nvSpPr>
          <p:spPr>
            <a:xfrm>
              <a:off x="8140317" y="2404561"/>
              <a:ext cx="3470660" cy="14180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18028"/>
                <a:gd name="f7" fmla="val 3470656"/>
                <a:gd name="f8" fmla="val 578456"/>
                <a:gd name="f9" fmla="val 2892200"/>
                <a:gd name="f10" fmla="val 3211673"/>
                <a:gd name="f11" fmla="val 1374795"/>
                <a:gd name="f12" fmla="val 3470655"/>
                <a:gd name="f13" fmla="val 1321464"/>
                <a:gd name="f14" fmla="val 1"/>
                <a:gd name="f15" fmla="val 258983"/>
                <a:gd name="f16" fmla="+- 0 0 -90"/>
                <a:gd name="f17" fmla="*/ f3 1 1418028"/>
                <a:gd name="f18" fmla="*/ f4 1 3470656"/>
                <a:gd name="f19" fmla="+- f7 0 f5"/>
                <a:gd name="f20" fmla="+- f6 0 f5"/>
                <a:gd name="f21" fmla="*/ f16 f0 1"/>
                <a:gd name="f22" fmla="*/ f20 1 1418028"/>
                <a:gd name="f23" fmla="*/ f19 1 3470656"/>
                <a:gd name="f24" fmla="*/ 236343 f20 1"/>
                <a:gd name="f25" fmla="*/ 0 f19 1"/>
                <a:gd name="f26" fmla="*/ 1181685 f20 1"/>
                <a:gd name="f27" fmla="*/ 1418028 f20 1"/>
                <a:gd name="f28" fmla="*/ 236343 f19 1"/>
                <a:gd name="f29" fmla="*/ 3470656 f19 1"/>
                <a:gd name="f30" fmla="*/ 0 f20 1"/>
                <a:gd name="f31" fmla="*/ f21 1 f2"/>
                <a:gd name="f32" fmla="*/ f24 1 1418028"/>
                <a:gd name="f33" fmla="*/ f25 1 3470656"/>
                <a:gd name="f34" fmla="*/ f26 1 1418028"/>
                <a:gd name="f35" fmla="*/ f27 1 1418028"/>
                <a:gd name="f36" fmla="*/ f28 1 3470656"/>
                <a:gd name="f37" fmla="*/ f29 1 3470656"/>
                <a:gd name="f38" fmla="*/ f30 1 1418028"/>
                <a:gd name="f39" fmla="*/ f5 1 f22"/>
                <a:gd name="f40" fmla="*/ f6 1 f22"/>
                <a:gd name="f41" fmla="*/ f5 1 f23"/>
                <a:gd name="f42" fmla="*/ f7 1 f23"/>
                <a:gd name="f43" fmla="+- f31 0 f1"/>
                <a:gd name="f44" fmla="*/ f32 1 f22"/>
                <a:gd name="f45" fmla="*/ f33 1 f23"/>
                <a:gd name="f46" fmla="*/ f34 1 f22"/>
                <a:gd name="f47" fmla="*/ f35 1 f22"/>
                <a:gd name="f48" fmla="*/ f36 1 f23"/>
                <a:gd name="f49" fmla="*/ f37 1 f23"/>
                <a:gd name="f50" fmla="*/ f38 1 f22"/>
                <a:gd name="f51" fmla="*/ f39 f17 1"/>
                <a:gd name="f52" fmla="*/ f40 f17 1"/>
                <a:gd name="f53" fmla="*/ f42 f18 1"/>
                <a:gd name="f54" fmla="*/ f41 f18 1"/>
                <a:gd name="f55" fmla="*/ f44 f17 1"/>
                <a:gd name="f56" fmla="*/ f45 f18 1"/>
                <a:gd name="f57" fmla="*/ f46 f17 1"/>
                <a:gd name="f58" fmla="*/ f47 f17 1"/>
                <a:gd name="f59" fmla="*/ f48 f18 1"/>
                <a:gd name="f60" fmla="*/ f49 f18 1"/>
                <a:gd name="f61" fmla="*/ f50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5" y="f56"/>
                </a:cxn>
                <a:cxn ang="f43">
                  <a:pos x="f57" y="f56"/>
                </a:cxn>
                <a:cxn ang="f43">
                  <a:pos x="f58" y="f59"/>
                </a:cxn>
                <a:cxn ang="f43">
                  <a:pos x="f58" y="f60"/>
                </a:cxn>
                <a:cxn ang="f43">
                  <a:pos x="f58" y="f60"/>
                </a:cxn>
                <a:cxn ang="f43">
                  <a:pos x="f61" y="f60"/>
                </a:cxn>
                <a:cxn ang="f43">
                  <a:pos x="f61" y="f60"/>
                </a:cxn>
                <a:cxn ang="f43">
                  <a:pos x="f61" y="f59"/>
                </a:cxn>
                <a:cxn ang="f43">
                  <a:pos x="f55" y="f56"/>
                </a:cxn>
              </a:cxnLst>
              <a:rect l="f51" t="f54" r="f52" b="f53"/>
              <a:pathLst>
                <a:path w="1418028" h="3470656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80010" tIns="109225" rIns="149230" bIns="109225" anchor="ctr" anchorCtr="0" compatLnSpc="1">
              <a:noAutofit/>
            </a:bodyPr>
            <a:lstStyle/>
            <a:p>
              <a:pPr marL="228600" marR="0" lvl="1" indent="-228600" algn="l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Discussing both advantages and disadvantages while keeping the report unbiased.</a:t>
              </a:r>
            </a:p>
          </p:txBody>
        </p:sp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FC2CE659-B771-E07F-00B7-D13F8DA28EC7}"/>
                </a:ext>
              </a:extLst>
            </p:cNvPr>
            <p:cNvSpPr/>
            <p:nvPr/>
          </p:nvSpPr>
          <p:spPr>
            <a:xfrm>
              <a:off x="6188073" y="2227304"/>
              <a:ext cx="1952243" cy="1772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52244"/>
                <a:gd name="f7" fmla="val 1772535"/>
                <a:gd name="f8" fmla="val 295428"/>
                <a:gd name="f9" fmla="val 132268"/>
                <a:gd name="f10" fmla="val 1656816"/>
                <a:gd name="f11" fmla="val 1819976"/>
                <a:gd name="f12" fmla="val 1477107"/>
                <a:gd name="f13" fmla="val 1640267"/>
                <a:gd name="f14" fmla="+- 0 0 -90"/>
                <a:gd name="f15" fmla="*/ f3 1 1952244"/>
                <a:gd name="f16" fmla="*/ f4 1 1772535"/>
                <a:gd name="f17" fmla="+- f7 0 f5"/>
                <a:gd name="f18" fmla="+- f6 0 f5"/>
                <a:gd name="f19" fmla="*/ f14 f0 1"/>
                <a:gd name="f20" fmla="*/ f18 1 1952244"/>
                <a:gd name="f21" fmla="*/ f17 1 1772535"/>
                <a:gd name="f22" fmla="*/ 0 f18 1"/>
                <a:gd name="f23" fmla="*/ 295428 f17 1"/>
                <a:gd name="f24" fmla="*/ 295428 f18 1"/>
                <a:gd name="f25" fmla="*/ 0 f17 1"/>
                <a:gd name="f26" fmla="*/ 1656816 f18 1"/>
                <a:gd name="f27" fmla="*/ 1952244 f18 1"/>
                <a:gd name="f28" fmla="*/ 1477107 f17 1"/>
                <a:gd name="f29" fmla="*/ 1772535 f17 1"/>
                <a:gd name="f30" fmla="*/ f19 1 f2"/>
                <a:gd name="f31" fmla="*/ f22 1 1952244"/>
                <a:gd name="f32" fmla="*/ f23 1 1772535"/>
                <a:gd name="f33" fmla="*/ f24 1 1952244"/>
                <a:gd name="f34" fmla="*/ f25 1 1772535"/>
                <a:gd name="f35" fmla="*/ f26 1 1952244"/>
                <a:gd name="f36" fmla="*/ f27 1 1952244"/>
                <a:gd name="f37" fmla="*/ f28 1 1772535"/>
                <a:gd name="f38" fmla="*/ f29 1 177253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952244" h="177253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8446" tIns="147483" rIns="208446" bIns="147483" anchor="ctr" anchorCtr="1" compatLnSpc="1">
              <a:noAutofit/>
            </a:bodyPr>
            <a:lstStyle/>
            <a:p>
              <a:pPr marL="0" marR="0" lvl="0" indent="0" algn="ctr" defTabSz="14224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challenge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424FE053-4E95-E4DD-C1DC-B7BF1478FC0F}"/>
                </a:ext>
              </a:extLst>
            </p:cNvPr>
            <p:cNvSpPr/>
            <p:nvPr/>
          </p:nvSpPr>
          <p:spPr>
            <a:xfrm>
              <a:off x="8140317" y="4265721"/>
              <a:ext cx="3470660" cy="14180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18028"/>
                <a:gd name="f7" fmla="val 3470656"/>
                <a:gd name="f8" fmla="val 578456"/>
                <a:gd name="f9" fmla="val 2892200"/>
                <a:gd name="f10" fmla="val 3211673"/>
                <a:gd name="f11" fmla="val 1374795"/>
                <a:gd name="f12" fmla="val 3470655"/>
                <a:gd name="f13" fmla="val 1321464"/>
                <a:gd name="f14" fmla="val 1"/>
                <a:gd name="f15" fmla="val 258983"/>
                <a:gd name="f16" fmla="+- 0 0 -90"/>
                <a:gd name="f17" fmla="*/ f3 1 1418028"/>
                <a:gd name="f18" fmla="*/ f4 1 3470656"/>
                <a:gd name="f19" fmla="+- f7 0 f5"/>
                <a:gd name="f20" fmla="+- f6 0 f5"/>
                <a:gd name="f21" fmla="*/ f16 f0 1"/>
                <a:gd name="f22" fmla="*/ f20 1 1418028"/>
                <a:gd name="f23" fmla="*/ f19 1 3470656"/>
                <a:gd name="f24" fmla="*/ 236343 f20 1"/>
                <a:gd name="f25" fmla="*/ 0 f19 1"/>
                <a:gd name="f26" fmla="*/ 1181685 f20 1"/>
                <a:gd name="f27" fmla="*/ 1418028 f20 1"/>
                <a:gd name="f28" fmla="*/ 236343 f19 1"/>
                <a:gd name="f29" fmla="*/ 3470656 f19 1"/>
                <a:gd name="f30" fmla="*/ 0 f20 1"/>
                <a:gd name="f31" fmla="*/ f21 1 f2"/>
                <a:gd name="f32" fmla="*/ f24 1 1418028"/>
                <a:gd name="f33" fmla="*/ f25 1 3470656"/>
                <a:gd name="f34" fmla="*/ f26 1 1418028"/>
                <a:gd name="f35" fmla="*/ f27 1 1418028"/>
                <a:gd name="f36" fmla="*/ f28 1 3470656"/>
                <a:gd name="f37" fmla="*/ f29 1 3470656"/>
                <a:gd name="f38" fmla="*/ f30 1 1418028"/>
                <a:gd name="f39" fmla="*/ f5 1 f22"/>
                <a:gd name="f40" fmla="*/ f6 1 f22"/>
                <a:gd name="f41" fmla="*/ f5 1 f23"/>
                <a:gd name="f42" fmla="*/ f7 1 f23"/>
                <a:gd name="f43" fmla="+- f31 0 f1"/>
                <a:gd name="f44" fmla="*/ f32 1 f22"/>
                <a:gd name="f45" fmla="*/ f33 1 f23"/>
                <a:gd name="f46" fmla="*/ f34 1 f22"/>
                <a:gd name="f47" fmla="*/ f35 1 f22"/>
                <a:gd name="f48" fmla="*/ f36 1 f23"/>
                <a:gd name="f49" fmla="*/ f37 1 f23"/>
                <a:gd name="f50" fmla="*/ f38 1 f22"/>
                <a:gd name="f51" fmla="*/ f39 f17 1"/>
                <a:gd name="f52" fmla="*/ f40 f17 1"/>
                <a:gd name="f53" fmla="*/ f42 f18 1"/>
                <a:gd name="f54" fmla="*/ f41 f18 1"/>
                <a:gd name="f55" fmla="*/ f44 f17 1"/>
                <a:gd name="f56" fmla="*/ f45 f18 1"/>
                <a:gd name="f57" fmla="*/ f46 f17 1"/>
                <a:gd name="f58" fmla="*/ f47 f17 1"/>
                <a:gd name="f59" fmla="*/ f48 f18 1"/>
                <a:gd name="f60" fmla="*/ f49 f18 1"/>
                <a:gd name="f61" fmla="*/ f50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5" y="f56"/>
                </a:cxn>
                <a:cxn ang="f43">
                  <a:pos x="f57" y="f56"/>
                </a:cxn>
                <a:cxn ang="f43">
                  <a:pos x="f58" y="f59"/>
                </a:cxn>
                <a:cxn ang="f43">
                  <a:pos x="f58" y="f60"/>
                </a:cxn>
                <a:cxn ang="f43">
                  <a:pos x="f58" y="f60"/>
                </a:cxn>
                <a:cxn ang="f43">
                  <a:pos x="f61" y="f60"/>
                </a:cxn>
                <a:cxn ang="f43">
                  <a:pos x="f61" y="f60"/>
                </a:cxn>
                <a:cxn ang="f43">
                  <a:pos x="f61" y="f59"/>
                </a:cxn>
                <a:cxn ang="f43">
                  <a:pos x="f55" y="f56"/>
                </a:cxn>
              </a:cxnLst>
              <a:rect l="f51" t="f54" r="f52" b="f53"/>
              <a:pathLst>
                <a:path w="1418028" h="3470656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CCCDD2">
                <a:alpha val="90000"/>
              </a:srgbClr>
            </a:solidFill>
            <a:ln w="22229" cap="rnd">
              <a:solidFill>
                <a:srgbClr val="CCCDD2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80010" tIns="109225" rIns="149230" bIns="109225" anchor="ctr" anchorCtr="0" compatLnSpc="1">
              <a:noAutofit/>
            </a:bodyPr>
            <a:lstStyle/>
            <a:p>
              <a:pPr marL="228600" marR="0" lvl="1" indent="-228600" algn="l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000000"/>
                  </a:solidFill>
                  <a:uFillTx/>
                  <a:latin typeface="Gill Sans MT"/>
                </a:rPr>
                <a:t>Attention was given to the key points on both sides, and each was explained clearly.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E73ECBE-5975-B9FE-0947-4AF70461394B}"/>
                </a:ext>
              </a:extLst>
            </p:cNvPr>
            <p:cNvSpPr/>
            <p:nvPr/>
          </p:nvSpPr>
          <p:spPr>
            <a:xfrm>
              <a:off x="6188073" y="4088465"/>
              <a:ext cx="1952243" cy="1772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52244"/>
                <a:gd name="f7" fmla="val 1772535"/>
                <a:gd name="f8" fmla="val 295428"/>
                <a:gd name="f9" fmla="val 132268"/>
                <a:gd name="f10" fmla="val 1656816"/>
                <a:gd name="f11" fmla="val 1819976"/>
                <a:gd name="f12" fmla="val 1477107"/>
                <a:gd name="f13" fmla="val 1640267"/>
                <a:gd name="f14" fmla="+- 0 0 -90"/>
                <a:gd name="f15" fmla="*/ f3 1 1952244"/>
                <a:gd name="f16" fmla="*/ f4 1 1772535"/>
                <a:gd name="f17" fmla="+- f7 0 f5"/>
                <a:gd name="f18" fmla="+- f6 0 f5"/>
                <a:gd name="f19" fmla="*/ f14 f0 1"/>
                <a:gd name="f20" fmla="*/ f18 1 1952244"/>
                <a:gd name="f21" fmla="*/ f17 1 1772535"/>
                <a:gd name="f22" fmla="*/ 0 f18 1"/>
                <a:gd name="f23" fmla="*/ 295428 f17 1"/>
                <a:gd name="f24" fmla="*/ 295428 f18 1"/>
                <a:gd name="f25" fmla="*/ 0 f17 1"/>
                <a:gd name="f26" fmla="*/ 1656816 f18 1"/>
                <a:gd name="f27" fmla="*/ 1952244 f18 1"/>
                <a:gd name="f28" fmla="*/ 1477107 f17 1"/>
                <a:gd name="f29" fmla="*/ 1772535 f17 1"/>
                <a:gd name="f30" fmla="*/ f19 1 f2"/>
                <a:gd name="f31" fmla="*/ f22 1 1952244"/>
                <a:gd name="f32" fmla="*/ f23 1 1772535"/>
                <a:gd name="f33" fmla="*/ f24 1 1952244"/>
                <a:gd name="f34" fmla="*/ f25 1 1772535"/>
                <a:gd name="f35" fmla="*/ f26 1 1952244"/>
                <a:gd name="f36" fmla="*/ f27 1 1952244"/>
                <a:gd name="f37" fmla="*/ f28 1 1772535"/>
                <a:gd name="f38" fmla="*/ f29 1 177253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952244" h="177253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8446" tIns="147483" rIns="208446" bIns="147483" anchor="ctr" anchorCtr="1" compatLnSpc="1">
              <a:noAutofit/>
            </a:bodyPr>
            <a:lstStyle/>
            <a:p>
              <a:pPr marL="0" marR="0" lvl="0" indent="0" algn="ctr" defTabSz="14224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Solution 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B0D9E-E837-9DDA-96E5-FCBC95825C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4400">
                <a:latin typeface="Arial" pitchFamily="34"/>
                <a:cs typeface="Arial" pitchFamily="34"/>
              </a:rPr>
              <a:t>Successes </a:t>
            </a:r>
          </a:p>
        </p:txBody>
      </p:sp>
      <p:grpSp>
        <p:nvGrpSpPr>
          <p:cNvPr id="3" name="Content Placeholder 8">
            <a:extLst>
              <a:ext uri="{FF2B5EF4-FFF2-40B4-BE49-F238E27FC236}">
                <a16:creationId xmlns:a16="http://schemas.microsoft.com/office/drawing/2014/main" id="{AB961AD9-AB63-7460-DB13-2A3F45BD5AFD}"/>
              </a:ext>
            </a:extLst>
          </p:cNvPr>
          <p:cNvGrpSpPr/>
          <p:nvPr/>
        </p:nvGrpSpPr>
        <p:grpSpPr>
          <a:xfrm>
            <a:off x="581028" y="2190820"/>
            <a:ext cx="11029950" cy="3659044"/>
            <a:chOff x="581028" y="2190820"/>
            <a:chExt cx="11029950" cy="365904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2ACB840-BC32-7723-B55C-6BE9E8B2E672}"/>
                </a:ext>
              </a:extLst>
            </p:cNvPr>
            <p:cNvSpPr/>
            <p:nvPr/>
          </p:nvSpPr>
          <p:spPr>
            <a:xfrm>
              <a:off x="581028" y="2604101"/>
              <a:ext cx="11029950" cy="705596"/>
            </a:xfrm>
            <a:prstGeom prst="rect">
              <a:avLst/>
            </a:prstGeom>
            <a:solidFill>
              <a:srgbClr val="FFFFFF">
                <a:alpha val="90000"/>
              </a:srgbClr>
            </a:solidFill>
            <a:ln w="22229" cap="rnd">
              <a:solidFill>
                <a:srgbClr val="1A3260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Free-form: Shape 4">
              <a:extLst>
                <a:ext uri="{FF2B5EF4-FFF2-40B4-BE49-F238E27FC236}">
                  <a16:creationId xmlns:a16="http://schemas.microsoft.com/office/drawing/2014/main" id="{2E8FE97A-D4B0-3CC6-0A71-DEA7F2E6857F}"/>
                </a:ext>
              </a:extLst>
            </p:cNvPr>
            <p:cNvSpPr/>
            <p:nvPr/>
          </p:nvSpPr>
          <p:spPr>
            <a:xfrm>
              <a:off x="1132520" y="2190820"/>
              <a:ext cx="7720965" cy="8265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20965"/>
                <a:gd name="f7" fmla="val 826560"/>
                <a:gd name="f8" fmla="val 137763"/>
                <a:gd name="f9" fmla="val 61679"/>
                <a:gd name="f10" fmla="val 7583202"/>
                <a:gd name="f11" fmla="val 7659286"/>
                <a:gd name="f12" fmla="val 688797"/>
                <a:gd name="f13" fmla="val 764881"/>
                <a:gd name="f14" fmla="+- 0 0 -90"/>
                <a:gd name="f15" fmla="*/ f3 1 7720965"/>
                <a:gd name="f16" fmla="*/ f4 1 826560"/>
                <a:gd name="f17" fmla="+- f7 0 f5"/>
                <a:gd name="f18" fmla="+- f6 0 f5"/>
                <a:gd name="f19" fmla="*/ f14 f0 1"/>
                <a:gd name="f20" fmla="*/ f18 1 7720965"/>
                <a:gd name="f21" fmla="*/ f17 1 826560"/>
                <a:gd name="f22" fmla="*/ 0 f18 1"/>
                <a:gd name="f23" fmla="*/ 137763 f17 1"/>
                <a:gd name="f24" fmla="*/ 137763 f18 1"/>
                <a:gd name="f25" fmla="*/ 0 f17 1"/>
                <a:gd name="f26" fmla="*/ 7583202 f18 1"/>
                <a:gd name="f27" fmla="*/ 7720965 f18 1"/>
                <a:gd name="f28" fmla="*/ 688797 f17 1"/>
                <a:gd name="f29" fmla="*/ 826560 f17 1"/>
                <a:gd name="f30" fmla="*/ f19 1 f2"/>
                <a:gd name="f31" fmla="*/ f22 1 7720965"/>
                <a:gd name="f32" fmla="*/ f23 1 826560"/>
                <a:gd name="f33" fmla="*/ f24 1 7720965"/>
                <a:gd name="f34" fmla="*/ f25 1 826560"/>
                <a:gd name="f35" fmla="*/ f26 1 7720965"/>
                <a:gd name="f36" fmla="*/ f27 1 7720965"/>
                <a:gd name="f37" fmla="*/ f28 1 826560"/>
                <a:gd name="f38" fmla="*/ f29 1 82656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720965" h="82656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32183" tIns="40352" rIns="332183" bIns="40352" anchor="ctr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Finding recent and reliable sources.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42BB4F2-6857-C6D7-2668-D9D9C3C3D90F}"/>
                </a:ext>
              </a:extLst>
            </p:cNvPr>
            <p:cNvSpPr/>
            <p:nvPr/>
          </p:nvSpPr>
          <p:spPr>
            <a:xfrm>
              <a:off x="581028" y="3874184"/>
              <a:ext cx="11029950" cy="705596"/>
            </a:xfrm>
            <a:prstGeom prst="rect">
              <a:avLst/>
            </a:prstGeom>
            <a:solidFill>
              <a:srgbClr val="FFFFFF">
                <a:alpha val="90000"/>
              </a:srgbClr>
            </a:solidFill>
            <a:ln w="22229" cap="rnd">
              <a:solidFill>
                <a:srgbClr val="1A3260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A98D43C5-8F50-201A-2278-65530F487E35}"/>
                </a:ext>
              </a:extLst>
            </p:cNvPr>
            <p:cNvSpPr/>
            <p:nvPr/>
          </p:nvSpPr>
          <p:spPr>
            <a:xfrm>
              <a:off x="1132520" y="3460903"/>
              <a:ext cx="7720965" cy="8265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20965"/>
                <a:gd name="f7" fmla="val 826560"/>
                <a:gd name="f8" fmla="val 137763"/>
                <a:gd name="f9" fmla="val 61679"/>
                <a:gd name="f10" fmla="val 7583202"/>
                <a:gd name="f11" fmla="val 7659286"/>
                <a:gd name="f12" fmla="val 688797"/>
                <a:gd name="f13" fmla="val 764881"/>
                <a:gd name="f14" fmla="+- 0 0 -90"/>
                <a:gd name="f15" fmla="*/ f3 1 7720965"/>
                <a:gd name="f16" fmla="*/ f4 1 826560"/>
                <a:gd name="f17" fmla="+- f7 0 f5"/>
                <a:gd name="f18" fmla="+- f6 0 f5"/>
                <a:gd name="f19" fmla="*/ f14 f0 1"/>
                <a:gd name="f20" fmla="*/ f18 1 7720965"/>
                <a:gd name="f21" fmla="*/ f17 1 826560"/>
                <a:gd name="f22" fmla="*/ 0 f18 1"/>
                <a:gd name="f23" fmla="*/ 137763 f17 1"/>
                <a:gd name="f24" fmla="*/ 137763 f18 1"/>
                <a:gd name="f25" fmla="*/ 0 f17 1"/>
                <a:gd name="f26" fmla="*/ 7583202 f18 1"/>
                <a:gd name="f27" fmla="*/ 7720965 f18 1"/>
                <a:gd name="f28" fmla="*/ 688797 f17 1"/>
                <a:gd name="f29" fmla="*/ 826560 f17 1"/>
                <a:gd name="f30" fmla="*/ f19 1 f2"/>
                <a:gd name="f31" fmla="*/ f22 1 7720965"/>
                <a:gd name="f32" fmla="*/ f23 1 826560"/>
                <a:gd name="f33" fmla="*/ f24 1 7720965"/>
                <a:gd name="f34" fmla="*/ f25 1 826560"/>
                <a:gd name="f35" fmla="*/ f26 1 7720965"/>
                <a:gd name="f36" fmla="*/ f27 1 7720965"/>
                <a:gd name="f37" fmla="*/ f28 1 826560"/>
                <a:gd name="f38" fmla="*/ f29 1 82656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720965" h="82656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32183" tIns="40352" rIns="332183" bIns="40352" anchor="ctr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Benefits and challenges 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230D7470-7BE4-C8CB-AD80-F18B39E1D308}"/>
                </a:ext>
              </a:extLst>
            </p:cNvPr>
            <p:cNvSpPr/>
            <p:nvPr/>
          </p:nvSpPr>
          <p:spPr>
            <a:xfrm>
              <a:off x="581028" y="5144268"/>
              <a:ext cx="11029950" cy="705596"/>
            </a:xfrm>
            <a:prstGeom prst="rect">
              <a:avLst/>
            </a:prstGeom>
            <a:solidFill>
              <a:srgbClr val="FFFFFF">
                <a:alpha val="90000"/>
              </a:srgbClr>
            </a:solidFill>
            <a:ln w="22229" cap="rnd">
              <a:solidFill>
                <a:srgbClr val="1A3260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53BC3892-C0BF-2333-6991-D33D88B82E7B}"/>
                </a:ext>
              </a:extLst>
            </p:cNvPr>
            <p:cNvSpPr/>
            <p:nvPr/>
          </p:nvSpPr>
          <p:spPr>
            <a:xfrm>
              <a:off x="1132520" y="4730986"/>
              <a:ext cx="7720965" cy="8265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20965"/>
                <a:gd name="f7" fmla="val 826560"/>
                <a:gd name="f8" fmla="val 137763"/>
                <a:gd name="f9" fmla="val 61679"/>
                <a:gd name="f10" fmla="val 7583202"/>
                <a:gd name="f11" fmla="val 7659286"/>
                <a:gd name="f12" fmla="val 688797"/>
                <a:gd name="f13" fmla="val 764881"/>
                <a:gd name="f14" fmla="+- 0 0 -90"/>
                <a:gd name="f15" fmla="*/ f3 1 7720965"/>
                <a:gd name="f16" fmla="*/ f4 1 826560"/>
                <a:gd name="f17" fmla="+- f7 0 f5"/>
                <a:gd name="f18" fmla="+- f6 0 f5"/>
                <a:gd name="f19" fmla="*/ f14 f0 1"/>
                <a:gd name="f20" fmla="*/ f18 1 7720965"/>
                <a:gd name="f21" fmla="*/ f17 1 826560"/>
                <a:gd name="f22" fmla="*/ 0 f18 1"/>
                <a:gd name="f23" fmla="*/ 137763 f17 1"/>
                <a:gd name="f24" fmla="*/ 137763 f18 1"/>
                <a:gd name="f25" fmla="*/ 0 f17 1"/>
                <a:gd name="f26" fmla="*/ 7583202 f18 1"/>
                <a:gd name="f27" fmla="*/ 7720965 f18 1"/>
                <a:gd name="f28" fmla="*/ 688797 f17 1"/>
                <a:gd name="f29" fmla="*/ 826560 f17 1"/>
                <a:gd name="f30" fmla="*/ f19 1 f2"/>
                <a:gd name="f31" fmla="*/ f22 1 7720965"/>
                <a:gd name="f32" fmla="*/ f23 1 826560"/>
                <a:gd name="f33" fmla="*/ f24 1 7720965"/>
                <a:gd name="f34" fmla="*/ f25 1 826560"/>
                <a:gd name="f35" fmla="*/ f26 1 7720965"/>
                <a:gd name="f36" fmla="*/ f27 1 7720965"/>
                <a:gd name="f37" fmla="*/ f28 1 826560"/>
                <a:gd name="f38" fmla="*/ f29 1 82656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720965" h="82656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A326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32183" tIns="40352" rIns="332183" bIns="40352" anchor="ctr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Helpful tips for better use of digital tools.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66D7A594-4546-D975-27F6-6EDF88C87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3" name="Content Placeholder 4" descr="Digital Numbers">
            <a:extLst>
              <a:ext uri="{FF2B5EF4-FFF2-40B4-BE49-F238E27FC236}">
                <a16:creationId xmlns:a16="http://schemas.microsoft.com/office/drawing/2014/main" id="{613E744E-DC37-0BBE-CFDB-6D8D64C63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681" r="9091" b="12711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4" name="Group 14">
            <a:extLst>
              <a:ext uri="{FF2B5EF4-FFF2-40B4-BE49-F238E27FC236}">
                <a16:creationId xmlns:a16="http://schemas.microsoft.com/office/drawing/2014/main" id="{309F676D-ADCD-1253-C16B-66BBC21AC034}"/>
              </a:ext>
            </a:extLst>
          </p:cNvPr>
          <p:cNvGrpSpPr/>
          <p:nvPr/>
        </p:nvGrpSpPr>
        <p:grpSpPr>
          <a:xfrm>
            <a:off x="438070" y="457200"/>
            <a:ext cx="7507078" cy="5935132"/>
            <a:chOff x="438070" y="457200"/>
            <a:chExt cx="7507078" cy="5935132"/>
          </a:xfrm>
        </p:grpSpPr>
        <p:sp>
          <p:nvSpPr>
            <p:cNvPr id="5" name="Rectangle 15">
              <a:extLst>
                <a:ext uri="{FF2B5EF4-FFF2-40B4-BE49-F238E27FC236}">
                  <a16:creationId xmlns:a16="http://schemas.microsoft.com/office/drawing/2014/main" id="{80E324C3-0EA4-44A1-23E1-F947AFD2B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38070" y="618070"/>
              <a:ext cx="7503666" cy="5774262"/>
            </a:xfrm>
            <a:prstGeom prst="rect">
              <a:avLst/>
            </a:prstGeom>
            <a:solidFill>
              <a:srgbClr val="1A3260">
                <a:alpha val="97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6" name="Rectangle 16">
              <a:extLst>
                <a:ext uri="{FF2B5EF4-FFF2-40B4-BE49-F238E27FC236}">
                  <a16:creationId xmlns:a16="http://schemas.microsoft.com/office/drawing/2014/main" id="{F506DAF2-5C11-A251-E783-6A58080C5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38070" y="457200"/>
              <a:ext cx="3703320" cy="94997"/>
            </a:xfrm>
            <a:prstGeom prst="rect">
              <a:avLst/>
            </a:prstGeom>
            <a:solidFill>
              <a:srgbClr val="1A3260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7" name="Rectangle 17">
              <a:extLst>
                <a:ext uri="{FF2B5EF4-FFF2-40B4-BE49-F238E27FC236}">
                  <a16:creationId xmlns:a16="http://schemas.microsoft.com/office/drawing/2014/main" id="{385E614B-57A2-D0E9-5407-184B7D2D7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241828" y="457200"/>
              <a:ext cx="3703320" cy="91440"/>
            </a:xfrm>
            <a:prstGeom prst="rect">
              <a:avLst/>
            </a:prstGeom>
            <a:solidFill>
              <a:srgbClr val="4590B8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C35B0307-DFB2-F6A3-5186-657FC3D22F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4201" y="1006955"/>
            <a:ext cx="7213601" cy="1121868"/>
          </a:xfrm>
        </p:spPr>
        <p:txBody>
          <a:bodyPr anchor="ctr" anchorCtr="1"/>
          <a:lstStyle/>
          <a:p>
            <a:pPr lvl="0" algn="ctr"/>
            <a:r>
              <a:rPr lang="en-GB"/>
              <a:t>Looking forward </a:t>
            </a:r>
          </a:p>
        </p:txBody>
      </p:sp>
      <p:grpSp>
        <p:nvGrpSpPr>
          <p:cNvPr id="9" name="Content Placeholder 5" descr="SmartArt">
            <a:extLst>
              <a:ext uri="{FF2B5EF4-FFF2-40B4-BE49-F238E27FC236}">
                <a16:creationId xmlns:a16="http://schemas.microsoft.com/office/drawing/2014/main" id="{6CEA7209-7404-C4D4-BEC6-F443E9A2D7BF}"/>
              </a:ext>
            </a:extLst>
          </p:cNvPr>
          <p:cNvGrpSpPr/>
          <p:nvPr/>
        </p:nvGrpSpPr>
        <p:grpSpPr>
          <a:xfrm>
            <a:off x="-3309003" y="1579854"/>
            <a:ext cx="10835538" cy="4800728"/>
            <a:chOff x="-3309003" y="1579854"/>
            <a:chExt cx="10835538" cy="4800728"/>
          </a:xfrm>
        </p:grpSpPr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0CD7D6A6-8AD8-47CB-A981-C2FCDE7F0858}"/>
                </a:ext>
              </a:extLst>
            </p:cNvPr>
            <p:cNvSpPr/>
            <p:nvPr/>
          </p:nvSpPr>
          <p:spPr>
            <a:xfrm>
              <a:off x="-3309003" y="1579854"/>
              <a:ext cx="4800728" cy="4800728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1"/>
                <a:gd name="f10" fmla="val 225"/>
                <a:gd name="f11" fmla="val 315"/>
                <a:gd name="f12" fmla="val 450"/>
                <a:gd name="f13" fmla="+- 0 0 -315"/>
                <a:gd name="f14" fmla="+- 0 0 -225"/>
                <a:gd name="f15" fmla="+- 0 0 -270"/>
                <a:gd name="f16" fmla="abs f4"/>
                <a:gd name="f17" fmla="abs f5"/>
                <a:gd name="f18" fmla="abs f6"/>
                <a:gd name="f19" fmla="+- 0 0 f10"/>
                <a:gd name="f20" fmla="+- 0 0 f11"/>
                <a:gd name="f21" fmla="*/ f13 f0 1"/>
                <a:gd name="f22" fmla="*/ f14 f0 1"/>
                <a:gd name="f23" fmla="*/ f15 f0 1"/>
                <a:gd name="f24" fmla="?: f16 f4 1"/>
                <a:gd name="f25" fmla="?: f17 f5 1"/>
                <a:gd name="f26" fmla="?: f18 f6 1"/>
                <a:gd name="f27" fmla="*/ f19 f0 1"/>
                <a:gd name="f28" fmla="*/ f20 f0 1"/>
                <a:gd name="f29" fmla="*/ f21 1 f3"/>
                <a:gd name="f30" fmla="*/ f22 1 f3"/>
                <a:gd name="f31" fmla="*/ f23 1 f3"/>
                <a:gd name="f32" fmla="*/ f24 1 21600"/>
                <a:gd name="f33" fmla="*/ f25 1 21600"/>
                <a:gd name="f34" fmla="*/ 21600 f24 1"/>
                <a:gd name="f35" fmla="*/ 21600 f25 1"/>
                <a:gd name="f36" fmla="*/ f27 1 f3"/>
                <a:gd name="f37" fmla="*/ f28 1 f3"/>
                <a:gd name="f38" fmla="+- f29 0 f1"/>
                <a:gd name="f39" fmla="+- f30 0 f1"/>
                <a:gd name="f40" fmla="+- f31 0 f1"/>
                <a:gd name="f41" fmla="min f33 f32"/>
                <a:gd name="f42" fmla="*/ f34 1 f26"/>
                <a:gd name="f43" fmla="*/ f35 1 f26"/>
                <a:gd name="f44" fmla="+- f36 0 f1"/>
                <a:gd name="f45" fmla="+- f37 0 f1"/>
                <a:gd name="f46" fmla="val f42"/>
                <a:gd name="f47" fmla="val f43"/>
                <a:gd name="f48" fmla="+- 0 0 f44"/>
                <a:gd name="f49" fmla="+- 0 0 f45"/>
                <a:gd name="f50" fmla="+- f47 0 f7"/>
                <a:gd name="f51" fmla="+- f46 0 f7"/>
                <a:gd name="f52" fmla="+- f49 0 f48"/>
                <a:gd name="f53" fmla="+- f48 f1 0"/>
                <a:gd name="f54" fmla="+- f49 f1 0"/>
                <a:gd name="f55" fmla="+- 21600000 0 f48"/>
                <a:gd name="f56" fmla="+- f1 0 f48"/>
                <a:gd name="f57" fmla="+- 27000000 0 f48"/>
                <a:gd name="f58" fmla="+- f0 0 f48"/>
                <a:gd name="f59" fmla="+- 32400000 0 f48"/>
                <a:gd name="f60" fmla="+- f2 0 f48"/>
                <a:gd name="f61" fmla="+- 37800000 0 f48"/>
                <a:gd name="f62" fmla="*/ f50 1 2"/>
                <a:gd name="f63" fmla="*/ f51 1 2"/>
                <a:gd name="f64" fmla="min f51 f50"/>
                <a:gd name="f65" fmla="+- f52 21600000 0"/>
                <a:gd name="f66" fmla="?: f56 f56 f57"/>
                <a:gd name="f67" fmla="?: f58 f58 f59"/>
                <a:gd name="f68" fmla="?: f60 f60 f61"/>
                <a:gd name="f69" fmla="*/ f53 f8 1"/>
                <a:gd name="f70" fmla="*/ f54 f8 1"/>
                <a:gd name="f71" fmla="+- f7 f62 0"/>
                <a:gd name="f72" fmla="+- f7 f63 0"/>
                <a:gd name="f73" fmla="*/ f64 f12 1"/>
                <a:gd name="f74" fmla="?: f52 f52 f65"/>
                <a:gd name="f75" fmla="*/ f69 1 f0"/>
                <a:gd name="f76" fmla="*/ f70 1 f0"/>
                <a:gd name="f77" fmla="*/ f63 f41 1"/>
                <a:gd name="f78" fmla="*/ f62 f41 1"/>
                <a:gd name="f79" fmla="*/ f73 1 100000"/>
                <a:gd name="f80" fmla="+- 0 0 f74"/>
                <a:gd name="f81" fmla="+- f74 0 f55"/>
                <a:gd name="f82" fmla="+- f74 0 f66"/>
                <a:gd name="f83" fmla="+- f74 0 f67"/>
                <a:gd name="f84" fmla="+- f74 0 f68"/>
                <a:gd name="f85" fmla="+- 0 0 f75"/>
                <a:gd name="f86" fmla="+- 0 0 f76"/>
                <a:gd name="f87" fmla="*/ f72 f41 1"/>
                <a:gd name="f88" fmla="*/ f71 f41 1"/>
                <a:gd name="f89" fmla="+- f63 0 f79"/>
                <a:gd name="f90" fmla="+- f62 0 f79"/>
                <a:gd name="f91" fmla="+- 0 0 f85"/>
                <a:gd name="f92" fmla="+- 0 0 f86"/>
                <a:gd name="f93" fmla="*/ f91 f0 1"/>
                <a:gd name="f94" fmla="*/ f92 f0 1"/>
                <a:gd name="f95" fmla="*/ f89 f41 1"/>
                <a:gd name="f96" fmla="*/ f90 f41 1"/>
                <a:gd name="f97" fmla="*/ f93 1 f8"/>
                <a:gd name="f98" fmla="*/ f94 1 f8"/>
                <a:gd name="f99" fmla="+- f97 0 f1"/>
                <a:gd name="f100" fmla="+- f98 0 f1"/>
                <a:gd name="f101" fmla="sin 1 f99"/>
                <a:gd name="f102" fmla="cos 1 f99"/>
                <a:gd name="f103" fmla="sin 1 f100"/>
                <a:gd name="f104" fmla="cos 1 f100"/>
                <a:gd name="f105" fmla="+- 0 0 f101"/>
                <a:gd name="f106" fmla="+- 0 0 f102"/>
                <a:gd name="f107" fmla="+- 0 0 f103"/>
                <a:gd name="f108" fmla="+- 0 0 f104"/>
                <a:gd name="f109" fmla="+- 0 0 f105"/>
                <a:gd name="f110" fmla="+- 0 0 f106"/>
                <a:gd name="f111" fmla="+- 0 0 f107"/>
                <a:gd name="f112" fmla="+- 0 0 f108"/>
                <a:gd name="f113" fmla="val f109"/>
                <a:gd name="f114" fmla="val f110"/>
                <a:gd name="f115" fmla="val f111"/>
                <a:gd name="f116" fmla="val f112"/>
                <a:gd name="f117" fmla="*/ f113 f63 1"/>
                <a:gd name="f118" fmla="*/ f114 f62 1"/>
                <a:gd name="f119" fmla="*/ f115 f63 1"/>
                <a:gd name="f120" fmla="*/ f116 f62 1"/>
                <a:gd name="f121" fmla="*/ f115 f89 1"/>
                <a:gd name="f122" fmla="*/ f116 f90 1"/>
                <a:gd name="f123" fmla="*/ f113 f89 1"/>
                <a:gd name="f124" fmla="*/ f114 f90 1"/>
                <a:gd name="f125" fmla="+- 0 0 f118"/>
                <a:gd name="f126" fmla="+- 0 0 f117"/>
                <a:gd name="f127" fmla="+- 0 0 f120"/>
                <a:gd name="f128" fmla="+- 0 0 f119"/>
                <a:gd name="f129" fmla="+- 0 0 f122"/>
                <a:gd name="f130" fmla="+- 0 0 f121"/>
                <a:gd name="f131" fmla="+- 0 0 f124"/>
                <a:gd name="f132" fmla="+- 0 0 f123"/>
                <a:gd name="f133" fmla="+- 0 0 f125"/>
                <a:gd name="f134" fmla="+- 0 0 f126"/>
                <a:gd name="f135" fmla="+- 0 0 f127"/>
                <a:gd name="f136" fmla="+- 0 0 f128"/>
                <a:gd name="f137" fmla="+- 0 0 f129"/>
                <a:gd name="f138" fmla="+- 0 0 f130"/>
                <a:gd name="f139" fmla="+- 0 0 f131"/>
                <a:gd name="f140" fmla="+- 0 0 f132"/>
                <a:gd name="f141" fmla="at2 f133 f134"/>
                <a:gd name="f142" fmla="at2 f135 f136"/>
                <a:gd name="f143" fmla="at2 f137 f138"/>
                <a:gd name="f144" fmla="at2 f139 f140"/>
                <a:gd name="f145" fmla="+- f141 f1 0"/>
                <a:gd name="f146" fmla="+- f142 f1 0"/>
                <a:gd name="f147" fmla="+- f143 f1 0"/>
                <a:gd name="f148" fmla="+- f144 f1 0"/>
                <a:gd name="f149" fmla="*/ f145 f8 1"/>
                <a:gd name="f150" fmla="*/ f146 f8 1"/>
                <a:gd name="f151" fmla="*/ f147 f8 1"/>
                <a:gd name="f152" fmla="*/ f148 f8 1"/>
                <a:gd name="f153" fmla="*/ f149 1 f0"/>
                <a:gd name="f154" fmla="*/ f150 1 f0"/>
                <a:gd name="f155" fmla="*/ f151 1 f0"/>
                <a:gd name="f156" fmla="*/ f152 1 f0"/>
                <a:gd name="f157" fmla="+- 0 0 f153"/>
                <a:gd name="f158" fmla="+- 0 0 f154"/>
                <a:gd name="f159" fmla="+- 0 0 f155"/>
                <a:gd name="f160" fmla="+- 0 0 f156"/>
                <a:gd name="f161" fmla="val f157"/>
                <a:gd name="f162" fmla="val f158"/>
                <a:gd name="f163" fmla="val f159"/>
                <a:gd name="f164" fmla="val f160"/>
                <a:gd name="f165" fmla="+- 0 0 f161"/>
                <a:gd name="f166" fmla="+- 0 0 f162"/>
                <a:gd name="f167" fmla="+- 0 0 f163"/>
                <a:gd name="f168" fmla="+- 0 0 f164"/>
                <a:gd name="f169" fmla="*/ f165 f0 1"/>
                <a:gd name="f170" fmla="*/ f166 f0 1"/>
                <a:gd name="f171" fmla="*/ f167 f0 1"/>
                <a:gd name="f172" fmla="*/ f168 f0 1"/>
                <a:gd name="f173" fmla="*/ f169 1 f8"/>
                <a:gd name="f174" fmla="*/ f170 1 f8"/>
                <a:gd name="f175" fmla="*/ f171 1 f8"/>
                <a:gd name="f176" fmla="*/ f172 1 f8"/>
                <a:gd name="f177" fmla="+- f173 0 f1"/>
                <a:gd name="f178" fmla="+- f174 0 f1"/>
                <a:gd name="f179" fmla="+- f175 0 f1"/>
                <a:gd name="f180" fmla="+- f176 0 f1"/>
                <a:gd name="f181" fmla="+- f177 f1 0"/>
                <a:gd name="f182" fmla="+- f178 f1 0"/>
                <a:gd name="f183" fmla="+- f179 f1 0"/>
                <a:gd name="f184" fmla="+- f180 f1 0"/>
                <a:gd name="f185" fmla="*/ f181 f8 1"/>
                <a:gd name="f186" fmla="*/ f182 f8 1"/>
                <a:gd name="f187" fmla="*/ f183 f8 1"/>
                <a:gd name="f188" fmla="*/ f184 f8 1"/>
                <a:gd name="f189" fmla="*/ f185 1 f0"/>
                <a:gd name="f190" fmla="*/ f186 1 f0"/>
                <a:gd name="f191" fmla="*/ f187 1 f0"/>
                <a:gd name="f192" fmla="*/ f188 1 f0"/>
                <a:gd name="f193" fmla="+- 0 0 f189"/>
                <a:gd name="f194" fmla="+- 0 0 f190"/>
                <a:gd name="f195" fmla="+- 0 0 f191"/>
                <a:gd name="f196" fmla="+- 0 0 f192"/>
                <a:gd name="f197" fmla="+- 0 0 f193"/>
                <a:gd name="f198" fmla="+- 0 0 f194"/>
                <a:gd name="f199" fmla="+- 0 0 f195"/>
                <a:gd name="f200" fmla="+- 0 0 f196"/>
                <a:gd name="f201" fmla="*/ f197 f0 1"/>
                <a:gd name="f202" fmla="*/ f198 f0 1"/>
                <a:gd name="f203" fmla="*/ f199 f0 1"/>
                <a:gd name="f204" fmla="*/ f200 f0 1"/>
                <a:gd name="f205" fmla="*/ f201 1 f8"/>
                <a:gd name="f206" fmla="*/ f202 1 f8"/>
                <a:gd name="f207" fmla="*/ f203 1 f8"/>
                <a:gd name="f208" fmla="*/ f204 1 f8"/>
                <a:gd name="f209" fmla="+- f205 0 f1"/>
                <a:gd name="f210" fmla="+- f206 0 f1"/>
                <a:gd name="f211" fmla="+- f207 0 f1"/>
                <a:gd name="f212" fmla="+- f208 0 f1"/>
                <a:gd name="f213" fmla="cos 1 f209"/>
                <a:gd name="f214" fmla="sin 1 f209"/>
                <a:gd name="f215" fmla="cos 1 f210"/>
                <a:gd name="f216" fmla="sin 1 f210"/>
                <a:gd name="f217" fmla="cos 1 f211"/>
                <a:gd name="f218" fmla="sin 1 f211"/>
                <a:gd name="f219" fmla="cos 1 f212"/>
                <a:gd name="f220" fmla="sin 1 f212"/>
                <a:gd name="f221" fmla="+- 0 0 f213"/>
                <a:gd name="f222" fmla="+- 0 0 f214"/>
                <a:gd name="f223" fmla="+- 0 0 f215"/>
                <a:gd name="f224" fmla="+- 0 0 f216"/>
                <a:gd name="f225" fmla="+- 0 0 f217"/>
                <a:gd name="f226" fmla="+- 0 0 f218"/>
                <a:gd name="f227" fmla="+- 0 0 f219"/>
                <a:gd name="f228" fmla="+- 0 0 f220"/>
                <a:gd name="f229" fmla="+- 0 0 f221"/>
                <a:gd name="f230" fmla="+- 0 0 f222"/>
                <a:gd name="f231" fmla="+- 0 0 f223"/>
                <a:gd name="f232" fmla="+- 0 0 f224"/>
                <a:gd name="f233" fmla="+- 0 0 f225"/>
                <a:gd name="f234" fmla="+- 0 0 f226"/>
                <a:gd name="f235" fmla="+- 0 0 f227"/>
                <a:gd name="f236" fmla="+- 0 0 f228"/>
                <a:gd name="f237" fmla="val f229"/>
                <a:gd name="f238" fmla="val f230"/>
                <a:gd name="f239" fmla="val f231"/>
                <a:gd name="f240" fmla="val f232"/>
                <a:gd name="f241" fmla="val f233"/>
                <a:gd name="f242" fmla="val f234"/>
                <a:gd name="f243" fmla="val f235"/>
                <a:gd name="f244" fmla="val f236"/>
                <a:gd name="f245" fmla="+- 0 0 f237"/>
                <a:gd name="f246" fmla="+- 0 0 f238"/>
                <a:gd name="f247" fmla="+- 0 0 f239"/>
                <a:gd name="f248" fmla="+- 0 0 f240"/>
                <a:gd name="f249" fmla="+- 0 0 f241"/>
                <a:gd name="f250" fmla="+- 0 0 f242"/>
                <a:gd name="f251" fmla="+- 0 0 f243"/>
                <a:gd name="f252" fmla="+- 0 0 f244"/>
                <a:gd name="f253" fmla="*/ f9 f245 1"/>
                <a:gd name="f254" fmla="*/ f9 f246 1"/>
                <a:gd name="f255" fmla="*/ f9 f247 1"/>
                <a:gd name="f256" fmla="*/ f9 f248 1"/>
                <a:gd name="f257" fmla="*/ f9 f249 1"/>
                <a:gd name="f258" fmla="*/ f9 f250 1"/>
                <a:gd name="f259" fmla="*/ f9 f251 1"/>
                <a:gd name="f260" fmla="*/ f9 f252 1"/>
                <a:gd name="f261" fmla="*/ f253 f63 1"/>
                <a:gd name="f262" fmla="*/ f254 f62 1"/>
                <a:gd name="f263" fmla="*/ f255 f63 1"/>
                <a:gd name="f264" fmla="*/ f256 f62 1"/>
                <a:gd name="f265" fmla="*/ f257 f89 1"/>
                <a:gd name="f266" fmla="*/ f258 f90 1"/>
                <a:gd name="f267" fmla="*/ f259 f89 1"/>
                <a:gd name="f268" fmla="*/ f260 f90 1"/>
                <a:gd name="f269" fmla="+- f72 f261 0"/>
                <a:gd name="f270" fmla="+- f71 f262 0"/>
                <a:gd name="f271" fmla="+- f72 f263 0"/>
                <a:gd name="f272" fmla="+- f71 f264 0"/>
                <a:gd name="f273" fmla="+- f72 f265 0"/>
                <a:gd name="f274" fmla="+- f71 f266 0"/>
                <a:gd name="f275" fmla="+- f72 f267 0"/>
                <a:gd name="f276" fmla="+- f71 f268 0"/>
                <a:gd name="f277" fmla="max f269 f273"/>
                <a:gd name="f278" fmla="max f271 f275"/>
                <a:gd name="f279" fmla="max f270 f274"/>
                <a:gd name="f280" fmla="max f272 f276"/>
                <a:gd name="f281" fmla="min f269 f273"/>
                <a:gd name="f282" fmla="min f271 f275"/>
                <a:gd name="f283" fmla="min f270 f274"/>
                <a:gd name="f284" fmla="min f272 f276"/>
                <a:gd name="f285" fmla="+- f269 f275 0"/>
                <a:gd name="f286" fmla="+- f270 f276 0"/>
                <a:gd name="f287" fmla="+- f271 f273 0"/>
                <a:gd name="f288" fmla="+- f272 f274 0"/>
                <a:gd name="f289" fmla="*/ f269 f41 1"/>
                <a:gd name="f290" fmla="*/ f270 f41 1"/>
                <a:gd name="f291" fmla="*/ f273 f41 1"/>
                <a:gd name="f292" fmla="*/ f274 f41 1"/>
                <a:gd name="f293" fmla="max f277 f278"/>
                <a:gd name="f294" fmla="max f279 f280"/>
                <a:gd name="f295" fmla="min f281 f282"/>
                <a:gd name="f296" fmla="min f283 f284"/>
                <a:gd name="f297" fmla="*/ f285 1 2"/>
                <a:gd name="f298" fmla="*/ f286 1 2"/>
                <a:gd name="f299" fmla="*/ f287 1 2"/>
                <a:gd name="f300" fmla="*/ f288 1 2"/>
                <a:gd name="f301" fmla="?: f81 f46 f293"/>
                <a:gd name="f302" fmla="?: f82 f47 f294"/>
                <a:gd name="f303" fmla="?: f83 f7 f295"/>
                <a:gd name="f304" fmla="?: f84 f7 f296"/>
                <a:gd name="f305" fmla="*/ f297 f41 1"/>
                <a:gd name="f306" fmla="*/ f298 f41 1"/>
                <a:gd name="f307" fmla="*/ f299 f41 1"/>
                <a:gd name="f308" fmla="*/ f300 f41 1"/>
                <a:gd name="f309" fmla="*/ f303 f41 1"/>
                <a:gd name="f310" fmla="*/ f304 f41 1"/>
                <a:gd name="f311" fmla="*/ f301 f41 1"/>
                <a:gd name="f312" fmla="*/ f302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305" y="f306"/>
                </a:cxn>
                <a:cxn ang="f39">
                  <a:pos x="f307" y="f308"/>
                </a:cxn>
                <a:cxn ang="f40">
                  <a:pos x="f87" y="f88"/>
                </a:cxn>
              </a:cxnLst>
              <a:rect l="f309" t="f310" r="f311" b="f312"/>
              <a:pathLst>
                <a:path>
                  <a:moveTo>
                    <a:pt x="f289" y="f290"/>
                  </a:moveTo>
                  <a:arcTo wR="f77" hR="f78" stAng="f48" swAng="f74"/>
                  <a:lnTo>
                    <a:pt x="f291" y="f292"/>
                  </a:lnTo>
                  <a:arcTo wR="f95" hR="f96" stAng="f49" swAng="f80"/>
                  <a:close/>
                </a:path>
              </a:pathLst>
            </a:custGeom>
            <a:noFill/>
            <a:ln w="12701" cap="rnd">
              <a:solidFill>
                <a:srgbClr val="306683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2D13028-386A-FFFF-3DDA-935697872F71}"/>
                </a:ext>
              </a:extLst>
            </p:cNvPr>
            <p:cNvSpPr/>
            <p:nvPr/>
          </p:nvSpPr>
          <p:spPr>
            <a:xfrm>
              <a:off x="1034716" y="2517718"/>
              <a:ext cx="6310393" cy="712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310391"/>
                <a:gd name="f7" fmla="val 712787"/>
                <a:gd name="f8" fmla="+- 0 0 -90"/>
                <a:gd name="f9" fmla="*/ f3 1 6310391"/>
                <a:gd name="f10" fmla="*/ f4 1 712787"/>
                <a:gd name="f11" fmla="+- f7 0 f5"/>
                <a:gd name="f12" fmla="+- f6 0 f5"/>
                <a:gd name="f13" fmla="*/ f8 f0 1"/>
                <a:gd name="f14" fmla="*/ f12 1 6310391"/>
                <a:gd name="f15" fmla="*/ f11 1 712787"/>
                <a:gd name="f16" fmla="*/ 0 f12 1"/>
                <a:gd name="f17" fmla="*/ 0 f11 1"/>
                <a:gd name="f18" fmla="*/ 6310391 f12 1"/>
                <a:gd name="f19" fmla="*/ 712787 f11 1"/>
                <a:gd name="f20" fmla="*/ f13 1 f2"/>
                <a:gd name="f21" fmla="*/ f16 1 6310391"/>
                <a:gd name="f22" fmla="*/ f17 1 712787"/>
                <a:gd name="f23" fmla="*/ f18 1 6310391"/>
                <a:gd name="f24" fmla="*/ f19 1 71278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310391" h="71278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629FC1"/>
                </a:gs>
                <a:gs pos="100000">
                  <a:srgbClr val="3A799A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5402" dir="5400000" algn="tl">
                <a:srgbClr val="000000">
                  <a:alpha val="55000"/>
                </a:srgbClr>
              </a:outerShdw>
            </a:effectLst>
          </p:spPr>
          <p:txBody>
            <a:bodyPr vert="horz" wrap="square" lIns="565775" tIns="63495" rIns="63495" bIns="63495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Better organisation skills for better work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7C41BC5C-CED2-290E-3633-837D0389E59A}"/>
                </a:ext>
              </a:extLst>
            </p:cNvPr>
            <p:cNvSpPr/>
            <p:nvPr/>
          </p:nvSpPr>
          <p:spPr>
            <a:xfrm>
              <a:off x="719568" y="2402211"/>
              <a:ext cx="890982" cy="8909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FFFFFF"/>
            </a:solidFill>
            <a:ln w="12701" cap="rnd">
              <a:solidFill>
                <a:srgbClr val="3E82A6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B94ADEF4-E3E2-ADEF-5E7E-60C865CBD979}"/>
                </a:ext>
              </a:extLst>
            </p:cNvPr>
            <p:cNvSpPr/>
            <p:nvPr/>
          </p:nvSpPr>
          <p:spPr>
            <a:xfrm>
              <a:off x="1655539" y="3623831"/>
              <a:ext cx="5690695" cy="712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90696"/>
                <a:gd name="f7" fmla="val 712787"/>
                <a:gd name="f8" fmla="+- 0 0 -90"/>
                <a:gd name="f9" fmla="*/ f3 1 5690696"/>
                <a:gd name="f10" fmla="*/ f4 1 712787"/>
                <a:gd name="f11" fmla="+- f7 0 f5"/>
                <a:gd name="f12" fmla="+- f6 0 f5"/>
                <a:gd name="f13" fmla="*/ f8 f0 1"/>
                <a:gd name="f14" fmla="*/ f12 1 5690696"/>
                <a:gd name="f15" fmla="*/ f11 1 712787"/>
                <a:gd name="f16" fmla="*/ 0 f12 1"/>
                <a:gd name="f17" fmla="*/ 0 f11 1"/>
                <a:gd name="f18" fmla="*/ 5690696 f12 1"/>
                <a:gd name="f19" fmla="*/ 712787 f11 1"/>
                <a:gd name="f20" fmla="*/ f13 1 f2"/>
                <a:gd name="f21" fmla="*/ f16 1 5690696"/>
                <a:gd name="f22" fmla="*/ f17 1 712787"/>
                <a:gd name="f23" fmla="*/ f18 1 5690696"/>
                <a:gd name="f24" fmla="*/ f19 1 71278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690696" h="71278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629FC1"/>
                </a:gs>
                <a:gs pos="100000">
                  <a:srgbClr val="3A799A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5402" dir="5400000" algn="tl">
                <a:srgbClr val="000000">
                  <a:alpha val="55000"/>
                </a:srgbClr>
              </a:outerShdw>
            </a:effectLst>
          </p:spPr>
          <p:txBody>
            <a:bodyPr vert="horz" wrap="square" lIns="565775" tIns="63495" rIns="63495" bIns="63495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Watching videos as a type of research.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DA8B6979-BB9A-55A9-DB35-242B50268566}"/>
                </a:ext>
              </a:extLst>
            </p:cNvPr>
            <p:cNvSpPr/>
            <p:nvPr/>
          </p:nvSpPr>
          <p:spPr>
            <a:xfrm>
              <a:off x="962524" y="3534732"/>
              <a:ext cx="1025426" cy="8909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FFFFFF"/>
            </a:solidFill>
            <a:ln w="12701" cap="rnd">
              <a:solidFill>
                <a:srgbClr val="3E82A6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5A0AD681-96F9-D64A-80AE-869991A6858D}"/>
                </a:ext>
              </a:extLst>
            </p:cNvPr>
            <p:cNvSpPr/>
            <p:nvPr/>
          </p:nvSpPr>
          <p:spPr>
            <a:xfrm>
              <a:off x="1216142" y="4693011"/>
              <a:ext cx="6310393" cy="7127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310391"/>
                <a:gd name="f7" fmla="val 712787"/>
                <a:gd name="f8" fmla="+- 0 0 -90"/>
                <a:gd name="f9" fmla="*/ f3 1 6310391"/>
                <a:gd name="f10" fmla="*/ f4 1 712787"/>
                <a:gd name="f11" fmla="+- f7 0 f5"/>
                <a:gd name="f12" fmla="+- f6 0 f5"/>
                <a:gd name="f13" fmla="*/ f8 f0 1"/>
                <a:gd name="f14" fmla="*/ f12 1 6310391"/>
                <a:gd name="f15" fmla="*/ f11 1 712787"/>
                <a:gd name="f16" fmla="*/ 0 f12 1"/>
                <a:gd name="f17" fmla="*/ 0 f11 1"/>
                <a:gd name="f18" fmla="*/ 6310391 f12 1"/>
                <a:gd name="f19" fmla="*/ 712787 f11 1"/>
                <a:gd name="f20" fmla="*/ f13 1 f2"/>
                <a:gd name="f21" fmla="*/ f16 1 6310391"/>
                <a:gd name="f22" fmla="*/ f17 1 712787"/>
                <a:gd name="f23" fmla="*/ f18 1 6310391"/>
                <a:gd name="f24" fmla="*/ f19 1 71278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310391" h="71278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629FC1"/>
                </a:gs>
                <a:gs pos="100000">
                  <a:srgbClr val="3A799A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5402" dir="5400000" algn="tl">
                <a:srgbClr val="000000">
                  <a:alpha val="55000"/>
                </a:srgbClr>
              </a:outerShdw>
            </a:effectLst>
          </p:spPr>
          <p:txBody>
            <a:bodyPr vert="horz" wrap="square" lIns="565775" tIns="63495" rIns="63495" bIns="63495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Start researching earlier, for better results.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EA7F97BE-2D18-92A8-2814-12E7FF648E32}"/>
                </a:ext>
              </a:extLst>
            </p:cNvPr>
            <p:cNvSpPr/>
            <p:nvPr/>
          </p:nvSpPr>
          <p:spPr>
            <a:xfrm>
              <a:off x="770647" y="4603912"/>
              <a:ext cx="890982" cy="8909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FFFFFF"/>
            </a:solidFill>
            <a:ln w="12701" cap="rnd">
              <a:solidFill>
                <a:srgbClr val="3E82A6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74BC5016-871E-9F65-5039-1BC17C48A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978AC0A2-D2B5-806E-4355-C0B8C65E5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042148" y="723903"/>
            <a:ext cx="3703320" cy="5666664"/>
          </a:xfrm>
          <a:prstGeom prst="rect">
            <a:avLst/>
          </a:prstGeom>
          <a:solidFill>
            <a:srgbClr val="1A326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grpSp>
        <p:nvGrpSpPr>
          <p:cNvPr id="4" name="Group 13">
            <a:extLst>
              <a:ext uri="{FF2B5EF4-FFF2-40B4-BE49-F238E27FC236}">
                <a16:creationId xmlns:a16="http://schemas.microsoft.com/office/drawing/2014/main" id="{5C2BE2AC-6AF6-BDF1-3C87-42BA00BE35D5}"/>
              </a:ext>
            </a:extLst>
          </p:cNvPr>
          <p:cNvGrpSpPr/>
          <p:nvPr/>
        </p:nvGrpSpPr>
        <p:grpSpPr>
          <a:xfrm>
            <a:off x="446538" y="453642"/>
            <a:ext cx="11298930" cy="98555"/>
            <a:chOff x="446538" y="453642"/>
            <a:chExt cx="11298930" cy="98555"/>
          </a:xfrm>
        </p:grpSpPr>
        <p:sp>
          <p:nvSpPr>
            <p:cNvPr id="5" name="Rectangle 14">
              <a:extLst>
                <a:ext uri="{FF2B5EF4-FFF2-40B4-BE49-F238E27FC236}">
                  <a16:creationId xmlns:a16="http://schemas.microsoft.com/office/drawing/2014/main" id="{EAE9A5EA-0FB1-1D62-07BE-F612B75BF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46538" y="457200"/>
              <a:ext cx="3703320" cy="94997"/>
            </a:xfrm>
            <a:prstGeom prst="rect">
              <a:avLst/>
            </a:prstGeom>
            <a:solidFill>
              <a:srgbClr val="1A3260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6" name="Rectangle 15">
              <a:extLst>
                <a:ext uri="{FF2B5EF4-FFF2-40B4-BE49-F238E27FC236}">
                  <a16:creationId xmlns:a16="http://schemas.microsoft.com/office/drawing/2014/main" id="{1DBA4829-9AAF-C996-E1AE-ABB31BC28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042148" y="453642"/>
              <a:ext cx="3703320" cy="98554"/>
            </a:xfrm>
            <a:prstGeom prst="rect">
              <a:avLst/>
            </a:prstGeom>
            <a:solidFill>
              <a:srgbClr val="969FA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7" name="Rectangle 16">
              <a:extLst>
                <a:ext uri="{FF2B5EF4-FFF2-40B4-BE49-F238E27FC236}">
                  <a16:creationId xmlns:a16="http://schemas.microsoft.com/office/drawing/2014/main" id="{8D7781FC-19D4-07E5-6CAA-F3B72953B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241828" y="457200"/>
              <a:ext cx="3703320" cy="91440"/>
            </a:xfrm>
            <a:prstGeom prst="rect">
              <a:avLst/>
            </a:prstGeom>
            <a:solidFill>
              <a:srgbClr val="4590B8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E7DB405F-65BE-11B6-0F5D-BC9DDB69E354}"/>
              </a:ext>
            </a:extLst>
          </p:cNvPr>
          <p:cNvSpPr txBox="1">
            <a:spLocks noGrp="1" noMove="1" noResize="1"/>
          </p:cNvSpPr>
          <p:nvPr>
            <p:ph type="ctrTitle"/>
          </p:nvPr>
        </p:nvSpPr>
        <p:spPr>
          <a:xfrm>
            <a:off x="8296278" y="1419221"/>
            <a:ext cx="3081573" cy="1746760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11F9EB2-2B30-ED93-AC13-2E22BF4C41C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296278" y="3505096"/>
            <a:ext cx="3081573" cy="2629009"/>
          </a:xfrm>
        </p:spPr>
        <p:txBody>
          <a:bodyPr/>
          <a:lstStyle/>
          <a:p>
            <a:pPr lvl="0"/>
            <a:r>
              <a:rPr lang="en-GB">
                <a:solidFill>
                  <a:srgbClr val="EBEBEB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1501879@student.uwtsd.ac.uk</a:t>
            </a:r>
            <a:endParaRPr lang="en-GB">
              <a:solidFill>
                <a:srgbClr val="EBEBEB"/>
              </a:solidFill>
            </a:endParaRPr>
          </a:p>
          <a:p>
            <a:pPr lvl="0"/>
            <a:endParaRPr lang="en-GB">
              <a:solidFill>
                <a:srgbClr val="EBEBEB"/>
              </a:solidFill>
            </a:endParaRPr>
          </a:p>
          <a:p>
            <a:pPr lvl="0"/>
            <a:r>
              <a:rPr lang="en-GB">
                <a:solidFill>
                  <a:srgbClr val="EBEBEB"/>
                </a:solidFill>
              </a:rPr>
              <a:t>Abdulhafid ben-saoud</a:t>
            </a:r>
          </a:p>
          <a:p>
            <a:pPr lvl="0"/>
            <a:endParaRPr lang="en-GB">
              <a:solidFill>
                <a:srgbClr val="EBEBEB"/>
              </a:solidFill>
            </a:endParaRPr>
          </a:p>
          <a:p>
            <a:pPr lvl="0"/>
            <a:endParaRPr lang="en-GB">
              <a:solidFill>
                <a:srgbClr val="EBEBEB"/>
              </a:solidFill>
            </a:endParaRPr>
          </a:p>
        </p:txBody>
      </p:sp>
      <p:pic>
        <p:nvPicPr>
          <p:cNvPr id="10" name="Picture 4" descr="Digital Numbers">
            <a:extLst>
              <a:ext uri="{FF2B5EF4-FFF2-40B4-BE49-F238E27FC236}">
                <a16:creationId xmlns:a16="http://schemas.microsoft.com/office/drawing/2014/main" id="{5F5832BF-06DC-C234-CCA0-28970FC07FC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9" r="9642" b="1"/>
          <a:stretch>
            <a:fillRect/>
          </a:stretch>
        </p:blipFill>
        <p:spPr>
          <a:xfrm>
            <a:off x="446538" y="723903"/>
            <a:ext cx="7498619" cy="56768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35B81-96A8-0CF1-9FC6-87543A67B5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 anchorCtr="1">
            <a:normAutofit/>
          </a:bodyPr>
          <a:lstStyle/>
          <a:p>
            <a:pPr lvl="0" algn="r"/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18285-703F-B41A-B228-E2E20738C5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lvl="0">
              <a:spcBef>
                <a:spcPts val="300"/>
              </a:spcBef>
            </a:pPr>
            <a:r>
              <a:rPr lang="en-GB" sz="1000"/>
              <a:t>References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∙Chan, C.K.Y. &amp; Hu, W., 2023. Students’ voices on generative AI: perceptions, benefits, and challenges in higher education. International Journal of Educational Technology in Higher Education, 20(43). doi:10.1186/s41239-023-00411-8.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∙Martin, F., Long, S., Haywood, K. et al., 2025. Digital distractions in education: a systematic review of research on causes, consequences and prevention strategies. Educational Technology Research and Development. doi:10.1007/s11423-025-10550-6.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∙Pang, W. &amp; Wei, Z., 2025. Shaping the Future of Higher Education: A Technology Usage Study on Generative AI Innovations. Information, 16(2), p.95. doi:10.3390/info16020095.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∙Pérez Juárez, M.Á., González Ortega, D. &amp; Aguiar Pérez, J.M., 2023. Digital Distractions from the Point of View of Higher Education Students. Sustainability, 15(7), p.6044. doi:10.3390/su15076044.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∙Sajja, R., Sermet, Y., Fodale, B. &amp; Demir, I., 2025. Evaluating AI-Powered Learning Assistants in Engineering Higher Education: Student Engagement, Ethical Challenges, and Policy Implications. arXiv preprint. Available at: https://arxiv.org/abs/2506.05699.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∙Wecks, J.O., Voshaar, J., Plate, B.J. &amp; Zimmermann, J., 2024. Generative AI Usage and Exam Performance. arXiv preprint. Available at: https://arxiv.org/abs/2404.19699.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∙Beckingham, S. &amp; Hartley, P., 2025. One year on – Using Generative AI Effectively in Higher Education. DigitalEd Report. Available at: https://www.digitaled.ie/wp-content/uploads/2025/05/One-year-on-Using-Generative-AI-Effectively-in-Higher-Education.pdf.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∙Freeman, J., 2025. Student Generative AI Survey 2025. HEPI Policy Note 61. Available at: https://www.hepi.ac.uk/wp-content/uploads/2025/02/HEPI-Kortext-Student-Generative-AI-Survey-2025.pdf.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∙Ijaz Baig, M. &amp; Yadegaridehkordi, E., 2025. Factors influencing academic staff satisfaction and continuous usage of generative artificial intelligence (GenAI) in higher education. International Journal of Educational Technology in Higher Education, 22(5). doi:10.1186/s41239-025-00506-4.</a:t>
            </a:r>
          </a:p>
          <a:p>
            <a:pPr lvl="0">
              <a:spcBef>
                <a:spcPts val="300"/>
              </a:spcBef>
            </a:pPr>
            <a:r>
              <a:rPr lang="en-GB" sz="1000"/>
              <a:t>∙University Teachers’ Views on the Adoption and Integration of Generative AI Tools for Student Assessment in Higher Education, 2024. Education Sciences, 14(10), p.1090. doi:10.3390/educsci14101090.</a:t>
            </a:r>
          </a:p>
          <a:p>
            <a:pPr lvl="0">
              <a:spcBef>
                <a:spcPts val="300"/>
              </a:spcBef>
            </a:pPr>
            <a:endParaRPr lang="en-GB" sz="1000"/>
          </a:p>
          <a:p>
            <a:pPr lvl="0">
              <a:spcBef>
                <a:spcPts val="300"/>
              </a:spcBef>
            </a:pPr>
            <a:endParaRPr lang="en-GB" sz="100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Reflective presentation</vt:lpstr>
      <vt:lpstr>Overview </vt:lpstr>
      <vt:lpstr>Research</vt:lpstr>
      <vt:lpstr>Planning and writing </vt:lpstr>
      <vt:lpstr>challenges</vt:lpstr>
      <vt:lpstr>Successes </vt:lpstr>
      <vt:lpstr>Looking forward </vt:lpstr>
      <vt:lpstr>Thank You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</cp:revision>
  <dcterms:created xsi:type="dcterms:W3CDTF">2025-11-20T20:59:34Z</dcterms:created>
  <dcterms:modified xsi:type="dcterms:W3CDTF">2025-11-20T21:05:53Z</dcterms:modified>
</cp:coreProperties>
</file>