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94674"/>
  </p:normalViewPr>
  <p:slideViewPr>
    <p:cSldViewPr snapToGrid="0" snapToObjects="1">
      <p:cViewPr varScale="1">
        <p:scale>
          <a:sx n="104" d="100"/>
          <a:sy n="104" d="100"/>
        </p:scale>
        <p:origin x="232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BF0CB3-29A4-49C6-A7AD-4BACF6AF44A2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BB6B5EE-ED39-4439-924A-0DDFEB63E14E}">
      <dgm:prSet/>
      <dgm:spPr/>
      <dgm:t>
        <a:bodyPr/>
        <a:lstStyle/>
        <a:p>
          <a:r>
            <a:rPr lang="en-US"/>
            <a:t>Jiānbĭng is a crepe made from batter (grain and wheat flour) which is cooked on a hot circular griddle. It’s then topped with scallions (</a:t>
          </a:r>
          <a:r>
            <a:rPr lang="zh-CN"/>
            <a:t>葱</a:t>
          </a:r>
          <a:r>
            <a:rPr lang="en-US"/>
            <a:t>cōng) and a fried cracker (薄脆 báocuì)</a:t>
          </a:r>
        </a:p>
      </dgm:t>
    </dgm:pt>
    <dgm:pt modelId="{CCA43838-E2C7-499E-A5BB-E14FCD837362}" type="parTrans" cxnId="{22B2669E-59A1-4AE9-9334-E65FC013E1FC}">
      <dgm:prSet/>
      <dgm:spPr/>
      <dgm:t>
        <a:bodyPr/>
        <a:lstStyle/>
        <a:p>
          <a:endParaRPr lang="en-US"/>
        </a:p>
      </dgm:t>
    </dgm:pt>
    <dgm:pt modelId="{5B645DE6-AD9F-4D87-A03F-97C4F651D5F5}" type="sibTrans" cxnId="{22B2669E-59A1-4AE9-9334-E65FC013E1FC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ABD3B14-1E77-4624-AB2C-325B9C79C7A1}">
      <dgm:prSet/>
      <dgm:spPr/>
      <dgm:t>
        <a:bodyPr/>
        <a:lstStyle/>
        <a:p>
          <a:r>
            <a:rPr lang="en-US"/>
            <a:t>Originated in the Shandong and later flourishing in Tianjin.</a:t>
          </a:r>
        </a:p>
      </dgm:t>
    </dgm:pt>
    <dgm:pt modelId="{E5D2EC36-F001-4976-9E35-D633C4862165}" type="parTrans" cxnId="{348601E2-C575-4E1F-8B3B-1339EFD15F65}">
      <dgm:prSet/>
      <dgm:spPr/>
      <dgm:t>
        <a:bodyPr/>
        <a:lstStyle/>
        <a:p>
          <a:endParaRPr lang="en-US"/>
        </a:p>
      </dgm:t>
    </dgm:pt>
    <dgm:pt modelId="{F88F35B7-72FC-496C-A90B-CB0C56A18DB8}" type="sibTrans" cxnId="{348601E2-C575-4E1F-8B3B-1339EFD15F65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9921B55-EDD5-4F25-B9EE-2FE7F216940C}">
      <dgm:prSet/>
      <dgm:spPr/>
      <dgm:t>
        <a:bodyPr/>
        <a:lstStyle/>
        <a:p>
          <a:r>
            <a:rPr lang="en-US"/>
            <a:t>Really cheap, usually around 5</a:t>
          </a:r>
          <a:r>
            <a:rPr lang="zh-CN"/>
            <a:t>元</a:t>
          </a:r>
          <a:r>
            <a:rPr lang="en-GB"/>
            <a:t>.</a:t>
          </a:r>
          <a:r>
            <a:rPr lang="en-US"/>
            <a:t> </a:t>
          </a:r>
        </a:p>
      </dgm:t>
    </dgm:pt>
    <dgm:pt modelId="{57777109-BA9E-47F8-B1A9-355A74B1B3E1}" type="parTrans" cxnId="{CDC08793-5364-457D-83E2-145E73F32A90}">
      <dgm:prSet/>
      <dgm:spPr/>
      <dgm:t>
        <a:bodyPr/>
        <a:lstStyle/>
        <a:p>
          <a:endParaRPr lang="en-US"/>
        </a:p>
      </dgm:t>
    </dgm:pt>
    <dgm:pt modelId="{C7E6A967-ADA0-4BBB-A07D-0FA511B55933}" type="sibTrans" cxnId="{CDC08793-5364-457D-83E2-145E73F32A9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F76712C2-42AC-794F-A97D-27EA7911BEE1}" type="pres">
      <dgm:prSet presAssocID="{AFBF0CB3-29A4-49C6-A7AD-4BACF6AF44A2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208EE30-0334-174E-A560-A78D5BB5568D}" type="pres">
      <dgm:prSet presAssocID="{7BB6B5EE-ED39-4439-924A-0DDFEB63E14E}" presName="compositeNode" presStyleCnt="0">
        <dgm:presLayoutVars>
          <dgm:bulletEnabled val="1"/>
        </dgm:presLayoutVars>
      </dgm:prSet>
      <dgm:spPr/>
    </dgm:pt>
    <dgm:pt modelId="{F8D1F128-31A6-EC42-9629-CF6B470EA12E}" type="pres">
      <dgm:prSet presAssocID="{7BB6B5EE-ED39-4439-924A-0DDFEB63E14E}" presName="bgRect" presStyleLbl="alignNode1" presStyleIdx="0" presStyleCnt="3" custLinFactNeighborX="-5" custLinFactNeighborY="1834"/>
      <dgm:spPr/>
      <dgm:t>
        <a:bodyPr/>
        <a:lstStyle/>
        <a:p>
          <a:endParaRPr lang="en-US"/>
        </a:p>
      </dgm:t>
    </dgm:pt>
    <dgm:pt modelId="{A1551EB1-6BA0-434F-94C3-04814457D741}" type="pres">
      <dgm:prSet presAssocID="{5B645DE6-AD9F-4D87-A03F-97C4F651D5F5}" presName="sibTransNodeRect" presStyleLbl="align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A5AEC2-8284-9E46-A41C-68931DEABD64}" type="pres">
      <dgm:prSet presAssocID="{7BB6B5EE-ED39-4439-924A-0DDFEB63E14E}" presName="nodeRec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D104AE-2279-4548-8A6A-79778024B7C8}" type="pres">
      <dgm:prSet presAssocID="{5B645DE6-AD9F-4D87-A03F-97C4F651D5F5}" presName="sibTrans" presStyleCnt="0"/>
      <dgm:spPr/>
    </dgm:pt>
    <dgm:pt modelId="{90472479-ED8A-1640-BA19-65FB4A232B00}" type="pres">
      <dgm:prSet presAssocID="{4ABD3B14-1E77-4624-AB2C-325B9C79C7A1}" presName="compositeNode" presStyleCnt="0">
        <dgm:presLayoutVars>
          <dgm:bulletEnabled val="1"/>
        </dgm:presLayoutVars>
      </dgm:prSet>
      <dgm:spPr/>
    </dgm:pt>
    <dgm:pt modelId="{5168B085-78FF-FF41-96C9-AD1BD60A065F}" type="pres">
      <dgm:prSet presAssocID="{4ABD3B14-1E77-4624-AB2C-325B9C79C7A1}" presName="bgRect" presStyleLbl="alignNode1" presStyleIdx="1" presStyleCnt="3"/>
      <dgm:spPr/>
      <dgm:t>
        <a:bodyPr/>
        <a:lstStyle/>
        <a:p>
          <a:endParaRPr lang="en-US"/>
        </a:p>
      </dgm:t>
    </dgm:pt>
    <dgm:pt modelId="{2C6B0480-718D-0549-BC64-1463BC70C62A}" type="pres">
      <dgm:prSet presAssocID="{F88F35B7-72FC-496C-A90B-CB0C56A18DB8}" presName="sibTransNodeRect" presStyleLbl="align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6D14DB-8F4D-6B4D-BE96-02F5A7523AD8}" type="pres">
      <dgm:prSet presAssocID="{4ABD3B14-1E77-4624-AB2C-325B9C79C7A1}" presName="nodeRec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4DAAF9-5F07-6F49-B298-3E662BD616AD}" type="pres">
      <dgm:prSet presAssocID="{F88F35B7-72FC-496C-A90B-CB0C56A18DB8}" presName="sibTrans" presStyleCnt="0"/>
      <dgm:spPr/>
    </dgm:pt>
    <dgm:pt modelId="{4722D596-0F20-CC40-8384-55AB4F396D38}" type="pres">
      <dgm:prSet presAssocID="{49921B55-EDD5-4F25-B9EE-2FE7F216940C}" presName="compositeNode" presStyleCnt="0">
        <dgm:presLayoutVars>
          <dgm:bulletEnabled val="1"/>
        </dgm:presLayoutVars>
      </dgm:prSet>
      <dgm:spPr/>
    </dgm:pt>
    <dgm:pt modelId="{AFCD340C-9DFF-B042-92A1-6892E6658BC8}" type="pres">
      <dgm:prSet presAssocID="{49921B55-EDD5-4F25-B9EE-2FE7F216940C}" presName="bgRect" presStyleLbl="alignNode1" presStyleIdx="2" presStyleCnt="3"/>
      <dgm:spPr/>
      <dgm:t>
        <a:bodyPr/>
        <a:lstStyle/>
        <a:p>
          <a:endParaRPr lang="en-US"/>
        </a:p>
      </dgm:t>
    </dgm:pt>
    <dgm:pt modelId="{8C3267AD-0306-9848-85DE-B92C439021A2}" type="pres">
      <dgm:prSet presAssocID="{C7E6A967-ADA0-4BBB-A07D-0FA511B55933}" presName="sibTransNodeRect" presStyleLbl="align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BC2938-A2EC-EB4B-A129-E486DB40A78C}" type="pres">
      <dgm:prSet presAssocID="{49921B55-EDD5-4F25-B9EE-2FE7F216940C}" presName="nodeRec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8601E2-C575-4E1F-8B3B-1339EFD15F65}" srcId="{AFBF0CB3-29A4-49C6-A7AD-4BACF6AF44A2}" destId="{4ABD3B14-1E77-4624-AB2C-325B9C79C7A1}" srcOrd="1" destOrd="0" parTransId="{E5D2EC36-F001-4976-9E35-D633C4862165}" sibTransId="{F88F35B7-72FC-496C-A90B-CB0C56A18DB8}"/>
    <dgm:cxn modelId="{FD4D30DD-E104-A146-8BE8-BE62E86E3B2F}" type="presOf" srcId="{4ABD3B14-1E77-4624-AB2C-325B9C79C7A1}" destId="{5168B085-78FF-FF41-96C9-AD1BD60A065F}" srcOrd="0" destOrd="0" presId="urn:microsoft.com/office/officeart/2016/7/layout/LinearBlockProcessNumbered"/>
    <dgm:cxn modelId="{FD05F252-9B63-5E4A-9FD2-4EEF02DEF519}" type="presOf" srcId="{F88F35B7-72FC-496C-A90B-CB0C56A18DB8}" destId="{2C6B0480-718D-0549-BC64-1463BC70C62A}" srcOrd="0" destOrd="0" presId="urn:microsoft.com/office/officeart/2016/7/layout/LinearBlockProcessNumbered"/>
    <dgm:cxn modelId="{22973624-3838-A748-ABE9-891A17BB9431}" type="presOf" srcId="{AFBF0CB3-29A4-49C6-A7AD-4BACF6AF44A2}" destId="{F76712C2-42AC-794F-A97D-27EA7911BEE1}" srcOrd="0" destOrd="0" presId="urn:microsoft.com/office/officeart/2016/7/layout/LinearBlockProcessNumbered"/>
    <dgm:cxn modelId="{05C4A970-B49C-E247-86FE-1AE8E26BB87D}" type="presOf" srcId="{C7E6A967-ADA0-4BBB-A07D-0FA511B55933}" destId="{8C3267AD-0306-9848-85DE-B92C439021A2}" srcOrd="0" destOrd="0" presId="urn:microsoft.com/office/officeart/2016/7/layout/LinearBlockProcessNumbered"/>
    <dgm:cxn modelId="{22B2669E-59A1-4AE9-9334-E65FC013E1FC}" srcId="{AFBF0CB3-29A4-49C6-A7AD-4BACF6AF44A2}" destId="{7BB6B5EE-ED39-4439-924A-0DDFEB63E14E}" srcOrd="0" destOrd="0" parTransId="{CCA43838-E2C7-499E-A5BB-E14FCD837362}" sibTransId="{5B645DE6-AD9F-4D87-A03F-97C4F651D5F5}"/>
    <dgm:cxn modelId="{779CF898-9767-1C4D-B26C-70E368B2F6D7}" type="presOf" srcId="{7BB6B5EE-ED39-4439-924A-0DDFEB63E14E}" destId="{F8D1F128-31A6-EC42-9629-CF6B470EA12E}" srcOrd="0" destOrd="0" presId="urn:microsoft.com/office/officeart/2016/7/layout/LinearBlockProcessNumbered"/>
    <dgm:cxn modelId="{4D360C35-6653-AE41-AA15-370DCAED8D63}" type="presOf" srcId="{4ABD3B14-1E77-4624-AB2C-325B9C79C7A1}" destId="{326D14DB-8F4D-6B4D-BE96-02F5A7523AD8}" srcOrd="1" destOrd="0" presId="urn:microsoft.com/office/officeart/2016/7/layout/LinearBlockProcessNumbered"/>
    <dgm:cxn modelId="{8F7C016E-3B8A-0B4E-921C-AFA804C3C1A9}" type="presOf" srcId="{49921B55-EDD5-4F25-B9EE-2FE7F216940C}" destId="{B4BC2938-A2EC-EB4B-A129-E486DB40A78C}" srcOrd="1" destOrd="0" presId="urn:microsoft.com/office/officeart/2016/7/layout/LinearBlockProcessNumbered"/>
    <dgm:cxn modelId="{21531151-FF0A-8744-9BCD-B0EA0EB1449D}" type="presOf" srcId="{49921B55-EDD5-4F25-B9EE-2FE7F216940C}" destId="{AFCD340C-9DFF-B042-92A1-6892E6658BC8}" srcOrd="0" destOrd="0" presId="urn:microsoft.com/office/officeart/2016/7/layout/LinearBlockProcessNumbered"/>
    <dgm:cxn modelId="{C176D517-3526-644B-8F46-4D2BD0C550A1}" type="presOf" srcId="{7BB6B5EE-ED39-4439-924A-0DDFEB63E14E}" destId="{60A5AEC2-8284-9E46-A41C-68931DEABD64}" srcOrd="1" destOrd="0" presId="urn:microsoft.com/office/officeart/2016/7/layout/LinearBlockProcessNumbered"/>
    <dgm:cxn modelId="{CDC08793-5364-457D-83E2-145E73F32A90}" srcId="{AFBF0CB3-29A4-49C6-A7AD-4BACF6AF44A2}" destId="{49921B55-EDD5-4F25-B9EE-2FE7F216940C}" srcOrd="2" destOrd="0" parTransId="{57777109-BA9E-47F8-B1A9-355A74B1B3E1}" sibTransId="{C7E6A967-ADA0-4BBB-A07D-0FA511B55933}"/>
    <dgm:cxn modelId="{C2D34369-65DA-9B46-82D6-936E5A98B75E}" type="presOf" srcId="{5B645DE6-AD9F-4D87-A03F-97C4F651D5F5}" destId="{A1551EB1-6BA0-434F-94C3-04814457D741}" srcOrd="0" destOrd="0" presId="urn:microsoft.com/office/officeart/2016/7/layout/LinearBlockProcessNumbered"/>
    <dgm:cxn modelId="{4F900225-D41B-2543-8367-623042CF7829}" type="presParOf" srcId="{F76712C2-42AC-794F-A97D-27EA7911BEE1}" destId="{4208EE30-0334-174E-A560-A78D5BB5568D}" srcOrd="0" destOrd="0" presId="urn:microsoft.com/office/officeart/2016/7/layout/LinearBlockProcessNumbered"/>
    <dgm:cxn modelId="{D0B7F352-C64C-0740-B7E7-496BFCA0C268}" type="presParOf" srcId="{4208EE30-0334-174E-A560-A78D5BB5568D}" destId="{F8D1F128-31A6-EC42-9629-CF6B470EA12E}" srcOrd="0" destOrd="0" presId="urn:microsoft.com/office/officeart/2016/7/layout/LinearBlockProcessNumbered"/>
    <dgm:cxn modelId="{0436FA74-9678-C84F-9AF8-8FA3602EE6CB}" type="presParOf" srcId="{4208EE30-0334-174E-A560-A78D5BB5568D}" destId="{A1551EB1-6BA0-434F-94C3-04814457D741}" srcOrd="1" destOrd="0" presId="urn:microsoft.com/office/officeart/2016/7/layout/LinearBlockProcessNumbered"/>
    <dgm:cxn modelId="{A94D16E1-6411-D342-B329-227B136A3574}" type="presParOf" srcId="{4208EE30-0334-174E-A560-A78D5BB5568D}" destId="{60A5AEC2-8284-9E46-A41C-68931DEABD64}" srcOrd="2" destOrd="0" presId="urn:microsoft.com/office/officeart/2016/7/layout/LinearBlockProcessNumbered"/>
    <dgm:cxn modelId="{E899095A-66D6-6F44-A4ED-8234B6B98834}" type="presParOf" srcId="{F76712C2-42AC-794F-A97D-27EA7911BEE1}" destId="{7BD104AE-2279-4548-8A6A-79778024B7C8}" srcOrd="1" destOrd="0" presId="urn:microsoft.com/office/officeart/2016/7/layout/LinearBlockProcessNumbered"/>
    <dgm:cxn modelId="{0C3CB33C-2F74-DD45-850D-23779A997DA4}" type="presParOf" srcId="{F76712C2-42AC-794F-A97D-27EA7911BEE1}" destId="{90472479-ED8A-1640-BA19-65FB4A232B00}" srcOrd="2" destOrd="0" presId="urn:microsoft.com/office/officeart/2016/7/layout/LinearBlockProcessNumbered"/>
    <dgm:cxn modelId="{9D7A0450-B9FB-574B-B0BF-19C6DF119C0D}" type="presParOf" srcId="{90472479-ED8A-1640-BA19-65FB4A232B00}" destId="{5168B085-78FF-FF41-96C9-AD1BD60A065F}" srcOrd="0" destOrd="0" presId="urn:microsoft.com/office/officeart/2016/7/layout/LinearBlockProcessNumbered"/>
    <dgm:cxn modelId="{261C1F9B-A93E-5940-87E0-ACDF411ADC54}" type="presParOf" srcId="{90472479-ED8A-1640-BA19-65FB4A232B00}" destId="{2C6B0480-718D-0549-BC64-1463BC70C62A}" srcOrd="1" destOrd="0" presId="urn:microsoft.com/office/officeart/2016/7/layout/LinearBlockProcessNumbered"/>
    <dgm:cxn modelId="{845D7413-E235-7946-9A28-A3823FDF3B9F}" type="presParOf" srcId="{90472479-ED8A-1640-BA19-65FB4A232B00}" destId="{326D14DB-8F4D-6B4D-BE96-02F5A7523AD8}" srcOrd="2" destOrd="0" presId="urn:microsoft.com/office/officeart/2016/7/layout/LinearBlockProcessNumbered"/>
    <dgm:cxn modelId="{58CD24A3-F920-6E4B-A23C-F8F3BD04A41E}" type="presParOf" srcId="{F76712C2-42AC-794F-A97D-27EA7911BEE1}" destId="{884DAAF9-5F07-6F49-B298-3E662BD616AD}" srcOrd="3" destOrd="0" presId="urn:microsoft.com/office/officeart/2016/7/layout/LinearBlockProcessNumbered"/>
    <dgm:cxn modelId="{6C7FE66F-5FBB-9F45-93C6-48150539CC5F}" type="presParOf" srcId="{F76712C2-42AC-794F-A97D-27EA7911BEE1}" destId="{4722D596-0F20-CC40-8384-55AB4F396D38}" srcOrd="4" destOrd="0" presId="urn:microsoft.com/office/officeart/2016/7/layout/LinearBlockProcessNumbered"/>
    <dgm:cxn modelId="{6C09A163-8FBC-F44B-86E3-A0A8E3125CA6}" type="presParOf" srcId="{4722D596-0F20-CC40-8384-55AB4F396D38}" destId="{AFCD340C-9DFF-B042-92A1-6892E6658BC8}" srcOrd="0" destOrd="0" presId="urn:microsoft.com/office/officeart/2016/7/layout/LinearBlockProcessNumbered"/>
    <dgm:cxn modelId="{4516A25E-C4FA-3E4C-833C-B1FED48BE2C9}" type="presParOf" srcId="{4722D596-0F20-CC40-8384-55AB4F396D38}" destId="{8C3267AD-0306-9848-85DE-B92C439021A2}" srcOrd="1" destOrd="0" presId="urn:microsoft.com/office/officeart/2016/7/layout/LinearBlockProcessNumbered"/>
    <dgm:cxn modelId="{BE5B3258-718E-A346-B198-54F1B61C34AA}" type="presParOf" srcId="{4722D596-0F20-CC40-8384-55AB4F396D38}" destId="{B4BC2938-A2EC-EB4B-A129-E486DB40A78C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0F789E-A013-441B-91BB-A657699A65B9}" type="doc">
      <dgm:prSet loTypeId="urn:microsoft.com/office/officeart/2005/8/layout/default" loCatId="Inbox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6A9F255-48B5-4A4A-90F6-257D86681D90}">
      <dgm:prSet/>
      <dgm:spPr/>
      <dgm:t>
        <a:bodyPr/>
        <a:lstStyle/>
        <a:p>
          <a:r>
            <a:rPr lang="en-US"/>
            <a:t>Bāozi is a steamed bun which is filled with meat or vegetables. Sometimes they are also filled with soup, but they are more expensive compared to the other varieties. </a:t>
          </a:r>
        </a:p>
      </dgm:t>
    </dgm:pt>
    <dgm:pt modelId="{48057243-148C-4717-A603-274A2EED6F4D}" type="parTrans" cxnId="{9F7A88B2-C2C2-4BBC-B024-0C739A21CE28}">
      <dgm:prSet/>
      <dgm:spPr/>
      <dgm:t>
        <a:bodyPr/>
        <a:lstStyle/>
        <a:p>
          <a:endParaRPr lang="en-US"/>
        </a:p>
      </dgm:t>
    </dgm:pt>
    <dgm:pt modelId="{1BC86038-8B7F-4CE3-8228-BD350181D1DA}" type="sibTrans" cxnId="{9F7A88B2-C2C2-4BBC-B024-0C739A21CE28}">
      <dgm:prSet/>
      <dgm:spPr/>
      <dgm:t>
        <a:bodyPr/>
        <a:lstStyle/>
        <a:p>
          <a:endParaRPr lang="en-US"/>
        </a:p>
      </dgm:t>
    </dgm:pt>
    <dgm:pt modelId="{9C9BEB0E-3B3A-4145-A57F-A42328848770}">
      <dgm:prSet/>
      <dgm:spPr/>
      <dgm:t>
        <a:bodyPr/>
        <a:lstStyle/>
        <a:p>
          <a:r>
            <a:rPr lang="en-US"/>
            <a:t>Usually cost around 2-3</a:t>
          </a:r>
          <a:r>
            <a:rPr lang="zh-CN"/>
            <a:t>元</a:t>
          </a:r>
          <a:r>
            <a:rPr lang="en-GB"/>
            <a:t>, however, </a:t>
          </a:r>
          <a:r>
            <a:rPr lang="en-US"/>
            <a:t>Bāozi with a soup filling is usually around 12-15</a:t>
          </a:r>
          <a:r>
            <a:rPr lang="zh-CN"/>
            <a:t>元</a:t>
          </a:r>
          <a:r>
            <a:rPr lang="en-GB"/>
            <a:t>.</a:t>
          </a:r>
          <a:endParaRPr lang="en-US"/>
        </a:p>
      </dgm:t>
    </dgm:pt>
    <dgm:pt modelId="{1C690E88-8FED-4462-81CD-1646F912FCFA}" type="parTrans" cxnId="{10F3759E-BC70-4003-BA2B-E6015B23A32A}">
      <dgm:prSet/>
      <dgm:spPr/>
      <dgm:t>
        <a:bodyPr/>
        <a:lstStyle/>
        <a:p>
          <a:endParaRPr lang="en-US"/>
        </a:p>
      </dgm:t>
    </dgm:pt>
    <dgm:pt modelId="{E7DEACC4-8F31-487C-9809-C25AF41DD434}" type="sibTrans" cxnId="{10F3759E-BC70-4003-BA2B-E6015B23A32A}">
      <dgm:prSet/>
      <dgm:spPr/>
      <dgm:t>
        <a:bodyPr/>
        <a:lstStyle/>
        <a:p>
          <a:endParaRPr lang="en-US"/>
        </a:p>
      </dgm:t>
    </dgm:pt>
    <dgm:pt modelId="{4273399A-0371-42B1-BA12-D61F4095B9F0}">
      <dgm:prSet/>
      <dgm:spPr/>
      <dgm:t>
        <a:bodyPr/>
        <a:lstStyle/>
        <a:p>
          <a:r>
            <a:rPr lang="en-GB"/>
            <a:t>They can be eaten for every meal, however they are commonly eaten for breakfast.</a:t>
          </a:r>
          <a:endParaRPr lang="en-US"/>
        </a:p>
      </dgm:t>
    </dgm:pt>
    <dgm:pt modelId="{3FEFE4DB-22D4-4594-93DE-7E75A840AEE6}" type="parTrans" cxnId="{6ECCDBB7-99FF-474F-8772-59522F3E3A71}">
      <dgm:prSet/>
      <dgm:spPr/>
      <dgm:t>
        <a:bodyPr/>
        <a:lstStyle/>
        <a:p>
          <a:endParaRPr lang="en-US"/>
        </a:p>
      </dgm:t>
    </dgm:pt>
    <dgm:pt modelId="{6E07D9DD-1EFC-4FF9-B6E8-D70DBF3B58C4}" type="sibTrans" cxnId="{6ECCDBB7-99FF-474F-8772-59522F3E3A71}">
      <dgm:prSet/>
      <dgm:spPr/>
      <dgm:t>
        <a:bodyPr/>
        <a:lstStyle/>
        <a:p>
          <a:endParaRPr lang="en-US"/>
        </a:p>
      </dgm:t>
    </dgm:pt>
    <dgm:pt modelId="{B021DC2D-DEE1-4F48-A9D8-B2A6AD7B5EAD}">
      <dgm:prSet/>
      <dgm:spPr/>
      <dgm:t>
        <a:bodyPr/>
        <a:lstStyle/>
        <a:p>
          <a:r>
            <a:rPr lang="en-GB"/>
            <a:t>Due to the spread of Chinese culture in past, many Asian countries have variations of </a:t>
          </a:r>
          <a:r>
            <a:rPr lang="en-US"/>
            <a:t>Bāozi. Found in Indonesia and the Philippines. </a:t>
          </a:r>
        </a:p>
      </dgm:t>
    </dgm:pt>
    <dgm:pt modelId="{4D514A22-E431-419A-A0BA-FDC17F4015D0}" type="parTrans" cxnId="{F52BBE4B-FF1B-4729-BDAB-8BBC04127133}">
      <dgm:prSet/>
      <dgm:spPr/>
      <dgm:t>
        <a:bodyPr/>
        <a:lstStyle/>
        <a:p>
          <a:endParaRPr lang="en-US"/>
        </a:p>
      </dgm:t>
    </dgm:pt>
    <dgm:pt modelId="{F46172ED-A93A-4E8E-B70B-40CF579AF435}" type="sibTrans" cxnId="{F52BBE4B-FF1B-4729-BDAB-8BBC04127133}">
      <dgm:prSet/>
      <dgm:spPr/>
      <dgm:t>
        <a:bodyPr/>
        <a:lstStyle/>
        <a:p>
          <a:endParaRPr lang="en-US"/>
        </a:p>
      </dgm:t>
    </dgm:pt>
    <dgm:pt modelId="{CE5D4C8B-7E50-A14D-B1A6-1AE45CC5C33B}" type="pres">
      <dgm:prSet presAssocID="{320F789E-A013-441B-91BB-A657699A65B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C842C5B-6306-5B46-8B7E-1C77EF981D10}" type="pres">
      <dgm:prSet presAssocID="{D6A9F255-48B5-4A4A-90F6-257D86681D9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2FDA0B-96AF-564B-A262-95308434A004}" type="pres">
      <dgm:prSet presAssocID="{1BC86038-8B7F-4CE3-8228-BD350181D1DA}" presName="sibTrans" presStyleCnt="0"/>
      <dgm:spPr/>
    </dgm:pt>
    <dgm:pt modelId="{29CB6A5D-B6FA-7D4D-A05B-27B08C119E74}" type="pres">
      <dgm:prSet presAssocID="{9C9BEB0E-3B3A-4145-A57F-A4232884877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188876-9E4B-4B43-B368-C34C435FD84C}" type="pres">
      <dgm:prSet presAssocID="{E7DEACC4-8F31-487C-9809-C25AF41DD434}" presName="sibTrans" presStyleCnt="0"/>
      <dgm:spPr/>
    </dgm:pt>
    <dgm:pt modelId="{81691E43-4E23-8347-9DAD-AE737301BBC5}" type="pres">
      <dgm:prSet presAssocID="{4273399A-0371-42B1-BA12-D61F4095B9F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AAF867-0C78-8C4C-BC3B-B2E700118BF0}" type="pres">
      <dgm:prSet presAssocID="{6E07D9DD-1EFC-4FF9-B6E8-D70DBF3B58C4}" presName="sibTrans" presStyleCnt="0"/>
      <dgm:spPr/>
    </dgm:pt>
    <dgm:pt modelId="{BC6605D3-246C-904D-99A6-C5644CBABB9A}" type="pres">
      <dgm:prSet presAssocID="{B021DC2D-DEE1-4F48-A9D8-B2A6AD7B5EA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6DFEFE4-9CB5-C74B-82CF-66EE5133E496}" type="presOf" srcId="{D6A9F255-48B5-4A4A-90F6-257D86681D90}" destId="{2C842C5B-6306-5B46-8B7E-1C77EF981D10}" srcOrd="0" destOrd="0" presId="urn:microsoft.com/office/officeart/2005/8/layout/default"/>
    <dgm:cxn modelId="{D194D27D-201A-AC4F-8E82-5DBA31940C88}" type="presOf" srcId="{B021DC2D-DEE1-4F48-A9D8-B2A6AD7B5EAD}" destId="{BC6605D3-246C-904D-99A6-C5644CBABB9A}" srcOrd="0" destOrd="0" presId="urn:microsoft.com/office/officeart/2005/8/layout/default"/>
    <dgm:cxn modelId="{835A4F24-F8BD-004F-B741-2859492CC3DA}" type="presOf" srcId="{4273399A-0371-42B1-BA12-D61F4095B9F0}" destId="{81691E43-4E23-8347-9DAD-AE737301BBC5}" srcOrd="0" destOrd="0" presId="urn:microsoft.com/office/officeart/2005/8/layout/default"/>
    <dgm:cxn modelId="{86D12872-0A2F-DA49-A895-1E748AD0A19F}" type="presOf" srcId="{320F789E-A013-441B-91BB-A657699A65B9}" destId="{CE5D4C8B-7E50-A14D-B1A6-1AE45CC5C33B}" srcOrd="0" destOrd="0" presId="urn:microsoft.com/office/officeart/2005/8/layout/default"/>
    <dgm:cxn modelId="{F52BBE4B-FF1B-4729-BDAB-8BBC04127133}" srcId="{320F789E-A013-441B-91BB-A657699A65B9}" destId="{B021DC2D-DEE1-4F48-A9D8-B2A6AD7B5EAD}" srcOrd="3" destOrd="0" parTransId="{4D514A22-E431-419A-A0BA-FDC17F4015D0}" sibTransId="{F46172ED-A93A-4E8E-B70B-40CF579AF435}"/>
    <dgm:cxn modelId="{915A791D-318C-B842-995A-8063609DDE44}" type="presOf" srcId="{9C9BEB0E-3B3A-4145-A57F-A42328848770}" destId="{29CB6A5D-B6FA-7D4D-A05B-27B08C119E74}" srcOrd="0" destOrd="0" presId="urn:microsoft.com/office/officeart/2005/8/layout/default"/>
    <dgm:cxn modelId="{6ECCDBB7-99FF-474F-8772-59522F3E3A71}" srcId="{320F789E-A013-441B-91BB-A657699A65B9}" destId="{4273399A-0371-42B1-BA12-D61F4095B9F0}" srcOrd="2" destOrd="0" parTransId="{3FEFE4DB-22D4-4594-93DE-7E75A840AEE6}" sibTransId="{6E07D9DD-1EFC-4FF9-B6E8-D70DBF3B58C4}"/>
    <dgm:cxn modelId="{9F7A88B2-C2C2-4BBC-B024-0C739A21CE28}" srcId="{320F789E-A013-441B-91BB-A657699A65B9}" destId="{D6A9F255-48B5-4A4A-90F6-257D86681D90}" srcOrd="0" destOrd="0" parTransId="{48057243-148C-4717-A603-274A2EED6F4D}" sibTransId="{1BC86038-8B7F-4CE3-8228-BD350181D1DA}"/>
    <dgm:cxn modelId="{10F3759E-BC70-4003-BA2B-E6015B23A32A}" srcId="{320F789E-A013-441B-91BB-A657699A65B9}" destId="{9C9BEB0E-3B3A-4145-A57F-A42328848770}" srcOrd="1" destOrd="0" parTransId="{1C690E88-8FED-4462-81CD-1646F912FCFA}" sibTransId="{E7DEACC4-8F31-487C-9809-C25AF41DD434}"/>
    <dgm:cxn modelId="{10D7E819-92A3-4246-8C9D-B7C7FB89B13D}" type="presParOf" srcId="{CE5D4C8B-7E50-A14D-B1A6-1AE45CC5C33B}" destId="{2C842C5B-6306-5B46-8B7E-1C77EF981D10}" srcOrd="0" destOrd="0" presId="urn:microsoft.com/office/officeart/2005/8/layout/default"/>
    <dgm:cxn modelId="{A97BF89A-3672-CB47-B4A8-3F0371C75068}" type="presParOf" srcId="{CE5D4C8B-7E50-A14D-B1A6-1AE45CC5C33B}" destId="{902FDA0B-96AF-564B-A262-95308434A004}" srcOrd="1" destOrd="0" presId="urn:microsoft.com/office/officeart/2005/8/layout/default"/>
    <dgm:cxn modelId="{9228E269-BA04-364E-84FD-89DFBE9BC532}" type="presParOf" srcId="{CE5D4C8B-7E50-A14D-B1A6-1AE45CC5C33B}" destId="{29CB6A5D-B6FA-7D4D-A05B-27B08C119E74}" srcOrd="2" destOrd="0" presId="urn:microsoft.com/office/officeart/2005/8/layout/default"/>
    <dgm:cxn modelId="{787D37BF-BD82-3249-8D92-91AB831E843C}" type="presParOf" srcId="{CE5D4C8B-7E50-A14D-B1A6-1AE45CC5C33B}" destId="{92188876-9E4B-4B43-B368-C34C435FD84C}" srcOrd="3" destOrd="0" presId="urn:microsoft.com/office/officeart/2005/8/layout/default"/>
    <dgm:cxn modelId="{DD926D43-30EF-1544-8A33-6151799899C7}" type="presParOf" srcId="{CE5D4C8B-7E50-A14D-B1A6-1AE45CC5C33B}" destId="{81691E43-4E23-8347-9DAD-AE737301BBC5}" srcOrd="4" destOrd="0" presId="urn:microsoft.com/office/officeart/2005/8/layout/default"/>
    <dgm:cxn modelId="{5AEDEC97-82C9-B24D-8FB7-9B194611E4DC}" type="presParOf" srcId="{CE5D4C8B-7E50-A14D-B1A6-1AE45CC5C33B}" destId="{F5AAF867-0C78-8C4C-BC3B-B2E700118BF0}" srcOrd="5" destOrd="0" presId="urn:microsoft.com/office/officeart/2005/8/layout/default"/>
    <dgm:cxn modelId="{02178A06-A31A-3A43-A372-AE81F09E8C9D}" type="presParOf" srcId="{CE5D4C8B-7E50-A14D-B1A6-1AE45CC5C33B}" destId="{BC6605D3-246C-904D-99A6-C5644CBABB9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1F128-31A6-EC42-9629-CF6B470EA12E}">
      <dsp:nvSpPr>
        <dsp:cNvPr id="0" name=""/>
        <dsp:cNvSpPr/>
      </dsp:nvSpPr>
      <dsp:spPr>
        <a:xfrm>
          <a:off x="522" y="0"/>
          <a:ext cx="2651925" cy="290965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0" rIns="261951" bIns="33020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Jiānbĭng is a crepe made from batter (grain and wheat flour) which is cooked on a hot circular griddle. It’s then topped with scallions (</a:t>
          </a:r>
          <a:r>
            <a:rPr lang="zh-CN" sz="1200" kern="1200"/>
            <a:t>葱</a:t>
          </a:r>
          <a:r>
            <a:rPr lang="en-US" sz="1200" kern="1200"/>
            <a:t>cōng) and a fried cracker (薄脆 báocuì)</a:t>
          </a:r>
        </a:p>
      </dsp:txBody>
      <dsp:txXfrm>
        <a:off x="522" y="1163863"/>
        <a:ext cx="2651925" cy="1745795"/>
      </dsp:txXfrm>
    </dsp:sp>
    <dsp:sp modelId="{A1551EB1-6BA0-434F-94C3-04814457D741}">
      <dsp:nvSpPr>
        <dsp:cNvPr id="0" name=""/>
        <dsp:cNvSpPr/>
      </dsp:nvSpPr>
      <dsp:spPr>
        <a:xfrm>
          <a:off x="654" y="0"/>
          <a:ext cx="2651925" cy="116386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165100" rIns="261951" bIns="16510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/>
            <a:t>01</a:t>
          </a:r>
        </a:p>
      </dsp:txBody>
      <dsp:txXfrm>
        <a:off x="654" y="0"/>
        <a:ext cx="2651925" cy="1163863"/>
      </dsp:txXfrm>
    </dsp:sp>
    <dsp:sp modelId="{5168B085-78FF-FF41-96C9-AD1BD60A065F}">
      <dsp:nvSpPr>
        <dsp:cNvPr id="0" name=""/>
        <dsp:cNvSpPr/>
      </dsp:nvSpPr>
      <dsp:spPr>
        <a:xfrm>
          <a:off x="2864734" y="0"/>
          <a:ext cx="2651925" cy="2909659"/>
        </a:xfrm>
        <a:prstGeom prst="rect">
          <a:avLst/>
        </a:prstGeom>
        <a:gradFill rotWithShape="0">
          <a:gsLst>
            <a:gs pos="0">
              <a:schemeClr val="accent4">
                <a:hueOff val="2024750"/>
                <a:satOff val="3464"/>
                <a:lumOff val="-323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2024750"/>
                <a:satOff val="3464"/>
                <a:lumOff val="-323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2024750"/>
                <a:satOff val="3464"/>
                <a:lumOff val="-323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2024750"/>
              <a:satOff val="3464"/>
              <a:lumOff val="-32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0" rIns="261951" bIns="33020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Originated in the Shandong and later flourishing in Tianjin.</a:t>
          </a:r>
        </a:p>
      </dsp:txBody>
      <dsp:txXfrm>
        <a:off x="2864734" y="1163863"/>
        <a:ext cx="2651925" cy="1745795"/>
      </dsp:txXfrm>
    </dsp:sp>
    <dsp:sp modelId="{2C6B0480-718D-0549-BC64-1463BC70C62A}">
      <dsp:nvSpPr>
        <dsp:cNvPr id="0" name=""/>
        <dsp:cNvSpPr/>
      </dsp:nvSpPr>
      <dsp:spPr>
        <a:xfrm>
          <a:off x="2864734" y="0"/>
          <a:ext cx="2651925" cy="116386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165100" rIns="261951" bIns="16510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/>
            <a:t>02</a:t>
          </a:r>
        </a:p>
      </dsp:txBody>
      <dsp:txXfrm>
        <a:off x="2864734" y="0"/>
        <a:ext cx="2651925" cy="1163863"/>
      </dsp:txXfrm>
    </dsp:sp>
    <dsp:sp modelId="{AFCD340C-9DFF-B042-92A1-6892E6658BC8}">
      <dsp:nvSpPr>
        <dsp:cNvPr id="0" name=""/>
        <dsp:cNvSpPr/>
      </dsp:nvSpPr>
      <dsp:spPr>
        <a:xfrm>
          <a:off x="5728813" y="0"/>
          <a:ext cx="2651925" cy="2909659"/>
        </a:xfrm>
        <a:prstGeom prst="rect">
          <a:avLst/>
        </a:prstGeom>
        <a:gradFill rotWithShape="0">
          <a:gsLst>
            <a:gs pos="0">
              <a:schemeClr val="accent4">
                <a:hueOff val="4049500"/>
                <a:satOff val="6929"/>
                <a:lumOff val="-647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4049500"/>
                <a:satOff val="6929"/>
                <a:lumOff val="-647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4049500"/>
                <a:satOff val="6929"/>
                <a:lumOff val="-647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4049500"/>
              <a:satOff val="6929"/>
              <a:lumOff val="-64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0" rIns="261951" bIns="33020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Really cheap, usually around 5</a:t>
          </a:r>
          <a:r>
            <a:rPr lang="zh-CN" sz="1200" kern="1200"/>
            <a:t>元</a:t>
          </a:r>
          <a:r>
            <a:rPr lang="en-GB" sz="1200" kern="1200"/>
            <a:t>.</a:t>
          </a:r>
          <a:r>
            <a:rPr lang="en-US" sz="1200" kern="1200"/>
            <a:t> </a:t>
          </a:r>
        </a:p>
      </dsp:txBody>
      <dsp:txXfrm>
        <a:off x="5728813" y="1163863"/>
        <a:ext cx="2651925" cy="1745795"/>
      </dsp:txXfrm>
    </dsp:sp>
    <dsp:sp modelId="{8C3267AD-0306-9848-85DE-B92C439021A2}">
      <dsp:nvSpPr>
        <dsp:cNvPr id="0" name=""/>
        <dsp:cNvSpPr/>
      </dsp:nvSpPr>
      <dsp:spPr>
        <a:xfrm>
          <a:off x="5728813" y="0"/>
          <a:ext cx="2651925" cy="116386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1951" tIns="165100" rIns="261951" bIns="16510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200" kern="1200"/>
            <a:t>03</a:t>
          </a:r>
        </a:p>
      </dsp:txBody>
      <dsp:txXfrm>
        <a:off x="5728813" y="0"/>
        <a:ext cx="2651925" cy="11638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42C5B-6306-5B46-8B7E-1C77EF981D10}">
      <dsp:nvSpPr>
        <dsp:cNvPr id="0" name=""/>
        <dsp:cNvSpPr/>
      </dsp:nvSpPr>
      <dsp:spPr>
        <a:xfrm>
          <a:off x="232605" y="2792"/>
          <a:ext cx="2855988" cy="171359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Bāozi is a steamed bun which is filled with meat or vegetables. Sometimes they are also filled with soup, but they are more expensive compared to the other varieties. </a:t>
          </a:r>
        </a:p>
      </dsp:txBody>
      <dsp:txXfrm>
        <a:off x="232605" y="2792"/>
        <a:ext cx="2855988" cy="1713593"/>
      </dsp:txXfrm>
    </dsp:sp>
    <dsp:sp modelId="{29CB6A5D-B6FA-7D4D-A05B-27B08C119E74}">
      <dsp:nvSpPr>
        <dsp:cNvPr id="0" name=""/>
        <dsp:cNvSpPr/>
      </dsp:nvSpPr>
      <dsp:spPr>
        <a:xfrm>
          <a:off x="3374193" y="2792"/>
          <a:ext cx="2855988" cy="171359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Usually cost around 2-3</a:t>
          </a:r>
          <a:r>
            <a:rPr lang="zh-CN" sz="1600" kern="1200"/>
            <a:t>元</a:t>
          </a:r>
          <a:r>
            <a:rPr lang="en-GB" sz="1600" kern="1200"/>
            <a:t>, however, </a:t>
          </a:r>
          <a:r>
            <a:rPr lang="en-US" sz="1600" kern="1200"/>
            <a:t>Bāozi with a soup filling is usually around 12-15</a:t>
          </a:r>
          <a:r>
            <a:rPr lang="zh-CN" sz="1600" kern="1200"/>
            <a:t>元</a:t>
          </a:r>
          <a:r>
            <a:rPr lang="en-GB" sz="1600" kern="1200"/>
            <a:t>.</a:t>
          </a:r>
          <a:endParaRPr lang="en-US" sz="1600" kern="1200"/>
        </a:p>
      </dsp:txBody>
      <dsp:txXfrm>
        <a:off x="3374193" y="2792"/>
        <a:ext cx="2855988" cy="1713593"/>
      </dsp:txXfrm>
    </dsp:sp>
    <dsp:sp modelId="{81691E43-4E23-8347-9DAD-AE737301BBC5}">
      <dsp:nvSpPr>
        <dsp:cNvPr id="0" name=""/>
        <dsp:cNvSpPr/>
      </dsp:nvSpPr>
      <dsp:spPr>
        <a:xfrm>
          <a:off x="6515780" y="2792"/>
          <a:ext cx="2855988" cy="171359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They can be eaten for every meal, however they are commonly eaten for breakfast.</a:t>
          </a:r>
          <a:endParaRPr lang="en-US" sz="1600" kern="1200"/>
        </a:p>
      </dsp:txBody>
      <dsp:txXfrm>
        <a:off x="6515780" y="2792"/>
        <a:ext cx="2855988" cy="1713593"/>
      </dsp:txXfrm>
    </dsp:sp>
    <dsp:sp modelId="{BC6605D3-246C-904D-99A6-C5644CBABB9A}">
      <dsp:nvSpPr>
        <dsp:cNvPr id="0" name=""/>
        <dsp:cNvSpPr/>
      </dsp:nvSpPr>
      <dsp:spPr>
        <a:xfrm>
          <a:off x="3374193" y="2001984"/>
          <a:ext cx="2855988" cy="171359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Due to the spread of Chinese culture in past, many Asian countries have variations of </a:t>
          </a:r>
          <a:r>
            <a:rPr lang="en-US" sz="1600" kern="1200"/>
            <a:t>Bāozi. Found in Indonesia and the Philippines. </a:t>
          </a:r>
        </a:p>
      </dsp:txBody>
      <dsp:txXfrm>
        <a:off x="3374193" y="2001984"/>
        <a:ext cx="2855988" cy="171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026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672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27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880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1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286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7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568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11/3/17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106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417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826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24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7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hinahighlights.com/travelguide/article-what-chinese-eat-for-breakfast.htm" TargetMode="External"/><Relationship Id="rId3" Type="http://schemas.openxmlformats.org/officeDocument/2006/relationships/hyperlink" Target="https://www.thechairmansbao.com/5-of-the-best-chinese-breakfas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933" y="960241"/>
            <a:ext cx="6849699" cy="4203872"/>
          </a:xfrm>
        </p:spPr>
        <p:txBody>
          <a:bodyPr anchor="ctr">
            <a:normAutofit/>
          </a:bodyPr>
          <a:lstStyle/>
          <a:p>
            <a:pPr algn="r"/>
            <a:r>
              <a:rPr lang="en-US" sz="5400" dirty="0"/>
              <a:t>Breakfast in china.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53071" y="964028"/>
            <a:ext cx="2770873" cy="4196299"/>
          </a:xfrm>
        </p:spPr>
        <p:txBody>
          <a:bodyPr anchor="ctr">
            <a:normAutofit/>
          </a:bodyPr>
          <a:lstStyle/>
          <a:p>
            <a:r>
              <a:rPr lang="en-US" dirty="0" smtClean="0"/>
              <a:t>Thomas Llewellyn</a:t>
            </a:r>
          </a:p>
          <a:p>
            <a:r>
              <a:rPr lang="en-US" dirty="0" smtClean="0"/>
              <a:t>1602256</a:t>
            </a:r>
          </a:p>
          <a:p>
            <a:r>
              <a:rPr lang="en-US" dirty="0" smtClean="0"/>
              <a:t>Chinese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582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275798"/>
            <a:ext cx="4960442" cy="37203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US" dirty="0"/>
              <a:t>Breakfast in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In China breakfast is usually eaten between 7</a:t>
            </a:r>
            <a:r>
              <a:rPr lang="zh-CN" altLang="en-US" sz="1600" dirty="0"/>
              <a:t>点</a:t>
            </a:r>
            <a:r>
              <a:rPr lang="en-US" altLang="zh-CN" sz="1600" dirty="0"/>
              <a:t>-9</a:t>
            </a:r>
            <a:r>
              <a:rPr lang="zh-CN" altLang="en-US" sz="1600" dirty="0"/>
              <a:t>点</a:t>
            </a:r>
            <a:r>
              <a:rPr lang="en-GB" altLang="zh-CN" sz="1600" dirty="0"/>
              <a:t>. This is because many children go to school around 7:30</a:t>
            </a:r>
            <a:r>
              <a:rPr lang="zh-CN" altLang="en-US" sz="1600" dirty="0"/>
              <a:t>点</a:t>
            </a:r>
            <a:r>
              <a:rPr lang="en-GB" altLang="zh-CN" sz="1600" dirty="0"/>
              <a:t>, so they eat breakfast before they go/on the way to school. Most working adults in the city will have breakfast around 8.30</a:t>
            </a:r>
            <a:r>
              <a:rPr lang="zh-CN" altLang="en-US" sz="1600" dirty="0"/>
              <a:t>点</a:t>
            </a:r>
            <a:r>
              <a:rPr lang="en-GB" altLang="zh-CN" sz="1600" dirty="0"/>
              <a:t>, usually on the way to work.</a:t>
            </a:r>
          </a:p>
          <a:p>
            <a:pPr>
              <a:lnSpc>
                <a:spcPct val="110000"/>
              </a:lnSpc>
            </a:pPr>
            <a:r>
              <a:rPr lang="en-GB" altLang="zh-CN" sz="1600" dirty="0"/>
              <a:t>Not everyone eats breakfast, just like in the west. Some will have brunch</a:t>
            </a:r>
            <a:r>
              <a:rPr lang="en-GB" altLang="zh-CN" sz="1600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altLang="zh-CN" sz="1600" dirty="0" smtClean="0"/>
              <a:t>Many will grab breakfast on the way to school/work.</a:t>
            </a:r>
            <a:endParaRPr lang="en-GB" altLang="zh-CN" sz="1600" dirty="0"/>
          </a:p>
          <a:p>
            <a:pPr>
              <a:lnSpc>
                <a:spcPct val="110000"/>
              </a:lnSpc>
            </a:pPr>
            <a:r>
              <a:rPr lang="en-GB" altLang="zh-CN" sz="1600" dirty="0"/>
              <a:t>There are many different types of breakfast which Chinese people eat.</a:t>
            </a:r>
          </a:p>
        </p:txBody>
      </p:sp>
    </p:spTree>
    <p:extLst>
      <p:ext uri="{BB962C8B-B14F-4D97-AF65-F5344CB8AC3E}">
        <p14:creationId xmlns:p14="http://schemas.microsoft.com/office/powerpoint/2010/main" val="37229235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煎饼</a:t>
            </a:r>
            <a:r>
              <a:rPr lang="en-US" dirty="0"/>
              <a:t>  jiānbĭng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866537"/>
              </p:ext>
            </p:extLst>
          </p:nvPr>
        </p:nvGraphicFramePr>
        <p:xfrm>
          <a:off x="403011" y="2535644"/>
          <a:ext cx="8381394" cy="2909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379" y="3004195"/>
            <a:ext cx="2990137" cy="197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056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A538C7E5-0116-453C-9CD0-757E1C972DB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EB09849A-7D0C-4F36-A0D6-6BD64C50EB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B755E3F5-39D9-4ABF-BFA5-232E8711177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b="1" dirty="0"/>
              <a:t>包子</a:t>
            </a:r>
            <a:r>
              <a:rPr lang="en-US" dirty="0"/>
              <a:t> bāozi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5085795"/>
              </p:ext>
            </p:extLst>
          </p:nvPr>
        </p:nvGraphicFramePr>
        <p:xfrm>
          <a:off x="1130270" y="2479246"/>
          <a:ext cx="9604375" cy="3718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79" y="4508164"/>
            <a:ext cx="2536224" cy="1689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9832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807" y="2015734"/>
            <a:ext cx="4606746" cy="34506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Soybean milk and fried dough</a:t>
            </a:r>
            <a:r>
              <a:rPr lang="zh-CN" altLang="en-US" dirty="0"/>
              <a:t> </a:t>
            </a:r>
            <a:r>
              <a:rPr lang="en-US" dirty="0"/>
              <a:t>sticks</a:t>
            </a:r>
            <a:br>
              <a:rPr lang="en-US" dirty="0"/>
            </a:br>
            <a:r>
              <a:rPr lang="zh-CN" altLang="en-US" dirty="0"/>
              <a:t>豆浆和油条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4"/>
            <a:ext cx="4025793" cy="345061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altLang="zh-CN" sz="1400" dirty="0"/>
              <a:t>These items of food are usually eaten together with one another and are an alternative to other breakfast food.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Soybean milk is blended Soybeans usually warm with added sugar for taste. People also use the milk for the dipping of the dough sticks.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The dough sticks are usually fried in oil until golden brown. They don</a:t>
            </a:r>
            <a:r>
              <a:rPr lang="mr-IN" sz="1400" dirty="0"/>
              <a:t>’</a:t>
            </a:r>
            <a:r>
              <a:rPr lang="en-US" sz="1400" dirty="0"/>
              <a:t>t have to be eaten with Soy milk, but are usually eaten together since they work so well with one another.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Usually costing around 4</a:t>
            </a:r>
            <a:r>
              <a:rPr lang="zh-CN" altLang="en-US" sz="1400" dirty="0"/>
              <a:t>元</a:t>
            </a:r>
            <a:r>
              <a:rPr lang="zh-CN" altLang="en-US" sz="1400" dirty="0" smtClean="0"/>
              <a:t>。</a:t>
            </a:r>
            <a:endParaRPr lang="en-GB" altLang="zh-CN" sz="1400" dirty="0" smtClean="0"/>
          </a:p>
          <a:p>
            <a:pPr>
              <a:lnSpc>
                <a:spcPct val="110000"/>
              </a:lnSpc>
            </a:pPr>
            <a:r>
              <a:rPr lang="en-US" sz="1400" dirty="0" smtClean="0"/>
              <a:t> </a:t>
            </a:r>
            <a:r>
              <a:rPr lang="is-IS" sz="1400" dirty="0" smtClean="0"/>
              <a:t>我今天想吃油条</a:t>
            </a:r>
            <a:r>
              <a:rPr lang="zh-CN" altLang="en-US" sz="1400" dirty="0" smtClean="0"/>
              <a:t>，</a:t>
            </a:r>
            <a:r>
              <a:rPr lang="is-IS" sz="1400" dirty="0" smtClean="0"/>
              <a:t>不想吃包子了</a:t>
            </a:r>
            <a:r>
              <a:rPr lang="zh-CN" altLang="en-US" sz="1400" dirty="0" smtClean="0"/>
              <a:t>。</a:t>
            </a:r>
            <a:endParaRPr lang="en-GB" altLang="zh-CN" sz="1400" dirty="0"/>
          </a:p>
          <a:p>
            <a:pPr>
              <a:lnSpc>
                <a:spcPct val="110000"/>
              </a:lnSpc>
            </a:pPr>
            <a:r>
              <a:rPr lang="zh-CN" altLang="en-US" sz="1400" dirty="0" smtClean="0"/>
              <a:t>（</a:t>
            </a:r>
            <a:r>
              <a:rPr lang="en-US" altLang="zh-CN" sz="1400" dirty="0" smtClean="0"/>
              <a:t>Today I want to eat fried dough sticks, instead of steamed buns)</a:t>
            </a:r>
          </a:p>
          <a:p>
            <a:pPr>
              <a:lnSpc>
                <a:spcPct val="11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1635133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451" y="2428603"/>
            <a:ext cx="3504343" cy="26248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Compared to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4"/>
            <a:ext cx="530659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altLang="zh-CN" sz="1400" dirty="0"/>
              <a:t>In</a:t>
            </a:r>
            <a:r>
              <a:rPr lang="zh-CN" altLang="en-US" sz="1400" dirty="0"/>
              <a:t> </a:t>
            </a:r>
            <a:r>
              <a:rPr lang="en-US" altLang="zh-CN" sz="1400" dirty="0"/>
              <a:t>the</a:t>
            </a:r>
            <a:r>
              <a:rPr lang="zh-CN" altLang="en-US" sz="1400" dirty="0"/>
              <a:t> </a:t>
            </a:r>
            <a:r>
              <a:rPr lang="en-US" altLang="zh-CN" sz="1400" dirty="0"/>
              <a:t>UK we usually eat breakfast at home, before we leave for our day.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Cereals, toast, eggs and fried breakfasts are the norm.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Many people drink hot tea and coffee while having breakfast.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Compared to the Chinese breakfast examples that I have given, my personal opinion of breakfast in the UK is that its usually stodgy/really heavy. Usually giving the feeling of being bloated.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Breakfast in China is cheaper compared to the UK, usually paying the same price just for a coffee in the UK, for a meal in China.</a:t>
            </a:r>
          </a:p>
          <a:p>
            <a:pPr>
              <a:lnSpc>
                <a:spcPct val="11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742172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9860" y="2806314"/>
            <a:ext cx="9291215" cy="1049235"/>
          </a:xfrm>
        </p:spPr>
        <p:txBody>
          <a:bodyPr/>
          <a:lstStyle/>
          <a:p>
            <a:r>
              <a:rPr lang="zh-CN" altLang="en-US" dirty="0" smtClean="0"/>
              <a:t>谢谢！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57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1).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www.chinahighlights.com/travelguide/article-what-chinese-eat-for-breakfast.htm</a:t>
            </a:r>
            <a:endParaRPr lang="en-US" dirty="0" smtClean="0"/>
          </a:p>
          <a:p>
            <a:r>
              <a:rPr lang="en-US" dirty="0"/>
              <a:t>2). </a:t>
            </a:r>
            <a:r>
              <a:rPr lang="en-US" dirty="0">
                <a:hlinkClick r:id="rId3"/>
              </a:rPr>
              <a:t>https://www.thechairmansbao.com/5-of-the-best-chinese-breakfasts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6505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171</TotalTime>
  <Words>491</Words>
  <Application>Microsoft Macintosh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Mangal</vt:lpstr>
      <vt:lpstr>Rockwell</vt:lpstr>
      <vt:lpstr>等线</vt:lpstr>
      <vt:lpstr>等线 Light</vt:lpstr>
      <vt:lpstr>Arial</vt:lpstr>
      <vt:lpstr>Gallery</vt:lpstr>
      <vt:lpstr>Breakfast in china.</vt:lpstr>
      <vt:lpstr>Breakfast in china</vt:lpstr>
      <vt:lpstr>煎饼  jiānbĭng</vt:lpstr>
      <vt:lpstr>包子 bāozi</vt:lpstr>
      <vt:lpstr>Soybean milk and fried dough sticks 豆浆和油条</vt:lpstr>
      <vt:lpstr>Compared to the UK</vt:lpstr>
      <vt:lpstr>谢谢！</vt:lpstr>
      <vt:lpstr>References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 in china.</dc:title>
  <dc:creator>Thomas Llewellyn</dc:creator>
  <cp:lastModifiedBy>Thomas Llewellyn</cp:lastModifiedBy>
  <cp:revision>15</cp:revision>
  <dcterms:created xsi:type="dcterms:W3CDTF">2017-11-03T08:04:30Z</dcterms:created>
  <dcterms:modified xsi:type="dcterms:W3CDTF">2017-11-03T10:55:45Z</dcterms:modified>
</cp:coreProperties>
</file>