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changesInfos/changesInfo1.xml" ContentType="application/vnd.ms-powerpoint.changesinfo+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
  </p:notesMasterIdLst>
  <p:sldIdLst>
    <p:sldId id="259" r:id="rId2"/>
    <p:sldId id="258"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0092B9-AB25-40BB-BA8B-B6E62DAA0FAB}" v="2" dt="2018-12-07T09:55:51.480"/>
    <p1510:client id="{12BB646E-8FAD-4842-BF72-4F07C8FFAA7C}" v="1" dt="2018-12-07T10:18:47.305"/>
    <p1510:client id="{AFCFDDF0-A952-46AE-8BEF-E703D918A2AA}" v="13" dt="2018-12-07T10:01:19.438"/>
    <p1510:client id="{31F028FE-9877-4E9A-94FC-A445B1E32965}" v="19" dt="2018-12-07T10:10:02.801"/>
    <p1510:client id="{CD07E641-699A-48EA-AF82-D647511BA733}" v="122" dt="2018-12-07T12:59:13.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 d="2"/>
          <a:sy n="1" d="2"/>
        </p:scale>
        <p:origin x="-606" y="-600"/>
      </p:cViewPr>
      <p:guideLst>
        <p:guide orient="horz" pos="2160"/>
        <p:guide pos="384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ney Phillips (1801687)" userId="S::1801687@student.uwtsd.ac.uk::5e14ad46-b532-45e2-a508-e5261c3de071" providerId="AD" clId="Web-{050F0748-038E-472E-8CC1-7A31F63A2F1C}"/>
    <pc:docChg chg="modSld">
      <pc:chgData name="Bethanney Phillips (1801687)" userId="S::1801687@student.uwtsd.ac.uk::5e14ad46-b532-45e2-a508-e5261c3de071" providerId="AD" clId="Web-{050F0748-038E-472E-8CC1-7A31F63A2F1C}" dt="2018-12-06T11:21:55.339" v="20" actId="20577"/>
      <pc:docMkLst>
        <pc:docMk/>
      </pc:docMkLst>
      <pc:sldChg chg="modSp">
        <pc:chgData name="Bethanney Phillips (1801687)" userId="S::1801687@student.uwtsd.ac.uk::5e14ad46-b532-45e2-a508-e5261c3de071" providerId="AD" clId="Web-{050F0748-038E-472E-8CC1-7A31F63A2F1C}" dt="2018-12-06T11:19:33.822" v="17" actId="14100"/>
        <pc:sldMkLst>
          <pc:docMk/>
          <pc:sldMk cId="109857222" sldId="256"/>
        </pc:sldMkLst>
        <pc:spChg chg="mod">
          <ac:chgData name="Bethanney Phillips (1801687)" userId="S::1801687@student.uwtsd.ac.uk::5e14ad46-b532-45e2-a508-e5261c3de071" providerId="AD" clId="Web-{050F0748-038E-472E-8CC1-7A31F63A2F1C}" dt="2018-12-06T11:19:33.822" v="17" actId="14100"/>
          <ac:spMkLst>
            <pc:docMk/>
            <pc:sldMk cId="109857222" sldId="256"/>
            <ac:spMk id="14" creationId="{CF4BC483-A33B-418B-BB10-8C4FCDAF9BE4}"/>
          </ac:spMkLst>
        </pc:spChg>
      </pc:sldChg>
      <pc:sldChg chg="modSp">
        <pc:chgData name="Bethanney Phillips (1801687)" userId="S::1801687@student.uwtsd.ac.uk::5e14ad46-b532-45e2-a508-e5261c3de071" providerId="AD" clId="Web-{050F0748-038E-472E-8CC1-7A31F63A2F1C}" dt="2018-12-06T11:21:48.683" v="18" actId="20577"/>
        <pc:sldMkLst>
          <pc:docMk/>
          <pc:sldMk cId="629657140" sldId="257"/>
        </pc:sldMkLst>
        <pc:spChg chg="mod">
          <ac:chgData name="Bethanney Phillips (1801687)" userId="S::1801687@student.uwtsd.ac.uk::5e14ad46-b532-45e2-a508-e5261c3de071" providerId="AD" clId="Web-{050F0748-038E-472E-8CC1-7A31F63A2F1C}" dt="2018-12-06T11:21:48.683" v="18" actId="20577"/>
          <ac:spMkLst>
            <pc:docMk/>
            <pc:sldMk cId="629657140" sldId="257"/>
            <ac:spMk id="8" creationId="{FEECFF03-66E8-4EF2-816F-2C0DA831F880}"/>
          </ac:spMkLst>
        </pc:spChg>
      </pc:sldChg>
    </pc:docChg>
  </pc:docChgLst>
  <pc:docChgLst>
    <pc:chgData name="Bethanney Phillips (1801687)" userId="S::1801687@student.uwtsd.ac.uk::5e14ad46-b532-45e2-a508-e5261c3de071" providerId="AD" clId="Web-{CD07E641-699A-48EA-AF82-D647511BA733}"/>
    <pc:docChg chg="addSld delSld modSld">
      <pc:chgData name="Bethanney Phillips (1801687)" userId="S::1801687@student.uwtsd.ac.uk::5e14ad46-b532-45e2-a508-e5261c3de071" providerId="AD" clId="Web-{CD07E641-699A-48EA-AF82-D647511BA733}" dt="2018-12-07T12:59:13.264" v="150" actId="1076"/>
      <pc:docMkLst>
        <pc:docMk/>
      </pc:docMkLst>
      <pc:sldChg chg="addSp delSp modSp add replId">
        <pc:chgData name="Bethanney Phillips (1801687)" userId="S::1801687@student.uwtsd.ac.uk::5e14ad46-b532-45e2-a508-e5261c3de071" providerId="AD" clId="Web-{CD07E641-699A-48EA-AF82-D647511BA733}" dt="2018-12-07T12:59:13.264" v="150" actId="1076"/>
        <pc:sldMkLst>
          <pc:docMk/>
          <pc:sldMk cId="1053957348" sldId="259"/>
        </pc:sldMkLst>
        <pc:spChg chg="mod">
          <ac:chgData name="Bethanney Phillips (1801687)" userId="S::1801687@student.uwtsd.ac.uk::5e14ad46-b532-45e2-a508-e5261c3de071" providerId="AD" clId="Web-{CD07E641-699A-48EA-AF82-D647511BA733}" dt="2018-12-07T12:58:58.217" v="147" actId="14100"/>
          <ac:spMkLst>
            <pc:docMk/>
            <pc:sldMk cId="1053957348" sldId="259"/>
            <ac:spMk id="3" creationId="{82F1770E-5C18-4D36-8F72-F0BFB4AAC029}"/>
          </ac:spMkLst>
        </pc:spChg>
        <pc:spChg chg="mod">
          <ac:chgData name="Bethanney Phillips (1801687)" userId="S::1801687@student.uwtsd.ac.uk::5e14ad46-b532-45e2-a508-e5261c3de071" providerId="AD" clId="Web-{CD07E641-699A-48EA-AF82-D647511BA733}" dt="2018-12-07T12:58:47.686" v="146" actId="20577"/>
          <ac:spMkLst>
            <pc:docMk/>
            <pc:sldMk cId="1053957348" sldId="259"/>
            <ac:spMk id="5" creationId="{8BDA36C5-9487-4DAB-942C-12D6C889EF1E}"/>
          </ac:spMkLst>
        </pc:spChg>
        <pc:spChg chg="del">
          <ac:chgData name="Bethanney Phillips (1801687)" userId="S::1801687@student.uwtsd.ac.uk::5e14ad46-b532-45e2-a508-e5261c3de071" providerId="AD" clId="Web-{CD07E641-699A-48EA-AF82-D647511BA733}" dt="2018-12-07T12:34:16.943" v="30"/>
          <ac:spMkLst>
            <pc:docMk/>
            <pc:sldMk cId="1053957348" sldId="259"/>
            <ac:spMk id="6" creationId="{6EA7CFE1-E037-425C-9099-1FACBD59BE5A}"/>
          </ac:spMkLst>
        </pc:spChg>
        <pc:spChg chg="mod">
          <ac:chgData name="Bethanney Phillips (1801687)" userId="S::1801687@student.uwtsd.ac.uk::5e14ad46-b532-45e2-a508-e5261c3de071" providerId="AD" clId="Web-{CD07E641-699A-48EA-AF82-D647511BA733}" dt="2018-12-07T12:39:14.584" v="83" actId="14100"/>
          <ac:spMkLst>
            <pc:docMk/>
            <pc:sldMk cId="1053957348" sldId="259"/>
            <ac:spMk id="10" creationId="{22D7FF98-A9DB-4700-9279-AF55C1C67C31}"/>
          </ac:spMkLst>
        </pc:spChg>
        <pc:spChg chg="mod">
          <ac:chgData name="Bethanney Phillips (1801687)" userId="S::1801687@student.uwtsd.ac.uk::5e14ad46-b532-45e2-a508-e5261c3de071" providerId="AD" clId="Web-{CD07E641-699A-48EA-AF82-D647511BA733}" dt="2018-12-07T12:58:12.576" v="140" actId="1076"/>
          <ac:spMkLst>
            <pc:docMk/>
            <pc:sldMk cId="1053957348" sldId="259"/>
            <ac:spMk id="11" creationId="{3CBD53E2-4504-4603-92CB-65BADAE237B6}"/>
          </ac:spMkLst>
        </pc:spChg>
        <pc:spChg chg="mod">
          <ac:chgData name="Bethanney Phillips (1801687)" userId="S::1801687@student.uwtsd.ac.uk::5e14ad46-b532-45e2-a508-e5261c3de071" providerId="AD" clId="Web-{CD07E641-699A-48EA-AF82-D647511BA733}" dt="2018-12-07T12:35:54.943" v="52" actId="14100"/>
          <ac:spMkLst>
            <pc:docMk/>
            <pc:sldMk cId="1053957348" sldId="259"/>
            <ac:spMk id="14" creationId="{68D6D8DC-F2DD-4211-83DC-079BD6F09D95}"/>
          </ac:spMkLst>
        </pc:spChg>
        <pc:picChg chg="add del mod">
          <ac:chgData name="Bethanney Phillips (1801687)" userId="S::1801687@student.uwtsd.ac.uk::5e14ad46-b532-45e2-a508-e5261c3de071" providerId="AD" clId="Web-{CD07E641-699A-48EA-AF82-D647511BA733}" dt="2018-12-07T12:56:18.983" v="126"/>
          <ac:picMkLst>
            <pc:docMk/>
            <pc:sldMk cId="1053957348" sldId="259"/>
            <ac:picMk id="2" creationId="{A558A339-E12D-47EB-83D7-139B5018467C}"/>
          </ac:picMkLst>
        </pc:picChg>
        <pc:picChg chg="add del mod">
          <ac:chgData name="Bethanney Phillips (1801687)" userId="S::1801687@student.uwtsd.ac.uk::5e14ad46-b532-45e2-a508-e5261c3de071" providerId="AD" clId="Web-{CD07E641-699A-48EA-AF82-D647511BA733}" dt="2018-12-07T12:59:05.420" v="149" actId="14100"/>
          <ac:picMkLst>
            <pc:docMk/>
            <pc:sldMk cId="1053957348" sldId="259"/>
            <ac:picMk id="4" creationId="{B61F22C0-7C4C-4B35-95CD-15E418331AC6}"/>
          </ac:picMkLst>
        </pc:picChg>
        <pc:picChg chg="add del mod">
          <ac:chgData name="Bethanney Phillips (1801687)" userId="S::1801687@student.uwtsd.ac.uk::5e14ad46-b532-45e2-a508-e5261c3de071" providerId="AD" clId="Web-{CD07E641-699A-48EA-AF82-D647511BA733}" dt="2018-12-07T12:56:13.561" v="121"/>
          <ac:picMkLst>
            <pc:docMk/>
            <pc:sldMk cId="1053957348" sldId="259"/>
            <ac:picMk id="8" creationId="{D54114EA-4DA4-4919-A2EF-DAC608BC8626}"/>
          </ac:picMkLst>
        </pc:picChg>
        <pc:picChg chg="add mod">
          <ac:chgData name="Bethanney Phillips (1801687)" userId="S::1801687@student.uwtsd.ac.uk::5e14ad46-b532-45e2-a508-e5261c3de071" providerId="AD" clId="Web-{CD07E641-699A-48EA-AF82-D647511BA733}" dt="2018-12-07T12:59:13.264" v="150" actId="1076"/>
          <ac:picMkLst>
            <pc:docMk/>
            <pc:sldMk cId="1053957348" sldId="259"/>
            <ac:picMk id="9" creationId="{E55DF369-78AE-4340-AF93-4B90769A6E30}"/>
          </ac:picMkLst>
        </pc:picChg>
      </pc:sldChg>
      <pc:sldChg chg="new del">
        <pc:chgData name="Bethanney Phillips (1801687)" userId="S::1801687@student.uwtsd.ac.uk::5e14ad46-b532-45e2-a508-e5261c3de071" providerId="AD" clId="Web-{CD07E641-699A-48EA-AF82-D647511BA733}" dt="2018-12-07T12:33:07.599" v="16"/>
        <pc:sldMkLst>
          <pc:docMk/>
          <pc:sldMk cId="2471869633" sldId="259"/>
        </pc:sldMkLst>
      </pc:sldChg>
      <pc:sldChg chg="new del">
        <pc:chgData name="Bethanney Phillips (1801687)" userId="S::1801687@student.uwtsd.ac.uk::5e14ad46-b532-45e2-a508-e5261c3de071" providerId="AD" clId="Web-{CD07E641-699A-48EA-AF82-D647511BA733}" dt="2018-12-07T12:32:48.162" v="14"/>
        <pc:sldMkLst>
          <pc:docMk/>
          <pc:sldMk cId="2634466884" sldId="259"/>
        </pc:sldMkLst>
      </pc:sldChg>
      <pc:sldChg chg="modSp del">
        <pc:chgData name="Bethanney Phillips (1801687)" userId="S::1801687@student.uwtsd.ac.uk::5e14ad46-b532-45e2-a508-e5261c3de071" providerId="AD" clId="Web-{CD07E641-699A-48EA-AF82-D647511BA733}" dt="2018-12-07T12:30:09.068" v="12"/>
        <pc:sldMkLst>
          <pc:docMk/>
          <pc:sldMk cId="3576981728" sldId="259"/>
        </pc:sldMkLst>
        <pc:spChg chg="mod">
          <ac:chgData name="Bethanney Phillips (1801687)" userId="S::1801687@student.uwtsd.ac.uk::5e14ad46-b532-45e2-a508-e5261c3de071" providerId="AD" clId="Web-{CD07E641-699A-48EA-AF82-D647511BA733}" dt="2018-12-07T12:29:55.303" v="10" actId="20577"/>
          <ac:spMkLst>
            <pc:docMk/>
            <pc:sldMk cId="3576981728" sldId="259"/>
            <ac:spMk id="4" creationId="{D7D9D51D-4AAA-47F1-A6E5-C5F1C4B45E7A}"/>
          </ac:spMkLst>
        </pc:spChg>
        <pc:spChg chg="mod">
          <ac:chgData name="Bethanney Phillips (1801687)" userId="S::1801687@student.uwtsd.ac.uk::5e14ad46-b532-45e2-a508-e5261c3de071" providerId="AD" clId="Web-{CD07E641-699A-48EA-AF82-D647511BA733}" dt="2018-12-07T12:29:48.944" v="7" actId="20577"/>
          <ac:spMkLst>
            <pc:docMk/>
            <pc:sldMk cId="3576981728" sldId="259"/>
            <ac:spMk id="5" creationId="{17B72AE2-F7EB-4225-9E8A-5038A6930589}"/>
          </ac:spMkLst>
        </pc:spChg>
      </pc:sldChg>
      <pc:sldChg chg="addSp delSp modSp new del">
        <pc:chgData name="Bethanney Phillips (1801687)" userId="S::1801687@student.uwtsd.ac.uk::5e14ad46-b532-45e2-a508-e5261c3de071" providerId="AD" clId="Web-{CD07E641-699A-48EA-AF82-D647511BA733}" dt="2018-12-07T12:53:11.593" v="108"/>
        <pc:sldMkLst>
          <pc:docMk/>
          <pc:sldMk cId="2869952733" sldId="260"/>
        </pc:sldMkLst>
        <pc:spChg chg="add del mod">
          <ac:chgData name="Bethanney Phillips (1801687)" userId="S::1801687@student.uwtsd.ac.uk::5e14ad46-b532-45e2-a508-e5261c3de071" providerId="AD" clId="Web-{CD07E641-699A-48EA-AF82-D647511BA733}" dt="2018-12-07T12:53:10.781" v="107"/>
          <ac:spMkLst>
            <pc:docMk/>
            <pc:sldMk cId="2869952733" sldId="260"/>
            <ac:spMk id="2" creationId="{397490B7-7177-4203-8724-524242FDC796}"/>
          </ac:spMkLst>
        </pc:spChg>
        <pc:spChg chg="add del mod">
          <ac:chgData name="Bethanney Phillips (1801687)" userId="S::1801687@student.uwtsd.ac.uk::5e14ad46-b532-45e2-a508-e5261c3de071" providerId="AD" clId="Web-{CD07E641-699A-48EA-AF82-D647511BA733}" dt="2018-12-07T12:53:08.453" v="104"/>
          <ac:spMkLst>
            <pc:docMk/>
            <pc:sldMk cId="2869952733" sldId="260"/>
            <ac:spMk id="3" creationId="{C8688023-D4F0-41D3-8292-A40331F1BE1B}"/>
          </ac:spMkLst>
        </pc:spChg>
      </pc:sldChg>
    </pc:docChg>
  </pc:docChgLst>
  <pc:docChgLst>
    <pc:chgData name="Bethanney Phillips (1801687)" userId="S::1801687@student.uwtsd.ac.uk::5e14ad46-b532-45e2-a508-e5261c3de071" providerId="AD" clId="Web-{EC5B5FAD-2265-4317-A3B2-828C43458B82}"/>
    <pc:docChg chg="modSld">
      <pc:chgData name="Bethanney Phillips (1801687)" userId="S::1801687@student.uwtsd.ac.uk::5e14ad46-b532-45e2-a508-e5261c3de071" providerId="AD" clId="Web-{EC5B5FAD-2265-4317-A3B2-828C43458B82}" dt="2018-12-04T13:23:43.279" v="284" actId="20577"/>
      <pc:docMkLst>
        <pc:docMk/>
      </pc:docMkLst>
      <pc:sldChg chg="delSp modSp">
        <pc:chgData name="Bethanney Phillips (1801687)" userId="S::1801687@student.uwtsd.ac.uk::5e14ad46-b532-45e2-a508-e5261c3de071" providerId="AD" clId="Web-{EC5B5FAD-2265-4317-A3B2-828C43458B82}" dt="2018-12-04T13:23:43.279" v="283" actId="20577"/>
        <pc:sldMkLst>
          <pc:docMk/>
          <pc:sldMk cId="109857222" sldId="256"/>
        </pc:sldMkLst>
        <pc:spChg chg="mod">
          <ac:chgData name="Bethanney Phillips (1801687)" userId="S::1801687@student.uwtsd.ac.uk::5e14ad46-b532-45e2-a508-e5261c3de071" providerId="AD" clId="Web-{EC5B5FAD-2265-4317-A3B2-828C43458B82}" dt="2018-12-04T13:20:02.484" v="189" actId="20577"/>
          <ac:spMkLst>
            <pc:docMk/>
            <pc:sldMk cId="109857222" sldId="256"/>
            <ac:spMk id="3" creationId="{00000000-0000-0000-0000-000000000000}"/>
          </ac:spMkLst>
        </pc:spChg>
        <pc:spChg chg="mod">
          <ac:chgData name="Bethanney Phillips (1801687)" userId="S::1801687@student.uwtsd.ac.uk::5e14ad46-b532-45e2-a508-e5261c3de071" providerId="AD" clId="Web-{EC5B5FAD-2265-4317-A3B2-828C43458B82}" dt="2018-12-04T13:23:43.279" v="283" actId="20577"/>
          <ac:spMkLst>
            <pc:docMk/>
            <pc:sldMk cId="109857222" sldId="256"/>
            <ac:spMk id="4" creationId="{2DD1FA67-2D9F-496E-A96B-CFB88DFE4EFD}"/>
          </ac:spMkLst>
        </pc:spChg>
        <pc:picChg chg="del">
          <ac:chgData name="Bethanney Phillips (1801687)" userId="S::1801687@student.uwtsd.ac.uk::5e14ad46-b532-45e2-a508-e5261c3de071" providerId="AD" clId="Web-{EC5B5FAD-2265-4317-A3B2-828C43458B82}" dt="2018-12-04T12:46:54.340" v="4"/>
          <ac:picMkLst>
            <pc:docMk/>
            <pc:sldMk cId="109857222" sldId="256"/>
            <ac:picMk id="5" creationId="{F537E129-2701-415D-AAD4-2DA4145FB5A1}"/>
          </ac:picMkLst>
        </pc:picChg>
      </pc:sldChg>
    </pc:docChg>
  </pc:docChgLst>
  <pc:docChgLst>
    <pc:chgData name="Bethanney Phillips (1801687)" userId="S::1801687@student.uwtsd.ac.uk::5e14ad46-b532-45e2-a508-e5261c3de071" providerId="AD" clId="Web-{4FA12BED-E704-40D7-ADC5-C6BC2E2501AC}"/>
    <pc:docChg chg="addSld modSld">
      <pc:chgData name="Bethanney Phillips (1801687)" userId="S::1801687@student.uwtsd.ac.uk::5e14ad46-b532-45e2-a508-e5261c3de071" providerId="AD" clId="Web-{4FA12BED-E704-40D7-ADC5-C6BC2E2501AC}" dt="2018-12-05T12:15:57.765" v="916" actId="1076"/>
      <pc:docMkLst>
        <pc:docMk/>
      </pc:docMkLst>
      <pc:sldChg chg="modSp">
        <pc:chgData name="Bethanney Phillips (1801687)" userId="S::1801687@student.uwtsd.ac.uk::5e14ad46-b532-45e2-a508-e5261c3de071" providerId="AD" clId="Web-{4FA12BED-E704-40D7-ADC5-C6BC2E2501AC}" dt="2018-12-05T11:11:45.534" v="909" actId="20577"/>
        <pc:sldMkLst>
          <pc:docMk/>
          <pc:sldMk cId="109857222" sldId="256"/>
        </pc:sldMkLst>
        <pc:spChg chg="mod">
          <ac:chgData name="Bethanney Phillips (1801687)" userId="S::1801687@student.uwtsd.ac.uk::5e14ad46-b532-45e2-a508-e5261c3de071" providerId="AD" clId="Web-{4FA12BED-E704-40D7-ADC5-C6BC2E2501AC}" dt="2018-12-05T10:54:20.810" v="390" actId="1076"/>
          <ac:spMkLst>
            <pc:docMk/>
            <pc:sldMk cId="109857222" sldId="256"/>
            <ac:spMk id="2" creationId="{00000000-0000-0000-0000-000000000000}"/>
          </ac:spMkLst>
        </pc:spChg>
        <pc:spChg chg="mod">
          <ac:chgData name="Bethanney Phillips (1801687)" userId="S::1801687@student.uwtsd.ac.uk::5e14ad46-b532-45e2-a508-e5261c3de071" providerId="AD" clId="Web-{4FA12BED-E704-40D7-ADC5-C6BC2E2501AC}" dt="2018-12-05T11:11:45.534" v="909" actId="20577"/>
          <ac:spMkLst>
            <pc:docMk/>
            <pc:sldMk cId="109857222" sldId="256"/>
            <ac:spMk id="4" creationId="{2DD1FA67-2D9F-496E-A96B-CFB88DFE4EFD}"/>
          </ac:spMkLst>
        </pc:spChg>
      </pc:sldChg>
      <pc:sldChg chg="addSp delSp modSp new">
        <pc:chgData name="Bethanney Phillips (1801687)" userId="S::1801687@student.uwtsd.ac.uk::5e14ad46-b532-45e2-a508-e5261c3de071" providerId="AD" clId="Web-{4FA12BED-E704-40D7-ADC5-C6BC2E2501AC}" dt="2018-12-05T12:15:57.765" v="916" actId="1076"/>
        <pc:sldMkLst>
          <pc:docMk/>
          <pc:sldMk cId="629657140" sldId="257"/>
        </pc:sldMkLst>
        <pc:spChg chg="add mod">
          <ac:chgData name="Bethanney Phillips (1801687)" userId="S::1801687@student.uwtsd.ac.uk::5e14ad46-b532-45e2-a508-e5261c3de071" providerId="AD" clId="Web-{4FA12BED-E704-40D7-ADC5-C6BC2E2501AC}" dt="2018-12-05T12:14:41.906" v="914" actId="1076"/>
          <ac:spMkLst>
            <pc:docMk/>
            <pc:sldMk cId="629657140" sldId="257"/>
            <ac:spMk id="2" creationId="{2D7779D8-FD08-484C-B250-F747AB52FE52}"/>
          </ac:spMkLst>
        </pc:spChg>
        <pc:spChg chg="del">
          <ac:chgData name="Bethanney Phillips (1801687)" userId="S::1801687@student.uwtsd.ac.uk::5e14ad46-b532-45e2-a508-e5261c3de071" providerId="AD" clId="Web-{4FA12BED-E704-40D7-ADC5-C6BC2E2501AC}" dt="2018-12-05T10:35:45.723" v="8"/>
          <ac:spMkLst>
            <pc:docMk/>
            <pc:sldMk cId="629657140" sldId="257"/>
            <ac:spMk id="2" creationId="{87DBD5F9-0A2E-4510-85E9-35CE85FEC51D}"/>
          </ac:spMkLst>
        </pc:spChg>
        <pc:spChg chg="add mod">
          <ac:chgData name="Bethanney Phillips (1801687)" userId="S::1801687@student.uwtsd.ac.uk::5e14ad46-b532-45e2-a508-e5261c3de071" providerId="AD" clId="Web-{4FA12BED-E704-40D7-ADC5-C6BC2E2501AC}" dt="2018-12-05T12:15:57.765" v="916" actId="1076"/>
          <ac:spMkLst>
            <pc:docMk/>
            <pc:sldMk cId="629657140" sldId="257"/>
            <ac:spMk id="3" creationId="{C2651864-78F0-4E73-8A4C-4BE365F2EC82}"/>
          </ac:spMkLst>
        </pc:spChg>
        <pc:spChg chg="add mod">
          <ac:chgData name="Bethanney Phillips (1801687)" userId="S::1801687@student.uwtsd.ac.uk::5e14ad46-b532-45e2-a508-e5261c3de071" providerId="AD" clId="Web-{4FA12BED-E704-40D7-ADC5-C6BC2E2501AC}" dt="2018-12-05T10:51:40.031" v="359" actId="1076"/>
          <ac:spMkLst>
            <pc:docMk/>
            <pc:sldMk cId="629657140" sldId="257"/>
            <ac:spMk id="4" creationId="{0BA8B732-207D-4295-BB71-DC7C246DB228}"/>
          </ac:spMkLst>
        </pc:spChg>
        <pc:spChg chg="add mod">
          <ac:chgData name="Bethanney Phillips (1801687)" userId="S::1801687@student.uwtsd.ac.uk::5e14ad46-b532-45e2-a508-e5261c3de071" providerId="AD" clId="Web-{4FA12BED-E704-40D7-ADC5-C6BC2E2501AC}" dt="2018-12-05T12:15:51.937" v="915" actId="1076"/>
          <ac:spMkLst>
            <pc:docMk/>
            <pc:sldMk cId="629657140" sldId="257"/>
            <ac:spMk id="5" creationId="{FA3B7BB1-717A-4DD2-A955-A66BABDC5A5E}"/>
          </ac:spMkLst>
        </pc:spChg>
      </pc:sldChg>
      <pc:sldChg chg="addSp modSp new">
        <pc:chgData name="Bethanney Phillips (1801687)" userId="S::1801687@student.uwtsd.ac.uk::5e14ad46-b532-45e2-a508-e5261c3de071" providerId="AD" clId="Web-{4FA12BED-E704-40D7-ADC5-C6BC2E2501AC}" dt="2018-12-05T10:52:45.218" v="383" actId="20577"/>
        <pc:sldMkLst>
          <pc:docMk/>
          <pc:sldMk cId="2533327720" sldId="258"/>
        </pc:sldMkLst>
        <pc:spChg chg="add mod">
          <ac:chgData name="Bethanney Phillips (1801687)" userId="S::1801687@student.uwtsd.ac.uk::5e14ad46-b532-45e2-a508-e5261c3de071" providerId="AD" clId="Web-{4FA12BED-E704-40D7-ADC5-C6BC2E2501AC}" dt="2018-12-05T10:52:45.218" v="383" actId="20577"/>
          <ac:spMkLst>
            <pc:docMk/>
            <pc:sldMk cId="2533327720" sldId="258"/>
            <ac:spMk id="3" creationId="{F588D225-6BFA-46DB-93D8-53E1DC79DAB9}"/>
          </ac:spMkLst>
        </pc:spChg>
      </pc:sldChg>
    </pc:docChg>
  </pc:docChgLst>
  <pc:docChgLst>
    <pc:chgData clId="Web-{050F0748-038E-472E-8CC1-7A31F63A2F1C}"/>
    <pc:docChg chg="modSld">
      <pc:chgData name="" userId="" providerId="" clId="Web-{050F0748-038E-472E-8CC1-7A31F63A2F1C}" dt="2018-12-06T11:17:24.306" v="1" actId="20577"/>
      <pc:docMkLst>
        <pc:docMk/>
      </pc:docMkLst>
      <pc:sldChg chg="modSp">
        <pc:chgData name="" userId="" providerId="" clId="Web-{050F0748-038E-472E-8CC1-7A31F63A2F1C}" dt="2018-12-06T11:17:24.306" v="1" actId="20577"/>
        <pc:sldMkLst>
          <pc:docMk/>
          <pc:sldMk cId="109857222" sldId="256"/>
        </pc:sldMkLst>
        <pc:spChg chg="mod">
          <ac:chgData name="" userId="" providerId="" clId="Web-{050F0748-038E-472E-8CC1-7A31F63A2F1C}" dt="2018-12-06T11:17:24.306" v="1" actId="20577"/>
          <ac:spMkLst>
            <pc:docMk/>
            <pc:sldMk cId="109857222" sldId="256"/>
            <ac:spMk id="14" creationId="{CF4BC483-A33B-418B-BB10-8C4FCDAF9BE4}"/>
          </ac:spMkLst>
        </pc:spChg>
      </pc:sldChg>
    </pc:docChg>
  </pc:docChgLst>
  <pc:docChgLst>
    <pc:chgData name="Bethanney Phillips (1801687)" userId="S::1801687@student.uwtsd.ac.uk::5e14ad46-b532-45e2-a508-e5261c3de071" providerId="AD" clId="Web-{A4830DFB-18EC-49A7-AC7E-CEDB5D5B5611}"/>
    <pc:docChg chg="modSld">
      <pc:chgData name="Bethanney Phillips (1801687)" userId="S::1801687@student.uwtsd.ac.uk::5e14ad46-b532-45e2-a508-e5261c3de071" providerId="AD" clId="Web-{A4830DFB-18EC-49A7-AC7E-CEDB5D5B5611}" dt="2018-12-09T22:14:24.110" v="79" actId="1076"/>
      <pc:docMkLst>
        <pc:docMk/>
      </pc:docMkLst>
      <pc:sldChg chg="addSp modSp">
        <pc:chgData name="Bethanney Phillips (1801687)" userId="S::1801687@student.uwtsd.ac.uk::5e14ad46-b532-45e2-a508-e5261c3de071" providerId="AD" clId="Web-{A4830DFB-18EC-49A7-AC7E-CEDB5D5B5611}" dt="2018-12-09T22:14:24.110" v="79" actId="1076"/>
        <pc:sldMkLst>
          <pc:docMk/>
          <pc:sldMk cId="2533327720" sldId="258"/>
        </pc:sldMkLst>
        <pc:spChg chg="add mod">
          <ac:chgData name="Bethanney Phillips (1801687)" userId="S::1801687@student.uwtsd.ac.uk::5e14ad46-b532-45e2-a508-e5261c3de071" providerId="AD" clId="Web-{A4830DFB-18EC-49A7-AC7E-CEDB5D5B5611}" dt="2018-12-09T22:13:41.344" v="65" actId="1076"/>
          <ac:spMkLst>
            <pc:docMk/>
            <pc:sldMk cId="2533327720" sldId="258"/>
            <ac:spMk id="2" creationId="{28F8346C-2AAB-4E84-A94C-3766456812AF}"/>
          </ac:spMkLst>
        </pc:spChg>
        <pc:spChg chg="mod">
          <ac:chgData name="Bethanney Phillips (1801687)" userId="S::1801687@student.uwtsd.ac.uk::5e14ad46-b532-45e2-a508-e5261c3de071" providerId="AD" clId="Web-{A4830DFB-18EC-49A7-AC7E-CEDB5D5B5611}" dt="2018-12-09T22:13:50.579" v="68" actId="1076"/>
          <ac:spMkLst>
            <pc:docMk/>
            <pc:sldMk cId="2533327720" sldId="258"/>
            <ac:spMk id="3" creationId="{F588D225-6BFA-46DB-93D8-53E1DC79DAB9}"/>
          </ac:spMkLst>
        </pc:spChg>
        <pc:spChg chg="mod">
          <ac:chgData name="Bethanney Phillips (1801687)" userId="S::1801687@student.uwtsd.ac.uk::5e14ad46-b532-45e2-a508-e5261c3de071" providerId="AD" clId="Web-{A4830DFB-18EC-49A7-AC7E-CEDB5D5B5611}" dt="2018-12-09T22:14:24.110" v="79" actId="1076"/>
          <ac:spMkLst>
            <pc:docMk/>
            <pc:sldMk cId="2533327720" sldId="258"/>
            <ac:spMk id="4" creationId="{B851E852-95EB-4CCD-9689-74AC43FE9BD7}"/>
          </ac:spMkLst>
        </pc:spChg>
        <pc:spChg chg="mod">
          <ac:chgData name="Bethanney Phillips (1801687)" userId="S::1801687@student.uwtsd.ac.uk::5e14ad46-b532-45e2-a508-e5261c3de071" providerId="AD" clId="Web-{A4830DFB-18EC-49A7-AC7E-CEDB5D5B5611}" dt="2018-12-09T22:13:57.954" v="69" actId="1076"/>
          <ac:spMkLst>
            <pc:docMk/>
            <pc:sldMk cId="2533327720" sldId="258"/>
            <ac:spMk id="5" creationId="{E78D364F-BD51-4A20-8C8E-BCCA3A699A2F}"/>
          </ac:spMkLst>
        </pc:spChg>
        <pc:spChg chg="mod">
          <ac:chgData name="Bethanney Phillips (1801687)" userId="S::1801687@student.uwtsd.ac.uk::5e14ad46-b532-45e2-a508-e5261c3de071" providerId="AD" clId="Web-{A4830DFB-18EC-49A7-AC7E-CEDB5D5B5611}" dt="2018-12-09T22:14:10.516" v="74" actId="20577"/>
          <ac:spMkLst>
            <pc:docMk/>
            <pc:sldMk cId="2533327720" sldId="258"/>
            <ac:spMk id="6" creationId="{C5499405-DF80-4CCE-A383-D35485EF8AE3}"/>
          </ac:spMkLst>
        </pc:spChg>
        <pc:spChg chg="mod">
          <ac:chgData name="Bethanney Phillips (1801687)" userId="S::1801687@student.uwtsd.ac.uk::5e14ad46-b532-45e2-a508-e5261c3de071" providerId="AD" clId="Web-{A4830DFB-18EC-49A7-AC7E-CEDB5D5B5611}" dt="2018-12-09T22:14:21.016" v="78" actId="1076"/>
          <ac:spMkLst>
            <pc:docMk/>
            <pc:sldMk cId="2533327720" sldId="258"/>
            <ac:spMk id="11" creationId="{3FC86D61-596F-4C37-B72C-B55B68A99D7F}"/>
          </ac:spMkLst>
        </pc:spChg>
        <pc:spChg chg="mod">
          <ac:chgData name="Bethanney Phillips (1801687)" userId="S::1801687@student.uwtsd.ac.uk::5e14ad46-b532-45e2-a508-e5261c3de071" providerId="AD" clId="Web-{A4830DFB-18EC-49A7-AC7E-CEDB5D5B5611}" dt="2018-12-09T22:13:44.376" v="66" actId="1076"/>
          <ac:spMkLst>
            <pc:docMk/>
            <pc:sldMk cId="2533327720" sldId="258"/>
            <ac:spMk id="12" creationId="{8862B876-0085-4502-8EE8-60F658AD50F7}"/>
          </ac:spMkLst>
        </pc:spChg>
        <pc:spChg chg="mod">
          <ac:chgData name="Bethanney Phillips (1801687)" userId="S::1801687@student.uwtsd.ac.uk::5e14ad46-b532-45e2-a508-e5261c3de071" providerId="AD" clId="Web-{A4830DFB-18EC-49A7-AC7E-CEDB5D5B5611}" dt="2018-12-09T22:13:47.516" v="67" actId="1076"/>
          <ac:spMkLst>
            <pc:docMk/>
            <pc:sldMk cId="2533327720" sldId="258"/>
            <ac:spMk id="13" creationId="{59361424-EDC1-4B93-88AB-E66E027C95F6}"/>
          </ac:spMkLst>
        </pc:spChg>
      </pc:sldChg>
    </pc:docChg>
  </pc:docChgLst>
  <pc:docChgLst>
    <pc:chgData clId="Web-{4FA12BED-E704-40D7-ADC5-C6BC2E2501AC}"/>
    <pc:docChg chg="modSld">
      <pc:chgData name="" userId="" providerId="" clId="Web-{4FA12BED-E704-40D7-ADC5-C6BC2E2501AC}" dt="2018-12-05T10:27:51.697" v="1" actId="20577"/>
      <pc:docMkLst>
        <pc:docMk/>
      </pc:docMkLst>
      <pc:sldChg chg="modSp">
        <pc:chgData name="" userId="" providerId="" clId="Web-{4FA12BED-E704-40D7-ADC5-C6BC2E2501AC}" dt="2018-12-05T10:27:51.697" v="1" actId="20577"/>
        <pc:sldMkLst>
          <pc:docMk/>
          <pc:sldMk cId="109857222" sldId="256"/>
        </pc:sldMkLst>
        <pc:spChg chg="mod">
          <ac:chgData name="" userId="" providerId="" clId="Web-{4FA12BED-E704-40D7-ADC5-C6BC2E2501AC}" dt="2018-12-05T10:27:51.697" v="1" actId="20577"/>
          <ac:spMkLst>
            <pc:docMk/>
            <pc:sldMk cId="109857222" sldId="256"/>
            <ac:spMk id="4" creationId="{2DD1FA67-2D9F-496E-A96B-CFB88DFE4EFD}"/>
          </ac:spMkLst>
        </pc:spChg>
      </pc:sldChg>
    </pc:docChg>
  </pc:docChgLst>
  <pc:docChgLst>
    <pc:chgData clId="Web-{AFCFDDF0-A952-46AE-8BEF-E703D918A2AA}"/>
    <pc:docChg chg="modSld">
      <pc:chgData name="" userId="" providerId="" clId="Web-{AFCFDDF0-A952-46AE-8BEF-E703D918A2AA}" dt="2018-12-07T09:59:49.407" v="5" actId="20577"/>
      <pc:docMkLst>
        <pc:docMk/>
      </pc:docMkLst>
      <pc:sldChg chg="modSp">
        <pc:chgData name="" userId="" providerId="" clId="Web-{AFCFDDF0-A952-46AE-8BEF-E703D918A2AA}" dt="2018-12-07T09:59:49.407" v="5" actId="20577"/>
        <pc:sldMkLst>
          <pc:docMk/>
          <pc:sldMk cId="109857222" sldId="256"/>
        </pc:sldMkLst>
        <pc:spChg chg="mod">
          <ac:chgData name="" userId="" providerId="" clId="Web-{AFCFDDF0-A952-46AE-8BEF-E703D918A2AA}" dt="2018-12-07T09:59:49.407" v="5" actId="20577"/>
          <ac:spMkLst>
            <pc:docMk/>
            <pc:sldMk cId="109857222" sldId="256"/>
            <ac:spMk id="14" creationId="{CF4BC483-A33B-418B-BB10-8C4FCDAF9BE4}"/>
          </ac:spMkLst>
        </pc:spChg>
      </pc:sldChg>
    </pc:docChg>
  </pc:docChgLst>
  <pc:docChgLst>
    <pc:chgData name="Bethanney Phillips (1801687)" userId="S::1801687@student.uwtsd.ac.uk::5e14ad46-b532-45e2-a508-e5261c3de071" providerId="AD" clId="Web-{12BB646E-8FAD-4842-BF72-4F07C8FFAA7C}"/>
    <pc:docChg chg="delSld modSld">
      <pc:chgData name="Bethanney Phillips (1801687)" userId="S::1801687@student.uwtsd.ac.uk::5e14ad46-b532-45e2-a508-e5261c3de071" providerId="AD" clId="Web-{12BB646E-8FAD-4842-BF72-4F07C8FFAA7C}" dt="2018-12-07T12:00:05.085" v="821" actId="20577"/>
      <pc:docMkLst>
        <pc:docMk/>
      </pc:docMkLst>
      <pc:sldChg chg="addSp delSp modSp">
        <pc:chgData name="Bethanney Phillips (1801687)" userId="S::1801687@student.uwtsd.ac.uk::5e14ad46-b532-45e2-a508-e5261c3de071" providerId="AD" clId="Web-{12BB646E-8FAD-4842-BF72-4F07C8FFAA7C}" dt="2018-12-07T12:00:05.085" v="821" actId="20577"/>
        <pc:sldMkLst>
          <pc:docMk/>
          <pc:sldMk cId="109857222" sldId="256"/>
        </pc:sldMkLst>
        <pc:spChg chg="del">
          <ac:chgData name="Bethanney Phillips (1801687)" userId="S::1801687@student.uwtsd.ac.uk::5e14ad46-b532-45e2-a508-e5261c3de071" providerId="AD" clId="Web-{12BB646E-8FAD-4842-BF72-4F07C8FFAA7C}" dt="2018-12-07T11:38:11.679" v="697"/>
          <ac:spMkLst>
            <pc:docMk/>
            <pc:sldMk cId="109857222" sldId="256"/>
            <ac:spMk id="2" creationId="{00000000-0000-0000-0000-000000000000}"/>
          </ac:spMkLst>
        </pc:spChg>
        <pc:spChg chg="mod">
          <ac:chgData name="Bethanney Phillips (1801687)" userId="S::1801687@student.uwtsd.ac.uk::5e14ad46-b532-45e2-a508-e5261c3de071" providerId="AD" clId="Web-{12BB646E-8FAD-4842-BF72-4F07C8FFAA7C}" dt="2018-12-07T11:52:40.335" v="788" actId="1076"/>
          <ac:spMkLst>
            <pc:docMk/>
            <pc:sldMk cId="109857222" sldId="256"/>
            <ac:spMk id="3" creationId="{82F1770E-5C18-4D36-8F72-F0BFB4AAC029}"/>
          </ac:spMkLst>
        </pc:spChg>
        <pc:spChg chg="add mod">
          <ac:chgData name="Bethanney Phillips (1801687)" userId="S::1801687@student.uwtsd.ac.uk::5e14ad46-b532-45e2-a508-e5261c3de071" providerId="AD" clId="Web-{12BB646E-8FAD-4842-BF72-4F07C8FFAA7C}" dt="2018-12-07T11:48:05.039" v="773" actId="1076"/>
          <ac:spMkLst>
            <pc:docMk/>
            <pc:sldMk cId="109857222" sldId="256"/>
            <ac:spMk id="5" creationId="{8BDA36C5-9487-4DAB-942C-12D6C889EF1E}"/>
          </ac:spMkLst>
        </pc:spChg>
        <pc:spChg chg="add mod">
          <ac:chgData name="Bethanney Phillips (1801687)" userId="S::1801687@student.uwtsd.ac.uk::5e14ad46-b532-45e2-a508-e5261c3de071" providerId="AD" clId="Web-{12BB646E-8FAD-4842-BF72-4F07C8FFAA7C}" dt="2018-12-07T11:56:20.382" v="805" actId="20577"/>
          <ac:spMkLst>
            <pc:docMk/>
            <pc:sldMk cId="109857222" sldId="256"/>
            <ac:spMk id="6" creationId="{6EA7CFE1-E037-425C-9099-1FACBD59BE5A}"/>
          </ac:spMkLst>
        </pc:spChg>
        <pc:spChg chg="del mod">
          <ac:chgData name="Bethanney Phillips (1801687)" userId="S::1801687@student.uwtsd.ac.uk::5e14ad46-b532-45e2-a508-e5261c3de071" providerId="AD" clId="Web-{12BB646E-8FAD-4842-BF72-4F07C8FFAA7C}" dt="2018-12-07T10:25:16.945" v="22"/>
          <ac:spMkLst>
            <pc:docMk/>
            <pc:sldMk cId="109857222" sldId="256"/>
            <ac:spMk id="7" creationId="{93D4B0C2-616B-4DFD-96A7-31AD60394018}"/>
          </ac:spMkLst>
        </pc:spChg>
        <pc:spChg chg="add del mod">
          <ac:chgData name="Bethanney Phillips (1801687)" userId="S::1801687@student.uwtsd.ac.uk::5e14ad46-b532-45e2-a508-e5261c3de071" providerId="AD" clId="Web-{12BB646E-8FAD-4842-BF72-4F07C8FFAA7C}" dt="2018-12-07T11:12:39.570" v="506"/>
          <ac:spMkLst>
            <pc:docMk/>
            <pc:sldMk cId="109857222" sldId="256"/>
            <ac:spMk id="8" creationId="{957F96F9-26ED-46D1-8819-7F96FCC4CC6A}"/>
          </ac:spMkLst>
        </pc:spChg>
        <pc:spChg chg="add del">
          <ac:chgData name="Bethanney Phillips (1801687)" userId="S::1801687@student.uwtsd.ac.uk::5e14ad46-b532-45e2-a508-e5261c3de071" providerId="AD" clId="Web-{12BB646E-8FAD-4842-BF72-4F07C8FFAA7C}" dt="2018-12-07T11:16:22.148" v="536"/>
          <ac:spMkLst>
            <pc:docMk/>
            <pc:sldMk cId="109857222" sldId="256"/>
            <ac:spMk id="9" creationId="{F3436D5B-1DAB-43D7-B0BB-EF4B01ABA659}"/>
          </ac:spMkLst>
        </pc:spChg>
        <pc:spChg chg="mod">
          <ac:chgData name="Bethanney Phillips (1801687)" userId="S::1801687@student.uwtsd.ac.uk::5e14ad46-b532-45e2-a508-e5261c3de071" providerId="AD" clId="Web-{12BB646E-8FAD-4842-BF72-4F07C8FFAA7C}" dt="2018-12-07T11:57:46.304" v="819" actId="20577"/>
          <ac:spMkLst>
            <pc:docMk/>
            <pc:sldMk cId="109857222" sldId="256"/>
            <ac:spMk id="10" creationId="{22D7FF98-A9DB-4700-9279-AF55C1C67C31}"/>
          </ac:spMkLst>
        </pc:spChg>
        <pc:spChg chg="add mod">
          <ac:chgData name="Bethanney Phillips (1801687)" userId="S::1801687@student.uwtsd.ac.uk::5e14ad46-b532-45e2-a508-e5261c3de071" providerId="AD" clId="Web-{12BB646E-8FAD-4842-BF72-4F07C8FFAA7C}" dt="2018-12-07T12:00:05.085" v="821" actId="20577"/>
          <ac:spMkLst>
            <pc:docMk/>
            <pc:sldMk cId="109857222" sldId="256"/>
            <ac:spMk id="11" creationId="{3CBD53E2-4504-4603-92CB-65BADAE237B6}"/>
          </ac:spMkLst>
        </pc:spChg>
        <pc:spChg chg="add del mod">
          <ac:chgData name="Bethanney Phillips (1801687)" userId="S::1801687@student.uwtsd.ac.uk::5e14ad46-b532-45e2-a508-e5261c3de071" providerId="AD" clId="Web-{12BB646E-8FAD-4842-BF72-4F07C8FFAA7C}" dt="2018-12-07T11:38:25.726" v="700"/>
          <ac:spMkLst>
            <pc:docMk/>
            <pc:sldMk cId="109857222" sldId="256"/>
            <ac:spMk id="13" creationId="{DA4BBD37-370A-4C54-8DC5-A2A39F5F9AB5}"/>
          </ac:spMkLst>
        </pc:spChg>
        <pc:spChg chg="add mod">
          <ac:chgData name="Bethanney Phillips (1801687)" userId="S::1801687@student.uwtsd.ac.uk::5e14ad46-b532-45e2-a508-e5261c3de071" providerId="AD" clId="Web-{12BB646E-8FAD-4842-BF72-4F07C8FFAA7C}" dt="2018-12-07T11:54:02.398" v="797" actId="1076"/>
          <ac:spMkLst>
            <pc:docMk/>
            <pc:sldMk cId="109857222" sldId="256"/>
            <ac:spMk id="14" creationId="{68D6D8DC-F2DD-4211-83DC-079BD6F09D95}"/>
          </ac:spMkLst>
        </pc:spChg>
        <pc:picChg chg="mod">
          <ac:chgData name="Bethanney Phillips (1801687)" userId="S::1801687@student.uwtsd.ac.uk::5e14ad46-b532-45e2-a508-e5261c3de071" providerId="AD" clId="Web-{12BB646E-8FAD-4842-BF72-4F07C8FFAA7C}" dt="2018-12-07T11:48:27.070" v="780" actId="14100"/>
          <ac:picMkLst>
            <pc:docMk/>
            <pc:sldMk cId="109857222" sldId="256"/>
            <ac:picMk id="4" creationId="{B61F22C0-7C4C-4B35-95CD-15E418331AC6}"/>
          </ac:picMkLst>
        </pc:picChg>
      </pc:sldChg>
      <pc:sldChg chg="del">
        <pc:chgData name="Bethanney Phillips (1801687)" userId="S::1801687@student.uwtsd.ac.uk::5e14ad46-b532-45e2-a508-e5261c3de071" providerId="AD" clId="Web-{12BB646E-8FAD-4842-BF72-4F07C8FFAA7C}" dt="2018-12-07T10:28:48.492" v="36"/>
        <pc:sldMkLst>
          <pc:docMk/>
          <pc:sldMk cId="629657140" sldId="257"/>
        </pc:sldMkLst>
      </pc:sldChg>
      <pc:sldChg chg="addSp delSp modSp">
        <pc:chgData name="Bethanney Phillips (1801687)" userId="S::1801687@student.uwtsd.ac.uk::5e14ad46-b532-45e2-a508-e5261c3de071" providerId="AD" clId="Web-{12BB646E-8FAD-4842-BF72-4F07C8FFAA7C}" dt="2018-12-07T11:27:23.461" v="688" actId="20577"/>
        <pc:sldMkLst>
          <pc:docMk/>
          <pc:sldMk cId="2533327720" sldId="258"/>
        </pc:sldMkLst>
        <pc:spChg chg="add del mod">
          <ac:chgData name="Bethanney Phillips (1801687)" userId="S::1801687@student.uwtsd.ac.uk::5e14ad46-b532-45e2-a508-e5261c3de071" providerId="AD" clId="Web-{12BB646E-8FAD-4842-BF72-4F07C8FFAA7C}" dt="2018-12-07T10:41:35.008" v="49"/>
          <ac:spMkLst>
            <pc:docMk/>
            <pc:sldMk cId="2533327720" sldId="258"/>
            <ac:spMk id="2" creationId="{9E86CA99-3FD6-410F-AB93-2FB3476F6EDC}"/>
          </ac:spMkLst>
        </pc:spChg>
        <pc:spChg chg="mod">
          <ac:chgData name="Bethanney Phillips (1801687)" userId="S::1801687@student.uwtsd.ac.uk::5e14ad46-b532-45e2-a508-e5261c3de071" providerId="AD" clId="Web-{12BB646E-8FAD-4842-BF72-4F07C8FFAA7C}" dt="2018-12-07T11:27:23.461" v="688" actId="20577"/>
          <ac:spMkLst>
            <pc:docMk/>
            <pc:sldMk cId="2533327720" sldId="258"/>
            <ac:spMk id="3" creationId="{F588D225-6BFA-46DB-93D8-53E1DC79DAB9}"/>
          </ac:spMkLst>
        </pc:spChg>
        <pc:spChg chg="mod">
          <ac:chgData name="Bethanney Phillips (1801687)" userId="S::1801687@student.uwtsd.ac.uk::5e14ad46-b532-45e2-a508-e5261c3de071" providerId="AD" clId="Web-{12BB646E-8FAD-4842-BF72-4F07C8FFAA7C}" dt="2018-12-07T11:26:50.414" v="668" actId="20577"/>
          <ac:spMkLst>
            <pc:docMk/>
            <pc:sldMk cId="2533327720" sldId="258"/>
            <ac:spMk id="4" creationId="{B851E852-95EB-4CCD-9689-74AC43FE9BD7}"/>
          </ac:spMkLst>
        </pc:spChg>
        <pc:spChg chg="mod">
          <ac:chgData name="Bethanney Phillips (1801687)" userId="S::1801687@student.uwtsd.ac.uk::5e14ad46-b532-45e2-a508-e5261c3de071" providerId="AD" clId="Web-{12BB646E-8FAD-4842-BF72-4F07C8FFAA7C}" dt="2018-12-07T11:27:05.179" v="679" actId="20577"/>
          <ac:spMkLst>
            <pc:docMk/>
            <pc:sldMk cId="2533327720" sldId="258"/>
            <ac:spMk id="5" creationId="{E78D364F-BD51-4A20-8C8E-BCCA3A699A2F}"/>
          </ac:spMkLst>
        </pc:spChg>
        <pc:spChg chg="mod">
          <ac:chgData name="Bethanney Phillips (1801687)" userId="S::1801687@student.uwtsd.ac.uk::5e14ad46-b532-45e2-a508-e5261c3de071" providerId="AD" clId="Web-{12BB646E-8FAD-4842-BF72-4F07C8FFAA7C}" dt="2018-12-07T11:27:08.586" v="681" actId="20577"/>
          <ac:spMkLst>
            <pc:docMk/>
            <pc:sldMk cId="2533327720" sldId="258"/>
            <ac:spMk id="6" creationId="{C5499405-DF80-4CCE-A383-D35485EF8AE3}"/>
          </ac:spMkLst>
        </pc:spChg>
        <pc:spChg chg="del mod">
          <ac:chgData name="Bethanney Phillips (1801687)" userId="S::1801687@student.uwtsd.ac.uk::5e14ad46-b532-45e2-a508-e5261c3de071" providerId="AD" clId="Web-{12BB646E-8FAD-4842-BF72-4F07C8FFAA7C}" dt="2018-12-07T10:19:47.602" v="3"/>
          <ac:spMkLst>
            <pc:docMk/>
            <pc:sldMk cId="2533327720" sldId="258"/>
            <ac:spMk id="7" creationId="{C3EA9618-B9D2-4C86-84B8-ABEEEB80BEC7}"/>
          </ac:spMkLst>
        </pc:spChg>
        <pc:spChg chg="add del mod">
          <ac:chgData name="Bethanney Phillips (1801687)" userId="S::1801687@student.uwtsd.ac.uk::5e14ad46-b532-45e2-a508-e5261c3de071" providerId="AD" clId="Web-{12BB646E-8FAD-4842-BF72-4F07C8FFAA7C}" dt="2018-12-07T10:41:45.258" v="53"/>
          <ac:spMkLst>
            <pc:docMk/>
            <pc:sldMk cId="2533327720" sldId="258"/>
            <ac:spMk id="8" creationId="{F8508CA7-C06D-4C26-990D-4876D7B39287}"/>
          </ac:spMkLst>
        </pc:spChg>
        <pc:spChg chg="add del mod">
          <ac:chgData name="Bethanney Phillips (1801687)" userId="S::1801687@student.uwtsd.ac.uk::5e14ad46-b532-45e2-a508-e5261c3de071" providerId="AD" clId="Web-{12BB646E-8FAD-4842-BF72-4F07C8FFAA7C}" dt="2018-12-07T10:45:57.148" v="58"/>
          <ac:spMkLst>
            <pc:docMk/>
            <pc:sldMk cId="2533327720" sldId="258"/>
            <ac:spMk id="9" creationId="{08C5F24E-C283-43B5-B579-3D3548D99B9A}"/>
          </ac:spMkLst>
        </pc:spChg>
        <pc:spChg chg="add del mod">
          <ac:chgData name="Bethanney Phillips (1801687)" userId="S::1801687@student.uwtsd.ac.uk::5e14ad46-b532-45e2-a508-e5261c3de071" providerId="AD" clId="Web-{12BB646E-8FAD-4842-BF72-4F07C8FFAA7C}" dt="2018-12-07T10:46:41.680" v="62"/>
          <ac:spMkLst>
            <pc:docMk/>
            <pc:sldMk cId="2533327720" sldId="258"/>
            <ac:spMk id="10" creationId="{E1401F6D-97DB-452D-93B7-5CF4DF2CC404}"/>
          </ac:spMkLst>
        </pc:spChg>
        <pc:spChg chg="add mod">
          <ac:chgData name="Bethanney Phillips (1801687)" userId="S::1801687@student.uwtsd.ac.uk::5e14ad46-b532-45e2-a508-e5261c3de071" providerId="AD" clId="Web-{12BB646E-8FAD-4842-BF72-4F07C8FFAA7C}" dt="2018-12-07T11:26:56.507" v="671" actId="20577"/>
          <ac:spMkLst>
            <pc:docMk/>
            <pc:sldMk cId="2533327720" sldId="258"/>
            <ac:spMk id="11" creationId="{3FC86D61-596F-4C37-B72C-B55B68A99D7F}"/>
          </ac:spMkLst>
        </pc:spChg>
        <pc:spChg chg="add mod">
          <ac:chgData name="Bethanney Phillips (1801687)" userId="S::1801687@student.uwtsd.ac.uk::5e14ad46-b532-45e2-a508-e5261c3de071" providerId="AD" clId="Web-{12BB646E-8FAD-4842-BF72-4F07C8FFAA7C}" dt="2018-12-07T11:02:25.398" v="384" actId="20577"/>
          <ac:spMkLst>
            <pc:docMk/>
            <pc:sldMk cId="2533327720" sldId="258"/>
            <ac:spMk id="12" creationId="{8862B876-0085-4502-8EE8-60F658AD50F7}"/>
          </ac:spMkLst>
        </pc:spChg>
        <pc:spChg chg="add mod">
          <ac:chgData name="Bethanney Phillips (1801687)" userId="S::1801687@student.uwtsd.ac.uk::5e14ad46-b532-45e2-a508-e5261c3de071" providerId="AD" clId="Web-{12BB646E-8FAD-4842-BF72-4F07C8FFAA7C}" dt="2018-12-07T11:02:09.351" v="380" actId="1076"/>
          <ac:spMkLst>
            <pc:docMk/>
            <pc:sldMk cId="2533327720" sldId="258"/>
            <ac:spMk id="13" creationId="{59361424-EDC1-4B93-88AB-E66E027C95F6}"/>
          </ac:spMkLst>
        </pc:spChg>
      </pc:sldChg>
    </pc:docChg>
  </pc:docChgLst>
  <pc:docChgLst>
    <pc:chgData name="Bethanney Phillips (1801687)" userId="S::1801687@student.uwtsd.ac.uk::5e14ad46-b532-45e2-a508-e5261c3de071" providerId="AD" clId="Web-{985BE159-4153-49ED-8D7C-9CD074094402}"/>
    <pc:docChg chg="delSld">
      <pc:chgData name="Bethanney Phillips (1801687)" userId="S::1801687@student.uwtsd.ac.uk::5e14ad46-b532-45e2-a508-e5261c3de071" providerId="AD" clId="Web-{985BE159-4153-49ED-8D7C-9CD074094402}" dt="2018-12-08T23:21:26.063" v="0"/>
      <pc:docMkLst>
        <pc:docMk/>
      </pc:docMkLst>
      <pc:sldChg chg="del">
        <pc:chgData name="Bethanney Phillips (1801687)" userId="S::1801687@student.uwtsd.ac.uk::5e14ad46-b532-45e2-a508-e5261c3de071" providerId="AD" clId="Web-{985BE159-4153-49ED-8D7C-9CD074094402}" dt="2018-12-08T23:21:26.063" v="0"/>
        <pc:sldMkLst>
          <pc:docMk/>
          <pc:sldMk cId="109857222" sldId="256"/>
        </pc:sldMkLst>
      </pc:sldChg>
    </pc:docChg>
  </pc:docChgLst>
  <pc:docChgLst>
    <pc:chgData name="Bethanney Phillips (1801687)" userId="S::1801687@student.uwtsd.ac.uk::5e14ad46-b532-45e2-a508-e5261c3de071" providerId="AD" clId="Web-{AD3DE72C-41F1-4442-A9F7-0396EC15B6FA}"/>
    <pc:docChg chg="modSld">
      <pc:chgData name="Bethanney Phillips (1801687)" userId="S::1801687@student.uwtsd.ac.uk::5e14ad46-b532-45e2-a508-e5261c3de071" providerId="AD" clId="Web-{AD3DE72C-41F1-4442-A9F7-0396EC15B6FA}" dt="2018-12-06T11:53:14.978" v="91" actId="1076"/>
      <pc:docMkLst>
        <pc:docMk/>
      </pc:docMkLst>
      <pc:sldChg chg="addSp delSp modSp">
        <pc:chgData name="Bethanney Phillips (1801687)" userId="S::1801687@student.uwtsd.ac.uk::5e14ad46-b532-45e2-a508-e5261c3de071" providerId="AD" clId="Web-{AD3DE72C-41F1-4442-A9F7-0396EC15B6FA}" dt="2018-12-06T11:53:14.978" v="91" actId="1076"/>
        <pc:sldMkLst>
          <pc:docMk/>
          <pc:sldMk cId="109857222" sldId="256"/>
        </pc:sldMkLst>
        <pc:spChg chg="add del mod">
          <ac:chgData name="Bethanney Phillips (1801687)" userId="S::1801687@student.uwtsd.ac.uk::5e14ad46-b532-45e2-a508-e5261c3de071" providerId="AD" clId="Web-{AD3DE72C-41F1-4442-A9F7-0396EC15B6FA}" dt="2018-12-06T11:47:35.701" v="5"/>
          <ac:spMkLst>
            <pc:docMk/>
            <pc:sldMk cId="109857222" sldId="256"/>
            <ac:spMk id="3" creationId="{1D64BE29-283D-4B9F-8DC8-E2CD7B6FA9C1}"/>
          </ac:spMkLst>
        </pc:spChg>
        <pc:spChg chg="add del mod">
          <ac:chgData name="Bethanney Phillips (1801687)" userId="S::1801687@student.uwtsd.ac.uk::5e14ad46-b532-45e2-a508-e5261c3de071" providerId="AD" clId="Web-{AD3DE72C-41F1-4442-A9F7-0396EC15B6FA}" dt="2018-12-06T11:53:02.807" v="85"/>
          <ac:spMkLst>
            <pc:docMk/>
            <pc:sldMk cId="109857222" sldId="256"/>
            <ac:spMk id="6" creationId="{14CB6CD7-3241-4130-AB03-6C28E538118C}"/>
          </ac:spMkLst>
        </pc:spChg>
        <pc:spChg chg="add mod">
          <ac:chgData name="Bethanney Phillips (1801687)" userId="S::1801687@student.uwtsd.ac.uk::5e14ad46-b532-45e2-a508-e5261c3de071" providerId="AD" clId="Web-{AD3DE72C-41F1-4442-A9F7-0396EC15B6FA}" dt="2018-12-06T11:53:14.978" v="91" actId="1076"/>
          <ac:spMkLst>
            <pc:docMk/>
            <pc:sldMk cId="109857222" sldId="256"/>
            <ac:spMk id="7" creationId="{93D4B0C2-616B-4DFD-96A7-31AD60394018}"/>
          </ac:spMkLst>
        </pc:spChg>
        <pc:spChg chg="mod">
          <ac:chgData name="Bethanney Phillips (1801687)" userId="S::1801687@student.uwtsd.ac.uk::5e14ad46-b532-45e2-a508-e5261c3de071" providerId="AD" clId="Web-{AD3DE72C-41F1-4442-A9F7-0396EC15B6FA}" dt="2018-12-06T11:50:09.574" v="11"/>
          <ac:spMkLst>
            <pc:docMk/>
            <pc:sldMk cId="109857222" sldId="256"/>
            <ac:spMk id="14" creationId="{CF4BC483-A33B-418B-BB10-8C4FCDAF9BE4}"/>
          </ac:spMkLst>
        </pc:spChg>
        <pc:picChg chg="add mod">
          <ac:chgData name="Bethanney Phillips (1801687)" userId="S::1801687@student.uwtsd.ac.uk::5e14ad46-b532-45e2-a508-e5261c3de071" providerId="AD" clId="Web-{AD3DE72C-41F1-4442-A9F7-0396EC15B6FA}" dt="2018-12-06T11:48:22.232" v="10" actId="1076"/>
          <ac:picMkLst>
            <pc:docMk/>
            <pc:sldMk cId="109857222" sldId="256"/>
            <ac:picMk id="4" creationId="{B61F22C0-7C4C-4B35-95CD-15E418331AC6}"/>
          </ac:picMkLst>
        </pc:picChg>
      </pc:sldChg>
      <pc:sldChg chg="addSp modSp">
        <pc:chgData name="Bethanney Phillips (1801687)" userId="S::1801687@student.uwtsd.ac.uk::5e14ad46-b532-45e2-a508-e5261c3de071" providerId="AD" clId="Web-{AD3DE72C-41F1-4442-A9F7-0396EC15B6FA}" dt="2018-12-06T11:52:44.010" v="77" actId="20577"/>
        <pc:sldMkLst>
          <pc:docMk/>
          <pc:sldMk cId="2533327720" sldId="258"/>
        </pc:sldMkLst>
        <pc:spChg chg="add mod">
          <ac:chgData name="Bethanney Phillips (1801687)" userId="S::1801687@student.uwtsd.ac.uk::5e14ad46-b532-45e2-a508-e5261c3de071" providerId="AD" clId="Web-{AD3DE72C-41F1-4442-A9F7-0396EC15B6FA}" dt="2018-12-06T11:52:44.010" v="77" actId="20577"/>
          <ac:spMkLst>
            <pc:docMk/>
            <pc:sldMk cId="2533327720" sldId="258"/>
            <ac:spMk id="6" creationId="{C5499405-DF80-4CCE-A383-D35485EF8AE3}"/>
          </ac:spMkLst>
        </pc:spChg>
      </pc:sldChg>
    </pc:docChg>
  </pc:docChgLst>
  <pc:docChgLst>
    <pc:chgData name="Bethanney Phillips (1801687)" userId="S::1801687@student.uwtsd.ac.uk::5e14ad46-b532-45e2-a508-e5261c3de071" providerId="AD" clId="Web-{8CE97E98-CE47-440A-A99D-AC2DAC265ED0}"/>
    <pc:docChg chg="modSld">
      <pc:chgData name="Bethanney Phillips (1801687)" userId="S::1801687@student.uwtsd.ac.uk::5e14ad46-b532-45e2-a508-e5261c3de071" providerId="AD" clId="Web-{8CE97E98-CE47-440A-A99D-AC2DAC265ED0}" dt="2018-12-06T11:15:15.777" v="294" actId="20577"/>
      <pc:docMkLst>
        <pc:docMk/>
      </pc:docMkLst>
      <pc:sldChg chg="addSp delSp modSp">
        <pc:chgData name="Bethanney Phillips (1801687)" userId="S::1801687@student.uwtsd.ac.uk::5e14ad46-b532-45e2-a508-e5261c3de071" providerId="AD" clId="Web-{8CE97E98-CE47-440A-A99D-AC2DAC265ED0}" dt="2018-12-06T11:15:15.777" v="294" actId="20577"/>
        <pc:sldMkLst>
          <pc:docMk/>
          <pc:sldMk cId="109857222" sldId="256"/>
        </pc:sldMkLst>
        <pc:spChg chg="del mod">
          <ac:chgData name="Bethanney Phillips (1801687)" userId="S::1801687@student.uwtsd.ac.uk::5e14ad46-b532-45e2-a508-e5261c3de071" providerId="AD" clId="Web-{8CE97E98-CE47-440A-A99D-AC2DAC265ED0}" dt="2018-12-06T10:37:04.969" v="38"/>
          <ac:spMkLst>
            <pc:docMk/>
            <pc:sldMk cId="109857222" sldId="256"/>
            <ac:spMk id="3" creationId="{00000000-0000-0000-0000-000000000000}"/>
          </ac:spMkLst>
        </pc:spChg>
        <pc:spChg chg="del mod">
          <ac:chgData name="Bethanney Phillips (1801687)" userId="S::1801687@student.uwtsd.ac.uk::5e14ad46-b532-45e2-a508-e5261c3de071" providerId="AD" clId="Web-{8CE97E98-CE47-440A-A99D-AC2DAC265ED0}" dt="2018-12-06T10:37:01.062" v="37"/>
          <ac:spMkLst>
            <pc:docMk/>
            <pc:sldMk cId="109857222" sldId="256"/>
            <ac:spMk id="4" creationId="{2DD1FA67-2D9F-496E-A96B-CFB88DFE4EFD}"/>
          </ac:spMkLst>
        </pc:spChg>
        <pc:spChg chg="add del">
          <ac:chgData name="Bethanney Phillips (1801687)" userId="S::1801687@student.uwtsd.ac.uk::5e14ad46-b532-45e2-a508-e5261c3de071" providerId="AD" clId="Web-{8CE97E98-CE47-440A-A99D-AC2DAC265ED0}" dt="2018-12-06T10:36:38.078" v="32"/>
          <ac:spMkLst>
            <pc:docMk/>
            <pc:sldMk cId="109857222" sldId="256"/>
            <ac:spMk id="5" creationId="{FD0F4FF7-B3AC-46F5-8673-9063A75EEF0D}"/>
          </ac:spMkLst>
        </pc:spChg>
        <pc:spChg chg="add del">
          <ac:chgData name="Bethanney Phillips (1801687)" userId="S::1801687@student.uwtsd.ac.uk::5e14ad46-b532-45e2-a508-e5261c3de071" providerId="AD" clId="Web-{8CE97E98-CE47-440A-A99D-AC2DAC265ED0}" dt="2018-12-06T10:36:36.734" v="31"/>
          <ac:spMkLst>
            <pc:docMk/>
            <pc:sldMk cId="109857222" sldId="256"/>
            <ac:spMk id="6" creationId="{0B22BB32-1621-4523-A5C5-070AF172EC1D}"/>
          </ac:spMkLst>
        </pc:spChg>
        <pc:spChg chg="add del mod">
          <ac:chgData name="Bethanney Phillips (1801687)" userId="S::1801687@student.uwtsd.ac.uk::5e14ad46-b532-45e2-a508-e5261c3de071" providerId="AD" clId="Web-{8CE97E98-CE47-440A-A99D-AC2DAC265ED0}" dt="2018-12-06T10:37:43.672" v="48"/>
          <ac:spMkLst>
            <pc:docMk/>
            <pc:sldMk cId="109857222" sldId="256"/>
            <ac:spMk id="8" creationId="{CEE8BE85-CE40-4372-A9D6-337481C4000B}"/>
          </ac:spMkLst>
        </pc:spChg>
        <pc:spChg chg="add del mod">
          <ac:chgData name="Bethanney Phillips (1801687)" userId="S::1801687@student.uwtsd.ac.uk::5e14ad46-b532-45e2-a508-e5261c3de071" providerId="AD" clId="Web-{8CE97E98-CE47-440A-A99D-AC2DAC265ED0}" dt="2018-12-06T10:37:40.234" v="47"/>
          <ac:spMkLst>
            <pc:docMk/>
            <pc:sldMk cId="109857222" sldId="256"/>
            <ac:spMk id="9" creationId="{06088F28-0092-42F7-B8B0-A9F9D0DBBB41}"/>
          </ac:spMkLst>
        </pc:spChg>
        <pc:spChg chg="add mod">
          <ac:chgData name="Bethanney Phillips (1801687)" userId="S::1801687@student.uwtsd.ac.uk::5e14ad46-b532-45e2-a508-e5261c3de071" providerId="AD" clId="Web-{8CE97E98-CE47-440A-A99D-AC2DAC265ED0}" dt="2018-12-06T10:49:55.144" v="61" actId="14100"/>
          <ac:spMkLst>
            <pc:docMk/>
            <pc:sldMk cId="109857222" sldId="256"/>
            <ac:spMk id="10" creationId="{22D7FF98-A9DB-4700-9279-AF55C1C67C31}"/>
          </ac:spMkLst>
        </pc:spChg>
        <pc:spChg chg="add del mod">
          <ac:chgData name="Bethanney Phillips (1801687)" userId="S::1801687@student.uwtsd.ac.uk::5e14ad46-b532-45e2-a508-e5261c3de071" providerId="AD" clId="Web-{8CE97E98-CE47-440A-A99D-AC2DAC265ED0}" dt="2018-12-06T11:09:08.979" v="138"/>
          <ac:spMkLst>
            <pc:docMk/>
            <pc:sldMk cId="109857222" sldId="256"/>
            <ac:spMk id="11" creationId="{6E793E35-187F-4556-A497-DDB457A94541}"/>
          </ac:spMkLst>
        </pc:spChg>
        <pc:spChg chg="add mod">
          <ac:chgData name="Bethanney Phillips (1801687)" userId="S::1801687@student.uwtsd.ac.uk::5e14ad46-b532-45e2-a508-e5261c3de071" providerId="AD" clId="Web-{8CE97E98-CE47-440A-A99D-AC2DAC265ED0}" dt="2018-12-06T11:15:15.777" v="294" actId="20577"/>
          <ac:spMkLst>
            <pc:docMk/>
            <pc:sldMk cId="109857222" sldId="256"/>
            <ac:spMk id="14" creationId="{CF4BC483-A33B-418B-BB10-8C4FCDAF9BE4}"/>
          </ac:spMkLst>
        </pc:spChg>
        <pc:picChg chg="add del mod ord">
          <ac:chgData name="Bethanney Phillips (1801687)" userId="S::1801687@student.uwtsd.ac.uk::5e14ad46-b532-45e2-a508-e5261c3de071" providerId="AD" clId="Web-{8CE97E98-CE47-440A-A99D-AC2DAC265ED0}" dt="2018-12-06T11:09:09.025" v="139"/>
          <ac:picMkLst>
            <pc:docMk/>
            <pc:sldMk cId="109857222" sldId="256"/>
            <ac:picMk id="12" creationId="{88518B0A-DE1D-4309-BC36-F06240D38722}"/>
          </ac:picMkLst>
        </pc:picChg>
        <pc:picChg chg="add del mod">
          <ac:chgData name="Bethanney Phillips (1801687)" userId="S::1801687@student.uwtsd.ac.uk::5e14ad46-b532-45e2-a508-e5261c3de071" providerId="AD" clId="Web-{8CE97E98-CE47-440A-A99D-AC2DAC265ED0}" dt="2018-12-06T11:09:43.604" v="143"/>
          <ac:picMkLst>
            <pc:docMk/>
            <pc:sldMk cId="109857222" sldId="256"/>
            <ac:picMk id="15" creationId="{D7C5D14A-236D-4FCE-BB84-92E4D0DCE608}"/>
          </ac:picMkLst>
        </pc:picChg>
        <pc:picChg chg="add del mod">
          <ac:chgData name="Bethanney Phillips (1801687)" userId="S::1801687@student.uwtsd.ac.uk::5e14ad46-b532-45e2-a508-e5261c3de071" providerId="AD" clId="Web-{8CE97E98-CE47-440A-A99D-AC2DAC265ED0}" dt="2018-12-06T11:10:06.619" v="145"/>
          <ac:picMkLst>
            <pc:docMk/>
            <pc:sldMk cId="109857222" sldId="256"/>
            <ac:picMk id="17" creationId="{7C76D572-A77E-4132-B06A-7B81BA52A21E}"/>
          </ac:picMkLst>
        </pc:picChg>
      </pc:sldChg>
      <pc:sldChg chg="delSp modSp">
        <pc:chgData name="Bethanney Phillips (1801687)" userId="S::1801687@student.uwtsd.ac.uk::5e14ad46-b532-45e2-a508-e5261c3de071" providerId="AD" clId="Web-{8CE97E98-CE47-440A-A99D-AC2DAC265ED0}" dt="2018-12-06T10:18:46.057" v="4"/>
        <pc:sldMkLst>
          <pc:docMk/>
          <pc:sldMk cId="629657140" sldId="257"/>
        </pc:sldMkLst>
        <pc:spChg chg="mod">
          <ac:chgData name="Bethanney Phillips (1801687)" userId="S::1801687@student.uwtsd.ac.uk::5e14ad46-b532-45e2-a508-e5261c3de071" providerId="AD" clId="Web-{8CE97E98-CE47-440A-A99D-AC2DAC265ED0}" dt="2018-12-06T10:18:39.901" v="3" actId="1076"/>
          <ac:spMkLst>
            <pc:docMk/>
            <pc:sldMk cId="629657140" sldId="257"/>
            <ac:spMk id="3" creationId="{C2651864-78F0-4E73-8A4C-4BE365F2EC82}"/>
          </ac:spMkLst>
        </pc:spChg>
        <pc:spChg chg="del">
          <ac:chgData name="Bethanney Phillips (1801687)" userId="S::1801687@student.uwtsd.ac.uk::5e14ad46-b532-45e2-a508-e5261c3de071" providerId="AD" clId="Web-{8CE97E98-CE47-440A-A99D-AC2DAC265ED0}" dt="2018-12-06T10:18:46.057" v="4"/>
          <ac:spMkLst>
            <pc:docMk/>
            <pc:sldMk cId="629657140" sldId="257"/>
            <ac:spMk id="4" creationId="{0BA8B732-207D-4295-BB71-DC7C246DB228}"/>
          </ac:spMkLst>
        </pc:spChg>
      </pc:sldChg>
      <pc:sldChg chg="addSp delSp modSp">
        <pc:chgData name="Bethanney Phillips (1801687)" userId="S::1801687@student.uwtsd.ac.uk::5e14ad46-b532-45e2-a508-e5261c3de071" providerId="AD" clId="Web-{8CE97E98-CE47-440A-A99D-AC2DAC265ED0}" dt="2018-12-06T11:00:30.929" v="88" actId="20577"/>
        <pc:sldMkLst>
          <pc:docMk/>
          <pc:sldMk cId="2533327720" sldId="258"/>
        </pc:sldMkLst>
        <pc:spChg chg="add mod">
          <ac:chgData name="Bethanney Phillips (1801687)" userId="S::1801687@student.uwtsd.ac.uk::5e14ad46-b532-45e2-a508-e5261c3de071" providerId="AD" clId="Web-{8CE97E98-CE47-440A-A99D-AC2DAC265ED0}" dt="2018-12-06T11:00:30.929" v="88" actId="20577"/>
          <ac:spMkLst>
            <pc:docMk/>
            <pc:sldMk cId="2533327720" sldId="258"/>
            <ac:spMk id="5" creationId="{E78D364F-BD51-4A20-8C8E-BCCA3A699A2F}"/>
          </ac:spMkLst>
        </pc:spChg>
        <pc:spChg chg="add del mod">
          <ac:chgData name="Bethanney Phillips (1801687)" userId="S::1801687@student.uwtsd.ac.uk::5e14ad46-b532-45e2-a508-e5261c3de071" providerId="AD" clId="Web-{8CE97E98-CE47-440A-A99D-AC2DAC265ED0}" dt="2018-12-06T10:55:10.662" v="83"/>
          <ac:spMkLst>
            <pc:docMk/>
            <pc:sldMk cId="2533327720" sldId="258"/>
            <ac:spMk id="6" creationId="{EB1B3FD0-85F7-445B-8397-664579654EFA}"/>
          </ac:spMkLst>
        </pc:spChg>
      </pc:sldChg>
    </pc:docChg>
  </pc:docChgLst>
  <pc:docChgLst>
    <pc:chgData name="Bethanney Phillips (1801687)" userId="S::1801687@student.uwtsd.ac.uk::5e14ad46-b532-45e2-a508-e5261c3de071" providerId="AD" clId="Web-{1D0092B9-AB25-40BB-BA8B-B6E62DAA0FAB}"/>
    <pc:docChg chg="modSld">
      <pc:chgData name="Bethanney Phillips (1801687)" userId="S::1801687@student.uwtsd.ac.uk::5e14ad46-b532-45e2-a508-e5261c3de071" providerId="AD" clId="Web-{1D0092B9-AB25-40BB-BA8B-B6E62DAA0FAB}" dt="2018-12-07T09:55:51.480" v="1" actId="1076"/>
      <pc:docMkLst>
        <pc:docMk/>
      </pc:docMkLst>
      <pc:sldChg chg="modSp">
        <pc:chgData name="Bethanney Phillips (1801687)" userId="S::1801687@student.uwtsd.ac.uk::5e14ad46-b532-45e2-a508-e5261c3de071" providerId="AD" clId="Web-{1D0092B9-AB25-40BB-BA8B-B6E62DAA0FAB}" dt="2018-12-07T09:55:51.480" v="1" actId="1076"/>
        <pc:sldMkLst>
          <pc:docMk/>
          <pc:sldMk cId="109857222" sldId="256"/>
        </pc:sldMkLst>
        <pc:spChg chg="mod">
          <ac:chgData name="Bethanney Phillips (1801687)" userId="S::1801687@student.uwtsd.ac.uk::5e14ad46-b532-45e2-a508-e5261c3de071" providerId="AD" clId="Web-{1D0092B9-AB25-40BB-BA8B-B6E62DAA0FAB}" dt="2018-12-07T09:55:51.480" v="1" actId="1076"/>
          <ac:spMkLst>
            <pc:docMk/>
            <pc:sldMk cId="109857222" sldId="256"/>
            <ac:spMk id="14" creationId="{CF4BC483-A33B-418B-BB10-8C4FCDAF9BE4}"/>
          </ac:spMkLst>
        </pc:spChg>
      </pc:sldChg>
    </pc:docChg>
  </pc:docChgLst>
  <pc:docChgLst>
    <pc:chgData name="Bethanney Phillips (1801687)" userId="S::1801687@student.uwtsd.ac.uk::5e14ad46-b532-45e2-a508-e5261c3de071" providerId="AD" clId="Web-{58A17746-AFB6-42FA-B876-D09FC99D948A}"/>
    <pc:docChg chg="modSld">
      <pc:chgData name="Bethanney Phillips (1801687)" userId="S::1801687@student.uwtsd.ac.uk::5e14ad46-b532-45e2-a508-e5261c3de071" providerId="AD" clId="Web-{58A17746-AFB6-42FA-B876-D09FC99D948A}" dt="2018-12-05T19:24:46.535" v="512" actId="20577"/>
      <pc:docMkLst>
        <pc:docMk/>
      </pc:docMkLst>
      <pc:sldChg chg="modSp">
        <pc:chgData name="Bethanney Phillips (1801687)" userId="S::1801687@student.uwtsd.ac.uk::5e14ad46-b532-45e2-a508-e5261c3de071" providerId="AD" clId="Web-{58A17746-AFB6-42FA-B876-D09FC99D948A}" dt="2018-12-05T19:24:46.535" v="511" actId="20577"/>
        <pc:sldMkLst>
          <pc:docMk/>
          <pc:sldMk cId="109857222" sldId="256"/>
        </pc:sldMkLst>
        <pc:spChg chg="mod">
          <ac:chgData name="Bethanney Phillips (1801687)" userId="S::1801687@student.uwtsd.ac.uk::5e14ad46-b532-45e2-a508-e5261c3de071" providerId="AD" clId="Web-{58A17746-AFB6-42FA-B876-D09FC99D948A}" dt="2018-12-05T19:24:46.535" v="511" actId="20577"/>
          <ac:spMkLst>
            <pc:docMk/>
            <pc:sldMk cId="109857222" sldId="256"/>
            <ac:spMk id="4" creationId="{2DD1FA67-2D9F-496E-A96B-CFB88DFE4EFD}"/>
          </ac:spMkLst>
        </pc:spChg>
      </pc:sldChg>
      <pc:sldChg chg="addSp delSp modSp">
        <pc:chgData name="Bethanney Phillips (1801687)" userId="S::1801687@student.uwtsd.ac.uk::5e14ad46-b532-45e2-a508-e5261c3de071" providerId="AD" clId="Web-{58A17746-AFB6-42FA-B876-D09FC99D948A}" dt="2018-12-05T19:24:35.176" v="503" actId="20577"/>
        <pc:sldMkLst>
          <pc:docMk/>
          <pc:sldMk cId="629657140" sldId="257"/>
        </pc:sldMkLst>
        <pc:spChg chg="mod">
          <ac:chgData name="Bethanney Phillips (1801687)" userId="S::1801687@student.uwtsd.ac.uk::5e14ad46-b532-45e2-a508-e5261c3de071" providerId="AD" clId="Web-{58A17746-AFB6-42FA-B876-D09FC99D948A}" dt="2018-12-05T19:05:16.713" v="67" actId="1076"/>
          <ac:spMkLst>
            <pc:docMk/>
            <pc:sldMk cId="629657140" sldId="257"/>
            <ac:spMk id="2" creationId="{2D7779D8-FD08-484C-B250-F747AB52FE52}"/>
          </ac:spMkLst>
        </pc:spChg>
        <pc:spChg chg="mod">
          <ac:chgData name="Bethanney Phillips (1801687)" userId="S::1801687@student.uwtsd.ac.uk::5e14ad46-b532-45e2-a508-e5261c3de071" providerId="AD" clId="Web-{58A17746-AFB6-42FA-B876-D09FC99D948A}" dt="2018-12-05T19:24:35.176" v="503" actId="20577"/>
          <ac:spMkLst>
            <pc:docMk/>
            <pc:sldMk cId="629657140" sldId="257"/>
            <ac:spMk id="3" creationId="{C2651864-78F0-4E73-8A4C-4BE365F2EC82}"/>
          </ac:spMkLst>
        </pc:spChg>
        <pc:spChg chg="mod">
          <ac:chgData name="Bethanney Phillips (1801687)" userId="S::1801687@student.uwtsd.ac.uk::5e14ad46-b532-45e2-a508-e5261c3de071" providerId="AD" clId="Web-{58A17746-AFB6-42FA-B876-D09FC99D948A}" dt="2018-12-05T19:05:16.916" v="69" actId="1076"/>
          <ac:spMkLst>
            <pc:docMk/>
            <pc:sldMk cId="629657140" sldId="257"/>
            <ac:spMk id="4" creationId="{0BA8B732-207D-4295-BB71-DC7C246DB228}"/>
          </ac:spMkLst>
        </pc:spChg>
        <pc:spChg chg="del mod">
          <ac:chgData name="Bethanney Phillips (1801687)" userId="S::1801687@student.uwtsd.ac.uk::5e14ad46-b532-45e2-a508-e5261c3de071" providerId="AD" clId="Web-{58A17746-AFB6-42FA-B876-D09FC99D948A}" dt="2018-12-05T19:08:17.040" v="109"/>
          <ac:spMkLst>
            <pc:docMk/>
            <pc:sldMk cId="629657140" sldId="257"/>
            <ac:spMk id="5" creationId="{FA3B7BB1-717A-4DD2-A955-A66BABDC5A5E}"/>
          </ac:spMkLst>
        </pc:spChg>
        <pc:spChg chg="add mod">
          <ac:chgData name="Bethanney Phillips (1801687)" userId="S::1801687@student.uwtsd.ac.uk::5e14ad46-b532-45e2-a508-e5261c3de071" providerId="AD" clId="Web-{58A17746-AFB6-42FA-B876-D09FC99D948A}" dt="2018-12-05T19:02:14.464" v="11" actId="20577"/>
          <ac:spMkLst>
            <pc:docMk/>
            <pc:sldMk cId="629657140" sldId="257"/>
            <ac:spMk id="6" creationId="{F9745AFB-E133-4907-86C6-4B9E7FB34195}"/>
          </ac:spMkLst>
        </pc:spChg>
        <pc:spChg chg="add del">
          <ac:chgData name="Bethanney Phillips (1801687)" userId="S::1801687@student.uwtsd.ac.uk::5e14ad46-b532-45e2-a508-e5261c3de071" providerId="AD" clId="Web-{58A17746-AFB6-42FA-B876-D09FC99D948A}" dt="2018-12-05T19:03:14.136" v="31"/>
          <ac:spMkLst>
            <pc:docMk/>
            <pc:sldMk cId="629657140" sldId="257"/>
            <ac:spMk id="7" creationId="{B4BA3ED4-FDC8-4CC0-9755-DEB4A003E436}"/>
          </ac:spMkLst>
        </pc:spChg>
        <pc:spChg chg="add mod">
          <ac:chgData name="Bethanney Phillips (1801687)" userId="S::1801687@student.uwtsd.ac.uk::5e14ad46-b532-45e2-a508-e5261c3de071" providerId="AD" clId="Web-{58A17746-AFB6-42FA-B876-D09FC99D948A}" dt="2018-12-05T19:05:16.557" v="66" actId="1076"/>
          <ac:spMkLst>
            <pc:docMk/>
            <pc:sldMk cId="629657140" sldId="257"/>
            <ac:spMk id="8" creationId="{FEECFF03-66E8-4EF2-816F-2C0DA831F880}"/>
          </ac:spMkLst>
        </pc:spChg>
        <pc:spChg chg="add mod">
          <ac:chgData name="Bethanney Phillips (1801687)" userId="S::1801687@student.uwtsd.ac.uk::5e14ad46-b532-45e2-a508-e5261c3de071" providerId="AD" clId="Web-{58A17746-AFB6-42FA-B876-D09FC99D948A}" dt="2018-12-05T19:19:54.379" v="405" actId="20577"/>
          <ac:spMkLst>
            <pc:docMk/>
            <pc:sldMk cId="629657140" sldId="257"/>
            <ac:spMk id="9" creationId="{FB7D4311-D119-43E4-9F1D-3441CFED7464}"/>
          </ac:spMkLst>
        </pc:spChg>
      </pc:sldChg>
      <pc:sldChg chg="addSp modSp">
        <pc:chgData name="Bethanney Phillips (1801687)" userId="S::1801687@student.uwtsd.ac.uk::5e14ad46-b532-45e2-a508-e5261c3de071" providerId="AD" clId="Web-{58A17746-AFB6-42FA-B876-D09FC99D948A}" dt="2018-12-05T19:20:21.129" v="415" actId="20577"/>
        <pc:sldMkLst>
          <pc:docMk/>
          <pc:sldMk cId="2533327720" sldId="258"/>
        </pc:sldMkLst>
        <pc:spChg chg="mod">
          <ac:chgData name="Bethanney Phillips (1801687)" userId="S::1801687@student.uwtsd.ac.uk::5e14ad46-b532-45e2-a508-e5261c3de071" providerId="AD" clId="Web-{58A17746-AFB6-42FA-B876-D09FC99D948A}" dt="2018-12-05T19:20:08.519" v="407" actId="20577"/>
          <ac:spMkLst>
            <pc:docMk/>
            <pc:sldMk cId="2533327720" sldId="258"/>
            <ac:spMk id="3" creationId="{F588D225-6BFA-46DB-93D8-53E1DC79DAB9}"/>
          </ac:spMkLst>
        </pc:spChg>
        <pc:spChg chg="add mod">
          <ac:chgData name="Bethanney Phillips (1801687)" userId="S::1801687@student.uwtsd.ac.uk::5e14ad46-b532-45e2-a508-e5261c3de071" providerId="AD" clId="Web-{58A17746-AFB6-42FA-B876-D09FC99D948A}" dt="2018-12-05T19:20:21.129" v="415" actId="20577"/>
          <ac:spMkLst>
            <pc:docMk/>
            <pc:sldMk cId="2533327720" sldId="258"/>
            <ac:spMk id="4" creationId="{B851E852-95EB-4CCD-9689-74AC43FE9BD7}"/>
          </ac:spMkLst>
        </pc:spChg>
      </pc:sldChg>
    </pc:docChg>
  </pc:docChgLst>
  <pc:docChgLst>
    <pc:chgData name="Bethanney Phillips (1801687)" userId="S::1801687@student.uwtsd.ac.uk::5e14ad46-b532-45e2-a508-e5261c3de071" providerId="AD" clId="Web-{AFCFDDF0-A952-46AE-8BEF-E703D918A2AA}"/>
    <pc:docChg chg="modSld">
      <pc:chgData name="Bethanney Phillips (1801687)" userId="S::1801687@student.uwtsd.ac.uk::5e14ad46-b532-45e2-a508-e5261c3de071" providerId="AD" clId="Web-{AFCFDDF0-A952-46AE-8BEF-E703D918A2AA}" dt="2018-12-07T10:01:19.438" v="11" actId="20577"/>
      <pc:docMkLst>
        <pc:docMk/>
      </pc:docMkLst>
      <pc:sldChg chg="addSp delSp modSp">
        <pc:chgData name="Bethanney Phillips (1801687)" userId="S::1801687@student.uwtsd.ac.uk::5e14ad46-b532-45e2-a508-e5261c3de071" providerId="AD" clId="Web-{AFCFDDF0-A952-46AE-8BEF-E703D918A2AA}" dt="2018-12-07T10:01:19.438" v="11" actId="20577"/>
        <pc:sldMkLst>
          <pc:docMk/>
          <pc:sldMk cId="109857222" sldId="256"/>
        </pc:sldMkLst>
        <pc:spChg chg="add mod">
          <ac:chgData name="Bethanney Phillips (1801687)" userId="S::1801687@student.uwtsd.ac.uk::5e14ad46-b532-45e2-a508-e5261c3de071" providerId="AD" clId="Web-{AFCFDDF0-A952-46AE-8BEF-E703D918A2AA}" dt="2018-12-07T10:01:19.438" v="11" actId="20577"/>
          <ac:spMkLst>
            <pc:docMk/>
            <pc:sldMk cId="109857222" sldId="256"/>
            <ac:spMk id="3" creationId="{82F1770E-5C18-4D36-8F72-F0BFB4AAC029}"/>
          </ac:spMkLst>
        </pc:spChg>
        <pc:spChg chg="del mod">
          <ac:chgData name="Bethanney Phillips (1801687)" userId="S::1801687@student.uwtsd.ac.uk::5e14ad46-b532-45e2-a508-e5261c3de071" providerId="AD" clId="Web-{AFCFDDF0-A952-46AE-8BEF-E703D918A2AA}" dt="2018-12-07T10:00:12.970" v="2"/>
          <ac:spMkLst>
            <pc:docMk/>
            <pc:sldMk cId="109857222" sldId="256"/>
            <ac:spMk id="14" creationId="{CF4BC483-A33B-418B-BB10-8C4FCDAF9BE4}"/>
          </ac:spMkLst>
        </pc:spChg>
      </pc:sldChg>
    </pc:docChg>
  </pc:docChgLst>
  <pc:docChgLst>
    <pc:chgData name="Bethanney Phillips (1801687)" userId="S::1801687@student.uwtsd.ac.uk::5e14ad46-b532-45e2-a508-e5261c3de071" providerId="AD" clId="Web-{12A4DD2B-765D-439D-B272-7FA178562242}"/>
    <pc:docChg chg="addSld modSld">
      <pc:chgData name="Bethanney Phillips (1801687)" userId="S::1801687@student.uwtsd.ac.uk::5e14ad46-b532-45e2-a508-e5261c3de071" providerId="AD" clId="Web-{12A4DD2B-765D-439D-B272-7FA178562242}" dt="2018-12-07T12:28:59.628" v="5"/>
      <pc:docMkLst>
        <pc:docMk/>
      </pc:docMkLst>
      <pc:sldChg chg="addSp modSp new">
        <pc:chgData name="Bethanney Phillips (1801687)" userId="S::1801687@student.uwtsd.ac.uk::5e14ad46-b532-45e2-a508-e5261c3de071" providerId="AD" clId="Web-{12A4DD2B-765D-439D-B272-7FA178562242}" dt="2018-12-07T12:28:59.628" v="5"/>
        <pc:sldMkLst>
          <pc:docMk/>
          <pc:sldMk cId="3576981728" sldId="259"/>
        </pc:sldMkLst>
        <pc:spChg chg="add">
          <ac:chgData name="Bethanney Phillips (1801687)" userId="S::1801687@student.uwtsd.ac.uk::5e14ad46-b532-45e2-a508-e5261c3de071" providerId="AD" clId="Web-{12A4DD2B-765D-439D-B272-7FA178562242}" dt="2018-12-07T12:27:48.206" v="1"/>
          <ac:spMkLst>
            <pc:docMk/>
            <pc:sldMk cId="3576981728" sldId="259"/>
            <ac:spMk id="3" creationId="{51E78A07-7E03-47E6-A6DC-37E7DB296BC2}"/>
          </ac:spMkLst>
        </pc:spChg>
        <pc:spChg chg="add mod">
          <ac:chgData name="Bethanney Phillips (1801687)" userId="S::1801687@student.uwtsd.ac.uk::5e14ad46-b532-45e2-a508-e5261c3de071" providerId="AD" clId="Web-{12A4DD2B-765D-439D-B272-7FA178562242}" dt="2018-12-07T12:28:35.534" v="3"/>
          <ac:spMkLst>
            <pc:docMk/>
            <pc:sldMk cId="3576981728" sldId="259"/>
            <ac:spMk id="4" creationId="{D7D9D51D-4AAA-47F1-A6E5-C5F1C4B45E7A}"/>
          </ac:spMkLst>
        </pc:spChg>
        <pc:spChg chg="add mod">
          <ac:chgData name="Bethanney Phillips (1801687)" userId="S::1801687@student.uwtsd.ac.uk::5e14ad46-b532-45e2-a508-e5261c3de071" providerId="AD" clId="Web-{12A4DD2B-765D-439D-B272-7FA178562242}" dt="2018-12-07T12:28:59.628" v="5"/>
          <ac:spMkLst>
            <pc:docMk/>
            <pc:sldMk cId="3576981728" sldId="259"/>
            <ac:spMk id="5" creationId="{17B72AE2-F7EB-4225-9E8A-5038A6930589}"/>
          </ac:spMkLst>
        </pc:spChg>
      </pc:sldChg>
    </pc:docChg>
  </pc:docChgLst>
  <pc:docChgLst>
    <pc:chgData name="Bethanney Phillips (1801687)" userId="S::1801687@student.uwtsd.ac.uk::5e14ad46-b532-45e2-a508-e5261c3de071" providerId="AD" clId="Web-{31F028FE-9877-4E9A-94FC-A445B1E32965}"/>
    <pc:docChg chg="modSld">
      <pc:chgData name="Bethanney Phillips (1801687)" userId="S::1801687@student.uwtsd.ac.uk::5e14ad46-b532-45e2-a508-e5261c3de071" providerId="AD" clId="Web-{31F028FE-9877-4E9A-94FC-A445B1E32965}" dt="2018-12-07T10:10:02.801" v="52" actId="20577"/>
      <pc:docMkLst>
        <pc:docMk/>
      </pc:docMkLst>
      <pc:sldChg chg="modSp">
        <pc:chgData name="Bethanney Phillips (1801687)" userId="S::1801687@student.uwtsd.ac.uk::5e14ad46-b532-45e2-a508-e5261c3de071" providerId="AD" clId="Web-{31F028FE-9877-4E9A-94FC-A445B1E32965}" dt="2018-12-07T10:10:02.801" v="52" actId="20577"/>
        <pc:sldMkLst>
          <pc:docMk/>
          <pc:sldMk cId="109857222" sldId="256"/>
        </pc:sldMkLst>
        <pc:spChg chg="mod">
          <ac:chgData name="Bethanney Phillips (1801687)" userId="S::1801687@student.uwtsd.ac.uk::5e14ad46-b532-45e2-a508-e5261c3de071" providerId="AD" clId="Web-{31F028FE-9877-4E9A-94FC-A445B1E32965}" dt="2018-12-07T10:10:02.801" v="52" actId="20577"/>
          <ac:spMkLst>
            <pc:docMk/>
            <pc:sldMk cId="109857222" sldId="256"/>
            <ac:spMk id="3" creationId="{82F1770E-5C18-4D36-8F72-F0BFB4AAC029}"/>
          </ac:spMkLst>
        </pc:spChg>
        <pc:spChg chg="mod">
          <ac:chgData name="Bethanney Phillips (1801687)" userId="S::1801687@student.uwtsd.ac.uk::5e14ad46-b532-45e2-a508-e5261c3de071" providerId="AD" clId="Web-{31F028FE-9877-4E9A-94FC-A445B1E32965}" dt="2018-12-07T10:03:48.428" v="16" actId="1076"/>
          <ac:spMkLst>
            <pc:docMk/>
            <pc:sldMk cId="109857222" sldId="256"/>
            <ac:spMk id="10" creationId="{22D7FF98-A9DB-4700-9279-AF55C1C67C31}"/>
          </ac:spMkLst>
        </pc:spChg>
      </pc:sldChg>
      <pc:sldChg chg="addSp delSp modSp">
        <pc:chgData name="Bethanney Phillips (1801687)" userId="S::1801687@student.uwtsd.ac.uk::5e14ad46-b532-45e2-a508-e5261c3de071" providerId="AD" clId="Web-{31F028FE-9877-4E9A-94FC-A445B1E32965}" dt="2018-12-07T10:08:01.505" v="49" actId="20577"/>
        <pc:sldMkLst>
          <pc:docMk/>
          <pc:sldMk cId="2533327720" sldId="258"/>
        </pc:sldMkLst>
        <pc:spChg chg="del">
          <ac:chgData name="Bethanney Phillips (1801687)" userId="S::1801687@student.uwtsd.ac.uk::5e14ad46-b532-45e2-a508-e5261c3de071" providerId="AD" clId="Web-{31F028FE-9877-4E9A-94FC-A445B1E32965}" dt="2018-12-07T10:05:33.271" v="17"/>
          <ac:spMkLst>
            <pc:docMk/>
            <pc:sldMk cId="2533327720" sldId="258"/>
            <ac:spMk id="2" creationId="{92B6537C-CBB0-438E-BDEE-ADE3A808126E}"/>
          </ac:spMkLst>
        </pc:spChg>
        <pc:spChg chg="add mod">
          <ac:chgData name="Bethanney Phillips (1801687)" userId="S::1801687@student.uwtsd.ac.uk::5e14ad46-b532-45e2-a508-e5261c3de071" providerId="AD" clId="Web-{31F028FE-9877-4E9A-94FC-A445B1E32965}" dt="2018-12-07T10:08:01.505" v="49" actId="20577"/>
          <ac:spMkLst>
            <pc:docMk/>
            <pc:sldMk cId="2533327720" sldId="258"/>
            <ac:spMk id="7" creationId="{C3EA9618-B9D2-4C86-84B8-ABEEEB80BEC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39E48D-47CC-4008-A5A6-49D1B411F626}" type="datetimeFigureOut">
              <a:rPr lang="en-GB"/>
              <a:pPr/>
              <a:t>09/12/2018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54AD13-8831-4F93-9B83-F89D13DB3E91}" type="slidenum">
              <a:rPr lang="en-GB"/>
              <a:pPr/>
              <a:t>‹#›</a:t>
            </a:fld>
            <a:endParaRPr lang="en-US"/>
          </a:p>
        </p:txBody>
      </p:sp>
    </p:spTree>
    <p:extLst>
      <p:ext uri="{BB962C8B-B14F-4D97-AF65-F5344CB8AC3E}">
        <p14:creationId xmlns:p14="http://schemas.microsoft.com/office/powerpoint/2010/main" xmlns="" val="2673706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654AD13-8831-4F93-9B83-F89D13DB3E91}" type="slidenum">
              <a:rPr lang="en-GB"/>
              <a:pPr/>
              <a:t>1</a:t>
            </a:fld>
            <a:endParaRPr lang="en-US"/>
          </a:p>
        </p:txBody>
      </p:sp>
    </p:spTree>
    <p:extLst>
      <p:ext uri="{BB962C8B-B14F-4D97-AF65-F5344CB8AC3E}">
        <p14:creationId xmlns:p14="http://schemas.microsoft.com/office/powerpoint/2010/main" xmlns="" val="4055573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pPr/>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xmlns="" val="3724963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pPr/>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xmlns="" val="69899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pPr/>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xmlns="" val="3246852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pPr/>
              <a:t>09/12/2018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xmlns="" val="1930921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pPr/>
              <a:t>09/12/2018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xmlns="" val="834516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pPr/>
              <a:t>09/12/2018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xmlns="" val="2701493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pPr/>
              <a:t>09/12/2018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xmlns="" val="744031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pPr/>
              <a:t>09/12/2018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xmlns="" val="4130268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pPr/>
              <a:t>09/12/2018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xmlns="" val="5872602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pPr/>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xmlns="" val="3079728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pPr/>
              <a:t>09/12/2018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pPr/>
              <a:t>‹#›</a:t>
            </a:fld>
            <a:endParaRPr lang="en-GB"/>
          </a:p>
        </p:txBody>
      </p:sp>
    </p:spTree>
    <p:extLst>
      <p:ext uri="{BB962C8B-B14F-4D97-AF65-F5344CB8AC3E}">
        <p14:creationId xmlns:p14="http://schemas.microsoft.com/office/powerpoint/2010/main" xmlns="" val="4111949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pPr/>
              <a:t>09/12/2018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pPr/>
              <a:t>‹#›</a:t>
            </a:fld>
            <a:endParaRPr lang="en-GB"/>
          </a:p>
        </p:txBody>
      </p:sp>
    </p:spTree>
    <p:extLst>
      <p:ext uri="{BB962C8B-B14F-4D97-AF65-F5344CB8AC3E}">
        <p14:creationId xmlns:p14="http://schemas.microsoft.com/office/powerpoint/2010/main" xmlns="" val="74989942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s://www.qub.ac.uk/cite2write/harvard.pdf" TargetMode="External"/><Relationship Id="rId2" Type="http://schemas.openxmlformats.org/officeDocument/2006/relationships/hyperlink" Target="https://www.kent.ac.uk/ai/students/avoidingplagiarism.html" TargetMode="External"/><Relationship Id="rId1" Type="http://schemas.openxmlformats.org/officeDocument/2006/relationships/slideLayout" Target="../slideLayouts/slideLayout6.xml"/><Relationship Id="rId6" Type="http://schemas.openxmlformats.org/officeDocument/2006/relationships/hyperlink" Target="http://resources/teaching/theories/kolb" TargetMode="External"/><Relationship Id="rId5" Type="http://schemas.openxmlformats.org/officeDocument/2006/relationships/hyperlink" Target="https://www.simplypsychology.org/learning-kolb.html" TargetMode="External"/><Relationship Id="rId4" Type="http://schemas.openxmlformats.org/officeDocument/2006/relationships/hyperlink" Target="https://www.sheffield.ac.uk/lets/toolkit/learning/reflecti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xmlns="" id="{22D7FF98-A9DB-4700-9279-AF55C1C67C31}"/>
              </a:ext>
            </a:extLst>
          </p:cNvPr>
          <p:cNvSpPr/>
          <p:nvPr/>
        </p:nvSpPr>
        <p:spPr>
          <a:xfrm>
            <a:off x="232912" y="721743"/>
            <a:ext cx="3732361" cy="4767531"/>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rtl="0"/>
            <a:r>
              <a:rPr lang="en-US" b="1" i="0" u="sng">
                <a:solidFill>
                  <a:srgbClr val="000000"/>
                </a:solidFill>
                <a:latin typeface="Arial"/>
              </a:rPr>
              <a:t>Referencing </a:t>
            </a:r>
            <a:r>
              <a:rPr lang="en-US" b="0" i="0">
                <a:latin typeface="Arial"/>
              </a:rPr>
              <a:t>​</a:t>
            </a:r>
          </a:p>
          <a:p>
            <a:pPr algn="just" rtl="0"/>
            <a:r>
              <a:rPr lang="en-US" b="0" i="0">
                <a:latin typeface="Arial"/>
              </a:rPr>
              <a:t>​</a:t>
            </a:r>
            <a:endParaRPr lang="en-US" b="0" i="0">
              <a:latin typeface="Arial"/>
              <a:cs typeface="Arial"/>
            </a:endParaRPr>
          </a:p>
          <a:p>
            <a:pPr algn="ctr"/>
            <a:r>
              <a:rPr lang="en-US" sz="1600" b="0" i="0" u="none" strike="noStrike">
                <a:solidFill>
                  <a:srgbClr val="000000"/>
                </a:solidFill>
                <a:latin typeface="Arial"/>
              </a:rPr>
              <a:t>Cottrell (2008) states "in academic writing, it is essential to state the sources of ideas and information</a:t>
            </a:r>
            <a:r>
              <a:rPr lang="en-US" sz="1600">
                <a:solidFill>
                  <a:srgbClr val="000000"/>
                </a:solidFill>
                <a:latin typeface="Arial"/>
              </a:rPr>
              <a:t>.</a:t>
            </a:r>
            <a:r>
              <a:rPr lang="en-US" sz="1600" b="0" i="0" u="none" strike="noStrike">
                <a:solidFill>
                  <a:srgbClr val="000000"/>
                </a:solidFill>
                <a:latin typeface="Arial"/>
              </a:rPr>
              <a:t> </a:t>
            </a:r>
            <a:r>
              <a:rPr lang="en-US" sz="1600">
                <a:solidFill>
                  <a:srgbClr val="000000"/>
                </a:solidFill>
                <a:latin typeface="Arial"/>
              </a:rPr>
              <a:t>Such</a:t>
            </a:r>
            <a:r>
              <a:rPr lang="en-US" sz="1600" b="0" i="0" u="none" strike="noStrike">
                <a:solidFill>
                  <a:srgbClr val="000000"/>
                </a:solidFill>
                <a:latin typeface="Arial"/>
              </a:rPr>
              <a:t> "references" allow </a:t>
            </a:r>
            <a:r>
              <a:rPr lang="en-US" sz="1600">
                <a:solidFill>
                  <a:srgbClr val="000000"/>
                </a:solidFill>
                <a:latin typeface="Arial"/>
              </a:rPr>
              <a:t>reader</a:t>
            </a:r>
            <a:r>
              <a:rPr lang="en-US" sz="1600" b="0" i="0" u="none" strike="noStrike">
                <a:solidFill>
                  <a:srgbClr val="000000"/>
                </a:solidFill>
                <a:latin typeface="Arial"/>
              </a:rPr>
              <a:t> </a:t>
            </a:r>
            <a:r>
              <a:rPr lang="en-US" sz="1600">
                <a:solidFill>
                  <a:srgbClr val="000000"/>
                </a:solidFill>
                <a:latin typeface="Arial"/>
              </a:rPr>
              <a:t>to refer </a:t>
            </a:r>
            <a:r>
              <a:rPr lang="en-US" sz="1600" b="0" i="0" u="none" strike="noStrike">
                <a:solidFill>
                  <a:srgbClr val="000000"/>
                </a:solidFill>
                <a:latin typeface="Arial"/>
              </a:rPr>
              <a:t>back to the sources for themselves. (p, 130</a:t>
            </a:r>
            <a:r>
              <a:rPr lang="en-US" sz="1600">
                <a:solidFill>
                  <a:srgbClr val="000000"/>
                </a:solidFill>
                <a:latin typeface="Arial"/>
              </a:rPr>
              <a:t>).</a:t>
            </a:r>
            <a:r>
              <a:rPr lang="en-US" sz="1600" b="0" i="0">
                <a:latin typeface="Arial"/>
              </a:rPr>
              <a:t>​</a:t>
            </a:r>
            <a:endParaRPr lang="en-US" sz="1600" b="0" i="0">
              <a:latin typeface="Arial"/>
              <a:cs typeface="Arial"/>
            </a:endParaRPr>
          </a:p>
          <a:p>
            <a:pPr algn="ctr" rtl="0"/>
            <a:r>
              <a:rPr lang="en-US" sz="1600" b="0" i="0">
                <a:latin typeface="Arial"/>
              </a:rPr>
              <a:t>​</a:t>
            </a:r>
            <a:endParaRPr lang="en-US" sz="1600" b="0" i="0">
              <a:latin typeface="Arial"/>
              <a:cs typeface="Arial"/>
            </a:endParaRPr>
          </a:p>
          <a:p>
            <a:pPr algn="ctr" rtl="0"/>
            <a:r>
              <a:rPr lang="en-US" sz="1600" b="0" i="0" u="none" strike="noStrike">
                <a:solidFill>
                  <a:srgbClr val="000000"/>
                </a:solidFill>
                <a:latin typeface="Arial"/>
              </a:rPr>
              <a:t>Lots of students get a little confused about referencing. This is why the Harvard referencing guide is recommended to use if you are unsure. </a:t>
            </a:r>
            <a:r>
              <a:rPr lang="en-US" sz="1600" b="0" i="0">
                <a:latin typeface="Arial"/>
              </a:rPr>
              <a:t>​</a:t>
            </a:r>
            <a:endParaRPr lang="en-US" sz="1600" b="0" i="0">
              <a:latin typeface="Arial"/>
              <a:cs typeface="Arial"/>
            </a:endParaRPr>
          </a:p>
          <a:p>
            <a:pPr algn="ctr" rtl="0"/>
            <a:r>
              <a:rPr lang="en-US" sz="1600" b="0" i="0">
                <a:latin typeface="Arial"/>
              </a:rPr>
              <a:t>​</a:t>
            </a:r>
            <a:endParaRPr lang="en-US" sz="1600" b="0" i="0">
              <a:latin typeface="Arial"/>
              <a:cs typeface="Arial"/>
            </a:endParaRPr>
          </a:p>
          <a:p>
            <a:pPr algn="ctr" rtl="0"/>
            <a:r>
              <a:rPr lang="en-US" sz="1600" b="0" i="0" u="none" strike="noStrike">
                <a:solidFill>
                  <a:srgbClr val="000000"/>
                </a:solidFill>
                <a:latin typeface="Arial"/>
              </a:rPr>
              <a:t>When you are referencing you have to make sue you have done it right as you could be accused of plagiarism.</a:t>
            </a:r>
            <a:endParaRPr lang="en-US" sz="1600">
              <a:cs typeface="Calibri"/>
            </a:endParaRPr>
          </a:p>
        </p:txBody>
      </p:sp>
      <p:pic>
        <p:nvPicPr>
          <p:cNvPr id="4" name="Picture 4" descr="A screenshot of a cell phone&#10;&#10;Description generated with very high confidence">
            <a:extLst>
              <a:ext uri="{FF2B5EF4-FFF2-40B4-BE49-F238E27FC236}">
                <a16:creationId xmlns:a16="http://schemas.microsoft.com/office/drawing/2014/main" xmlns="" id="{B61F22C0-7C4C-4B35-95CD-15E418331AC6}"/>
              </a:ext>
            </a:extLst>
          </p:cNvPr>
          <p:cNvPicPr>
            <a:picLocks noChangeAspect="1"/>
          </p:cNvPicPr>
          <p:nvPr/>
        </p:nvPicPr>
        <p:blipFill>
          <a:blip r:embed="rId3" cstate="print"/>
          <a:stretch>
            <a:fillRect/>
          </a:stretch>
        </p:blipFill>
        <p:spPr>
          <a:xfrm>
            <a:off x="8767852" y="193735"/>
            <a:ext cx="3210823" cy="2516758"/>
          </a:xfrm>
          <a:prstGeom prst="rect">
            <a:avLst/>
          </a:prstGeom>
        </p:spPr>
      </p:pic>
      <p:sp>
        <p:nvSpPr>
          <p:cNvPr id="3" name="Rectangle: Rounded Corners 2">
            <a:extLst>
              <a:ext uri="{FF2B5EF4-FFF2-40B4-BE49-F238E27FC236}">
                <a16:creationId xmlns:a16="http://schemas.microsoft.com/office/drawing/2014/main" xmlns="" id="{82F1770E-5C18-4D36-8F72-F0BFB4AAC029}"/>
              </a:ext>
            </a:extLst>
          </p:cNvPr>
          <p:cNvSpPr/>
          <p:nvPr/>
        </p:nvSpPr>
        <p:spPr>
          <a:xfrm>
            <a:off x="8284236" y="2921477"/>
            <a:ext cx="3732361" cy="3732363"/>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b="1" u="sng">
                <a:latin typeface="Arial"/>
                <a:cs typeface="Arial"/>
              </a:rPr>
              <a:t>Reflection</a:t>
            </a:r>
            <a:r>
              <a:rPr lang="en-US">
                <a:latin typeface="Arial"/>
                <a:cs typeface="Arial"/>
              </a:rPr>
              <a:t> </a:t>
            </a:r>
          </a:p>
          <a:p>
            <a:pPr algn="ctr"/>
            <a:endParaRPr lang="en-US">
              <a:latin typeface="Arial"/>
              <a:cs typeface="Arial"/>
            </a:endParaRPr>
          </a:p>
          <a:p>
            <a:pPr algn="ctr"/>
            <a:r>
              <a:rPr lang="en-US" sz="1600">
                <a:latin typeface="Arial"/>
                <a:cs typeface="Arial"/>
              </a:rPr>
              <a:t>"When we reflect, we consider deeply something that we might not otherwise have given much thought to. This helps us to learn. Reflection is concerned with consciously looking at and thinking about our experiences, actions, feelings, and responses, and then interpreting or analyzing them in order to learn from them"(Atkins and Murphy, 1994; </a:t>
            </a:r>
            <a:r>
              <a:rPr lang="en-US" sz="1600" err="1">
                <a:latin typeface="Arial"/>
                <a:cs typeface="Arial"/>
              </a:rPr>
              <a:t>Boud</a:t>
            </a:r>
            <a:r>
              <a:rPr lang="en-US" sz="1600">
                <a:latin typeface="Arial"/>
                <a:cs typeface="Arial"/>
              </a:rPr>
              <a:t> et al., 1994).</a:t>
            </a:r>
          </a:p>
        </p:txBody>
      </p:sp>
      <p:sp>
        <p:nvSpPr>
          <p:cNvPr id="5" name="Rectangle: Rounded Corners 4">
            <a:extLst>
              <a:ext uri="{FF2B5EF4-FFF2-40B4-BE49-F238E27FC236}">
                <a16:creationId xmlns:a16="http://schemas.microsoft.com/office/drawing/2014/main" xmlns="" id="{8BDA36C5-9487-4DAB-942C-12D6C889EF1E}"/>
              </a:ext>
            </a:extLst>
          </p:cNvPr>
          <p:cNvSpPr/>
          <p:nvPr/>
        </p:nvSpPr>
        <p:spPr>
          <a:xfrm>
            <a:off x="4086046" y="779253"/>
            <a:ext cx="4523114" cy="1676400"/>
          </a:xfrm>
          <a:prstGeom prst="roundRect">
            <a:avLst/>
          </a:prstGeom>
        </p:spPr>
        <p:style>
          <a:lnRef idx="1">
            <a:schemeClr val="accent6"/>
          </a:lnRef>
          <a:fillRef idx="3">
            <a:schemeClr val="accent6"/>
          </a:fillRef>
          <a:effectRef idx="2">
            <a:schemeClr val="accent6"/>
          </a:effectRef>
          <a:fontRef idx="minor">
            <a:schemeClr val="lt1"/>
          </a:fontRef>
        </p:style>
        <p:txBody>
          <a:bodyPr rtlCol="0" anchor="ctr"/>
          <a:lstStyle/>
          <a:p>
            <a:pPr algn="just"/>
            <a:r>
              <a:rPr lang="en-GB" sz="2200" b="1" i="0" u="none" strike="noStrike">
                <a:solidFill>
                  <a:srgbClr val="000000"/>
                </a:solidFill>
                <a:latin typeface="Arial"/>
                <a:ea typeface="Georgia"/>
                <a:cs typeface="Arial"/>
              </a:rPr>
              <a:t>“Learning is the process whereby knowledge is created through the transformation of experience”</a:t>
            </a:r>
            <a:r>
              <a:rPr lang="en-GB" sz="2200" b="1">
                <a:solidFill>
                  <a:srgbClr val="000000"/>
                </a:solidFill>
                <a:latin typeface="Arial"/>
                <a:ea typeface="Georgia"/>
                <a:cs typeface="Arial"/>
              </a:rPr>
              <a:t> </a:t>
            </a:r>
            <a:r>
              <a:rPr lang="en-GB" sz="2200">
                <a:latin typeface="Arial"/>
                <a:cs typeface="Arial"/>
              </a:rPr>
              <a:t>(Kolb, 1984, p. 38).</a:t>
            </a:r>
            <a:endParaRPr lang="en-US" sz="2200">
              <a:latin typeface="Arial"/>
              <a:cs typeface="Arial"/>
            </a:endParaRPr>
          </a:p>
        </p:txBody>
      </p:sp>
      <p:sp>
        <p:nvSpPr>
          <p:cNvPr id="11" name="Rectangle: Rounded Corners 10">
            <a:extLst>
              <a:ext uri="{FF2B5EF4-FFF2-40B4-BE49-F238E27FC236}">
                <a16:creationId xmlns:a16="http://schemas.microsoft.com/office/drawing/2014/main" xmlns="" id="{3CBD53E2-4504-4603-92CB-65BADAE237B6}"/>
              </a:ext>
            </a:extLst>
          </p:cNvPr>
          <p:cNvSpPr/>
          <p:nvPr/>
        </p:nvSpPr>
        <p:spPr>
          <a:xfrm>
            <a:off x="4359213" y="2921478"/>
            <a:ext cx="3602967" cy="3732362"/>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b="1" u="sng">
                <a:latin typeface="Arial"/>
                <a:cs typeface="Arial"/>
              </a:rPr>
              <a:t>Critical thinking</a:t>
            </a:r>
            <a:r>
              <a:rPr lang="en-US">
                <a:latin typeface="Arial"/>
                <a:cs typeface="Arial"/>
              </a:rPr>
              <a:t> </a:t>
            </a:r>
          </a:p>
          <a:p>
            <a:pPr algn="ctr"/>
            <a:endParaRPr lang="en-US" sz="1600">
              <a:latin typeface="Arial"/>
              <a:cs typeface="Arial"/>
            </a:endParaRPr>
          </a:p>
          <a:p>
            <a:pPr algn="ctr"/>
            <a:r>
              <a:rPr lang="en-US" sz="1600">
                <a:latin typeface="Arial"/>
                <a:cs typeface="Arial"/>
              </a:rPr>
              <a:t>Critical thinking means weighing up the arguments and evidence </a:t>
            </a:r>
            <a:r>
              <a:rPr lang="en-US" sz="1600" i="1">
                <a:latin typeface="Arial"/>
                <a:cs typeface="Arial"/>
              </a:rPr>
              <a:t>for</a:t>
            </a:r>
            <a:r>
              <a:rPr lang="en-US" sz="1600">
                <a:latin typeface="Arial"/>
                <a:cs typeface="Arial"/>
              </a:rPr>
              <a:t> and </a:t>
            </a:r>
            <a:r>
              <a:rPr lang="en-US" sz="1600" i="1">
                <a:latin typeface="Arial"/>
                <a:cs typeface="Arial"/>
              </a:rPr>
              <a:t>against</a:t>
            </a:r>
            <a:r>
              <a:rPr lang="en-US" sz="1600">
                <a:latin typeface="Arial"/>
                <a:cs typeface="Arial"/>
              </a:rPr>
              <a:t>. Edward Glaser, who developed a test of critical thinking, defined it in this way (1941).</a:t>
            </a:r>
          </a:p>
          <a:p>
            <a:pPr algn="ctr"/>
            <a:r>
              <a:rPr lang="en-US" sz="1600">
                <a:latin typeface="Arial"/>
                <a:cs typeface="Arial"/>
              </a:rPr>
              <a:t>"Critical thinking calls for a persistent effort to examine any belief or support form of knowledge in the light of the evidence that supports it and the further conclusion to which it tends" (Cottrell, S. 2008).</a:t>
            </a:r>
            <a:endParaRPr lang="en-US">
              <a:cs typeface="Calibri"/>
            </a:endParaRPr>
          </a:p>
        </p:txBody>
      </p:sp>
      <p:sp>
        <p:nvSpPr>
          <p:cNvPr id="14" name="Rectangle: Rounded Corners 13">
            <a:extLst>
              <a:ext uri="{FF2B5EF4-FFF2-40B4-BE49-F238E27FC236}">
                <a16:creationId xmlns:a16="http://schemas.microsoft.com/office/drawing/2014/main" xmlns="" id="{68D6D8DC-F2DD-4211-83DC-079BD6F09D95}"/>
              </a:ext>
            </a:extLst>
          </p:cNvPr>
          <p:cNvSpPr/>
          <p:nvPr/>
        </p:nvSpPr>
        <p:spPr>
          <a:xfrm>
            <a:off x="232915" y="132272"/>
            <a:ext cx="7686134" cy="439948"/>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gn="ctr"/>
            <a:r>
              <a:rPr lang="en-US" err="1">
                <a:cs typeface="Calibri"/>
              </a:rPr>
              <a:t>Bethanney</a:t>
            </a:r>
            <a:r>
              <a:rPr lang="en-US">
                <a:cs typeface="Calibri"/>
              </a:rPr>
              <a:t> Phillips (1801687) Academic Study Skills for Students ECGE 4001/C</a:t>
            </a:r>
            <a:endParaRPr lang="en-US"/>
          </a:p>
        </p:txBody>
      </p:sp>
      <p:pic>
        <p:nvPicPr>
          <p:cNvPr id="9" name="Picture 12" descr="A close up of a logo&#10;&#10;Description generated with very high confidence">
            <a:extLst>
              <a:ext uri="{FF2B5EF4-FFF2-40B4-BE49-F238E27FC236}">
                <a16:creationId xmlns:a16="http://schemas.microsoft.com/office/drawing/2014/main" xmlns="" id="{E55DF369-78AE-4340-AF93-4B90769A6E30}"/>
              </a:ext>
            </a:extLst>
          </p:cNvPr>
          <p:cNvPicPr>
            <a:picLocks noChangeAspect="1"/>
          </p:cNvPicPr>
          <p:nvPr/>
        </p:nvPicPr>
        <p:blipFill>
          <a:blip r:embed="rId4" cstate="print"/>
          <a:stretch>
            <a:fillRect/>
          </a:stretch>
        </p:blipFill>
        <p:spPr>
          <a:xfrm>
            <a:off x="582372" y="5586592"/>
            <a:ext cx="3047821" cy="1277609"/>
          </a:xfrm>
          <a:prstGeom prst="rect">
            <a:avLst/>
          </a:prstGeom>
        </p:spPr>
      </p:pic>
    </p:spTree>
    <p:extLst>
      <p:ext uri="{BB962C8B-B14F-4D97-AF65-F5344CB8AC3E}">
        <p14:creationId xmlns:p14="http://schemas.microsoft.com/office/powerpoint/2010/main" xmlns="" val="10539573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F588D225-6BFA-46DB-93D8-53E1DC79DAB9}"/>
              </a:ext>
            </a:extLst>
          </p:cNvPr>
          <p:cNvSpPr txBox="1"/>
          <p:nvPr/>
        </p:nvSpPr>
        <p:spPr>
          <a:xfrm>
            <a:off x="690113" y="2395268"/>
            <a:ext cx="8511396"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Arial"/>
              </a:rPr>
              <a:t>University of Kent (2012) </a:t>
            </a:r>
            <a:r>
              <a:rPr lang="en-US" sz="1600" i="1" dirty="0">
                <a:latin typeface="Arial"/>
                <a:cs typeface="Arial"/>
              </a:rPr>
              <a:t>How do I avoid plagiarism </a:t>
            </a:r>
            <a:r>
              <a:rPr lang="en-US" sz="1600" dirty="0">
                <a:latin typeface="Arial"/>
                <a:cs typeface="Arial"/>
              </a:rPr>
              <a:t>Available at</a:t>
            </a:r>
            <a:endParaRPr lang="en-US" sz="1600" i="1" dirty="0">
              <a:latin typeface="Arial"/>
              <a:cs typeface="Arial"/>
            </a:endParaRPr>
          </a:p>
          <a:p>
            <a:r>
              <a:rPr lang="en-US" sz="1600" dirty="0">
                <a:latin typeface="Arial"/>
                <a:cs typeface="Arial"/>
                <a:hlinkClick r:id="rId2"/>
              </a:rPr>
              <a:t>https://www.kent.ac.uk/ai/students/avoidingplagiarism.html</a:t>
            </a:r>
            <a:endParaRPr lang="en-US" sz="1600" dirty="0">
              <a:latin typeface="Arial"/>
              <a:cs typeface="Arial"/>
            </a:endParaRPr>
          </a:p>
          <a:p>
            <a:endParaRPr lang="en-US" sz="1600">
              <a:latin typeface="Arial"/>
              <a:cs typeface="Arial"/>
            </a:endParaRPr>
          </a:p>
        </p:txBody>
      </p:sp>
      <p:sp>
        <p:nvSpPr>
          <p:cNvPr id="4" name="TextBox 3">
            <a:extLst>
              <a:ext uri="{FF2B5EF4-FFF2-40B4-BE49-F238E27FC236}">
                <a16:creationId xmlns:a16="http://schemas.microsoft.com/office/drawing/2014/main" xmlns="" id="{B851E852-95EB-4CCD-9689-74AC43FE9BD7}"/>
              </a:ext>
            </a:extLst>
          </p:cNvPr>
          <p:cNvSpPr txBox="1"/>
          <p:nvPr/>
        </p:nvSpPr>
        <p:spPr>
          <a:xfrm>
            <a:off x="690113" y="5615796"/>
            <a:ext cx="8928339" cy="89255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cs typeface="Arial"/>
              </a:rPr>
              <a:t>University of Wales Trinity St David (2018) </a:t>
            </a:r>
            <a:r>
              <a:rPr lang="en-US" sz="1600" i="1">
                <a:latin typeface="Arial"/>
                <a:cs typeface="Arial"/>
              </a:rPr>
              <a:t>Referencing Handbook: Harvard</a:t>
            </a:r>
            <a:r>
              <a:rPr lang="en-US" sz="1600">
                <a:latin typeface="Arial"/>
                <a:cs typeface="Arial"/>
              </a:rPr>
              <a:t>. Available at: </a:t>
            </a:r>
          </a:p>
          <a:p>
            <a:r>
              <a:rPr lang="en-US">
                <a:hlinkClick r:id="rId3"/>
              </a:rPr>
              <a:t>https://www.qub.ac.uk/cite2write/harvard.pdf</a:t>
            </a:r>
            <a:endParaRPr lang="en-US"/>
          </a:p>
          <a:p>
            <a:endParaRPr lang="en-US">
              <a:cs typeface="Calibri"/>
            </a:endParaRPr>
          </a:p>
        </p:txBody>
      </p:sp>
      <p:sp>
        <p:nvSpPr>
          <p:cNvPr id="5" name="TextBox 4">
            <a:extLst>
              <a:ext uri="{FF2B5EF4-FFF2-40B4-BE49-F238E27FC236}">
                <a16:creationId xmlns:a16="http://schemas.microsoft.com/office/drawing/2014/main" xmlns="" id="{E78D364F-BD51-4A20-8C8E-BCCA3A699A2F}"/>
              </a:ext>
            </a:extLst>
          </p:cNvPr>
          <p:cNvSpPr txBox="1"/>
          <p:nvPr/>
        </p:nvSpPr>
        <p:spPr>
          <a:xfrm>
            <a:off x="690113" y="3099760"/>
            <a:ext cx="8123207"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cs typeface="Arial"/>
              </a:rPr>
              <a:t>The University of Sheffield (2018)</a:t>
            </a:r>
            <a:r>
              <a:rPr lang="en-US" sz="1600" i="1">
                <a:latin typeface="Arial"/>
                <a:cs typeface="Arial"/>
              </a:rPr>
              <a:t>Reflective Learning for Students</a:t>
            </a:r>
            <a:r>
              <a:rPr lang="en-US" sz="1600">
                <a:latin typeface="Arial"/>
                <a:cs typeface="Arial"/>
              </a:rPr>
              <a:t> Available at:</a:t>
            </a:r>
          </a:p>
          <a:p>
            <a:r>
              <a:rPr lang="en-US" sz="1600">
                <a:latin typeface="Arial"/>
                <a:cs typeface="Arial"/>
                <a:hlinkClick r:id="rId4"/>
              </a:rPr>
              <a:t>https://www.sheffield.ac.uk/lets/toolkit/learning/reflective</a:t>
            </a:r>
            <a:endParaRPr lang="en-US" sz="1600">
              <a:latin typeface="Arial"/>
              <a:cs typeface="Arial"/>
            </a:endParaRPr>
          </a:p>
          <a:p>
            <a:endParaRPr lang="en-US" sz="1600">
              <a:latin typeface="Arial"/>
              <a:cs typeface="Arial"/>
            </a:endParaRPr>
          </a:p>
        </p:txBody>
      </p:sp>
      <p:sp>
        <p:nvSpPr>
          <p:cNvPr id="6" name="TextBox 5">
            <a:extLst>
              <a:ext uri="{FF2B5EF4-FFF2-40B4-BE49-F238E27FC236}">
                <a16:creationId xmlns:a16="http://schemas.microsoft.com/office/drawing/2014/main" xmlns="" id="{C5499405-DF80-4CCE-A383-D35485EF8AE3}"/>
              </a:ext>
            </a:extLst>
          </p:cNvPr>
          <p:cNvSpPr txBox="1"/>
          <p:nvPr/>
        </p:nvSpPr>
        <p:spPr>
          <a:xfrm>
            <a:off x="690113" y="3976777"/>
            <a:ext cx="9287774"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Arial"/>
              </a:rPr>
              <a:t>Simply Psychology (2017) :</a:t>
            </a:r>
            <a:r>
              <a:rPr lang="en-US" sz="1600" i="1" dirty="0">
                <a:latin typeface="Arial"/>
                <a:cs typeface="Arial"/>
              </a:rPr>
              <a:t>Kolb's Learning Styles and Experiential Learning Cycle</a:t>
            </a:r>
            <a:r>
              <a:rPr lang="en-US" sz="1600" dirty="0">
                <a:latin typeface="Arial"/>
                <a:cs typeface="Arial"/>
              </a:rPr>
              <a:t>. Available at</a:t>
            </a:r>
          </a:p>
          <a:p>
            <a:r>
              <a:rPr lang="en-US" sz="1600" dirty="0">
                <a:latin typeface="Arial"/>
                <a:cs typeface="Arial"/>
                <a:hlinkClick r:id="rId5"/>
              </a:rPr>
              <a:t>https://www.simplypsychology.org/learning-kolb.html</a:t>
            </a:r>
            <a:endParaRPr lang="en-US" sz="1600" dirty="0">
              <a:latin typeface="Arial"/>
              <a:cs typeface="Arial"/>
            </a:endParaRPr>
          </a:p>
          <a:p>
            <a:endParaRPr lang="en-US" sz="1600">
              <a:latin typeface="Arial"/>
              <a:cs typeface="Arial"/>
            </a:endParaRPr>
          </a:p>
        </p:txBody>
      </p:sp>
      <p:sp>
        <p:nvSpPr>
          <p:cNvPr id="11" name="TextBox 10">
            <a:extLst>
              <a:ext uri="{FF2B5EF4-FFF2-40B4-BE49-F238E27FC236}">
                <a16:creationId xmlns:a16="http://schemas.microsoft.com/office/drawing/2014/main" xmlns="" id="{3FC86D61-596F-4C37-B72C-B55B68A99D7F}"/>
              </a:ext>
            </a:extLst>
          </p:cNvPr>
          <p:cNvSpPr txBox="1"/>
          <p:nvPr/>
        </p:nvSpPr>
        <p:spPr>
          <a:xfrm>
            <a:off x="690113" y="4796287"/>
            <a:ext cx="10222301" cy="58477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Arial"/>
                <a:cs typeface="Arial"/>
              </a:rPr>
              <a:t>University of Leicester (2018)</a:t>
            </a:r>
            <a:r>
              <a:rPr lang="en-US" sz="1600" i="1">
                <a:latin typeface="Arial"/>
                <a:cs typeface="Arial"/>
              </a:rPr>
              <a:t>David Kolb</a:t>
            </a:r>
            <a:r>
              <a:rPr lang="en-US" sz="1600" b="1">
                <a:latin typeface="Arial"/>
                <a:cs typeface="Arial"/>
              </a:rPr>
              <a:t> </a:t>
            </a:r>
            <a:r>
              <a:rPr lang="en-US" sz="1600">
                <a:latin typeface="Arial"/>
                <a:cs typeface="Arial"/>
              </a:rPr>
              <a:t>Available at:</a:t>
            </a:r>
          </a:p>
          <a:p>
            <a:r>
              <a:rPr lang="en-US" sz="1600">
                <a:latin typeface="Arial"/>
                <a:cs typeface="Arial"/>
                <a:hlinkClick r:id="rId6"/>
              </a:rPr>
              <a:t>https://www2.le.ac.uk/departments/doctoralcollege/training/eresources/teaching/theories/kolb</a:t>
            </a:r>
            <a:r>
              <a:rPr lang="en-US" sz="1600">
                <a:latin typeface="Arial"/>
                <a:cs typeface="Arial"/>
              </a:rPr>
              <a:t> </a:t>
            </a:r>
            <a:endParaRPr lang="en-US">
              <a:cs typeface="Calibri"/>
            </a:endParaRPr>
          </a:p>
        </p:txBody>
      </p:sp>
      <p:sp>
        <p:nvSpPr>
          <p:cNvPr id="12" name="TextBox 11">
            <a:extLst>
              <a:ext uri="{FF2B5EF4-FFF2-40B4-BE49-F238E27FC236}">
                <a16:creationId xmlns:a16="http://schemas.microsoft.com/office/drawing/2014/main" xmlns="" id="{8862B876-0085-4502-8EE8-60F658AD50F7}"/>
              </a:ext>
            </a:extLst>
          </p:cNvPr>
          <p:cNvSpPr txBox="1"/>
          <p:nvPr/>
        </p:nvSpPr>
        <p:spPr>
          <a:xfrm>
            <a:off x="684362" y="792192"/>
            <a:ext cx="7171425" cy="58477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Arial"/>
              </a:rPr>
              <a:t>Glaser, E. (1941 An experiment in the Development of </a:t>
            </a:r>
            <a:r>
              <a:rPr lang="en-US" sz="1600" i="1" dirty="0">
                <a:latin typeface="Arial"/>
                <a:cs typeface="Arial"/>
              </a:rPr>
              <a:t>Critical Thinking. </a:t>
            </a:r>
            <a:r>
              <a:rPr lang="en-US" sz="1600" dirty="0">
                <a:latin typeface="Arial"/>
                <a:cs typeface="Arial"/>
              </a:rPr>
              <a:t>New York : Teachers' College, Columbia University  </a:t>
            </a:r>
            <a:endParaRPr lang="en-US" sz="1600" i="1" dirty="0">
              <a:latin typeface="Arial"/>
              <a:cs typeface="Arial"/>
            </a:endParaRPr>
          </a:p>
        </p:txBody>
      </p:sp>
      <p:sp>
        <p:nvSpPr>
          <p:cNvPr id="13" name="TextBox 12">
            <a:extLst>
              <a:ext uri="{FF2B5EF4-FFF2-40B4-BE49-F238E27FC236}">
                <a16:creationId xmlns:a16="http://schemas.microsoft.com/office/drawing/2014/main" xmlns="" id="{59361424-EDC1-4B93-88AB-E66E027C95F6}"/>
              </a:ext>
            </a:extLst>
          </p:cNvPr>
          <p:cNvSpPr txBox="1"/>
          <p:nvPr/>
        </p:nvSpPr>
        <p:spPr>
          <a:xfrm>
            <a:off x="690113" y="1489495"/>
            <a:ext cx="7030528"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rPr>
              <a:t>Cottrell, S (2008) Palgrave Study Skills: </a:t>
            </a:r>
            <a:r>
              <a:rPr lang="en-GB" i="1">
                <a:latin typeface="Arial"/>
              </a:rPr>
              <a:t>The study skills hand book </a:t>
            </a:r>
            <a:r>
              <a:rPr lang="en-GB">
                <a:latin typeface="Arial"/>
              </a:rPr>
              <a:t>(3</a:t>
            </a:r>
            <a:r>
              <a:rPr lang="en-GB" baseline="30000">
                <a:latin typeface="Arial"/>
              </a:rPr>
              <a:t>rd</a:t>
            </a:r>
            <a:r>
              <a:rPr lang="en-GB">
                <a:latin typeface="Arial"/>
              </a:rPr>
              <a:t> ed). </a:t>
            </a:r>
            <a:r>
              <a:rPr lang="en-US">
                <a:latin typeface="Arial"/>
              </a:rPr>
              <a:t>Basingstoke: Palgrave Macmillan.</a:t>
            </a:r>
            <a:endParaRPr lang="en-US"/>
          </a:p>
        </p:txBody>
      </p:sp>
      <p:sp>
        <p:nvSpPr>
          <p:cNvPr id="2" name="TextBox 1">
            <a:extLst>
              <a:ext uri="{FF2B5EF4-FFF2-40B4-BE49-F238E27FC236}">
                <a16:creationId xmlns:a16="http://schemas.microsoft.com/office/drawing/2014/main" xmlns="" id="{28F8346C-2AAB-4E84-A94C-3766456812AF}"/>
              </a:ext>
            </a:extLst>
          </p:cNvPr>
          <p:cNvSpPr txBox="1"/>
          <p:nvPr/>
        </p:nvSpPr>
        <p:spPr>
          <a:xfrm>
            <a:off x="4523117" y="130834"/>
            <a:ext cx="3677728" cy="52322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Arial"/>
                <a:cs typeface="Arial"/>
              </a:rPr>
              <a:t>Reference List </a:t>
            </a:r>
            <a:endParaRPr lang="en-US" sz="2800" dirty="0">
              <a:cs typeface="Calibri"/>
            </a:endParaRPr>
          </a:p>
        </p:txBody>
      </p:sp>
    </p:spTree>
    <p:extLst>
      <p:ext uri="{BB962C8B-B14F-4D97-AF65-F5344CB8AC3E}">
        <p14:creationId xmlns:p14="http://schemas.microsoft.com/office/powerpoint/2010/main" xmlns="" val="25333277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145</Words>
  <Application>Microsoft Office PowerPoint</Application>
  <PresentationFormat>Custom</PresentationFormat>
  <Paragraphs>30</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Slide 1</vt:lpstr>
      <vt:lpstr>Slide 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Phillips</dc:creator>
  <cp:lastModifiedBy>Phillips</cp:lastModifiedBy>
  <cp:revision>40</cp:revision>
  <dcterms:created xsi:type="dcterms:W3CDTF">2013-07-15T20:26:40Z</dcterms:created>
  <dcterms:modified xsi:type="dcterms:W3CDTF">2018-12-09T23:09:49Z</dcterms:modified>
</cp:coreProperties>
</file>