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5"/>
  </p:notesMasterIdLst>
  <p:handoutMasterIdLst>
    <p:handoutMasterId r:id="rId16"/>
  </p:handoutMasterIdLst>
  <p:sldIdLst>
    <p:sldId id="256" r:id="rId5"/>
    <p:sldId id="281" r:id="rId6"/>
    <p:sldId id="287" r:id="rId7"/>
    <p:sldId id="259" r:id="rId8"/>
    <p:sldId id="304" r:id="rId9"/>
    <p:sldId id="289" r:id="rId10"/>
    <p:sldId id="305" r:id="rId11"/>
    <p:sldId id="306" r:id="rId12"/>
    <p:sldId id="307" r:id="rId13"/>
    <p:sldId id="303" r:id="rId14"/>
  </p:sldIdLst>
  <p:sldSz cx="12192000" cy="6858000"/>
  <p:notesSz cx="6858000" cy="9144000"/>
  <p:defaultTextStyle>
    <a:defPPr rtl="0">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598" autoAdjust="0"/>
  </p:normalViewPr>
  <p:slideViewPr>
    <p:cSldViewPr snapToGrid="0">
      <p:cViewPr varScale="1">
        <p:scale>
          <a:sx n="82" d="100"/>
          <a:sy n="82" d="100"/>
        </p:scale>
        <p:origin x="672" y="288"/>
      </p:cViewPr>
      <p:guideLst>
        <p:guide orient="horz" pos="2160"/>
        <p:guide pos="3840"/>
      </p:guideLst>
    </p:cSldViewPr>
  </p:slideViewPr>
  <p:outlineViewPr>
    <p:cViewPr>
      <p:scale>
        <a:sx n="33" d="100"/>
        <a:sy n="33" d="100"/>
      </p:scale>
      <p:origin x="0" y="-586"/>
    </p:cViewPr>
  </p:outlineViewPr>
  <p:notesTextViewPr>
    <p:cViewPr>
      <p:scale>
        <a:sx n="1" d="1"/>
        <a:sy n="1" d="1"/>
      </p:scale>
      <p:origin x="0" y="0"/>
    </p:cViewPr>
  </p:notesTextViewPr>
  <p:sorterViewPr>
    <p:cViewPr>
      <p:scale>
        <a:sx n="100" d="100"/>
        <a:sy n="100" d="100"/>
      </p:scale>
      <p:origin x="0" y="-485"/>
    </p:cViewPr>
  </p:sorterViewPr>
  <p:notesViewPr>
    <p:cSldViewPr snapToGrid="0">
      <p:cViewPr varScale="1">
        <p:scale>
          <a:sx n="96" d="100"/>
          <a:sy n="96" d="100"/>
        </p:scale>
        <p:origin x="355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D8E7403-EB4A-4177-AFCE-6A9D7B160C6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DAC49177-C030-4043-9380-EA6E4C94A16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A663C334-78CA-4E1A-9D54-3E3430963041}" type="datetime1">
              <a:rPr lang="en-GB" smtClean="0"/>
              <a:t>09/05/2025</a:t>
            </a:fld>
            <a:endParaRPr lang="en-GB" dirty="0"/>
          </a:p>
        </p:txBody>
      </p:sp>
      <p:sp>
        <p:nvSpPr>
          <p:cNvPr id="4" name="Footer Placeholder 3">
            <a:extLst>
              <a:ext uri="{FF2B5EF4-FFF2-40B4-BE49-F238E27FC236}">
                <a16:creationId xmlns:a16="http://schemas.microsoft.com/office/drawing/2014/main" id="{BC4C83CE-EC9B-40C4-BD7A-48797AE5B1D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7EE9A75D-9B4E-4704-98C7-2A42472F118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14CC6D6D-E986-427F-AD9C-4E9408DDBE53}" type="slidenum">
              <a:rPr lang="en-GB" smtClean="0"/>
              <a:t>‹#›</a:t>
            </a:fld>
            <a:endParaRPr lang="en-GB"/>
          </a:p>
        </p:txBody>
      </p:sp>
    </p:spTree>
    <p:extLst>
      <p:ext uri="{BB962C8B-B14F-4D97-AF65-F5344CB8AC3E}">
        <p14:creationId xmlns:p14="http://schemas.microsoft.com/office/powerpoint/2010/main" val="299877486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38705E-AAE8-4335-B5A5-B8C4E9E55DA7}" type="datetime1">
              <a:rPr lang="en-GB" smtClean="0"/>
              <a:pPr/>
              <a:t>09/05/2025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115A580F-E35D-42E1-AF82-E41CC201EA91}" type="slidenum">
              <a:rPr lang="en-GB" noProof="0" smtClean="0"/>
              <a:t>‹#›</a:t>
            </a:fld>
            <a:endParaRPr lang="en-GB" noProof="0"/>
          </a:p>
        </p:txBody>
      </p:sp>
    </p:spTree>
    <p:extLst>
      <p:ext uri="{BB962C8B-B14F-4D97-AF65-F5344CB8AC3E}">
        <p14:creationId xmlns:p14="http://schemas.microsoft.com/office/powerpoint/2010/main" val="1453680661"/>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and welcome to my presentation on my hotel concept called </a:t>
            </a:r>
            <a:r>
              <a:rPr lang="en-GB" dirty="0" err="1"/>
              <a:t>Gynaliadwy</a:t>
            </a:r>
            <a:r>
              <a:rPr lang="en-GB" dirty="0"/>
              <a:t> life hotel.</a:t>
            </a:r>
          </a:p>
        </p:txBody>
      </p:sp>
      <p:sp>
        <p:nvSpPr>
          <p:cNvPr id="4" name="Slide Number Placeholder 3"/>
          <p:cNvSpPr>
            <a:spLocks noGrp="1"/>
          </p:cNvSpPr>
          <p:nvPr>
            <p:ph type="sldNum" sz="quarter" idx="5"/>
          </p:nvPr>
        </p:nvSpPr>
        <p:spPr/>
        <p:txBody>
          <a:bodyPr/>
          <a:lstStyle/>
          <a:p>
            <a:pPr rtl="0"/>
            <a:fld id="{115A580F-E35D-42E1-AF82-E41CC201EA91}" type="slidenum">
              <a:rPr lang="en-GB" smtClean="0"/>
              <a:t>1</a:t>
            </a:fld>
            <a:endParaRPr lang="en-GB"/>
          </a:p>
        </p:txBody>
      </p:sp>
    </p:spTree>
    <p:extLst>
      <p:ext uri="{BB962C8B-B14F-4D97-AF65-F5344CB8AC3E}">
        <p14:creationId xmlns:p14="http://schemas.microsoft.com/office/powerpoint/2010/main" val="16041000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Today I will be talking about my hotel.</a:t>
            </a:r>
          </a:p>
          <a:p>
            <a:pPr rtl="0"/>
            <a:r>
              <a:rPr lang="en-GB" dirty="0"/>
              <a:t> I will be discussing My introduction. Talking about sustainability. Showing you the visual elements</a:t>
            </a:r>
          </a:p>
          <a:p>
            <a:pPr rtl="0"/>
            <a:r>
              <a:rPr lang="en-GB" dirty="0"/>
              <a:t> and then giving you my conclusion.</a:t>
            </a:r>
          </a:p>
          <a:p>
            <a:pPr rtl="0"/>
            <a:endParaRPr lang="en-GB" dirty="0"/>
          </a:p>
        </p:txBody>
      </p:sp>
      <p:sp>
        <p:nvSpPr>
          <p:cNvPr id="4" name="Slide Number Placeholder 3"/>
          <p:cNvSpPr>
            <a:spLocks noGrp="1"/>
          </p:cNvSpPr>
          <p:nvPr>
            <p:ph type="sldNum" sz="quarter" idx="5"/>
          </p:nvPr>
        </p:nvSpPr>
        <p:spPr/>
        <p:txBody>
          <a:bodyPr rtlCol="0"/>
          <a:lstStyle/>
          <a:p>
            <a:pPr rtl="0"/>
            <a:fld id="{EEB4EE6E-C0DF-4EB1-8875-16F6BF599544}" type="slidenum">
              <a:rPr lang="en-GB" smtClean="0"/>
              <a:t>2</a:t>
            </a:fld>
            <a:endParaRPr lang="en-GB"/>
          </a:p>
        </p:txBody>
      </p:sp>
    </p:spTree>
    <p:extLst>
      <p:ext uri="{BB962C8B-B14F-4D97-AF65-F5344CB8AC3E}">
        <p14:creationId xmlns:p14="http://schemas.microsoft.com/office/powerpoint/2010/main" val="37894788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I have come up with a sustainable hotel concept. The name of the hotel will be </a:t>
            </a:r>
            <a:r>
              <a:rPr lang="en-GB" sz="1800" kern="100" dirty="0" err="1">
                <a:effectLst/>
                <a:latin typeface="Calibri" panose="020F0502020204030204" pitchFamily="34" charset="0"/>
                <a:ea typeface="Aptos" panose="020B0004020202020204" pitchFamily="34" charset="0"/>
                <a:cs typeface="Times New Roman" panose="02020603050405020304" pitchFamily="18" charset="0"/>
              </a:rPr>
              <a:t>Gynaliadwy</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life hotel. It will be located in Snowdonia National Park. My target audience will be couples ages 25-70, hikers and eco-friendly  travellers. This hotel will be not only beautiful, but eco-friendly, with incredible views and a minimal carbon footprint.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rtl="0"/>
            <a:endParaRPr lang="en-GB" dirty="0"/>
          </a:p>
        </p:txBody>
      </p:sp>
      <p:sp>
        <p:nvSpPr>
          <p:cNvPr id="4" name="Slide Number Placeholder 3"/>
          <p:cNvSpPr>
            <a:spLocks noGrp="1"/>
          </p:cNvSpPr>
          <p:nvPr>
            <p:ph type="sldNum" sz="quarter" idx="5"/>
          </p:nvPr>
        </p:nvSpPr>
        <p:spPr/>
        <p:txBody>
          <a:bodyPr rtlCol="0"/>
          <a:lstStyle/>
          <a:p>
            <a:pPr rtl="0"/>
            <a:fld id="{47769C21-FF48-4BAC-88E9-1290DC654EBC}" type="slidenum">
              <a:rPr lang="en-GB" smtClean="0"/>
              <a:t>3</a:t>
            </a:fld>
            <a:endParaRPr lang="en-GB"/>
          </a:p>
        </p:txBody>
      </p:sp>
    </p:spTree>
    <p:extLst>
      <p:ext uri="{BB962C8B-B14F-4D97-AF65-F5344CB8AC3E}">
        <p14:creationId xmlns:p14="http://schemas.microsoft.com/office/powerpoint/2010/main" val="34866551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sz="1800" dirty="0">
                <a:effectLst/>
                <a:latin typeface="Calibri" panose="020F0502020204030204" pitchFamily="34" charset="0"/>
                <a:ea typeface="Aptos" panose="020B0004020202020204" pitchFamily="34" charset="0"/>
              </a:rPr>
              <a:t>My hotel will be carbon-neutral and located in the middle of Snowdonia. The word “</a:t>
            </a:r>
            <a:r>
              <a:rPr lang="en-GB" sz="1800" dirty="0" err="1">
                <a:effectLst/>
                <a:latin typeface="Calibri" panose="020F0502020204030204" pitchFamily="34" charset="0"/>
                <a:ea typeface="Aptos" panose="020B0004020202020204" pitchFamily="34" charset="0"/>
              </a:rPr>
              <a:t>Gynaliadwy</a:t>
            </a:r>
            <a:r>
              <a:rPr lang="en-GB" sz="1800" dirty="0">
                <a:effectLst/>
                <a:latin typeface="Calibri" panose="020F0502020204030204" pitchFamily="34" charset="0"/>
                <a:ea typeface="Aptos" panose="020B0004020202020204" pitchFamily="34" charset="0"/>
              </a:rPr>
              <a:t>” is Welsh for “sustainable”. It will be in the Welsh environmental area and will allow its guests to have a different experience to usual get aways. Not only will it be environmentally friendly but it will be a luxury hotel. It will be a place where the guests can learn about eco-friendly sustainable practices as well as indulge in wellness practices</a:t>
            </a:r>
            <a:endParaRPr lang="en-GB" dirty="0"/>
          </a:p>
        </p:txBody>
      </p:sp>
      <p:sp>
        <p:nvSpPr>
          <p:cNvPr id="4" name="Slide Number Placeholder 3"/>
          <p:cNvSpPr>
            <a:spLocks noGrp="1"/>
          </p:cNvSpPr>
          <p:nvPr>
            <p:ph type="sldNum" sz="quarter" idx="5"/>
          </p:nvPr>
        </p:nvSpPr>
        <p:spPr/>
        <p:txBody>
          <a:bodyPr rtlCol="0"/>
          <a:lstStyle/>
          <a:p>
            <a:pPr rtl="0"/>
            <a:fld id="{EEB4EE6E-C0DF-4EB1-8875-16F6BF599544}" type="slidenum">
              <a:rPr lang="en-GB" smtClean="0"/>
              <a:t>4</a:t>
            </a:fld>
            <a:endParaRPr lang="en-GB"/>
          </a:p>
        </p:txBody>
      </p:sp>
    </p:spTree>
    <p:extLst>
      <p:ext uri="{BB962C8B-B14F-4D97-AF65-F5344CB8AC3E}">
        <p14:creationId xmlns:p14="http://schemas.microsoft.com/office/powerpoint/2010/main" val="9657283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Aft>
                <a:spcPts val="800"/>
              </a:spcAft>
              <a:buNone/>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My hotel will help local communities keep natural eco systems and teach the guests about environmentally friendly ways of living to help the planet.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This will help locals produce products and crafts. This will help to keep the town’s Welsh culture. Our hotel looks to protect the environment. We have put in place eco-friendly ways of life such as recycling, saving water, and lowering energy use. We also use renewable energy sources with our solar panels. This helps lower our carbon footprint and keep natural land beautiful for future visitors. The hotels sustainability goals will be the same as the UN sustainable Development Goals (UNW10, 2020)</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rtl="0"/>
            <a:fld id="{115A580F-E35D-42E1-AF82-E41CC201EA91}" type="slidenum">
              <a:rPr lang="en-GB" noProof="0" smtClean="0"/>
              <a:t>5</a:t>
            </a:fld>
            <a:endParaRPr lang="en-GB" noProof="0"/>
          </a:p>
        </p:txBody>
      </p:sp>
    </p:spTree>
    <p:extLst>
      <p:ext uri="{BB962C8B-B14F-4D97-AF65-F5344CB8AC3E}">
        <p14:creationId xmlns:p14="http://schemas.microsoft.com/office/powerpoint/2010/main" val="38886665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My vision</a:t>
            </a:r>
          </a:p>
        </p:txBody>
      </p:sp>
      <p:sp>
        <p:nvSpPr>
          <p:cNvPr id="4" name="Slide Number Placeholder 3"/>
          <p:cNvSpPr>
            <a:spLocks noGrp="1"/>
          </p:cNvSpPr>
          <p:nvPr>
            <p:ph type="sldNum" sz="quarter" idx="5"/>
          </p:nvPr>
        </p:nvSpPr>
        <p:spPr/>
        <p:txBody>
          <a:bodyPr rtlCol="0"/>
          <a:lstStyle/>
          <a:p>
            <a:pPr rtl="0"/>
            <a:fld id="{E6F4A46A-06E0-4B10-B874-2B434C3E2E63}" type="slidenum">
              <a:rPr lang="en-GB" smtClean="0"/>
              <a:t>6</a:t>
            </a:fld>
            <a:endParaRPr lang="en-GB"/>
          </a:p>
        </p:txBody>
      </p:sp>
    </p:spTree>
    <p:extLst>
      <p:ext uri="{BB962C8B-B14F-4D97-AF65-F5344CB8AC3E}">
        <p14:creationId xmlns:p14="http://schemas.microsoft.com/office/powerpoint/2010/main" val="1928530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My hotel rooms will be built into the side of the hills. This well help to insulate them in the winter and keep them cool in the summer using earth technology</a:t>
            </a:r>
            <a:endParaRPr lang="en-GB" dirty="0"/>
          </a:p>
        </p:txBody>
      </p:sp>
      <p:sp>
        <p:nvSpPr>
          <p:cNvPr id="4" name="Slide Number Placeholder 3"/>
          <p:cNvSpPr>
            <a:spLocks noGrp="1"/>
          </p:cNvSpPr>
          <p:nvPr>
            <p:ph type="sldNum" sz="quarter" idx="5"/>
          </p:nvPr>
        </p:nvSpPr>
        <p:spPr/>
        <p:txBody>
          <a:bodyPr/>
          <a:lstStyle/>
          <a:p>
            <a:pPr rtl="0"/>
            <a:fld id="{115A580F-E35D-42E1-AF82-E41CC201EA91}" type="slidenum">
              <a:rPr lang="en-GB" noProof="0" smtClean="0"/>
              <a:t>7</a:t>
            </a:fld>
            <a:endParaRPr lang="en-GB" noProof="0"/>
          </a:p>
        </p:txBody>
      </p:sp>
    </p:spTree>
    <p:extLst>
      <p:ext uri="{BB962C8B-B14F-4D97-AF65-F5344CB8AC3E}">
        <p14:creationId xmlns:p14="http://schemas.microsoft.com/office/powerpoint/2010/main" val="5383189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will be environmentally friendly workshops for guests. This will be for children and adults and will be about </a:t>
            </a:r>
            <a:r>
              <a:rPr lang="en-GB" dirty="0" err="1"/>
              <a:t>welsh</a:t>
            </a:r>
            <a:r>
              <a:rPr lang="en-GB" dirty="0"/>
              <a:t> culture and eco systems</a:t>
            </a:r>
          </a:p>
        </p:txBody>
      </p:sp>
      <p:sp>
        <p:nvSpPr>
          <p:cNvPr id="4" name="Slide Number Placeholder 3"/>
          <p:cNvSpPr>
            <a:spLocks noGrp="1"/>
          </p:cNvSpPr>
          <p:nvPr>
            <p:ph type="sldNum" sz="quarter" idx="5"/>
          </p:nvPr>
        </p:nvSpPr>
        <p:spPr/>
        <p:txBody>
          <a:bodyPr/>
          <a:lstStyle/>
          <a:p>
            <a:pPr rtl="0"/>
            <a:fld id="{115A580F-E35D-42E1-AF82-E41CC201EA91}" type="slidenum">
              <a:rPr lang="en-GB" noProof="0" smtClean="0"/>
              <a:t>8</a:t>
            </a:fld>
            <a:endParaRPr lang="en-GB" noProof="0"/>
          </a:p>
        </p:txBody>
      </p:sp>
    </p:spTree>
    <p:extLst>
      <p:ext uri="{BB962C8B-B14F-4D97-AF65-F5344CB8AC3E}">
        <p14:creationId xmlns:p14="http://schemas.microsoft.com/office/powerpoint/2010/main" val="3197790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Aft>
                <a:spcPts val="800"/>
              </a:spcAft>
              <a:buNone/>
            </a:pPr>
            <a:r>
              <a:rPr lang="en-GB" kern="100" dirty="0" err="1">
                <a:effectLst/>
              </a:rPr>
              <a:t>Gynaliadwy</a:t>
            </a:r>
            <a:r>
              <a:rPr lang="en-GB" kern="100" dirty="0">
                <a:effectLst/>
              </a:rPr>
              <a:t> life hotel shows not only how a hotel can be completely sustainable but shows how sustainable does not have to be boring. We have made it environmentally friendly, luxurious and educational for our guests.</a:t>
            </a:r>
          </a:p>
          <a:p>
            <a:pPr>
              <a:spcAft>
                <a:spcPts val="800"/>
              </a:spcAft>
            </a:pPr>
            <a:r>
              <a:rPr lang="en-GB" kern="100" dirty="0">
                <a:effectLst/>
              </a:rPr>
              <a:t>It’s beautiful, vast location helps add to the magic. It offers a peaceful and tranquil getaway for adults and children, incorporating  the Welsh culture in an educational and relaxing experience.</a:t>
            </a:r>
          </a:p>
          <a:p>
            <a:endParaRPr lang="en-GB" dirty="0"/>
          </a:p>
        </p:txBody>
      </p:sp>
      <p:sp>
        <p:nvSpPr>
          <p:cNvPr id="4" name="Slide Number Placeholder 3"/>
          <p:cNvSpPr>
            <a:spLocks noGrp="1"/>
          </p:cNvSpPr>
          <p:nvPr>
            <p:ph type="sldNum" sz="quarter" idx="5"/>
          </p:nvPr>
        </p:nvSpPr>
        <p:spPr/>
        <p:txBody>
          <a:bodyPr/>
          <a:lstStyle/>
          <a:p>
            <a:pPr rtl="0"/>
            <a:fld id="{115A580F-E35D-42E1-AF82-E41CC201EA91}" type="slidenum">
              <a:rPr lang="en-GB" noProof="0" smtClean="0"/>
              <a:t>9</a:t>
            </a:fld>
            <a:endParaRPr lang="en-GB" noProof="0"/>
          </a:p>
        </p:txBody>
      </p:sp>
    </p:spTree>
    <p:extLst>
      <p:ext uri="{BB962C8B-B14F-4D97-AF65-F5344CB8AC3E}">
        <p14:creationId xmlns:p14="http://schemas.microsoft.com/office/powerpoint/2010/main" val="660089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Thank you</a:t>
            </a:r>
          </a:p>
        </p:txBody>
      </p:sp>
      <p:sp>
        <p:nvSpPr>
          <p:cNvPr id="4" name="Slide Number Placeholder 3"/>
          <p:cNvSpPr>
            <a:spLocks noGrp="1"/>
          </p:cNvSpPr>
          <p:nvPr>
            <p:ph type="sldNum" sz="quarter" idx="5"/>
          </p:nvPr>
        </p:nvSpPr>
        <p:spPr/>
        <p:txBody>
          <a:bodyPr rtlCol="0"/>
          <a:lstStyle/>
          <a:p>
            <a:pPr rtl="0"/>
            <a:fld id="{5224DCA5-A7A8-4689-8651-5E03C020EB30}" type="slidenum">
              <a:rPr lang="en-GB" smtClean="0"/>
              <a:t>10</a:t>
            </a:fld>
            <a:endParaRPr lang="en-GB"/>
          </a:p>
        </p:txBody>
      </p:sp>
    </p:spTree>
    <p:extLst>
      <p:ext uri="{BB962C8B-B14F-4D97-AF65-F5344CB8AC3E}">
        <p14:creationId xmlns:p14="http://schemas.microsoft.com/office/powerpoint/2010/main" val="42230292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tx1"/>
        </a:solid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0439D4E6-49E3-4273-9EDF-AD58558B9F7E}"/>
              </a:ext>
            </a:extLst>
          </p:cNvPr>
          <p:cNvSpPr>
            <a:spLocks noGrp="1"/>
          </p:cNvSpPr>
          <p:nvPr>
            <p:ph type="ctrTitle"/>
          </p:nvPr>
        </p:nvSpPr>
        <p:spPr>
          <a:xfrm>
            <a:off x="685800" y="908651"/>
            <a:ext cx="3620882" cy="3640345"/>
          </a:xfrm>
          <a:prstGeom prst="rect">
            <a:avLst/>
          </a:prstGeom>
        </p:spPr>
        <p:txBody>
          <a:bodyPr rtlCol="0" anchor="t">
            <a:normAutofit/>
          </a:bodyPr>
          <a:lstStyle>
            <a:lvl1pPr>
              <a:defRPr>
                <a:solidFill>
                  <a:schemeClr val="bg1"/>
                </a:solidFill>
              </a:defRPr>
            </a:lvl1pPr>
          </a:lstStyle>
          <a:p>
            <a:pPr rtl="0"/>
            <a:r>
              <a:rPr lang="en-GB" sz="4000" noProof="0">
                <a:solidFill>
                  <a:schemeClr val="bg1"/>
                </a:solidFill>
              </a:rPr>
              <a:t>Click to edit Master title style</a:t>
            </a:r>
          </a:p>
        </p:txBody>
      </p:sp>
      <p:sp>
        <p:nvSpPr>
          <p:cNvPr id="10" name="Subtitle 2">
            <a:extLst>
              <a:ext uri="{FF2B5EF4-FFF2-40B4-BE49-F238E27FC236}">
                <a16:creationId xmlns:a16="http://schemas.microsoft.com/office/drawing/2014/main" id="{FE9D8936-4795-43B2-9C32-4BE93A672131}"/>
              </a:ext>
            </a:extLst>
          </p:cNvPr>
          <p:cNvSpPr>
            <a:spLocks noGrp="1"/>
          </p:cNvSpPr>
          <p:nvPr>
            <p:ph type="subTitle" idx="1" hasCustomPrompt="1"/>
          </p:nvPr>
        </p:nvSpPr>
        <p:spPr>
          <a:xfrm>
            <a:off x="705934" y="5220450"/>
            <a:ext cx="3380437" cy="570748"/>
          </a:xfrm>
          <a:prstGeom prst="rect">
            <a:avLst/>
          </a:prstGeom>
        </p:spPr>
        <p:txBody>
          <a:bodyPr rtlCol="0" anchor="b">
            <a:normAutofit/>
          </a:bodyPr>
          <a:lstStyle>
            <a:lvl1pPr marL="0" indent="0">
              <a:buNone/>
              <a:defRPr sz="1800">
                <a:solidFill>
                  <a:schemeClr val="bg1"/>
                </a:solidFill>
              </a:defRPr>
            </a:lvl1pPr>
          </a:lstStyle>
          <a:p>
            <a:pPr rtl="0"/>
            <a:r>
              <a:rPr lang="en-GB" sz="1800" noProof="0">
                <a:solidFill>
                  <a:schemeClr val="bg1"/>
                </a:solidFill>
              </a:rPr>
              <a:t>Insert subtitle here</a:t>
            </a:r>
          </a:p>
        </p:txBody>
      </p:sp>
      <p:sp>
        <p:nvSpPr>
          <p:cNvPr id="18" name="Picture Placeholder 16">
            <a:extLst>
              <a:ext uri="{FF2B5EF4-FFF2-40B4-BE49-F238E27FC236}">
                <a16:creationId xmlns:a16="http://schemas.microsoft.com/office/drawing/2014/main" id="{6C8B8511-EE4E-4935-ABB8-E8C2FCB1C46F}"/>
              </a:ext>
            </a:extLst>
          </p:cNvPr>
          <p:cNvSpPr>
            <a:spLocks noGrp="1"/>
          </p:cNvSpPr>
          <p:nvPr>
            <p:ph type="pic" sz="quarter" idx="13" hasCustomPrompt="1"/>
          </p:nvPr>
        </p:nvSpPr>
        <p:spPr>
          <a:xfrm>
            <a:off x="4876158" y="0"/>
            <a:ext cx="7315841" cy="6858000"/>
          </a:xfrm>
          <a:prstGeom prst="rect">
            <a:avLst/>
          </a:prstGeom>
        </p:spPr>
        <p:txBody>
          <a:bodyPr rtlCol="0" anchor="t"/>
          <a:lstStyle>
            <a:lvl1pPr marL="0" indent="0" algn="ctr">
              <a:buNone/>
              <a:defRPr>
                <a:solidFill>
                  <a:schemeClr val="bg1"/>
                </a:solidFill>
              </a:defRPr>
            </a:lvl1pPr>
          </a:lstStyle>
          <a:p>
            <a:pPr rtl="0"/>
            <a:r>
              <a:rPr lang="en-GB" noProof="0"/>
              <a:t>Insert photo here</a:t>
            </a:r>
          </a:p>
        </p:txBody>
      </p:sp>
      <p:cxnSp>
        <p:nvCxnSpPr>
          <p:cNvPr id="11" name="Straight Connector 10">
            <a:extLst>
              <a:ext uri="{FF2B5EF4-FFF2-40B4-BE49-F238E27FC236}">
                <a16:creationId xmlns:a16="http://schemas.microsoft.com/office/drawing/2014/main" id="{8239FAB6-0B6C-402C-A107-EFFF82281DAE}"/>
              </a:ext>
              <a:ext uri="{C183D7F6-B498-43B3-948B-1728B52AA6E4}">
                <adec:decorative xmlns:adec="http://schemas.microsoft.com/office/drawing/2017/decorative" val="1"/>
              </a:ext>
            </a:extLst>
          </p:cNvPr>
          <p:cNvCxnSpPr>
            <a:cxnSpLocks/>
          </p:cNvCxnSpPr>
          <p:nvPr userDrawn="1"/>
        </p:nvCxnSpPr>
        <p:spPr>
          <a:xfrm>
            <a:off x="800100" y="723900"/>
            <a:ext cx="16383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sp>
        <p:nvSpPr>
          <p:cNvPr id="13" name="Footer Placeholder 6">
            <a:extLst>
              <a:ext uri="{FF2B5EF4-FFF2-40B4-BE49-F238E27FC236}">
                <a16:creationId xmlns:a16="http://schemas.microsoft.com/office/drawing/2014/main" id="{DBE487E6-4032-4195-9823-685A39371B0C}"/>
              </a:ext>
            </a:extLst>
          </p:cNvPr>
          <p:cNvSpPr>
            <a:spLocks noGrp="1"/>
          </p:cNvSpPr>
          <p:nvPr>
            <p:ph type="ftr" sz="quarter" idx="11"/>
          </p:nvPr>
        </p:nvSpPr>
        <p:spPr>
          <a:xfrm>
            <a:off x="715383" y="6356350"/>
            <a:ext cx="4539727" cy="365125"/>
          </a:xfrm>
          <a:prstGeom prst="rect">
            <a:avLst/>
          </a:prstGeom>
        </p:spPr>
        <p:txBody>
          <a:bodyPr rtlCol="0"/>
          <a:lstStyle>
            <a:lvl1pPr>
              <a:defRPr>
                <a:solidFill>
                  <a:schemeClr val="bg1"/>
                </a:solidFill>
              </a:defRPr>
            </a:lvl1pPr>
          </a:lstStyle>
          <a:p>
            <a:pPr rtl="0"/>
            <a:r>
              <a:rPr lang="en-GB" noProof="0"/>
              <a:t>PRESENTATION TITLE</a:t>
            </a:r>
          </a:p>
        </p:txBody>
      </p:sp>
      <p:sp>
        <p:nvSpPr>
          <p:cNvPr id="14" name="Date Placeholder 5">
            <a:extLst>
              <a:ext uri="{FF2B5EF4-FFF2-40B4-BE49-F238E27FC236}">
                <a16:creationId xmlns:a16="http://schemas.microsoft.com/office/drawing/2014/main" id="{C71E06DF-BA1B-43E6-A74C-85231D2EC37E}"/>
              </a:ext>
            </a:extLst>
          </p:cNvPr>
          <p:cNvSpPr>
            <a:spLocks noGrp="1"/>
          </p:cNvSpPr>
          <p:nvPr>
            <p:ph type="dt" sz="half" idx="10"/>
          </p:nvPr>
        </p:nvSpPr>
        <p:spPr>
          <a:xfrm>
            <a:off x="8369448" y="6356350"/>
            <a:ext cx="2592594" cy="365125"/>
          </a:xfrm>
          <a:prstGeom prst="rect">
            <a:avLst/>
          </a:prstGeom>
        </p:spPr>
        <p:txBody>
          <a:bodyPr rtlCol="0"/>
          <a:lstStyle/>
          <a:p>
            <a:pPr rtl="0"/>
            <a:r>
              <a:rPr lang="en-GB" noProof="0">
                <a:solidFill>
                  <a:srgbClr val="FFFFFF"/>
                </a:solidFill>
                <a:effectLst>
                  <a:outerShdw blurRad="38100" dist="38100" dir="2700000" algn="tl">
                    <a:srgbClr val="000000">
                      <a:alpha val="43137"/>
                    </a:srgbClr>
                  </a:outerShdw>
                </a:effectLst>
              </a:rPr>
              <a:t>2/11/20XX</a:t>
            </a:r>
          </a:p>
        </p:txBody>
      </p:sp>
      <p:sp>
        <p:nvSpPr>
          <p:cNvPr id="15" name="Slide Number Placeholder 7">
            <a:extLst>
              <a:ext uri="{FF2B5EF4-FFF2-40B4-BE49-F238E27FC236}">
                <a16:creationId xmlns:a16="http://schemas.microsoft.com/office/drawing/2014/main" id="{0BD36B16-3F07-4955-8D4D-BC0FD17C1CE4}"/>
              </a:ext>
            </a:extLst>
          </p:cNvPr>
          <p:cNvSpPr>
            <a:spLocks noGrp="1"/>
          </p:cNvSpPr>
          <p:nvPr>
            <p:ph type="sldNum" sz="quarter" idx="12"/>
          </p:nvPr>
        </p:nvSpPr>
        <p:spPr>
          <a:xfrm>
            <a:off x="10919012" y="6356350"/>
            <a:ext cx="672354" cy="365125"/>
          </a:xfrm>
          <a:prstGeom prst="rect">
            <a:avLst/>
          </a:prstGeom>
        </p:spPr>
        <p:txBody>
          <a:bodyPr rtlCol="0"/>
          <a:lstStyle/>
          <a:p>
            <a:pPr rtl="0"/>
            <a:fld id="{E30AF5A0-43BB-4336-8627-9123B9144D80}" type="slidenum">
              <a:rPr lang="en-GB" noProof="0" smtClean="0">
                <a:solidFill>
                  <a:srgbClr val="FFFFFF"/>
                </a:solidFill>
                <a:effectLst>
                  <a:outerShdw blurRad="38100" dist="38100" dir="2700000" algn="tl">
                    <a:srgbClr val="000000">
                      <a:alpha val="43137"/>
                    </a:srgbClr>
                  </a:outerShdw>
                </a:effectLst>
              </a:rPr>
              <a:t>‹#›</a:t>
            </a:fld>
            <a:endParaRPr lang="en-GB" noProof="0">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0427350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695A76E-1EF3-4F47-9E87-6FCAB7D5DFE2}"/>
              </a:ext>
            </a:extLst>
          </p:cNvPr>
          <p:cNvSpPr>
            <a:spLocks noGrp="1"/>
          </p:cNvSpPr>
          <p:nvPr>
            <p:ph type="title"/>
          </p:nvPr>
        </p:nvSpPr>
        <p:spPr>
          <a:xfrm>
            <a:off x="5604846" y="860615"/>
            <a:ext cx="5922279" cy="1272986"/>
          </a:xfrm>
          <a:prstGeom prst="rect">
            <a:avLst/>
          </a:prstGeom>
        </p:spPr>
        <p:txBody>
          <a:bodyPr rtlCol="0">
            <a:normAutofit/>
          </a:bodyPr>
          <a:lstStyle/>
          <a:p>
            <a:pPr rtl="0"/>
            <a:r>
              <a:rPr lang="en-GB" sz="4000" noProof="0"/>
              <a:t>Click to edit Master title style</a:t>
            </a:r>
          </a:p>
        </p:txBody>
      </p:sp>
      <p:sp>
        <p:nvSpPr>
          <p:cNvPr id="18" name="Picture Placeholder 16">
            <a:extLst>
              <a:ext uri="{FF2B5EF4-FFF2-40B4-BE49-F238E27FC236}">
                <a16:creationId xmlns:a16="http://schemas.microsoft.com/office/drawing/2014/main" id="{EAD023B5-9ABC-4D4A-A1AD-D4D83D662192}"/>
              </a:ext>
            </a:extLst>
          </p:cNvPr>
          <p:cNvSpPr>
            <a:spLocks noGrp="1"/>
          </p:cNvSpPr>
          <p:nvPr>
            <p:ph type="pic" sz="quarter" idx="13" hasCustomPrompt="1"/>
          </p:nvPr>
        </p:nvSpPr>
        <p:spPr>
          <a:xfrm>
            <a:off x="-1" y="1"/>
            <a:ext cx="4876799" cy="6858000"/>
          </a:xfrm>
          <a:prstGeom prst="rect">
            <a:avLst/>
          </a:prstGeom>
        </p:spPr>
        <p:txBody>
          <a:bodyPr rtlCol="0"/>
          <a:lstStyle>
            <a:lvl1pPr marL="0" indent="0" algn="ctr">
              <a:buNone/>
              <a:defRPr/>
            </a:lvl1pPr>
          </a:lstStyle>
          <a:p>
            <a:pPr rtl="0"/>
            <a:r>
              <a:rPr lang="en-GB" noProof="0"/>
              <a:t>Insert photo here</a:t>
            </a:r>
          </a:p>
        </p:txBody>
      </p:sp>
      <p:cxnSp>
        <p:nvCxnSpPr>
          <p:cNvPr id="10" name="Straight Connector 9">
            <a:extLst>
              <a:ext uri="{FF2B5EF4-FFF2-40B4-BE49-F238E27FC236}">
                <a16:creationId xmlns:a16="http://schemas.microsoft.com/office/drawing/2014/main" id="{C0AFB647-646C-4130-9EF5-C19C686B184A}"/>
              </a:ext>
              <a:ext uri="{C183D7F6-B498-43B3-948B-1728B52AA6E4}">
                <adec:decorative xmlns:adec="http://schemas.microsoft.com/office/drawing/2017/decorative" val="1"/>
              </a:ext>
            </a:extLst>
          </p:cNvPr>
          <p:cNvCxnSpPr>
            <a:cxnSpLocks/>
          </p:cNvCxnSpPr>
          <p:nvPr userDrawn="1"/>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Content Placeholder 2">
            <a:extLst>
              <a:ext uri="{FF2B5EF4-FFF2-40B4-BE49-F238E27FC236}">
                <a16:creationId xmlns:a16="http://schemas.microsoft.com/office/drawing/2014/main" id="{A09D5546-AD01-4B29-B174-EDA7105100BE}"/>
              </a:ext>
            </a:extLst>
          </p:cNvPr>
          <p:cNvSpPr>
            <a:spLocks noGrp="1"/>
          </p:cNvSpPr>
          <p:nvPr>
            <p:ph idx="1"/>
          </p:nvPr>
        </p:nvSpPr>
        <p:spPr>
          <a:xfrm>
            <a:off x="5566943" y="2133600"/>
            <a:ext cx="6005933" cy="3774464"/>
          </a:xfrm>
          <a:prstGeom prst="rect">
            <a:avLst/>
          </a:prstGeom>
        </p:spPr>
        <p:txBody>
          <a:bodyPr rtlCol="0">
            <a:normAutofit/>
          </a:bodyPr>
          <a:lstStyle>
            <a:lvl1pPr marL="0" indent="0">
              <a:lnSpc>
                <a:spcPct val="100000"/>
              </a:lnSpc>
              <a:buNone/>
              <a:defRPr sz="1800"/>
            </a:lvl1pPr>
          </a:lstStyle>
          <a:p>
            <a:pPr lvl="0" rtl="0"/>
            <a:r>
              <a:rPr lang="en-GB" noProof="0"/>
              <a:t>Click to edit Master text styles</a:t>
            </a:r>
          </a:p>
        </p:txBody>
      </p:sp>
      <p:cxnSp>
        <p:nvCxnSpPr>
          <p:cNvPr id="12" name="Straight Connector 11">
            <a:extLst>
              <a:ext uri="{FF2B5EF4-FFF2-40B4-BE49-F238E27FC236}">
                <a16:creationId xmlns:a16="http://schemas.microsoft.com/office/drawing/2014/main" id="{5C0A0972-FD9A-4E9D-A0A3-BD0AF8C7B74C}"/>
              </a:ext>
              <a:ext uri="{C183D7F6-B498-43B3-948B-1728B52AA6E4}">
                <adec:decorative xmlns:adec="http://schemas.microsoft.com/office/drawing/2017/decorative" val="1"/>
              </a:ext>
            </a:extLst>
          </p:cNvPr>
          <p:cNvCxnSpPr>
            <a:cxnSpLocks/>
          </p:cNvCxnSpPr>
          <p:nvPr userDrawn="1"/>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Footer Placeholder 4">
            <a:extLst>
              <a:ext uri="{FF2B5EF4-FFF2-40B4-BE49-F238E27FC236}">
                <a16:creationId xmlns:a16="http://schemas.microsoft.com/office/drawing/2014/main" id="{F3B2F557-7BE5-4154-A82F-928EE54A585D}"/>
              </a:ext>
            </a:extLst>
          </p:cNvPr>
          <p:cNvSpPr>
            <a:spLocks noGrp="1"/>
          </p:cNvSpPr>
          <p:nvPr>
            <p:ph type="ftr" sz="quarter" idx="11"/>
          </p:nvPr>
        </p:nvSpPr>
        <p:spPr>
          <a:xfrm>
            <a:off x="715383" y="6356350"/>
            <a:ext cx="4539727" cy="365125"/>
          </a:xfrm>
          <a:prstGeom prst="rect">
            <a:avLst/>
          </a:prstGeom>
        </p:spPr>
        <p:txBody>
          <a:bodyPr rtlCol="0"/>
          <a:lstStyle>
            <a:lvl1pPr>
              <a:defRPr>
                <a:solidFill>
                  <a:schemeClr val="bg1"/>
                </a:solidFill>
                <a:effectLst/>
              </a:defRPr>
            </a:lvl1pPr>
          </a:lstStyle>
          <a:p>
            <a:pPr rtl="0"/>
            <a:r>
              <a:rPr lang="en-GB" noProof="0"/>
              <a:t>PRESENTATION TITLE</a:t>
            </a:r>
          </a:p>
        </p:txBody>
      </p:sp>
      <p:sp>
        <p:nvSpPr>
          <p:cNvPr id="14" name="Date Placeholder 3">
            <a:extLst>
              <a:ext uri="{FF2B5EF4-FFF2-40B4-BE49-F238E27FC236}">
                <a16:creationId xmlns:a16="http://schemas.microsoft.com/office/drawing/2014/main" id="{DE54A7E3-1026-464C-BB67-2D7F714067E7}"/>
              </a:ext>
            </a:extLst>
          </p:cNvPr>
          <p:cNvSpPr>
            <a:spLocks noGrp="1"/>
          </p:cNvSpPr>
          <p:nvPr>
            <p:ph type="dt" sz="half" idx="10"/>
          </p:nvPr>
        </p:nvSpPr>
        <p:spPr>
          <a:xfrm>
            <a:off x="8369448" y="6356350"/>
            <a:ext cx="2592594" cy="365125"/>
          </a:xfrm>
          <a:prstGeom prst="rect">
            <a:avLst/>
          </a:prstGeom>
        </p:spPr>
        <p:txBody>
          <a:bodyPr rtlCol="0"/>
          <a:lstStyle/>
          <a:p>
            <a:pPr rtl="0"/>
            <a:r>
              <a:rPr lang="en-GB" noProof="0"/>
              <a:t>2/11/20XX</a:t>
            </a:r>
          </a:p>
        </p:txBody>
      </p:sp>
      <p:sp>
        <p:nvSpPr>
          <p:cNvPr id="15" name="Slide Number Placeholder 5">
            <a:extLst>
              <a:ext uri="{FF2B5EF4-FFF2-40B4-BE49-F238E27FC236}">
                <a16:creationId xmlns:a16="http://schemas.microsoft.com/office/drawing/2014/main" id="{F1723F54-B646-4D12-AEA1-08269C254710}"/>
              </a:ext>
            </a:extLst>
          </p:cNvPr>
          <p:cNvSpPr>
            <a:spLocks noGrp="1"/>
          </p:cNvSpPr>
          <p:nvPr>
            <p:ph type="sldNum" sz="quarter" idx="12"/>
          </p:nvPr>
        </p:nvSpPr>
        <p:spPr>
          <a:xfrm>
            <a:off x="10919012" y="6356350"/>
            <a:ext cx="672354" cy="365125"/>
          </a:xfrm>
          <a:prstGeom prst="rect">
            <a:avLst/>
          </a:prstGeom>
        </p:spPr>
        <p:txBody>
          <a:bodyPr rtlCol="0"/>
          <a:lstStyle/>
          <a:p>
            <a:pPr rtl="0"/>
            <a:fld id="{E30AF5A0-43BB-4336-8627-9123B9144D80}" type="slidenum">
              <a:rPr lang="en-GB" noProof="0" smtClean="0"/>
              <a:t>‹#›</a:t>
            </a:fld>
            <a:endParaRPr lang="en-GB" noProof="0"/>
          </a:p>
        </p:txBody>
      </p:sp>
    </p:spTree>
    <p:extLst>
      <p:ext uri="{BB962C8B-B14F-4D97-AF65-F5344CB8AC3E}">
        <p14:creationId xmlns:p14="http://schemas.microsoft.com/office/powerpoint/2010/main" val="31346485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8" name="Title 9">
            <a:extLst>
              <a:ext uri="{FF2B5EF4-FFF2-40B4-BE49-F238E27FC236}">
                <a16:creationId xmlns:a16="http://schemas.microsoft.com/office/drawing/2014/main" id="{C8837BA0-445B-4D04-ADA9-C65084B15F90}"/>
              </a:ext>
            </a:extLst>
          </p:cNvPr>
          <p:cNvSpPr>
            <a:spLocks noGrp="1"/>
          </p:cNvSpPr>
          <p:nvPr>
            <p:ph type="title"/>
          </p:nvPr>
        </p:nvSpPr>
        <p:spPr>
          <a:xfrm>
            <a:off x="800099" y="904730"/>
            <a:ext cx="4152900" cy="1652590"/>
          </a:xfrm>
          <a:prstGeom prst="rect">
            <a:avLst/>
          </a:prstGeom>
        </p:spPr>
        <p:txBody>
          <a:bodyPr rtlCol="0">
            <a:normAutofit/>
          </a:bodyPr>
          <a:lstStyle/>
          <a:p>
            <a:pPr rtl="0"/>
            <a:r>
              <a:rPr lang="en-GB" noProof="0"/>
              <a:t>Click to edit Master title style</a:t>
            </a:r>
          </a:p>
        </p:txBody>
      </p:sp>
      <p:sp>
        <p:nvSpPr>
          <p:cNvPr id="10" name="Content Placeholder 10">
            <a:extLst>
              <a:ext uri="{FF2B5EF4-FFF2-40B4-BE49-F238E27FC236}">
                <a16:creationId xmlns:a16="http://schemas.microsoft.com/office/drawing/2014/main" id="{0CFA4CCF-323F-4998-B6BF-56207329CDA8}"/>
              </a:ext>
            </a:extLst>
          </p:cNvPr>
          <p:cNvSpPr>
            <a:spLocks noGrp="1"/>
          </p:cNvSpPr>
          <p:nvPr>
            <p:ph idx="1"/>
          </p:nvPr>
        </p:nvSpPr>
        <p:spPr>
          <a:xfrm>
            <a:off x="5133975" y="952368"/>
            <a:ext cx="6257926" cy="1773893"/>
          </a:xfrm>
          <a:prstGeom prst="rect">
            <a:avLst/>
          </a:prstGeom>
        </p:spPr>
        <p:txBody>
          <a:bodyPr rtlCol="0">
            <a:normAutofit/>
          </a:bodyPr>
          <a:lstStyle>
            <a:lvl1pPr marL="0" indent="0">
              <a:lnSpc>
                <a:spcPct val="100000"/>
              </a:lnSpc>
              <a:buNone/>
              <a:defRPr sz="1800"/>
            </a:lvl1pPr>
          </a:lstStyle>
          <a:p>
            <a:pPr lvl="0" rtl="0"/>
            <a:r>
              <a:rPr lang="en-GB" noProof="0"/>
              <a:t>Click to edit Master text styles</a:t>
            </a:r>
          </a:p>
        </p:txBody>
      </p:sp>
      <p:cxnSp>
        <p:nvCxnSpPr>
          <p:cNvPr id="13" name="Straight Connector 12">
            <a:extLst>
              <a:ext uri="{FF2B5EF4-FFF2-40B4-BE49-F238E27FC236}">
                <a16:creationId xmlns:a16="http://schemas.microsoft.com/office/drawing/2014/main" id="{DFFFF70A-3EED-4002-B2F8-FB8301C80C77}"/>
              </a:ext>
              <a:ext uri="{C183D7F6-B498-43B3-948B-1728B52AA6E4}">
                <adec:decorative xmlns:adec="http://schemas.microsoft.com/office/drawing/2017/decorative" val="1"/>
              </a:ext>
            </a:extLst>
          </p:cNvPr>
          <p:cNvCxnSpPr>
            <a:cxnSpLocks/>
          </p:cNvCxnSpPr>
          <p:nvPr userDrawn="1"/>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0" name="Picture Placeholder 17">
            <a:extLst>
              <a:ext uri="{FF2B5EF4-FFF2-40B4-BE49-F238E27FC236}">
                <a16:creationId xmlns:a16="http://schemas.microsoft.com/office/drawing/2014/main" id="{DD78C1EE-0224-4362-B796-4CC7B06992BD}"/>
              </a:ext>
            </a:extLst>
          </p:cNvPr>
          <p:cNvSpPr>
            <a:spLocks noGrp="1"/>
          </p:cNvSpPr>
          <p:nvPr>
            <p:ph type="pic" sz="quarter" idx="13" hasCustomPrompt="1"/>
          </p:nvPr>
        </p:nvSpPr>
        <p:spPr>
          <a:xfrm>
            <a:off x="800099" y="3048000"/>
            <a:ext cx="5133990" cy="2737531"/>
          </a:xfrm>
          <a:prstGeom prst="rect">
            <a:avLst/>
          </a:prstGeom>
        </p:spPr>
        <p:txBody>
          <a:bodyPr rtlCol="0"/>
          <a:lstStyle>
            <a:lvl1pPr marL="0" indent="0" algn="ctr">
              <a:buNone/>
              <a:defRPr/>
            </a:lvl1pPr>
          </a:lstStyle>
          <a:p>
            <a:pPr rtl="0"/>
            <a:r>
              <a:rPr lang="en-GB" noProof="0"/>
              <a:t>Insert photo here</a:t>
            </a:r>
          </a:p>
        </p:txBody>
      </p:sp>
      <p:sp>
        <p:nvSpPr>
          <p:cNvPr id="21" name="Picture Placeholder 17">
            <a:extLst>
              <a:ext uri="{FF2B5EF4-FFF2-40B4-BE49-F238E27FC236}">
                <a16:creationId xmlns:a16="http://schemas.microsoft.com/office/drawing/2014/main" id="{2C1748F4-2D05-4407-8CB0-D854F9602DA3}"/>
              </a:ext>
            </a:extLst>
          </p:cNvPr>
          <p:cNvSpPr>
            <a:spLocks noGrp="1"/>
          </p:cNvSpPr>
          <p:nvPr>
            <p:ph type="pic" sz="quarter" idx="14" hasCustomPrompt="1"/>
          </p:nvPr>
        </p:nvSpPr>
        <p:spPr>
          <a:xfrm>
            <a:off x="6209621" y="3048000"/>
            <a:ext cx="5182278" cy="2737531"/>
          </a:xfrm>
          <a:prstGeom prst="rect">
            <a:avLst/>
          </a:prstGeom>
        </p:spPr>
        <p:txBody>
          <a:bodyPr rtlCol="0"/>
          <a:lstStyle>
            <a:lvl1pPr marL="0" indent="0" algn="ctr">
              <a:buNone/>
              <a:defRPr/>
            </a:lvl1pPr>
          </a:lstStyle>
          <a:p>
            <a:pPr rtl="0"/>
            <a:r>
              <a:rPr lang="en-GB" noProof="0"/>
              <a:t>Insert photo here</a:t>
            </a:r>
          </a:p>
        </p:txBody>
      </p:sp>
      <p:sp>
        <p:nvSpPr>
          <p:cNvPr id="14" name="Footer Placeholder 7">
            <a:extLst>
              <a:ext uri="{FF2B5EF4-FFF2-40B4-BE49-F238E27FC236}">
                <a16:creationId xmlns:a16="http://schemas.microsoft.com/office/drawing/2014/main" id="{59837BA4-E3C3-4F0D-A113-75128BC03EF4}"/>
              </a:ext>
            </a:extLst>
          </p:cNvPr>
          <p:cNvSpPr>
            <a:spLocks noGrp="1"/>
          </p:cNvSpPr>
          <p:nvPr>
            <p:ph type="ftr" sz="quarter" idx="11"/>
          </p:nvPr>
        </p:nvSpPr>
        <p:spPr>
          <a:xfrm>
            <a:off x="715383" y="6356350"/>
            <a:ext cx="4539727" cy="365125"/>
          </a:xfrm>
          <a:prstGeom prst="rect">
            <a:avLst/>
          </a:prstGeom>
        </p:spPr>
        <p:txBody>
          <a:bodyPr rtlCol="0"/>
          <a:lstStyle>
            <a:lvl1pPr>
              <a:defRPr/>
            </a:lvl1pPr>
          </a:lstStyle>
          <a:p>
            <a:pPr rtl="0"/>
            <a:r>
              <a:rPr lang="en-GB" noProof="0"/>
              <a:t>PRESENTATION TITLE</a:t>
            </a:r>
          </a:p>
        </p:txBody>
      </p:sp>
      <p:sp>
        <p:nvSpPr>
          <p:cNvPr id="15" name="Date Placeholder 1">
            <a:extLst>
              <a:ext uri="{FF2B5EF4-FFF2-40B4-BE49-F238E27FC236}">
                <a16:creationId xmlns:a16="http://schemas.microsoft.com/office/drawing/2014/main" id="{5DA65157-50C9-4A85-912D-6DC9A606192F}"/>
              </a:ext>
            </a:extLst>
          </p:cNvPr>
          <p:cNvSpPr>
            <a:spLocks noGrp="1"/>
          </p:cNvSpPr>
          <p:nvPr>
            <p:ph type="dt" sz="half" idx="10"/>
          </p:nvPr>
        </p:nvSpPr>
        <p:spPr>
          <a:xfrm>
            <a:off x="8369448" y="6356350"/>
            <a:ext cx="2592594" cy="365125"/>
          </a:xfrm>
          <a:prstGeom prst="rect">
            <a:avLst/>
          </a:prstGeom>
        </p:spPr>
        <p:txBody>
          <a:bodyPr rtlCol="0"/>
          <a:lstStyle/>
          <a:p>
            <a:pPr rtl="0"/>
            <a:r>
              <a:rPr lang="en-GB" noProof="0"/>
              <a:t>2/11/20XX</a:t>
            </a:r>
          </a:p>
        </p:txBody>
      </p:sp>
      <p:sp>
        <p:nvSpPr>
          <p:cNvPr id="16" name="Slide Number Placeholder 6">
            <a:extLst>
              <a:ext uri="{FF2B5EF4-FFF2-40B4-BE49-F238E27FC236}">
                <a16:creationId xmlns:a16="http://schemas.microsoft.com/office/drawing/2014/main" id="{9DE415B0-F0C3-4971-8C76-0D54D6407C42}"/>
              </a:ext>
            </a:extLst>
          </p:cNvPr>
          <p:cNvSpPr>
            <a:spLocks noGrp="1"/>
          </p:cNvSpPr>
          <p:nvPr>
            <p:ph type="sldNum" sz="quarter" idx="12"/>
          </p:nvPr>
        </p:nvSpPr>
        <p:spPr>
          <a:xfrm>
            <a:off x="10919012" y="6356350"/>
            <a:ext cx="672354" cy="365125"/>
          </a:xfrm>
          <a:prstGeom prst="rect">
            <a:avLst/>
          </a:prstGeom>
        </p:spPr>
        <p:txBody>
          <a:bodyPr rtlCol="0"/>
          <a:lstStyle/>
          <a:p>
            <a:pPr rtl="0"/>
            <a:fld id="{A53D7EE4-1EDB-42FD-B6B7-A82C9F31F0F4}" type="slidenum">
              <a:rPr lang="en-GB" noProof="0" smtClean="0"/>
              <a:t>‹#›</a:t>
            </a:fld>
            <a:endParaRPr lang="en-GB" noProof="0"/>
          </a:p>
        </p:txBody>
      </p:sp>
    </p:spTree>
    <p:extLst>
      <p:ext uri="{BB962C8B-B14F-4D97-AF65-F5344CB8AC3E}">
        <p14:creationId xmlns:p14="http://schemas.microsoft.com/office/powerpoint/2010/main" val="12512096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20" name="Title 10">
            <a:extLst>
              <a:ext uri="{FF2B5EF4-FFF2-40B4-BE49-F238E27FC236}">
                <a16:creationId xmlns:a16="http://schemas.microsoft.com/office/drawing/2014/main" id="{6DC3399C-8B0E-4D7D-A955-FB1F37CF3672}"/>
              </a:ext>
            </a:extLst>
          </p:cNvPr>
          <p:cNvSpPr>
            <a:spLocks noGrp="1"/>
          </p:cNvSpPr>
          <p:nvPr>
            <p:ph type="ctrTitle"/>
          </p:nvPr>
        </p:nvSpPr>
        <p:spPr>
          <a:xfrm>
            <a:off x="684643" y="871758"/>
            <a:ext cx="5227171" cy="3871143"/>
          </a:xfrm>
          <a:prstGeom prst="rect">
            <a:avLst/>
          </a:prstGeom>
        </p:spPr>
        <p:txBody>
          <a:bodyPr rtlCol="0"/>
          <a:lstStyle/>
          <a:p>
            <a:pPr rtl="0"/>
            <a:r>
              <a:rPr lang="en-GB" noProof="0"/>
              <a:t>Click to edit Master title style</a:t>
            </a:r>
          </a:p>
        </p:txBody>
      </p:sp>
      <p:sp>
        <p:nvSpPr>
          <p:cNvPr id="21" name="Subtitle 11">
            <a:extLst>
              <a:ext uri="{FF2B5EF4-FFF2-40B4-BE49-F238E27FC236}">
                <a16:creationId xmlns:a16="http://schemas.microsoft.com/office/drawing/2014/main" id="{13C3C1EB-2C5B-4710-893A-9DD6284D5CB0}"/>
              </a:ext>
            </a:extLst>
          </p:cNvPr>
          <p:cNvSpPr>
            <a:spLocks noGrp="1"/>
          </p:cNvSpPr>
          <p:nvPr>
            <p:ph type="subTitle" idx="1"/>
          </p:nvPr>
        </p:nvSpPr>
        <p:spPr>
          <a:xfrm>
            <a:off x="695325" y="4785543"/>
            <a:ext cx="4857857" cy="1005657"/>
          </a:xfrm>
          <a:prstGeom prst="rect">
            <a:avLst/>
          </a:prstGeom>
        </p:spPr>
        <p:txBody>
          <a:bodyPr rtlCol="0"/>
          <a:lstStyle>
            <a:lvl1pPr marL="0" indent="0">
              <a:buNone/>
              <a:defRPr sz="1800"/>
            </a:lvl1pPr>
          </a:lstStyle>
          <a:p>
            <a:pPr rtl="0"/>
            <a:r>
              <a:rPr lang="en-GB" noProof="0"/>
              <a:t>Click to edit Master subtitle style</a:t>
            </a:r>
          </a:p>
        </p:txBody>
      </p:sp>
      <p:sp>
        <p:nvSpPr>
          <p:cNvPr id="30" name="Picture Placeholder 28">
            <a:extLst>
              <a:ext uri="{FF2B5EF4-FFF2-40B4-BE49-F238E27FC236}">
                <a16:creationId xmlns:a16="http://schemas.microsoft.com/office/drawing/2014/main" id="{E335E712-C7FD-4BAC-B89C-58AF6594A4E7}"/>
              </a:ext>
            </a:extLst>
          </p:cNvPr>
          <p:cNvSpPr>
            <a:spLocks noGrp="1"/>
          </p:cNvSpPr>
          <p:nvPr>
            <p:ph type="pic" sz="quarter" idx="13" hasCustomPrompt="1"/>
          </p:nvPr>
        </p:nvSpPr>
        <p:spPr>
          <a:xfrm>
            <a:off x="6515100" y="0"/>
            <a:ext cx="5676900" cy="6858000"/>
          </a:xfrm>
          <a:prstGeom prst="rect">
            <a:avLst/>
          </a:prstGeom>
        </p:spPr>
        <p:txBody>
          <a:bodyPr rtlCol="0"/>
          <a:lstStyle>
            <a:lvl1pPr marL="0" indent="0" algn="ctr">
              <a:buNone/>
              <a:defRPr/>
            </a:lvl1pPr>
          </a:lstStyle>
          <a:p>
            <a:pPr rtl="0"/>
            <a:r>
              <a:rPr lang="en-GB" noProof="0"/>
              <a:t>Insert photo here</a:t>
            </a:r>
          </a:p>
        </p:txBody>
      </p:sp>
      <p:cxnSp>
        <p:nvCxnSpPr>
          <p:cNvPr id="22" name="Straight Connector 21">
            <a:extLst>
              <a:ext uri="{FF2B5EF4-FFF2-40B4-BE49-F238E27FC236}">
                <a16:creationId xmlns:a16="http://schemas.microsoft.com/office/drawing/2014/main" id="{51E8A8BA-B48F-4CEA-A820-8955D55D05DC}"/>
              </a:ext>
              <a:ext uri="{C183D7F6-B498-43B3-948B-1728B52AA6E4}">
                <adec:decorative xmlns:adec="http://schemas.microsoft.com/office/drawing/2017/decorative" val="1"/>
              </a:ext>
            </a:extLst>
          </p:cNvPr>
          <p:cNvCxnSpPr>
            <a:cxnSpLocks/>
          </p:cNvCxnSpPr>
          <p:nvPr userDrawn="1"/>
        </p:nvCxnSpPr>
        <p:spPr>
          <a:xfrm>
            <a:off x="800100" y="723900"/>
            <a:ext cx="4914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894FBB1-EC2B-4CAB-AE4E-A7A156244F26}"/>
              </a:ext>
              <a:ext uri="{C183D7F6-B498-43B3-948B-1728B52AA6E4}">
                <adec:decorative xmlns:adec="http://schemas.microsoft.com/office/drawing/2017/decorative" val="1"/>
              </a:ext>
            </a:extLst>
          </p:cNvPr>
          <p:cNvCxnSpPr>
            <a:cxnSpLocks/>
          </p:cNvCxnSpPr>
          <p:nvPr userDrawn="1"/>
        </p:nvCxnSpPr>
        <p:spPr>
          <a:xfrm>
            <a:off x="800100" y="6134100"/>
            <a:ext cx="4914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63555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17" name="Title 2">
            <a:extLst>
              <a:ext uri="{FF2B5EF4-FFF2-40B4-BE49-F238E27FC236}">
                <a16:creationId xmlns:a16="http://schemas.microsoft.com/office/drawing/2014/main" id="{9D49AB0A-D330-4415-9B9C-C769A852DF2D}"/>
              </a:ext>
            </a:extLst>
          </p:cNvPr>
          <p:cNvSpPr>
            <a:spLocks noGrp="1"/>
          </p:cNvSpPr>
          <p:nvPr>
            <p:ph type="title" hasCustomPrompt="1"/>
          </p:nvPr>
        </p:nvSpPr>
        <p:spPr>
          <a:xfrm>
            <a:off x="695325" y="888999"/>
            <a:ext cx="10798176" cy="1051914"/>
          </a:xfrm>
          <a:prstGeom prst="rect">
            <a:avLst/>
          </a:prstGeom>
        </p:spPr>
        <p:txBody>
          <a:bodyPr rtlCol="0"/>
          <a:lstStyle>
            <a:lvl1pPr algn="r">
              <a:defRPr/>
            </a:lvl1pPr>
          </a:lstStyle>
          <a:p>
            <a:pPr rtl="0"/>
            <a:r>
              <a:rPr lang="en-GB" noProof="0"/>
              <a:t>ClICK TO ADD TITLE</a:t>
            </a:r>
          </a:p>
        </p:txBody>
      </p:sp>
      <p:cxnSp>
        <p:nvCxnSpPr>
          <p:cNvPr id="18" name="Straight Connector 17">
            <a:extLst>
              <a:ext uri="{FF2B5EF4-FFF2-40B4-BE49-F238E27FC236}">
                <a16:creationId xmlns:a16="http://schemas.microsoft.com/office/drawing/2014/main" id="{37EFB8CD-537B-4E5E-8F93-82EED2C8412C}"/>
              </a:ext>
              <a:ext uri="{C183D7F6-B498-43B3-948B-1728B52AA6E4}">
                <adec:decorative xmlns:adec="http://schemas.microsoft.com/office/drawing/2017/decorative" val="1"/>
              </a:ext>
            </a:extLst>
          </p:cNvPr>
          <p:cNvCxnSpPr>
            <a:cxnSpLocks/>
          </p:cNvCxnSpPr>
          <p:nvPr userDrawn="1"/>
        </p:nvCxnSpPr>
        <p:spPr>
          <a:xfrm>
            <a:off x="9751536"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20CA687-1C2C-48EE-99B9-EC8CF30289F1}"/>
              </a:ext>
            </a:extLst>
          </p:cNvPr>
          <p:cNvSpPr>
            <a:spLocks noGrp="1"/>
          </p:cNvSpPr>
          <p:nvPr>
            <p:ph sz="quarter" idx="13" hasCustomPrompt="1"/>
          </p:nvPr>
        </p:nvSpPr>
        <p:spPr>
          <a:xfrm>
            <a:off x="1335088" y="1995488"/>
            <a:ext cx="9521825" cy="4051300"/>
          </a:xfrm>
          <a:prstGeom prst="rect">
            <a:avLst/>
          </a:prstGeom>
        </p:spPr>
        <p:txBody>
          <a:bodyPr rtlCol="0"/>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rtl="0"/>
            <a:r>
              <a:rPr lang="en-GB" noProof="0"/>
              <a:t>Click to add content</a:t>
            </a:r>
          </a:p>
        </p:txBody>
      </p:sp>
      <p:sp>
        <p:nvSpPr>
          <p:cNvPr id="19" name="Footer Placeholder 9">
            <a:extLst>
              <a:ext uri="{FF2B5EF4-FFF2-40B4-BE49-F238E27FC236}">
                <a16:creationId xmlns:a16="http://schemas.microsoft.com/office/drawing/2014/main" id="{8135C37F-29C2-41B0-B777-64FAC1F70FE4}"/>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20" name="Date Placeholder 8">
            <a:extLst>
              <a:ext uri="{FF2B5EF4-FFF2-40B4-BE49-F238E27FC236}">
                <a16:creationId xmlns:a16="http://schemas.microsoft.com/office/drawing/2014/main" id="{FAC325DA-0D81-49D1-BDBC-680AF5D62C71}"/>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21" name="Slide Number Placeholder 10">
            <a:extLst>
              <a:ext uri="{FF2B5EF4-FFF2-40B4-BE49-F238E27FC236}">
                <a16:creationId xmlns:a16="http://schemas.microsoft.com/office/drawing/2014/main" id="{13980C1F-6344-4AC2-8573-0D9F35314B84}"/>
              </a:ext>
            </a:extLst>
          </p:cNvPr>
          <p:cNvSpPr>
            <a:spLocks noGrp="1"/>
          </p:cNvSpPr>
          <p:nvPr>
            <p:ph type="sldNum" sz="quarter" idx="12"/>
          </p:nvPr>
        </p:nvSpPr>
        <p:spPr>
          <a:xfrm>
            <a:off x="10919012" y="6356350"/>
            <a:ext cx="672354" cy="365125"/>
          </a:xfrm>
        </p:spPr>
        <p:txBody>
          <a:bodyPr rtlCol="0"/>
          <a:lstStyle/>
          <a:p>
            <a:pPr rtl="0"/>
            <a:fld id="{0303F77D-1BEF-481A-B8C1-15974ED46EB7}" type="slidenum">
              <a:rPr lang="en-GB" noProof="0" smtClean="0"/>
              <a:t>‹#›</a:t>
            </a:fld>
            <a:endParaRPr lang="en-GB" noProof="0"/>
          </a:p>
        </p:txBody>
      </p:sp>
    </p:spTree>
    <p:extLst>
      <p:ext uri="{BB962C8B-B14F-4D97-AF65-F5344CB8AC3E}">
        <p14:creationId xmlns:p14="http://schemas.microsoft.com/office/powerpoint/2010/main" val="1678275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D5221BF9-9559-4D62-ADC6-2362970143F9}"/>
              </a:ext>
            </a:extLst>
          </p:cNvPr>
          <p:cNvSpPr>
            <a:spLocks noGrp="1"/>
          </p:cNvSpPr>
          <p:nvPr>
            <p:ph type="title" hasCustomPrompt="1"/>
          </p:nvPr>
        </p:nvSpPr>
        <p:spPr>
          <a:xfrm>
            <a:off x="695325" y="888999"/>
            <a:ext cx="10798176" cy="1051914"/>
          </a:xfrm>
          <a:prstGeom prst="rect">
            <a:avLst/>
          </a:prstGeom>
        </p:spPr>
        <p:txBody>
          <a:bodyPr rtlCol="0"/>
          <a:lstStyle>
            <a:lvl1pPr algn="r">
              <a:defRPr/>
            </a:lvl1pPr>
          </a:lstStyle>
          <a:p>
            <a:pPr rtl="0"/>
            <a:r>
              <a:rPr lang="en-GB" noProof="0"/>
              <a:t>ClICK TO ADD TITLE</a:t>
            </a:r>
          </a:p>
        </p:txBody>
      </p:sp>
      <p:cxnSp>
        <p:nvCxnSpPr>
          <p:cNvPr id="7" name="Straight Connector 6">
            <a:extLst>
              <a:ext uri="{FF2B5EF4-FFF2-40B4-BE49-F238E27FC236}">
                <a16:creationId xmlns:a16="http://schemas.microsoft.com/office/drawing/2014/main" id="{7FB4C3E1-495D-437D-A1DB-87F3028BBA42}"/>
              </a:ext>
              <a:ext uri="{C183D7F6-B498-43B3-948B-1728B52AA6E4}">
                <adec:decorative xmlns:adec="http://schemas.microsoft.com/office/drawing/2017/decorative" val="1"/>
              </a:ext>
            </a:extLst>
          </p:cNvPr>
          <p:cNvCxnSpPr>
            <a:cxnSpLocks/>
          </p:cNvCxnSpPr>
          <p:nvPr userDrawn="1"/>
        </p:nvCxnSpPr>
        <p:spPr>
          <a:xfrm>
            <a:off x="9751536"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Content Placeholder 2">
            <a:extLst>
              <a:ext uri="{FF2B5EF4-FFF2-40B4-BE49-F238E27FC236}">
                <a16:creationId xmlns:a16="http://schemas.microsoft.com/office/drawing/2014/main" id="{6AAB131D-0F50-4923-96D1-8C59A3D8EEC3}"/>
              </a:ext>
            </a:extLst>
          </p:cNvPr>
          <p:cNvSpPr>
            <a:spLocks noGrp="1"/>
          </p:cNvSpPr>
          <p:nvPr>
            <p:ph sz="quarter" idx="13" hasCustomPrompt="1"/>
          </p:nvPr>
        </p:nvSpPr>
        <p:spPr>
          <a:xfrm>
            <a:off x="1762875" y="2386654"/>
            <a:ext cx="8663075" cy="3310890"/>
          </a:xfrm>
          <a:prstGeom prst="rect">
            <a:avLst/>
          </a:prstGeom>
        </p:spPr>
        <p:txBody>
          <a:bodyPr rtlCol="0"/>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rtl="0"/>
            <a:r>
              <a:rPr lang="en-GB" noProof="0"/>
              <a:t>Click to add content</a:t>
            </a:r>
          </a:p>
        </p:txBody>
      </p:sp>
      <p:sp>
        <p:nvSpPr>
          <p:cNvPr id="8" name="Footer Placeholder 9">
            <a:extLst>
              <a:ext uri="{FF2B5EF4-FFF2-40B4-BE49-F238E27FC236}">
                <a16:creationId xmlns:a16="http://schemas.microsoft.com/office/drawing/2014/main" id="{F30DBE8A-9D17-4F79-86F8-9FEA11DF06E9}"/>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9" name="Date Placeholder 8">
            <a:extLst>
              <a:ext uri="{FF2B5EF4-FFF2-40B4-BE49-F238E27FC236}">
                <a16:creationId xmlns:a16="http://schemas.microsoft.com/office/drawing/2014/main" id="{FC9023F8-E1A8-4C1E-B745-6658DCD6718F}"/>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10" name="Slide Number Placeholder 10">
            <a:extLst>
              <a:ext uri="{FF2B5EF4-FFF2-40B4-BE49-F238E27FC236}">
                <a16:creationId xmlns:a16="http://schemas.microsoft.com/office/drawing/2014/main" id="{E51CCEBF-A77A-4DDA-94D4-73646D552252}"/>
              </a:ext>
            </a:extLst>
          </p:cNvPr>
          <p:cNvSpPr>
            <a:spLocks noGrp="1"/>
          </p:cNvSpPr>
          <p:nvPr>
            <p:ph type="sldNum" sz="quarter" idx="12"/>
          </p:nvPr>
        </p:nvSpPr>
        <p:spPr>
          <a:xfrm>
            <a:off x="10919012" y="6356350"/>
            <a:ext cx="672354" cy="365125"/>
          </a:xfrm>
        </p:spPr>
        <p:txBody>
          <a:bodyPr rtlCol="0"/>
          <a:lstStyle/>
          <a:p>
            <a:pPr rtl="0"/>
            <a:fld id="{0303F77D-1BEF-481A-B8C1-15974ED46EB7}" type="slidenum">
              <a:rPr lang="en-GB" noProof="0" smtClean="0"/>
              <a:t>‹#›</a:t>
            </a:fld>
            <a:endParaRPr lang="en-GB" noProof="0"/>
          </a:p>
        </p:txBody>
      </p:sp>
    </p:spTree>
    <p:extLst>
      <p:ext uri="{BB962C8B-B14F-4D97-AF65-F5344CB8AC3E}">
        <p14:creationId xmlns:p14="http://schemas.microsoft.com/office/powerpoint/2010/main" val="35440947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6371D84D-B708-4A20-8D50-CDA4E3EC6F9C}"/>
              </a:ext>
            </a:extLst>
          </p:cNvPr>
          <p:cNvSpPr>
            <a:spLocks noGrp="1"/>
          </p:cNvSpPr>
          <p:nvPr>
            <p:ph type="pic" sz="quarter" idx="13" hasCustomPrompt="1"/>
          </p:nvPr>
        </p:nvSpPr>
        <p:spPr>
          <a:xfrm>
            <a:off x="0" y="0"/>
            <a:ext cx="12192000" cy="6858000"/>
          </a:xfrm>
          <a:custGeom>
            <a:avLst/>
            <a:gdLst>
              <a:gd name="connsiteX0" fmla="*/ 800476 w 12192000"/>
              <a:gd name="connsiteY0" fmla="*/ 6126480 h 6858000"/>
              <a:gd name="connsiteX1" fmla="*/ 800476 w 12192000"/>
              <a:gd name="connsiteY1" fmla="*/ 6144768 h 6858000"/>
              <a:gd name="connsiteX2" fmla="*/ 11407516 w 12192000"/>
              <a:gd name="connsiteY2" fmla="*/ 6144768 h 6858000"/>
              <a:gd name="connsiteX3" fmla="*/ 11407516 w 12192000"/>
              <a:gd name="connsiteY3" fmla="*/ 6126480 h 6858000"/>
              <a:gd name="connsiteX4" fmla="*/ 800476 w 12192000"/>
              <a:gd name="connsiteY4" fmla="*/ 701040 h 6858000"/>
              <a:gd name="connsiteX5" fmla="*/ 800476 w 12192000"/>
              <a:gd name="connsiteY5" fmla="*/ 746759 h 6858000"/>
              <a:gd name="connsiteX6" fmla="*/ 11407516 w 12192000"/>
              <a:gd name="connsiteY6" fmla="*/ 746759 h 6858000"/>
              <a:gd name="connsiteX7" fmla="*/ 11407516 w 12192000"/>
              <a:gd name="connsiteY7" fmla="*/ 701040 h 6858000"/>
              <a:gd name="connsiteX8" fmla="*/ 0 w 12192000"/>
              <a:gd name="connsiteY8" fmla="*/ 0 h 6858000"/>
              <a:gd name="connsiteX9" fmla="*/ 12192000 w 12192000"/>
              <a:gd name="connsiteY9" fmla="*/ 0 h 6858000"/>
              <a:gd name="connsiteX10" fmla="*/ 12192000 w 12192000"/>
              <a:gd name="connsiteY10" fmla="*/ 6858000 h 6858000"/>
              <a:gd name="connsiteX11" fmla="*/ 0 w 1219200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858000">
                <a:moveTo>
                  <a:pt x="800476" y="6126480"/>
                </a:moveTo>
                <a:lnTo>
                  <a:pt x="800476" y="6144768"/>
                </a:lnTo>
                <a:lnTo>
                  <a:pt x="11407516" y="6144768"/>
                </a:lnTo>
                <a:lnTo>
                  <a:pt x="11407516" y="6126480"/>
                </a:lnTo>
                <a:close/>
                <a:moveTo>
                  <a:pt x="800476" y="701040"/>
                </a:moveTo>
                <a:lnTo>
                  <a:pt x="800476" y="746759"/>
                </a:lnTo>
                <a:lnTo>
                  <a:pt x="11407516" y="746759"/>
                </a:lnTo>
                <a:lnTo>
                  <a:pt x="11407516" y="701040"/>
                </a:lnTo>
                <a:close/>
                <a:moveTo>
                  <a:pt x="0" y="0"/>
                </a:moveTo>
                <a:lnTo>
                  <a:pt x="12192000" y="0"/>
                </a:lnTo>
                <a:lnTo>
                  <a:pt x="12192000" y="6858000"/>
                </a:lnTo>
                <a:lnTo>
                  <a:pt x="0" y="6858000"/>
                </a:lnTo>
                <a:close/>
              </a:path>
            </a:pathLst>
          </a:custGeom>
        </p:spPr>
        <p:txBody>
          <a:bodyPr wrap="square" rtlCol="0">
            <a:noAutofit/>
          </a:bodyPr>
          <a:lstStyle>
            <a:lvl1pPr marL="0" indent="0" algn="ctr">
              <a:buNone/>
              <a:defRPr/>
            </a:lvl1pPr>
          </a:lstStyle>
          <a:p>
            <a:pPr rtl="0"/>
            <a:r>
              <a:rPr lang="en-GB" noProof="0"/>
              <a:t>Insert photo here</a:t>
            </a:r>
          </a:p>
        </p:txBody>
      </p:sp>
      <p:sp>
        <p:nvSpPr>
          <p:cNvPr id="2" name="Title 1">
            <a:extLst>
              <a:ext uri="{FF2B5EF4-FFF2-40B4-BE49-F238E27FC236}">
                <a16:creationId xmlns:a16="http://schemas.microsoft.com/office/drawing/2014/main" id="{21A03AD3-C316-411C-9844-6C8D950DC403}"/>
              </a:ext>
            </a:extLst>
          </p:cNvPr>
          <p:cNvSpPr>
            <a:spLocks noGrp="1"/>
          </p:cNvSpPr>
          <p:nvPr>
            <p:ph type="title" hasCustomPrompt="1"/>
          </p:nvPr>
        </p:nvSpPr>
        <p:spPr>
          <a:xfrm>
            <a:off x="6601766" y="1837677"/>
            <a:ext cx="4930901" cy="2334828"/>
          </a:xfrm>
          <a:prstGeom prst="rect">
            <a:avLst/>
          </a:prstGeom>
        </p:spPr>
        <p:txBody>
          <a:bodyPr rtlCol="0"/>
          <a:lstStyle>
            <a:lvl1pPr algn="r">
              <a:defRPr cap="none">
                <a:solidFill>
                  <a:schemeClr val="bg1"/>
                </a:solidFill>
                <a:effectLst>
                  <a:outerShdw blurRad="38100" dist="38100" dir="2700000" algn="tl">
                    <a:srgbClr val="000000">
                      <a:alpha val="43137"/>
                    </a:srgbClr>
                  </a:outerShdw>
                </a:effectLst>
              </a:defRPr>
            </a:lvl1pPr>
          </a:lstStyle>
          <a:p>
            <a:pPr rtl="0"/>
            <a:r>
              <a:rPr lang="en-GB" noProof="0"/>
              <a:t>Insert text here</a:t>
            </a:r>
          </a:p>
        </p:txBody>
      </p:sp>
      <p:sp>
        <p:nvSpPr>
          <p:cNvPr id="25" name="Subtitle 2">
            <a:extLst>
              <a:ext uri="{FF2B5EF4-FFF2-40B4-BE49-F238E27FC236}">
                <a16:creationId xmlns:a16="http://schemas.microsoft.com/office/drawing/2014/main" id="{F00A8C60-C81E-4C2C-AB11-00AE1AC04ECE}"/>
              </a:ext>
            </a:extLst>
          </p:cNvPr>
          <p:cNvSpPr>
            <a:spLocks noGrp="1"/>
          </p:cNvSpPr>
          <p:nvPr>
            <p:ph type="subTitle" idx="1" hasCustomPrompt="1"/>
          </p:nvPr>
        </p:nvSpPr>
        <p:spPr>
          <a:xfrm>
            <a:off x="6347532" y="4408305"/>
            <a:ext cx="5175797" cy="909420"/>
          </a:xfrm>
          <a:prstGeom prst="rect">
            <a:avLst/>
          </a:prstGeom>
        </p:spPr>
        <p:txBody>
          <a:bodyPr rtlCol="0" anchor="t">
            <a:normAutofit/>
          </a:bodyPr>
          <a:lstStyle>
            <a:lvl1pPr marL="0" indent="0" algn="r">
              <a:buNone/>
              <a:defRPr sz="2800">
                <a:solidFill>
                  <a:schemeClr val="bg1"/>
                </a:solidFill>
                <a:effectLst>
                  <a:outerShdw blurRad="38100" dist="38100" dir="2700000" algn="tl">
                    <a:srgbClr val="000000">
                      <a:alpha val="43137"/>
                    </a:srgbClr>
                  </a:outerShdw>
                </a:effectLst>
              </a:defRPr>
            </a:lvl1pPr>
          </a:lstStyle>
          <a:p>
            <a:pPr rtl="0"/>
            <a:r>
              <a:rPr lang="en-GB" sz="1800" noProof="0">
                <a:solidFill>
                  <a:schemeClr val="bg1"/>
                </a:solidFill>
              </a:rPr>
              <a:t>Insert subtitle here</a:t>
            </a:r>
          </a:p>
        </p:txBody>
      </p:sp>
      <p:sp>
        <p:nvSpPr>
          <p:cNvPr id="14" name="Footer Placeholder 4">
            <a:extLst>
              <a:ext uri="{FF2B5EF4-FFF2-40B4-BE49-F238E27FC236}">
                <a16:creationId xmlns:a16="http://schemas.microsoft.com/office/drawing/2014/main" id="{9F7D24C8-FDC6-4FCE-85C6-520D6469380F}"/>
              </a:ext>
            </a:extLst>
          </p:cNvPr>
          <p:cNvSpPr>
            <a:spLocks noGrp="1"/>
          </p:cNvSpPr>
          <p:nvPr>
            <p:ph type="ftr" sz="quarter" idx="11"/>
          </p:nvPr>
        </p:nvSpPr>
        <p:spPr>
          <a:xfrm>
            <a:off x="715383" y="6356350"/>
            <a:ext cx="4539727" cy="365125"/>
          </a:xfrm>
        </p:spPr>
        <p:txBody>
          <a:bodyPr rtlCol="0"/>
          <a:lstStyle>
            <a:lvl1pPr>
              <a:defRPr>
                <a:solidFill>
                  <a:schemeClr val="bg1"/>
                </a:solidFill>
                <a:effectLst>
                  <a:outerShdw blurRad="38100" dist="38100" dir="2700000" algn="tl">
                    <a:srgbClr val="000000">
                      <a:alpha val="43137"/>
                    </a:srgbClr>
                  </a:outerShdw>
                </a:effectLst>
              </a:defRPr>
            </a:lvl1pPr>
          </a:lstStyle>
          <a:p>
            <a:pPr rtl="0"/>
            <a:r>
              <a:rPr lang="en-GB" noProof="0"/>
              <a:t>PRESENTATION TITLE</a:t>
            </a:r>
          </a:p>
        </p:txBody>
      </p:sp>
      <p:sp>
        <p:nvSpPr>
          <p:cNvPr id="15" name="Date Placeholder 3">
            <a:extLst>
              <a:ext uri="{FF2B5EF4-FFF2-40B4-BE49-F238E27FC236}">
                <a16:creationId xmlns:a16="http://schemas.microsoft.com/office/drawing/2014/main" id="{450E2155-DD21-4098-82EF-B19C466B239E}"/>
              </a:ext>
            </a:extLst>
          </p:cNvPr>
          <p:cNvSpPr>
            <a:spLocks noGrp="1"/>
          </p:cNvSpPr>
          <p:nvPr>
            <p:ph type="dt" sz="half" idx="10"/>
          </p:nvPr>
        </p:nvSpPr>
        <p:spPr>
          <a:xfrm>
            <a:off x="8369448" y="6356350"/>
            <a:ext cx="2592594" cy="365125"/>
          </a:xfrm>
        </p:spPr>
        <p:txBody>
          <a:bodyPr rtlCol="0"/>
          <a:lstStyle>
            <a:lvl1pPr>
              <a:defRPr>
                <a:solidFill>
                  <a:schemeClr val="bg1"/>
                </a:solidFill>
                <a:effectLst>
                  <a:outerShdw blurRad="38100" dist="38100" dir="2700000" algn="tl">
                    <a:srgbClr val="000000">
                      <a:alpha val="43137"/>
                    </a:srgbClr>
                  </a:outerShdw>
                </a:effectLst>
              </a:defRPr>
            </a:lvl1pPr>
          </a:lstStyle>
          <a:p>
            <a:pPr rtl="0"/>
            <a:r>
              <a:rPr lang="en-GB" noProof="0"/>
              <a:t>2/11/20XX</a:t>
            </a:r>
          </a:p>
        </p:txBody>
      </p:sp>
      <p:sp>
        <p:nvSpPr>
          <p:cNvPr id="16" name="Slide Number Placeholder 5">
            <a:extLst>
              <a:ext uri="{FF2B5EF4-FFF2-40B4-BE49-F238E27FC236}">
                <a16:creationId xmlns:a16="http://schemas.microsoft.com/office/drawing/2014/main" id="{130CB194-35B9-4229-9CFE-5C3B911EC2A3}"/>
              </a:ext>
            </a:extLst>
          </p:cNvPr>
          <p:cNvSpPr>
            <a:spLocks noGrp="1"/>
          </p:cNvSpPr>
          <p:nvPr>
            <p:ph type="sldNum" sz="quarter" idx="12"/>
          </p:nvPr>
        </p:nvSpPr>
        <p:spPr>
          <a:xfrm>
            <a:off x="10919012" y="6356350"/>
            <a:ext cx="672354" cy="365125"/>
          </a:xfrm>
        </p:spPr>
        <p:txBody>
          <a:bodyPr rtlCol="0"/>
          <a:lstStyle>
            <a:lvl1pPr>
              <a:defRPr>
                <a:solidFill>
                  <a:schemeClr val="bg1"/>
                </a:solidFill>
                <a:effectLst>
                  <a:outerShdw blurRad="38100" dist="38100" dir="2700000" algn="tl">
                    <a:srgbClr val="000000">
                      <a:alpha val="43137"/>
                    </a:srgbClr>
                  </a:outerShdw>
                </a:effectLst>
              </a:defRPr>
            </a:lvl1pPr>
          </a:lstStyle>
          <a:p>
            <a:pPr rtl="0"/>
            <a:fld id="{A2AE2B76-F97F-4BE2-8670-72276A5F21A5}" type="slidenum">
              <a:rPr lang="en-GB" noProof="0" smtClean="0"/>
              <a:pPr/>
              <a:t>‹#›</a:t>
            </a:fld>
            <a:endParaRPr lang="en-GB" noProof="0"/>
          </a:p>
        </p:txBody>
      </p:sp>
      <p:cxnSp>
        <p:nvCxnSpPr>
          <p:cNvPr id="8" name="Straight Connector 7">
            <a:extLst>
              <a:ext uri="{FF2B5EF4-FFF2-40B4-BE49-F238E27FC236}">
                <a16:creationId xmlns:a16="http://schemas.microsoft.com/office/drawing/2014/main" id="{EBDF219B-DD0E-4D26-8B59-3FE43A252543}"/>
              </a:ext>
              <a:ext uri="{C183D7F6-B498-43B3-948B-1728B52AA6E4}">
                <adec:decorative xmlns:adec="http://schemas.microsoft.com/office/drawing/2017/decorative" val="1"/>
              </a:ext>
            </a:extLst>
          </p:cNvPr>
          <p:cNvCxnSpPr>
            <a:cxnSpLocks/>
          </p:cNvCxnSpPr>
          <p:nvPr userDrawn="1"/>
        </p:nvCxnSpPr>
        <p:spPr>
          <a:xfrm>
            <a:off x="800476" y="723900"/>
            <a:ext cx="10610474" cy="0"/>
          </a:xfrm>
          <a:prstGeom prst="line">
            <a:avLst/>
          </a:prstGeom>
          <a:ln w="44450">
            <a:solidFill>
              <a:srgbClr val="FFFFFF"/>
            </a:solidFill>
          </a:ln>
          <a:effectLst>
            <a:outerShdw blurRad="50800" dist="25400" dir="2700000" sx="99000" sy="99000" algn="tl" rotWithShape="0">
              <a:prstClr val="black">
                <a:alpha val="2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731801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9" name="Title 2">
            <a:extLst>
              <a:ext uri="{FF2B5EF4-FFF2-40B4-BE49-F238E27FC236}">
                <a16:creationId xmlns:a16="http://schemas.microsoft.com/office/drawing/2014/main" id="{1DFFB204-6AE4-4FC9-9B60-312D7206B03F}"/>
              </a:ext>
            </a:extLst>
          </p:cNvPr>
          <p:cNvSpPr>
            <a:spLocks noGrp="1"/>
          </p:cNvSpPr>
          <p:nvPr>
            <p:ph type="title"/>
          </p:nvPr>
        </p:nvSpPr>
        <p:spPr>
          <a:xfrm>
            <a:off x="695325" y="888999"/>
            <a:ext cx="10798176" cy="1051914"/>
          </a:xfrm>
          <a:prstGeom prst="rect">
            <a:avLst/>
          </a:prstGeom>
        </p:spPr>
        <p:txBody>
          <a:bodyPr rtlCol="0"/>
          <a:lstStyle/>
          <a:p>
            <a:pPr rtl="0"/>
            <a:r>
              <a:rPr lang="en-GB" noProof="0"/>
              <a:t>Click to edit Master title style</a:t>
            </a:r>
          </a:p>
        </p:txBody>
      </p:sp>
      <p:sp>
        <p:nvSpPr>
          <p:cNvPr id="8" name="Content Placeholder 2">
            <a:extLst>
              <a:ext uri="{FF2B5EF4-FFF2-40B4-BE49-F238E27FC236}">
                <a16:creationId xmlns:a16="http://schemas.microsoft.com/office/drawing/2014/main" id="{9254F317-DDB0-4841-A973-FFC12960827B}"/>
              </a:ext>
            </a:extLst>
          </p:cNvPr>
          <p:cNvSpPr>
            <a:spLocks noGrp="1"/>
          </p:cNvSpPr>
          <p:nvPr>
            <p:ph sz="quarter" idx="13" hasCustomPrompt="1"/>
          </p:nvPr>
        </p:nvSpPr>
        <p:spPr>
          <a:xfrm>
            <a:off x="390669" y="1789993"/>
            <a:ext cx="11407487" cy="4351338"/>
          </a:xfrm>
          <a:prstGeom prst="rect">
            <a:avLst/>
          </a:prstGeom>
        </p:spPr>
        <p:txBody>
          <a:bodyPr rtlCol="0"/>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rtl="0"/>
            <a:r>
              <a:rPr lang="en-GB" noProof="0"/>
              <a:t>Click to add content</a:t>
            </a:r>
          </a:p>
        </p:txBody>
      </p:sp>
      <p:cxnSp>
        <p:nvCxnSpPr>
          <p:cNvPr id="10" name="Straight Connector 9">
            <a:extLst>
              <a:ext uri="{FF2B5EF4-FFF2-40B4-BE49-F238E27FC236}">
                <a16:creationId xmlns:a16="http://schemas.microsoft.com/office/drawing/2014/main" id="{E7B3A45C-71C1-4ADC-89E0-AF6924CA17F4}"/>
              </a:ext>
              <a:ext uri="{C183D7F6-B498-43B3-948B-1728B52AA6E4}">
                <adec:decorative xmlns:adec="http://schemas.microsoft.com/office/drawing/2017/decorative" val="1"/>
              </a:ext>
            </a:extLst>
          </p:cNvPr>
          <p:cNvCxnSpPr>
            <a:cxnSpLocks/>
          </p:cNvCxnSpPr>
          <p:nvPr userDrawn="1"/>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Footer Placeholder 9">
            <a:extLst>
              <a:ext uri="{FF2B5EF4-FFF2-40B4-BE49-F238E27FC236}">
                <a16:creationId xmlns:a16="http://schemas.microsoft.com/office/drawing/2014/main" id="{B9239148-0308-46C3-9FF0-4027CC8E85E7}"/>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13" name="Date Placeholder 8">
            <a:extLst>
              <a:ext uri="{FF2B5EF4-FFF2-40B4-BE49-F238E27FC236}">
                <a16:creationId xmlns:a16="http://schemas.microsoft.com/office/drawing/2014/main" id="{774C5953-38DD-4451-A5AA-9A578D59365B}"/>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14" name="Slide Number Placeholder 10">
            <a:extLst>
              <a:ext uri="{FF2B5EF4-FFF2-40B4-BE49-F238E27FC236}">
                <a16:creationId xmlns:a16="http://schemas.microsoft.com/office/drawing/2014/main" id="{39D06D66-ACB3-4B9C-B4EB-FC3EC5BD75A6}"/>
              </a:ext>
            </a:extLst>
          </p:cNvPr>
          <p:cNvSpPr>
            <a:spLocks noGrp="1"/>
          </p:cNvSpPr>
          <p:nvPr>
            <p:ph type="sldNum" sz="quarter" idx="12"/>
          </p:nvPr>
        </p:nvSpPr>
        <p:spPr>
          <a:xfrm>
            <a:off x="10919012" y="6356350"/>
            <a:ext cx="672354" cy="365125"/>
          </a:xfrm>
        </p:spPr>
        <p:txBody>
          <a:bodyPr rtlCol="0"/>
          <a:lstStyle/>
          <a:p>
            <a:pPr rtl="0"/>
            <a:fld id="{0303F77D-1BEF-481A-B8C1-15974ED46EB7}" type="slidenum">
              <a:rPr lang="en-GB" noProof="0" smtClean="0"/>
              <a:t>‹#›</a:t>
            </a:fld>
            <a:endParaRPr lang="en-GB" noProof="0"/>
          </a:p>
        </p:txBody>
      </p:sp>
    </p:spTree>
    <p:extLst>
      <p:ext uri="{BB962C8B-B14F-4D97-AF65-F5344CB8AC3E}">
        <p14:creationId xmlns:p14="http://schemas.microsoft.com/office/powerpoint/2010/main" val="6522029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8" name="Title 2">
            <a:extLst>
              <a:ext uri="{FF2B5EF4-FFF2-40B4-BE49-F238E27FC236}">
                <a16:creationId xmlns:a16="http://schemas.microsoft.com/office/drawing/2014/main" id="{BCC9BE23-A0EC-4866-A7A4-FD7255EF8F5E}"/>
              </a:ext>
            </a:extLst>
          </p:cNvPr>
          <p:cNvSpPr>
            <a:spLocks noGrp="1"/>
          </p:cNvSpPr>
          <p:nvPr>
            <p:ph type="title"/>
          </p:nvPr>
        </p:nvSpPr>
        <p:spPr>
          <a:xfrm>
            <a:off x="695325" y="888999"/>
            <a:ext cx="10798176" cy="1051914"/>
          </a:xfrm>
          <a:prstGeom prst="rect">
            <a:avLst/>
          </a:prstGeom>
        </p:spPr>
        <p:txBody>
          <a:bodyPr rtlCol="0"/>
          <a:lstStyle/>
          <a:p>
            <a:pPr rtl="0"/>
            <a:r>
              <a:rPr lang="en-GB" noProof="0"/>
              <a:t>Click to edit Master title style</a:t>
            </a:r>
          </a:p>
        </p:txBody>
      </p:sp>
      <p:cxnSp>
        <p:nvCxnSpPr>
          <p:cNvPr id="9" name="Straight Connector 8">
            <a:extLst>
              <a:ext uri="{FF2B5EF4-FFF2-40B4-BE49-F238E27FC236}">
                <a16:creationId xmlns:a16="http://schemas.microsoft.com/office/drawing/2014/main" id="{203BC10E-3DDD-4EC5-BD6D-D8D180BF3990}"/>
              </a:ext>
              <a:ext uri="{C183D7F6-B498-43B3-948B-1728B52AA6E4}">
                <adec:decorative xmlns:adec="http://schemas.microsoft.com/office/drawing/2017/decorative" val="1"/>
              </a:ext>
            </a:extLst>
          </p:cNvPr>
          <p:cNvCxnSpPr>
            <a:cxnSpLocks/>
          </p:cNvCxnSpPr>
          <p:nvPr userDrawn="1"/>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Content Placeholder 2">
            <a:extLst>
              <a:ext uri="{FF2B5EF4-FFF2-40B4-BE49-F238E27FC236}">
                <a16:creationId xmlns:a16="http://schemas.microsoft.com/office/drawing/2014/main" id="{1FD4AD3C-6727-49EE-9625-F87A6B8AE0B7}"/>
              </a:ext>
            </a:extLst>
          </p:cNvPr>
          <p:cNvSpPr>
            <a:spLocks noGrp="1"/>
          </p:cNvSpPr>
          <p:nvPr>
            <p:ph sz="quarter" idx="13" hasCustomPrompt="1"/>
          </p:nvPr>
        </p:nvSpPr>
        <p:spPr>
          <a:xfrm>
            <a:off x="695326" y="1940913"/>
            <a:ext cx="10798176" cy="4021586"/>
          </a:xfrm>
          <a:prstGeom prst="rect">
            <a:avLst/>
          </a:prstGeom>
        </p:spPr>
        <p:txBody>
          <a:bodyPr rtlCol="0"/>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rtl="0"/>
            <a:r>
              <a:rPr lang="en-GB" noProof="0"/>
              <a:t>Click to add content</a:t>
            </a:r>
          </a:p>
        </p:txBody>
      </p:sp>
      <p:sp>
        <p:nvSpPr>
          <p:cNvPr id="10" name="Footer Placeholder 9">
            <a:extLst>
              <a:ext uri="{FF2B5EF4-FFF2-40B4-BE49-F238E27FC236}">
                <a16:creationId xmlns:a16="http://schemas.microsoft.com/office/drawing/2014/main" id="{4489FA96-DDCF-4A83-91EB-4F5F6179F0D0}"/>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11" name="Date Placeholder 8">
            <a:extLst>
              <a:ext uri="{FF2B5EF4-FFF2-40B4-BE49-F238E27FC236}">
                <a16:creationId xmlns:a16="http://schemas.microsoft.com/office/drawing/2014/main" id="{F7CC7848-0B2C-4FBE-96B0-0717CC5A9FF1}"/>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12" name="Slide Number Placeholder 10">
            <a:extLst>
              <a:ext uri="{FF2B5EF4-FFF2-40B4-BE49-F238E27FC236}">
                <a16:creationId xmlns:a16="http://schemas.microsoft.com/office/drawing/2014/main" id="{4CD16377-DD1B-4262-BDAE-760577F5B81D}"/>
              </a:ext>
            </a:extLst>
          </p:cNvPr>
          <p:cNvSpPr>
            <a:spLocks noGrp="1"/>
          </p:cNvSpPr>
          <p:nvPr>
            <p:ph type="sldNum" sz="quarter" idx="12"/>
          </p:nvPr>
        </p:nvSpPr>
        <p:spPr>
          <a:xfrm>
            <a:off x="10919012" y="6356350"/>
            <a:ext cx="672354" cy="365125"/>
          </a:xfrm>
        </p:spPr>
        <p:txBody>
          <a:bodyPr rtlCol="0"/>
          <a:lstStyle/>
          <a:p>
            <a:pPr rtl="0"/>
            <a:fld id="{0303F77D-1BEF-481A-B8C1-15974ED46EB7}" type="slidenum">
              <a:rPr lang="en-GB" noProof="0" smtClean="0"/>
              <a:t>‹#›</a:t>
            </a:fld>
            <a:endParaRPr lang="en-GB" noProof="0"/>
          </a:p>
        </p:txBody>
      </p:sp>
    </p:spTree>
    <p:extLst>
      <p:ext uri="{BB962C8B-B14F-4D97-AF65-F5344CB8AC3E}">
        <p14:creationId xmlns:p14="http://schemas.microsoft.com/office/powerpoint/2010/main" val="36970668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2 Column">
    <p:spTree>
      <p:nvGrpSpPr>
        <p:cNvPr id="1" name=""/>
        <p:cNvGrpSpPr/>
        <p:nvPr/>
      </p:nvGrpSpPr>
      <p:grpSpPr>
        <a:xfrm>
          <a:off x="0" y="0"/>
          <a:ext cx="0" cy="0"/>
          <a:chOff x="0" y="0"/>
          <a:chExt cx="0" cy="0"/>
        </a:xfrm>
      </p:grpSpPr>
      <p:sp>
        <p:nvSpPr>
          <p:cNvPr id="8" name="Title 9">
            <a:extLst>
              <a:ext uri="{FF2B5EF4-FFF2-40B4-BE49-F238E27FC236}">
                <a16:creationId xmlns:a16="http://schemas.microsoft.com/office/drawing/2014/main" id="{4246B94A-8C64-4FBA-B409-1F9487E19CF3}"/>
              </a:ext>
            </a:extLst>
          </p:cNvPr>
          <p:cNvSpPr>
            <a:spLocks noGrp="1"/>
          </p:cNvSpPr>
          <p:nvPr>
            <p:ph type="title"/>
          </p:nvPr>
        </p:nvSpPr>
        <p:spPr>
          <a:xfrm>
            <a:off x="700087" y="909638"/>
            <a:ext cx="10691813" cy="810192"/>
          </a:xfrm>
          <a:prstGeom prst="rect">
            <a:avLst/>
          </a:prstGeom>
        </p:spPr>
        <p:txBody>
          <a:bodyPr rtlCol="0"/>
          <a:lstStyle/>
          <a:p>
            <a:pPr rtl="0"/>
            <a:r>
              <a:rPr lang="en-GB" noProof="0"/>
              <a:t>Click to edit Master title style</a:t>
            </a:r>
          </a:p>
        </p:txBody>
      </p:sp>
      <p:cxnSp>
        <p:nvCxnSpPr>
          <p:cNvPr id="9" name="Straight Connector 8">
            <a:extLst>
              <a:ext uri="{FF2B5EF4-FFF2-40B4-BE49-F238E27FC236}">
                <a16:creationId xmlns:a16="http://schemas.microsoft.com/office/drawing/2014/main" id="{866F075D-9008-4BD3-A772-7AF7AD667D5A}"/>
              </a:ext>
              <a:ext uri="{C183D7F6-B498-43B3-948B-1728B52AA6E4}">
                <adec:decorative xmlns:adec="http://schemas.microsoft.com/office/drawing/2017/decorative" val="1"/>
              </a:ext>
            </a:extLst>
          </p:cNvPr>
          <p:cNvCxnSpPr>
            <a:cxnSpLocks/>
          </p:cNvCxnSpPr>
          <p:nvPr userDrawn="1"/>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 Placeholder 2">
            <a:extLst>
              <a:ext uri="{FF2B5EF4-FFF2-40B4-BE49-F238E27FC236}">
                <a16:creationId xmlns:a16="http://schemas.microsoft.com/office/drawing/2014/main" id="{4C185B95-5C0F-400E-B7DF-8FF843290737}"/>
              </a:ext>
            </a:extLst>
          </p:cNvPr>
          <p:cNvSpPr>
            <a:spLocks noGrp="1"/>
          </p:cNvSpPr>
          <p:nvPr>
            <p:ph type="body" sz="quarter" idx="15" hasCustomPrompt="1"/>
          </p:nvPr>
        </p:nvSpPr>
        <p:spPr>
          <a:xfrm>
            <a:off x="800100" y="2003375"/>
            <a:ext cx="5094288" cy="526767"/>
          </a:xfrm>
          <a:prstGeom prst="rect">
            <a:avLst/>
          </a:prstGeom>
        </p:spPr>
        <p:txBody>
          <a:bodyPr rtlCol="0"/>
          <a:lstStyle>
            <a:lvl1pPr marL="0" indent="0">
              <a:buNone/>
              <a:defRPr b="1">
                <a:solidFill>
                  <a:schemeClr val="accent4"/>
                </a:solidFill>
              </a:defRPr>
            </a:lvl1pPr>
          </a:lstStyle>
          <a:p>
            <a:pPr lvl="0" rtl="0"/>
            <a:r>
              <a:rPr lang="en-GB" noProof="0"/>
              <a:t>Insert subtitle here</a:t>
            </a:r>
          </a:p>
        </p:txBody>
      </p:sp>
      <p:sp>
        <p:nvSpPr>
          <p:cNvPr id="11" name="Content Placeholder 10">
            <a:extLst>
              <a:ext uri="{FF2B5EF4-FFF2-40B4-BE49-F238E27FC236}">
                <a16:creationId xmlns:a16="http://schemas.microsoft.com/office/drawing/2014/main" id="{BC725AFD-5A48-451D-B91D-9E63953F8E8B}"/>
              </a:ext>
            </a:extLst>
          </p:cNvPr>
          <p:cNvSpPr>
            <a:spLocks noGrp="1"/>
          </p:cNvSpPr>
          <p:nvPr>
            <p:ph idx="1" hasCustomPrompt="1"/>
          </p:nvPr>
        </p:nvSpPr>
        <p:spPr>
          <a:xfrm>
            <a:off x="800099" y="2551176"/>
            <a:ext cx="5094673" cy="3273552"/>
          </a:xfrm>
          <a:prstGeom prst="rect">
            <a:avLst/>
          </a:prstGeom>
        </p:spPr>
        <p:txBody>
          <a:bodyPr rtlCol="0">
            <a:normAutofit/>
          </a:bodyPr>
          <a:lstStyle>
            <a:lvl1pPr>
              <a:lnSpc>
                <a:spcPct val="100000"/>
              </a:lnSpc>
              <a:defRPr sz="1800"/>
            </a:lvl1pPr>
          </a:lstStyle>
          <a:p>
            <a:pPr rtl="0"/>
            <a:r>
              <a:rPr lang="en-GB" noProof="0"/>
              <a:t>Insert text here</a:t>
            </a:r>
          </a:p>
        </p:txBody>
      </p:sp>
      <p:sp>
        <p:nvSpPr>
          <p:cNvPr id="18" name="Text Placeholder 2">
            <a:extLst>
              <a:ext uri="{FF2B5EF4-FFF2-40B4-BE49-F238E27FC236}">
                <a16:creationId xmlns:a16="http://schemas.microsoft.com/office/drawing/2014/main" id="{6ACDC650-288E-4CF5-8546-9F2D5CEC8868}"/>
              </a:ext>
            </a:extLst>
          </p:cNvPr>
          <p:cNvSpPr>
            <a:spLocks noGrp="1"/>
          </p:cNvSpPr>
          <p:nvPr>
            <p:ph type="body" sz="quarter" idx="16" hasCustomPrompt="1"/>
          </p:nvPr>
        </p:nvSpPr>
        <p:spPr>
          <a:xfrm>
            <a:off x="6297611" y="2003375"/>
            <a:ext cx="5094288" cy="526767"/>
          </a:xfrm>
          <a:prstGeom prst="rect">
            <a:avLst/>
          </a:prstGeom>
        </p:spPr>
        <p:txBody>
          <a:bodyPr rtlCol="0"/>
          <a:lstStyle>
            <a:lvl1pPr marL="0" indent="0">
              <a:buNone/>
              <a:defRPr b="1">
                <a:solidFill>
                  <a:schemeClr val="accent4"/>
                </a:solidFill>
              </a:defRPr>
            </a:lvl1pPr>
          </a:lstStyle>
          <a:p>
            <a:pPr lvl="0" rtl="0"/>
            <a:r>
              <a:rPr lang="en-GB" noProof="0"/>
              <a:t>Insert subtitle here</a:t>
            </a:r>
          </a:p>
        </p:txBody>
      </p:sp>
      <p:sp>
        <p:nvSpPr>
          <p:cNvPr id="17" name="Content Placeholder 10">
            <a:extLst>
              <a:ext uri="{FF2B5EF4-FFF2-40B4-BE49-F238E27FC236}">
                <a16:creationId xmlns:a16="http://schemas.microsoft.com/office/drawing/2014/main" id="{956E1F7E-0B80-40DB-8F21-F06D9DD56264}"/>
              </a:ext>
            </a:extLst>
          </p:cNvPr>
          <p:cNvSpPr>
            <a:spLocks noGrp="1"/>
          </p:cNvSpPr>
          <p:nvPr>
            <p:ph idx="13" hasCustomPrompt="1"/>
          </p:nvPr>
        </p:nvSpPr>
        <p:spPr>
          <a:xfrm>
            <a:off x="6297226" y="2551176"/>
            <a:ext cx="5094673" cy="3273552"/>
          </a:xfrm>
          <a:prstGeom prst="rect">
            <a:avLst/>
          </a:prstGeom>
        </p:spPr>
        <p:txBody>
          <a:bodyPr rtlCol="0">
            <a:normAutofit/>
          </a:bodyPr>
          <a:lstStyle>
            <a:lvl1pPr>
              <a:lnSpc>
                <a:spcPct val="100000"/>
              </a:lnSpc>
              <a:defRPr sz="1800"/>
            </a:lvl1pPr>
          </a:lstStyle>
          <a:p>
            <a:pPr rtl="0"/>
            <a:r>
              <a:rPr lang="en-GB" noProof="0"/>
              <a:t>Insert text here</a:t>
            </a:r>
          </a:p>
        </p:txBody>
      </p:sp>
      <p:cxnSp>
        <p:nvCxnSpPr>
          <p:cNvPr id="12" name="Straight Connector 11">
            <a:extLst>
              <a:ext uri="{FF2B5EF4-FFF2-40B4-BE49-F238E27FC236}">
                <a16:creationId xmlns:a16="http://schemas.microsoft.com/office/drawing/2014/main" id="{D91B92C0-6B36-412A-9A49-16AB59FFBEEC}"/>
              </a:ext>
              <a:ext uri="{C183D7F6-B498-43B3-948B-1728B52AA6E4}">
                <adec:decorative xmlns:adec="http://schemas.microsoft.com/office/drawing/2017/decorative" val="1"/>
              </a:ext>
            </a:extLst>
          </p:cNvPr>
          <p:cNvCxnSpPr>
            <a:cxnSpLocks/>
          </p:cNvCxnSpPr>
          <p:nvPr userDrawn="1"/>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Footer Placeholder 7">
            <a:extLst>
              <a:ext uri="{FF2B5EF4-FFF2-40B4-BE49-F238E27FC236}">
                <a16:creationId xmlns:a16="http://schemas.microsoft.com/office/drawing/2014/main" id="{B4EFB36A-E4FD-4966-A091-9BDAF29916F8}"/>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14" name="Date Placeholder 6">
            <a:extLst>
              <a:ext uri="{FF2B5EF4-FFF2-40B4-BE49-F238E27FC236}">
                <a16:creationId xmlns:a16="http://schemas.microsoft.com/office/drawing/2014/main" id="{9B52EA1F-D8D0-4F42-B00A-F0E943F82E57}"/>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15" name="Slide Number Placeholder 8">
            <a:extLst>
              <a:ext uri="{FF2B5EF4-FFF2-40B4-BE49-F238E27FC236}">
                <a16:creationId xmlns:a16="http://schemas.microsoft.com/office/drawing/2014/main" id="{498A6230-35B8-4147-9494-90708BFC3330}"/>
              </a:ext>
            </a:extLst>
          </p:cNvPr>
          <p:cNvSpPr>
            <a:spLocks noGrp="1"/>
          </p:cNvSpPr>
          <p:nvPr>
            <p:ph type="sldNum" sz="quarter" idx="12"/>
          </p:nvPr>
        </p:nvSpPr>
        <p:spPr>
          <a:xfrm>
            <a:off x="10919012" y="6356350"/>
            <a:ext cx="672354" cy="365125"/>
          </a:xfrm>
        </p:spPr>
        <p:txBody>
          <a:bodyPr rtlCol="0"/>
          <a:lstStyle/>
          <a:p>
            <a:pPr rtl="0"/>
            <a:fld id="{E30AF5A0-43BB-4336-8627-9123B9144D80}" type="slidenum">
              <a:rPr lang="en-GB" noProof="0" smtClean="0"/>
              <a:t>‹#›</a:t>
            </a:fld>
            <a:endParaRPr lang="en-GB" noProof="0"/>
          </a:p>
        </p:txBody>
      </p:sp>
    </p:spTree>
    <p:extLst>
      <p:ext uri="{BB962C8B-B14F-4D97-AF65-F5344CB8AC3E}">
        <p14:creationId xmlns:p14="http://schemas.microsoft.com/office/powerpoint/2010/main" val="1019323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3 Column">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DCC332FB-CD3F-4398-958A-CBE45129A19A}"/>
              </a:ext>
              <a:ext uri="{C183D7F6-B498-43B3-948B-1728B52AA6E4}">
                <adec:decorative xmlns:adec="http://schemas.microsoft.com/office/drawing/2017/decorative" val="1"/>
              </a:ext>
            </a:extLst>
          </p:cNvPr>
          <p:cNvCxnSpPr>
            <a:cxnSpLocks/>
          </p:cNvCxnSpPr>
          <p:nvPr userDrawn="1"/>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Title 9">
            <a:extLst>
              <a:ext uri="{FF2B5EF4-FFF2-40B4-BE49-F238E27FC236}">
                <a16:creationId xmlns:a16="http://schemas.microsoft.com/office/drawing/2014/main" id="{E566CA14-5018-43EE-BB8F-E12209B2C3BD}"/>
              </a:ext>
            </a:extLst>
          </p:cNvPr>
          <p:cNvSpPr>
            <a:spLocks noGrp="1"/>
          </p:cNvSpPr>
          <p:nvPr>
            <p:ph type="title"/>
          </p:nvPr>
        </p:nvSpPr>
        <p:spPr>
          <a:xfrm>
            <a:off x="700087" y="909638"/>
            <a:ext cx="10691813" cy="810192"/>
          </a:xfrm>
          <a:prstGeom prst="rect">
            <a:avLst/>
          </a:prstGeom>
        </p:spPr>
        <p:txBody>
          <a:bodyPr rtlCol="0"/>
          <a:lstStyle/>
          <a:p>
            <a:pPr rtl="0"/>
            <a:r>
              <a:rPr lang="en-GB" noProof="0"/>
              <a:t>Click to edit Master title style</a:t>
            </a:r>
          </a:p>
        </p:txBody>
      </p:sp>
      <p:sp>
        <p:nvSpPr>
          <p:cNvPr id="14" name="Text Placeholder 2">
            <a:extLst>
              <a:ext uri="{FF2B5EF4-FFF2-40B4-BE49-F238E27FC236}">
                <a16:creationId xmlns:a16="http://schemas.microsoft.com/office/drawing/2014/main" id="{1A76201F-C7C2-400C-BE9B-F185A832CC24}"/>
              </a:ext>
            </a:extLst>
          </p:cNvPr>
          <p:cNvSpPr>
            <a:spLocks noGrp="1"/>
          </p:cNvSpPr>
          <p:nvPr>
            <p:ph type="body" sz="quarter" idx="15" hasCustomPrompt="1"/>
          </p:nvPr>
        </p:nvSpPr>
        <p:spPr>
          <a:xfrm>
            <a:off x="800099" y="2005870"/>
            <a:ext cx="3390161" cy="526756"/>
          </a:xfrm>
          <a:prstGeom prst="rect">
            <a:avLst/>
          </a:prstGeom>
        </p:spPr>
        <p:txBody>
          <a:bodyPr rtlCol="0"/>
          <a:lstStyle>
            <a:lvl1pPr marL="0" indent="0">
              <a:buNone/>
              <a:defRPr b="1">
                <a:solidFill>
                  <a:schemeClr val="accent4"/>
                </a:solidFill>
              </a:defRPr>
            </a:lvl1pPr>
          </a:lstStyle>
          <a:p>
            <a:pPr lvl="0" rtl="0"/>
            <a:r>
              <a:rPr lang="en-GB" noProof="0"/>
              <a:t>Insert subtitle here</a:t>
            </a:r>
          </a:p>
        </p:txBody>
      </p:sp>
      <p:sp>
        <p:nvSpPr>
          <p:cNvPr id="9" name="Content Placeholder 10">
            <a:extLst>
              <a:ext uri="{FF2B5EF4-FFF2-40B4-BE49-F238E27FC236}">
                <a16:creationId xmlns:a16="http://schemas.microsoft.com/office/drawing/2014/main" id="{A742F7E8-0787-4D2C-B53F-B62C309ED6D6}"/>
              </a:ext>
            </a:extLst>
          </p:cNvPr>
          <p:cNvSpPr>
            <a:spLocks noGrp="1"/>
          </p:cNvSpPr>
          <p:nvPr>
            <p:ph idx="1" hasCustomPrompt="1"/>
          </p:nvPr>
        </p:nvSpPr>
        <p:spPr>
          <a:xfrm>
            <a:off x="800099" y="2552345"/>
            <a:ext cx="3390161" cy="3272810"/>
          </a:xfrm>
          <a:prstGeom prst="rect">
            <a:avLst/>
          </a:prstGeom>
        </p:spPr>
        <p:txBody>
          <a:bodyPr rtlCol="0">
            <a:normAutofit/>
          </a:bodyPr>
          <a:lstStyle>
            <a:lvl1pPr>
              <a:lnSpc>
                <a:spcPct val="100000"/>
              </a:lnSpc>
              <a:defRPr sz="1800"/>
            </a:lvl1pPr>
          </a:lstStyle>
          <a:p>
            <a:pPr rtl="0"/>
            <a:r>
              <a:rPr lang="en-GB" noProof="0"/>
              <a:t>Insert text here</a:t>
            </a:r>
          </a:p>
        </p:txBody>
      </p:sp>
      <p:sp>
        <p:nvSpPr>
          <p:cNvPr id="17" name="Text Placeholder 2">
            <a:extLst>
              <a:ext uri="{FF2B5EF4-FFF2-40B4-BE49-F238E27FC236}">
                <a16:creationId xmlns:a16="http://schemas.microsoft.com/office/drawing/2014/main" id="{ED178B9A-B987-49A0-B73F-70B855C42403}"/>
              </a:ext>
            </a:extLst>
          </p:cNvPr>
          <p:cNvSpPr>
            <a:spLocks noGrp="1"/>
          </p:cNvSpPr>
          <p:nvPr>
            <p:ph type="body" sz="quarter" idx="16" hasCustomPrompt="1"/>
          </p:nvPr>
        </p:nvSpPr>
        <p:spPr>
          <a:xfrm>
            <a:off x="4400919" y="2005870"/>
            <a:ext cx="3390161" cy="526756"/>
          </a:xfrm>
          <a:prstGeom prst="rect">
            <a:avLst/>
          </a:prstGeom>
        </p:spPr>
        <p:txBody>
          <a:bodyPr rtlCol="0"/>
          <a:lstStyle>
            <a:lvl1pPr marL="0" indent="0">
              <a:buNone/>
              <a:defRPr b="1">
                <a:solidFill>
                  <a:schemeClr val="accent4"/>
                </a:solidFill>
              </a:defRPr>
            </a:lvl1pPr>
          </a:lstStyle>
          <a:p>
            <a:pPr lvl="0" rtl="0"/>
            <a:r>
              <a:rPr lang="en-GB" noProof="0"/>
              <a:t>Insert subtitle here</a:t>
            </a:r>
          </a:p>
        </p:txBody>
      </p:sp>
      <p:sp>
        <p:nvSpPr>
          <p:cNvPr id="15" name="Content Placeholder 10">
            <a:extLst>
              <a:ext uri="{FF2B5EF4-FFF2-40B4-BE49-F238E27FC236}">
                <a16:creationId xmlns:a16="http://schemas.microsoft.com/office/drawing/2014/main" id="{407D5990-6E05-4ECC-B930-EA5CF0774CFB}"/>
              </a:ext>
            </a:extLst>
          </p:cNvPr>
          <p:cNvSpPr>
            <a:spLocks noGrp="1"/>
          </p:cNvSpPr>
          <p:nvPr>
            <p:ph idx="13" hasCustomPrompt="1"/>
          </p:nvPr>
        </p:nvSpPr>
        <p:spPr>
          <a:xfrm>
            <a:off x="4400919" y="2552345"/>
            <a:ext cx="3390161" cy="3272810"/>
          </a:xfrm>
          <a:prstGeom prst="rect">
            <a:avLst/>
          </a:prstGeom>
        </p:spPr>
        <p:txBody>
          <a:bodyPr rtlCol="0">
            <a:normAutofit/>
          </a:bodyPr>
          <a:lstStyle>
            <a:lvl1pPr>
              <a:lnSpc>
                <a:spcPct val="100000"/>
              </a:lnSpc>
              <a:defRPr sz="1800"/>
            </a:lvl1pPr>
          </a:lstStyle>
          <a:p>
            <a:pPr rtl="0"/>
            <a:r>
              <a:rPr lang="en-GB" noProof="0"/>
              <a:t>Insert text here</a:t>
            </a:r>
          </a:p>
        </p:txBody>
      </p:sp>
      <p:sp>
        <p:nvSpPr>
          <p:cNvPr id="18" name="Text Placeholder 2">
            <a:extLst>
              <a:ext uri="{FF2B5EF4-FFF2-40B4-BE49-F238E27FC236}">
                <a16:creationId xmlns:a16="http://schemas.microsoft.com/office/drawing/2014/main" id="{C6A58550-98E5-4548-82F6-EE971733A79D}"/>
              </a:ext>
            </a:extLst>
          </p:cNvPr>
          <p:cNvSpPr>
            <a:spLocks noGrp="1"/>
          </p:cNvSpPr>
          <p:nvPr>
            <p:ph type="body" sz="quarter" idx="17" hasCustomPrompt="1"/>
          </p:nvPr>
        </p:nvSpPr>
        <p:spPr>
          <a:xfrm>
            <a:off x="8001739" y="2005870"/>
            <a:ext cx="3390161" cy="526756"/>
          </a:xfrm>
          <a:prstGeom prst="rect">
            <a:avLst/>
          </a:prstGeom>
        </p:spPr>
        <p:txBody>
          <a:bodyPr rtlCol="0"/>
          <a:lstStyle>
            <a:lvl1pPr marL="0" indent="0">
              <a:buNone/>
              <a:defRPr b="1">
                <a:solidFill>
                  <a:schemeClr val="accent4"/>
                </a:solidFill>
              </a:defRPr>
            </a:lvl1pPr>
          </a:lstStyle>
          <a:p>
            <a:pPr lvl="0" rtl="0"/>
            <a:r>
              <a:rPr lang="en-GB" noProof="0"/>
              <a:t>Insert subtitle here</a:t>
            </a:r>
          </a:p>
        </p:txBody>
      </p:sp>
      <p:sp>
        <p:nvSpPr>
          <p:cNvPr id="16" name="Content Placeholder 10">
            <a:extLst>
              <a:ext uri="{FF2B5EF4-FFF2-40B4-BE49-F238E27FC236}">
                <a16:creationId xmlns:a16="http://schemas.microsoft.com/office/drawing/2014/main" id="{6B90AFA0-EDA3-4F21-A480-F56AA1D0BEB6}"/>
              </a:ext>
            </a:extLst>
          </p:cNvPr>
          <p:cNvSpPr>
            <a:spLocks noGrp="1"/>
          </p:cNvSpPr>
          <p:nvPr>
            <p:ph idx="14" hasCustomPrompt="1"/>
          </p:nvPr>
        </p:nvSpPr>
        <p:spPr>
          <a:xfrm>
            <a:off x="8001739" y="2552345"/>
            <a:ext cx="3390161" cy="3272810"/>
          </a:xfrm>
          <a:prstGeom prst="rect">
            <a:avLst/>
          </a:prstGeom>
        </p:spPr>
        <p:txBody>
          <a:bodyPr rtlCol="0">
            <a:normAutofit/>
          </a:bodyPr>
          <a:lstStyle>
            <a:lvl1pPr>
              <a:lnSpc>
                <a:spcPct val="100000"/>
              </a:lnSpc>
              <a:defRPr sz="1800"/>
            </a:lvl1pPr>
          </a:lstStyle>
          <a:p>
            <a:pPr rtl="0"/>
            <a:r>
              <a:rPr lang="en-GB" noProof="0"/>
              <a:t>Insert text here</a:t>
            </a:r>
          </a:p>
        </p:txBody>
      </p:sp>
      <p:cxnSp>
        <p:nvCxnSpPr>
          <p:cNvPr id="10" name="Straight Connector 9">
            <a:extLst>
              <a:ext uri="{FF2B5EF4-FFF2-40B4-BE49-F238E27FC236}">
                <a16:creationId xmlns:a16="http://schemas.microsoft.com/office/drawing/2014/main" id="{9346E7C8-F905-4B13-8FD6-185A0418404C}"/>
              </a:ext>
              <a:ext uri="{C183D7F6-B498-43B3-948B-1728B52AA6E4}">
                <adec:decorative xmlns:adec="http://schemas.microsoft.com/office/drawing/2017/decorative" val="1"/>
              </a:ext>
            </a:extLst>
          </p:cNvPr>
          <p:cNvCxnSpPr>
            <a:cxnSpLocks/>
          </p:cNvCxnSpPr>
          <p:nvPr userDrawn="1"/>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Footer Placeholder 7">
            <a:extLst>
              <a:ext uri="{FF2B5EF4-FFF2-40B4-BE49-F238E27FC236}">
                <a16:creationId xmlns:a16="http://schemas.microsoft.com/office/drawing/2014/main" id="{A0E3EE3A-87F3-4F60-90D8-938E4BBC2B4D}"/>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12" name="Date Placeholder 6">
            <a:extLst>
              <a:ext uri="{FF2B5EF4-FFF2-40B4-BE49-F238E27FC236}">
                <a16:creationId xmlns:a16="http://schemas.microsoft.com/office/drawing/2014/main" id="{F1449B0C-8214-4186-9666-E63CCA09094E}"/>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13" name="Slide Number Placeholder 8">
            <a:extLst>
              <a:ext uri="{FF2B5EF4-FFF2-40B4-BE49-F238E27FC236}">
                <a16:creationId xmlns:a16="http://schemas.microsoft.com/office/drawing/2014/main" id="{F5DDBFC0-CC80-4B03-B5F5-3C57166DCA88}"/>
              </a:ext>
            </a:extLst>
          </p:cNvPr>
          <p:cNvSpPr>
            <a:spLocks noGrp="1"/>
          </p:cNvSpPr>
          <p:nvPr>
            <p:ph type="sldNum" sz="quarter" idx="12"/>
          </p:nvPr>
        </p:nvSpPr>
        <p:spPr>
          <a:xfrm>
            <a:off x="10919012" y="6356350"/>
            <a:ext cx="672354" cy="365125"/>
          </a:xfrm>
        </p:spPr>
        <p:txBody>
          <a:bodyPr rtlCol="0"/>
          <a:lstStyle/>
          <a:p>
            <a:pPr rtl="0"/>
            <a:fld id="{E30AF5A0-43BB-4336-8627-9123B9144D80}" type="slidenum">
              <a:rPr lang="en-GB" noProof="0" smtClean="0"/>
              <a:t>‹#›</a:t>
            </a:fld>
            <a:endParaRPr lang="en-GB" noProof="0"/>
          </a:p>
        </p:txBody>
      </p:sp>
    </p:spTree>
    <p:extLst>
      <p:ext uri="{BB962C8B-B14F-4D97-AF65-F5344CB8AC3E}">
        <p14:creationId xmlns:p14="http://schemas.microsoft.com/office/powerpoint/2010/main" val="29864520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cxnSp>
        <p:nvCxnSpPr>
          <p:cNvPr id="28" name="Straight Connector 27">
            <a:extLst>
              <a:ext uri="{FF2B5EF4-FFF2-40B4-BE49-F238E27FC236}">
                <a16:creationId xmlns:a16="http://schemas.microsoft.com/office/drawing/2014/main" id="{F01BF5DB-2BF3-4196-B1CF-82B7CDCC02DC}"/>
              </a:ext>
              <a:ext uri="{C183D7F6-B498-43B3-948B-1728B52AA6E4}">
                <adec:decorative xmlns:adec="http://schemas.microsoft.com/office/drawing/2017/decorative" val="1"/>
              </a:ext>
            </a:extLst>
          </p:cNvPr>
          <p:cNvCxnSpPr>
            <a:cxnSpLocks/>
          </p:cNvCxnSpPr>
          <p:nvPr userDrawn="1"/>
        </p:nvCxnSpPr>
        <p:spPr>
          <a:xfrm>
            <a:off x="7987523" y="729692"/>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27" name="Title 12">
            <a:extLst>
              <a:ext uri="{FF2B5EF4-FFF2-40B4-BE49-F238E27FC236}">
                <a16:creationId xmlns:a16="http://schemas.microsoft.com/office/drawing/2014/main" id="{168DC13D-FFC6-4CC5-B9F8-B3B0961093A9}"/>
              </a:ext>
            </a:extLst>
          </p:cNvPr>
          <p:cNvSpPr>
            <a:spLocks noGrp="1"/>
          </p:cNvSpPr>
          <p:nvPr>
            <p:ph type="title"/>
          </p:nvPr>
        </p:nvSpPr>
        <p:spPr>
          <a:xfrm>
            <a:off x="7887511" y="909639"/>
            <a:ext cx="3703856" cy="1290636"/>
          </a:xfrm>
          <a:prstGeom prst="rect">
            <a:avLst/>
          </a:prstGeom>
        </p:spPr>
        <p:txBody>
          <a:bodyPr rtlCol="0">
            <a:normAutofit/>
          </a:bodyPr>
          <a:lstStyle/>
          <a:p>
            <a:pPr rtl="0"/>
            <a:r>
              <a:rPr lang="en-GB" noProof="0"/>
              <a:t>Click to edit Master title style</a:t>
            </a:r>
          </a:p>
        </p:txBody>
      </p:sp>
      <p:sp>
        <p:nvSpPr>
          <p:cNvPr id="51" name="Picture Placeholder 37">
            <a:extLst>
              <a:ext uri="{FF2B5EF4-FFF2-40B4-BE49-F238E27FC236}">
                <a16:creationId xmlns:a16="http://schemas.microsoft.com/office/drawing/2014/main" id="{F1AD5C34-DDA9-421B-A3C2-4D014B3D3FBD}"/>
              </a:ext>
            </a:extLst>
          </p:cNvPr>
          <p:cNvSpPr>
            <a:spLocks noGrp="1"/>
          </p:cNvSpPr>
          <p:nvPr>
            <p:ph type="pic" sz="quarter" idx="13" hasCustomPrompt="1"/>
          </p:nvPr>
        </p:nvSpPr>
        <p:spPr>
          <a:xfrm>
            <a:off x="715383" y="723900"/>
            <a:ext cx="3179762" cy="2160588"/>
          </a:xfrm>
          <a:prstGeom prst="rect">
            <a:avLst/>
          </a:prstGeom>
        </p:spPr>
        <p:txBody>
          <a:bodyPr rtlCol="0"/>
          <a:lstStyle>
            <a:lvl1pPr marL="0" indent="0" algn="ctr">
              <a:buNone/>
              <a:defRPr/>
            </a:lvl1pPr>
          </a:lstStyle>
          <a:p>
            <a:pPr rtl="0"/>
            <a:r>
              <a:rPr lang="en-GB" noProof="0"/>
              <a:t>Insert photo here</a:t>
            </a:r>
          </a:p>
        </p:txBody>
      </p:sp>
      <p:sp>
        <p:nvSpPr>
          <p:cNvPr id="53" name="Picture Placeholder 43">
            <a:extLst>
              <a:ext uri="{FF2B5EF4-FFF2-40B4-BE49-F238E27FC236}">
                <a16:creationId xmlns:a16="http://schemas.microsoft.com/office/drawing/2014/main" id="{11508423-C6F4-4605-9E6D-1ED73334D0F5}"/>
              </a:ext>
            </a:extLst>
          </p:cNvPr>
          <p:cNvSpPr>
            <a:spLocks noGrp="1"/>
          </p:cNvSpPr>
          <p:nvPr>
            <p:ph type="pic" sz="quarter" idx="15" hasCustomPrompt="1"/>
          </p:nvPr>
        </p:nvSpPr>
        <p:spPr>
          <a:xfrm>
            <a:off x="715383" y="3048000"/>
            <a:ext cx="3178175" cy="3086100"/>
          </a:xfrm>
          <a:prstGeom prst="rect">
            <a:avLst/>
          </a:prstGeom>
        </p:spPr>
        <p:txBody>
          <a:bodyPr rtlCol="0"/>
          <a:lstStyle>
            <a:lvl1pPr marL="0" indent="0" algn="ctr">
              <a:buNone/>
              <a:defRPr/>
            </a:lvl1pPr>
          </a:lstStyle>
          <a:p>
            <a:pPr rtl="0"/>
            <a:r>
              <a:rPr lang="en-GB" noProof="0"/>
              <a:t>Insert photo here</a:t>
            </a:r>
          </a:p>
        </p:txBody>
      </p:sp>
      <p:sp>
        <p:nvSpPr>
          <p:cNvPr id="57" name="Picture Placeholder 55">
            <a:extLst>
              <a:ext uri="{FF2B5EF4-FFF2-40B4-BE49-F238E27FC236}">
                <a16:creationId xmlns:a16="http://schemas.microsoft.com/office/drawing/2014/main" id="{1692DD91-8169-4A90-9D17-8A60286225FF}"/>
              </a:ext>
            </a:extLst>
          </p:cNvPr>
          <p:cNvSpPr>
            <a:spLocks noGrp="1"/>
          </p:cNvSpPr>
          <p:nvPr>
            <p:ph type="pic" sz="quarter" idx="17" hasCustomPrompt="1"/>
          </p:nvPr>
        </p:nvSpPr>
        <p:spPr>
          <a:xfrm>
            <a:off x="4040188" y="723900"/>
            <a:ext cx="3371850" cy="3159125"/>
          </a:xfrm>
          <a:prstGeom prst="rect">
            <a:avLst/>
          </a:prstGeom>
        </p:spPr>
        <p:txBody>
          <a:bodyPr rtlCol="0"/>
          <a:lstStyle>
            <a:lvl1pPr marL="0" indent="0" algn="ctr">
              <a:buNone/>
              <a:defRPr/>
            </a:lvl1pPr>
          </a:lstStyle>
          <a:p>
            <a:pPr rtl="0"/>
            <a:r>
              <a:rPr lang="en-GB" noProof="0"/>
              <a:t>Insert photo here</a:t>
            </a:r>
          </a:p>
        </p:txBody>
      </p:sp>
      <p:sp>
        <p:nvSpPr>
          <p:cNvPr id="54" name="Picture Placeholder 45">
            <a:extLst>
              <a:ext uri="{FF2B5EF4-FFF2-40B4-BE49-F238E27FC236}">
                <a16:creationId xmlns:a16="http://schemas.microsoft.com/office/drawing/2014/main" id="{30A5BEAE-CA80-4FFD-8DD4-5B7413AF51D2}"/>
              </a:ext>
            </a:extLst>
          </p:cNvPr>
          <p:cNvSpPr>
            <a:spLocks noGrp="1"/>
          </p:cNvSpPr>
          <p:nvPr>
            <p:ph type="pic" sz="quarter" idx="16" hasCustomPrompt="1"/>
          </p:nvPr>
        </p:nvSpPr>
        <p:spPr>
          <a:xfrm>
            <a:off x="4039608" y="4038600"/>
            <a:ext cx="3371659" cy="2095500"/>
          </a:xfrm>
          <a:prstGeom prst="rect">
            <a:avLst/>
          </a:prstGeom>
        </p:spPr>
        <p:txBody>
          <a:bodyPr rtlCol="0"/>
          <a:lstStyle>
            <a:lvl1pPr marL="0" indent="0" algn="ctr">
              <a:buNone/>
              <a:defRPr/>
            </a:lvl1pPr>
          </a:lstStyle>
          <a:p>
            <a:pPr rtl="0"/>
            <a:r>
              <a:rPr lang="en-GB" noProof="0"/>
              <a:t>Insert photo here</a:t>
            </a:r>
          </a:p>
        </p:txBody>
      </p:sp>
      <p:sp>
        <p:nvSpPr>
          <p:cNvPr id="29" name="Content Placeholder 14">
            <a:extLst>
              <a:ext uri="{FF2B5EF4-FFF2-40B4-BE49-F238E27FC236}">
                <a16:creationId xmlns:a16="http://schemas.microsoft.com/office/drawing/2014/main" id="{4B2044C0-1C45-402D-BC20-0EB82BDB4F68}"/>
              </a:ext>
            </a:extLst>
          </p:cNvPr>
          <p:cNvSpPr>
            <a:spLocks noGrp="1"/>
          </p:cNvSpPr>
          <p:nvPr>
            <p:ph idx="1"/>
          </p:nvPr>
        </p:nvSpPr>
        <p:spPr>
          <a:xfrm>
            <a:off x="7887510" y="2380221"/>
            <a:ext cx="3703856" cy="3866403"/>
          </a:xfrm>
          <a:prstGeom prst="rect">
            <a:avLst/>
          </a:prstGeom>
        </p:spPr>
        <p:txBody>
          <a:bodyPr rtlCol="0">
            <a:normAutofit/>
          </a:bodyPr>
          <a:lstStyle>
            <a:lvl1pPr marL="0" indent="0">
              <a:lnSpc>
                <a:spcPct val="100000"/>
              </a:lnSpc>
              <a:buNone/>
              <a:defRPr sz="1800"/>
            </a:lvl1pPr>
          </a:lstStyle>
          <a:p>
            <a:pPr lvl="0" rtl="0"/>
            <a:r>
              <a:rPr lang="en-GB" noProof="0"/>
              <a:t>Click to edit Master text styles</a:t>
            </a:r>
          </a:p>
        </p:txBody>
      </p:sp>
      <p:sp>
        <p:nvSpPr>
          <p:cNvPr id="34" name="Footer Placeholder 7">
            <a:extLst>
              <a:ext uri="{FF2B5EF4-FFF2-40B4-BE49-F238E27FC236}">
                <a16:creationId xmlns:a16="http://schemas.microsoft.com/office/drawing/2014/main" id="{30EE29E3-4F8E-469E-9B99-E29176094DE4}"/>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35" name="Date Placeholder 6">
            <a:extLst>
              <a:ext uri="{FF2B5EF4-FFF2-40B4-BE49-F238E27FC236}">
                <a16:creationId xmlns:a16="http://schemas.microsoft.com/office/drawing/2014/main" id="{58513823-D81E-4B8B-85E6-EB11EA54DF40}"/>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36" name="Slide Number Placeholder 8">
            <a:extLst>
              <a:ext uri="{FF2B5EF4-FFF2-40B4-BE49-F238E27FC236}">
                <a16:creationId xmlns:a16="http://schemas.microsoft.com/office/drawing/2014/main" id="{9D43A613-4A7D-4C9F-B407-154A1FB83858}"/>
              </a:ext>
            </a:extLst>
          </p:cNvPr>
          <p:cNvSpPr>
            <a:spLocks noGrp="1"/>
          </p:cNvSpPr>
          <p:nvPr>
            <p:ph type="sldNum" sz="quarter" idx="12"/>
          </p:nvPr>
        </p:nvSpPr>
        <p:spPr>
          <a:xfrm>
            <a:off x="10919012" y="6356350"/>
            <a:ext cx="672354" cy="365125"/>
          </a:xfrm>
        </p:spPr>
        <p:txBody>
          <a:bodyPr rtlCol="0"/>
          <a:lstStyle/>
          <a:p>
            <a:pPr rtl="0"/>
            <a:fld id="{DE330D17-32E5-404A-9262-6A998ABC0878}" type="slidenum">
              <a:rPr lang="en-GB" noProof="0" smtClean="0"/>
              <a:t>‹#›</a:t>
            </a:fld>
            <a:endParaRPr lang="en-GB" noProof="0"/>
          </a:p>
        </p:txBody>
      </p:sp>
    </p:spTree>
    <p:extLst>
      <p:ext uri="{BB962C8B-B14F-4D97-AF65-F5344CB8AC3E}">
        <p14:creationId xmlns:p14="http://schemas.microsoft.com/office/powerpoint/2010/main" val="25227067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tx1"/>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A2404A1-BF4E-4858-BD1C-1BEFE71B63DE}"/>
              </a:ext>
            </a:extLst>
          </p:cNvPr>
          <p:cNvSpPr>
            <a:spLocks noGrp="1"/>
          </p:cNvSpPr>
          <p:nvPr>
            <p:ph type="ctrTitle" hasCustomPrompt="1"/>
          </p:nvPr>
        </p:nvSpPr>
        <p:spPr>
          <a:xfrm>
            <a:off x="695325" y="4296094"/>
            <a:ext cx="10782299" cy="1100621"/>
          </a:xfrm>
          <a:prstGeom prst="rect">
            <a:avLst/>
          </a:prstGeom>
        </p:spPr>
        <p:txBody>
          <a:bodyPr rtlCol="0">
            <a:normAutofit/>
          </a:bodyPr>
          <a:lstStyle>
            <a:lvl1pPr>
              <a:defRPr>
                <a:solidFill>
                  <a:schemeClr val="bg1"/>
                </a:solidFill>
              </a:defRPr>
            </a:lvl1pPr>
          </a:lstStyle>
          <a:p>
            <a:pPr rtl="0"/>
            <a:r>
              <a:rPr lang="en-GB" noProof="0"/>
              <a:t>Click to add title</a:t>
            </a:r>
          </a:p>
        </p:txBody>
      </p:sp>
      <p:sp>
        <p:nvSpPr>
          <p:cNvPr id="9" name="Subtitle 2">
            <a:extLst>
              <a:ext uri="{FF2B5EF4-FFF2-40B4-BE49-F238E27FC236}">
                <a16:creationId xmlns:a16="http://schemas.microsoft.com/office/drawing/2014/main" id="{B0053544-3012-4C81-98D6-E2665A3A3F5D}"/>
              </a:ext>
            </a:extLst>
          </p:cNvPr>
          <p:cNvSpPr>
            <a:spLocks noGrp="1"/>
          </p:cNvSpPr>
          <p:nvPr>
            <p:ph type="subTitle" idx="1" hasCustomPrompt="1"/>
          </p:nvPr>
        </p:nvSpPr>
        <p:spPr>
          <a:xfrm>
            <a:off x="695324" y="5533242"/>
            <a:ext cx="9972675" cy="543505"/>
          </a:xfrm>
          <a:prstGeom prst="rect">
            <a:avLst/>
          </a:prstGeom>
        </p:spPr>
        <p:txBody>
          <a:bodyPr rtlCol="0" anchor="t"/>
          <a:lstStyle>
            <a:lvl1pPr marL="0" indent="0">
              <a:buNone/>
              <a:defRPr sz="1800">
                <a:solidFill>
                  <a:schemeClr val="bg1"/>
                </a:solidFill>
              </a:defRPr>
            </a:lvl1pPr>
          </a:lstStyle>
          <a:p>
            <a:pPr rtl="0"/>
            <a:r>
              <a:rPr lang="en-GB" noProof="0"/>
              <a:t>Click to add subtitle</a:t>
            </a:r>
          </a:p>
        </p:txBody>
      </p:sp>
      <p:sp>
        <p:nvSpPr>
          <p:cNvPr id="20" name="Picture Placeholder 16">
            <a:extLst>
              <a:ext uri="{FF2B5EF4-FFF2-40B4-BE49-F238E27FC236}">
                <a16:creationId xmlns:a16="http://schemas.microsoft.com/office/drawing/2014/main" id="{C177CBDB-952D-484B-B43B-F988558931C5}"/>
              </a:ext>
            </a:extLst>
          </p:cNvPr>
          <p:cNvSpPr>
            <a:spLocks noGrp="1"/>
          </p:cNvSpPr>
          <p:nvPr>
            <p:ph type="pic" sz="quarter" idx="13" hasCustomPrompt="1"/>
          </p:nvPr>
        </p:nvSpPr>
        <p:spPr>
          <a:xfrm>
            <a:off x="800100" y="727075"/>
            <a:ext cx="5176838" cy="3071813"/>
          </a:xfrm>
          <a:prstGeom prst="rect">
            <a:avLst/>
          </a:prstGeom>
        </p:spPr>
        <p:txBody>
          <a:bodyPr rtlCol="0"/>
          <a:lstStyle>
            <a:lvl1pPr marL="0" indent="0" algn="ctr">
              <a:buNone/>
              <a:defRPr>
                <a:solidFill>
                  <a:schemeClr val="bg1"/>
                </a:solidFill>
              </a:defRPr>
            </a:lvl1pPr>
          </a:lstStyle>
          <a:p>
            <a:pPr rtl="0"/>
            <a:r>
              <a:rPr lang="en-GB" noProof="0"/>
              <a:t>Insert photo here</a:t>
            </a:r>
          </a:p>
        </p:txBody>
      </p:sp>
      <p:sp>
        <p:nvSpPr>
          <p:cNvPr id="21" name="Picture Placeholder 18">
            <a:extLst>
              <a:ext uri="{FF2B5EF4-FFF2-40B4-BE49-F238E27FC236}">
                <a16:creationId xmlns:a16="http://schemas.microsoft.com/office/drawing/2014/main" id="{D789E88D-76E7-4745-B062-102E233A6722}"/>
              </a:ext>
            </a:extLst>
          </p:cNvPr>
          <p:cNvSpPr>
            <a:spLocks noGrp="1"/>
          </p:cNvSpPr>
          <p:nvPr>
            <p:ph type="pic" sz="quarter" idx="14" hasCustomPrompt="1"/>
          </p:nvPr>
        </p:nvSpPr>
        <p:spPr>
          <a:xfrm>
            <a:off x="6146800" y="727075"/>
            <a:ext cx="5245100" cy="3070225"/>
          </a:xfrm>
          <a:prstGeom prst="rect">
            <a:avLst/>
          </a:prstGeom>
        </p:spPr>
        <p:txBody>
          <a:bodyPr rtlCol="0"/>
          <a:lstStyle>
            <a:lvl1pPr marL="0" indent="0" algn="ctr">
              <a:buNone/>
              <a:defRPr>
                <a:solidFill>
                  <a:schemeClr val="bg1"/>
                </a:solidFill>
              </a:defRPr>
            </a:lvl1pPr>
          </a:lstStyle>
          <a:p>
            <a:pPr rtl="0"/>
            <a:r>
              <a:rPr lang="en-GB" noProof="0"/>
              <a:t>Insert photo here</a:t>
            </a:r>
          </a:p>
        </p:txBody>
      </p:sp>
      <p:cxnSp>
        <p:nvCxnSpPr>
          <p:cNvPr id="12" name="Straight Connector 11">
            <a:extLst>
              <a:ext uri="{FF2B5EF4-FFF2-40B4-BE49-F238E27FC236}">
                <a16:creationId xmlns:a16="http://schemas.microsoft.com/office/drawing/2014/main" id="{433A5CE3-0C01-4DBF-926A-2F9BFD0432AB}"/>
              </a:ext>
              <a:ext uri="{C183D7F6-B498-43B3-948B-1728B52AA6E4}">
                <adec:decorative xmlns:adec="http://schemas.microsoft.com/office/drawing/2017/decorative" val="1"/>
              </a:ext>
            </a:extLst>
          </p:cNvPr>
          <p:cNvCxnSpPr>
            <a:cxnSpLocks/>
          </p:cNvCxnSpPr>
          <p:nvPr userDrawn="1"/>
        </p:nvCxnSpPr>
        <p:spPr>
          <a:xfrm>
            <a:off x="800100" y="4144434"/>
            <a:ext cx="106299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sp>
        <p:nvSpPr>
          <p:cNvPr id="13" name="Footer Placeholder 11">
            <a:extLst>
              <a:ext uri="{FF2B5EF4-FFF2-40B4-BE49-F238E27FC236}">
                <a16:creationId xmlns:a16="http://schemas.microsoft.com/office/drawing/2014/main" id="{083D82F8-F43B-4D01-891B-F77BC6F6F877}"/>
              </a:ext>
            </a:extLst>
          </p:cNvPr>
          <p:cNvSpPr>
            <a:spLocks noGrp="1"/>
          </p:cNvSpPr>
          <p:nvPr>
            <p:ph type="ftr" sz="quarter" idx="11"/>
          </p:nvPr>
        </p:nvSpPr>
        <p:spPr>
          <a:xfrm>
            <a:off x="715383" y="6356350"/>
            <a:ext cx="4539727" cy="365125"/>
          </a:xfrm>
        </p:spPr>
        <p:txBody>
          <a:bodyPr rtlCol="0"/>
          <a:lstStyle>
            <a:lvl1pPr>
              <a:defRPr>
                <a:solidFill>
                  <a:schemeClr val="bg1"/>
                </a:solidFill>
              </a:defRPr>
            </a:lvl1pPr>
          </a:lstStyle>
          <a:p>
            <a:pPr rtl="0"/>
            <a:r>
              <a:rPr lang="en-GB" noProof="0"/>
              <a:t>PRESENTATION TITLE</a:t>
            </a:r>
          </a:p>
        </p:txBody>
      </p:sp>
      <p:sp>
        <p:nvSpPr>
          <p:cNvPr id="14" name="Date Placeholder 6">
            <a:extLst>
              <a:ext uri="{FF2B5EF4-FFF2-40B4-BE49-F238E27FC236}">
                <a16:creationId xmlns:a16="http://schemas.microsoft.com/office/drawing/2014/main" id="{B8CBC856-A31F-40C2-B7EA-91B860D3066C}"/>
              </a:ext>
            </a:extLst>
          </p:cNvPr>
          <p:cNvSpPr>
            <a:spLocks noGrp="1"/>
          </p:cNvSpPr>
          <p:nvPr>
            <p:ph type="dt" sz="half" idx="10"/>
          </p:nvPr>
        </p:nvSpPr>
        <p:spPr>
          <a:xfrm>
            <a:off x="8369448" y="6356350"/>
            <a:ext cx="2592594" cy="365125"/>
          </a:xfrm>
        </p:spPr>
        <p:txBody>
          <a:bodyPr rtlCol="0"/>
          <a:lstStyle>
            <a:lvl1pPr>
              <a:defRPr>
                <a:solidFill>
                  <a:schemeClr val="bg1"/>
                </a:solidFill>
              </a:defRPr>
            </a:lvl1pPr>
          </a:lstStyle>
          <a:p>
            <a:pPr rtl="0"/>
            <a:r>
              <a:rPr lang="en-GB" noProof="0"/>
              <a:t>2/11/20XX</a:t>
            </a:r>
          </a:p>
        </p:txBody>
      </p:sp>
      <p:sp>
        <p:nvSpPr>
          <p:cNvPr id="15" name="Slide Number Placeholder 10">
            <a:extLst>
              <a:ext uri="{FF2B5EF4-FFF2-40B4-BE49-F238E27FC236}">
                <a16:creationId xmlns:a16="http://schemas.microsoft.com/office/drawing/2014/main" id="{966FFB51-C55B-469E-B3C6-1A6369920BE5}"/>
              </a:ext>
            </a:extLst>
          </p:cNvPr>
          <p:cNvSpPr>
            <a:spLocks noGrp="1"/>
          </p:cNvSpPr>
          <p:nvPr>
            <p:ph type="sldNum" sz="quarter" idx="12"/>
          </p:nvPr>
        </p:nvSpPr>
        <p:spPr>
          <a:xfrm>
            <a:off x="10919012" y="6356350"/>
            <a:ext cx="672354" cy="365125"/>
          </a:xfrm>
        </p:spPr>
        <p:txBody>
          <a:bodyPr rtlCol="0"/>
          <a:lstStyle>
            <a:lvl1pPr>
              <a:defRPr>
                <a:solidFill>
                  <a:schemeClr val="bg1"/>
                </a:solidFill>
              </a:defRPr>
            </a:lvl1pPr>
          </a:lstStyle>
          <a:p>
            <a:pPr rtl="0"/>
            <a:fld id="{A53D7EE4-1EDB-42FD-B6B7-A82C9F31F0F4}" type="slidenum">
              <a:rPr lang="en-GB" noProof="0" smtClean="0"/>
              <a:pPr/>
              <a:t>‹#›</a:t>
            </a:fld>
            <a:endParaRPr lang="en-GB" noProof="0"/>
          </a:p>
        </p:txBody>
      </p:sp>
    </p:spTree>
    <p:extLst>
      <p:ext uri="{BB962C8B-B14F-4D97-AF65-F5344CB8AC3E}">
        <p14:creationId xmlns:p14="http://schemas.microsoft.com/office/powerpoint/2010/main" val="33709773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pPr rtl="0"/>
            <a:r>
              <a:rPr lang="en-GB" noProof="0"/>
              <a:t>2/11/20XX</a:t>
            </a:r>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pPr rtl="0"/>
            <a:fld id="{C3DB2ADC-AF19-4574-8C10-79B5B04FCA27}" type="slidenum">
              <a:rPr lang="en-GB" noProof="0" smtClean="0"/>
              <a:pPr/>
              <a:t>‹#›</a:t>
            </a:fld>
            <a:endParaRPr lang="en-GB" noProof="0"/>
          </a:p>
        </p:txBody>
      </p:sp>
    </p:spTree>
    <p:extLst>
      <p:ext uri="{BB962C8B-B14F-4D97-AF65-F5344CB8AC3E}">
        <p14:creationId xmlns:p14="http://schemas.microsoft.com/office/powerpoint/2010/main" val="28664708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hf hdr="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672">
          <p15:clr>
            <a:srgbClr val="F26B43"/>
          </p15:clr>
        </p15:guide>
        <p15:guide id="4" orient="horz" pos="912">
          <p15:clr>
            <a:srgbClr val="F26B43"/>
          </p15:clr>
        </p15:guide>
        <p15:guide id="5" pos="7176">
          <p15:clr>
            <a:srgbClr val="F26B43"/>
          </p15:clr>
        </p15:guide>
        <p15:guide id="6" pos="504">
          <p15:clr>
            <a:srgbClr val="F26B43"/>
          </p15:clr>
        </p15:guide>
        <p15:guide id="7" orient="horz" pos="3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13.xml"/><Relationship Id="rId4" Type="http://schemas.openxmlformats.org/officeDocument/2006/relationships/image" Target="../media/image1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3AE5B2F-2CD3-4E51-91D5-FEF8CE8FEFA9}"/>
              </a:ext>
            </a:extLst>
          </p:cNvPr>
          <p:cNvSpPr>
            <a:spLocks noGrp="1"/>
          </p:cNvSpPr>
          <p:nvPr>
            <p:ph type="ctrTitle"/>
          </p:nvPr>
        </p:nvSpPr>
        <p:spPr>
          <a:xfrm>
            <a:off x="685800" y="908651"/>
            <a:ext cx="3620882" cy="3640345"/>
          </a:xfrm>
        </p:spPr>
        <p:txBody>
          <a:bodyPr rtlCol="0"/>
          <a:lstStyle/>
          <a:p>
            <a:pPr rtl="0"/>
            <a:r>
              <a:rPr lang="en-GB" sz="1800" dirty="0" err="1">
                <a:effectLst/>
                <a:latin typeface="Calibri" panose="020F0502020204030204" pitchFamily="34" charset="0"/>
                <a:ea typeface="Aptos" panose="020B0004020202020204" pitchFamily="34" charset="0"/>
              </a:rPr>
              <a:t>Gynaliadwy</a:t>
            </a:r>
            <a:r>
              <a:rPr lang="en-GB" sz="1800" dirty="0">
                <a:effectLst/>
                <a:latin typeface="Calibri" panose="020F0502020204030204" pitchFamily="34" charset="0"/>
                <a:ea typeface="Aptos" panose="020B0004020202020204" pitchFamily="34" charset="0"/>
              </a:rPr>
              <a:t> life hotel</a:t>
            </a:r>
            <a:endParaRPr lang="en-GB" dirty="0"/>
          </a:p>
        </p:txBody>
      </p:sp>
      <p:sp>
        <p:nvSpPr>
          <p:cNvPr id="8" name="Subtitle 7">
            <a:extLst>
              <a:ext uri="{FF2B5EF4-FFF2-40B4-BE49-F238E27FC236}">
                <a16:creationId xmlns:a16="http://schemas.microsoft.com/office/drawing/2014/main" id="{952DE27F-5BED-4BCC-887D-5872F796F65F}"/>
              </a:ext>
            </a:extLst>
          </p:cNvPr>
          <p:cNvSpPr>
            <a:spLocks noGrp="1"/>
          </p:cNvSpPr>
          <p:nvPr>
            <p:ph type="subTitle" idx="1"/>
          </p:nvPr>
        </p:nvSpPr>
        <p:spPr>
          <a:xfrm>
            <a:off x="705934" y="5220450"/>
            <a:ext cx="3380437" cy="570748"/>
          </a:xfrm>
        </p:spPr>
        <p:txBody>
          <a:bodyPr rtlCol="0">
            <a:normAutofit/>
          </a:bodyPr>
          <a:lstStyle/>
          <a:p>
            <a:pPr rtl="0"/>
            <a:r>
              <a:rPr lang="en-GB" dirty="0"/>
              <a:t>Debbie Marriot</a:t>
            </a:r>
          </a:p>
        </p:txBody>
      </p:sp>
      <p:pic>
        <p:nvPicPr>
          <p:cNvPr id="11" name="Picture Placeholder 10" descr="Flowers in a tree ">
            <a:extLst>
              <a:ext uri="{FF2B5EF4-FFF2-40B4-BE49-F238E27FC236}">
                <a16:creationId xmlns:a16="http://schemas.microsoft.com/office/drawing/2014/main" id="{BC408C47-2E2A-42C6-99D2-EBED0E23C9B6}"/>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a:ext>
            </a:extLst>
          </a:blip>
          <a:srcRect/>
          <a:stretch/>
        </p:blipFill>
        <p:spPr>
          <a:xfrm>
            <a:off x="4876158" y="0"/>
            <a:ext cx="7315841" cy="6858000"/>
          </a:xfrm>
        </p:spPr>
      </p:pic>
    </p:spTree>
    <p:extLst>
      <p:ext uri="{BB962C8B-B14F-4D97-AF65-F5344CB8AC3E}">
        <p14:creationId xmlns:p14="http://schemas.microsoft.com/office/powerpoint/2010/main" val="16334383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B23FC7E0-8B1E-46C1-B5D2-6A4336A2CE90}"/>
              </a:ext>
            </a:extLst>
          </p:cNvPr>
          <p:cNvSpPr>
            <a:spLocks noGrp="1"/>
          </p:cNvSpPr>
          <p:nvPr>
            <p:ph type="title"/>
          </p:nvPr>
        </p:nvSpPr>
        <p:spPr>
          <a:xfrm>
            <a:off x="5604846" y="860615"/>
            <a:ext cx="5922279" cy="1272986"/>
          </a:xfrm>
        </p:spPr>
        <p:txBody>
          <a:bodyPr rtlCol="0"/>
          <a:lstStyle/>
          <a:p>
            <a:pPr rtl="0"/>
            <a:r>
              <a:rPr lang="en-GB"/>
              <a:t>Agenda</a:t>
            </a:r>
          </a:p>
        </p:txBody>
      </p:sp>
      <p:pic>
        <p:nvPicPr>
          <p:cNvPr id="17" name="Picture Placeholder 16" descr="Logs Stacked ">
            <a:extLst>
              <a:ext uri="{FF2B5EF4-FFF2-40B4-BE49-F238E27FC236}">
                <a16:creationId xmlns:a16="http://schemas.microsoft.com/office/drawing/2014/main" id="{069DD88F-78FC-4DAA-A2E4-DDE824B5301D}"/>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a:stretch/>
        </p:blipFill>
        <p:spPr>
          <a:xfrm>
            <a:off x="-1" y="1"/>
            <a:ext cx="4876799" cy="6858000"/>
          </a:xfrm>
        </p:spPr>
      </p:pic>
      <p:sp>
        <p:nvSpPr>
          <p:cNvPr id="15" name="Content Placeholder 14">
            <a:extLst>
              <a:ext uri="{FF2B5EF4-FFF2-40B4-BE49-F238E27FC236}">
                <a16:creationId xmlns:a16="http://schemas.microsoft.com/office/drawing/2014/main" id="{7A36CB73-B78B-49B6-935C-9C0ABBB49C0C}"/>
              </a:ext>
            </a:extLst>
          </p:cNvPr>
          <p:cNvSpPr>
            <a:spLocks noGrp="1"/>
          </p:cNvSpPr>
          <p:nvPr>
            <p:ph idx="1"/>
          </p:nvPr>
        </p:nvSpPr>
        <p:spPr>
          <a:xfrm>
            <a:off x="5566943" y="2133600"/>
            <a:ext cx="6005933" cy="3774464"/>
          </a:xfrm>
        </p:spPr>
        <p:txBody>
          <a:bodyPr rtlCol="0"/>
          <a:lstStyle/>
          <a:p>
            <a:pPr rtl="0"/>
            <a:r>
              <a:rPr lang="en-GB" dirty="0"/>
              <a:t>introduction</a:t>
            </a:r>
          </a:p>
          <a:p>
            <a:pPr rtl="0"/>
            <a:r>
              <a:rPr lang="en-GB" dirty="0"/>
              <a:t>sustainability</a:t>
            </a:r>
          </a:p>
          <a:p>
            <a:pPr rtl="0"/>
            <a:r>
              <a:rPr lang="en-GB" dirty="0"/>
              <a:t>Visual elements</a:t>
            </a:r>
          </a:p>
          <a:p>
            <a:pPr rtl="0"/>
            <a:r>
              <a:rPr lang="en-GB" dirty="0"/>
              <a:t>conclusion</a:t>
            </a:r>
          </a:p>
          <a:p>
            <a:pPr rtl="0"/>
            <a:endParaRPr lang="en-GB" dirty="0"/>
          </a:p>
        </p:txBody>
      </p:sp>
      <p:sp>
        <p:nvSpPr>
          <p:cNvPr id="12" name="Footer Placeholder 11">
            <a:extLst>
              <a:ext uri="{FF2B5EF4-FFF2-40B4-BE49-F238E27FC236}">
                <a16:creationId xmlns:a16="http://schemas.microsoft.com/office/drawing/2014/main" id="{2A9A318B-C356-4589-A8F8-8553636F670F}"/>
              </a:ext>
            </a:extLst>
          </p:cNvPr>
          <p:cNvSpPr>
            <a:spLocks noGrp="1"/>
          </p:cNvSpPr>
          <p:nvPr>
            <p:ph type="ftr" sz="quarter" idx="11"/>
          </p:nvPr>
        </p:nvSpPr>
        <p:spPr>
          <a:xfrm>
            <a:off x="715383" y="6356350"/>
            <a:ext cx="4539727" cy="365125"/>
          </a:xfrm>
        </p:spPr>
        <p:txBody>
          <a:bodyPr rtlCol="0"/>
          <a:lstStyle/>
          <a:p>
            <a:pPr rtl="0"/>
            <a:r>
              <a:rPr lang="en-GB"/>
              <a:t>PRESENTATION TITLE</a:t>
            </a:r>
          </a:p>
        </p:txBody>
      </p:sp>
      <p:sp>
        <p:nvSpPr>
          <p:cNvPr id="10" name="Date Placeholder 9">
            <a:extLst>
              <a:ext uri="{FF2B5EF4-FFF2-40B4-BE49-F238E27FC236}">
                <a16:creationId xmlns:a16="http://schemas.microsoft.com/office/drawing/2014/main" id="{783B1F06-4CB0-449A-A15D-1B0E201DB3F7}"/>
              </a:ext>
            </a:extLst>
          </p:cNvPr>
          <p:cNvSpPr>
            <a:spLocks noGrp="1"/>
          </p:cNvSpPr>
          <p:nvPr>
            <p:ph type="dt" sz="half" idx="10"/>
          </p:nvPr>
        </p:nvSpPr>
        <p:spPr>
          <a:xfrm>
            <a:off x="8369448" y="6356350"/>
            <a:ext cx="2592594" cy="365125"/>
          </a:xfrm>
        </p:spPr>
        <p:txBody>
          <a:bodyPr rtlCol="0"/>
          <a:lstStyle/>
          <a:p>
            <a:pPr rtl="0"/>
            <a:r>
              <a:rPr lang="en-GB"/>
              <a:t>2/11/20XX</a:t>
            </a:r>
          </a:p>
        </p:txBody>
      </p:sp>
      <p:sp>
        <p:nvSpPr>
          <p:cNvPr id="13" name="Slide Number Placeholder 12">
            <a:extLst>
              <a:ext uri="{FF2B5EF4-FFF2-40B4-BE49-F238E27FC236}">
                <a16:creationId xmlns:a16="http://schemas.microsoft.com/office/drawing/2014/main" id="{76654C7F-5F04-43D8-88C7-13355302CC32}"/>
              </a:ext>
            </a:extLst>
          </p:cNvPr>
          <p:cNvSpPr>
            <a:spLocks noGrp="1"/>
          </p:cNvSpPr>
          <p:nvPr>
            <p:ph type="sldNum" sz="quarter" idx="12"/>
          </p:nvPr>
        </p:nvSpPr>
        <p:spPr>
          <a:xfrm>
            <a:off x="10919012" y="6356350"/>
            <a:ext cx="672354" cy="365125"/>
          </a:xfrm>
        </p:spPr>
        <p:txBody>
          <a:bodyPr rtlCol="0"/>
          <a:lstStyle/>
          <a:p>
            <a:pPr rtl="0"/>
            <a:fld id="{E30AF5A0-43BB-4336-8627-9123B9144D80}" type="slidenum">
              <a:rPr lang="en-GB" smtClean="0"/>
              <a:pPr/>
              <a:t>2</a:t>
            </a:fld>
            <a:endParaRPr lang="en-GB"/>
          </a:p>
        </p:txBody>
      </p:sp>
    </p:spTree>
    <p:extLst>
      <p:ext uri="{BB962C8B-B14F-4D97-AF65-F5344CB8AC3E}">
        <p14:creationId xmlns:p14="http://schemas.microsoft.com/office/powerpoint/2010/main" val="14820289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2C7F04A-6CF6-4CF1-BAEE-2B210EFC6B58}"/>
              </a:ext>
            </a:extLst>
          </p:cNvPr>
          <p:cNvSpPr>
            <a:spLocks noGrp="1"/>
          </p:cNvSpPr>
          <p:nvPr>
            <p:ph type="title"/>
          </p:nvPr>
        </p:nvSpPr>
        <p:spPr>
          <a:xfrm>
            <a:off x="800099" y="904730"/>
            <a:ext cx="4152900" cy="1652590"/>
          </a:xfrm>
        </p:spPr>
        <p:txBody>
          <a:bodyPr rtlCol="0"/>
          <a:lstStyle/>
          <a:p>
            <a:pPr rtl="0"/>
            <a:r>
              <a:rPr lang="en-GB"/>
              <a:t>Introduction</a:t>
            </a:r>
          </a:p>
        </p:txBody>
      </p:sp>
      <p:sp>
        <p:nvSpPr>
          <p:cNvPr id="6" name="Content Placeholder 5">
            <a:extLst>
              <a:ext uri="{FF2B5EF4-FFF2-40B4-BE49-F238E27FC236}">
                <a16:creationId xmlns:a16="http://schemas.microsoft.com/office/drawing/2014/main" id="{F35FCE68-0761-421A-922F-077DEB02E062}"/>
              </a:ext>
            </a:extLst>
          </p:cNvPr>
          <p:cNvSpPr>
            <a:spLocks noGrp="1"/>
          </p:cNvSpPr>
          <p:nvPr>
            <p:ph idx="1"/>
          </p:nvPr>
        </p:nvSpPr>
        <p:spPr>
          <a:xfrm>
            <a:off x="5133975" y="952368"/>
            <a:ext cx="6257926" cy="1773893"/>
          </a:xfrm>
        </p:spPr>
        <p:txBody>
          <a:bodyPr rtlCol="0">
            <a:normAutofit lnSpcReduction="10000"/>
          </a:bodyPr>
          <a:lstStyle/>
          <a:p>
            <a:r>
              <a:rPr lang="en-GB" sz="1800" kern="100" dirty="0">
                <a:effectLst/>
                <a:latin typeface="Calibri" panose="020F0502020204030204" pitchFamily="34" charset="0"/>
                <a:ea typeface="Aptos" panose="020B0004020202020204" pitchFamily="34" charset="0"/>
                <a:cs typeface="Times New Roman" panose="02020603050405020304" pitchFamily="18" charset="0"/>
              </a:rPr>
              <a:t>I have come up with a sustainable hotel concept. The name of the hotel will be </a:t>
            </a:r>
            <a:r>
              <a:rPr lang="en-GB" sz="1800" kern="100" dirty="0" err="1">
                <a:effectLst/>
                <a:latin typeface="Calibri" panose="020F0502020204030204" pitchFamily="34" charset="0"/>
                <a:ea typeface="Aptos" panose="020B0004020202020204" pitchFamily="34" charset="0"/>
                <a:cs typeface="Times New Roman" panose="02020603050405020304" pitchFamily="18" charset="0"/>
              </a:rPr>
              <a:t>Gynaliadwy</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life hotel. It will be located in Snowdonia National Park. </a:t>
            </a:r>
          </a:p>
          <a:p>
            <a:r>
              <a:rPr lang="en-GB" sz="1800" kern="100" dirty="0">
                <a:effectLst/>
                <a:latin typeface="Calibri" panose="020F0502020204030204" pitchFamily="34" charset="0"/>
                <a:ea typeface="Aptos" panose="020B0004020202020204" pitchFamily="34" charset="0"/>
                <a:cs typeface="Times New Roman" panose="02020603050405020304" pitchFamily="18" charset="0"/>
              </a:rPr>
              <a:t> My target audience will be couples ages 25-70, hikers and eco-friendly  travellers. This hotel will be not only beautiful, but eco-friendly, with incredible views and a minimal carbon footprint.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rtl="0"/>
            <a:endParaRPr lang="en-GB" dirty="0"/>
          </a:p>
        </p:txBody>
      </p:sp>
      <p:pic>
        <p:nvPicPr>
          <p:cNvPr id="14" name="Picture Placeholder 13" descr="A person walking along a bridge in a forest ">
            <a:extLst>
              <a:ext uri="{FF2B5EF4-FFF2-40B4-BE49-F238E27FC236}">
                <a16:creationId xmlns:a16="http://schemas.microsoft.com/office/drawing/2014/main" id="{4643E7D7-B55D-4673-951C-3F23015C5810}"/>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a:stretch/>
        </p:blipFill>
        <p:spPr>
          <a:xfrm>
            <a:off x="800099" y="3048000"/>
            <a:ext cx="5133990" cy="2737531"/>
          </a:xfrm>
        </p:spPr>
      </p:pic>
      <p:pic>
        <p:nvPicPr>
          <p:cNvPr id="15" name="Picture Placeholder 14" descr="An aerial view of a forest in the snow">
            <a:extLst>
              <a:ext uri="{FF2B5EF4-FFF2-40B4-BE49-F238E27FC236}">
                <a16:creationId xmlns:a16="http://schemas.microsoft.com/office/drawing/2014/main" id="{81A87375-F390-4DEE-8F4B-B60B12B0F91B}"/>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a:ext>
            </a:extLst>
          </a:blip>
          <a:srcRect/>
          <a:stretch/>
        </p:blipFill>
        <p:spPr>
          <a:xfrm>
            <a:off x="6209621" y="3048000"/>
            <a:ext cx="5182278" cy="2737531"/>
          </a:xfrm>
        </p:spPr>
      </p:pic>
      <p:sp>
        <p:nvSpPr>
          <p:cNvPr id="4" name="Slide Number Placeholder 3">
            <a:extLst>
              <a:ext uri="{FF2B5EF4-FFF2-40B4-BE49-F238E27FC236}">
                <a16:creationId xmlns:a16="http://schemas.microsoft.com/office/drawing/2014/main" id="{A5BB3454-C461-4318-8C59-919AC8FD3CDF}"/>
              </a:ext>
            </a:extLst>
          </p:cNvPr>
          <p:cNvSpPr>
            <a:spLocks noGrp="1"/>
          </p:cNvSpPr>
          <p:nvPr>
            <p:ph type="sldNum" sz="quarter" idx="12"/>
          </p:nvPr>
        </p:nvSpPr>
        <p:spPr>
          <a:xfrm>
            <a:off x="10919012" y="6356350"/>
            <a:ext cx="672354" cy="365125"/>
          </a:xfrm>
        </p:spPr>
        <p:txBody>
          <a:bodyPr rtlCol="0"/>
          <a:lstStyle/>
          <a:p>
            <a:pPr rtl="0"/>
            <a:fld id="{A53D7EE4-1EDB-42FD-B6B7-A82C9F31F0F4}" type="slidenum">
              <a:rPr lang="en-GB" smtClean="0"/>
              <a:pPr/>
              <a:t>3</a:t>
            </a:fld>
            <a:endParaRPr lang="en-GB"/>
          </a:p>
        </p:txBody>
      </p:sp>
    </p:spTree>
    <p:extLst>
      <p:ext uri="{BB962C8B-B14F-4D97-AF65-F5344CB8AC3E}">
        <p14:creationId xmlns:p14="http://schemas.microsoft.com/office/powerpoint/2010/main" val="6837255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F436F-4535-4BBF-B451-F7AC9E8A5FDC}"/>
              </a:ext>
            </a:extLst>
          </p:cNvPr>
          <p:cNvSpPr>
            <a:spLocks noGrp="1"/>
          </p:cNvSpPr>
          <p:nvPr>
            <p:ph type="ctrTitle"/>
          </p:nvPr>
        </p:nvSpPr>
        <p:spPr>
          <a:xfrm>
            <a:off x="684643" y="871758"/>
            <a:ext cx="5227171" cy="3871143"/>
          </a:xfrm>
        </p:spPr>
        <p:txBody>
          <a:bodyPr rtlCol="0"/>
          <a:lstStyle/>
          <a:p>
            <a:pPr rtl="0"/>
            <a:r>
              <a:rPr lang="en-GB" dirty="0"/>
              <a:t>Sustainability</a:t>
            </a:r>
          </a:p>
        </p:txBody>
      </p:sp>
      <p:sp>
        <p:nvSpPr>
          <p:cNvPr id="3" name="Content Placeholder 2">
            <a:extLst>
              <a:ext uri="{FF2B5EF4-FFF2-40B4-BE49-F238E27FC236}">
                <a16:creationId xmlns:a16="http://schemas.microsoft.com/office/drawing/2014/main" id="{67B3B98E-7C7D-4502-828B-DCB91E0843AB}"/>
              </a:ext>
            </a:extLst>
          </p:cNvPr>
          <p:cNvSpPr>
            <a:spLocks noGrp="1"/>
          </p:cNvSpPr>
          <p:nvPr>
            <p:ph type="subTitle" idx="1"/>
          </p:nvPr>
        </p:nvSpPr>
        <p:spPr>
          <a:xfrm>
            <a:off x="684643" y="1930376"/>
            <a:ext cx="4857857" cy="4055866"/>
          </a:xfrm>
        </p:spPr>
        <p:txBody>
          <a:bodyPr rtlCol="0"/>
          <a:lstStyle/>
          <a:p>
            <a:pPr rtl="0"/>
            <a:r>
              <a:rPr lang="en-GB" sz="1800" dirty="0">
                <a:effectLst/>
                <a:latin typeface="Calibri" panose="020F0502020204030204" pitchFamily="34" charset="0"/>
                <a:ea typeface="Aptos" panose="020B0004020202020204" pitchFamily="34" charset="0"/>
              </a:rPr>
              <a:t>My hotel will be carbon-neutral and located in the middle of Snowdonia. The word “</a:t>
            </a:r>
            <a:r>
              <a:rPr lang="en-GB" sz="1800" dirty="0" err="1">
                <a:effectLst/>
                <a:latin typeface="Calibri" panose="020F0502020204030204" pitchFamily="34" charset="0"/>
                <a:ea typeface="Aptos" panose="020B0004020202020204" pitchFamily="34" charset="0"/>
              </a:rPr>
              <a:t>Gynaliadwy</a:t>
            </a:r>
            <a:r>
              <a:rPr lang="en-GB" sz="1800" dirty="0">
                <a:effectLst/>
                <a:latin typeface="Calibri" panose="020F0502020204030204" pitchFamily="34" charset="0"/>
                <a:ea typeface="Aptos" panose="020B0004020202020204" pitchFamily="34" charset="0"/>
              </a:rPr>
              <a:t>” is Welsh for “sustainable”. It will be in the Welsh environmental area and will allow its guests to have a different experience to usual get aways. Not only will it be environmentally friendly but it will be a luxury hotel. It will be a place where the guests can learn about eco-friendly sustainable practices as well as indulge in wellness practices</a:t>
            </a:r>
            <a:endParaRPr lang="en-GB" dirty="0"/>
          </a:p>
        </p:txBody>
      </p:sp>
      <p:pic>
        <p:nvPicPr>
          <p:cNvPr id="13" name="Picture Placeholder 12" descr="A dog sitting in the sun rays coming through the trees in a forest ">
            <a:extLst>
              <a:ext uri="{FF2B5EF4-FFF2-40B4-BE49-F238E27FC236}">
                <a16:creationId xmlns:a16="http://schemas.microsoft.com/office/drawing/2014/main" id="{3E3A9747-9F7C-48BC-9EB5-A78A3193C6A9}"/>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a:stretch/>
        </p:blipFill>
        <p:spPr>
          <a:xfrm>
            <a:off x="6515100" y="0"/>
            <a:ext cx="5676900" cy="6858000"/>
          </a:xfrm>
        </p:spPr>
      </p:pic>
    </p:spTree>
    <p:extLst>
      <p:ext uri="{BB962C8B-B14F-4D97-AF65-F5344CB8AC3E}">
        <p14:creationId xmlns:p14="http://schemas.microsoft.com/office/powerpoint/2010/main" val="33843286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5FD32-80E6-72F9-79FA-67C73FB3DCBD}"/>
              </a:ext>
            </a:extLst>
          </p:cNvPr>
          <p:cNvSpPr>
            <a:spLocks noGrp="1"/>
          </p:cNvSpPr>
          <p:nvPr>
            <p:ph type="ctrTitle"/>
          </p:nvPr>
        </p:nvSpPr>
        <p:spPr>
          <a:xfrm>
            <a:off x="685800" y="908651"/>
            <a:ext cx="3620882" cy="3640345"/>
          </a:xfrm>
        </p:spPr>
        <p:txBody>
          <a:bodyPr anchor="t">
            <a:normAutofit/>
          </a:bodyPr>
          <a:lstStyle/>
          <a:p>
            <a:pPr>
              <a:lnSpc>
                <a:spcPct val="90000"/>
              </a:lnSpc>
              <a:spcAft>
                <a:spcPts val="800"/>
              </a:spcAft>
            </a:pPr>
            <a:r>
              <a:rPr lang="en-GB" sz="1300" kern="100">
                <a:effectLst/>
              </a:rPr>
              <a:t>My hotel will help local communities keep natural eco systems and teach the guests about environmentally friendly ways of living to help the planet.</a:t>
            </a:r>
            <a:br>
              <a:rPr lang="en-GB" sz="1300" kern="100">
                <a:effectLst/>
              </a:rPr>
            </a:br>
            <a:r>
              <a:rPr lang="en-GB" sz="1300" kern="100">
                <a:effectLst/>
              </a:rPr>
              <a:t>This will help locals produce products and crafts. This will help to keep the town’s Welsh culture. Our hotel looks to protect the environment. We have put in place eco-friendly ways of life such as recycling, saving water, and lowering energy use. We also use renewable energy sources with our solar panels. This helps lower our carbon footprint and keep natural land beautiful for future visitors. The hotels sustainability goals will be the same as the UN sustainable Development Goals (UNW10, 2020)</a:t>
            </a:r>
            <a:br>
              <a:rPr lang="en-GB" sz="1300" kern="100">
                <a:effectLst/>
              </a:rPr>
            </a:br>
            <a:endParaRPr lang="en-GB" sz="1300"/>
          </a:p>
        </p:txBody>
      </p:sp>
      <p:pic>
        <p:nvPicPr>
          <p:cNvPr id="1026" name="Picture 2" descr="Tree Background Images - Wallpaper Cave">
            <a:extLst>
              <a:ext uri="{FF2B5EF4-FFF2-40B4-BE49-F238E27FC236}">
                <a16:creationId xmlns:a16="http://schemas.microsoft.com/office/drawing/2014/main" id="{90167721-451D-4EC3-8664-413B08C43D5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7610" r="5717"/>
          <a:stretch/>
        </p:blipFill>
        <p:spPr bwMode="auto">
          <a:xfrm>
            <a:off x="4876158" y="10"/>
            <a:ext cx="7315841" cy="685799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60047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Placeholder 18" descr="A close up of a slice of a tree, showing the rings">
            <a:extLst>
              <a:ext uri="{FF2B5EF4-FFF2-40B4-BE49-F238E27FC236}">
                <a16:creationId xmlns:a16="http://schemas.microsoft.com/office/drawing/2014/main" id="{DF38965B-ECCE-431F-9B6C-E1F3E5B2D13E}"/>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a:stretch/>
        </p:blipFill>
        <p:spPr>
          <a:xfrm>
            <a:off x="0" y="49665"/>
            <a:ext cx="12192000" cy="6858000"/>
          </a:xfrm>
        </p:spPr>
      </p:pic>
      <p:sp>
        <p:nvSpPr>
          <p:cNvPr id="70" name="Title 69">
            <a:extLst>
              <a:ext uri="{FF2B5EF4-FFF2-40B4-BE49-F238E27FC236}">
                <a16:creationId xmlns:a16="http://schemas.microsoft.com/office/drawing/2014/main" id="{1272E09B-CE1D-409C-82FE-09F0399EB86A}"/>
              </a:ext>
            </a:extLst>
          </p:cNvPr>
          <p:cNvSpPr>
            <a:spLocks noGrp="1"/>
          </p:cNvSpPr>
          <p:nvPr>
            <p:ph type="title"/>
          </p:nvPr>
        </p:nvSpPr>
        <p:spPr>
          <a:xfrm>
            <a:off x="975360" y="1950719"/>
            <a:ext cx="10557307" cy="2221785"/>
          </a:xfrm>
        </p:spPr>
        <p:txBody>
          <a:bodyPr rtlCol="0"/>
          <a:lstStyle/>
          <a:p>
            <a:pPr rtl="0"/>
            <a:r>
              <a:rPr lang="en-GB" sz="6600" dirty="0"/>
              <a:t>My vision</a:t>
            </a:r>
          </a:p>
        </p:txBody>
      </p:sp>
      <p:sp>
        <p:nvSpPr>
          <p:cNvPr id="13" name="Footer Placeholder 12">
            <a:extLst>
              <a:ext uri="{FF2B5EF4-FFF2-40B4-BE49-F238E27FC236}">
                <a16:creationId xmlns:a16="http://schemas.microsoft.com/office/drawing/2014/main" id="{0582B53E-E7E3-488F-97E4-937DDD307330}"/>
              </a:ext>
            </a:extLst>
          </p:cNvPr>
          <p:cNvSpPr>
            <a:spLocks noGrp="1"/>
          </p:cNvSpPr>
          <p:nvPr>
            <p:ph type="ftr" sz="quarter" idx="11"/>
          </p:nvPr>
        </p:nvSpPr>
        <p:spPr>
          <a:xfrm>
            <a:off x="715383" y="6356350"/>
            <a:ext cx="4539727" cy="365125"/>
          </a:xfrm>
        </p:spPr>
        <p:txBody>
          <a:bodyPr rtlCol="0"/>
          <a:lstStyle/>
          <a:p>
            <a:pPr rtl="0"/>
            <a:r>
              <a:rPr lang="en-GB"/>
              <a:t>PRESENTATION TITLE</a:t>
            </a:r>
          </a:p>
        </p:txBody>
      </p:sp>
      <p:sp>
        <p:nvSpPr>
          <p:cNvPr id="10" name="Date Placeholder 9">
            <a:extLst>
              <a:ext uri="{FF2B5EF4-FFF2-40B4-BE49-F238E27FC236}">
                <a16:creationId xmlns:a16="http://schemas.microsoft.com/office/drawing/2014/main" id="{676F6055-15A8-4B4C-8A80-8D21A91E5CB8}"/>
              </a:ext>
            </a:extLst>
          </p:cNvPr>
          <p:cNvSpPr>
            <a:spLocks noGrp="1"/>
          </p:cNvSpPr>
          <p:nvPr>
            <p:ph type="dt" sz="half" idx="10"/>
          </p:nvPr>
        </p:nvSpPr>
        <p:spPr>
          <a:xfrm>
            <a:off x="8369448" y="6356350"/>
            <a:ext cx="2592594" cy="365125"/>
          </a:xfrm>
        </p:spPr>
        <p:txBody>
          <a:bodyPr rtlCol="0"/>
          <a:lstStyle/>
          <a:p>
            <a:pPr rtl="0"/>
            <a:r>
              <a:rPr lang="en-GB"/>
              <a:t>2/11/20XX</a:t>
            </a:r>
          </a:p>
        </p:txBody>
      </p:sp>
      <p:sp>
        <p:nvSpPr>
          <p:cNvPr id="14" name="Slide Number Placeholder 13">
            <a:extLst>
              <a:ext uri="{FF2B5EF4-FFF2-40B4-BE49-F238E27FC236}">
                <a16:creationId xmlns:a16="http://schemas.microsoft.com/office/drawing/2014/main" id="{1E895843-157C-4992-8BC1-1CB6E44394E9}"/>
              </a:ext>
            </a:extLst>
          </p:cNvPr>
          <p:cNvSpPr>
            <a:spLocks noGrp="1"/>
          </p:cNvSpPr>
          <p:nvPr>
            <p:ph type="sldNum" sz="quarter" idx="12"/>
          </p:nvPr>
        </p:nvSpPr>
        <p:spPr>
          <a:xfrm>
            <a:off x="10919012" y="6356350"/>
            <a:ext cx="672354" cy="365125"/>
          </a:xfrm>
        </p:spPr>
        <p:txBody>
          <a:bodyPr rtlCol="0"/>
          <a:lstStyle/>
          <a:p>
            <a:pPr rtl="0"/>
            <a:fld id="{A2AE2B76-F97F-4BE2-8670-72276A5F21A5}" type="slidenum">
              <a:rPr lang="en-GB" smtClean="0"/>
              <a:pPr rtl="0"/>
              <a:t>6</a:t>
            </a:fld>
            <a:endParaRPr lang="en-GB"/>
          </a:p>
        </p:txBody>
      </p:sp>
    </p:spTree>
    <p:extLst>
      <p:ext uri="{BB962C8B-B14F-4D97-AF65-F5344CB8AC3E}">
        <p14:creationId xmlns:p14="http://schemas.microsoft.com/office/powerpoint/2010/main" val="17433090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90D23AE-05E5-9264-9A13-C4D3056D0AFF}"/>
              </a:ext>
            </a:extLst>
          </p:cNvPr>
          <p:cNvSpPr>
            <a:spLocks noGrp="1"/>
          </p:cNvSpPr>
          <p:nvPr>
            <p:ph type="ctrTitle"/>
          </p:nvPr>
        </p:nvSpPr>
        <p:spPr>
          <a:xfrm>
            <a:off x="684643" y="871758"/>
            <a:ext cx="5227171" cy="3871143"/>
          </a:xfrm>
        </p:spPr>
        <p:txBody>
          <a:bodyPr>
            <a:normAutofit/>
          </a:bodyPr>
          <a:lstStyle/>
          <a:p>
            <a:pPr>
              <a:lnSpc>
                <a:spcPct val="90000"/>
              </a:lnSpc>
            </a:pPr>
            <a:r>
              <a:rPr lang="en-GB" sz="3100" dirty="0"/>
              <a:t>Visually, my hotel rooms will be built into the side of the hills. This well help to insulate them in the winter and keep them cool in the summer using earth technology</a:t>
            </a:r>
          </a:p>
        </p:txBody>
      </p:sp>
      <p:pic>
        <p:nvPicPr>
          <p:cNvPr id="3074" name="Picture 2" descr="Modern earth bermed dome house with grass covered roof in beautiful ...">
            <a:extLst>
              <a:ext uri="{FF2B5EF4-FFF2-40B4-BE49-F238E27FC236}">
                <a16:creationId xmlns:a16="http://schemas.microsoft.com/office/drawing/2014/main" id="{F5D2528F-6C0F-84BA-DB25-52CBC5A27FE0}"/>
              </a:ext>
            </a:extLst>
          </p:cNvPr>
          <p:cNvPicPr>
            <a:picLocks noGrp="1" noChangeAspect="1" noChangeArrowheads="1"/>
          </p:cNvPicPr>
          <p:nvPr>
            <p:ph type="pic" sz="quarter" idx="13"/>
          </p:nvPr>
        </p:nvPicPr>
        <p:blipFill>
          <a:blip r:embed="rId3">
            <a:extLst>
              <a:ext uri="{28A0092B-C50C-407E-A947-70E740481C1C}">
                <a14:useLocalDpi xmlns:a14="http://schemas.microsoft.com/office/drawing/2010/main" val="0"/>
              </a:ext>
            </a:extLst>
          </a:blip>
          <a:srcRect t="6813" r="1" b="12550"/>
          <a:stretch/>
        </p:blipFill>
        <p:spPr bwMode="auto">
          <a:xfrm>
            <a:off x="6515100" y="10"/>
            <a:ext cx="5676900" cy="6857990"/>
          </a:xfrm>
          <a:prstGeom prst="rect">
            <a:avLst/>
          </a:prstGeom>
          <a:noFill/>
          <a:extLst>
            <a:ext uri="{909E8E84-426E-40DD-AFC4-6F175D3DCCD1}">
              <a14:hiddenFill xmlns:a14="http://schemas.microsoft.com/office/drawing/2010/main">
                <a:solidFill>
                  <a:srgbClr val="FFFFFF"/>
                </a:solidFill>
              </a14:hiddenFill>
            </a:ext>
          </a:extLst>
        </p:spPr>
      </p:pic>
      <p:sp>
        <p:nvSpPr>
          <p:cNvPr id="7" name="Slide Number Placeholder 6" hidden="1">
            <a:extLst>
              <a:ext uri="{FF2B5EF4-FFF2-40B4-BE49-F238E27FC236}">
                <a16:creationId xmlns:a16="http://schemas.microsoft.com/office/drawing/2014/main" id="{FB8667D8-51EF-61D4-5E67-886D1938452F}"/>
              </a:ext>
            </a:extLst>
          </p:cNvPr>
          <p:cNvSpPr>
            <a:spLocks noGrp="1"/>
          </p:cNvSpPr>
          <p:nvPr>
            <p:ph type="sldNum" sz="quarter" idx="4294967295"/>
          </p:nvPr>
        </p:nvSpPr>
        <p:spPr>
          <a:xfrm>
            <a:off x="10919012" y="6356350"/>
            <a:ext cx="672354" cy="365125"/>
          </a:xfrm>
        </p:spPr>
        <p:txBody>
          <a:bodyPr anchor="ctr">
            <a:normAutofit/>
          </a:bodyPr>
          <a:lstStyle/>
          <a:p>
            <a:pPr rtl="0">
              <a:lnSpc>
                <a:spcPct val="90000"/>
              </a:lnSpc>
              <a:spcAft>
                <a:spcPts val="600"/>
              </a:spcAft>
            </a:pPr>
            <a:fld id="{A2AE2B76-F97F-4BE2-8670-72276A5F21A5}" type="slidenum">
              <a:rPr lang="en-GB" noProof="0" smtClean="0"/>
              <a:pPr rtl="0">
                <a:lnSpc>
                  <a:spcPct val="90000"/>
                </a:lnSpc>
                <a:spcAft>
                  <a:spcPts val="600"/>
                </a:spcAft>
              </a:pPr>
              <a:t>7</a:t>
            </a:fld>
            <a:endParaRPr lang="en-GB" noProof="0"/>
          </a:p>
        </p:txBody>
      </p:sp>
    </p:spTree>
    <p:extLst>
      <p:ext uri="{BB962C8B-B14F-4D97-AF65-F5344CB8AC3E}">
        <p14:creationId xmlns:p14="http://schemas.microsoft.com/office/powerpoint/2010/main" val="22871544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9C16E-F42A-8E7B-EAFF-6B4B4D90ED71}"/>
              </a:ext>
            </a:extLst>
          </p:cNvPr>
          <p:cNvSpPr>
            <a:spLocks noGrp="1"/>
          </p:cNvSpPr>
          <p:nvPr>
            <p:ph type="ctrTitle"/>
          </p:nvPr>
        </p:nvSpPr>
        <p:spPr>
          <a:xfrm>
            <a:off x="685800" y="908651"/>
            <a:ext cx="3620882" cy="3640345"/>
          </a:xfrm>
        </p:spPr>
        <p:txBody>
          <a:bodyPr anchor="t">
            <a:normAutofit/>
          </a:bodyPr>
          <a:lstStyle/>
          <a:p>
            <a:pPr>
              <a:lnSpc>
                <a:spcPct val="90000"/>
              </a:lnSpc>
            </a:pPr>
            <a:r>
              <a:rPr lang="en-GB" sz="2500"/>
              <a:t>There will be environmentally friendly workshops for guests. This will be for children and adults and will be about </a:t>
            </a:r>
            <a:r>
              <a:rPr lang="en-GB" sz="2500" err="1"/>
              <a:t>welsh</a:t>
            </a:r>
            <a:r>
              <a:rPr lang="en-GB" sz="2500"/>
              <a:t> culture and eco systems</a:t>
            </a:r>
          </a:p>
        </p:txBody>
      </p:sp>
      <p:pic>
        <p:nvPicPr>
          <p:cNvPr id="4098" name="Picture 2" descr="Wild Wellbeing Ecopsycology Training — Wild Wellbeing in Wales ...">
            <a:extLst>
              <a:ext uri="{FF2B5EF4-FFF2-40B4-BE49-F238E27FC236}">
                <a16:creationId xmlns:a16="http://schemas.microsoft.com/office/drawing/2014/main" id="{C8FDF25B-010A-E9D5-8483-9A5A4FB26DAF}"/>
              </a:ext>
            </a:extLst>
          </p:cNvPr>
          <p:cNvPicPr>
            <a:picLocks noGrp="1" noChangeAspect="1" noChangeArrowheads="1"/>
          </p:cNvPicPr>
          <p:nvPr>
            <p:ph type="pic" sz="quarter" idx="13"/>
          </p:nvPr>
        </p:nvPicPr>
        <p:blipFill>
          <a:blip r:embed="rId3">
            <a:extLst>
              <a:ext uri="{28A0092B-C50C-407E-A947-70E740481C1C}">
                <a14:useLocalDpi xmlns:a14="http://schemas.microsoft.com/office/drawing/2010/main" val="0"/>
              </a:ext>
            </a:extLst>
          </a:blip>
          <a:srcRect l="9996" r="9997"/>
          <a:stretch/>
        </p:blipFill>
        <p:spPr bwMode="auto">
          <a:xfrm>
            <a:off x="4876158" y="10"/>
            <a:ext cx="7315841" cy="685799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45992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30" name="Title 1">
            <a:extLst>
              <a:ext uri="{FF2B5EF4-FFF2-40B4-BE49-F238E27FC236}">
                <a16:creationId xmlns:a16="http://schemas.microsoft.com/office/drawing/2014/main" id="{916F274B-CF42-B2B3-5088-CC08457E72BE}"/>
              </a:ext>
            </a:extLst>
          </p:cNvPr>
          <p:cNvSpPr>
            <a:spLocks noGrp="1"/>
          </p:cNvSpPr>
          <p:nvPr>
            <p:ph type="title"/>
          </p:nvPr>
        </p:nvSpPr>
        <p:spPr>
          <a:xfrm>
            <a:off x="700087" y="909638"/>
            <a:ext cx="10691813" cy="810192"/>
          </a:xfrm>
        </p:spPr>
        <p:txBody>
          <a:bodyPr/>
          <a:lstStyle/>
          <a:p>
            <a:r>
              <a:rPr lang="en-US" dirty="0"/>
              <a:t>Conclusion</a:t>
            </a:r>
          </a:p>
        </p:txBody>
      </p:sp>
      <p:sp>
        <p:nvSpPr>
          <p:cNvPr id="4" name="Content Placeholder 3">
            <a:extLst>
              <a:ext uri="{FF2B5EF4-FFF2-40B4-BE49-F238E27FC236}">
                <a16:creationId xmlns:a16="http://schemas.microsoft.com/office/drawing/2014/main" id="{CDDFC1B0-62FC-C01F-9144-33D5F1010224}"/>
              </a:ext>
            </a:extLst>
          </p:cNvPr>
          <p:cNvSpPr>
            <a:spLocks noGrp="1"/>
          </p:cNvSpPr>
          <p:nvPr>
            <p:ph idx="1"/>
          </p:nvPr>
        </p:nvSpPr>
        <p:spPr>
          <a:xfrm>
            <a:off x="800099" y="2551176"/>
            <a:ext cx="5094673" cy="3273552"/>
          </a:xfrm>
        </p:spPr>
        <p:txBody>
          <a:bodyPr>
            <a:normAutofit/>
          </a:bodyPr>
          <a:lstStyle/>
          <a:p>
            <a:pPr>
              <a:spcAft>
                <a:spcPts val="800"/>
              </a:spcAft>
              <a:buNone/>
            </a:pPr>
            <a:r>
              <a:rPr lang="en-GB" kern="100" dirty="0" err="1">
                <a:effectLst/>
              </a:rPr>
              <a:t>Gynaliadwy</a:t>
            </a:r>
            <a:r>
              <a:rPr lang="en-GB" kern="100" dirty="0">
                <a:effectLst/>
              </a:rPr>
              <a:t> life hotel shows not only how a hotel can be completely sustainable but shows how sustainable does not have to be boring. We have made it environmentally friendly, luxurious and educational for our guests.</a:t>
            </a:r>
          </a:p>
          <a:p>
            <a:pPr>
              <a:spcAft>
                <a:spcPts val="800"/>
              </a:spcAft>
            </a:pPr>
            <a:r>
              <a:rPr lang="en-GB" kern="100" dirty="0">
                <a:effectLst/>
              </a:rPr>
              <a:t>It’s beautiful, vast location helps add to the magic. It offers a peaceful and tranquil getaway for adults and children, incorporating  the Welsh culture in an educational and relaxing experience.</a:t>
            </a:r>
          </a:p>
          <a:p>
            <a:endParaRPr lang="en-GB" dirty="0"/>
          </a:p>
        </p:txBody>
      </p:sp>
      <p:pic>
        <p:nvPicPr>
          <p:cNvPr id="5122" name="Picture 2" descr="10 Best Things to Do in Snowdonia National Park - Discover the Top ...">
            <a:extLst>
              <a:ext uri="{FF2B5EF4-FFF2-40B4-BE49-F238E27FC236}">
                <a16:creationId xmlns:a16="http://schemas.microsoft.com/office/drawing/2014/main" id="{C84751DD-75CE-7055-E10F-472C67A74879}"/>
              </a:ext>
            </a:extLst>
          </p:cNvPr>
          <p:cNvPicPr>
            <a:picLocks noGrp="1" noChangeAspect="1" noChangeArrowheads="1"/>
          </p:cNvPicPr>
          <p:nvPr>
            <p:ph idx="13"/>
          </p:nvPr>
        </p:nvPicPr>
        <p:blipFill>
          <a:blip r:embed="rId3">
            <a:extLst>
              <a:ext uri="{28A0092B-C50C-407E-A947-70E740481C1C}">
                <a14:useLocalDpi xmlns:a14="http://schemas.microsoft.com/office/drawing/2010/main" val="0"/>
              </a:ext>
            </a:extLst>
          </a:blip>
          <a:srcRect t="3739" r="2" b="2"/>
          <a:stretch/>
        </p:blipFill>
        <p:spPr bwMode="auto">
          <a:xfrm>
            <a:off x="6297226" y="2551176"/>
            <a:ext cx="5094673" cy="3273552"/>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7" name="Slide Number Placeholder 6">
            <a:extLst>
              <a:ext uri="{FF2B5EF4-FFF2-40B4-BE49-F238E27FC236}">
                <a16:creationId xmlns:a16="http://schemas.microsoft.com/office/drawing/2014/main" id="{BBF45103-D3D4-AF69-5413-BE439D2074A4}"/>
              </a:ext>
            </a:extLst>
          </p:cNvPr>
          <p:cNvSpPr>
            <a:spLocks noGrp="1"/>
          </p:cNvSpPr>
          <p:nvPr>
            <p:ph type="sldNum" sz="quarter" idx="12"/>
          </p:nvPr>
        </p:nvSpPr>
        <p:spPr>
          <a:xfrm>
            <a:off x="10919012" y="6356350"/>
            <a:ext cx="672354" cy="365125"/>
          </a:xfrm>
        </p:spPr>
        <p:txBody>
          <a:bodyPr anchor="ctr">
            <a:normAutofit/>
          </a:bodyPr>
          <a:lstStyle/>
          <a:p>
            <a:pPr rtl="0">
              <a:lnSpc>
                <a:spcPct val="90000"/>
              </a:lnSpc>
              <a:spcAft>
                <a:spcPts val="600"/>
              </a:spcAft>
            </a:pPr>
            <a:fld id="{E30AF5A0-43BB-4336-8627-9123B9144D80}" type="slidenum">
              <a:rPr lang="en-GB" noProof="0" smtClean="0"/>
              <a:pPr rtl="0">
                <a:lnSpc>
                  <a:spcPct val="90000"/>
                </a:lnSpc>
                <a:spcAft>
                  <a:spcPts val="600"/>
                </a:spcAft>
              </a:pPr>
              <a:t>9</a:t>
            </a:fld>
            <a:endParaRPr lang="en-GB" noProof="0"/>
          </a:p>
        </p:txBody>
      </p:sp>
    </p:spTree>
    <p:extLst>
      <p:ext uri="{BB962C8B-B14F-4D97-AF65-F5344CB8AC3E}">
        <p14:creationId xmlns:p14="http://schemas.microsoft.com/office/powerpoint/2010/main" val="6557561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0E66B-357D-4937-B92F-BDC71B7BD9DB}"/>
              </a:ext>
            </a:extLst>
          </p:cNvPr>
          <p:cNvSpPr>
            <a:spLocks noGrp="1"/>
          </p:cNvSpPr>
          <p:nvPr>
            <p:ph type="ctrTitle"/>
          </p:nvPr>
        </p:nvSpPr>
        <p:spPr>
          <a:xfrm>
            <a:off x="695325" y="4296094"/>
            <a:ext cx="10782299" cy="1100621"/>
          </a:xfrm>
        </p:spPr>
        <p:txBody>
          <a:bodyPr rtlCol="0"/>
          <a:lstStyle/>
          <a:p>
            <a:pPr rtl="0"/>
            <a:r>
              <a:rPr lang="en-GB" dirty="0"/>
              <a:t>Thank you</a:t>
            </a:r>
          </a:p>
        </p:txBody>
      </p:sp>
      <p:sp>
        <p:nvSpPr>
          <p:cNvPr id="3" name="Subtitle 2">
            <a:extLst>
              <a:ext uri="{FF2B5EF4-FFF2-40B4-BE49-F238E27FC236}">
                <a16:creationId xmlns:a16="http://schemas.microsoft.com/office/drawing/2014/main" id="{8933B907-C059-432D-9E6C-B6A08FA776A9}"/>
              </a:ext>
            </a:extLst>
          </p:cNvPr>
          <p:cNvSpPr>
            <a:spLocks noGrp="1"/>
          </p:cNvSpPr>
          <p:nvPr>
            <p:ph type="subTitle" idx="1"/>
          </p:nvPr>
        </p:nvSpPr>
        <p:spPr>
          <a:xfrm>
            <a:off x="695324" y="5533242"/>
            <a:ext cx="9972675" cy="543505"/>
          </a:xfrm>
        </p:spPr>
        <p:txBody>
          <a:bodyPr rtlCol="0"/>
          <a:lstStyle/>
          <a:p>
            <a:pPr rtl="0"/>
            <a:r>
              <a:rPr lang="en-GB" dirty="0"/>
              <a:t>Debbie Marriott</a:t>
            </a:r>
          </a:p>
        </p:txBody>
      </p:sp>
      <p:pic>
        <p:nvPicPr>
          <p:cNvPr id="17" name="Picture Placeholder 16" descr="Weathered piece of wood">
            <a:extLst>
              <a:ext uri="{FF2B5EF4-FFF2-40B4-BE49-F238E27FC236}">
                <a16:creationId xmlns:a16="http://schemas.microsoft.com/office/drawing/2014/main" id="{768A4AA5-1799-4AB4-A6D6-6E2D7791C172}"/>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a:stretch/>
        </p:blipFill>
        <p:spPr>
          <a:xfrm>
            <a:off x="800100" y="727075"/>
            <a:ext cx="5176838" cy="3071813"/>
          </a:xfrm>
        </p:spPr>
      </p:pic>
      <p:pic>
        <p:nvPicPr>
          <p:cNvPr id="11" name="Picture Placeholder 10" descr="Moss and mushrooms">
            <a:extLst>
              <a:ext uri="{FF2B5EF4-FFF2-40B4-BE49-F238E27FC236}">
                <a16:creationId xmlns:a16="http://schemas.microsoft.com/office/drawing/2014/main" id="{C6C7C533-8A44-4C93-904C-F4F963D800E5}"/>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a:ext>
            </a:extLst>
          </a:blip>
          <a:srcRect/>
          <a:stretch/>
        </p:blipFill>
        <p:spPr>
          <a:xfrm>
            <a:off x="6146800" y="727075"/>
            <a:ext cx="5245100" cy="3070225"/>
          </a:xfrm>
        </p:spPr>
      </p:pic>
      <p:sp>
        <p:nvSpPr>
          <p:cNvPr id="6" name="Slide Number Placeholder 5">
            <a:extLst>
              <a:ext uri="{FF2B5EF4-FFF2-40B4-BE49-F238E27FC236}">
                <a16:creationId xmlns:a16="http://schemas.microsoft.com/office/drawing/2014/main" id="{39ECCF82-DD52-4DF2-A97B-A6A198D3EC8E}"/>
              </a:ext>
            </a:extLst>
          </p:cNvPr>
          <p:cNvSpPr>
            <a:spLocks noGrp="1"/>
          </p:cNvSpPr>
          <p:nvPr>
            <p:ph type="sldNum" sz="quarter" idx="12"/>
          </p:nvPr>
        </p:nvSpPr>
        <p:spPr>
          <a:xfrm>
            <a:off x="10919012" y="6356350"/>
            <a:ext cx="672354" cy="365125"/>
          </a:xfrm>
        </p:spPr>
        <p:txBody>
          <a:bodyPr rtlCol="0"/>
          <a:lstStyle/>
          <a:p>
            <a:pPr rtl="0"/>
            <a:fld id="{A53D7EE4-1EDB-42FD-B6B7-A82C9F31F0F4}" type="slidenum">
              <a:rPr lang="en-GB" smtClean="0"/>
              <a:pPr rtl="0"/>
              <a:t>10</a:t>
            </a:fld>
            <a:endParaRPr lang="en-GB"/>
          </a:p>
        </p:txBody>
      </p:sp>
    </p:spTree>
    <p:extLst>
      <p:ext uri="{BB962C8B-B14F-4D97-AF65-F5344CB8AC3E}">
        <p14:creationId xmlns:p14="http://schemas.microsoft.com/office/powerpoint/2010/main" val="2394221011"/>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Custom 9">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0840660_TF67498733_Win32" id="{1D31F981-026B-433D-B1FE-22EDA482C3D7}" vid="{FE91BBCF-7CA3-436B-9474-A0CB3B4C500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EC785CC-7DC7-486B-AC4F-90AD768E96A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E0F876D-ECAD-49DD-95DE-E4DA3D4E9CA1}">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3.xml><?xml version="1.0" encoding="utf-8"?>
<ds:datastoreItem xmlns:ds="http://schemas.openxmlformats.org/officeDocument/2006/customXml" ds:itemID="{159187C1-630C-405A-830B-EED062A49695}">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{BB4CE9C9-6047-437E-9DDD-999E2CC6E94E}tf67498733_win32</Template>
  <TotalTime>19</TotalTime>
  <Words>889</Words>
  <Application>Microsoft Office PowerPoint</Application>
  <PresentationFormat>Widescreen</PresentationFormat>
  <Paragraphs>55</Paragraphs>
  <Slides>10</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Aptos</vt:lpstr>
      <vt:lpstr>Arial</vt:lpstr>
      <vt:lpstr>Calibri</vt:lpstr>
      <vt:lpstr>Calisto MT</vt:lpstr>
      <vt:lpstr>Univers Condensed</vt:lpstr>
      <vt:lpstr>ChronicleVTI</vt:lpstr>
      <vt:lpstr>Gynaliadwy life hotel</vt:lpstr>
      <vt:lpstr>Agenda</vt:lpstr>
      <vt:lpstr>Introduction</vt:lpstr>
      <vt:lpstr>Sustainability</vt:lpstr>
      <vt:lpstr>My hotel will help local communities keep natural eco systems and teach the guests about environmentally friendly ways of living to help the planet. This will help locals produce products and crafts. This will help to keep the town’s Welsh culture. Our hotel looks to protect the environment. We have put in place eco-friendly ways of life such as recycling, saving water, and lowering energy use. We also use renewable energy sources with our solar panels. This helps lower our carbon footprint and keep natural land beautiful for future visitors. The hotels sustainability goals will be the same as the UN sustainable Development Goals (UNW10, 2020) </vt:lpstr>
      <vt:lpstr>My vision</vt:lpstr>
      <vt:lpstr>Visually, my hotel rooms will be built into the side of the hills. This well help to insulate them in the winter and keep them cool in the summer using earth technology</vt:lpstr>
      <vt:lpstr>There will be environmentally friendly workshops for guests. This will be for children and adults and will be about welsh culture and eco systems</vt:lpstr>
      <vt:lpstr>Conclusion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Debbie Marriott</dc:creator>
  <cp:lastModifiedBy>Debbie Marriott</cp:lastModifiedBy>
  <cp:revision>1</cp:revision>
  <dcterms:created xsi:type="dcterms:W3CDTF">2025-05-09T08:01:30Z</dcterms:created>
  <dcterms:modified xsi:type="dcterms:W3CDTF">2025-05-09T08:20:55Z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