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1"/>
  </p:notesMasterIdLst>
  <p:sldIdLst>
    <p:sldId id="353" r:id="rId2"/>
    <p:sldId id="256" r:id="rId3"/>
    <p:sldId id="260" r:id="rId4"/>
    <p:sldId id="261" r:id="rId5"/>
    <p:sldId id="263" r:id="rId6"/>
    <p:sldId id="273" r:id="rId7"/>
    <p:sldId id="307" r:id="rId8"/>
    <p:sldId id="282" r:id="rId9"/>
    <p:sldId id="262" r:id="rId10"/>
    <p:sldId id="340" r:id="rId11"/>
    <p:sldId id="298" r:id="rId12"/>
    <p:sldId id="342" r:id="rId13"/>
    <p:sldId id="344" r:id="rId14"/>
    <p:sldId id="343" r:id="rId15"/>
    <p:sldId id="345" r:id="rId16"/>
    <p:sldId id="348" r:id="rId17"/>
    <p:sldId id="299" r:id="rId18"/>
    <p:sldId id="308" r:id="rId19"/>
    <p:sldId id="350" r:id="rId20"/>
  </p:sldIdLst>
  <p:sldSz cx="9144000" cy="5143500" type="screen16x9"/>
  <p:notesSz cx="6858000" cy="9144000"/>
  <p:embeddedFontLst>
    <p:embeddedFont>
      <p:font typeface="Agency FB" panose="020B0503020202020204" pitchFamily="34" charset="77"/>
      <p:regular r:id="rId22"/>
      <p:bold r:id="rId23"/>
    </p:embeddedFont>
    <p:embeddedFont>
      <p:font typeface="Anaheim" panose="02000503000000000000" pitchFamily="2" charset="77"/>
      <p:regular r:id="rId24"/>
    </p:embeddedFont>
    <p:embeddedFont>
      <p:font typeface="Asap" pitchFamily="2" charset="77"/>
      <p:regular r:id="rId25"/>
    </p:embeddedFont>
    <p:embeddedFont>
      <p:font typeface="Montserrat Black" panose="020F0502020204030204" pitchFamily="34" charset="0"/>
      <p:bold r:id="rId26"/>
      <p:italic r:id="rId27"/>
    </p:embeddedFont>
    <p:embeddedFont>
      <p:font typeface="Roboto Condensed Light" panose="020F0302020204030204" pitchFamily="34" charset="0"/>
      <p:regular r:id="rId28"/>
      <p:italic r:id="rId29"/>
    </p:embeddedFont>
    <p:embeddedFont>
      <p:font typeface="Rubik Mono One" panose="02000504020000020004" pitchFamily="2" charset="-79"/>
      <p:regular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568">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CE7F897A-0A19-4F71-97CC-D9761E09AE1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Style>
        <a:tcBdr/>
      </a:tcStyle>
    </a:band1H>
    <a:band2H>
      <a:tcStyle>
        <a:tcBdr/>
      </a:tcStyle>
    </a:band2H>
    <a:band1V>
      <a:tcStyle>
        <a:tcBdr/>
      </a:tcStyle>
    </a:band1V>
    <a:band2V>
      <a:tcStyle>
        <a:tcBdr/>
      </a:tcStyle>
    </a:band2V>
    <a:lastCol>
      <a:tcStyle>
        <a:tcBdr/>
      </a:tcStyle>
    </a:lastCol>
    <a:firstCol>
      <a:tcStyle>
        <a:tcBdr/>
      </a:tcStyle>
    </a:firstCol>
    <a:lastRow>
      <a:tcStyle>
        <a:tcBdr/>
      </a:tcStyle>
    </a:lastRow>
    <a:seCell>
      <a:tcStyle>
        <a:tcBdr/>
      </a:tcStyle>
    </a:seCell>
    <a:swCell>
      <a:tcStyle>
        <a:tcBdr/>
      </a:tcStyle>
    </a:swCell>
    <a:firstRow>
      <a:tcStyle>
        <a:tcBdr/>
      </a:tcStyle>
    </a:firstRow>
    <a:neCell>
      <a:tcStyle>
        <a:tcBdr/>
      </a:tcStyle>
    </a:neCell>
    <a:nwCell>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6"/>
  </p:normalViewPr>
  <p:slideViewPr>
    <p:cSldViewPr snapToGrid="0">
      <p:cViewPr varScale="1">
        <p:scale>
          <a:sx n="143" d="100"/>
          <a:sy n="143" d="100"/>
        </p:scale>
        <p:origin x="760" y="184"/>
      </p:cViewPr>
      <p:guideLst>
        <p:guide orient="horz" pos="1568"/>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0"/>
        <p:cNvGrpSpPr/>
        <p:nvPr/>
      </p:nvGrpSpPr>
      <p:grpSpPr>
        <a:xfrm>
          <a:off x="0" y="0"/>
          <a:ext cx="0" cy="0"/>
          <a:chOff x="0" y="0"/>
          <a:chExt cx="0" cy="0"/>
        </a:xfrm>
      </p:grpSpPr>
      <p:sp>
        <p:nvSpPr>
          <p:cNvPr id="1721" name="Google Shape;172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2" name="Google Shape;17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In this presentation, we will explore the support and inclusion of individuals with the mental disorder of Dementia in the UK. We will examine the historical context of mental health provision, changes in UK mental health legislation, and the specific case study of Raj, a 57-year-old male with young-onset dementia. We will also provide recommendations for future improvements to mental health provision and for Raj's well-being. Let's dive in!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ym typeface="+mn-ea"/>
              </a:rPr>
              <a:t>Dementia represents a significant public health challenge</a:t>
            </a:r>
            <a:r>
              <a:rPr lang="en-US" altLang="en-GB">
                <a:sym typeface="+mn-ea"/>
              </a:rPr>
              <a:t> </a:t>
            </a:r>
            <a:r>
              <a:rPr lang="en-GB">
                <a:sym typeface="+mn-ea"/>
              </a:rPr>
              <a:t>in the UK, affecting over 850,000 individuals</a:t>
            </a:r>
            <a:r>
              <a:t>.</a:t>
            </a:r>
            <a:r>
              <a:rPr lang="en-US"/>
              <a:t> </a:t>
            </a:r>
            <a:r>
              <a:t>The number of people with dementia is increasing because people are living longer.</a:t>
            </a:r>
            <a:r>
              <a:rPr lang="en-US"/>
              <a:t> </a:t>
            </a:r>
            <a:r>
              <a:rPr lang="en-GB">
                <a:sym typeface="+mn-ea"/>
              </a:rPr>
              <a:t>This </a:t>
            </a:r>
            <a:r>
              <a:rPr lang="en-US" altLang="en-GB">
                <a:sym typeface="+mn-ea"/>
              </a:rPr>
              <a:t>presentation </a:t>
            </a:r>
            <a:r>
              <a:rPr lang="en-GB">
                <a:sym typeface="+mn-ea"/>
              </a:rPr>
              <a:t>takes a look at how the UK health and social</a:t>
            </a:r>
            <a:r>
              <a:rPr lang="en-US" altLang="en-GB">
                <a:sym typeface="+mn-ea"/>
              </a:rPr>
              <a:t> </a:t>
            </a:r>
            <a:r>
              <a:rPr lang="en-GB">
                <a:sym typeface="+mn-ea"/>
              </a:rPr>
              <a:t>care system supports and includes individuals struggling</a:t>
            </a:r>
            <a:r>
              <a:rPr lang="en-US" altLang="en-GB">
                <a:sym typeface="+mn-ea"/>
              </a:rPr>
              <a:t> </a:t>
            </a:r>
            <a:r>
              <a:rPr lang="en-GB">
                <a:sym typeface="+mn-ea"/>
              </a:rPr>
              <a:t>with dementia. The insights shared are crucial for</a:t>
            </a:r>
            <a:r>
              <a:rPr lang="en-US" altLang="en-GB">
                <a:sym typeface="+mn-ea"/>
              </a:rPr>
              <a:t> </a:t>
            </a:r>
            <a:r>
              <a:rPr lang="en-GB">
                <a:sym typeface="+mn-ea"/>
              </a:rPr>
              <a:t>academic, practitioner perspectives, and for anyone</a:t>
            </a:r>
            <a:r>
              <a:rPr lang="en-US" altLang="en-GB">
                <a:sym typeface="+mn-ea"/>
              </a:rPr>
              <a:t> </a:t>
            </a:r>
            <a:r>
              <a:rPr lang="en-GB">
                <a:sym typeface="+mn-ea"/>
              </a:rPr>
              <a:t>interested in better understanding this prevalent and</a:t>
            </a:r>
            <a:r>
              <a:rPr lang="en-US" altLang="en-GB">
                <a:sym typeface="+mn-ea"/>
              </a:rPr>
              <a:t> </a:t>
            </a:r>
            <a:r>
              <a:rPr lang="en-GB">
                <a:sym typeface="+mn-ea"/>
              </a:rPr>
              <a:t>complex condition</a:t>
            </a:r>
            <a:r>
              <a:rPr lang="en-US" altLang="en-GB">
                <a:sym typeface="+mn-ea"/>
              </a:rPr>
              <a:t>.</a:t>
            </a:r>
            <a:endParaRPr lang="en-US" altLang="en-GB"/>
          </a:p>
          <a:p>
            <a:pPr marL="0" lvl="0" indent="0" algn="l" rtl="0">
              <a:spcBef>
                <a:spcPts val="0"/>
              </a:spcBef>
              <a:spcAft>
                <a:spcPts val="0"/>
              </a:spcAft>
              <a:buNone/>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4"/>
        <p:cNvGrpSpPr/>
        <p:nvPr/>
      </p:nvGrpSpPr>
      <p:grpSpPr>
        <a:xfrm>
          <a:off x="0" y="0"/>
          <a:ext cx="0" cy="0"/>
          <a:chOff x="0" y="0"/>
          <a:chExt cx="0" cy="0"/>
        </a:xfrm>
      </p:grpSpPr>
      <p:sp>
        <p:nvSpPr>
          <p:cNvPr id="1785" name="Google Shape;1785;g10c72189f17_0_15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6" name="Google Shape;1786;g10c72189f17_0_15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ym typeface="+mn-ea"/>
              </a:rPr>
              <a:t>Dementia is a progressive and degenerative condition that</a:t>
            </a:r>
            <a:r>
              <a:rPr lang="en-US" altLang="en-GB">
                <a:sym typeface="+mn-ea"/>
              </a:rPr>
              <a:t> </a:t>
            </a:r>
            <a:r>
              <a:rPr lang="en-GB">
                <a:sym typeface="+mn-ea"/>
              </a:rPr>
              <a:t>affects an individual's cognitive function, memory, and</a:t>
            </a:r>
            <a:r>
              <a:rPr lang="en-US" altLang="en-GB">
                <a:sym typeface="+mn-ea"/>
              </a:rPr>
              <a:t> </a:t>
            </a:r>
            <a:r>
              <a:rPr lang="en-GB">
                <a:sym typeface="+mn-ea"/>
              </a:rPr>
              <a:t>behavior. Getting a better understanding of the</a:t>
            </a:r>
            <a:r>
              <a:rPr lang="en-US" altLang="en-GB">
                <a:sym typeface="+mn-ea"/>
              </a:rPr>
              <a:t> </a:t>
            </a:r>
            <a:r>
              <a:rPr lang="en-GB">
                <a:sym typeface="+mn-ea"/>
              </a:rPr>
              <a:t>challenges that come with dementia is crucial in providing</a:t>
            </a:r>
            <a:r>
              <a:rPr lang="en-US" altLang="en-GB">
                <a:sym typeface="+mn-ea"/>
              </a:rPr>
              <a:t> </a:t>
            </a:r>
            <a:r>
              <a:rPr lang="en-GB">
                <a:sym typeface="+mn-ea"/>
              </a:rPr>
              <a:t>proper care and support. In this section, we will examine</a:t>
            </a:r>
            <a:r>
              <a:rPr lang="en-US" altLang="en-GB">
                <a:sym typeface="+mn-ea"/>
              </a:rPr>
              <a:t> </a:t>
            </a:r>
            <a:r>
              <a:rPr lang="en-GB">
                <a:sym typeface="+mn-ea"/>
              </a:rPr>
              <a:t>the UK's approach towards supporting and including</a:t>
            </a:r>
            <a:r>
              <a:rPr lang="en-US" altLang="en-GB">
                <a:sym typeface="+mn-ea"/>
              </a:rPr>
              <a:t> </a:t>
            </a:r>
            <a:r>
              <a:rPr lang="en-GB">
                <a:sym typeface="+mn-ea"/>
              </a:rPr>
              <a:t>individuals struggling with this prevalent condition</a:t>
            </a:r>
            <a:r>
              <a:rPr lang="en-US" altLang="en-GB">
                <a:sym typeface="+mn-ea"/>
              </a:rPr>
              <a:t>.</a:t>
            </a:r>
            <a:endParaRPr lang="en-US" altLang="en-GB"/>
          </a:p>
          <a:p>
            <a:pPr marL="0" lvl="0" indent="0" algn="l" rtl="0">
              <a:spcBef>
                <a:spcPts val="0"/>
              </a:spcBef>
              <a:spcAft>
                <a:spcPts val="0"/>
              </a:spcAft>
              <a:buNone/>
            </a:pPr>
            <a:endParaRPr lang="en-US" alt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5"/>
        <p:cNvGrpSpPr/>
        <p:nvPr/>
      </p:nvGrpSpPr>
      <p:grpSpPr>
        <a:xfrm>
          <a:off x="0" y="0"/>
          <a:ext cx="0" cy="0"/>
          <a:chOff x="0" y="0"/>
          <a:chExt cx="0" cy="0"/>
        </a:xfrm>
      </p:grpSpPr>
      <p:sp>
        <p:nvSpPr>
          <p:cNvPr id="1856" name="Google Shape;1856;g10c72189f17_0_46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7" name="Google Shape;1857;g10c72189f17_0_46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a:sym typeface="+mn-ea"/>
              </a:rPr>
              <a:t>Dementia encompasses a wide range of symptoms, including memory loss, mood changes, and challenges in thinking, problem-solving, and language. Although these symptoms may initially appear minor, they can significantly impact the daily lives of individuals affected by dementia. The condition arises when the brain undergoes damage due to diseases or a series of strokes. Various diseases can lead to dementia, with Alzheimer's disease being the most prevalent. Regardless of the underlying cause, dementia can be a distressing experience, making it challenging to seek appropriate assistance and support.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3"/>
        <p:cNvGrpSpPr/>
        <p:nvPr/>
      </p:nvGrpSpPr>
      <p:grpSpPr>
        <a:xfrm>
          <a:off x="0" y="0"/>
          <a:ext cx="0" cy="0"/>
          <a:chOff x="0" y="0"/>
          <a:chExt cx="0" cy="0"/>
        </a:xfrm>
      </p:grpSpPr>
      <p:sp>
        <p:nvSpPr>
          <p:cNvPr id="2264" name="Google Shape;2264;g110952f260b_0_4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5" name="Google Shape;2265;g110952f260b_0_4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a:sym typeface="+mn-ea"/>
              </a:rPr>
              <a:t>Dementia is a challenging disorder that requires comprehensive support and understanding. Having a diagnosis of dementia does not signify the end of your familiar life. Research has demonstrated that early diagnosis coupled with appropriate interventions can contribute to slowing down the progression of dementia. This allows individuals to continue leading fulfilling lives for an extended period even after the diagnosis. Although the symptoms may worsen over time, there are treatment options and therapies accessible to manage the condition. Additionally, adopting lifestyle changes that promote brain health can help delay the onset of dementia and decelerate its advancement.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7"/>
        <p:cNvGrpSpPr/>
        <p:nvPr/>
      </p:nvGrpSpPr>
      <p:grpSpPr>
        <a:xfrm>
          <a:off x="0" y="0"/>
          <a:ext cx="0" cy="0"/>
          <a:chOff x="0" y="0"/>
          <a:chExt cx="0" cy="0"/>
        </a:xfrm>
      </p:grpSpPr>
      <p:sp>
        <p:nvSpPr>
          <p:cNvPr id="3268" name="Google Shape;3268;gf0ec850fe4_0_305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9" name="Google Shape;3269;gf0ec850fe4_0_305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Recent statistics from January 31, 2023, reveal that the number of diagnosed dementia patients in the UK stood at 431,845, indicating a decrease of 2,566 patients compared to the previous count on December 31, 2022. Among individuals aged 65 or older, approximately 61.8% were estimated to have dementia. However, the percentage of individuals with a recorded diagnosis of dementia on January 31, 2023, slightly decreased to 61.8% from the previously reported 62.5% on December 31, 2022.</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4"/>
        <p:cNvGrpSpPr/>
        <p:nvPr/>
      </p:nvGrpSpPr>
      <p:grpSpPr>
        <a:xfrm>
          <a:off x="0" y="0"/>
          <a:ext cx="0" cy="0"/>
          <a:chOff x="0" y="0"/>
          <a:chExt cx="0" cy="0"/>
        </a:xfrm>
      </p:grpSpPr>
      <p:sp>
        <p:nvSpPr>
          <p:cNvPr id="2545" name="Google Shape;2545;g10f941359fc_0_998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6" name="Google Shape;2546;g10f941359fc_0_99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The Clinical Dementia Rating (CDR) is a widely recognized clinical tool used to assess the relative severity of dementia. It assigns scores ranging from 0 to 3, indicating the level of impairment. The areas evaluated in the CDR include memory, orientation, judgment, problem solving, community affairs, home, and hobbies. This internationally utilized scale helps determine the stages of dementia severity.</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0"/>
        <p:cNvGrpSpPr/>
        <p:nvPr/>
      </p:nvGrpSpPr>
      <p:grpSpPr>
        <a:xfrm>
          <a:off x="0" y="0"/>
          <a:ext cx="0" cy="0"/>
          <a:chOff x="0" y="0"/>
          <a:chExt cx="0" cy="0"/>
        </a:xfrm>
      </p:grpSpPr>
      <p:sp>
        <p:nvSpPr>
          <p:cNvPr id="1791" name="Google Shape;1791;g10c72189f17_0_28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2" name="Google Shape;1792;g10c72189f17_0_28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Before we delve into the current state of mental health provision in the UK, let's take a moment to consider the historical context. In the past, mental health provision faced significant challenges, including limited resources, societal stigma, and a lack of understanding. People with mental disorders, including dementia, often experienced exclusion and inadequate support, leading to institutionalization rather than community-based care.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buNone/>
            </a:pPr>
            <a:r>
              <a:rPr lang="en-US"/>
              <a:t>Fortunately, changes in UK mental health legislation have significantly enhanced support for individuals with dementia and other mental disorders. These improvements encompass improved accessibility to assessments, treatment, and support services. The introduction of the Mental Capacity Act 2005 has specifically fortified individuals' rights to make decisions regarding their own care.</a:t>
            </a:r>
          </a:p>
          <a:p>
            <a:pPr marL="158750" indent="0">
              <a:buNone/>
            </a:pPr>
            <a:endParaRPr lang="en-US"/>
          </a:p>
          <a:p>
            <a:pPr marL="158750" indent="0">
              <a:buNone/>
            </a:pPr>
            <a:r>
              <a:rPr lang="en-US"/>
              <a:t>To provide a broader context, it is worth mentioning other relevant mental health legislation in the UK:</a:t>
            </a:r>
          </a:p>
          <a:p>
            <a:pPr marL="158750" indent="0">
              <a:buNone/>
            </a:pPr>
            <a:endParaRPr lang="en-US"/>
          </a:p>
          <a:p>
            <a:pPr marL="158750" indent="0">
              <a:buNone/>
            </a:pPr>
            <a:r>
              <a:rPr lang="en-US"/>
              <a:t>Mental Health Act 1983: This act established a legal framework for the detention and treatment of individuals with mental disorders.</a:t>
            </a:r>
          </a:p>
          <a:p>
            <a:pPr marL="158750" indent="0">
              <a:buNone/>
            </a:pPr>
            <a:endParaRPr lang="en-US"/>
          </a:p>
          <a:p>
            <a:pPr marL="158750" indent="0">
              <a:buNone/>
            </a:pPr>
            <a:r>
              <a:rPr lang="en-US"/>
              <a:t>Mental Health Act 2007: Introduced additional safeguards and rights for individuals detained under the act, aiming to protect their welfare and dignity.</a:t>
            </a:r>
          </a:p>
          <a:p>
            <a:pPr marL="158750" indent="0">
              <a:buNone/>
            </a:pPr>
            <a:endParaRPr lang="en-US"/>
          </a:p>
          <a:p>
            <a:pPr marL="158750" indent="0">
              <a:buNone/>
            </a:pPr>
            <a:r>
              <a:rPr lang="en-US"/>
              <a:t>Mental Health Act 2022 (Proposed): This act is currently under consideration and aims to bring forth reforms to enhance patient rights, increase access to community-based care, and provide improved support for individuals with mental disorders.</a:t>
            </a:r>
          </a:p>
          <a:p>
            <a:pPr marL="158750" indent="0">
              <a:buNone/>
            </a:pPr>
            <a:endParaRPr lang="en-US"/>
          </a:p>
          <a:p>
            <a:pPr marL="158750" indent="0">
              <a:buNone/>
            </a:pPr>
            <a:r>
              <a:rPr lang="en-US"/>
              <a:t>These legislative developments demonstrate the ongoing commitment to improving mental health support and care for individuals, including those affected by dementia, within the UK.</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7"/>
        <p:cNvGrpSpPr/>
        <p:nvPr/>
      </p:nvGrpSpPr>
      <p:grpSpPr>
        <a:xfrm>
          <a:off x="0" y="0"/>
          <a:ext cx="0" cy="0"/>
          <a:chOff x="0" y="0"/>
          <a:chExt cx="0" cy="0"/>
        </a:xfrm>
      </p:grpSpPr>
      <p:sp>
        <p:nvSpPr>
          <p:cNvPr id="2988" name="Google Shape;2988;g10f941359fc_0_985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89" name="Google Shape;2989;g10f941359fc_0_98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In the UK, the projected number of individuals with dementia is expected to surpass 1 million by 202</a:t>
            </a:r>
            <a:r>
              <a:rPr lang="en-US"/>
              <a:t>5</a:t>
            </a:r>
            <a:r>
              <a:t> and exceed 2 million by 2051. It is important to note that these estimates represent a worst-case scenario, assuming no public health interventions, with changes primarily driven by population aging alone.</a:t>
            </a:r>
          </a:p>
          <a:p>
            <a:pPr marL="0" lvl="0" indent="0" algn="l" rtl="0">
              <a:spcBef>
                <a:spcPts val="0"/>
              </a:spcBef>
              <a:spcAft>
                <a:spcPts val="0"/>
              </a:spcAft>
              <a:buNone/>
            </a:pPr>
            <a:endParaRPr/>
          </a:p>
          <a:p>
            <a:pPr marL="0" lvl="0" indent="0" algn="l" rtl="0">
              <a:spcBef>
                <a:spcPts val="0"/>
              </a:spcBef>
              <a:spcAft>
                <a:spcPts val="0"/>
              </a:spcAft>
              <a:buNone/>
            </a:pPr>
            <a:r>
              <a:t>Among these figures, there are already more than 40,000 individuals in the UK living with early-onset dementia, which refers to the onset of symptoms before the age of 65.</a:t>
            </a:r>
          </a:p>
          <a:p>
            <a:pPr marL="0" lvl="0" indent="0" algn="l" rtl="0">
              <a:spcBef>
                <a:spcPts val="0"/>
              </a:spcBef>
              <a:spcAft>
                <a:spcPts val="0"/>
              </a:spcAft>
              <a:buNone/>
            </a:pPr>
            <a:endParaRPr/>
          </a:p>
          <a:p>
            <a:pPr marL="0" lvl="0" indent="0" algn="l" rtl="0">
              <a:spcBef>
                <a:spcPts val="0"/>
              </a:spcBef>
              <a:spcAft>
                <a:spcPts val="0"/>
              </a:spcAft>
              <a:buNone/>
            </a:pPr>
            <a:r>
              <a:t>Based on 2013 population data, the total population prevalence of dementia among individuals aged over 65 is 7.1%. This means that approximately 1 in every 79 individuals (1.3% of the entire UK population) has dementia, while for individuals aged 65 and over, it equates to 1 in every 14 people.</a:t>
            </a:r>
          </a:p>
          <a:p>
            <a:pPr marL="0" lvl="0" indent="0" algn="l" rtl="0">
              <a:spcBef>
                <a:spcPts val="0"/>
              </a:spcBef>
              <a:spcAft>
                <a:spcPts val="0"/>
              </a:spcAft>
              <a:buNone/>
            </a:pPr>
            <a:endParaRPr/>
          </a:p>
          <a:p>
            <a:pPr marL="0" lvl="0" indent="0" algn="l" rtl="0">
              <a:spcBef>
                <a:spcPts val="0"/>
              </a:spcBef>
              <a:spcAft>
                <a:spcPts val="0"/>
              </a:spcAft>
              <a:buNone/>
            </a:pPr>
            <a:r>
              <a:t>In comparison to the 20</a:t>
            </a:r>
            <a:r>
              <a:rPr lang="en-US"/>
              <a:t>20</a:t>
            </a:r>
            <a:r>
              <a:t> estimates, the current consensus on prevalence indicates a slight increase in the number of individuals with dementia in the youngest age group (65 to 69) and the oldest age group (90+), and a slight decrease in the intermediate age groups.</a:t>
            </a:r>
          </a:p>
          <a:p>
            <a:pPr marL="0" lvl="0" indent="0" algn="l" rtl="0">
              <a:spcBef>
                <a:spcPts val="0"/>
              </a:spcBef>
              <a:spcAft>
                <a:spcPts val="0"/>
              </a:spcAft>
              <a:buNone/>
            </a:pPr>
            <a:endParaRPr/>
          </a:p>
          <a:p>
            <a:pPr marL="0" lvl="0" indent="0" algn="l" rtl="0">
              <a:spcBef>
                <a:spcPts val="0"/>
              </a:spcBef>
              <a:spcAft>
                <a:spcPts val="0"/>
              </a:spcAft>
              <a:buNone/>
            </a:pPr>
            <a:r>
              <a:t>These statistics highlight the growing impact of dementia within the UK and the need for effective interventions and support to address the rising prevalence across various age groups.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buNone/>
            </a:pPr>
            <a:r>
              <a:rPr lang="en-US"/>
              <a:t>To gain a deeper understanding of the impact of the legislative changes we discussed, let's examine a case study featuring Raj, a 57-year-old male taxi driver diagnosed with young-onset dementia. Raj's diagnosis came after his children noticed changes in his behavior following a stroke, leading them to seek medical help from their GP. Being a well-known figure in the community and the sole provider for his family, Raj's deteriorating memory became a growing concern. He started experiencing frequent memory lapses, such as forgetting to turn on the meter, misplacing his taxi keys, and even struggling to recall the names of his regular customers.</a:t>
            </a:r>
          </a:p>
          <a:p>
            <a:pPr marL="158750" indent="0">
              <a:buNone/>
            </a:pPr>
            <a:endParaRPr lang="en-US"/>
          </a:p>
          <a:p>
            <a:pPr marL="158750" indent="0">
              <a:buNone/>
            </a:pPr>
            <a:r>
              <a:rPr lang="en-US"/>
              <a:t>Looking at Raj's situation, it becomes evident that the changes in legislation can potentially improve his access to vital mental health services. These legislative adjustments aim to enhance accessibility, ensuring individuals like Raj receive the support they need. However, it is crucial to acknowledge that there may still be challenges and gaps within the current system that hinder Raj's ability to receive adequate support and inclusion. Identifying and addressing these limitations is essential to ensure comprehensive care and support for individuals like Raj, enabling them to maintain a sense of dignity and quality of life throughout their dementia journey.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buNone/>
            </a:pPr>
            <a:r>
              <a:rPr lang="en-US"/>
              <a:t>In light of Raj's case and the broader context of supporting individuals with dementia, we must address the challenges that persist and offer recommendations for future improvements:</a:t>
            </a:r>
          </a:p>
          <a:p>
            <a:pPr marL="158750" indent="0">
              <a:buNone/>
            </a:pPr>
            <a:endParaRPr lang="en-US"/>
          </a:p>
          <a:p>
            <a:r>
              <a:rPr lang="en-US"/>
              <a:t>Increase public awareness and education about dementia to reduce stigma and promote early detection and intervention.</a:t>
            </a:r>
          </a:p>
          <a:p>
            <a:r>
              <a:rPr lang="en-US"/>
              <a:t>Enhance occupational health support to address work-related risk factors and promote healthier work environments for individuals like Raj who rely on demanding occupations.</a:t>
            </a:r>
          </a:p>
          <a:p>
            <a:r>
              <a:rPr lang="en-US"/>
              <a:t>Strengthen community-based services, such as dementia-friendly initiatives and support groups, to facilitate social inclusion and reduce isolation.</a:t>
            </a:r>
          </a:p>
          <a:p>
            <a:r>
              <a:rPr lang="en-US"/>
              <a:t>Improve access to specialist dementia care services, including timely diagnosis, treatment, and support tailored to the unique needs of individuals with young-onset dementia.</a:t>
            </a:r>
          </a:p>
          <a:p>
            <a:r>
              <a:rPr lang="en-US"/>
              <a:t>Consider financial assistance or benefits for individuals with dementia who are the primary income earners for their families, to mitigate the risk of homelessness and financial instability.</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buNone/>
            </a:pPr>
            <a:r>
              <a:rPr lang="en-US"/>
              <a:t>In order to further improve support for individuals with dementia within the UK, I would like to propose the following recommendations:</a:t>
            </a:r>
          </a:p>
          <a:p>
            <a:pPr marL="158750" indent="0">
              <a:buNone/>
            </a:pPr>
            <a:endParaRPr lang="en-US"/>
          </a:p>
          <a:p>
            <a:pPr marL="158750" indent="0">
              <a:buNone/>
            </a:pPr>
            <a:r>
              <a:rPr lang="en-US"/>
              <a:t>Enhanced Support Services: One crucial step is to allocate increased funding and resources to mental health services, specifically focusing on specialized support for dementia. This includes expanding community-based services, ensuring timely diagnosis, and providing comprehensive treatment and care tailored to the unique needs of individuals like Raj.</a:t>
            </a:r>
          </a:p>
          <a:p>
            <a:pPr marL="158750" indent="0">
              <a:buNone/>
            </a:pPr>
            <a:endParaRPr lang="en-US"/>
          </a:p>
          <a:p>
            <a:pPr marL="158750" indent="0">
              <a:buNone/>
            </a:pPr>
            <a:r>
              <a:rPr lang="en-US"/>
              <a:t>Awareness and Education: Another important aspect is promoting public awareness and understanding of dementia. By implementing educational campaigns, workshops, and community outreach programs, we can reduce stigma and improve early detection. This will empower individuals and their families to seek support and intervention at the earliest stages.</a:t>
            </a:r>
          </a:p>
          <a:p>
            <a:pPr marL="158750" indent="0">
              <a:buNone/>
            </a:pPr>
            <a:endParaRPr lang="en-US"/>
          </a:p>
          <a:p>
            <a:pPr marL="158750" indent="0">
              <a:buNone/>
            </a:pPr>
            <a:r>
              <a:rPr lang="en-US"/>
              <a:t>Accessible Care: It is essential to improve the accessibility of mental health care, particularly for individuals facing unique circumstances, such as Raj. We must address barriers related to geography, transportation, and affordability. Ensuring equitable access to quality care for individuals with dementia, regardless of their background or circumstances, is crucial for their overall well-being.</a:t>
            </a:r>
          </a:p>
          <a:p>
            <a:pPr marL="158750" indent="0">
              <a:buNone/>
            </a:pPr>
            <a:endParaRPr lang="en-US"/>
          </a:p>
          <a:p>
            <a:pPr marL="158750" indent="0">
              <a:buNone/>
            </a:pPr>
            <a:r>
              <a:rPr lang="en-US"/>
              <a:t>Caregiver Support: Recognizing the significant role of caregivers in the journey of individuals with dementia, we need to provide them with comprehensive support and resources. This can be achieved through caregiver training programs, respite care services, and accessible information and guidance. By alleviating the burden on caregivers, we enhance their ability to provide optimal care and support.</a:t>
            </a:r>
          </a:p>
          <a:p>
            <a:pPr marL="158750" indent="0">
              <a:buNone/>
            </a:pPr>
            <a:endParaRPr lang="en-US"/>
          </a:p>
          <a:p>
            <a:pPr marL="158750" indent="0">
              <a:buNone/>
            </a:pPr>
            <a:r>
              <a:rPr lang="en-US"/>
              <a:t>Implementing these recommendations will contribute to an improved support system for individuals with dementia. By enhancing support services, increasing awareness and education, and improving accessibility to mental health care, we can ensure that individuals like Raj receive the comprehensive care and support they need to lead meaningful lives while living with dementia.</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buNone/>
            </a:pPr>
            <a:r>
              <a:rPr lang="en-US"/>
              <a:t>In the UK, there are several organizations dedicated to supporting individuals with dementia and their families. These organizations include the Alzheimer's Society, Dementia UK, and Young Dementia Network UK. These organizations provide valuable support, information, and resources for individuals like Raj, helping them navigate the challenges of living with dementia.</a:t>
            </a:r>
          </a:p>
          <a:p>
            <a:pPr marL="158750" indent="0">
              <a:buNone/>
            </a:pPr>
            <a:endParaRPr lang="en-US"/>
          </a:p>
          <a:p>
            <a:pPr marL="158750" indent="0">
              <a:buNone/>
            </a:pPr>
            <a:r>
              <a:rPr lang="en-US"/>
              <a:t>Support groups, such as those facilitated by these organizations, offer a supportive environment for individuals with young-onset dementia to connect with others facing similar challenges. These groups provide a space for individuals like Raj to share experiences, gain practical advice, and find emotional support.</a:t>
            </a:r>
          </a:p>
          <a:p>
            <a:pPr marL="158750" indent="0">
              <a:buNone/>
            </a:pPr>
            <a:endParaRPr lang="en-US"/>
          </a:p>
          <a:p>
            <a:pPr marL="158750" indent="0">
              <a:buNone/>
            </a:pPr>
            <a:r>
              <a:rPr lang="en-US"/>
              <a:t>In addition to organizations and support groups, healthcare professionals play a vital role in providing guidance, treatment, and support for individuals with dementia. </a:t>
            </a:r>
          </a:p>
          <a:p>
            <a:pPr marL="158750" indent="0">
              <a:buNone/>
            </a:pPr>
            <a:endParaRPr lang="en-US"/>
          </a:p>
          <a:p>
            <a:pPr marL="158750" indent="0">
              <a:buNone/>
            </a:pPr>
            <a:r>
              <a:rPr lang="en-US"/>
              <a:t>By harnessing the support of these organizations and healthcare professionals, we can strengthen the network of resources available to individuals like Raj. Through collaboration and awareness, we can enhance the support and inclusion of individuals with young-onset dementia in the UK.</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buNone/>
            </a:pPr>
            <a:r>
              <a:rPr lang="en-US"/>
              <a:t>Despite the progress made in supporting and including individuals with young-onset dementia in the UK, there are still significant challenges to address. Barriers and stigma continue to exist, preventing individuals like Raj from receiving the necessary support and inclusion they deserve. It is crucial that we address these challenges head-on to ensure a more inclusive and supportive environment.</a:t>
            </a:r>
          </a:p>
          <a:p>
            <a:pPr marL="158750" indent="0">
              <a:buNone/>
            </a:pPr>
            <a:endParaRPr lang="en-US"/>
          </a:p>
          <a:p>
            <a:pPr marL="158750" indent="0">
              <a:buNone/>
            </a:pPr>
            <a:r>
              <a:rPr lang="en-US"/>
              <a:t>In conclusion, supporting and including individuals with dementia is of utmost importance in the UK. While changes in mental health legislation have brought about positive changes, there is still work to be done. It is essential that we maintain our efforts and commitment to improving mental health provision and support for individuals like Raj.</a:t>
            </a:r>
          </a:p>
          <a:p>
            <a:pPr marL="158750" indent="0">
              <a:buNone/>
            </a:pPr>
            <a:endParaRPr lang="en-US"/>
          </a:p>
          <a:p>
            <a:pPr marL="158750" indent="0">
              <a:buNone/>
            </a:pPr>
            <a:r>
              <a:rPr lang="en-US"/>
              <a:t>To achieve this, it is crucial to address the barriers and stigma that hinder access to support and inclusion for individuals with dementia. By implementing the recommendations I have discussed today and fostering collaboration between healthcare providers, policymakers, and the community, we can create a more supportive and inclusive environment for individuals with dementia and their families.</a:t>
            </a:r>
          </a:p>
          <a:p>
            <a:pPr marL="158750" indent="0">
              <a:buNone/>
            </a:pPr>
            <a:endParaRPr lang="en-US"/>
          </a:p>
          <a:p>
            <a:pPr marL="158750" indent="0">
              <a:buNone/>
            </a:pPr>
            <a:r>
              <a:rPr lang="en-US"/>
              <a:t>By working together, we can make a significant difference in the lives of those affected by dementia and ensure that they receive the support, care, and inclusion they need to live fulfilling lives. Let us continue our efforts and strive towards a more inclusive and supportive society for individuals with dementia.</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4"/>
        <p:cNvGrpSpPr/>
        <p:nvPr/>
      </p:nvGrpSpPr>
      <p:grpSpPr>
        <a:xfrm>
          <a:off x="0" y="0"/>
          <a:ext cx="0" cy="0"/>
          <a:chOff x="0" y="0"/>
          <a:chExt cx="0" cy="0"/>
        </a:xfrm>
      </p:grpSpPr>
      <p:sp>
        <p:nvSpPr>
          <p:cNvPr id="3015" name="Google Shape;3015;gf0ec850fe4_0_301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6" name="Google Shape;3016;gf0ec850fe4_0_30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Thank you for your attention.</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7"/>
        <p:cNvGrpSpPr/>
        <p:nvPr/>
      </p:nvGrpSpPr>
      <p:grpSpPr>
        <a:xfrm>
          <a:off x="0" y="0"/>
          <a:ext cx="0" cy="0"/>
          <a:chOff x="0" y="0"/>
          <a:chExt cx="0" cy="0"/>
        </a:xfrm>
      </p:grpSpPr>
      <p:sp>
        <p:nvSpPr>
          <p:cNvPr id="3278" name="Google Shape;3278;gf0ec850fe4_0_2968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9" name="Google Shape;3279;gf0ec850fe4_0_296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rot="2154365">
            <a:off x="2421729" y="509441"/>
            <a:ext cx="4289626" cy="4510071"/>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 name="Google Shape;10;p2"/>
          <p:cNvGrpSpPr/>
          <p:nvPr/>
        </p:nvGrpSpPr>
        <p:grpSpPr>
          <a:xfrm>
            <a:off x="-141534" y="3719281"/>
            <a:ext cx="2171635" cy="1029931"/>
            <a:chOff x="-141534" y="3719281"/>
            <a:chExt cx="2171635" cy="1029931"/>
          </a:xfrm>
        </p:grpSpPr>
        <p:sp>
          <p:nvSpPr>
            <p:cNvPr id="11" name="Google Shape;11;p2"/>
            <p:cNvSpPr/>
            <p:nvPr/>
          </p:nvSpPr>
          <p:spPr>
            <a:xfrm>
              <a:off x="-139653"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141534"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2572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p:nvPr/>
        </p:nvSpPr>
        <p:spPr>
          <a:xfrm>
            <a:off x="1333126" y="-718866"/>
            <a:ext cx="1336149" cy="210130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591925" y="618625"/>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547174" y="2862525"/>
            <a:ext cx="2213869" cy="248659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 name="Google Shape;18;p2"/>
          <p:cNvGrpSpPr/>
          <p:nvPr/>
        </p:nvGrpSpPr>
        <p:grpSpPr>
          <a:xfrm rot="152993">
            <a:off x="8222060" y="1331917"/>
            <a:ext cx="374291" cy="3365976"/>
            <a:chOff x="8346443" y="1270213"/>
            <a:chExt cx="339835" cy="3056115"/>
          </a:xfrm>
        </p:grpSpPr>
        <p:sp>
          <p:nvSpPr>
            <p:cNvPr id="19" name="Google Shape;19;p2"/>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2"/>
          <p:cNvSpPr txBox="1">
            <a:spLocks noGrp="1"/>
          </p:cNvSpPr>
          <p:nvPr>
            <p:ph type="ctrTitle"/>
          </p:nvPr>
        </p:nvSpPr>
        <p:spPr>
          <a:xfrm>
            <a:off x="1417950" y="1380150"/>
            <a:ext cx="6308100" cy="2063700"/>
          </a:xfrm>
          <a:prstGeom prst="rect">
            <a:avLst/>
          </a:prstGeom>
        </p:spPr>
        <p:txBody>
          <a:bodyPr spcFirstLastPara="1" wrap="square" lIns="91425" tIns="91425" rIns="91425" bIns="91425" anchor="ctr" anchorCtr="0">
            <a:noAutofit/>
          </a:bodyPr>
          <a:lstStyle>
            <a:lvl1pPr lvl="0" algn="ctr">
              <a:spcBef>
                <a:spcPts val="0"/>
              </a:spcBef>
              <a:spcAft>
                <a:spcPts val="0"/>
              </a:spcAft>
              <a:buSzPts val="5200"/>
              <a:buNone/>
              <a:defRPr sz="49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37" name="Google Shape;37;p2"/>
          <p:cNvSpPr txBox="1">
            <a:spLocks noGrp="1"/>
          </p:cNvSpPr>
          <p:nvPr>
            <p:ph type="subTitle" idx="1"/>
          </p:nvPr>
        </p:nvSpPr>
        <p:spPr>
          <a:xfrm>
            <a:off x="2180100" y="3584125"/>
            <a:ext cx="4783800" cy="3612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600">
                <a:latin typeface="Asap"/>
                <a:ea typeface="Asap"/>
                <a:cs typeface="Asap"/>
                <a:sym typeface="Asap"/>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38" name="Google Shape;38;p2"/>
          <p:cNvSpPr/>
          <p:nvPr/>
        </p:nvSpPr>
        <p:spPr>
          <a:xfrm>
            <a:off x="324526" y="1244479"/>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3"/>
          <p:cNvSpPr txBox="1">
            <a:spLocks noGrp="1"/>
          </p:cNvSpPr>
          <p:nvPr>
            <p:ph type="title"/>
          </p:nvPr>
        </p:nvSpPr>
        <p:spPr>
          <a:xfrm>
            <a:off x="717425" y="2604900"/>
            <a:ext cx="3521400" cy="11109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4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41" name="Google Shape;41;p3"/>
          <p:cNvSpPr txBox="1">
            <a:spLocks noGrp="1"/>
          </p:cNvSpPr>
          <p:nvPr>
            <p:ph type="title" idx="2" hasCustomPrompt="1"/>
          </p:nvPr>
        </p:nvSpPr>
        <p:spPr>
          <a:xfrm>
            <a:off x="731215" y="797782"/>
            <a:ext cx="1880400" cy="156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7200">
                <a:solidFill>
                  <a:schemeClr val="accent2"/>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2" name="Google Shape;42;p3"/>
          <p:cNvSpPr txBox="1">
            <a:spLocks noGrp="1"/>
          </p:cNvSpPr>
          <p:nvPr>
            <p:ph type="subTitle" idx="1"/>
          </p:nvPr>
        </p:nvSpPr>
        <p:spPr>
          <a:xfrm>
            <a:off x="717425" y="3780282"/>
            <a:ext cx="3966300" cy="3072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3"/>
          <p:cNvSpPr/>
          <p:nvPr/>
        </p:nvSpPr>
        <p:spPr>
          <a:xfrm rot="-1586470">
            <a:off x="7854435" y="-25750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 name="Google Shape;44;p3"/>
          <p:cNvGrpSpPr/>
          <p:nvPr/>
        </p:nvGrpSpPr>
        <p:grpSpPr>
          <a:xfrm rot="3203257">
            <a:off x="3445009" y="473472"/>
            <a:ext cx="883388" cy="2076827"/>
            <a:chOff x="8884661" y="1969535"/>
            <a:chExt cx="415301" cy="976365"/>
          </a:xfrm>
        </p:grpSpPr>
        <p:sp>
          <p:nvSpPr>
            <p:cNvPr id="45" name="Google Shape;45;p3"/>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3"/>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3"/>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3"/>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3"/>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9203414" y="2900265"/>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3"/>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 name="Google Shape;61;p3"/>
          <p:cNvSpPr/>
          <p:nvPr/>
        </p:nvSpPr>
        <p:spPr>
          <a:xfrm rot="2700000">
            <a:off x="-196958" y="4120547"/>
            <a:ext cx="2595188" cy="2728556"/>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 name="Google Shape;62;p3"/>
          <p:cNvGrpSpPr/>
          <p:nvPr/>
        </p:nvGrpSpPr>
        <p:grpSpPr>
          <a:xfrm>
            <a:off x="7097466" y="3719281"/>
            <a:ext cx="2171635" cy="1029931"/>
            <a:chOff x="7097466" y="3719281"/>
            <a:chExt cx="2171635" cy="1029931"/>
          </a:xfrm>
        </p:grpSpPr>
        <p:sp>
          <p:nvSpPr>
            <p:cNvPr id="63" name="Google Shape;63;p3"/>
            <p:cNvSpPr/>
            <p:nvPr/>
          </p:nvSpPr>
          <p:spPr>
            <a:xfrm flipH="1">
              <a:off x="7123735"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flipH="1">
              <a:off x="7127613"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flipH="1">
              <a:off x="709746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66"/>
        <p:cNvGrpSpPr/>
        <p:nvPr/>
      </p:nvGrpSpPr>
      <p:grpSpPr>
        <a:xfrm>
          <a:off x="0" y="0"/>
          <a:ext cx="0" cy="0"/>
          <a:chOff x="0" y="0"/>
          <a:chExt cx="0" cy="0"/>
        </a:xfrm>
      </p:grpSpPr>
      <p:sp>
        <p:nvSpPr>
          <p:cNvPr id="67" name="Google Shape;67;p4"/>
          <p:cNvSpPr/>
          <p:nvPr/>
        </p:nvSpPr>
        <p:spPr>
          <a:xfrm rot="-1586470">
            <a:off x="8428260" y="2234909"/>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4"/>
          <p:cNvSpPr/>
          <p:nvPr/>
        </p:nvSpPr>
        <p:spPr>
          <a:xfrm rot="2700000">
            <a:off x="5110650" y="4480191"/>
            <a:ext cx="1911830" cy="2010080"/>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4"/>
          <p:cNvSpPr/>
          <p:nvPr/>
        </p:nvSpPr>
        <p:spPr>
          <a:xfrm flipH="1">
            <a:off x="-1464018" y="2142378"/>
            <a:ext cx="1983954" cy="629190"/>
          </a:xfrm>
          <a:custGeom>
            <a:avLst/>
            <a:gdLst/>
            <a:ahLst/>
            <a:cxnLst/>
            <a:rect l="l" t="t" r="r" b="b"/>
            <a:pathLst>
              <a:path w="34849" h="11052" extrusionOk="0">
                <a:moveTo>
                  <a:pt x="22203" y="1"/>
                </a:moveTo>
                <a:cubicBezTo>
                  <a:pt x="21288" y="1"/>
                  <a:pt x="20373" y="22"/>
                  <a:pt x="19463" y="46"/>
                </a:cubicBezTo>
                <a:cubicBezTo>
                  <a:pt x="18043" y="98"/>
                  <a:pt x="16622" y="177"/>
                  <a:pt x="15150" y="230"/>
                </a:cubicBezTo>
                <a:cubicBezTo>
                  <a:pt x="13887" y="282"/>
                  <a:pt x="12625" y="361"/>
                  <a:pt x="11389" y="414"/>
                </a:cubicBezTo>
                <a:cubicBezTo>
                  <a:pt x="10222" y="487"/>
                  <a:pt x="9055" y="627"/>
                  <a:pt x="7908" y="627"/>
                </a:cubicBezTo>
                <a:cubicBezTo>
                  <a:pt x="7815" y="627"/>
                  <a:pt x="7721" y="626"/>
                  <a:pt x="7628" y="624"/>
                </a:cubicBezTo>
                <a:cubicBezTo>
                  <a:pt x="6978" y="604"/>
                  <a:pt x="6438" y="443"/>
                  <a:pt x="5827" y="443"/>
                </a:cubicBezTo>
                <a:cubicBezTo>
                  <a:pt x="5646" y="443"/>
                  <a:pt x="5459" y="457"/>
                  <a:pt x="5261" y="493"/>
                </a:cubicBezTo>
                <a:cubicBezTo>
                  <a:pt x="4209" y="651"/>
                  <a:pt x="3183" y="1045"/>
                  <a:pt x="2263" y="1650"/>
                </a:cubicBezTo>
                <a:cubicBezTo>
                  <a:pt x="974" y="2518"/>
                  <a:pt x="1" y="4017"/>
                  <a:pt x="132" y="5595"/>
                </a:cubicBezTo>
                <a:cubicBezTo>
                  <a:pt x="264" y="6936"/>
                  <a:pt x="1158" y="8146"/>
                  <a:pt x="2289" y="8882"/>
                </a:cubicBezTo>
                <a:cubicBezTo>
                  <a:pt x="3420" y="9619"/>
                  <a:pt x="4761" y="9987"/>
                  <a:pt x="6076" y="10276"/>
                </a:cubicBezTo>
                <a:cubicBezTo>
                  <a:pt x="8648" y="10818"/>
                  <a:pt x="11250" y="11052"/>
                  <a:pt x="13860" y="11052"/>
                </a:cubicBezTo>
                <a:cubicBezTo>
                  <a:pt x="19738" y="11052"/>
                  <a:pt x="25658" y="9868"/>
                  <a:pt x="31377" y="8356"/>
                </a:cubicBezTo>
                <a:cubicBezTo>
                  <a:pt x="32771" y="8015"/>
                  <a:pt x="34349" y="7410"/>
                  <a:pt x="34664" y="6016"/>
                </a:cubicBezTo>
                <a:cubicBezTo>
                  <a:pt x="34848" y="5253"/>
                  <a:pt x="34533" y="4464"/>
                  <a:pt x="34112" y="3807"/>
                </a:cubicBezTo>
                <a:cubicBezTo>
                  <a:pt x="32876" y="1992"/>
                  <a:pt x="30719" y="1071"/>
                  <a:pt x="28589" y="598"/>
                </a:cubicBezTo>
                <a:cubicBezTo>
                  <a:pt x="26504" y="118"/>
                  <a:pt x="24354" y="1"/>
                  <a:pt x="222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4"/>
          <p:cNvSpPr/>
          <p:nvPr/>
        </p:nvSpPr>
        <p:spPr>
          <a:xfrm flipH="1">
            <a:off x="-1495453" y="291150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4"/>
          <p:cNvSpPr/>
          <p:nvPr/>
        </p:nvSpPr>
        <p:spPr>
          <a:xfrm flipH="1">
            <a:off x="-1420602" y="365394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4"/>
          <p:cNvSpPr txBox="1">
            <a:spLocks noGrp="1"/>
          </p:cNvSpPr>
          <p:nvPr>
            <p:ph type="body" idx="1"/>
          </p:nvPr>
        </p:nvSpPr>
        <p:spPr>
          <a:xfrm>
            <a:off x="717425" y="1404325"/>
            <a:ext cx="7709100" cy="32016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accent2"/>
              </a:buClr>
              <a:buSzPts val="1200"/>
              <a:buAutoNum type="arabicPeriod"/>
              <a:defRPr sz="1150"/>
            </a:lvl1pPr>
            <a:lvl2pPr marL="914400" lvl="1" indent="-304800">
              <a:spcBef>
                <a:spcPts val="0"/>
              </a:spcBef>
              <a:spcAft>
                <a:spcPts val="0"/>
              </a:spcAft>
              <a:buClr>
                <a:srgbClr val="434343"/>
              </a:buClr>
              <a:buSzPts val="1200"/>
              <a:buFont typeface="Roboto Condensed Light"/>
              <a:buAutoNum type="alphaLcPeriod"/>
              <a:defRPr/>
            </a:lvl2pPr>
            <a:lvl3pPr marL="1371600" lvl="2" indent="-304800">
              <a:spcBef>
                <a:spcPts val="0"/>
              </a:spcBef>
              <a:spcAft>
                <a:spcPts val="0"/>
              </a:spcAft>
              <a:buClr>
                <a:srgbClr val="434343"/>
              </a:buClr>
              <a:buSzPts val="1200"/>
              <a:buFont typeface="Roboto Condensed Light"/>
              <a:buAutoNum type="romanLcPeriod"/>
              <a:defRPr/>
            </a:lvl3pPr>
            <a:lvl4pPr marL="1828800" lvl="3" indent="-304800">
              <a:spcBef>
                <a:spcPts val="0"/>
              </a:spcBef>
              <a:spcAft>
                <a:spcPts val="0"/>
              </a:spcAft>
              <a:buClr>
                <a:srgbClr val="434343"/>
              </a:buClr>
              <a:buSzPts val="1200"/>
              <a:buFont typeface="Roboto Condensed Light"/>
              <a:buAutoNum type="arabicPeriod"/>
              <a:defRPr/>
            </a:lvl4pPr>
            <a:lvl5pPr marL="2286000" lvl="4" indent="-304800">
              <a:spcBef>
                <a:spcPts val="0"/>
              </a:spcBef>
              <a:spcAft>
                <a:spcPts val="0"/>
              </a:spcAft>
              <a:buClr>
                <a:srgbClr val="434343"/>
              </a:buClr>
              <a:buSzPts val="1200"/>
              <a:buFont typeface="Roboto Condensed Light"/>
              <a:buAutoNum type="alphaLcPeriod"/>
              <a:defRPr/>
            </a:lvl5pPr>
            <a:lvl6pPr marL="2743200" lvl="5" indent="-304800">
              <a:spcBef>
                <a:spcPts val="0"/>
              </a:spcBef>
              <a:spcAft>
                <a:spcPts val="0"/>
              </a:spcAft>
              <a:buClr>
                <a:srgbClr val="434343"/>
              </a:buClr>
              <a:buSzPts val="1200"/>
              <a:buFont typeface="Roboto Condensed Light"/>
              <a:buAutoNum type="romanLcPeriod"/>
              <a:defRPr/>
            </a:lvl6pPr>
            <a:lvl7pPr marL="3200400" lvl="6" indent="-304800">
              <a:spcBef>
                <a:spcPts val="0"/>
              </a:spcBef>
              <a:spcAft>
                <a:spcPts val="0"/>
              </a:spcAft>
              <a:buClr>
                <a:srgbClr val="434343"/>
              </a:buClr>
              <a:buSzPts val="1200"/>
              <a:buFont typeface="Roboto Condensed Light"/>
              <a:buAutoNum type="arabicPeriod"/>
              <a:defRPr/>
            </a:lvl7pPr>
            <a:lvl8pPr marL="3657600" lvl="7" indent="-304800">
              <a:spcBef>
                <a:spcPts val="0"/>
              </a:spcBef>
              <a:spcAft>
                <a:spcPts val="0"/>
              </a:spcAft>
              <a:buClr>
                <a:srgbClr val="434343"/>
              </a:buClr>
              <a:buSzPts val="1200"/>
              <a:buFont typeface="Roboto Condensed Light"/>
              <a:buAutoNum type="alphaLcPeriod"/>
              <a:defRPr/>
            </a:lvl8pPr>
            <a:lvl9pPr marL="4114800" lvl="8" indent="-304800">
              <a:spcBef>
                <a:spcPts val="0"/>
              </a:spcBef>
              <a:spcAft>
                <a:spcPts val="0"/>
              </a:spcAft>
              <a:buClr>
                <a:srgbClr val="434343"/>
              </a:buClr>
              <a:buSzPts val="1200"/>
              <a:buFont typeface="Roboto Condensed Light"/>
              <a:buAutoNum type="romanLcPeriod"/>
              <a:defRPr/>
            </a:lvl9pPr>
          </a:lstStyle>
          <a:p>
            <a:endParaRPr/>
          </a:p>
        </p:txBody>
      </p:sp>
      <p:sp>
        <p:nvSpPr>
          <p:cNvPr id="73" name="Google Shape;73;p4"/>
          <p:cNvSpPr txBox="1">
            <a:spLocks noGrp="1"/>
          </p:cNvSpPr>
          <p:nvPr>
            <p:ph type="title"/>
          </p:nvPr>
        </p:nvSpPr>
        <p:spPr>
          <a:xfrm>
            <a:off x="717425" y="350425"/>
            <a:ext cx="5297100" cy="8754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4" name="Google Shape;74;p4"/>
          <p:cNvSpPr/>
          <p:nvPr/>
        </p:nvSpPr>
        <p:spPr>
          <a:xfrm rot="3898203">
            <a:off x="7258641" y="-821756"/>
            <a:ext cx="2335763" cy="2455799"/>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 name="Google Shape;75;p4"/>
          <p:cNvGrpSpPr/>
          <p:nvPr/>
        </p:nvGrpSpPr>
        <p:grpSpPr>
          <a:xfrm>
            <a:off x="6559897" y="263447"/>
            <a:ext cx="2140206" cy="787748"/>
            <a:chOff x="2850522" y="-1019203"/>
            <a:chExt cx="2140206" cy="787748"/>
          </a:xfrm>
        </p:grpSpPr>
        <p:sp>
          <p:nvSpPr>
            <p:cNvPr id="76" name="Google Shape;76;p4"/>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4"/>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4"/>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4"/>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4"/>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4"/>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4"/>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4"/>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4"/>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4"/>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4"/>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4"/>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4"/>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4"/>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4"/>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4"/>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4"/>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4"/>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4"/>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4"/>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4"/>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 name="Google Shape;98;p4"/>
          <p:cNvSpPr/>
          <p:nvPr/>
        </p:nvSpPr>
        <p:spPr>
          <a:xfrm rot="8709006">
            <a:off x="-1047658" y="3116963"/>
            <a:ext cx="1916010" cy="145933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9" name="Google Shape;99;p4"/>
          <p:cNvGrpSpPr/>
          <p:nvPr/>
        </p:nvGrpSpPr>
        <p:grpSpPr>
          <a:xfrm>
            <a:off x="6310925" y="4605474"/>
            <a:ext cx="2292797" cy="787743"/>
            <a:chOff x="6310925" y="4605474"/>
            <a:chExt cx="2292797" cy="787743"/>
          </a:xfrm>
        </p:grpSpPr>
        <p:sp>
          <p:nvSpPr>
            <p:cNvPr id="100" name="Google Shape;100;p4"/>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4"/>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4"/>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4"/>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4"/>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4"/>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4"/>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4"/>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4"/>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4"/>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4"/>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4"/>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4"/>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13"/>
        <p:cNvGrpSpPr/>
        <p:nvPr/>
      </p:nvGrpSpPr>
      <p:grpSpPr>
        <a:xfrm>
          <a:off x="0" y="0"/>
          <a:ext cx="0" cy="0"/>
          <a:chOff x="0" y="0"/>
          <a:chExt cx="0" cy="0"/>
        </a:xfrm>
      </p:grpSpPr>
      <p:sp>
        <p:nvSpPr>
          <p:cNvPr id="114" name="Google Shape;114;p5"/>
          <p:cNvSpPr/>
          <p:nvPr/>
        </p:nvSpPr>
        <p:spPr>
          <a:xfrm rot="-3218698">
            <a:off x="7678506" y="3629100"/>
            <a:ext cx="2217125" cy="1642704"/>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5"/>
          <p:cNvSpPr txBox="1">
            <a:spLocks noGrp="1"/>
          </p:cNvSpPr>
          <p:nvPr>
            <p:ph type="subTitle" idx="1"/>
          </p:nvPr>
        </p:nvSpPr>
        <p:spPr>
          <a:xfrm>
            <a:off x="1559400" y="3040175"/>
            <a:ext cx="2847900" cy="12501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6" name="Google Shape;116;p5"/>
          <p:cNvSpPr txBox="1">
            <a:spLocks noGrp="1"/>
          </p:cNvSpPr>
          <p:nvPr>
            <p:ph type="title"/>
          </p:nvPr>
        </p:nvSpPr>
        <p:spPr>
          <a:xfrm>
            <a:off x="1559394" y="2637000"/>
            <a:ext cx="2847900" cy="433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000"/>
              <a:buNone/>
              <a:defRPr sz="2300"/>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17" name="Google Shape;117;p5"/>
          <p:cNvSpPr txBox="1">
            <a:spLocks noGrp="1"/>
          </p:cNvSpPr>
          <p:nvPr>
            <p:ph type="subTitle" idx="2"/>
          </p:nvPr>
        </p:nvSpPr>
        <p:spPr>
          <a:xfrm>
            <a:off x="4736703" y="3040175"/>
            <a:ext cx="2847900" cy="1250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8" name="Google Shape;118;p5"/>
          <p:cNvSpPr txBox="1">
            <a:spLocks noGrp="1"/>
          </p:cNvSpPr>
          <p:nvPr>
            <p:ph type="title" idx="3"/>
          </p:nvPr>
        </p:nvSpPr>
        <p:spPr>
          <a:xfrm>
            <a:off x="4736706" y="2637000"/>
            <a:ext cx="28479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9" name="Google Shape;119;p5"/>
          <p:cNvSpPr txBox="1">
            <a:spLocks noGrp="1"/>
          </p:cNvSpPr>
          <p:nvPr>
            <p:ph type="title" idx="4"/>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0" name="Google Shape;120;p5"/>
          <p:cNvSpPr/>
          <p:nvPr/>
        </p:nvSpPr>
        <p:spPr>
          <a:xfrm>
            <a:off x="-1093102" y="2174703"/>
            <a:ext cx="1953339" cy="2430764"/>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5"/>
          <p:cNvSpPr/>
          <p:nvPr/>
        </p:nvSpPr>
        <p:spPr>
          <a:xfrm rot="3521181">
            <a:off x="7142444" y="-892208"/>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5"/>
          <p:cNvSpPr/>
          <p:nvPr/>
        </p:nvSpPr>
        <p:spPr>
          <a:xfrm>
            <a:off x="7802717" y="241021"/>
            <a:ext cx="2090768" cy="1849815"/>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5"/>
          <p:cNvSpPr/>
          <p:nvPr/>
        </p:nvSpPr>
        <p:spPr>
          <a:xfrm>
            <a:off x="-328900" y="3649001"/>
            <a:ext cx="1379996" cy="1803435"/>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 name="Google Shape;124;p5"/>
          <p:cNvGrpSpPr/>
          <p:nvPr/>
        </p:nvGrpSpPr>
        <p:grpSpPr>
          <a:xfrm>
            <a:off x="7871904" y="1894811"/>
            <a:ext cx="883387" cy="2267034"/>
            <a:chOff x="8884661" y="1969535"/>
            <a:chExt cx="415301" cy="1065736"/>
          </a:xfrm>
        </p:grpSpPr>
        <p:sp>
          <p:nvSpPr>
            <p:cNvPr id="125" name="Google Shape;125;p5"/>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5"/>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5"/>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5"/>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5"/>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5"/>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5"/>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5"/>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5"/>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5"/>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5"/>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5"/>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p:nvPr/>
          </p:nvSpPr>
          <p:spPr>
            <a:xfrm>
              <a:off x="9068284" y="2989636"/>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5"/>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5"/>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1" name="Google Shape;141;p5"/>
          <p:cNvSpPr/>
          <p:nvPr/>
        </p:nvSpPr>
        <p:spPr>
          <a:xfrm>
            <a:off x="6790651" y="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42"/>
        <p:cNvGrpSpPr/>
        <p:nvPr/>
      </p:nvGrpSpPr>
      <p:grpSpPr>
        <a:xfrm>
          <a:off x="0" y="0"/>
          <a:ext cx="0" cy="0"/>
          <a:chOff x="0" y="0"/>
          <a:chExt cx="0" cy="0"/>
        </a:xfrm>
      </p:grpSpPr>
      <p:sp>
        <p:nvSpPr>
          <p:cNvPr id="143" name="Google Shape;143;p6"/>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44" name="Google Shape;144;p6"/>
          <p:cNvGrpSpPr/>
          <p:nvPr/>
        </p:nvGrpSpPr>
        <p:grpSpPr>
          <a:xfrm>
            <a:off x="7774269" y="495539"/>
            <a:ext cx="1132412" cy="284529"/>
            <a:chOff x="9730644" y="-850423"/>
            <a:chExt cx="1132412" cy="284529"/>
          </a:xfrm>
        </p:grpSpPr>
        <p:sp>
          <p:nvSpPr>
            <p:cNvPr id="145" name="Google Shape;145;p6"/>
            <p:cNvSpPr/>
            <p:nvPr/>
          </p:nvSpPr>
          <p:spPr>
            <a:xfrm rot="4849214">
              <a:off x="9899626" y="-721781"/>
              <a:ext cx="74906" cy="7310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6"/>
            <p:cNvSpPr/>
            <p:nvPr/>
          </p:nvSpPr>
          <p:spPr>
            <a:xfrm rot="4849214">
              <a:off x="9726150" y="-801045"/>
              <a:ext cx="85875" cy="64007"/>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6"/>
            <p:cNvSpPr/>
            <p:nvPr/>
          </p:nvSpPr>
          <p:spPr>
            <a:xfrm rot="4849214">
              <a:off x="10142204" y="-706317"/>
              <a:ext cx="96774"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6"/>
            <p:cNvSpPr/>
            <p:nvPr/>
          </p:nvSpPr>
          <p:spPr>
            <a:xfrm rot="4849214">
              <a:off x="10230299" y="-826794"/>
              <a:ext cx="144328" cy="113296"/>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6"/>
            <p:cNvSpPr/>
            <p:nvPr/>
          </p:nvSpPr>
          <p:spPr>
            <a:xfrm rot="4849214">
              <a:off x="10374538" y="-656077"/>
              <a:ext cx="96843" cy="7310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6"/>
            <p:cNvSpPr/>
            <p:nvPr/>
          </p:nvSpPr>
          <p:spPr>
            <a:xfrm rot="4849214">
              <a:off x="10577494" y="-792123"/>
              <a:ext cx="116906" cy="85875"/>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6"/>
            <p:cNvSpPr/>
            <p:nvPr/>
          </p:nvSpPr>
          <p:spPr>
            <a:xfrm rot="4849214">
              <a:off x="10792889" y="-782691"/>
              <a:ext cx="60327" cy="71296"/>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52"/>
        <p:cNvGrpSpPr/>
        <p:nvPr/>
      </p:nvGrpSpPr>
      <p:grpSpPr>
        <a:xfrm>
          <a:off x="0" y="0"/>
          <a:ext cx="0" cy="0"/>
          <a:chOff x="0" y="0"/>
          <a:chExt cx="0" cy="0"/>
        </a:xfrm>
      </p:grpSpPr>
      <p:sp>
        <p:nvSpPr>
          <p:cNvPr id="153" name="Google Shape;153;p7"/>
          <p:cNvSpPr/>
          <p:nvPr/>
        </p:nvSpPr>
        <p:spPr>
          <a:xfrm rot="9588713" flipH="1">
            <a:off x="7668260" y="3668584"/>
            <a:ext cx="2148744" cy="2381598"/>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7"/>
          <p:cNvSpPr/>
          <p:nvPr/>
        </p:nvSpPr>
        <p:spPr>
          <a:xfrm flipH="1">
            <a:off x="-856220" y="116760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7"/>
          <p:cNvSpPr/>
          <p:nvPr/>
        </p:nvSpPr>
        <p:spPr>
          <a:xfrm flipH="1">
            <a:off x="-781368" y="191004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7"/>
          <p:cNvSpPr txBox="1">
            <a:spLocks noGrp="1"/>
          </p:cNvSpPr>
          <p:nvPr>
            <p:ph type="body" idx="1"/>
          </p:nvPr>
        </p:nvSpPr>
        <p:spPr>
          <a:xfrm>
            <a:off x="2594375" y="1513775"/>
            <a:ext cx="3955200" cy="2496000"/>
          </a:xfrm>
          <a:prstGeom prst="rect">
            <a:avLst/>
          </a:prstGeom>
        </p:spPr>
        <p:txBody>
          <a:bodyPr spcFirstLastPara="1" wrap="square" lIns="91425" tIns="91425" rIns="91425" bIns="91425" anchor="ctr" anchorCtr="0">
            <a:noAutofit/>
          </a:bodyPr>
          <a:lstStyle>
            <a:lvl1pPr marL="457200" lvl="0" indent="-317500">
              <a:lnSpc>
                <a:spcPct val="100000"/>
              </a:lnSpc>
              <a:spcBef>
                <a:spcPts val="0"/>
              </a:spcBef>
              <a:spcAft>
                <a:spcPts val="0"/>
              </a:spcAft>
              <a:buClr>
                <a:schemeClr val="dk2"/>
              </a:buClr>
              <a:buSzPts val="1400"/>
              <a:buFont typeface="Anaheim" panose="02000503000000000000"/>
              <a:buChar char="●"/>
              <a:defRPr sz="1400"/>
            </a:lvl1pPr>
            <a:lvl2pPr marL="914400" lvl="1" indent="-317500">
              <a:spcBef>
                <a:spcPts val="0"/>
              </a:spcBef>
              <a:spcAft>
                <a:spcPts val="0"/>
              </a:spcAft>
              <a:buSzPts val="1400"/>
              <a:buFont typeface="Anaheim" panose="02000503000000000000"/>
              <a:buChar char="○"/>
              <a:defRPr sz="1200"/>
            </a:lvl2pPr>
            <a:lvl3pPr marL="1371600" lvl="2" indent="-317500">
              <a:spcBef>
                <a:spcPts val="0"/>
              </a:spcBef>
              <a:spcAft>
                <a:spcPts val="0"/>
              </a:spcAft>
              <a:buSzPts val="1400"/>
              <a:buFont typeface="Anaheim" panose="02000503000000000000"/>
              <a:buChar char="■"/>
              <a:defRPr sz="1200"/>
            </a:lvl3pPr>
            <a:lvl4pPr marL="1828800" lvl="3" indent="-317500">
              <a:spcBef>
                <a:spcPts val="0"/>
              </a:spcBef>
              <a:spcAft>
                <a:spcPts val="0"/>
              </a:spcAft>
              <a:buSzPts val="1400"/>
              <a:buFont typeface="Anaheim" panose="02000503000000000000"/>
              <a:buChar char="●"/>
              <a:defRPr sz="1200"/>
            </a:lvl4pPr>
            <a:lvl5pPr marL="2286000" lvl="4" indent="-317500">
              <a:spcBef>
                <a:spcPts val="0"/>
              </a:spcBef>
              <a:spcAft>
                <a:spcPts val="0"/>
              </a:spcAft>
              <a:buSzPts val="1400"/>
              <a:buFont typeface="Anaheim" panose="02000503000000000000"/>
              <a:buChar char="○"/>
              <a:defRPr sz="1200"/>
            </a:lvl5pPr>
            <a:lvl6pPr marL="2743200" lvl="5" indent="-317500">
              <a:spcBef>
                <a:spcPts val="0"/>
              </a:spcBef>
              <a:spcAft>
                <a:spcPts val="0"/>
              </a:spcAft>
              <a:buSzPts val="1400"/>
              <a:buFont typeface="Anaheim" panose="02000503000000000000"/>
              <a:buChar char="■"/>
              <a:defRPr sz="1200"/>
            </a:lvl6pPr>
            <a:lvl7pPr marL="3200400" lvl="6" indent="-317500">
              <a:spcBef>
                <a:spcPts val="0"/>
              </a:spcBef>
              <a:spcAft>
                <a:spcPts val="0"/>
              </a:spcAft>
              <a:buSzPts val="1400"/>
              <a:buFont typeface="Anaheim" panose="02000503000000000000"/>
              <a:buChar char="●"/>
              <a:defRPr sz="1200"/>
            </a:lvl7pPr>
            <a:lvl8pPr marL="3657600" lvl="7" indent="-317500">
              <a:spcBef>
                <a:spcPts val="0"/>
              </a:spcBef>
              <a:spcAft>
                <a:spcPts val="0"/>
              </a:spcAft>
              <a:buSzPts val="1400"/>
              <a:buFont typeface="Anaheim" panose="02000503000000000000"/>
              <a:buChar char="○"/>
              <a:defRPr sz="1200"/>
            </a:lvl8pPr>
            <a:lvl9pPr marL="4114800" lvl="8" indent="-317500">
              <a:spcBef>
                <a:spcPts val="0"/>
              </a:spcBef>
              <a:spcAft>
                <a:spcPts val="0"/>
              </a:spcAft>
              <a:buSzPts val="1400"/>
              <a:buFont typeface="Anaheim" panose="02000503000000000000"/>
              <a:buChar char="■"/>
              <a:defRPr sz="1200"/>
            </a:lvl9pPr>
          </a:lstStyle>
          <a:p>
            <a:endParaRPr/>
          </a:p>
        </p:txBody>
      </p:sp>
      <p:sp>
        <p:nvSpPr>
          <p:cNvPr id="157" name="Google Shape;157;p7"/>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4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8" name="Google Shape;158;p7"/>
          <p:cNvSpPr/>
          <p:nvPr/>
        </p:nvSpPr>
        <p:spPr>
          <a:xfrm>
            <a:off x="7278000" y="-457425"/>
            <a:ext cx="2148629" cy="2673787"/>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7"/>
          <p:cNvSpPr/>
          <p:nvPr/>
        </p:nvSpPr>
        <p:spPr>
          <a:xfrm>
            <a:off x="-743650" y="306182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7"/>
          <p:cNvSpPr/>
          <p:nvPr/>
        </p:nvSpPr>
        <p:spPr>
          <a:xfrm>
            <a:off x="535423" y="4335475"/>
            <a:ext cx="586830" cy="842520"/>
          </a:xfrm>
          <a:custGeom>
            <a:avLst/>
            <a:gdLst/>
            <a:ahLst/>
            <a:cxnLst/>
            <a:rect l="l" t="t" r="r" b="b"/>
            <a:pathLst>
              <a:path w="15019" h="21563" extrusionOk="0">
                <a:moveTo>
                  <a:pt x="2595" y="1"/>
                </a:moveTo>
                <a:cubicBezTo>
                  <a:pt x="1539" y="1"/>
                  <a:pt x="542" y="461"/>
                  <a:pt x="185" y="1443"/>
                </a:cubicBezTo>
                <a:cubicBezTo>
                  <a:pt x="53" y="1969"/>
                  <a:pt x="1" y="2522"/>
                  <a:pt x="80" y="3074"/>
                </a:cubicBezTo>
                <a:cubicBezTo>
                  <a:pt x="369" y="9228"/>
                  <a:pt x="658" y="15408"/>
                  <a:pt x="974" y="21563"/>
                </a:cubicBezTo>
                <a:lnTo>
                  <a:pt x="15018" y="21563"/>
                </a:lnTo>
                <a:lnTo>
                  <a:pt x="12862" y="17565"/>
                </a:lnTo>
                <a:cubicBezTo>
                  <a:pt x="10810" y="13699"/>
                  <a:pt x="8732" y="9807"/>
                  <a:pt x="7365" y="5651"/>
                </a:cubicBezTo>
                <a:cubicBezTo>
                  <a:pt x="6786" y="3889"/>
                  <a:pt x="6260" y="1996"/>
                  <a:pt x="4866" y="786"/>
                </a:cubicBezTo>
                <a:cubicBezTo>
                  <a:pt x="4250" y="272"/>
                  <a:pt x="3405" y="1"/>
                  <a:pt x="2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7"/>
          <p:cNvSpPr/>
          <p:nvPr/>
        </p:nvSpPr>
        <p:spPr>
          <a:xfrm>
            <a:off x="7006227" y="538025"/>
            <a:ext cx="529125" cy="593087"/>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7"/>
          <p:cNvSpPr/>
          <p:nvPr/>
        </p:nvSpPr>
        <p:spPr>
          <a:xfrm>
            <a:off x="7584085" y="1073724"/>
            <a:ext cx="399469" cy="415452"/>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3" name="Google Shape;163;p7"/>
          <p:cNvGrpSpPr/>
          <p:nvPr/>
        </p:nvGrpSpPr>
        <p:grpSpPr>
          <a:xfrm rot="-2700000">
            <a:off x="6210004" y="3569144"/>
            <a:ext cx="2342164" cy="1439206"/>
            <a:chOff x="3520886" y="1085667"/>
            <a:chExt cx="1473976" cy="905725"/>
          </a:xfrm>
        </p:grpSpPr>
        <p:sp>
          <p:nvSpPr>
            <p:cNvPr id="164" name="Google Shape;164;p7"/>
            <p:cNvSpPr/>
            <p:nvPr/>
          </p:nvSpPr>
          <p:spPr>
            <a:xfrm>
              <a:off x="3625685" y="1162695"/>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7"/>
            <p:cNvSpPr/>
            <p:nvPr/>
          </p:nvSpPr>
          <p:spPr>
            <a:xfrm>
              <a:off x="3520886" y="1090586"/>
              <a:ext cx="63956" cy="50879"/>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7"/>
            <p:cNvSpPr/>
            <p:nvPr/>
          </p:nvSpPr>
          <p:spPr>
            <a:xfrm>
              <a:off x="4696774" y="1524609"/>
              <a:ext cx="78653" cy="63956"/>
            </a:xfrm>
            <a:custGeom>
              <a:avLst/>
              <a:gdLst/>
              <a:ahLst/>
              <a:cxnLst/>
              <a:rect l="l" t="t" r="r" b="b"/>
              <a:pathLst>
                <a:path w="1263" h="1027" extrusionOk="0">
                  <a:moveTo>
                    <a:pt x="631" y="0"/>
                  </a:moveTo>
                  <a:cubicBezTo>
                    <a:pt x="0" y="53"/>
                    <a:pt x="0" y="973"/>
                    <a:pt x="631" y="1026"/>
                  </a:cubicBezTo>
                  <a:cubicBezTo>
                    <a:pt x="1263" y="973"/>
                    <a:pt x="1263" y="53"/>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7"/>
            <p:cNvSpPr/>
            <p:nvPr/>
          </p:nvSpPr>
          <p:spPr>
            <a:xfrm>
              <a:off x="4608289" y="1649088"/>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7"/>
            <p:cNvSpPr/>
            <p:nvPr/>
          </p:nvSpPr>
          <p:spPr>
            <a:xfrm>
              <a:off x="4501872" y="1511470"/>
              <a:ext cx="40977" cy="39420"/>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7"/>
            <p:cNvSpPr/>
            <p:nvPr/>
          </p:nvSpPr>
          <p:spPr>
            <a:xfrm>
              <a:off x="4456042" y="1709677"/>
              <a:ext cx="57355" cy="45897"/>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7"/>
            <p:cNvSpPr/>
            <p:nvPr/>
          </p:nvSpPr>
          <p:spPr>
            <a:xfrm>
              <a:off x="4734446" y="1762046"/>
              <a:ext cx="52436" cy="42658"/>
            </a:xfrm>
            <a:custGeom>
              <a:avLst/>
              <a:gdLst/>
              <a:ahLst/>
              <a:cxnLst/>
              <a:rect l="l" t="t" r="r" b="b"/>
              <a:pathLst>
                <a:path w="842" h="685" extrusionOk="0">
                  <a:moveTo>
                    <a:pt x="421" y="1"/>
                  </a:moveTo>
                  <a:cubicBezTo>
                    <a:pt x="0" y="27"/>
                    <a:pt x="0" y="632"/>
                    <a:pt x="421" y="685"/>
                  </a:cubicBezTo>
                  <a:cubicBezTo>
                    <a:pt x="842" y="632"/>
                    <a:pt x="842" y="27"/>
                    <a:pt x="4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7"/>
            <p:cNvSpPr/>
            <p:nvPr/>
          </p:nvSpPr>
          <p:spPr>
            <a:xfrm>
              <a:off x="4588675" y="1419809"/>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7"/>
            <p:cNvSpPr/>
            <p:nvPr/>
          </p:nvSpPr>
          <p:spPr>
            <a:xfrm>
              <a:off x="4482195" y="1364077"/>
              <a:ext cx="72177" cy="57418"/>
            </a:xfrm>
            <a:custGeom>
              <a:avLst/>
              <a:gdLst/>
              <a:ahLst/>
              <a:cxnLst/>
              <a:rect l="l" t="t" r="r" b="b"/>
              <a:pathLst>
                <a:path w="1159" h="922" extrusionOk="0">
                  <a:moveTo>
                    <a:pt x="579" y="1"/>
                  </a:moveTo>
                  <a:cubicBezTo>
                    <a:pt x="1" y="27"/>
                    <a:pt x="1" y="895"/>
                    <a:pt x="579" y="921"/>
                  </a:cubicBezTo>
                  <a:cubicBezTo>
                    <a:pt x="1158" y="895"/>
                    <a:pt x="1158" y="27"/>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7"/>
            <p:cNvSpPr/>
            <p:nvPr/>
          </p:nvSpPr>
          <p:spPr>
            <a:xfrm>
              <a:off x="4379015" y="1595037"/>
              <a:ext cx="67257" cy="5573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7"/>
            <p:cNvSpPr/>
            <p:nvPr/>
          </p:nvSpPr>
          <p:spPr>
            <a:xfrm>
              <a:off x="4369239" y="1457482"/>
              <a:ext cx="54117" cy="45897"/>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7"/>
            <p:cNvSpPr/>
            <p:nvPr/>
          </p:nvSpPr>
          <p:spPr>
            <a:xfrm>
              <a:off x="4256220" y="1525294"/>
              <a:ext cx="81954" cy="6981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7"/>
            <p:cNvSpPr/>
            <p:nvPr/>
          </p:nvSpPr>
          <p:spPr>
            <a:xfrm>
              <a:off x="4295512" y="1293711"/>
              <a:ext cx="75415" cy="55736"/>
            </a:xfrm>
            <a:custGeom>
              <a:avLst/>
              <a:gdLst/>
              <a:ahLst/>
              <a:cxnLst/>
              <a:rect l="l" t="t" r="r" b="b"/>
              <a:pathLst>
                <a:path w="1211" h="895" extrusionOk="0">
                  <a:moveTo>
                    <a:pt x="606" y="0"/>
                  </a:moveTo>
                  <a:cubicBezTo>
                    <a:pt x="1" y="0"/>
                    <a:pt x="1" y="894"/>
                    <a:pt x="606" y="894"/>
                  </a:cubicBezTo>
                  <a:cubicBezTo>
                    <a:pt x="1210" y="894"/>
                    <a:pt x="1210"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7"/>
            <p:cNvSpPr/>
            <p:nvPr/>
          </p:nvSpPr>
          <p:spPr>
            <a:xfrm>
              <a:off x="4126825" y="1372296"/>
              <a:ext cx="68876" cy="57355"/>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7"/>
            <p:cNvSpPr/>
            <p:nvPr/>
          </p:nvSpPr>
          <p:spPr>
            <a:xfrm>
              <a:off x="4130126" y="1237980"/>
              <a:ext cx="54117" cy="41039"/>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7"/>
            <p:cNvSpPr/>
            <p:nvPr/>
          </p:nvSpPr>
          <p:spPr>
            <a:xfrm>
              <a:off x="3981116" y="1449262"/>
              <a:ext cx="58974" cy="47578"/>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7"/>
            <p:cNvSpPr/>
            <p:nvPr/>
          </p:nvSpPr>
          <p:spPr>
            <a:xfrm>
              <a:off x="3900851" y="1293711"/>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7"/>
            <p:cNvSpPr/>
            <p:nvPr/>
          </p:nvSpPr>
          <p:spPr>
            <a:xfrm>
              <a:off x="3877936" y="1180691"/>
              <a:ext cx="63894" cy="54117"/>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7"/>
            <p:cNvSpPr/>
            <p:nvPr/>
          </p:nvSpPr>
          <p:spPr>
            <a:xfrm>
              <a:off x="3789452" y="1211826"/>
              <a:ext cx="72177" cy="60656"/>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7"/>
            <p:cNvSpPr/>
            <p:nvPr/>
          </p:nvSpPr>
          <p:spPr>
            <a:xfrm>
              <a:off x="3707568" y="1287111"/>
              <a:ext cx="47578" cy="4390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7"/>
            <p:cNvSpPr/>
            <p:nvPr/>
          </p:nvSpPr>
          <p:spPr>
            <a:xfrm>
              <a:off x="3740322" y="1085667"/>
              <a:ext cx="52498" cy="55798"/>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7"/>
            <p:cNvSpPr/>
            <p:nvPr/>
          </p:nvSpPr>
          <p:spPr>
            <a:xfrm>
              <a:off x="4028565" y="1203606"/>
              <a:ext cx="55736" cy="42658"/>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7"/>
            <p:cNvSpPr/>
            <p:nvPr/>
          </p:nvSpPr>
          <p:spPr>
            <a:xfrm>
              <a:off x="3789452" y="1418127"/>
              <a:ext cx="55798" cy="41039"/>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7"/>
            <p:cNvSpPr/>
            <p:nvPr/>
          </p:nvSpPr>
          <p:spPr>
            <a:xfrm>
              <a:off x="4056399" y="1572122"/>
              <a:ext cx="59037" cy="4427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7"/>
            <p:cNvSpPr/>
            <p:nvPr/>
          </p:nvSpPr>
          <p:spPr>
            <a:xfrm>
              <a:off x="4187413" y="1667084"/>
              <a:ext cx="81954" cy="65576"/>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7"/>
            <p:cNvSpPr/>
            <p:nvPr/>
          </p:nvSpPr>
          <p:spPr>
            <a:xfrm>
              <a:off x="4338104" y="1739504"/>
              <a:ext cx="77034" cy="72799"/>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7"/>
            <p:cNvSpPr/>
            <p:nvPr/>
          </p:nvSpPr>
          <p:spPr>
            <a:xfrm>
              <a:off x="4544464" y="1825935"/>
              <a:ext cx="80272" cy="65576"/>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7"/>
            <p:cNvSpPr/>
            <p:nvPr/>
          </p:nvSpPr>
          <p:spPr>
            <a:xfrm>
              <a:off x="4758980" y="1627791"/>
              <a:ext cx="88493" cy="67195"/>
            </a:xfrm>
            <a:custGeom>
              <a:avLst/>
              <a:gdLst/>
              <a:ahLst/>
              <a:cxnLst/>
              <a:rect l="l" t="t" r="r" b="b"/>
              <a:pathLst>
                <a:path w="1421" h="1079" extrusionOk="0">
                  <a:moveTo>
                    <a:pt x="711" y="0"/>
                  </a:moveTo>
                  <a:cubicBezTo>
                    <a:pt x="1" y="0"/>
                    <a:pt x="1" y="1079"/>
                    <a:pt x="711" y="1079"/>
                  </a:cubicBezTo>
                  <a:cubicBezTo>
                    <a:pt x="1421" y="1079"/>
                    <a:pt x="1421"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7"/>
            <p:cNvSpPr/>
            <p:nvPr/>
          </p:nvSpPr>
          <p:spPr>
            <a:xfrm>
              <a:off x="4716388" y="1914359"/>
              <a:ext cx="65576" cy="49197"/>
            </a:xfrm>
            <a:custGeom>
              <a:avLst/>
              <a:gdLst/>
              <a:ahLst/>
              <a:cxnLst/>
              <a:rect l="l" t="t" r="r" b="b"/>
              <a:pathLst>
                <a:path w="1053" h="790" extrusionOk="0">
                  <a:moveTo>
                    <a:pt x="527" y="1"/>
                  </a:moveTo>
                  <a:cubicBezTo>
                    <a:pt x="1" y="1"/>
                    <a:pt x="1" y="790"/>
                    <a:pt x="527" y="790"/>
                  </a:cubicBezTo>
                  <a:cubicBezTo>
                    <a:pt x="1053" y="790"/>
                    <a:pt x="10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7"/>
            <p:cNvSpPr/>
            <p:nvPr/>
          </p:nvSpPr>
          <p:spPr>
            <a:xfrm>
              <a:off x="4868698" y="1785024"/>
              <a:ext cx="62337" cy="45897"/>
            </a:xfrm>
            <a:custGeom>
              <a:avLst/>
              <a:gdLst/>
              <a:ahLst/>
              <a:cxnLst/>
              <a:rect l="l" t="t" r="r" b="b"/>
              <a:pathLst>
                <a:path w="1001" h="737" extrusionOk="0">
                  <a:moveTo>
                    <a:pt x="500" y="0"/>
                  </a:moveTo>
                  <a:cubicBezTo>
                    <a:pt x="1" y="0"/>
                    <a:pt x="1" y="736"/>
                    <a:pt x="500" y="736"/>
                  </a:cubicBezTo>
                  <a:cubicBezTo>
                    <a:pt x="1000" y="736"/>
                    <a:pt x="1000"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7"/>
            <p:cNvSpPr/>
            <p:nvPr/>
          </p:nvSpPr>
          <p:spPr>
            <a:xfrm>
              <a:off x="4921129" y="1627791"/>
              <a:ext cx="73734" cy="59037"/>
            </a:xfrm>
            <a:custGeom>
              <a:avLst/>
              <a:gdLst/>
              <a:ahLst/>
              <a:cxnLst/>
              <a:rect l="l" t="t" r="r" b="b"/>
              <a:pathLst>
                <a:path w="1184" h="948" extrusionOk="0">
                  <a:moveTo>
                    <a:pt x="605" y="0"/>
                  </a:moveTo>
                  <a:cubicBezTo>
                    <a:pt x="0" y="27"/>
                    <a:pt x="0" y="894"/>
                    <a:pt x="605" y="947"/>
                  </a:cubicBezTo>
                  <a:cubicBezTo>
                    <a:pt x="1184" y="894"/>
                    <a:pt x="1184" y="27"/>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7"/>
            <p:cNvSpPr/>
            <p:nvPr/>
          </p:nvSpPr>
          <p:spPr>
            <a:xfrm>
              <a:off x="4837564" y="1545906"/>
              <a:ext cx="65576" cy="54117"/>
            </a:xfrm>
            <a:custGeom>
              <a:avLst/>
              <a:gdLst/>
              <a:ahLst/>
              <a:cxnLst/>
              <a:rect l="l" t="t" r="r" b="b"/>
              <a:pathLst>
                <a:path w="1053" h="869" extrusionOk="0">
                  <a:moveTo>
                    <a:pt x="527" y="0"/>
                  </a:moveTo>
                  <a:cubicBezTo>
                    <a:pt x="1" y="53"/>
                    <a:pt x="1" y="842"/>
                    <a:pt x="527" y="868"/>
                  </a:cubicBezTo>
                  <a:cubicBezTo>
                    <a:pt x="1053" y="842"/>
                    <a:pt x="1053"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7"/>
            <p:cNvSpPr/>
            <p:nvPr/>
          </p:nvSpPr>
          <p:spPr>
            <a:xfrm>
              <a:off x="4816330" y="1937274"/>
              <a:ext cx="73734" cy="54117"/>
            </a:xfrm>
            <a:custGeom>
              <a:avLst/>
              <a:gdLst/>
              <a:ahLst/>
              <a:cxnLst/>
              <a:rect l="l" t="t" r="r" b="b"/>
              <a:pathLst>
                <a:path w="1184" h="869" extrusionOk="0">
                  <a:moveTo>
                    <a:pt x="605" y="1"/>
                  </a:moveTo>
                  <a:cubicBezTo>
                    <a:pt x="0" y="1"/>
                    <a:pt x="0" y="869"/>
                    <a:pt x="605" y="869"/>
                  </a:cubicBezTo>
                  <a:cubicBezTo>
                    <a:pt x="1184" y="869"/>
                    <a:pt x="1184"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7" name="Google Shape;197;p7"/>
          <p:cNvSpPr/>
          <p:nvPr/>
        </p:nvSpPr>
        <p:spPr>
          <a:xfrm rot="7529882">
            <a:off x="-995029" y="1846123"/>
            <a:ext cx="2551705" cy="1734533"/>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98"/>
        <p:cNvGrpSpPr/>
        <p:nvPr/>
      </p:nvGrpSpPr>
      <p:grpSpPr>
        <a:xfrm>
          <a:off x="0" y="0"/>
          <a:ext cx="0" cy="0"/>
          <a:chOff x="0" y="0"/>
          <a:chExt cx="0" cy="0"/>
        </a:xfrm>
      </p:grpSpPr>
      <p:sp>
        <p:nvSpPr>
          <p:cNvPr id="199" name="Google Shape;199;p8"/>
          <p:cNvSpPr/>
          <p:nvPr/>
        </p:nvSpPr>
        <p:spPr>
          <a:xfrm rot="-2700000" flipH="1">
            <a:off x="7995010" y="-125869"/>
            <a:ext cx="2148665" cy="267383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8"/>
          <p:cNvSpPr txBox="1">
            <a:spLocks noGrp="1"/>
          </p:cNvSpPr>
          <p:nvPr>
            <p:ph type="title"/>
          </p:nvPr>
        </p:nvSpPr>
        <p:spPr>
          <a:xfrm>
            <a:off x="1468350" y="1655850"/>
            <a:ext cx="6207300" cy="183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71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201" name="Google Shape;201;p8"/>
          <p:cNvGrpSpPr/>
          <p:nvPr/>
        </p:nvGrpSpPr>
        <p:grpSpPr>
          <a:xfrm>
            <a:off x="-141534" y="3719281"/>
            <a:ext cx="2171635" cy="1029931"/>
            <a:chOff x="-141534" y="3719281"/>
            <a:chExt cx="2171635" cy="1029931"/>
          </a:xfrm>
        </p:grpSpPr>
        <p:sp>
          <p:nvSpPr>
            <p:cNvPr id="202" name="Google Shape;202;p8"/>
            <p:cNvSpPr/>
            <p:nvPr/>
          </p:nvSpPr>
          <p:spPr>
            <a:xfrm>
              <a:off x="-139653"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8"/>
            <p:cNvSpPr/>
            <p:nvPr/>
          </p:nvSpPr>
          <p:spPr>
            <a:xfrm>
              <a:off x="-141534"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p:nvPr/>
          </p:nvSpPr>
          <p:spPr>
            <a:xfrm>
              <a:off x="-12572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5" name="Google Shape;205;p8"/>
          <p:cNvSpPr/>
          <p:nvPr/>
        </p:nvSpPr>
        <p:spPr>
          <a:xfrm>
            <a:off x="264025" y="-473099"/>
            <a:ext cx="1336149" cy="2217339"/>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8"/>
          <p:cNvSpPr/>
          <p:nvPr/>
        </p:nvSpPr>
        <p:spPr>
          <a:xfrm rot="-1266426">
            <a:off x="308481" y="708971"/>
            <a:ext cx="2426963" cy="1649674"/>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8"/>
          <p:cNvSpPr/>
          <p:nvPr/>
        </p:nvSpPr>
        <p:spPr>
          <a:xfrm rot="4721171">
            <a:off x="7009202" y="3068448"/>
            <a:ext cx="2287052" cy="257909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8"/>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9" name="Google Shape;209;p8"/>
          <p:cNvGrpSpPr/>
          <p:nvPr/>
        </p:nvGrpSpPr>
        <p:grpSpPr>
          <a:xfrm rot="152993">
            <a:off x="8222060" y="1331917"/>
            <a:ext cx="374291" cy="3365976"/>
            <a:chOff x="8346443" y="1270213"/>
            <a:chExt cx="339835" cy="3056115"/>
          </a:xfrm>
        </p:grpSpPr>
        <p:sp>
          <p:nvSpPr>
            <p:cNvPr id="210" name="Google Shape;210;p8"/>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8"/>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8"/>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8"/>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8"/>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8"/>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8"/>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8"/>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8"/>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8"/>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8"/>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8"/>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8"/>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8"/>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8"/>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8"/>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8"/>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27"/>
        <p:cNvGrpSpPr/>
        <p:nvPr/>
      </p:nvGrpSpPr>
      <p:grpSpPr>
        <a:xfrm>
          <a:off x="0" y="0"/>
          <a:ext cx="0" cy="0"/>
          <a:chOff x="0" y="0"/>
          <a:chExt cx="0" cy="0"/>
        </a:xfrm>
      </p:grpSpPr>
      <p:sp>
        <p:nvSpPr>
          <p:cNvPr id="228" name="Google Shape;228;p9"/>
          <p:cNvSpPr/>
          <p:nvPr/>
        </p:nvSpPr>
        <p:spPr>
          <a:xfrm rot="3521181">
            <a:off x="2146394" y="3479342"/>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9"/>
          <p:cNvSpPr txBox="1">
            <a:spLocks noGrp="1"/>
          </p:cNvSpPr>
          <p:nvPr>
            <p:ph type="title"/>
          </p:nvPr>
        </p:nvSpPr>
        <p:spPr>
          <a:xfrm>
            <a:off x="2031900" y="1543600"/>
            <a:ext cx="5080200" cy="509400"/>
          </a:xfrm>
          <a:prstGeom prst="rect">
            <a:avLst/>
          </a:prstGeom>
        </p:spPr>
        <p:txBody>
          <a:bodyPr spcFirstLastPara="1" wrap="square" lIns="91425" tIns="91425" rIns="91425" bIns="91425" anchor="ctr" anchorCtr="0">
            <a:noAutofit/>
          </a:bodyPr>
          <a:lstStyle>
            <a:lvl1pPr lvl="0" algn="ctr">
              <a:spcBef>
                <a:spcPts val="0"/>
              </a:spcBef>
              <a:spcAft>
                <a:spcPts val="0"/>
              </a:spcAft>
              <a:buSzPts val="4200"/>
              <a:buNone/>
              <a:defRPr sz="36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230" name="Google Shape;230;p9"/>
          <p:cNvSpPr txBox="1">
            <a:spLocks noGrp="1"/>
          </p:cNvSpPr>
          <p:nvPr>
            <p:ph type="subTitle" idx="1"/>
          </p:nvPr>
        </p:nvSpPr>
        <p:spPr>
          <a:xfrm>
            <a:off x="2031900" y="2064227"/>
            <a:ext cx="5080200" cy="15357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231" name="Google Shape;231;p9"/>
          <p:cNvSpPr/>
          <p:nvPr/>
        </p:nvSpPr>
        <p:spPr>
          <a:xfrm>
            <a:off x="-487097" y="766628"/>
            <a:ext cx="1983954" cy="629190"/>
          </a:xfrm>
          <a:custGeom>
            <a:avLst/>
            <a:gdLst/>
            <a:ahLst/>
            <a:cxnLst/>
            <a:rect l="l" t="t" r="r" b="b"/>
            <a:pathLst>
              <a:path w="34849" h="11052" extrusionOk="0">
                <a:moveTo>
                  <a:pt x="22203" y="1"/>
                </a:moveTo>
                <a:cubicBezTo>
                  <a:pt x="21288" y="1"/>
                  <a:pt x="20373" y="22"/>
                  <a:pt x="19463" y="46"/>
                </a:cubicBezTo>
                <a:cubicBezTo>
                  <a:pt x="18043" y="98"/>
                  <a:pt x="16622" y="177"/>
                  <a:pt x="15150" y="230"/>
                </a:cubicBezTo>
                <a:cubicBezTo>
                  <a:pt x="13887" y="282"/>
                  <a:pt x="12625" y="361"/>
                  <a:pt x="11389" y="414"/>
                </a:cubicBezTo>
                <a:cubicBezTo>
                  <a:pt x="10222" y="487"/>
                  <a:pt x="9055" y="627"/>
                  <a:pt x="7908" y="627"/>
                </a:cubicBezTo>
                <a:cubicBezTo>
                  <a:pt x="7815" y="627"/>
                  <a:pt x="7721" y="626"/>
                  <a:pt x="7628" y="624"/>
                </a:cubicBezTo>
                <a:cubicBezTo>
                  <a:pt x="6978" y="604"/>
                  <a:pt x="6438" y="443"/>
                  <a:pt x="5827" y="443"/>
                </a:cubicBezTo>
                <a:cubicBezTo>
                  <a:pt x="5646" y="443"/>
                  <a:pt x="5459" y="457"/>
                  <a:pt x="5261" y="493"/>
                </a:cubicBezTo>
                <a:cubicBezTo>
                  <a:pt x="4209" y="651"/>
                  <a:pt x="3183" y="1045"/>
                  <a:pt x="2263" y="1650"/>
                </a:cubicBezTo>
                <a:cubicBezTo>
                  <a:pt x="974" y="2518"/>
                  <a:pt x="1" y="4017"/>
                  <a:pt x="132" y="5595"/>
                </a:cubicBezTo>
                <a:cubicBezTo>
                  <a:pt x="264" y="6936"/>
                  <a:pt x="1158" y="8146"/>
                  <a:pt x="2289" y="8882"/>
                </a:cubicBezTo>
                <a:cubicBezTo>
                  <a:pt x="3420" y="9619"/>
                  <a:pt x="4761" y="9987"/>
                  <a:pt x="6076" y="10276"/>
                </a:cubicBezTo>
                <a:cubicBezTo>
                  <a:pt x="8648" y="10818"/>
                  <a:pt x="11250" y="11052"/>
                  <a:pt x="13860" y="11052"/>
                </a:cubicBezTo>
                <a:cubicBezTo>
                  <a:pt x="19738" y="11052"/>
                  <a:pt x="25658" y="9868"/>
                  <a:pt x="31377" y="8356"/>
                </a:cubicBezTo>
                <a:cubicBezTo>
                  <a:pt x="32771" y="8015"/>
                  <a:pt x="34349" y="7410"/>
                  <a:pt x="34664" y="6016"/>
                </a:cubicBezTo>
                <a:cubicBezTo>
                  <a:pt x="34848" y="5253"/>
                  <a:pt x="34533" y="4464"/>
                  <a:pt x="34112" y="3807"/>
                </a:cubicBezTo>
                <a:cubicBezTo>
                  <a:pt x="32876" y="1992"/>
                  <a:pt x="30719" y="1071"/>
                  <a:pt x="28589" y="598"/>
                </a:cubicBezTo>
                <a:cubicBezTo>
                  <a:pt x="26504" y="118"/>
                  <a:pt x="24354" y="1"/>
                  <a:pt x="222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9"/>
          <p:cNvSpPr/>
          <p:nvPr/>
        </p:nvSpPr>
        <p:spPr>
          <a:xfrm>
            <a:off x="-641311" y="153575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9"/>
          <p:cNvSpPr/>
          <p:nvPr/>
        </p:nvSpPr>
        <p:spPr>
          <a:xfrm>
            <a:off x="-817953" y="227819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9"/>
          <p:cNvSpPr/>
          <p:nvPr/>
        </p:nvSpPr>
        <p:spPr>
          <a:xfrm>
            <a:off x="209925" y="287451"/>
            <a:ext cx="1646479" cy="2349081"/>
          </a:xfrm>
          <a:custGeom>
            <a:avLst/>
            <a:gdLst/>
            <a:ahLst/>
            <a:cxnLst/>
            <a:rect l="l" t="t" r="r" b="b"/>
            <a:pathLst>
              <a:path w="41818" h="59663" extrusionOk="0">
                <a:moveTo>
                  <a:pt x="26091" y="210"/>
                </a:moveTo>
                <a:cubicBezTo>
                  <a:pt x="29089" y="210"/>
                  <a:pt x="32066" y="819"/>
                  <a:pt x="34848" y="2004"/>
                </a:cubicBezTo>
                <a:cubicBezTo>
                  <a:pt x="35479" y="2293"/>
                  <a:pt x="36084" y="2608"/>
                  <a:pt x="36715" y="2924"/>
                </a:cubicBezTo>
                <a:cubicBezTo>
                  <a:pt x="37320" y="3240"/>
                  <a:pt x="37951" y="3319"/>
                  <a:pt x="38398" y="3792"/>
                </a:cubicBezTo>
                <a:cubicBezTo>
                  <a:pt x="38793" y="4265"/>
                  <a:pt x="39135" y="4791"/>
                  <a:pt x="39398" y="5370"/>
                </a:cubicBezTo>
                <a:cubicBezTo>
                  <a:pt x="39713" y="5949"/>
                  <a:pt x="40003" y="6553"/>
                  <a:pt x="40266" y="7185"/>
                </a:cubicBezTo>
                <a:cubicBezTo>
                  <a:pt x="40713" y="8421"/>
                  <a:pt x="41028" y="9736"/>
                  <a:pt x="41212" y="11051"/>
                </a:cubicBezTo>
                <a:cubicBezTo>
                  <a:pt x="41393" y="12394"/>
                  <a:pt x="41498" y="13738"/>
                  <a:pt x="41502" y="15107"/>
                </a:cubicBezTo>
                <a:lnTo>
                  <a:pt x="41502" y="15107"/>
                </a:lnTo>
                <a:cubicBezTo>
                  <a:pt x="41489" y="15127"/>
                  <a:pt x="41480" y="15151"/>
                  <a:pt x="41475" y="15180"/>
                </a:cubicBezTo>
                <a:cubicBezTo>
                  <a:pt x="41581" y="20992"/>
                  <a:pt x="41081" y="26778"/>
                  <a:pt x="39950" y="32485"/>
                </a:cubicBezTo>
                <a:cubicBezTo>
                  <a:pt x="39398" y="35326"/>
                  <a:pt x="38688" y="38113"/>
                  <a:pt x="37846" y="40875"/>
                </a:cubicBezTo>
                <a:cubicBezTo>
                  <a:pt x="37162" y="43189"/>
                  <a:pt x="36294" y="45425"/>
                  <a:pt x="35269" y="47608"/>
                </a:cubicBezTo>
                <a:cubicBezTo>
                  <a:pt x="33322" y="51684"/>
                  <a:pt x="30535" y="55550"/>
                  <a:pt x="26406" y="57602"/>
                </a:cubicBezTo>
                <a:cubicBezTo>
                  <a:pt x="23907" y="58838"/>
                  <a:pt x="21119" y="59311"/>
                  <a:pt x="18384" y="59390"/>
                </a:cubicBezTo>
                <a:cubicBezTo>
                  <a:pt x="17951" y="59407"/>
                  <a:pt x="17517" y="59417"/>
                  <a:pt x="17082" y="59417"/>
                </a:cubicBezTo>
                <a:cubicBezTo>
                  <a:pt x="14876" y="59417"/>
                  <a:pt x="12660" y="59173"/>
                  <a:pt x="10573" y="58469"/>
                </a:cubicBezTo>
                <a:cubicBezTo>
                  <a:pt x="8180" y="57680"/>
                  <a:pt x="6076" y="56155"/>
                  <a:pt x="4577" y="54104"/>
                </a:cubicBezTo>
                <a:cubicBezTo>
                  <a:pt x="3077" y="52026"/>
                  <a:pt x="2052" y="49633"/>
                  <a:pt x="1499" y="47134"/>
                </a:cubicBezTo>
                <a:cubicBezTo>
                  <a:pt x="842" y="44320"/>
                  <a:pt x="658" y="41427"/>
                  <a:pt x="526" y="38534"/>
                </a:cubicBezTo>
                <a:cubicBezTo>
                  <a:pt x="369" y="35536"/>
                  <a:pt x="342" y="32538"/>
                  <a:pt x="447" y="29540"/>
                </a:cubicBezTo>
                <a:cubicBezTo>
                  <a:pt x="526" y="26568"/>
                  <a:pt x="737" y="23648"/>
                  <a:pt x="1105" y="20729"/>
                </a:cubicBezTo>
                <a:cubicBezTo>
                  <a:pt x="1421" y="17968"/>
                  <a:pt x="1973" y="15180"/>
                  <a:pt x="3183" y="12655"/>
                </a:cubicBezTo>
                <a:cubicBezTo>
                  <a:pt x="4235" y="10446"/>
                  <a:pt x="5734" y="8473"/>
                  <a:pt x="7548" y="6869"/>
                </a:cubicBezTo>
                <a:cubicBezTo>
                  <a:pt x="8469" y="6001"/>
                  <a:pt x="9468" y="5265"/>
                  <a:pt x="10547" y="4607"/>
                </a:cubicBezTo>
                <a:cubicBezTo>
                  <a:pt x="11046" y="4292"/>
                  <a:pt x="11572" y="4002"/>
                  <a:pt x="12098" y="3739"/>
                </a:cubicBezTo>
                <a:cubicBezTo>
                  <a:pt x="12651" y="3424"/>
                  <a:pt x="13229" y="3187"/>
                  <a:pt x="13860" y="3056"/>
                </a:cubicBezTo>
                <a:cubicBezTo>
                  <a:pt x="14176" y="3003"/>
                  <a:pt x="14518" y="2950"/>
                  <a:pt x="14834" y="2845"/>
                </a:cubicBezTo>
                <a:cubicBezTo>
                  <a:pt x="15149" y="2740"/>
                  <a:pt x="15491" y="2582"/>
                  <a:pt x="15807" y="2451"/>
                </a:cubicBezTo>
                <a:cubicBezTo>
                  <a:pt x="16490" y="2188"/>
                  <a:pt x="17148" y="1951"/>
                  <a:pt x="17832" y="1714"/>
                </a:cubicBezTo>
                <a:cubicBezTo>
                  <a:pt x="19173" y="1267"/>
                  <a:pt x="20514" y="873"/>
                  <a:pt x="21908" y="610"/>
                </a:cubicBezTo>
                <a:cubicBezTo>
                  <a:pt x="23295" y="342"/>
                  <a:pt x="24695" y="210"/>
                  <a:pt x="26091" y="210"/>
                </a:cubicBezTo>
                <a:close/>
                <a:moveTo>
                  <a:pt x="26309" y="1"/>
                </a:moveTo>
                <a:cubicBezTo>
                  <a:pt x="23534" y="1"/>
                  <a:pt x="20744" y="474"/>
                  <a:pt x="18121" y="1399"/>
                </a:cubicBezTo>
                <a:cubicBezTo>
                  <a:pt x="17411" y="1635"/>
                  <a:pt x="16701" y="1898"/>
                  <a:pt x="16017" y="2161"/>
                </a:cubicBezTo>
                <a:cubicBezTo>
                  <a:pt x="15386" y="2451"/>
                  <a:pt x="14702" y="2661"/>
                  <a:pt x="14018" y="2819"/>
                </a:cubicBezTo>
                <a:cubicBezTo>
                  <a:pt x="12835" y="3003"/>
                  <a:pt x="11704" y="3660"/>
                  <a:pt x="10704" y="4265"/>
                </a:cubicBezTo>
                <a:cubicBezTo>
                  <a:pt x="8548" y="5554"/>
                  <a:pt x="6654" y="7237"/>
                  <a:pt x="5103" y="9210"/>
                </a:cubicBezTo>
                <a:cubicBezTo>
                  <a:pt x="3525" y="11235"/>
                  <a:pt x="2394" y="13576"/>
                  <a:pt x="1762" y="16074"/>
                </a:cubicBezTo>
                <a:cubicBezTo>
                  <a:pt x="1052" y="18836"/>
                  <a:pt x="789" y="21729"/>
                  <a:pt x="553" y="24569"/>
                </a:cubicBezTo>
                <a:cubicBezTo>
                  <a:pt x="0" y="30670"/>
                  <a:pt x="27" y="36825"/>
                  <a:pt x="605" y="42926"/>
                </a:cubicBezTo>
                <a:cubicBezTo>
                  <a:pt x="1131" y="48028"/>
                  <a:pt x="2630" y="53499"/>
                  <a:pt x="6891" y="56760"/>
                </a:cubicBezTo>
                <a:cubicBezTo>
                  <a:pt x="8969" y="58364"/>
                  <a:pt x="11493" y="59127"/>
                  <a:pt x="14045" y="59443"/>
                </a:cubicBezTo>
                <a:cubicBezTo>
                  <a:pt x="15213" y="59589"/>
                  <a:pt x="16391" y="59663"/>
                  <a:pt x="17569" y="59663"/>
                </a:cubicBezTo>
                <a:cubicBezTo>
                  <a:pt x="19148" y="59663"/>
                  <a:pt x="20725" y="59530"/>
                  <a:pt x="22276" y="59258"/>
                </a:cubicBezTo>
                <a:cubicBezTo>
                  <a:pt x="24775" y="58811"/>
                  <a:pt x="27116" y="57786"/>
                  <a:pt x="29141" y="56234"/>
                </a:cubicBezTo>
                <a:cubicBezTo>
                  <a:pt x="30929" y="54814"/>
                  <a:pt x="32455" y="53104"/>
                  <a:pt x="33691" y="51158"/>
                </a:cubicBezTo>
                <a:cubicBezTo>
                  <a:pt x="36426" y="46898"/>
                  <a:pt x="38004" y="41927"/>
                  <a:pt x="39266" y="37061"/>
                </a:cubicBezTo>
                <a:cubicBezTo>
                  <a:pt x="40739" y="31328"/>
                  <a:pt x="41581" y="25463"/>
                  <a:pt x="41765" y="19546"/>
                </a:cubicBezTo>
                <a:cubicBezTo>
                  <a:pt x="41817" y="18099"/>
                  <a:pt x="41791" y="16626"/>
                  <a:pt x="41765" y="15180"/>
                </a:cubicBezTo>
                <a:cubicBezTo>
                  <a:pt x="41756" y="15118"/>
                  <a:pt x="41723" y="15076"/>
                  <a:pt x="41682" y="15056"/>
                </a:cubicBezTo>
                <a:lnTo>
                  <a:pt x="41682" y="15056"/>
                </a:lnTo>
                <a:cubicBezTo>
                  <a:pt x="41601" y="12308"/>
                  <a:pt x="41381" y="9513"/>
                  <a:pt x="40371" y="6922"/>
                </a:cubicBezTo>
                <a:cubicBezTo>
                  <a:pt x="40134" y="6343"/>
                  <a:pt x="39845" y="5791"/>
                  <a:pt x="39556" y="5238"/>
                </a:cubicBezTo>
                <a:cubicBezTo>
                  <a:pt x="39293" y="4686"/>
                  <a:pt x="38977" y="4186"/>
                  <a:pt x="38609" y="3713"/>
                </a:cubicBezTo>
                <a:cubicBezTo>
                  <a:pt x="38425" y="3529"/>
                  <a:pt x="38214" y="3345"/>
                  <a:pt x="37978" y="3240"/>
                </a:cubicBezTo>
                <a:cubicBezTo>
                  <a:pt x="37688" y="3108"/>
                  <a:pt x="37399" y="3029"/>
                  <a:pt x="37110" y="2898"/>
                </a:cubicBezTo>
                <a:cubicBezTo>
                  <a:pt x="36452" y="2608"/>
                  <a:pt x="35821" y="2240"/>
                  <a:pt x="35163" y="1925"/>
                </a:cubicBezTo>
                <a:cubicBezTo>
                  <a:pt x="32507" y="741"/>
                  <a:pt x="29667" y="110"/>
                  <a:pt x="26747" y="5"/>
                </a:cubicBezTo>
                <a:cubicBezTo>
                  <a:pt x="26601" y="2"/>
                  <a:pt x="26455" y="1"/>
                  <a:pt x="26309" y="1"/>
                </a:cubicBezTo>
                <a:close/>
              </a:path>
            </a:pathLst>
          </a:custGeom>
          <a:solidFill>
            <a:schemeClr val="dk1"/>
          </a:solid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9"/>
          <p:cNvSpPr/>
          <p:nvPr/>
        </p:nvSpPr>
        <p:spPr>
          <a:xfrm flipH="1">
            <a:off x="7380388" y="1775151"/>
            <a:ext cx="1420262" cy="1595265"/>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9"/>
          <p:cNvSpPr/>
          <p:nvPr/>
        </p:nvSpPr>
        <p:spPr>
          <a:xfrm flipH="1">
            <a:off x="7546235" y="2920006"/>
            <a:ext cx="1367140" cy="2640388"/>
          </a:xfrm>
          <a:custGeom>
            <a:avLst/>
            <a:gdLst/>
            <a:ahLst/>
            <a:cxnLst/>
            <a:rect l="l" t="t" r="r" b="b"/>
            <a:pathLst>
              <a:path w="20778" h="40129" extrusionOk="0">
                <a:moveTo>
                  <a:pt x="7901" y="510"/>
                </a:moveTo>
                <a:cubicBezTo>
                  <a:pt x="7967" y="510"/>
                  <a:pt x="8034" y="511"/>
                  <a:pt x="8101" y="514"/>
                </a:cubicBezTo>
                <a:cubicBezTo>
                  <a:pt x="9469" y="540"/>
                  <a:pt x="10810" y="934"/>
                  <a:pt x="11994" y="1644"/>
                </a:cubicBezTo>
                <a:cubicBezTo>
                  <a:pt x="14518" y="3144"/>
                  <a:pt x="16281" y="5642"/>
                  <a:pt x="17438" y="8298"/>
                </a:cubicBezTo>
                <a:cubicBezTo>
                  <a:pt x="18779" y="11454"/>
                  <a:pt x="19410" y="14900"/>
                  <a:pt x="19700" y="18319"/>
                </a:cubicBezTo>
                <a:cubicBezTo>
                  <a:pt x="19857" y="20028"/>
                  <a:pt x="19936" y="21764"/>
                  <a:pt x="19989" y="23473"/>
                </a:cubicBezTo>
                <a:cubicBezTo>
                  <a:pt x="20015" y="25104"/>
                  <a:pt x="19963" y="26761"/>
                  <a:pt x="19805" y="28391"/>
                </a:cubicBezTo>
                <a:cubicBezTo>
                  <a:pt x="19437" y="31416"/>
                  <a:pt x="18490" y="34519"/>
                  <a:pt x="16359" y="36755"/>
                </a:cubicBezTo>
                <a:cubicBezTo>
                  <a:pt x="14676" y="38510"/>
                  <a:pt x="12311" y="39760"/>
                  <a:pt x="9867" y="39760"/>
                </a:cubicBezTo>
                <a:cubicBezTo>
                  <a:pt x="9639" y="39760"/>
                  <a:pt x="9409" y="39749"/>
                  <a:pt x="9180" y="39727"/>
                </a:cubicBezTo>
                <a:cubicBezTo>
                  <a:pt x="8724" y="39672"/>
                  <a:pt x="8281" y="39580"/>
                  <a:pt x="7851" y="39441"/>
                </a:cubicBezTo>
                <a:lnTo>
                  <a:pt x="7851" y="39441"/>
                </a:lnTo>
                <a:cubicBezTo>
                  <a:pt x="7833" y="39427"/>
                  <a:pt x="7812" y="39417"/>
                  <a:pt x="7786" y="39411"/>
                </a:cubicBezTo>
                <a:cubicBezTo>
                  <a:pt x="7669" y="39374"/>
                  <a:pt x="7555" y="39335"/>
                  <a:pt x="7442" y="39292"/>
                </a:cubicBezTo>
                <a:lnTo>
                  <a:pt x="7442" y="39292"/>
                </a:lnTo>
                <a:cubicBezTo>
                  <a:pt x="7390" y="39271"/>
                  <a:pt x="7338" y="39249"/>
                  <a:pt x="7286" y="39227"/>
                </a:cubicBezTo>
                <a:cubicBezTo>
                  <a:pt x="7268" y="39218"/>
                  <a:pt x="7250" y="39212"/>
                  <a:pt x="7232" y="39209"/>
                </a:cubicBezTo>
                <a:lnTo>
                  <a:pt x="7232" y="39209"/>
                </a:lnTo>
                <a:cubicBezTo>
                  <a:pt x="4565" y="38102"/>
                  <a:pt x="2946" y="35417"/>
                  <a:pt x="2157" y="32731"/>
                </a:cubicBezTo>
                <a:cubicBezTo>
                  <a:pt x="1710" y="31021"/>
                  <a:pt x="1395" y="29312"/>
                  <a:pt x="1211" y="27550"/>
                </a:cubicBezTo>
                <a:cubicBezTo>
                  <a:pt x="1000" y="25814"/>
                  <a:pt x="842" y="24078"/>
                  <a:pt x="737" y="22342"/>
                </a:cubicBezTo>
                <a:cubicBezTo>
                  <a:pt x="527" y="18871"/>
                  <a:pt x="658" y="15347"/>
                  <a:pt x="1158" y="11901"/>
                </a:cubicBezTo>
                <a:cubicBezTo>
                  <a:pt x="1421" y="10166"/>
                  <a:pt x="1789" y="8456"/>
                  <a:pt x="2289" y="6773"/>
                </a:cubicBezTo>
                <a:cubicBezTo>
                  <a:pt x="2552" y="5958"/>
                  <a:pt x="2815" y="5169"/>
                  <a:pt x="3104" y="4380"/>
                </a:cubicBezTo>
                <a:cubicBezTo>
                  <a:pt x="3367" y="3696"/>
                  <a:pt x="3709" y="3038"/>
                  <a:pt x="4104" y="2407"/>
                </a:cubicBezTo>
                <a:cubicBezTo>
                  <a:pt x="4524" y="1802"/>
                  <a:pt x="5077" y="1303"/>
                  <a:pt x="5760" y="961"/>
                </a:cubicBezTo>
                <a:cubicBezTo>
                  <a:pt x="6436" y="647"/>
                  <a:pt x="7157" y="510"/>
                  <a:pt x="7901" y="510"/>
                </a:cubicBezTo>
                <a:close/>
                <a:moveTo>
                  <a:pt x="7845" y="1"/>
                </a:moveTo>
                <a:cubicBezTo>
                  <a:pt x="7062" y="1"/>
                  <a:pt x="6287" y="132"/>
                  <a:pt x="5576" y="435"/>
                </a:cubicBezTo>
                <a:cubicBezTo>
                  <a:pt x="4077" y="1066"/>
                  <a:pt x="3209" y="2486"/>
                  <a:pt x="2604" y="3933"/>
                </a:cubicBezTo>
                <a:cubicBezTo>
                  <a:pt x="1973" y="5563"/>
                  <a:pt x="1447" y="7246"/>
                  <a:pt x="1105" y="8982"/>
                </a:cubicBezTo>
                <a:cubicBezTo>
                  <a:pt x="343" y="12506"/>
                  <a:pt x="1" y="16109"/>
                  <a:pt x="80" y="19712"/>
                </a:cubicBezTo>
                <a:cubicBezTo>
                  <a:pt x="106" y="21527"/>
                  <a:pt x="211" y="23342"/>
                  <a:pt x="395" y="25157"/>
                </a:cubicBezTo>
                <a:cubicBezTo>
                  <a:pt x="606" y="26945"/>
                  <a:pt x="816" y="28733"/>
                  <a:pt x="1132" y="30522"/>
                </a:cubicBezTo>
                <a:cubicBezTo>
                  <a:pt x="1737" y="33704"/>
                  <a:pt x="2946" y="36991"/>
                  <a:pt x="5734" y="38885"/>
                </a:cubicBezTo>
                <a:cubicBezTo>
                  <a:pt x="6313" y="39280"/>
                  <a:pt x="6970" y="39595"/>
                  <a:pt x="7654" y="39806"/>
                </a:cubicBezTo>
                <a:cubicBezTo>
                  <a:pt x="7677" y="39812"/>
                  <a:pt x="7698" y="39815"/>
                  <a:pt x="7718" y="39815"/>
                </a:cubicBezTo>
                <a:cubicBezTo>
                  <a:pt x="7733" y="39815"/>
                  <a:pt x="7747" y="39814"/>
                  <a:pt x="7761" y="39810"/>
                </a:cubicBezTo>
                <a:lnTo>
                  <a:pt x="7761" y="39810"/>
                </a:lnTo>
                <a:cubicBezTo>
                  <a:pt x="8462" y="40027"/>
                  <a:pt x="9178" y="40128"/>
                  <a:pt x="9893" y="40128"/>
                </a:cubicBezTo>
                <a:cubicBezTo>
                  <a:pt x="11652" y="40128"/>
                  <a:pt x="13405" y="39520"/>
                  <a:pt x="14913" y="38543"/>
                </a:cubicBezTo>
                <a:cubicBezTo>
                  <a:pt x="16096" y="37780"/>
                  <a:pt x="17148" y="36781"/>
                  <a:pt x="17964" y="35624"/>
                </a:cubicBezTo>
                <a:cubicBezTo>
                  <a:pt x="18884" y="34256"/>
                  <a:pt x="19542" y="32757"/>
                  <a:pt x="19936" y="31179"/>
                </a:cubicBezTo>
                <a:cubicBezTo>
                  <a:pt x="20778" y="27839"/>
                  <a:pt x="20673" y="24341"/>
                  <a:pt x="20462" y="20949"/>
                </a:cubicBezTo>
                <a:cubicBezTo>
                  <a:pt x="20252" y="17398"/>
                  <a:pt x="19805" y="13821"/>
                  <a:pt x="18700" y="10429"/>
                </a:cubicBezTo>
                <a:cubicBezTo>
                  <a:pt x="17727" y="7457"/>
                  <a:pt x="16228" y="4590"/>
                  <a:pt x="13835" y="2512"/>
                </a:cubicBezTo>
                <a:cubicBezTo>
                  <a:pt x="12783" y="1539"/>
                  <a:pt x="11520" y="803"/>
                  <a:pt x="10153" y="356"/>
                </a:cubicBezTo>
                <a:cubicBezTo>
                  <a:pt x="9416" y="132"/>
                  <a:pt x="8627" y="1"/>
                  <a:pt x="78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9"/>
          <p:cNvSpPr/>
          <p:nvPr/>
        </p:nvSpPr>
        <p:spPr>
          <a:xfrm flipH="1">
            <a:off x="7939643" y="3439372"/>
            <a:ext cx="309248" cy="230423"/>
          </a:xfrm>
          <a:custGeom>
            <a:avLst/>
            <a:gdLst/>
            <a:ahLst/>
            <a:cxnLst/>
            <a:rect l="l" t="t" r="r" b="b"/>
            <a:pathLst>
              <a:path w="4700" h="3502" extrusionOk="0">
                <a:moveTo>
                  <a:pt x="2379" y="789"/>
                </a:moveTo>
                <a:cubicBezTo>
                  <a:pt x="2734" y="789"/>
                  <a:pt x="3098" y="876"/>
                  <a:pt x="3393" y="983"/>
                </a:cubicBezTo>
                <a:cubicBezTo>
                  <a:pt x="3428" y="996"/>
                  <a:pt x="3463" y="1001"/>
                  <a:pt x="3496" y="1001"/>
                </a:cubicBezTo>
                <a:cubicBezTo>
                  <a:pt x="3520" y="1001"/>
                  <a:pt x="3543" y="998"/>
                  <a:pt x="3565" y="993"/>
                </a:cubicBezTo>
                <a:lnTo>
                  <a:pt x="3565" y="993"/>
                </a:lnTo>
                <a:cubicBezTo>
                  <a:pt x="4074" y="1387"/>
                  <a:pt x="3812" y="2157"/>
                  <a:pt x="3314" y="2456"/>
                </a:cubicBezTo>
                <a:cubicBezTo>
                  <a:pt x="3012" y="2620"/>
                  <a:pt x="2675" y="2706"/>
                  <a:pt x="2336" y="2706"/>
                </a:cubicBezTo>
                <a:cubicBezTo>
                  <a:pt x="2024" y="2706"/>
                  <a:pt x="1710" y="2633"/>
                  <a:pt x="1420" y="2482"/>
                </a:cubicBezTo>
                <a:cubicBezTo>
                  <a:pt x="894" y="2166"/>
                  <a:pt x="1026" y="1456"/>
                  <a:pt x="1447" y="1088"/>
                </a:cubicBezTo>
                <a:cubicBezTo>
                  <a:pt x="1704" y="869"/>
                  <a:pt x="2038" y="789"/>
                  <a:pt x="2379" y="789"/>
                </a:cubicBezTo>
                <a:close/>
                <a:moveTo>
                  <a:pt x="2222" y="1"/>
                </a:moveTo>
                <a:cubicBezTo>
                  <a:pt x="1619" y="1"/>
                  <a:pt x="1037" y="210"/>
                  <a:pt x="631" y="746"/>
                </a:cubicBezTo>
                <a:cubicBezTo>
                  <a:pt x="0" y="1535"/>
                  <a:pt x="132" y="2771"/>
                  <a:pt x="1078" y="3245"/>
                </a:cubicBezTo>
                <a:cubicBezTo>
                  <a:pt x="1422" y="3416"/>
                  <a:pt x="1831" y="3502"/>
                  <a:pt x="2245" y="3502"/>
                </a:cubicBezTo>
                <a:cubicBezTo>
                  <a:pt x="2974" y="3502"/>
                  <a:pt x="3720" y="3238"/>
                  <a:pt x="4155" y="2719"/>
                </a:cubicBezTo>
                <a:cubicBezTo>
                  <a:pt x="4700" y="2045"/>
                  <a:pt x="4605" y="885"/>
                  <a:pt x="3797" y="474"/>
                </a:cubicBezTo>
                <a:lnTo>
                  <a:pt x="3797" y="474"/>
                </a:lnTo>
                <a:cubicBezTo>
                  <a:pt x="3768" y="424"/>
                  <a:pt x="3722" y="380"/>
                  <a:pt x="3656" y="352"/>
                </a:cubicBezTo>
                <a:cubicBezTo>
                  <a:pt x="3219" y="139"/>
                  <a:pt x="2714" y="1"/>
                  <a:pt x="2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9"/>
          <p:cNvSpPr/>
          <p:nvPr/>
        </p:nvSpPr>
        <p:spPr>
          <a:xfrm flipH="1">
            <a:off x="7961618" y="3772611"/>
            <a:ext cx="296418" cy="431105"/>
          </a:xfrm>
          <a:custGeom>
            <a:avLst/>
            <a:gdLst/>
            <a:ahLst/>
            <a:cxnLst/>
            <a:rect l="l" t="t" r="r" b="b"/>
            <a:pathLst>
              <a:path w="4505" h="6552" extrusionOk="0">
                <a:moveTo>
                  <a:pt x="2132" y="774"/>
                </a:moveTo>
                <a:lnTo>
                  <a:pt x="2132" y="774"/>
                </a:lnTo>
                <a:cubicBezTo>
                  <a:pt x="2420" y="900"/>
                  <a:pt x="2758" y="1218"/>
                  <a:pt x="2848" y="1362"/>
                </a:cubicBezTo>
                <a:cubicBezTo>
                  <a:pt x="2953" y="1546"/>
                  <a:pt x="3058" y="1730"/>
                  <a:pt x="3137" y="1914"/>
                </a:cubicBezTo>
                <a:cubicBezTo>
                  <a:pt x="3295" y="2309"/>
                  <a:pt x="3427" y="2730"/>
                  <a:pt x="3505" y="3150"/>
                </a:cubicBezTo>
                <a:cubicBezTo>
                  <a:pt x="3620" y="3904"/>
                  <a:pt x="3635" y="5847"/>
                  <a:pt x="2673" y="5847"/>
                </a:cubicBezTo>
                <a:cubicBezTo>
                  <a:pt x="2527" y="5847"/>
                  <a:pt x="2358" y="5802"/>
                  <a:pt x="2164" y="5701"/>
                </a:cubicBezTo>
                <a:cubicBezTo>
                  <a:pt x="1375" y="5281"/>
                  <a:pt x="1007" y="4123"/>
                  <a:pt x="875" y="3308"/>
                </a:cubicBezTo>
                <a:cubicBezTo>
                  <a:pt x="695" y="2249"/>
                  <a:pt x="1047" y="1113"/>
                  <a:pt x="2132" y="774"/>
                </a:cubicBezTo>
                <a:close/>
                <a:moveTo>
                  <a:pt x="2173" y="0"/>
                </a:moveTo>
                <a:cubicBezTo>
                  <a:pt x="1966" y="0"/>
                  <a:pt x="1743" y="78"/>
                  <a:pt x="1507" y="257"/>
                </a:cubicBezTo>
                <a:cubicBezTo>
                  <a:pt x="1448" y="300"/>
                  <a:pt x="1413" y="354"/>
                  <a:pt x="1395" y="411"/>
                </a:cubicBezTo>
                <a:lnTo>
                  <a:pt x="1395" y="411"/>
                </a:lnTo>
                <a:cubicBezTo>
                  <a:pt x="326" y="1058"/>
                  <a:pt x="1" y="2467"/>
                  <a:pt x="271" y="3703"/>
                </a:cubicBezTo>
                <a:cubicBezTo>
                  <a:pt x="514" y="4846"/>
                  <a:pt x="1252" y="6552"/>
                  <a:pt x="2610" y="6552"/>
                </a:cubicBezTo>
                <a:cubicBezTo>
                  <a:pt x="2720" y="6552"/>
                  <a:pt x="2835" y="6540"/>
                  <a:pt x="2953" y="6517"/>
                </a:cubicBezTo>
                <a:cubicBezTo>
                  <a:pt x="4505" y="6227"/>
                  <a:pt x="4268" y="3887"/>
                  <a:pt x="4031" y="2730"/>
                </a:cubicBezTo>
                <a:cubicBezTo>
                  <a:pt x="3878" y="1940"/>
                  <a:pt x="3213" y="0"/>
                  <a:pt x="21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9"/>
          <p:cNvSpPr/>
          <p:nvPr/>
        </p:nvSpPr>
        <p:spPr>
          <a:xfrm flipH="1">
            <a:off x="8271687" y="3656751"/>
            <a:ext cx="312933" cy="212065"/>
          </a:xfrm>
          <a:custGeom>
            <a:avLst/>
            <a:gdLst/>
            <a:ahLst/>
            <a:cxnLst/>
            <a:rect l="l" t="t" r="r" b="b"/>
            <a:pathLst>
              <a:path w="4756" h="3223" extrusionOk="0">
                <a:moveTo>
                  <a:pt x="2494" y="529"/>
                </a:moveTo>
                <a:cubicBezTo>
                  <a:pt x="2544" y="529"/>
                  <a:pt x="2593" y="530"/>
                  <a:pt x="2643" y="532"/>
                </a:cubicBezTo>
                <a:lnTo>
                  <a:pt x="2643" y="532"/>
                </a:lnTo>
                <a:cubicBezTo>
                  <a:pt x="2690" y="626"/>
                  <a:pt x="2779" y="698"/>
                  <a:pt x="2892" y="698"/>
                </a:cubicBezTo>
                <a:cubicBezTo>
                  <a:pt x="2926" y="698"/>
                  <a:pt x="2962" y="691"/>
                  <a:pt x="2999" y="677"/>
                </a:cubicBezTo>
                <a:cubicBezTo>
                  <a:pt x="3090" y="650"/>
                  <a:pt x="3174" y="638"/>
                  <a:pt x="3250" y="638"/>
                </a:cubicBezTo>
                <a:cubicBezTo>
                  <a:pt x="3924" y="638"/>
                  <a:pt x="4026" y="1599"/>
                  <a:pt x="3578" y="2071"/>
                </a:cubicBezTo>
                <a:cubicBezTo>
                  <a:pt x="3246" y="2422"/>
                  <a:pt x="2742" y="2570"/>
                  <a:pt x="2257" y="2570"/>
                </a:cubicBezTo>
                <a:cubicBezTo>
                  <a:pt x="2087" y="2570"/>
                  <a:pt x="1920" y="2552"/>
                  <a:pt x="1763" y="2518"/>
                </a:cubicBezTo>
                <a:cubicBezTo>
                  <a:pt x="948" y="2360"/>
                  <a:pt x="632" y="1571"/>
                  <a:pt x="1237" y="966"/>
                </a:cubicBezTo>
                <a:cubicBezTo>
                  <a:pt x="1571" y="632"/>
                  <a:pt x="2031" y="529"/>
                  <a:pt x="2494" y="529"/>
                </a:cubicBezTo>
                <a:close/>
                <a:moveTo>
                  <a:pt x="2378" y="0"/>
                </a:moveTo>
                <a:cubicBezTo>
                  <a:pt x="1552" y="0"/>
                  <a:pt x="764" y="285"/>
                  <a:pt x="422" y="1150"/>
                </a:cubicBezTo>
                <a:cubicBezTo>
                  <a:pt x="1" y="2255"/>
                  <a:pt x="895" y="3070"/>
                  <a:pt x="1921" y="3202"/>
                </a:cubicBezTo>
                <a:cubicBezTo>
                  <a:pt x="2039" y="3215"/>
                  <a:pt x="2161" y="3222"/>
                  <a:pt x="2284" y="3222"/>
                </a:cubicBezTo>
                <a:cubicBezTo>
                  <a:pt x="3356" y="3222"/>
                  <a:pt x="4512" y="2699"/>
                  <a:pt x="4630" y="1519"/>
                </a:cubicBezTo>
                <a:cubicBezTo>
                  <a:pt x="4755" y="681"/>
                  <a:pt x="4098" y="10"/>
                  <a:pt x="3346" y="10"/>
                </a:cubicBezTo>
                <a:cubicBezTo>
                  <a:pt x="3240" y="10"/>
                  <a:pt x="3131" y="24"/>
                  <a:pt x="3022" y="53"/>
                </a:cubicBezTo>
                <a:lnTo>
                  <a:pt x="3022" y="53"/>
                </a:lnTo>
                <a:cubicBezTo>
                  <a:pt x="2810" y="20"/>
                  <a:pt x="2593" y="0"/>
                  <a:pt x="23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0" name="Google Shape;240;p9"/>
          <p:cNvGrpSpPr/>
          <p:nvPr/>
        </p:nvGrpSpPr>
        <p:grpSpPr>
          <a:xfrm rot="5631906">
            <a:off x="2422830" y="2152291"/>
            <a:ext cx="489121" cy="4398975"/>
            <a:chOff x="2212437" y="-770925"/>
            <a:chExt cx="461125" cy="4146799"/>
          </a:xfrm>
        </p:grpSpPr>
        <p:sp>
          <p:nvSpPr>
            <p:cNvPr id="241" name="Google Shape;241;p9"/>
            <p:cNvSpPr/>
            <p:nvPr/>
          </p:nvSpPr>
          <p:spPr>
            <a:xfrm>
              <a:off x="2354141" y="2038130"/>
              <a:ext cx="92281" cy="90055"/>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9"/>
            <p:cNvSpPr/>
            <p:nvPr/>
          </p:nvSpPr>
          <p:spPr>
            <a:xfrm>
              <a:off x="2212437" y="2231569"/>
              <a:ext cx="105794" cy="78852"/>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9"/>
            <p:cNvSpPr/>
            <p:nvPr/>
          </p:nvSpPr>
          <p:spPr>
            <a:xfrm>
              <a:off x="2365344" y="2568932"/>
              <a:ext cx="137353" cy="103568"/>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9"/>
            <p:cNvSpPr/>
            <p:nvPr/>
          </p:nvSpPr>
          <p:spPr>
            <a:xfrm>
              <a:off x="2412636" y="1730013"/>
              <a:ext cx="119222" cy="96811"/>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9"/>
            <p:cNvSpPr/>
            <p:nvPr/>
          </p:nvSpPr>
          <p:spPr>
            <a:xfrm>
              <a:off x="2279911" y="1552309"/>
              <a:ext cx="177806" cy="139573"/>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9"/>
            <p:cNvSpPr/>
            <p:nvPr/>
          </p:nvSpPr>
          <p:spPr>
            <a:xfrm>
              <a:off x="2516028" y="1460122"/>
              <a:ext cx="119307" cy="90055"/>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9"/>
            <p:cNvSpPr/>
            <p:nvPr/>
          </p:nvSpPr>
          <p:spPr>
            <a:xfrm>
              <a:off x="2387836" y="1167740"/>
              <a:ext cx="144024" cy="105791"/>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9"/>
            <p:cNvSpPr/>
            <p:nvPr/>
          </p:nvSpPr>
          <p:spPr>
            <a:xfrm>
              <a:off x="2462066" y="949587"/>
              <a:ext cx="74321" cy="878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9"/>
            <p:cNvSpPr/>
            <p:nvPr/>
          </p:nvSpPr>
          <p:spPr>
            <a:xfrm>
              <a:off x="2394592" y="493013"/>
              <a:ext cx="130597" cy="105791"/>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9"/>
            <p:cNvSpPr/>
            <p:nvPr/>
          </p:nvSpPr>
          <p:spPr>
            <a:xfrm>
              <a:off x="2484557" y="220899"/>
              <a:ext cx="54052" cy="54050"/>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9"/>
            <p:cNvSpPr/>
            <p:nvPr/>
          </p:nvSpPr>
          <p:spPr>
            <a:xfrm>
              <a:off x="2441798" y="-40013"/>
              <a:ext cx="112551" cy="83299"/>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9"/>
            <p:cNvSpPr/>
            <p:nvPr/>
          </p:nvSpPr>
          <p:spPr>
            <a:xfrm>
              <a:off x="2419307" y="2879273"/>
              <a:ext cx="132820" cy="105877"/>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9"/>
            <p:cNvSpPr/>
            <p:nvPr/>
          </p:nvSpPr>
          <p:spPr>
            <a:xfrm>
              <a:off x="2333874" y="-264922"/>
              <a:ext cx="121531" cy="9227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9"/>
            <p:cNvSpPr/>
            <p:nvPr/>
          </p:nvSpPr>
          <p:spPr>
            <a:xfrm>
              <a:off x="2558787" y="-226696"/>
              <a:ext cx="114775" cy="92364"/>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9"/>
            <p:cNvSpPr/>
            <p:nvPr/>
          </p:nvSpPr>
          <p:spPr>
            <a:xfrm>
              <a:off x="2518337" y="-397644"/>
              <a:ext cx="90058" cy="72095"/>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9"/>
            <p:cNvSpPr/>
            <p:nvPr/>
          </p:nvSpPr>
          <p:spPr>
            <a:xfrm>
              <a:off x="2520561" y="-770925"/>
              <a:ext cx="112551" cy="9227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9"/>
            <p:cNvSpPr/>
            <p:nvPr/>
          </p:nvSpPr>
          <p:spPr>
            <a:xfrm>
              <a:off x="2455310" y="3291464"/>
              <a:ext cx="96814" cy="844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8" name="Google Shape;258;p9"/>
          <p:cNvSpPr/>
          <p:nvPr/>
        </p:nvSpPr>
        <p:spPr>
          <a:xfrm rot="2700000">
            <a:off x="3842970" y="-1544190"/>
            <a:ext cx="3022383" cy="3177704"/>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59"/>
        <p:cNvGrpSpPr/>
        <p:nvPr/>
      </p:nvGrpSpPr>
      <p:grpSpPr>
        <a:xfrm>
          <a:off x="0" y="0"/>
          <a:ext cx="0" cy="0"/>
          <a:chOff x="0" y="0"/>
          <a:chExt cx="0" cy="0"/>
        </a:xfrm>
      </p:grpSpPr>
      <p:sp>
        <p:nvSpPr>
          <p:cNvPr id="260" name="Google Shape;260;p10"/>
          <p:cNvSpPr txBox="1">
            <a:spLocks noGrp="1"/>
          </p:cNvSpPr>
          <p:nvPr>
            <p:ph type="body" idx="1"/>
          </p:nvPr>
        </p:nvSpPr>
        <p:spPr>
          <a:xfrm>
            <a:off x="717425" y="1399825"/>
            <a:ext cx="3854700" cy="23205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400"/>
              <a:buNone/>
              <a:defRPr sz="3000">
                <a:solidFill>
                  <a:schemeClr val="lt2"/>
                </a:solidFill>
                <a:latin typeface="Rubik Mono One" panose="02000504020000020004"/>
                <a:ea typeface="Rubik Mono One" panose="02000504020000020004"/>
                <a:cs typeface="Rubik Mono One" panose="02000504020000020004"/>
                <a:sym typeface="Rubik Mono One" panose="02000504020000020004"/>
              </a:defRPr>
            </a:lvl1pPr>
          </a:lstStyle>
          <a:p>
            <a:endParaRPr/>
          </a:p>
        </p:txBody>
      </p:sp>
      <p:sp>
        <p:nvSpPr>
          <p:cNvPr id="261" name="Google Shape;261;p10"/>
          <p:cNvSpPr/>
          <p:nvPr/>
        </p:nvSpPr>
        <p:spPr>
          <a:xfrm rot="5956960">
            <a:off x="601497" y="-1145661"/>
            <a:ext cx="1331527" cy="2966162"/>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0"/>
          <p:cNvSpPr/>
          <p:nvPr/>
        </p:nvSpPr>
        <p:spPr>
          <a:xfrm>
            <a:off x="6709351" y="3281754"/>
            <a:ext cx="3016214" cy="2297372"/>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0"/>
          <p:cNvSpPr/>
          <p:nvPr/>
        </p:nvSpPr>
        <p:spPr>
          <a:xfrm>
            <a:off x="1886764" y="481052"/>
            <a:ext cx="1252314" cy="384865"/>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0"/>
          <p:cNvSpPr/>
          <p:nvPr/>
        </p:nvSpPr>
        <p:spPr>
          <a:xfrm>
            <a:off x="2899075" y="3606681"/>
            <a:ext cx="936153" cy="1536821"/>
          </a:xfrm>
          <a:custGeom>
            <a:avLst/>
            <a:gdLst/>
            <a:ahLst/>
            <a:cxnLst/>
            <a:rect l="l" t="t" r="r" b="b"/>
            <a:pathLst>
              <a:path w="16491" h="27071" extrusionOk="0">
                <a:moveTo>
                  <a:pt x="6898" y="0"/>
                </a:moveTo>
                <a:cubicBezTo>
                  <a:pt x="6358" y="0"/>
                  <a:pt x="5822" y="94"/>
                  <a:pt x="5313" y="297"/>
                </a:cubicBezTo>
                <a:cubicBezTo>
                  <a:pt x="2762" y="1349"/>
                  <a:pt x="1894" y="4479"/>
                  <a:pt x="1473" y="7214"/>
                </a:cubicBezTo>
                <a:cubicBezTo>
                  <a:pt x="1131" y="9397"/>
                  <a:pt x="868" y="11606"/>
                  <a:pt x="658" y="13815"/>
                </a:cubicBezTo>
                <a:cubicBezTo>
                  <a:pt x="263" y="17760"/>
                  <a:pt x="53" y="21705"/>
                  <a:pt x="0" y="25650"/>
                </a:cubicBezTo>
                <a:lnTo>
                  <a:pt x="0" y="27071"/>
                </a:lnTo>
                <a:lnTo>
                  <a:pt x="15859" y="27071"/>
                </a:lnTo>
                <a:cubicBezTo>
                  <a:pt x="16491" y="20496"/>
                  <a:pt x="15886" y="13894"/>
                  <a:pt x="14018" y="7582"/>
                </a:cubicBezTo>
                <a:cubicBezTo>
                  <a:pt x="13413" y="5531"/>
                  <a:pt x="12624" y="3453"/>
                  <a:pt x="11125" y="1902"/>
                </a:cubicBezTo>
                <a:cubicBezTo>
                  <a:pt x="10033" y="770"/>
                  <a:pt x="8448" y="0"/>
                  <a:pt x="68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5" name="Google Shape;265;p10"/>
          <p:cNvGrpSpPr/>
          <p:nvPr/>
        </p:nvGrpSpPr>
        <p:grpSpPr>
          <a:xfrm rot="2907200">
            <a:off x="3670695" y="3532627"/>
            <a:ext cx="646386" cy="1304233"/>
            <a:chOff x="3281368" y="4016197"/>
            <a:chExt cx="331505" cy="668888"/>
          </a:xfrm>
        </p:grpSpPr>
        <p:sp>
          <p:nvSpPr>
            <p:cNvPr id="266" name="Google Shape;266;p10"/>
            <p:cNvSpPr/>
            <p:nvPr/>
          </p:nvSpPr>
          <p:spPr>
            <a:xfrm>
              <a:off x="3414253" y="4193821"/>
              <a:ext cx="62728" cy="54953"/>
            </a:xfrm>
            <a:custGeom>
              <a:avLst/>
              <a:gdLst/>
              <a:ahLst/>
              <a:cxnLst/>
              <a:rect l="l" t="t" r="r" b="b"/>
              <a:pathLst>
                <a:path w="1105" h="968" extrusionOk="0">
                  <a:moveTo>
                    <a:pt x="500" y="1"/>
                  </a:moveTo>
                  <a:cubicBezTo>
                    <a:pt x="395" y="1"/>
                    <a:pt x="316" y="27"/>
                    <a:pt x="237" y="80"/>
                  </a:cubicBezTo>
                  <a:lnTo>
                    <a:pt x="158" y="159"/>
                  </a:lnTo>
                  <a:cubicBezTo>
                    <a:pt x="79" y="211"/>
                    <a:pt x="53" y="290"/>
                    <a:pt x="27" y="369"/>
                  </a:cubicBezTo>
                  <a:cubicBezTo>
                    <a:pt x="0" y="422"/>
                    <a:pt x="0" y="501"/>
                    <a:pt x="27" y="553"/>
                  </a:cubicBezTo>
                  <a:cubicBezTo>
                    <a:pt x="27" y="632"/>
                    <a:pt x="53" y="685"/>
                    <a:pt x="79" y="737"/>
                  </a:cubicBezTo>
                  <a:cubicBezTo>
                    <a:pt x="106" y="790"/>
                    <a:pt x="158" y="842"/>
                    <a:pt x="211" y="869"/>
                  </a:cubicBezTo>
                  <a:cubicBezTo>
                    <a:pt x="237" y="921"/>
                    <a:pt x="316" y="948"/>
                    <a:pt x="369" y="948"/>
                  </a:cubicBezTo>
                  <a:cubicBezTo>
                    <a:pt x="408" y="961"/>
                    <a:pt x="454" y="967"/>
                    <a:pt x="500" y="967"/>
                  </a:cubicBezTo>
                  <a:cubicBezTo>
                    <a:pt x="546" y="967"/>
                    <a:pt x="592" y="961"/>
                    <a:pt x="632" y="948"/>
                  </a:cubicBezTo>
                  <a:lnTo>
                    <a:pt x="763" y="921"/>
                  </a:lnTo>
                  <a:cubicBezTo>
                    <a:pt x="842" y="921"/>
                    <a:pt x="895" y="895"/>
                    <a:pt x="921" y="842"/>
                  </a:cubicBezTo>
                  <a:cubicBezTo>
                    <a:pt x="973" y="816"/>
                    <a:pt x="1026" y="764"/>
                    <a:pt x="1052" y="711"/>
                  </a:cubicBezTo>
                  <a:cubicBezTo>
                    <a:pt x="1079" y="685"/>
                    <a:pt x="1079" y="632"/>
                    <a:pt x="1105" y="606"/>
                  </a:cubicBezTo>
                  <a:cubicBezTo>
                    <a:pt x="1105" y="553"/>
                    <a:pt x="1105" y="474"/>
                    <a:pt x="1105" y="422"/>
                  </a:cubicBezTo>
                  <a:cubicBezTo>
                    <a:pt x="1105" y="369"/>
                    <a:pt x="1079" y="343"/>
                    <a:pt x="1052" y="317"/>
                  </a:cubicBezTo>
                  <a:cubicBezTo>
                    <a:pt x="1052" y="238"/>
                    <a:pt x="1026" y="185"/>
                    <a:pt x="973" y="159"/>
                  </a:cubicBezTo>
                  <a:lnTo>
                    <a:pt x="868" y="80"/>
                  </a:lnTo>
                  <a:cubicBezTo>
                    <a:pt x="830" y="41"/>
                    <a:pt x="763" y="17"/>
                    <a:pt x="699" y="17"/>
                  </a:cubicBezTo>
                  <a:cubicBezTo>
                    <a:pt x="676" y="17"/>
                    <a:pt x="653" y="20"/>
                    <a:pt x="632" y="27"/>
                  </a:cubicBezTo>
                  <a:lnTo>
                    <a:pt x="63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0"/>
            <p:cNvSpPr/>
            <p:nvPr/>
          </p:nvSpPr>
          <p:spPr>
            <a:xfrm>
              <a:off x="3427706" y="4325236"/>
              <a:ext cx="59776" cy="49333"/>
            </a:xfrm>
            <a:custGeom>
              <a:avLst/>
              <a:gdLst/>
              <a:ahLst/>
              <a:cxnLst/>
              <a:rect l="l" t="t" r="r" b="b"/>
              <a:pathLst>
                <a:path w="1053" h="869" extrusionOk="0">
                  <a:moveTo>
                    <a:pt x="526" y="0"/>
                  </a:moveTo>
                  <a:cubicBezTo>
                    <a:pt x="0" y="53"/>
                    <a:pt x="0" y="816"/>
                    <a:pt x="526" y="868"/>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0"/>
            <p:cNvSpPr/>
            <p:nvPr/>
          </p:nvSpPr>
          <p:spPr>
            <a:xfrm>
              <a:off x="3545604" y="4317743"/>
              <a:ext cx="46379" cy="34403"/>
            </a:xfrm>
            <a:custGeom>
              <a:avLst/>
              <a:gdLst/>
              <a:ahLst/>
              <a:cxnLst/>
              <a:rect l="l" t="t" r="r" b="b"/>
              <a:pathLst>
                <a:path w="817" h="606" extrusionOk="0">
                  <a:moveTo>
                    <a:pt x="422" y="1"/>
                  </a:moveTo>
                  <a:cubicBezTo>
                    <a:pt x="1" y="1"/>
                    <a:pt x="1" y="606"/>
                    <a:pt x="422" y="606"/>
                  </a:cubicBezTo>
                  <a:cubicBezTo>
                    <a:pt x="816" y="606"/>
                    <a:pt x="816"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0"/>
            <p:cNvSpPr/>
            <p:nvPr/>
          </p:nvSpPr>
          <p:spPr>
            <a:xfrm>
              <a:off x="3502350" y="4484184"/>
              <a:ext cx="79134" cy="66534"/>
            </a:xfrm>
            <a:custGeom>
              <a:avLst/>
              <a:gdLst/>
              <a:ahLst/>
              <a:cxnLst/>
              <a:rect l="l" t="t" r="r" b="b"/>
              <a:pathLst>
                <a:path w="1394" h="1172" extrusionOk="0">
                  <a:moveTo>
                    <a:pt x="600" y="1"/>
                  </a:moveTo>
                  <a:cubicBezTo>
                    <a:pt x="290" y="1"/>
                    <a:pt x="0" y="236"/>
                    <a:pt x="0" y="593"/>
                  </a:cubicBezTo>
                  <a:cubicBezTo>
                    <a:pt x="0" y="909"/>
                    <a:pt x="263" y="1172"/>
                    <a:pt x="605" y="1172"/>
                  </a:cubicBezTo>
                  <a:cubicBezTo>
                    <a:pt x="1131" y="1172"/>
                    <a:pt x="1394" y="540"/>
                    <a:pt x="1026" y="172"/>
                  </a:cubicBezTo>
                  <a:cubicBezTo>
                    <a:pt x="899" y="54"/>
                    <a:pt x="747" y="1"/>
                    <a:pt x="6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0"/>
            <p:cNvSpPr/>
            <p:nvPr/>
          </p:nvSpPr>
          <p:spPr>
            <a:xfrm>
              <a:off x="3350053" y="4461080"/>
              <a:ext cx="89636" cy="77718"/>
            </a:xfrm>
            <a:custGeom>
              <a:avLst/>
              <a:gdLst/>
              <a:ahLst/>
              <a:cxnLst/>
              <a:rect l="l" t="t" r="r" b="b"/>
              <a:pathLst>
                <a:path w="1579" h="1369" extrusionOk="0">
                  <a:moveTo>
                    <a:pt x="682" y="0"/>
                  </a:moveTo>
                  <a:cubicBezTo>
                    <a:pt x="335" y="0"/>
                    <a:pt x="0" y="277"/>
                    <a:pt x="0" y="684"/>
                  </a:cubicBezTo>
                  <a:cubicBezTo>
                    <a:pt x="0" y="1053"/>
                    <a:pt x="316" y="1368"/>
                    <a:pt x="684" y="1368"/>
                  </a:cubicBezTo>
                  <a:cubicBezTo>
                    <a:pt x="1289" y="1368"/>
                    <a:pt x="1578" y="632"/>
                    <a:pt x="1158" y="211"/>
                  </a:cubicBezTo>
                  <a:cubicBezTo>
                    <a:pt x="1020" y="65"/>
                    <a:pt x="850" y="0"/>
                    <a:pt x="6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0"/>
            <p:cNvSpPr/>
            <p:nvPr/>
          </p:nvSpPr>
          <p:spPr>
            <a:xfrm>
              <a:off x="3281368" y="4337158"/>
              <a:ext cx="79191" cy="58303"/>
            </a:xfrm>
            <a:custGeom>
              <a:avLst/>
              <a:gdLst/>
              <a:ahLst/>
              <a:cxnLst/>
              <a:rect l="l" t="t" r="r" b="b"/>
              <a:pathLst>
                <a:path w="1395" h="1027" extrusionOk="0">
                  <a:moveTo>
                    <a:pt x="710" y="0"/>
                  </a:moveTo>
                  <a:cubicBezTo>
                    <a:pt x="702" y="0"/>
                    <a:pt x="693" y="0"/>
                    <a:pt x="684" y="1"/>
                  </a:cubicBezTo>
                  <a:cubicBezTo>
                    <a:pt x="1" y="1"/>
                    <a:pt x="1" y="1026"/>
                    <a:pt x="684" y="1026"/>
                  </a:cubicBezTo>
                  <a:cubicBezTo>
                    <a:pt x="1386" y="1026"/>
                    <a:pt x="1394" y="0"/>
                    <a:pt x="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0"/>
            <p:cNvSpPr/>
            <p:nvPr/>
          </p:nvSpPr>
          <p:spPr>
            <a:xfrm>
              <a:off x="3545604" y="4186385"/>
              <a:ext cx="67269" cy="55294"/>
            </a:xfrm>
            <a:custGeom>
              <a:avLst/>
              <a:gdLst/>
              <a:ahLst/>
              <a:cxnLst/>
              <a:rect l="l" t="t" r="r" b="b"/>
              <a:pathLst>
                <a:path w="1185" h="974" extrusionOk="0">
                  <a:moveTo>
                    <a:pt x="606" y="0"/>
                  </a:moveTo>
                  <a:cubicBezTo>
                    <a:pt x="1" y="53"/>
                    <a:pt x="1" y="895"/>
                    <a:pt x="606" y="973"/>
                  </a:cubicBezTo>
                  <a:cubicBezTo>
                    <a:pt x="1184" y="895"/>
                    <a:pt x="1184" y="53"/>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10"/>
            <p:cNvSpPr/>
            <p:nvPr/>
          </p:nvSpPr>
          <p:spPr>
            <a:xfrm>
              <a:off x="3454555" y="4016197"/>
              <a:ext cx="67213" cy="60857"/>
            </a:xfrm>
            <a:custGeom>
              <a:avLst/>
              <a:gdLst/>
              <a:ahLst/>
              <a:cxnLst/>
              <a:rect l="l" t="t" r="r" b="b"/>
              <a:pathLst>
                <a:path w="1184" h="1072" extrusionOk="0">
                  <a:moveTo>
                    <a:pt x="526" y="0"/>
                  </a:moveTo>
                  <a:cubicBezTo>
                    <a:pt x="421" y="0"/>
                    <a:pt x="342" y="27"/>
                    <a:pt x="263" y="79"/>
                  </a:cubicBezTo>
                  <a:lnTo>
                    <a:pt x="158" y="158"/>
                  </a:lnTo>
                  <a:cubicBezTo>
                    <a:pt x="79" y="211"/>
                    <a:pt x="27" y="316"/>
                    <a:pt x="0" y="395"/>
                  </a:cubicBezTo>
                  <a:cubicBezTo>
                    <a:pt x="0" y="447"/>
                    <a:pt x="0" y="526"/>
                    <a:pt x="0" y="605"/>
                  </a:cubicBezTo>
                  <a:cubicBezTo>
                    <a:pt x="0" y="684"/>
                    <a:pt x="27" y="737"/>
                    <a:pt x="79" y="789"/>
                  </a:cubicBezTo>
                  <a:cubicBezTo>
                    <a:pt x="106" y="868"/>
                    <a:pt x="158" y="921"/>
                    <a:pt x="211" y="947"/>
                  </a:cubicBezTo>
                  <a:cubicBezTo>
                    <a:pt x="263" y="1000"/>
                    <a:pt x="316" y="1026"/>
                    <a:pt x="395" y="1052"/>
                  </a:cubicBezTo>
                  <a:cubicBezTo>
                    <a:pt x="434" y="1065"/>
                    <a:pt x="480" y="1072"/>
                    <a:pt x="530" y="1072"/>
                  </a:cubicBezTo>
                  <a:cubicBezTo>
                    <a:pt x="579" y="1072"/>
                    <a:pt x="632" y="1065"/>
                    <a:pt x="684" y="1052"/>
                  </a:cubicBezTo>
                  <a:lnTo>
                    <a:pt x="816" y="1000"/>
                  </a:lnTo>
                  <a:cubicBezTo>
                    <a:pt x="868" y="1000"/>
                    <a:pt x="947" y="973"/>
                    <a:pt x="1000" y="921"/>
                  </a:cubicBezTo>
                  <a:cubicBezTo>
                    <a:pt x="1052" y="868"/>
                    <a:pt x="1079" y="842"/>
                    <a:pt x="1105" y="789"/>
                  </a:cubicBezTo>
                  <a:lnTo>
                    <a:pt x="1158" y="658"/>
                  </a:lnTo>
                  <a:cubicBezTo>
                    <a:pt x="1184" y="605"/>
                    <a:pt x="1184" y="526"/>
                    <a:pt x="1158" y="447"/>
                  </a:cubicBezTo>
                  <a:cubicBezTo>
                    <a:pt x="1158" y="421"/>
                    <a:pt x="1158" y="368"/>
                    <a:pt x="1131" y="342"/>
                  </a:cubicBezTo>
                  <a:cubicBezTo>
                    <a:pt x="1105" y="263"/>
                    <a:pt x="1079" y="211"/>
                    <a:pt x="1026" y="158"/>
                  </a:cubicBezTo>
                  <a:lnTo>
                    <a:pt x="921" y="105"/>
                  </a:lnTo>
                  <a:cubicBezTo>
                    <a:pt x="842" y="53"/>
                    <a:pt x="763" y="27"/>
                    <a:pt x="684" y="27"/>
                  </a:cubicBezTo>
                  <a:lnTo>
                    <a:pt x="5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0"/>
            <p:cNvSpPr/>
            <p:nvPr/>
          </p:nvSpPr>
          <p:spPr>
            <a:xfrm>
              <a:off x="3432133" y="4617075"/>
              <a:ext cx="79191" cy="68010"/>
            </a:xfrm>
            <a:custGeom>
              <a:avLst/>
              <a:gdLst/>
              <a:ahLst/>
              <a:cxnLst/>
              <a:rect l="l" t="t" r="r" b="b"/>
              <a:pathLst>
                <a:path w="1395" h="1198" extrusionOk="0">
                  <a:moveTo>
                    <a:pt x="601" y="0"/>
                  </a:moveTo>
                  <a:cubicBezTo>
                    <a:pt x="291" y="0"/>
                    <a:pt x="1" y="236"/>
                    <a:pt x="1" y="593"/>
                  </a:cubicBezTo>
                  <a:cubicBezTo>
                    <a:pt x="1" y="935"/>
                    <a:pt x="264" y="1198"/>
                    <a:pt x="606" y="1198"/>
                  </a:cubicBezTo>
                  <a:cubicBezTo>
                    <a:pt x="1132" y="1198"/>
                    <a:pt x="1395" y="540"/>
                    <a:pt x="1027" y="172"/>
                  </a:cubicBezTo>
                  <a:cubicBezTo>
                    <a:pt x="900" y="53"/>
                    <a:pt x="748" y="0"/>
                    <a:pt x="6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5" name="Google Shape;275;p10"/>
          <p:cNvSpPr/>
          <p:nvPr/>
        </p:nvSpPr>
        <p:spPr>
          <a:xfrm>
            <a:off x="6728423" y="4605130"/>
            <a:ext cx="67040" cy="746874"/>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0"/>
          <p:cNvSpPr/>
          <p:nvPr/>
        </p:nvSpPr>
        <p:spPr>
          <a:xfrm>
            <a:off x="6905849" y="4598041"/>
            <a:ext cx="88722" cy="720168"/>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0"/>
          <p:cNvSpPr/>
          <p:nvPr/>
        </p:nvSpPr>
        <p:spPr>
          <a:xfrm>
            <a:off x="7088644" y="4596940"/>
            <a:ext cx="81564" cy="735517"/>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0"/>
          <p:cNvSpPr/>
          <p:nvPr/>
        </p:nvSpPr>
        <p:spPr>
          <a:xfrm>
            <a:off x="7318514" y="4630526"/>
            <a:ext cx="62566" cy="690158"/>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0"/>
          <p:cNvSpPr/>
          <p:nvPr/>
        </p:nvSpPr>
        <p:spPr>
          <a:xfrm>
            <a:off x="7515831" y="4593155"/>
            <a:ext cx="89754" cy="709224"/>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0"/>
          <p:cNvSpPr/>
          <p:nvPr/>
        </p:nvSpPr>
        <p:spPr>
          <a:xfrm>
            <a:off x="7765591" y="4602308"/>
            <a:ext cx="59813" cy="701171"/>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0"/>
          <p:cNvSpPr/>
          <p:nvPr/>
        </p:nvSpPr>
        <p:spPr>
          <a:xfrm>
            <a:off x="7941160" y="4605061"/>
            <a:ext cx="67040" cy="679490"/>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0"/>
          <p:cNvSpPr/>
          <p:nvPr/>
        </p:nvSpPr>
        <p:spPr>
          <a:xfrm>
            <a:off x="8102275" y="4591297"/>
            <a:ext cx="61603" cy="734829"/>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0"/>
          <p:cNvSpPr/>
          <p:nvPr/>
        </p:nvSpPr>
        <p:spPr>
          <a:xfrm>
            <a:off x="8295944" y="4603341"/>
            <a:ext cx="72478" cy="722784"/>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0"/>
          <p:cNvSpPr/>
          <p:nvPr/>
        </p:nvSpPr>
        <p:spPr>
          <a:xfrm>
            <a:off x="8498698" y="4604786"/>
            <a:ext cx="57955" cy="768831"/>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0"/>
          <p:cNvSpPr/>
          <p:nvPr/>
        </p:nvSpPr>
        <p:spPr>
          <a:xfrm rot="8677776">
            <a:off x="-250238" y="3667119"/>
            <a:ext cx="1733452" cy="1947046"/>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0"/>
          <p:cNvSpPr/>
          <p:nvPr/>
        </p:nvSpPr>
        <p:spPr>
          <a:xfrm>
            <a:off x="8173550" y="203150"/>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87"/>
        <p:cNvGrpSpPr/>
        <p:nvPr/>
      </p:nvGrpSpPr>
      <p:grpSpPr>
        <a:xfrm>
          <a:off x="0" y="0"/>
          <a:ext cx="0" cy="0"/>
          <a:chOff x="0" y="0"/>
          <a:chExt cx="0" cy="0"/>
        </a:xfrm>
      </p:grpSpPr>
      <p:sp>
        <p:nvSpPr>
          <p:cNvPr id="288" name="Google Shape;288;p11"/>
          <p:cNvSpPr/>
          <p:nvPr/>
        </p:nvSpPr>
        <p:spPr>
          <a:xfrm rot="-3218698">
            <a:off x="7678506" y="3629100"/>
            <a:ext cx="2217125" cy="1642704"/>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1"/>
          <p:cNvSpPr txBox="1">
            <a:spLocks noGrp="1"/>
          </p:cNvSpPr>
          <p:nvPr>
            <p:ph type="title" hasCustomPrompt="1"/>
          </p:nvPr>
        </p:nvSpPr>
        <p:spPr>
          <a:xfrm>
            <a:off x="826650" y="1593825"/>
            <a:ext cx="7490700" cy="1399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73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290" name="Google Shape;290;p11"/>
          <p:cNvSpPr txBox="1">
            <a:spLocks noGrp="1"/>
          </p:cNvSpPr>
          <p:nvPr>
            <p:ph type="subTitle" idx="1"/>
          </p:nvPr>
        </p:nvSpPr>
        <p:spPr>
          <a:xfrm>
            <a:off x="1657500" y="2994177"/>
            <a:ext cx="5829000" cy="5190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1" name="Google Shape;291;p11"/>
          <p:cNvSpPr/>
          <p:nvPr/>
        </p:nvSpPr>
        <p:spPr>
          <a:xfrm rot="-2700000" flipH="1">
            <a:off x="-535006" y="3480510"/>
            <a:ext cx="3022383" cy="3177704"/>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1"/>
          <p:cNvSpPr/>
          <p:nvPr/>
        </p:nvSpPr>
        <p:spPr>
          <a:xfrm flipH="1">
            <a:off x="7177530" y="22700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1"/>
          <p:cNvSpPr/>
          <p:nvPr/>
        </p:nvSpPr>
        <p:spPr>
          <a:xfrm flipH="1">
            <a:off x="7252382" y="96944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1"/>
          <p:cNvSpPr/>
          <p:nvPr/>
        </p:nvSpPr>
        <p:spPr>
          <a:xfrm rot="-852914" flipH="1">
            <a:off x="7830896" y="3257170"/>
            <a:ext cx="1850659" cy="2640391"/>
          </a:xfrm>
          <a:custGeom>
            <a:avLst/>
            <a:gdLst/>
            <a:ahLst/>
            <a:cxnLst/>
            <a:rect l="l" t="t" r="r" b="b"/>
            <a:pathLst>
              <a:path w="41818" h="59663" extrusionOk="0">
                <a:moveTo>
                  <a:pt x="26091" y="210"/>
                </a:moveTo>
                <a:cubicBezTo>
                  <a:pt x="29089" y="210"/>
                  <a:pt x="32066" y="819"/>
                  <a:pt x="34848" y="2004"/>
                </a:cubicBezTo>
                <a:cubicBezTo>
                  <a:pt x="35479" y="2293"/>
                  <a:pt x="36084" y="2608"/>
                  <a:pt x="36715" y="2924"/>
                </a:cubicBezTo>
                <a:cubicBezTo>
                  <a:pt x="37320" y="3240"/>
                  <a:pt x="37951" y="3319"/>
                  <a:pt x="38398" y="3792"/>
                </a:cubicBezTo>
                <a:cubicBezTo>
                  <a:pt x="38793" y="4265"/>
                  <a:pt x="39135" y="4791"/>
                  <a:pt x="39398" y="5370"/>
                </a:cubicBezTo>
                <a:cubicBezTo>
                  <a:pt x="39713" y="5949"/>
                  <a:pt x="40003" y="6553"/>
                  <a:pt x="40266" y="7185"/>
                </a:cubicBezTo>
                <a:cubicBezTo>
                  <a:pt x="40713" y="8421"/>
                  <a:pt x="41028" y="9736"/>
                  <a:pt x="41212" y="11051"/>
                </a:cubicBezTo>
                <a:cubicBezTo>
                  <a:pt x="41393" y="12394"/>
                  <a:pt x="41498" y="13738"/>
                  <a:pt x="41502" y="15107"/>
                </a:cubicBezTo>
                <a:lnTo>
                  <a:pt x="41502" y="15107"/>
                </a:lnTo>
                <a:cubicBezTo>
                  <a:pt x="41489" y="15127"/>
                  <a:pt x="41480" y="15151"/>
                  <a:pt x="41475" y="15180"/>
                </a:cubicBezTo>
                <a:cubicBezTo>
                  <a:pt x="41581" y="20992"/>
                  <a:pt x="41081" y="26778"/>
                  <a:pt x="39950" y="32485"/>
                </a:cubicBezTo>
                <a:cubicBezTo>
                  <a:pt x="39398" y="35326"/>
                  <a:pt x="38688" y="38113"/>
                  <a:pt x="37846" y="40875"/>
                </a:cubicBezTo>
                <a:cubicBezTo>
                  <a:pt x="37162" y="43189"/>
                  <a:pt x="36294" y="45425"/>
                  <a:pt x="35269" y="47608"/>
                </a:cubicBezTo>
                <a:cubicBezTo>
                  <a:pt x="33322" y="51684"/>
                  <a:pt x="30535" y="55550"/>
                  <a:pt x="26406" y="57602"/>
                </a:cubicBezTo>
                <a:cubicBezTo>
                  <a:pt x="23907" y="58838"/>
                  <a:pt x="21119" y="59311"/>
                  <a:pt x="18384" y="59390"/>
                </a:cubicBezTo>
                <a:cubicBezTo>
                  <a:pt x="17951" y="59407"/>
                  <a:pt x="17517" y="59417"/>
                  <a:pt x="17082" y="59417"/>
                </a:cubicBezTo>
                <a:cubicBezTo>
                  <a:pt x="14876" y="59417"/>
                  <a:pt x="12660" y="59173"/>
                  <a:pt x="10573" y="58469"/>
                </a:cubicBezTo>
                <a:cubicBezTo>
                  <a:pt x="8180" y="57680"/>
                  <a:pt x="6076" y="56155"/>
                  <a:pt x="4577" y="54104"/>
                </a:cubicBezTo>
                <a:cubicBezTo>
                  <a:pt x="3077" y="52026"/>
                  <a:pt x="2052" y="49633"/>
                  <a:pt x="1499" y="47134"/>
                </a:cubicBezTo>
                <a:cubicBezTo>
                  <a:pt x="842" y="44320"/>
                  <a:pt x="658" y="41427"/>
                  <a:pt x="526" y="38534"/>
                </a:cubicBezTo>
                <a:cubicBezTo>
                  <a:pt x="369" y="35536"/>
                  <a:pt x="342" y="32538"/>
                  <a:pt x="447" y="29540"/>
                </a:cubicBezTo>
                <a:cubicBezTo>
                  <a:pt x="526" y="26568"/>
                  <a:pt x="737" y="23648"/>
                  <a:pt x="1105" y="20729"/>
                </a:cubicBezTo>
                <a:cubicBezTo>
                  <a:pt x="1421" y="17968"/>
                  <a:pt x="1973" y="15180"/>
                  <a:pt x="3183" y="12655"/>
                </a:cubicBezTo>
                <a:cubicBezTo>
                  <a:pt x="4235" y="10446"/>
                  <a:pt x="5734" y="8473"/>
                  <a:pt x="7548" y="6869"/>
                </a:cubicBezTo>
                <a:cubicBezTo>
                  <a:pt x="8469" y="6001"/>
                  <a:pt x="9468" y="5265"/>
                  <a:pt x="10547" y="4607"/>
                </a:cubicBezTo>
                <a:cubicBezTo>
                  <a:pt x="11046" y="4292"/>
                  <a:pt x="11572" y="4002"/>
                  <a:pt x="12098" y="3739"/>
                </a:cubicBezTo>
                <a:cubicBezTo>
                  <a:pt x="12651" y="3424"/>
                  <a:pt x="13229" y="3187"/>
                  <a:pt x="13860" y="3056"/>
                </a:cubicBezTo>
                <a:cubicBezTo>
                  <a:pt x="14176" y="3003"/>
                  <a:pt x="14518" y="2950"/>
                  <a:pt x="14834" y="2845"/>
                </a:cubicBezTo>
                <a:cubicBezTo>
                  <a:pt x="15149" y="2740"/>
                  <a:pt x="15491" y="2582"/>
                  <a:pt x="15807" y="2451"/>
                </a:cubicBezTo>
                <a:cubicBezTo>
                  <a:pt x="16490" y="2188"/>
                  <a:pt x="17148" y="1951"/>
                  <a:pt x="17832" y="1714"/>
                </a:cubicBezTo>
                <a:cubicBezTo>
                  <a:pt x="19173" y="1267"/>
                  <a:pt x="20514" y="873"/>
                  <a:pt x="21908" y="610"/>
                </a:cubicBezTo>
                <a:cubicBezTo>
                  <a:pt x="23295" y="342"/>
                  <a:pt x="24695" y="210"/>
                  <a:pt x="26091" y="210"/>
                </a:cubicBezTo>
                <a:close/>
                <a:moveTo>
                  <a:pt x="26309" y="1"/>
                </a:moveTo>
                <a:cubicBezTo>
                  <a:pt x="23534" y="1"/>
                  <a:pt x="20744" y="474"/>
                  <a:pt x="18121" y="1399"/>
                </a:cubicBezTo>
                <a:cubicBezTo>
                  <a:pt x="17411" y="1635"/>
                  <a:pt x="16701" y="1898"/>
                  <a:pt x="16017" y="2161"/>
                </a:cubicBezTo>
                <a:cubicBezTo>
                  <a:pt x="15386" y="2451"/>
                  <a:pt x="14702" y="2661"/>
                  <a:pt x="14018" y="2819"/>
                </a:cubicBezTo>
                <a:cubicBezTo>
                  <a:pt x="12835" y="3003"/>
                  <a:pt x="11704" y="3660"/>
                  <a:pt x="10704" y="4265"/>
                </a:cubicBezTo>
                <a:cubicBezTo>
                  <a:pt x="8548" y="5554"/>
                  <a:pt x="6654" y="7237"/>
                  <a:pt x="5103" y="9210"/>
                </a:cubicBezTo>
                <a:cubicBezTo>
                  <a:pt x="3525" y="11235"/>
                  <a:pt x="2394" y="13576"/>
                  <a:pt x="1762" y="16074"/>
                </a:cubicBezTo>
                <a:cubicBezTo>
                  <a:pt x="1052" y="18836"/>
                  <a:pt x="789" y="21729"/>
                  <a:pt x="553" y="24569"/>
                </a:cubicBezTo>
                <a:cubicBezTo>
                  <a:pt x="0" y="30670"/>
                  <a:pt x="27" y="36825"/>
                  <a:pt x="605" y="42926"/>
                </a:cubicBezTo>
                <a:cubicBezTo>
                  <a:pt x="1131" y="48028"/>
                  <a:pt x="2630" y="53499"/>
                  <a:pt x="6891" y="56760"/>
                </a:cubicBezTo>
                <a:cubicBezTo>
                  <a:pt x="8969" y="58364"/>
                  <a:pt x="11493" y="59127"/>
                  <a:pt x="14045" y="59443"/>
                </a:cubicBezTo>
                <a:cubicBezTo>
                  <a:pt x="15213" y="59589"/>
                  <a:pt x="16391" y="59663"/>
                  <a:pt x="17569" y="59663"/>
                </a:cubicBezTo>
                <a:cubicBezTo>
                  <a:pt x="19148" y="59663"/>
                  <a:pt x="20725" y="59530"/>
                  <a:pt x="22276" y="59258"/>
                </a:cubicBezTo>
                <a:cubicBezTo>
                  <a:pt x="24775" y="58811"/>
                  <a:pt x="27116" y="57786"/>
                  <a:pt x="29141" y="56234"/>
                </a:cubicBezTo>
                <a:cubicBezTo>
                  <a:pt x="30929" y="54814"/>
                  <a:pt x="32455" y="53104"/>
                  <a:pt x="33691" y="51158"/>
                </a:cubicBezTo>
                <a:cubicBezTo>
                  <a:pt x="36426" y="46898"/>
                  <a:pt x="38004" y="41927"/>
                  <a:pt x="39266" y="37061"/>
                </a:cubicBezTo>
                <a:cubicBezTo>
                  <a:pt x="40739" y="31328"/>
                  <a:pt x="41581" y="25463"/>
                  <a:pt x="41765" y="19546"/>
                </a:cubicBezTo>
                <a:cubicBezTo>
                  <a:pt x="41817" y="18099"/>
                  <a:pt x="41791" y="16626"/>
                  <a:pt x="41765" y="15180"/>
                </a:cubicBezTo>
                <a:cubicBezTo>
                  <a:pt x="41756" y="15118"/>
                  <a:pt x="41723" y="15076"/>
                  <a:pt x="41682" y="15056"/>
                </a:cubicBezTo>
                <a:lnTo>
                  <a:pt x="41682" y="15056"/>
                </a:lnTo>
                <a:cubicBezTo>
                  <a:pt x="41601" y="12308"/>
                  <a:pt x="41381" y="9513"/>
                  <a:pt x="40371" y="6922"/>
                </a:cubicBezTo>
                <a:cubicBezTo>
                  <a:pt x="40134" y="6343"/>
                  <a:pt x="39845" y="5791"/>
                  <a:pt x="39556" y="5238"/>
                </a:cubicBezTo>
                <a:cubicBezTo>
                  <a:pt x="39293" y="4686"/>
                  <a:pt x="38977" y="4186"/>
                  <a:pt x="38609" y="3713"/>
                </a:cubicBezTo>
                <a:cubicBezTo>
                  <a:pt x="38425" y="3529"/>
                  <a:pt x="38214" y="3345"/>
                  <a:pt x="37978" y="3240"/>
                </a:cubicBezTo>
                <a:cubicBezTo>
                  <a:pt x="37688" y="3108"/>
                  <a:pt x="37399" y="3029"/>
                  <a:pt x="37110" y="2898"/>
                </a:cubicBezTo>
                <a:cubicBezTo>
                  <a:pt x="36452" y="2608"/>
                  <a:pt x="35821" y="2240"/>
                  <a:pt x="35163" y="1925"/>
                </a:cubicBezTo>
                <a:cubicBezTo>
                  <a:pt x="32507" y="741"/>
                  <a:pt x="29667" y="110"/>
                  <a:pt x="26747" y="5"/>
                </a:cubicBezTo>
                <a:cubicBezTo>
                  <a:pt x="26601" y="2"/>
                  <a:pt x="26455" y="1"/>
                  <a:pt x="26309" y="1"/>
                </a:cubicBezTo>
                <a:close/>
              </a:path>
            </a:pathLst>
          </a:custGeom>
          <a:solidFill>
            <a:schemeClr val="dk1"/>
          </a:solid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1"/>
          <p:cNvSpPr/>
          <p:nvPr/>
        </p:nvSpPr>
        <p:spPr>
          <a:xfrm rot="-3248198">
            <a:off x="-634671" y="-817848"/>
            <a:ext cx="2150403" cy="241537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6" name="Google Shape;296;p11"/>
          <p:cNvGrpSpPr/>
          <p:nvPr/>
        </p:nvGrpSpPr>
        <p:grpSpPr>
          <a:xfrm rot="-5631906" flipH="1">
            <a:off x="2492909" y="2183716"/>
            <a:ext cx="489121" cy="4398975"/>
            <a:chOff x="2212437" y="-770925"/>
            <a:chExt cx="461125" cy="4146799"/>
          </a:xfrm>
        </p:grpSpPr>
        <p:sp>
          <p:nvSpPr>
            <p:cNvPr id="297" name="Google Shape;297;p11"/>
            <p:cNvSpPr/>
            <p:nvPr/>
          </p:nvSpPr>
          <p:spPr>
            <a:xfrm>
              <a:off x="2354141" y="2038130"/>
              <a:ext cx="92281" cy="90055"/>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1"/>
            <p:cNvSpPr/>
            <p:nvPr/>
          </p:nvSpPr>
          <p:spPr>
            <a:xfrm>
              <a:off x="2212437" y="2231569"/>
              <a:ext cx="105794" cy="78852"/>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1"/>
            <p:cNvSpPr/>
            <p:nvPr/>
          </p:nvSpPr>
          <p:spPr>
            <a:xfrm>
              <a:off x="2365344" y="2568932"/>
              <a:ext cx="137353" cy="103568"/>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1"/>
            <p:cNvSpPr/>
            <p:nvPr/>
          </p:nvSpPr>
          <p:spPr>
            <a:xfrm>
              <a:off x="2412636" y="1730013"/>
              <a:ext cx="119222" cy="96811"/>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1"/>
            <p:cNvSpPr/>
            <p:nvPr/>
          </p:nvSpPr>
          <p:spPr>
            <a:xfrm>
              <a:off x="2279911" y="1552309"/>
              <a:ext cx="177806" cy="139573"/>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1"/>
            <p:cNvSpPr/>
            <p:nvPr/>
          </p:nvSpPr>
          <p:spPr>
            <a:xfrm>
              <a:off x="2516028" y="1460122"/>
              <a:ext cx="119307" cy="90055"/>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1"/>
            <p:cNvSpPr/>
            <p:nvPr/>
          </p:nvSpPr>
          <p:spPr>
            <a:xfrm>
              <a:off x="2387836" y="1167740"/>
              <a:ext cx="144024" cy="105791"/>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1"/>
            <p:cNvSpPr/>
            <p:nvPr/>
          </p:nvSpPr>
          <p:spPr>
            <a:xfrm>
              <a:off x="2462066" y="949587"/>
              <a:ext cx="74321" cy="878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1"/>
            <p:cNvSpPr/>
            <p:nvPr/>
          </p:nvSpPr>
          <p:spPr>
            <a:xfrm>
              <a:off x="2394592" y="493013"/>
              <a:ext cx="130597" cy="105791"/>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1"/>
            <p:cNvSpPr/>
            <p:nvPr/>
          </p:nvSpPr>
          <p:spPr>
            <a:xfrm>
              <a:off x="2484557" y="220899"/>
              <a:ext cx="54052" cy="54050"/>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11"/>
            <p:cNvSpPr/>
            <p:nvPr/>
          </p:nvSpPr>
          <p:spPr>
            <a:xfrm>
              <a:off x="2441798" y="-40013"/>
              <a:ext cx="112551" cy="83299"/>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1"/>
            <p:cNvSpPr/>
            <p:nvPr/>
          </p:nvSpPr>
          <p:spPr>
            <a:xfrm>
              <a:off x="2419307" y="2879273"/>
              <a:ext cx="132820" cy="105877"/>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11"/>
            <p:cNvSpPr/>
            <p:nvPr/>
          </p:nvSpPr>
          <p:spPr>
            <a:xfrm>
              <a:off x="2333874" y="-264922"/>
              <a:ext cx="121531" cy="9227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11"/>
            <p:cNvSpPr/>
            <p:nvPr/>
          </p:nvSpPr>
          <p:spPr>
            <a:xfrm>
              <a:off x="2558787" y="-226696"/>
              <a:ext cx="114775" cy="92364"/>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1"/>
            <p:cNvSpPr/>
            <p:nvPr/>
          </p:nvSpPr>
          <p:spPr>
            <a:xfrm>
              <a:off x="2518337" y="-397644"/>
              <a:ext cx="90058" cy="72095"/>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11"/>
            <p:cNvSpPr/>
            <p:nvPr/>
          </p:nvSpPr>
          <p:spPr>
            <a:xfrm>
              <a:off x="2520561" y="-770925"/>
              <a:ext cx="112551" cy="9227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11"/>
            <p:cNvSpPr/>
            <p:nvPr/>
          </p:nvSpPr>
          <p:spPr>
            <a:xfrm>
              <a:off x="2455310" y="3291464"/>
              <a:ext cx="96814" cy="844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4" name="Google Shape;314;p11"/>
          <p:cNvSpPr/>
          <p:nvPr/>
        </p:nvSpPr>
        <p:spPr>
          <a:xfrm rot="5102439">
            <a:off x="1724441" y="-254152"/>
            <a:ext cx="1252825" cy="2419607"/>
          </a:xfrm>
          <a:custGeom>
            <a:avLst/>
            <a:gdLst/>
            <a:ahLst/>
            <a:cxnLst/>
            <a:rect l="l" t="t" r="r" b="b"/>
            <a:pathLst>
              <a:path w="20778" h="40129" extrusionOk="0">
                <a:moveTo>
                  <a:pt x="7901" y="510"/>
                </a:moveTo>
                <a:cubicBezTo>
                  <a:pt x="7967" y="510"/>
                  <a:pt x="8034" y="511"/>
                  <a:pt x="8101" y="514"/>
                </a:cubicBezTo>
                <a:cubicBezTo>
                  <a:pt x="9469" y="540"/>
                  <a:pt x="10810" y="934"/>
                  <a:pt x="11994" y="1644"/>
                </a:cubicBezTo>
                <a:cubicBezTo>
                  <a:pt x="14518" y="3144"/>
                  <a:pt x="16281" y="5642"/>
                  <a:pt x="17438" y="8298"/>
                </a:cubicBezTo>
                <a:cubicBezTo>
                  <a:pt x="18779" y="11454"/>
                  <a:pt x="19410" y="14900"/>
                  <a:pt x="19700" y="18319"/>
                </a:cubicBezTo>
                <a:cubicBezTo>
                  <a:pt x="19857" y="20028"/>
                  <a:pt x="19936" y="21764"/>
                  <a:pt x="19989" y="23473"/>
                </a:cubicBezTo>
                <a:cubicBezTo>
                  <a:pt x="20015" y="25104"/>
                  <a:pt x="19963" y="26761"/>
                  <a:pt x="19805" y="28391"/>
                </a:cubicBezTo>
                <a:cubicBezTo>
                  <a:pt x="19437" y="31416"/>
                  <a:pt x="18490" y="34519"/>
                  <a:pt x="16359" y="36755"/>
                </a:cubicBezTo>
                <a:cubicBezTo>
                  <a:pt x="14676" y="38510"/>
                  <a:pt x="12311" y="39760"/>
                  <a:pt x="9867" y="39760"/>
                </a:cubicBezTo>
                <a:cubicBezTo>
                  <a:pt x="9639" y="39760"/>
                  <a:pt x="9409" y="39749"/>
                  <a:pt x="9180" y="39727"/>
                </a:cubicBezTo>
                <a:cubicBezTo>
                  <a:pt x="8724" y="39672"/>
                  <a:pt x="8281" y="39580"/>
                  <a:pt x="7851" y="39441"/>
                </a:cubicBezTo>
                <a:lnTo>
                  <a:pt x="7851" y="39441"/>
                </a:lnTo>
                <a:cubicBezTo>
                  <a:pt x="7833" y="39427"/>
                  <a:pt x="7812" y="39417"/>
                  <a:pt x="7786" y="39411"/>
                </a:cubicBezTo>
                <a:cubicBezTo>
                  <a:pt x="7669" y="39374"/>
                  <a:pt x="7555" y="39335"/>
                  <a:pt x="7442" y="39292"/>
                </a:cubicBezTo>
                <a:lnTo>
                  <a:pt x="7442" y="39292"/>
                </a:lnTo>
                <a:cubicBezTo>
                  <a:pt x="7390" y="39271"/>
                  <a:pt x="7338" y="39249"/>
                  <a:pt x="7286" y="39227"/>
                </a:cubicBezTo>
                <a:cubicBezTo>
                  <a:pt x="7268" y="39218"/>
                  <a:pt x="7250" y="39212"/>
                  <a:pt x="7232" y="39209"/>
                </a:cubicBezTo>
                <a:lnTo>
                  <a:pt x="7232" y="39209"/>
                </a:lnTo>
                <a:cubicBezTo>
                  <a:pt x="4565" y="38102"/>
                  <a:pt x="2946" y="35417"/>
                  <a:pt x="2157" y="32731"/>
                </a:cubicBezTo>
                <a:cubicBezTo>
                  <a:pt x="1710" y="31021"/>
                  <a:pt x="1395" y="29312"/>
                  <a:pt x="1211" y="27550"/>
                </a:cubicBezTo>
                <a:cubicBezTo>
                  <a:pt x="1000" y="25814"/>
                  <a:pt x="842" y="24078"/>
                  <a:pt x="737" y="22342"/>
                </a:cubicBezTo>
                <a:cubicBezTo>
                  <a:pt x="527" y="18871"/>
                  <a:pt x="658" y="15347"/>
                  <a:pt x="1158" y="11901"/>
                </a:cubicBezTo>
                <a:cubicBezTo>
                  <a:pt x="1421" y="10166"/>
                  <a:pt x="1789" y="8456"/>
                  <a:pt x="2289" y="6773"/>
                </a:cubicBezTo>
                <a:cubicBezTo>
                  <a:pt x="2552" y="5958"/>
                  <a:pt x="2815" y="5169"/>
                  <a:pt x="3104" y="4380"/>
                </a:cubicBezTo>
                <a:cubicBezTo>
                  <a:pt x="3367" y="3696"/>
                  <a:pt x="3709" y="3038"/>
                  <a:pt x="4104" y="2407"/>
                </a:cubicBezTo>
                <a:cubicBezTo>
                  <a:pt x="4524" y="1802"/>
                  <a:pt x="5077" y="1303"/>
                  <a:pt x="5760" y="961"/>
                </a:cubicBezTo>
                <a:cubicBezTo>
                  <a:pt x="6436" y="647"/>
                  <a:pt x="7157" y="510"/>
                  <a:pt x="7901" y="510"/>
                </a:cubicBezTo>
                <a:close/>
                <a:moveTo>
                  <a:pt x="7845" y="1"/>
                </a:moveTo>
                <a:cubicBezTo>
                  <a:pt x="7062" y="1"/>
                  <a:pt x="6287" y="132"/>
                  <a:pt x="5576" y="435"/>
                </a:cubicBezTo>
                <a:cubicBezTo>
                  <a:pt x="4077" y="1066"/>
                  <a:pt x="3209" y="2486"/>
                  <a:pt x="2604" y="3933"/>
                </a:cubicBezTo>
                <a:cubicBezTo>
                  <a:pt x="1973" y="5563"/>
                  <a:pt x="1447" y="7246"/>
                  <a:pt x="1105" y="8982"/>
                </a:cubicBezTo>
                <a:cubicBezTo>
                  <a:pt x="343" y="12506"/>
                  <a:pt x="1" y="16109"/>
                  <a:pt x="80" y="19712"/>
                </a:cubicBezTo>
                <a:cubicBezTo>
                  <a:pt x="106" y="21527"/>
                  <a:pt x="211" y="23342"/>
                  <a:pt x="395" y="25157"/>
                </a:cubicBezTo>
                <a:cubicBezTo>
                  <a:pt x="606" y="26945"/>
                  <a:pt x="816" y="28733"/>
                  <a:pt x="1132" y="30522"/>
                </a:cubicBezTo>
                <a:cubicBezTo>
                  <a:pt x="1737" y="33704"/>
                  <a:pt x="2946" y="36991"/>
                  <a:pt x="5734" y="38885"/>
                </a:cubicBezTo>
                <a:cubicBezTo>
                  <a:pt x="6313" y="39280"/>
                  <a:pt x="6970" y="39595"/>
                  <a:pt x="7654" y="39806"/>
                </a:cubicBezTo>
                <a:cubicBezTo>
                  <a:pt x="7677" y="39812"/>
                  <a:pt x="7698" y="39815"/>
                  <a:pt x="7718" y="39815"/>
                </a:cubicBezTo>
                <a:cubicBezTo>
                  <a:pt x="7733" y="39815"/>
                  <a:pt x="7747" y="39814"/>
                  <a:pt x="7761" y="39810"/>
                </a:cubicBezTo>
                <a:lnTo>
                  <a:pt x="7761" y="39810"/>
                </a:lnTo>
                <a:cubicBezTo>
                  <a:pt x="8462" y="40027"/>
                  <a:pt x="9178" y="40128"/>
                  <a:pt x="9893" y="40128"/>
                </a:cubicBezTo>
                <a:cubicBezTo>
                  <a:pt x="11652" y="40128"/>
                  <a:pt x="13405" y="39520"/>
                  <a:pt x="14913" y="38543"/>
                </a:cubicBezTo>
                <a:cubicBezTo>
                  <a:pt x="16096" y="37780"/>
                  <a:pt x="17148" y="36781"/>
                  <a:pt x="17964" y="35624"/>
                </a:cubicBezTo>
                <a:cubicBezTo>
                  <a:pt x="18884" y="34256"/>
                  <a:pt x="19542" y="32757"/>
                  <a:pt x="19936" y="31179"/>
                </a:cubicBezTo>
                <a:cubicBezTo>
                  <a:pt x="20778" y="27839"/>
                  <a:pt x="20673" y="24341"/>
                  <a:pt x="20462" y="20949"/>
                </a:cubicBezTo>
                <a:cubicBezTo>
                  <a:pt x="20252" y="17398"/>
                  <a:pt x="19805" y="13821"/>
                  <a:pt x="18700" y="10429"/>
                </a:cubicBezTo>
                <a:cubicBezTo>
                  <a:pt x="17727" y="7457"/>
                  <a:pt x="16228" y="4590"/>
                  <a:pt x="13835" y="2512"/>
                </a:cubicBezTo>
                <a:cubicBezTo>
                  <a:pt x="12783" y="1539"/>
                  <a:pt x="11520" y="803"/>
                  <a:pt x="10153" y="356"/>
                </a:cubicBezTo>
                <a:cubicBezTo>
                  <a:pt x="9416" y="132"/>
                  <a:pt x="8627" y="1"/>
                  <a:pt x="78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15"/>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316"/>
        <p:cNvGrpSpPr/>
        <p:nvPr/>
      </p:nvGrpSpPr>
      <p:grpSpPr>
        <a:xfrm>
          <a:off x="0" y="0"/>
          <a:ext cx="0" cy="0"/>
          <a:chOff x="0" y="0"/>
          <a:chExt cx="0" cy="0"/>
        </a:xfrm>
      </p:grpSpPr>
      <p:sp>
        <p:nvSpPr>
          <p:cNvPr id="317" name="Google Shape;317;p13"/>
          <p:cNvSpPr/>
          <p:nvPr/>
        </p:nvSpPr>
        <p:spPr>
          <a:xfrm rot="3521181">
            <a:off x="8645894" y="2623542"/>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13"/>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sz="3400"/>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9" name="Google Shape;319;p13"/>
          <p:cNvSpPr txBox="1">
            <a:spLocks noGrp="1"/>
          </p:cNvSpPr>
          <p:nvPr>
            <p:ph type="subTitle" idx="1"/>
          </p:nvPr>
        </p:nvSpPr>
        <p:spPr>
          <a:xfrm>
            <a:off x="1589625" y="1564567"/>
            <a:ext cx="2311800" cy="71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0" name="Google Shape;320;p13"/>
          <p:cNvSpPr txBox="1">
            <a:spLocks noGrp="1"/>
          </p:cNvSpPr>
          <p:nvPr>
            <p:ph type="title" idx="2"/>
          </p:nvPr>
        </p:nvSpPr>
        <p:spPr>
          <a:xfrm>
            <a:off x="1589625" y="1331850"/>
            <a:ext cx="29424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1" name="Google Shape;321;p13"/>
          <p:cNvSpPr txBox="1">
            <a:spLocks noGrp="1"/>
          </p:cNvSpPr>
          <p:nvPr>
            <p:ph type="subTitle" idx="3"/>
          </p:nvPr>
        </p:nvSpPr>
        <p:spPr>
          <a:xfrm>
            <a:off x="1589625" y="2791767"/>
            <a:ext cx="2311800" cy="71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2" name="Google Shape;322;p13"/>
          <p:cNvSpPr txBox="1">
            <a:spLocks noGrp="1"/>
          </p:cNvSpPr>
          <p:nvPr>
            <p:ph type="title" idx="4"/>
          </p:nvPr>
        </p:nvSpPr>
        <p:spPr>
          <a:xfrm>
            <a:off x="1589625" y="2559050"/>
            <a:ext cx="29424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3" name="Google Shape;323;p13"/>
          <p:cNvSpPr txBox="1">
            <a:spLocks noGrp="1"/>
          </p:cNvSpPr>
          <p:nvPr>
            <p:ph type="subTitle" idx="5"/>
          </p:nvPr>
        </p:nvSpPr>
        <p:spPr>
          <a:xfrm>
            <a:off x="1589625" y="4018967"/>
            <a:ext cx="2311800" cy="71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4" name="Google Shape;324;p13"/>
          <p:cNvSpPr txBox="1">
            <a:spLocks noGrp="1"/>
          </p:cNvSpPr>
          <p:nvPr>
            <p:ph type="title" idx="6"/>
          </p:nvPr>
        </p:nvSpPr>
        <p:spPr>
          <a:xfrm>
            <a:off x="1589625" y="3786250"/>
            <a:ext cx="29424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5" name="Google Shape;325;p13"/>
          <p:cNvSpPr txBox="1">
            <a:spLocks noGrp="1"/>
          </p:cNvSpPr>
          <p:nvPr>
            <p:ph type="subTitle" idx="7"/>
          </p:nvPr>
        </p:nvSpPr>
        <p:spPr>
          <a:xfrm>
            <a:off x="5485775" y="2153093"/>
            <a:ext cx="2311800" cy="71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6" name="Google Shape;326;p13"/>
          <p:cNvSpPr txBox="1">
            <a:spLocks noGrp="1"/>
          </p:cNvSpPr>
          <p:nvPr>
            <p:ph type="title" idx="8"/>
          </p:nvPr>
        </p:nvSpPr>
        <p:spPr>
          <a:xfrm>
            <a:off x="5481025" y="1920225"/>
            <a:ext cx="29403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7" name="Google Shape;327;p13"/>
          <p:cNvSpPr txBox="1">
            <a:spLocks noGrp="1"/>
          </p:cNvSpPr>
          <p:nvPr>
            <p:ph type="subTitle" idx="9"/>
          </p:nvPr>
        </p:nvSpPr>
        <p:spPr>
          <a:xfrm>
            <a:off x="5488000" y="3347016"/>
            <a:ext cx="2311800" cy="71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8" name="Google Shape;328;p13"/>
          <p:cNvSpPr txBox="1">
            <a:spLocks noGrp="1"/>
          </p:cNvSpPr>
          <p:nvPr>
            <p:ph type="title" idx="13"/>
          </p:nvPr>
        </p:nvSpPr>
        <p:spPr>
          <a:xfrm>
            <a:off x="5483164" y="3114150"/>
            <a:ext cx="29403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9" name="Google Shape;329;p13"/>
          <p:cNvSpPr txBox="1">
            <a:spLocks noGrp="1"/>
          </p:cNvSpPr>
          <p:nvPr>
            <p:ph type="title" idx="14" hasCustomPrompt="1"/>
          </p:nvPr>
        </p:nvSpPr>
        <p:spPr>
          <a:xfrm>
            <a:off x="729614" y="1399426"/>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30" name="Google Shape;330;p13"/>
          <p:cNvSpPr txBox="1">
            <a:spLocks noGrp="1"/>
          </p:cNvSpPr>
          <p:nvPr>
            <p:ph type="title" idx="15" hasCustomPrompt="1"/>
          </p:nvPr>
        </p:nvSpPr>
        <p:spPr>
          <a:xfrm>
            <a:off x="729614" y="2628258"/>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31" name="Google Shape;331;p13"/>
          <p:cNvSpPr txBox="1">
            <a:spLocks noGrp="1"/>
          </p:cNvSpPr>
          <p:nvPr>
            <p:ph type="title" idx="16" hasCustomPrompt="1"/>
          </p:nvPr>
        </p:nvSpPr>
        <p:spPr>
          <a:xfrm>
            <a:off x="729614" y="3857090"/>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32" name="Google Shape;332;p13"/>
          <p:cNvSpPr txBox="1">
            <a:spLocks noGrp="1"/>
          </p:cNvSpPr>
          <p:nvPr>
            <p:ph type="title" idx="17" hasCustomPrompt="1"/>
          </p:nvPr>
        </p:nvSpPr>
        <p:spPr>
          <a:xfrm>
            <a:off x="4627353" y="1984106"/>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33" name="Google Shape;333;p13"/>
          <p:cNvSpPr txBox="1">
            <a:spLocks noGrp="1"/>
          </p:cNvSpPr>
          <p:nvPr>
            <p:ph type="title" idx="18" hasCustomPrompt="1"/>
          </p:nvPr>
        </p:nvSpPr>
        <p:spPr>
          <a:xfrm>
            <a:off x="4627353" y="3184840"/>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34" name="Google Shape;334;p13"/>
          <p:cNvSpPr/>
          <p:nvPr/>
        </p:nvSpPr>
        <p:spPr>
          <a:xfrm>
            <a:off x="7061616" y="-320781"/>
            <a:ext cx="2667139" cy="1451795"/>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13"/>
          <p:cNvSpPr/>
          <p:nvPr/>
        </p:nvSpPr>
        <p:spPr>
          <a:xfrm rot="4772218">
            <a:off x="7338806" y="-261358"/>
            <a:ext cx="690989" cy="1674540"/>
          </a:xfrm>
          <a:custGeom>
            <a:avLst/>
            <a:gdLst/>
            <a:ahLst/>
            <a:cxnLst/>
            <a:rect l="l" t="t" r="r" b="b"/>
            <a:pathLst>
              <a:path w="10073" h="24410" extrusionOk="0">
                <a:moveTo>
                  <a:pt x="6731" y="498"/>
                </a:moveTo>
                <a:cubicBezTo>
                  <a:pt x="7029" y="498"/>
                  <a:pt x="7328" y="522"/>
                  <a:pt x="7627" y="570"/>
                </a:cubicBezTo>
                <a:cubicBezTo>
                  <a:pt x="8022" y="596"/>
                  <a:pt x="8442" y="675"/>
                  <a:pt x="8837" y="780"/>
                </a:cubicBezTo>
                <a:cubicBezTo>
                  <a:pt x="9231" y="859"/>
                  <a:pt x="9494" y="1227"/>
                  <a:pt x="9521" y="1622"/>
                </a:cubicBezTo>
                <a:cubicBezTo>
                  <a:pt x="9547" y="2122"/>
                  <a:pt x="9521" y="2648"/>
                  <a:pt x="9521" y="3147"/>
                </a:cubicBezTo>
                <a:lnTo>
                  <a:pt x="9521" y="4830"/>
                </a:lnTo>
                <a:cubicBezTo>
                  <a:pt x="9494" y="7013"/>
                  <a:pt x="9442" y="9223"/>
                  <a:pt x="9363" y="11432"/>
                </a:cubicBezTo>
                <a:cubicBezTo>
                  <a:pt x="9297" y="13245"/>
                  <a:pt x="9177" y="15059"/>
                  <a:pt x="9063" y="16873"/>
                </a:cubicBezTo>
                <a:lnTo>
                  <a:pt x="9063" y="16873"/>
                </a:lnTo>
                <a:cubicBezTo>
                  <a:pt x="8918" y="17714"/>
                  <a:pt x="8793" y="18552"/>
                  <a:pt x="8653" y="19374"/>
                </a:cubicBezTo>
                <a:cubicBezTo>
                  <a:pt x="8495" y="20295"/>
                  <a:pt x="8416" y="21294"/>
                  <a:pt x="7864" y="22057"/>
                </a:cubicBezTo>
                <a:cubicBezTo>
                  <a:pt x="7364" y="22688"/>
                  <a:pt x="6654" y="23135"/>
                  <a:pt x="5865" y="23346"/>
                </a:cubicBezTo>
                <a:cubicBezTo>
                  <a:pt x="5102" y="23609"/>
                  <a:pt x="4313" y="23766"/>
                  <a:pt x="3498" y="23793"/>
                </a:cubicBezTo>
                <a:cubicBezTo>
                  <a:pt x="3439" y="23795"/>
                  <a:pt x="3379" y="23796"/>
                  <a:pt x="3319" y="23796"/>
                </a:cubicBezTo>
                <a:cubicBezTo>
                  <a:pt x="2606" y="23796"/>
                  <a:pt x="1849" y="23642"/>
                  <a:pt x="1315" y="23109"/>
                </a:cubicBezTo>
                <a:cubicBezTo>
                  <a:pt x="763" y="22530"/>
                  <a:pt x="631" y="21636"/>
                  <a:pt x="605" y="20847"/>
                </a:cubicBezTo>
                <a:cubicBezTo>
                  <a:pt x="579" y="19848"/>
                  <a:pt x="631" y="18822"/>
                  <a:pt x="684" y="17823"/>
                </a:cubicBezTo>
                <a:cubicBezTo>
                  <a:pt x="763" y="16771"/>
                  <a:pt x="842" y="15692"/>
                  <a:pt x="973" y="14640"/>
                </a:cubicBezTo>
                <a:cubicBezTo>
                  <a:pt x="1184" y="12536"/>
                  <a:pt x="1499" y="10432"/>
                  <a:pt x="1946" y="8328"/>
                </a:cubicBezTo>
                <a:cubicBezTo>
                  <a:pt x="2157" y="7276"/>
                  <a:pt x="2393" y="6251"/>
                  <a:pt x="2656" y="5225"/>
                </a:cubicBezTo>
                <a:cubicBezTo>
                  <a:pt x="2788" y="4699"/>
                  <a:pt x="2946" y="4199"/>
                  <a:pt x="3077" y="3700"/>
                </a:cubicBezTo>
                <a:cubicBezTo>
                  <a:pt x="3209" y="3226"/>
                  <a:pt x="3340" y="2753"/>
                  <a:pt x="3524" y="2306"/>
                </a:cubicBezTo>
                <a:cubicBezTo>
                  <a:pt x="3814" y="1543"/>
                  <a:pt x="4445" y="938"/>
                  <a:pt x="5207" y="701"/>
                </a:cubicBezTo>
                <a:cubicBezTo>
                  <a:pt x="5707" y="568"/>
                  <a:pt x="6217" y="498"/>
                  <a:pt x="6731" y="498"/>
                </a:cubicBezTo>
                <a:close/>
                <a:moveTo>
                  <a:pt x="6601" y="1"/>
                </a:moveTo>
                <a:cubicBezTo>
                  <a:pt x="5603" y="1"/>
                  <a:pt x="4618" y="210"/>
                  <a:pt x="3866" y="885"/>
                </a:cubicBezTo>
                <a:cubicBezTo>
                  <a:pt x="3130" y="1543"/>
                  <a:pt x="2867" y="2569"/>
                  <a:pt x="2577" y="3489"/>
                </a:cubicBezTo>
                <a:cubicBezTo>
                  <a:pt x="2262" y="4567"/>
                  <a:pt x="1999" y="5672"/>
                  <a:pt x="1736" y="6777"/>
                </a:cubicBezTo>
                <a:cubicBezTo>
                  <a:pt x="1236" y="8960"/>
                  <a:pt x="815" y="11169"/>
                  <a:pt x="552" y="13404"/>
                </a:cubicBezTo>
                <a:cubicBezTo>
                  <a:pt x="263" y="15613"/>
                  <a:pt x="79" y="17875"/>
                  <a:pt x="26" y="20111"/>
                </a:cubicBezTo>
                <a:cubicBezTo>
                  <a:pt x="0" y="21031"/>
                  <a:pt x="26" y="21978"/>
                  <a:pt x="395" y="22820"/>
                </a:cubicBezTo>
                <a:cubicBezTo>
                  <a:pt x="763" y="23582"/>
                  <a:pt x="1499" y="24135"/>
                  <a:pt x="2341" y="24319"/>
                </a:cubicBezTo>
                <a:cubicBezTo>
                  <a:pt x="2724" y="24377"/>
                  <a:pt x="3107" y="24409"/>
                  <a:pt x="3488" y="24409"/>
                </a:cubicBezTo>
                <a:cubicBezTo>
                  <a:pt x="3970" y="24409"/>
                  <a:pt x="4448" y="24357"/>
                  <a:pt x="4918" y="24240"/>
                </a:cubicBezTo>
                <a:cubicBezTo>
                  <a:pt x="5812" y="24082"/>
                  <a:pt x="6628" y="23793"/>
                  <a:pt x="7390" y="23319"/>
                </a:cubicBezTo>
                <a:cubicBezTo>
                  <a:pt x="8179" y="22820"/>
                  <a:pt x="8705" y="22004"/>
                  <a:pt x="8916" y="21110"/>
                </a:cubicBezTo>
                <a:cubicBezTo>
                  <a:pt x="9009" y="20645"/>
                  <a:pt x="9081" y="20180"/>
                  <a:pt x="9133" y="19716"/>
                </a:cubicBezTo>
                <a:lnTo>
                  <a:pt x="9133" y="19716"/>
                </a:lnTo>
                <a:cubicBezTo>
                  <a:pt x="9182" y="19693"/>
                  <a:pt x="9222" y="19648"/>
                  <a:pt x="9231" y="19585"/>
                </a:cubicBezTo>
                <a:cubicBezTo>
                  <a:pt x="9283" y="19079"/>
                  <a:pt x="9332" y="18572"/>
                  <a:pt x="9378" y="18065"/>
                </a:cubicBezTo>
                <a:lnTo>
                  <a:pt x="9378" y="18065"/>
                </a:lnTo>
                <a:lnTo>
                  <a:pt x="9415" y="17823"/>
                </a:lnTo>
                <a:cubicBezTo>
                  <a:pt x="9494" y="17270"/>
                  <a:pt x="9573" y="16718"/>
                  <a:pt x="9652" y="16139"/>
                </a:cubicBezTo>
                <a:cubicBezTo>
                  <a:pt x="9661" y="16060"/>
                  <a:pt x="9616" y="15998"/>
                  <a:pt x="9552" y="15961"/>
                </a:cubicBezTo>
                <a:lnTo>
                  <a:pt x="9552" y="15961"/>
                </a:lnTo>
                <a:cubicBezTo>
                  <a:pt x="9808" y="12547"/>
                  <a:pt x="9943" y="9115"/>
                  <a:pt x="10020" y="5698"/>
                </a:cubicBezTo>
                <a:cubicBezTo>
                  <a:pt x="10020" y="4541"/>
                  <a:pt x="10047" y="3358"/>
                  <a:pt x="10047" y="2200"/>
                </a:cubicBezTo>
                <a:cubicBezTo>
                  <a:pt x="10073" y="1753"/>
                  <a:pt x="9994" y="1306"/>
                  <a:pt x="9810" y="885"/>
                </a:cubicBezTo>
                <a:cubicBezTo>
                  <a:pt x="9547" y="517"/>
                  <a:pt x="9152" y="281"/>
                  <a:pt x="8679" y="228"/>
                </a:cubicBezTo>
                <a:cubicBezTo>
                  <a:pt x="8033" y="107"/>
                  <a:pt x="7313" y="1"/>
                  <a:pt x="6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13"/>
          <p:cNvSpPr/>
          <p:nvPr/>
        </p:nvSpPr>
        <p:spPr>
          <a:xfrm rot="4772218">
            <a:off x="7365394" y="359763"/>
            <a:ext cx="652917" cy="478832"/>
          </a:xfrm>
          <a:custGeom>
            <a:avLst/>
            <a:gdLst/>
            <a:ahLst/>
            <a:cxnLst/>
            <a:rect l="l" t="t" r="r" b="b"/>
            <a:pathLst>
              <a:path w="9518" h="6980" extrusionOk="0">
                <a:moveTo>
                  <a:pt x="5535" y="2873"/>
                </a:moveTo>
                <a:cubicBezTo>
                  <a:pt x="5517" y="3089"/>
                  <a:pt x="5482" y="3301"/>
                  <a:pt x="5433" y="3511"/>
                </a:cubicBezTo>
                <a:lnTo>
                  <a:pt x="5433" y="3511"/>
                </a:lnTo>
                <a:cubicBezTo>
                  <a:pt x="5467" y="3299"/>
                  <a:pt x="5501" y="3086"/>
                  <a:pt x="5535" y="2873"/>
                </a:cubicBezTo>
                <a:close/>
                <a:moveTo>
                  <a:pt x="4024" y="633"/>
                </a:moveTo>
                <a:cubicBezTo>
                  <a:pt x="3875" y="931"/>
                  <a:pt x="3802" y="1286"/>
                  <a:pt x="3735" y="1579"/>
                </a:cubicBezTo>
                <a:cubicBezTo>
                  <a:pt x="3577" y="2421"/>
                  <a:pt x="3551" y="3262"/>
                  <a:pt x="3656" y="4104"/>
                </a:cubicBezTo>
                <a:cubicBezTo>
                  <a:pt x="3672" y="4214"/>
                  <a:pt x="3696" y="4330"/>
                  <a:pt x="3729" y="4445"/>
                </a:cubicBezTo>
                <a:lnTo>
                  <a:pt x="3729" y="4445"/>
                </a:lnTo>
                <a:cubicBezTo>
                  <a:pt x="3215" y="4327"/>
                  <a:pt x="2705" y="4184"/>
                  <a:pt x="2209" y="4025"/>
                </a:cubicBezTo>
                <a:cubicBezTo>
                  <a:pt x="1683" y="3867"/>
                  <a:pt x="1236" y="3578"/>
                  <a:pt x="894" y="3184"/>
                </a:cubicBezTo>
                <a:cubicBezTo>
                  <a:pt x="605" y="2710"/>
                  <a:pt x="631" y="2132"/>
                  <a:pt x="947" y="1711"/>
                </a:cubicBezTo>
                <a:cubicBezTo>
                  <a:pt x="1584" y="732"/>
                  <a:pt x="2911" y="640"/>
                  <a:pt x="4024" y="633"/>
                </a:cubicBezTo>
                <a:close/>
                <a:moveTo>
                  <a:pt x="4441" y="632"/>
                </a:moveTo>
                <a:cubicBezTo>
                  <a:pt x="4469" y="632"/>
                  <a:pt x="4497" y="632"/>
                  <a:pt x="4524" y="632"/>
                </a:cubicBezTo>
                <a:cubicBezTo>
                  <a:pt x="4723" y="632"/>
                  <a:pt x="4925" y="638"/>
                  <a:pt x="5128" y="649"/>
                </a:cubicBezTo>
                <a:lnTo>
                  <a:pt x="5128" y="649"/>
                </a:lnTo>
                <a:cubicBezTo>
                  <a:pt x="4902" y="1380"/>
                  <a:pt x="4721" y="2116"/>
                  <a:pt x="4603" y="2894"/>
                </a:cubicBezTo>
                <a:cubicBezTo>
                  <a:pt x="4550" y="3289"/>
                  <a:pt x="4498" y="3710"/>
                  <a:pt x="4471" y="4130"/>
                </a:cubicBezTo>
                <a:cubicBezTo>
                  <a:pt x="4462" y="4282"/>
                  <a:pt x="4452" y="4437"/>
                  <a:pt x="4445" y="4595"/>
                </a:cubicBezTo>
                <a:lnTo>
                  <a:pt x="4445" y="4595"/>
                </a:lnTo>
                <a:cubicBezTo>
                  <a:pt x="4375" y="4581"/>
                  <a:pt x="4305" y="4567"/>
                  <a:pt x="4235" y="4551"/>
                </a:cubicBezTo>
                <a:cubicBezTo>
                  <a:pt x="4233" y="4551"/>
                  <a:pt x="4232" y="4551"/>
                  <a:pt x="4231" y="4550"/>
                </a:cubicBezTo>
                <a:lnTo>
                  <a:pt x="4231" y="4550"/>
                </a:lnTo>
                <a:cubicBezTo>
                  <a:pt x="4202" y="4489"/>
                  <a:pt x="4178" y="4426"/>
                  <a:pt x="4156" y="4367"/>
                </a:cubicBezTo>
                <a:cubicBezTo>
                  <a:pt x="3998" y="3736"/>
                  <a:pt x="3945" y="3052"/>
                  <a:pt x="4024" y="2368"/>
                </a:cubicBezTo>
                <a:cubicBezTo>
                  <a:pt x="4050" y="2000"/>
                  <a:pt x="4103" y="1632"/>
                  <a:pt x="4182" y="1264"/>
                </a:cubicBezTo>
                <a:cubicBezTo>
                  <a:pt x="4226" y="1043"/>
                  <a:pt x="4307" y="822"/>
                  <a:pt x="4441" y="632"/>
                </a:cubicBezTo>
                <a:close/>
                <a:moveTo>
                  <a:pt x="5864" y="705"/>
                </a:moveTo>
                <a:lnTo>
                  <a:pt x="5864" y="705"/>
                </a:lnTo>
                <a:cubicBezTo>
                  <a:pt x="6170" y="736"/>
                  <a:pt x="6478" y="774"/>
                  <a:pt x="6786" y="817"/>
                </a:cubicBezTo>
                <a:cubicBezTo>
                  <a:pt x="7007" y="855"/>
                  <a:pt x="7254" y="890"/>
                  <a:pt x="7494" y="948"/>
                </a:cubicBezTo>
                <a:lnTo>
                  <a:pt x="7494" y="948"/>
                </a:lnTo>
                <a:cubicBezTo>
                  <a:pt x="7989" y="1188"/>
                  <a:pt x="8439" y="1533"/>
                  <a:pt x="8701" y="1990"/>
                </a:cubicBezTo>
                <a:lnTo>
                  <a:pt x="8701" y="1990"/>
                </a:lnTo>
                <a:cubicBezTo>
                  <a:pt x="8834" y="2413"/>
                  <a:pt x="8848" y="2877"/>
                  <a:pt x="8875" y="3297"/>
                </a:cubicBezTo>
                <a:lnTo>
                  <a:pt x="8875" y="3297"/>
                </a:lnTo>
                <a:cubicBezTo>
                  <a:pt x="8761" y="3685"/>
                  <a:pt x="8515" y="4025"/>
                  <a:pt x="8180" y="4262"/>
                </a:cubicBezTo>
                <a:cubicBezTo>
                  <a:pt x="7662" y="4582"/>
                  <a:pt x="7098" y="4764"/>
                  <a:pt x="6510" y="4764"/>
                </a:cubicBezTo>
                <a:cubicBezTo>
                  <a:pt x="6471" y="4764"/>
                  <a:pt x="6431" y="4763"/>
                  <a:pt x="6391" y="4761"/>
                </a:cubicBezTo>
                <a:cubicBezTo>
                  <a:pt x="6107" y="4761"/>
                  <a:pt x="5827" y="4754"/>
                  <a:pt x="5550" y="4735"/>
                </a:cubicBezTo>
                <a:lnTo>
                  <a:pt x="5550" y="4735"/>
                </a:lnTo>
                <a:cubicBezTo>
                  <a:pt x="5725" y="4448"/>
                  <a:pt x="5844" y="4110"/>
                  <a:pt x="5918" y="3841"/>
                </a:cubicBezTo>
                <a:cubicBezTo>
                  <a:pt x="6128" y="3078"/>
                  <a:pt x="6181" y="2289"/>
                  <a:pt x="6076" y="1527"/>
                </a:cubicBezTo>
                <a:cubicBezTo>
                  <a:pt x="6019" y="1243"/>
                  <a:pt x="5948" y="972"/>
                  <a:pt x="5864" y="705"/>
                </a:cubicBezTo>
                <a:close/>
                <a:moveTo>
                  <a:pt x="5126" y="0"/>
                </a:moveTo>
                <a:cubicBezTo>
                  <a:pt x="4995" y="0"/>
                  <a:pt x="4865" y="9"/>
                  <a:pt x="4734" y="28"/>
                </a:cubicBezTo>
                <a:cubicBezTo>
                  <a:pt x="4642" y="48"/>
                  <a:pt x="4558" y="80"/>
                  <a:pt x="4484" y="121"/>
                </a:cubicBezTo>
                <a:lnTo>
                  <a:pt x="4484" y="121"/>
                </a:lnTo>
                <a:cubicBezTo>
                  <a:pt x="4304" y="111"/>
                  <a:pt x="4125" y="106"/>
                  <a:pt x="3945" y="106"/>
                </a:cubicBezTo>
                <a:cubicBezTo>
                  <a:pt x="3524" y="106"/>
                  <a:pt x="3104" y="133"/>
                  <a:pt x="2683" y="185"/>
                </a:cubicBezTo>
                <a:cubicBezTo>
                  <a:pt x="1920" y="238"/>
                  <a:pt x="1236" y="580"/>
                  <a:pt x="684" y="1080"/>
                </a:cubicBezTo>
                <a:cubicBezTo>
                  <a:pt x="211" y="1579"/>
                  <a:pt x="0" y="2289"/>
                  <a:pt x="132" y="2947"/>
                </a:cubicBezTo>
                <a:cubicBezTo>
                  <a:pt x="342" y="3578"/>
                  <a:pt x="816" y="4078"/>
                  <a:pt x="1420" y="4341"/>
                </a:cubicBezTo>
                <a:cubicBezTo>
                  <a:pt x="2131" y="4683"/>
                  <a:pt x="2867" y="4919"/>
                  <a:pt x="3630" y="5051"/>
                </a:cubicBezTo>
                <a:cubicBezTo>
                  <a:pt x="3809" y="5096"/>
                  <a:pt x="3989" y="5136"/>
                  <a:pt x="4170" y="5171"/>
                </a:cubicBezTo>
                <a:lnTo>
                  <a:pt x="4170" y="5171"/>
                </a:lnTo>
                <a:cubicBezTo>
                  <a:pt x="4249" y="5232"/>
                  <a:pt x="4338" y="5280"/>
                  <a:pt x="4438" y="5309"/>
                </a:cubicBezTo>
                <a:lnTo>
                  <a:pt x="4438" y="5309"/>
                </a:lnTo>
                <a:cubicBezTo>
                  <a:pt x="4440" y="5354"/>
                  <a:pt x="4442" y="5400"/>
                  <a:pt x="4445" y="5445"/>
                </a:cubicBezTo>
                <a:cubicBezTo>
                  <a:pt x="4445" y="5651"/>
                  <a:pt x="4634" y="5775"/>
                  <a:pt x="4810" y="5775"/>
                </a:cubicBezTo>
                <a:cubicBezTo>
                  <a:pt x="4949" y="5775"/>
                  <a:pt x="5079" y="5698"/>
                  <a:pt x="5102" y="5524"/>
                </a:cubicBezTo>
                <a:cubicBezTo>
                  <a:pt x="5107" y="5497"/>
                  <a:pt x="5112" y="5470"/>
                  <a:pt x="5117" y="5443"/>
                </a:cubicBezTo>
                <a:lnTo>
                  <a:pt x="5117" y="5443"/>
                </a:lnTo>
                <a:lnTo>
                  <a:pt x="5129" y="5445"/>
                </a:lnTo>
                <a:cubicBezTo>
                  <a:pt x="5128" y="5428"/>
                  <a:pt x="5127" y="5410"/>
                  <a:pt x="5125" y="5393"/>
                </a:cubicBezTo>
                <a:lnTo>
                  <a:pt x="5125" y="5393"/>
                </a:lnTo>
                <a:cubicBezTo>
                  <a:pt x="5130" y="5368"/>
                  <a:pt x="5134" y="5344"/>
                  <a:pt x="5138" y="5319"/>
                </a:cubicBezTo>
                <a:lnTo>
                  <a:pt x="5138" y="5319"/>
                </a:lnTo>
                <a:cubicBezTo>
                  <a:pt x="5488" y="5358"/>
                  <a:pt x="5836" y="5382"/>
                  <a:pt x="6181" y="5393"/>
                </a:cubicBezTo>
                <a:cubicBezTo>
                  <a:pt x="6228" y="5394"/>
                  <a:pt x="6276" y="5395"/>
                  <a:pt x="6324" y="5395"/>
                </a:cubicBezTo>
                <a:cubicBezTo>
                  <a:pt x="7038" y="5395"/>
                  <a:pt x="7747" y="5210"/>
                  <a:pt x="8364" y="4840"/>
                </a:cubicBezTo>
                <a:cubicBezTo>
                  <a:pt x="8585" y="4693"/>
                  <a:pt x="8781" y="4512"/>
                  <a:pt x="8945" y="4307"/>
                </a:cubicBezTo>
                <a:lnTo>
                  <a:pt x="8945" y="4307"/>
                </a:lnTo>
                <a:cubicBezTo>
                  <a:pt x="8958" y="4763"/>
                  <a:pt x="8939" y="5217"/>
                  <a:pt x="8890" y="5682"/>
                </a:cubicBezTo>
                <a:cubicBezTo>
                  <a:pt x="8863" y="6076"/>
                  <a:pt x="8811" y="6445"/>
                  <a:pt x="8758" y="6839"/>
                </a:cubicBezTo>
                <a:cubicBezTo>
                  <a:pt x="8742" y="6919"/>
                  <a:pt x="8823" y="6979"/>
                  <a:pt x="8895" y="6979"/>
                </a:cubicBezTo>
                <a:cubicBezTo>
                  <a:pt x="8942" y="6979"/>
                  <a:pt x="8984" y="6954"/>
                  <a:pt x="8995" y="6892"/>
                </a:cubicBezTo>
                <a:lnTo>
                  <a:pt x="8969" y="6892"/>
                </a:lnTo>
                <a:cubicBezTo>
                  <a:pt x="9153" y="6050"/>
                  <a:pt x="9232" y="5209"/>
                  <a:pt x="9232" y="4367"/>
                </a:cubicBezTo>
                <a:cubicBezTo>
                  <a:pt x="9243" y="4187"/>
                  <a:pt x="9248" y="4007"/>
                  <a:pt x="9248" y="3828"/>
                </a:cubicBezTo>
                <a:lnTo>
                  <a:pt x="9248" y="3828"/>
                </a:lnTo>
                <a:cubicBezTo>
                  <a:pt x="9336" y="3648"/>
                  <a:pt x="9401" y="3458"/>
                  <a:pt x="9442" y="3262"/>
                </a:cubicBezTo>
                <a:cubicBezTo>
                  <a:pt x="9518" y="2605"/>
                  <a:pt x="9302" y="1948"/>
                  <a:pt x="8865" y="1454"/>
                </a:cubicBezTo>
                <a:lnTo>
                  <a:pt x="8865" y="1454"/>
                </a:lnTo>
                <a:cubicBezTo>
                  <a:pt x="8800" y="1329"/>
                  <a:pt x="8721" y="1212"/>
                  <a:pt x="8627" y="1106"/>
                </a:cubicBezTo>
                <a:cubicBezTo>
                  <a:pt x="8410" y="889"/>
                  <a:pt x="8157" y="743"/>
                  <a:pt x="7883" y="655"/>
                </a:cubicBezTo>
                <a:lnTo>
                  <a:pt x="7883" y="655"/>
                </a:lnTo>
                <a:cubicBezTo>
                  <a:pt x="7598" y="495"/>
                  <a:pt x="7292" y="374"/>
                  <a:pt x="6970" y="291"/>
                </a:cubicBezTo>
                <a:cubicBezTo>
                  <a:pt x="6602" y="212"/>
                  <a:pt x="6233" y="133"/>
                  <a:pt x="5839" y="80"/>
                </a:cubicBezTo>
                <a:cubicBezTo>
                  <a:pt x="5601" y="29"/>
                  <a:pt x="5363" y="0"/>
                  <a:pt x="51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13"/>
          <p:cNvSpPr/>
          <p:nvPr/>
        </p:nvSpPr>
        <p:spPr>
          <a:xfrm rot="5685765">
            <a:off x="4786904" y="4099525"/>
            <a:ext cx="1737561" cy="2162516"/>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8" name="Google Shape;338;p13"/>
          <p:cNvGrpSpPr/>
          <p:nvPr/>
        </p:nvGrpSpPr>
        <p:grpSpPr>
          <a:xfrm rot="6242008" flipH="1">
            <a:off x="8724562" y="2975765"/>
            <a:ext cx="1343950" cy="2558043"/>
            <a:chOff x="7448909" y="3139845"/>
            <a:chExt cx="1343887" cy="2557923"/>
          </a:xfrm>
        </p:grpSpPr>
        <p:sp>
          <p:nvSpPr>
            <p:cNvPr id="339" name="Google Shape;339;p13"/>
            <p:cNvSpPr/>
            <p:nvPr/>
          </p:nvSpPr>
          <p:spPr>
            <a:xfrm rot="210370">
              <a:off x="7518244" y="3142142"/>
              <a:ext cx="144632" cy="2271927"/>
            </a:xfrm>
            <a:custGeom>
              <a:avLst/>
              <a:gdLst/>
              <a:ahLst/>
              <a:cxnLst/>
              <a:rect l="l" t="t" r="r" b="b"/>
              <a:pathLst>
                <a:path w="2290" h="35972" extrusionOk="0">
                  <a:moveTo>
                    <a:pt x="1947" y="0"/>
                  </a:moveTo>
                  <a:cubicBezTo>
                    <a:pt x="1763" y="0"/>
                    <a:pt x="1632" y="158"/>
                    <a:pt x="1632" y="342"/>
                  </a:cubicBezTo>
                  <a:lnTo>
                    <a:pt x="1632" y="316"/>
                  </a:lnTo>
                  <a:cubicBezTo>
                    <a:pt x="1079" y="4918"/>
                    <a:pt x="606" y="9521"/>
                    <a:pt x="317" y="14149"/>
                  </a:cubicBezTo>
                  <a:cubicBezTo>
                    <a:pt x="159" y="16438"/>
                    <a:pt x="54" y="18752"/>
                    <a:pt x="27" y="21040"/>
                  </a:cubicBezTo>
                  <a:cubicBezTo>
                    <a:pt x="1" y="23354"/>
                    <a:pt x="27" y="25643"/>
                    <a:pt x="54" y="27957"/>
                  </a:cubicBezTo>
                  <a:cubicBezTo>
                    <a:pt x="80" y="30534"/>
                    <a:pt x="80" y="33138"/>
                    <a:pt x="132" y="35715"/>
                  </a:cubicBezTo>
                  <a:cubicBezTo>
                    <a:pt x="132" y="35886"/>
                    <a:pt x="271" y="35972"/>
                    <a:pt x="405" y="35972"/>
                  </a:cubicBezTo>
                  <a:cubicBezTo>
                    <a:pt x="540" y="35972"/>
                    <a:pt x="672" y="35886"/>
                    <a:pt x="658" y="35715"/>
                  </a:cubicBezTo>
                  <a:cubicBezTo>
                    <a:pt x="580" y="33401"/>
                    <a:pt x="527" y="31113"/>
                    <a:pt x="553" y="28799"/>
                  </a:cubicBezTo>
                  <a:cubicBezTo>
                    <a:pt x="553" y="26484"/>
                    <a:pt x="658" y="24170"/>
                    <a:pt x="764" y="21855"/>
                  </a:cubicBezTo>
                  <a:cubicBezTo>
                    <a:pt x="1000" y="17253"/>
                    <a:pt x="1211" y="12650"/>
                    <a:pt x="1553" y="8074"/>
                  </a:cubicBezTo>
                  <a:cubicBezTo>
                    <a:pt x="1737" y="5497"/>
                    <a:pt x="2000" y="2919"/>
                    <a:pt x="2289" y="342"/>
                  </a:cubicBezTo>
                  <a:cubicBezTo>
                    <a:pt x="2289" y="158"/>
                    <a:pt x="2131" y="0"/>
                    <a:pt x="19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13"/>
            <p:cNvSpPr/>
            <p:nvPr/>
          </p:nvSpPr>
          <p:spPr>
            <a:xfrm rot="210370">
              <a:off x="7593425" y="3244901"/>
              <a:ext cx="249222" cy="2387191"/>
            </a:xfrm>
            <a:custGeom>
              <a:avLst/>
              <a:gdLst/>
              <a:ahLst/>
              <a:cxnLst/>
              <a:rect l="l" t="t" r="r" b="b"/>
              <a:pathLst>
                <a:path w="3946" h="37797" extrusionOk="0">
                  <a:moveTo>
                    <a:pt x="3656" y="0"/>
                  </a:moveTo>
                  <a:cubicBezTo>
                    <a:pt x="3524" y="27"/>
                    <a:pt x="3419" y="132"/>
                    <a:pt x="3419" y="263"/>
                  </a:cubicBezTo>
                  <a:cubicBezTo>
                    <a:pt x="2762" y="5102"/>
                    <a:pt x="2183" y="9942"/>
                    <a:pt x="1683" y="14781"/>
                  </a:cubicBezTo>
                  <a:cubicBezTo>
                    <a:pt x="1184" y="19594"/>
                    <a:pt x="789" y="24433"/>
                    <a:pt x="474" y="29272"/>
                  </a:cubicBezTo>
                  <a:cubicBezTo>
                    <a:pt x="290" y="31981"/>
                    <a:pt x="132" y="34716"/>
                    <a:pt x="0" y="37451"/>
                  </a:cubicBezTo>
                  <a:cubicBezTo>
                    <a:pt x="0" y="37685"/>
                    <a:pt x="173" y="37797"/>
                    <a:pt x="351" y="37797"/>
                  </a:cubicBezTo>
                  <a:cubicBezTo>
                    <a:pt x="534" y="37797"/>
                    <a:pt x="723" y="37678"/>
                    <a:pt x="737" y="37451"/>
                  </a:cubicBezTo>
                  <a:cubicBezTo>
                    <a:pt x="1000" y="32586"/>
                    <a:pt x="1289" y="27720"/>
                    <a:pt x="1657" y="22855"/>
                  </a:cubicBezTo>
                  <a:cubicBezTo>
                    <a:pt x="2052" y="17989"/>
                    <a:pt x="2472" y="13203"/>
                    <a:pt x="2972" y="8390"/>
                  </a:cubicBezTo>
                  <a:cubicBezTo>
                    <a:pt x="3261" y="5681"/>
                    <a:pt x="3577" y="2972"/>
                    <a:pt x="3919" y="263"/>
                  </a:cubicBezTo>
                  <a:cubicBezTo>
                    <a:pt x="3945" y="132"/>
                    <a:pt x="3787" y="27"/>
                    <a:pt x="36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13"/>
            <p:cNvSpPr/>
            <p:nvPr/>
          </p:nvSpPr>
          <p:spPr>
            <a:xfrm rot="210370">
              <a:off x="7810464" y="3537610"/>
              <a:ext cx="184422" cy="2156537"/>
            </a:xfrm>
            <a:custGeom>
              <a:avLst/>
              <a:gdLst/>
              <a:ahLst/>
              <a:cxnLst/>
              <a:rect l="l" t="t" r="r" b="b"/>
              <a:pathLst>
                <a:path w="2920" h="34145" extrusionOk="0">
                  <a:moveTo>
                    <a:pt x="2660" y="0"/>
                  </a:moveTo>
                  <a:cubicBezTo>
                    <a:pt x="2525" y="0"/>
                    <a:pt x="2381" y="86"/>
                    <a:pt x="2367" y="257"/>
                  </a:cubicBezTo>
                  <a:cubicBezTo>
                    <a:pt x="1894" y="4596"/>
                    <a:pt x="1473" y="8962"/>
                    <a:pt x="1105" y="13328"/>
                  </a:cubicBezTo>
                  <a:cubicBezTo>
                    <a:pt x="763" y="17667"/>
                    <a:pt x="474" y="22033"/>
                    <a:pt x="263" y="26399"/>
                  </a:cubicBezTo>
                  <a:cubicBezTo>
                    <a:pt x="158" y="28871"/>
                    <a:pt x="53" y="31343"/>
                    <a:pt x="0" y="33789"/>
                  </a:cubicBezTo>
                  <a:cubicBezTo>
                    <a:pt x="0" y="34026"/>
                    <a:pt x="171" y="34144"/>
                    <a:pt x="346" y="34144"/>
                  </a:cubicBezTo>
                  <a:cubicBezTo>
                    <a:pt x="520" y="34144"/>
                    <a:pt x="697" y="34026"/>
                    <a:pt x="710" y="33789"/>
                  </a:cubicBezTo>
                  <a:cubicBezTo>
                    <a:pt x="895" y="29424"/>
                    <a:pt x="1079" y="25058"/>
                    <a:pt x="1342" y="20692"/>
                  </a:cubicBezTo>
                  <a:cubicBezTo>
                    <a:pt x="1605" y="16326"/>
                    <a:pt x="1894" y="11960"/>
                    <a:pt x="2236" y="7621"/>
                  </a:cubicBezTo>
                  <a:cubicBezTo>
                    <a:pt x="2446" y="5149"/>
                    <a:pt x="2657" y="2703"/>
                    <a:pt x="2893" y="257"/>
                  </a:cubicBezTo>
                  <a:cubicBezTo>
                    <a:pt x="2920" y="86"/>
                    <a:pt x="2795" y="0"/>
                    <a:pt x="26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13"/>
            <p:cNvSpPr/>
            <p:nvPr/>
          </p:nvSpPr>
          <p:spPr>
            <a:xfrm rot="210370">
              <a:off x="8112408" y="3183510"/>
              <a:ext cx="114695" cy="2347528"/>
            </a:xfrm>
            <a:custGeom>
              <a:avLst/>
              <a:gdLst/>
              <a:ahLst/>
              <a:cxnLst/>
              <a:rect l="l" t="t" r="r" b="b"/>
              <a:pathLst>
                <a:path w="1816" h="37169" extrusionOk="0">
                  <a:moveTo>
                    <a:pt x="1369" y="0"/>
                  </a:moveTo>
                  <a:cubicBezTo>
                    <a:pt x="1145" y="0"/>
                    <a:pt x="921" y="145"/>
                    <a:pt x="921" y="434"/>
                  </a:cubicBezTo>
                  <a:cubicBezTo>
                    <a:pt x="764" y="5194"/>
                    <a:pt x="632" y="9928"/>
                    <a:pt x="501" y="14689"/>
                  </a:cubicBezTo>
                  <a:cubicBezTo>
                    <a:pt x="369" y="19423"/>
                    <a:pt x="238" y="24130"/>
                    <a:pt x="132" y="28838"/>
                  </a:cubicBezTo>
                  <a:cubicBezTo>
                    <a:pt x="80" y="31494"/>
                    <a:pt x="27" y="34177"/>
                    <a:pt x="1" y="36833"/>
                  </a:cubicBezTo>
                  <a:cubicBezTo>
                    <a:pt x="14" y="37057"/>
                    <a:pt x="192" y="37169"/>
                    <a:pt x="369" y="37169"/>
                  </a:cubicBezTo>
                  <a:cubicBezTo>
                    <a:pt x="547" y="37169"/>
                    <a:pt x="724" y="37057"/>
                    <a:pt x="737" y="36833"/>
                  </a:cubicBezTo>
                  <a:cubicBezTo>
                    <a:pt x="974" y="32099"/>
                    <a:pt x="1106" y="27339"/>
                    <a:pt x="1237" y="22605"/>
                  </a:cubicBezTo>
                  <a:cubicBezTo>
                    <a:pt x="1369" y="17845"/>
                    <a:pt x="1500" y="13163"/>
                    <a:pt x="1632" y="8429"/>
                  </a:cubicBezTo>
                  <a:cubicBezTo>
                    <a:pt x="1684" y="5773"/>
                    <a:pt x="1763" y="3117"/>
                    <a:pt x="1816" y="434"/>
                  </a:cubicBezTo>
                  <a:cubicBezTo>
                    <a:pt x="1816" y="145"/>
                    <a:pt x="1592" y="0"/>
                    <a:pt x="1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13"/>
            <p:cNvSpPr/>
            <p:nvPr/>
          </p:nvSpPr>
          <p:spPr>
            <a:xfrm rot="210370">
              <a:off x="8271419" y="3417756"/>
              <a:ext cx="93095" cy="2066032"/>
            </a:xfrm>
            <a:custGeom>
              <a:avLst/>
              <a:gdLst/>
              <a:ahLst/>
              <a:cxnLst/>
              <a:rect l="l" t="t" r="r" b="b"/>
              <a:pathLst>
                <a:path w="1474" h="32712" extrusionOk="0">
                  <a:moveTo>
                    <a:pt x="1155" y="1"/>
                  </a:moveTo>
                  <a:cubicBezTo>
                    <a:pt x="994" y="1"/>
                    <a:pt x="829" y="106"/>
                    <a:pt x="816" y="316"/>
                  </a:cubicBezTo>
                  <a:cubicBezTo>
                    <a:pt x="579" y="4498"/>
                    <a:pt x="369" y="8680"/>
                    <a:pt x="237" y="12888"/>
                  </a:cubicBezTo>
                  <a:cubicBezTo>
                    <a:pt x="132" y="17069"/>
                    <a:pt x="27" y="21225"/>
                    <a:pt x="1" y="25407"/>
                  </a:cubicBezTo>
                  <a:cubicBezTo>
                    <a:pt x="1" y="26564"/>
                    <a:pt x="1" y="27747"/>
                    <a:pt x="1" y="28904"/>
                  </a:cubicBezTo>
                  <a:cubicBezTo>
                    <a:pt x="27" y="30088"/>
                    <a:pt x="1" y="31271"/>
                    <a:pt x="53" y="32455"/>
                  </a:cubicBezTo>
                  <a:cubicBezTo>
                    <a:pt x="93" y="32626"/>
                    <a:pt x="231" y="32711"/>
                    <a:pt x="369" y="32711"/>
                  </a:cubicBezTo>
                  <a:cubicBezTo>
                    <a:pt x="507" y="32711"/>
                    <a:pt x="645" y="32626"/>
                    <a:pt x="684" y="32455"/>
                  </a:cubicBezTo>
                  <a:cubicBezTo>
                    <a:pt x="763" y="30351"/>
                    <a:pt x="763" y="28247"/>
                    <a:pt x="790" y="26169"/>
                  </a:cubicBezTo>
                  <a:cubicBezTo>
                    <a:pt x="816" y="24065"/>
                    <a:pt x="869" y="21988"/>
                    <a:pt x="895" y="19884"/>
                  </a:cubicBezTo>
                  <a:cubicBezTo>
                    <a:pt x="1000" y="15728"/>
                    <a:pt x="1105" y="11546"/>
                    <a:pt x="1210" y="7365"/>
                  </a:cubicBezTo>
                  <a:cubicBezTo>
                    <a:pt x="1289" y="5024"/>
                    <a:pt x="1368" y="2657"/>
                    <a:pt x="1473" y="316"/>
                  </a:cubicBezTo>
                  <a:cubicBezTo>
                    <a:pt x="1473" y="106"/>
                    <a:pt x="1316" y="1"/>
                    <a:pt x="11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13"/>
            <p:cNvSpPr/>
            <p:nvPr/>
          </p:nvSpPr>
          <p:spPr>
            <a:xfrm rot="210370">
              <a:off x="8429602" y="3605932"/>
              <a:ext cx="98085" cy="1904473"/>
            </a:xfrm>
            <a:custGeom>
              <a:avLst/>
              <a:gdLst/>
              <a:ahLst/>
              <a:cxnLst/>
              <a:rect l="l" t="t" r="r" b="b"/>
              <a:pathLst>
                <a:path w="1553" h="30154" extrusionOk="0">
                  <a:moveTo>
                    <a:pt x="1210" y="0"/>
                  </a:moveTo>
                  <a:cubicBezTo>
                    <a:pt x="1039" y="0"/>
                    <a:pt x="868" y="112"/>
                    <a:pt x="868" y="336"/>
                  </a:cubicBezTo>
                  <a:cubicBezTo>
                    <a:pt x="737" y="4176"/>
                    <a:pt x="605" y="8015"/>
                    <a:pt x="474" y="11855"/>
                  </a:cubicBezTo>
                  <a:cubicBezTo>
                    <a:pt x="342" y="15695"/>
                    <a:pt x="211" y="19508"/>
                    <a:pt x="132" y="23348"/>
                  </a:cubicBezTo>
                  <a:cubicBezTo>
                    <a:pt x="79" y="25505"/>
                    <a:pt x="27" y="27661"/>
                    <a:pt x="0" y="29818"/>
                  </a:cubicBezTo>
                  <a:cubicBezTo>
                    <a:pt x="14" y="30042"/>
                    <a:pt x="184" y="30153"/>
                    <a:pt x="359" y="30153"/>
                  </a:cubicBezTo>
                  <a:cubicBezTo>
                    <a:pt x="533" y="30153"/>
                    <a:pt x="710" y="30042"/>
                    <a:pt x="737" y="29818"/>
                  </a:cubicBezTo>
                  <a:cubicBezTo>
                    <a:pt x="895" y="26005"/>
                    <a:pt x="1000" y="22165"/>
                    <a:pt x="1131" y="18325"/>
                  </a:cubicBezTo>
                  <a:cubicBezTo>
                    <a:pt x="1236" y="14485"/>
                    <a:pt x="1315" y="10645"/>
                    <a:pt x="1394" y="6806"/>
                  </a:cubicBezTo>
                  <a:cubicBezTo>
                    <a:pt x="1447" y="4649"/>
                    <a:pt x="1499" y="2492"/>
                    <a:pt x="1552" y="336"/>
                  </a:cubicBezTo>
                  <a:cubicBezTo>
                    <a:pt x="1552" y="112"/>
                    <a:pt x="1381" y="0"/>
                    <a:pt x="1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13"/>
            <p:cNvSpPr/>
            <p:nvPr/>
          </p:nvSpPr>
          <p:spPr>
            <a:xfrm rot="210370">
              <a:off x="8637987" y="3282497"/>
              <a:ext cx="87221" cy="2213001"/>
            </a:xfrm>
            <a:custGeom>
              <a:avLst/>
              <a:gdLst/>
              <a:ahLst/>
              <a:cxnLst/>
              <a:rect l="l" t="t" r="r" b="b"/>
              <a:pathLst>
                <a:path w="1381" h="35039" extrusionOk="0">
                  <a:moveTo>
                    <a:pt x="967" y="1"/>
                  </a:moveTo>
                  <a:cubicBezTo>
                    <a:pt x="756" y="1"/>
                    <a:pt x="539" y="139"/>
                    <a:pt x="526" y="415"/>
                  </a:cubicBezTo>
                  <a:lnTo>
                    <a:pt x="526" y="389"/>
                  </a:lnTo>
                  <a:cubicBezTo>
                    <a:pt x="316" y="4860"/>
                    <a:pt x="184" y="9331"/>
                    <a:pt x="105" y="13775"/>
                  </a:cubicBezTo>
                  <a:cubicBezTo>
                    <a:pt x="26" y="18246"/>
                    <a:pt x="0" y="22717"/>
                    <a:pt x="53" y="27188"/>
                  </a:cubicBezTo>
                  <a:cubicBezTo>
                    <a:pt x="79" y="29713"/>
                    <a:pt x="132" y="32238"/>
                    <a:pt x="184" y="34763"/>
                  </a:cubicBezTo>
                  <a:cubicBezTo>
                    <a:pt x="184" y="34947"/>
                    <a:pt x="329" y="35039"/>
                    <a:pt x="473" y="35039"/>
                  </a:cubicBezTo>
                  <a:cubicBezTo>
                    <a:pt x="618" y="35039"/>
                    <a:pt x="763" y="34947"/>
                    <a:pt x="763" y="34763"/>
                  </a:cubicBezTo>
                  <a:cubicBezTo>
                    <a:pt x="736" y="30292"/>
                    <a:pt x="763" y="25821"/>
                    <a:pt x="815" y="21350"/>
                  </a:cubicBezTo>
                  <a:cubicBezTo>
                    <a:pt x="868" y="16905"/>
                    <a:pt x="973" y="12434"/>
                    <a:pt x="1105" y="7963"/>
                  </a:cubicBezTo>
                  <a:cubicBezTo>
                    <a:pt x="1184" y="5438"/>
                    <a:pt x="1262" y="2914"/>
                    <a:pt x="1368" y="415"/>
                  </a:cubicBezTo>
                  <a:cubicBezTo>
                    <a:pt x="1381" y="139"/>
                    <a:pt x="1177" y="1"/>
                    <a:pt x="9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6" name="Google Shape;346;p13"/>
          <p:cNvGrpSpPr/>
          <p:nvPr/>
        </p:nvGrpSpPr>
        <p:grpSpPr>
          <a:xfrm rot="-2003670">
            <a:off x="4433626" y="4232261"/>
            <a:ext cx="999485" cy="1383606"/>
            <a:chOff x="468314" y="3394013"/>
            <a:chExt cx="999486" cy="1383607"/>
          </a:xfrm>
        </p:grpSpPr>
        <p:sp>
          <p:nvSpPr>
            <p:cNvPr id="347" name="Google Shape;347;p13"/>
            <p:cNvSpPr/>
            <p:nvPr/>
          </p:nvSpPr>
          <p:spPr>
            <a:xfrm rot="-1354516">
              <a:off x="717610" y="3840644"/>
              <a:ext cx="34827" cy="26806"/>
            </a:xfrm>
            <a:custGeom>
              <a:avLst/>
              <a:gdLst/>
              <a:ahLst/>
              <a:cxnLst/>
              <a:rect l="l" t="t" r="r" b="b"/>
              <a:pathLst>
                <a:path w="343" h="264" extrusionOk="0">
                  <a:moveTo>
                    <a:pt x="158" y="1"/>
                  </a:moveTo>
                  <a:cubicBezTo>
                    <a:pt x="0" y="1"/>
                    <a:pt x="0" y="264"/>
                    <a:pt x="158" y="264"/>
                  </a:cubicBezTo>
                  <a:cubicBezTo>
                    <a:pt x="342" y="264"/>
                    <a:pt x="342" y="1"/>
                    <a:pt x="1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13"/>
            <p:cNvSpPr/>
            <p:nvPr/>
          </p:nvSpPr>
          <p:spPr>
            <a:xfrm rot="-1354516">
              <a:off x="710977" y="3783267"/>
              <a:ext cx="104178" cy="109559"/>
            </a:xfrm>
            <a:custGeom>
              <a:avLst/>
              <a:gdLst/>
              <a:ahLst/>
              <a:cxnLst/>
              <a:rect l="l" t="t" r="r" b="b"/>
              <a:pathLst>
                <a:path w="1026" h="1079" extrusionOk="0">
                  <a:moveTo>
                    <a:pt x="526" y="1"/>
                  </a:moveTo>
                  <a:lnTo>
                    <a:pt x="394" y="27"/>
                  </a:lnTo>
                  <a:lnTo>
                    <a:pt x="289" y="80"/>
                  </a:lnTo>
                  <a:cubicBezTo>
                    <a:pt x="237" y="106"/>
                    <a:pt x="184" y="132"/>
                    <a:pt x="158" y="185"/>
                  </a:cubicBezTo>
                  <a:cubicBezTo>
                    <a:pt x="105" y="237"/>
                    <a:pt x="79" y="290"/>
                    <a:pt x="53" y="343"/>
                  </a:cubicBezTo>
                  <a:lnTo>
                    <a:pt x="26" y="343"/>
                  </a:lnTo>
                  <a:lnTo>
                    <a:pt x="26" y="448"/>
                  </a:lnTo>
                  <a:lnTo>
                    <a:pt x="34" y="440"/>
                  </a:lnTo>
                  <a:lnTo>
                    <a:pt x="34" y="440"/>
                  </a:lnTo>
                  <a:cubicBezTo>
                    <a:pt x="1" y="542"/>
                    <a:pt x="7" y="676"/>
                    <a:pt x="53" y="790"/>
                  </a:cubicBezTo>
                  <a:cubicBezTo>
                    <a:pt x="79" y="842"/>
                    <a:pt x="105" y="895"/>
                    <a:pt x="158" y="947"/>
                  </a:cubicBezTo>
                  <a:cubicBezTo>
                    <a:pt x="210" y="1000"/>
                    <a:pt x="263" y="1026"/>
                    <a:pt x="316" y="1053"/>
                  </a:cubicBezTo>
                  <a:cubicBezTo>
                    <a:pt x="368" y="1079"/>
                    <a:pt x="447" y="1079"/>
                    <a:pt x="500" y="1079"/>
                  </a:cubicBezTo>
                  <a:lnTo>
                    <a:pt x="657" y="1079"/>
                  </a:lnTo>
                  <a:cubicBezTo>
                    <a:pt x="736" y="1053"/>
                    <a:pt x="815" y="1000"/>
                    <a:pt x="868" y="947"/>
                  </a:cubicBezTo>
                  <a:lnTo>
                    <a:pt x="947" y="842"/>
                  </a:lnTo>
                  <a:cubicBezTo>
                    <a:pt x="999" y="763"/>
                    <a:pt x="1026" y="684"/>
                    <a:pt x="1026" y="579"/>
                  </a:cubicBezTo>
                  <a:lnTo>
                    <a:pt x="999" y="448"/>
                  </a:lnTo>
                  <a:lnTo>
                    <a:pt x="999" y="343"/>
                  </a:lnTo>
                  <a:lnTo>
                    <a:pt x="947" y="237"/>
                  </a:lnTo>
                  <a:cubicBezTo>
                    <a:pt x="920" y="185"/>
                    <a:pt x="868" y="132"/>
                    <a:pt x="815" y="106"/>
                  </a:cubicBezTo>
                  <a:cubicBezTo>
                    <a:pt x="789" y="80"/>
                    <a:pt x="763" y="53"/>
                    <a:pt x="710" y="53"/>
                  </a:cubicBezTo>
                  <a:cubicBezTo>
                    <a:pt x="657" y="1"/>
                    <a:pt x="579" y="1"/>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13"/>
            <p:cNvSpPr/>
            <p:nvPr/>
          </p:nvSpPr>
          <p:spPr>
            <a:xfrm rot="-1354516">
              <a:off x="721850" y="4055073"/>
              <a:ext cx="88236" cy="66812"/>
            </a:xfrm>
            <a:custGeom>
              <a:avLst/>
              <a:gdLst/>
              <a:ahLst/>
              <a:cxnLst/>
              <a:rect l="l" t="t" r="r" b="b"/>
              <a:pathLst>
                <a:path w="869" h="658" extrusionOk="0">
                  <a:moveTo>
                    <a:pt x="421" y="0"/>
                  </a:moveTo>
                  <a:cubicBezTo>
                    <a:pt x="0" y="0"/>
                    <a:pt x="0" y="658"/>
                    <a:pt x="421" y="658"/>
                  </a:cubicBezTo>
                  <a:cubicBezTo>
                    <a:pt x="868" y="658"/>
                    <a:pt x="868" y="0"/>
                    <a:pt x="4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13"/>
            <p:cNvSpPr/>
            <p:nvPr/>
          </p:nvSpPr>
          <p:spPr>
            <a:xfrm rot="-1354516">
              <a:off x="941231" y="3870041"/>
              <a:ext cx="139005" cy="119002"/>
            </a:xfrm>
            <a:custGeom>
              <a:avLst/>
              <a:gdLst/>
              <a:ahLst/>
              <a:cxnLst/>
              <a:rect l="l" t="t" r="r" b="b"/>
              <a:pathLst>
                <a:path w="1369" h="1172" extrusionOk="0">
                  <a:moveTo>
                    <a:pt x="593" y="1"/>
                  </a:moveTo>
                  <a:cubicBezTo>
                    <a:pt x="291" y="1"/>
                    <a:pt x="1" y="236"/>
                    <a:pt x="1" y="593"/>
                  </a:cubicBezTo>
                  <a:cubicBezTo>
                    <a:pt x="1" y="909"/>
                    <a:pt x="264" y="1172"/>
                    <a:pt x="579" y="1172"/>
                  </a:cubicBezTo>
                  <a:cubicBezTo>
                    <a:pt x="1105" y="1172"/>
                    <a:pt x="1368" y="540"/>
                    <a:pt x="1000" y="172"/>
                  </a:cubicBezTo>
                  <a:cubicBezTo>
                    <a:pt x="882" y="54"/>
                    <a:pt x="736" y="1"/>
                    <a:pt x="5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13"/>
            <p:cNvSpPr/>
            <p:nvPr/>
          </p:nvSpPr>
          <p:spPr>
            <a:xfrm rot="-1354516">
              <a:off x="834413" y="3985176"/>
              <a:ext cx="130984" cy="113824"/>
            </a:xfrm>
            <a:custGeom>
              <a:avLst/>
              <a:gdLst/>
              <a:ahLst/>
              <a:cxnLst/>
              <a:rect l="l" t="t" r="r" b="b"/>
              <a:pathLst>
                <a:path w="1290" h="1121" extrusionOk="0">
                  <a:moveTo>
                    <a:pt x="550" y="1"/>
                  </a:moveTo>
                  <a:cubicBezTo>
                    <a:pt x="265" y="1"/>
                    <a:pt x="1" y="230"/>
                    <a:pt x="1" y="568"/>
                  </a:cubicBezTo>
                  <a:cubicBezTo>
                    <a:pt x="1" y="857"/>
                    <a:pt x="238" y="1094"/>
                    <a:pt x="553" y="1120"/>
                  </a:cubicBezTo>
                  <a:cubicBezTo>
                    <a:pt x="1053" y="1094"/>
                    <a:pt x="1290" y="515"/>
                    <a:pt x="948" y="173"/>
                  </a:cubicBezTo>
                  <a:cubicBezTo>
                    <a:pt x="828" y="54"/>
                    <a:pt x="686" y="1"/>
                    <a:pt x="5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13"/>
            <p:cNvSpPr/>
            <p:nvPr/>
          </p:nvSpPr>
          <p:spPr>
            <a:xfrm rot="-1354516">
              <a:off x="1132193" y="4094167"/>
              <a:ext cx="149667" cy="128141"/>
            </a:xfrm>
            <a:custGeom>
              <a:avLst/>
              <a:gdLst/>
              <a:ahLst/>
              <a:cxnLst/>
              <a:rect l="l" t="t" r="r" b="b"/>
              <a:pathLst>
                <a:path w="1474" h="1262" extrusionOk="0">
                  <a:moveTo>
                    <a:pt x="643" y="1"/>
                  </a:moveTo>
                  <a:cubicBezTo>
                    <a:pt x="317" y="1"/>
                    <a:pt x="1" y="255"/>
                    <a:pt x="1" y="630"/>
                  </a:cubicBezTo>
                  <a:cubicBezTo>
                    <a:pt x="1" y="972"/>
                    <a:pt x="290" y="1235"/>
                    <a:pt x="632" y="1261"/>
                  </a:cubicBezTo>
                  <a:cubicBezTo>
                    <a:pt x="1184" y="1261"/>
                    <a:pt x="1473" y="578"/>
                    <a:pt x="1079" y="183"/>
                  </a:cubicBezTo>
                  <a:cubicBezTo>
                    <a:pt x="953" y="57"/>
                    <a:pt x="797" y="1"/>
                    <a:pt x="6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13"/>
            <p:cNvSpPr/>
            <p:nvPr/>
          </p:nvSpPr>
          <p:spPr>
            <a:xfrm rot="-1354516">
              <a:off x="949755" y="4170014"/>
              <a:ext cx="149667" cy="128141"/>
            </a:xfrm>
            <a:custGeom>
              <a:avLst/>
              <a:gdLst/>
              <a:ahLst/>
              <a:cxnLst/>
              <a:rect l="l" t="t" r="r" b="b"/>
              <a:pathLst>
                <a:path w="1474" h="1262" extrusionOk="0">
                  <a:moveTo>
                    <a:pt x="831" y="1"/>
                  </a:moveTo>
                  <a:cubicBezTo>
                    <a:pt x="677" y="1"/>
                    <a:pt x="521" y="57"/>
                    <a:pt x="395" y="183"/>
                  </a:cubicBezTo>
                  <a:cubicBezTo>
                    <a:pt x="0" y="578"/>
                    <a:pt x="290" y="1261"/>
                    <a:pt x="842" y="1261"/>
                  </a:cubicBezTo>
                  <a:cubicBezTo>
                    <a:pt x="1184" y="1261"/>
                    <a:pt x="1473" y="972"/>
                    <a:pt x="1473" y="630"/>
                  </a:cubicBezTo>
                  <a:cubicBezTo>
                    <a:pt x="1473" y="255"/>
                    <a:pt x="1157" y="1"/>
                    <a:pt x="8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13"/>
            <p:cNvSpPr/>
            <p:nvPr/>
          </p:nvSpPr>
          <p:spPr>
            <a:xfrm rot="-1354516">
              <a:off x="1118738" y="4474219"/>
              <a:ext cx="122962" cy="101538"/>
            </a:xfrm>
            <a:custGeom>
              <a:avLst/>
              <a:gdLst/>
              <a:ahLst/>
              <a:cxnLst/>
              <a:rect l="l" t="t" r="r" b="b"/>
              <a:pathLst>
                <a:path w="1211" h="1000" extrusionOk="0">
                  <a:moveTo>
                    <a:pt x="605" y="0"/>
                  </a:moveTo>
                  <a:cubicBezTo>
                    <a:pt x="1" y="53"/>
                    <a:pt x="1" y="947"/>
                    <a:pt x="605" y="1000"/>
                  </a:cubicBezTo>
                  <a:cubicBezTo>
                    <a:pt x="1210" y="947"/>
                    <a:pt x="1210"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13"/>
            <p:cNvSpPr/>
            <p:nvPr/>
          </p:nvSpPr>
          <p:spPr>
            <a:xfrm rot="-1354516">
              <a:off x="906350" y="4496166"/>
              <a:ext cx="88236" cy="72193"/>
            </a:xfrm>
            <a:custGeom>
              <a:avLst/>
              <a:gdLst/>
              <a:ahLst/>
              <a:cxnLst/>
              <a:rect l="l" t="t" r="r" b="b"/>
              <a:pathLst>
                <a:path w="869" h="711" extrusionOk="0">
                  <a:moveTo>
                    <a:pt x="421" y="1"/>
                  </a:moveTo>
                  <a:cubicBezTo>
                    <a:pt x="0" y="27"/>
                    <a:pt x="0" y="685"/>
                    <a:pt x="421" y="711"/>
                  </a:cubicBezTo>
                  <a:cubicBezTo>
                    <a:pt x="868" y="685"/>
                    <a:pt x="868" y="27"/>
                    <a:pt x="4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13"/>
            <p:cNvSpPr/>
            <p:nvPr/>
          </p:nvSpPr>
          <p:spPr>
            <a:xfrm rot="-1354516">
              <a:off x="782443" y="4273620"/>
              <a:ext cx="117581" cy="96258"/>
            </a:xfrm>
            <a:custGeom>
              <a:avLst/>
              <a:gdLst/>
              <a:ahLst/>
              <a:cxnLst/>
              <a:rect l="l" t="t" r="r" b="b"/>
              <a:pathLst>
                <a:path w="1158" h="948" extrusionOk="0">
                  <a:moveTo>
                    <a:pt x="579" y="1"/>
                  </a:moveTo>
                  <a:cubicBezTo>
                    <a:pt x="0" y="54"/>
                    <a:pt x="0" y="895"/>
                    <a:pt x="579" y="948"/>
                  </a:cubicBezTo>
                  <a:cubicBezTo>
                    <a:pt x="1158" y="895"/>
                    <a:pt x="1158" y="54"/>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13"/>
            <p:cNvSpPr/>
            <p:nvPr/>
          </p:nvSpPr>
          <p:spPr>
            <a:xfrm rot="-1354516">
              <a:off x="563458" y="4246465"/>
              <a:ext cx="141645" cy="121642"/>
            </a:xfrm>
            <a:custGeom>
              <a:avLst/>
              <a:gdLst/>
              <a:ahLst/>
              <a:cxnLst/>
              <a:rect l="l" t="t" r="r" b="b"/>
              <a:pathLst>
                <a:path w="1395" h="1198" extrusionOk="0">
                  <a:moveTo>
                    <a:pt x="592" y="0"/>
                  </a:moveTo>
                  <a:cubicBezTo>
                    <a:pt x="290" y="0"/>
                    <a:pt x="0" y="236"/>
                    <a:pt x="0" y="593"/>
                  </a:cubicBezTo>
                  <a:cubicBezTo>
                    <a:pt x="0" y="935"/>
                    <a:pt x="263" y="1198"/>
                    <a:pt x="605" y="1198"/>
                  </a:cubicBezTo>
                  <a:cubicBezTo>
                    <a:pt x="1131" y="1198"/>
                    <a:pt x="1394" y="567"/>
                    <a:pt x="1000" y="172"/>
                  </a:cubicBezTo>
                  <a:cubicBezTo>
                    <a:pt x="881" y="54"/>
                    <a:pt x="735" y="0"/>
                    <a:pt x="5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13"/>
            <p:cNvSpPr/>
            <p:nvPr/>
          </p:nvSpPr>
          <p:spPr>
            <a:xfrm rot="-1354516">
              <a:off x="488235" y="4037560"/>
              <a:ext cx="130882" cy="96156"/>
            </a:xfrm>
            <a:custGeom>
              <a:avLst/>
              <a:gdLst/>
              <a:ahLst/>
              <a:cxnLst/>
              <a:rect l="l" t="t" r="r" b="b"/>
              <a:pathLst>
                <a:path w="1289" h="947" extrusionOk="0">
                  <a:moveTo>
                    <a:pt x="631" y="0"/>
                  </a:moveTo>
                  <a:cubicBezTo>
                    <a:pt x="0" y="0"/>
                    <a:pt x="0" y="947"/>
                    <a:pt x="631" y="947"/>
                  </a:cubicBezTo>
                  <a:cubicBezTo>
                    <a:pt x="1289" y="947"/>
                    <a:pt x="1289" y="0"/>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13"/>
            <p:cNvSpPr/>
            <p:nvPr/>
          </p:nvSpPr>
          <p:spPr>
            <a:xfrm rot="-1354516">
              <a:off x="484525" y="3818272"/>
              <a:ext cx="139005" cy="112199"/>
            </a:xfrm>
            <a:custGeom>
              <a:avLst/>
              <a:gdLst/>
              <a:ahLst/>
              <a:cxnLst/>
              <a:rect l="l" t="t" r="r" b="b"/>
              <a:pathLst>
                <a:path w="1369" h="1105" extrusionOk="0">
                  <a:moveTo>
                    <a:pt x="685" y="0"/>
                  </a:moveTo>
                  <a:cubicBezTo>
                    <a:pt x="1" y="53"/>
                    <a:pt x="1" y="1052"/>
                    <a:pt x="685" y="1105"/>
                  </a:cubicBezTo>
                  <a:cubicBezTo>
                    <a:pt x="1368" y="1052"/>
                    <a:pt x="1368" y="53"/>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13"/>
            <p:cNvSpPr/>
            <p:nvPr/>
          </p:nvSpPr>
          <p:spPr>
            <a:xfrm rot="-1354516">
              <a:off x="850866" y="3577237"/>
              <a:ext cx="149667" cy="128648"/>
            </a:xfrm>
            <a:custGeom>
              <a:avLst/>
              <a:gdLst/>
              <a:ahLst/>
              <a:cxnLst/>
              <a:rect l="l" t="t" r="r" b="b"/>
              <a:pathLst>
                <a:path w="1474" h="1267" extrusionOk="0">
                  <a:moveTo>
                    <a:pt x="632" y="0"/>
                  </a:moveTo>
                  <a:cubicBezTo>
                    <a:pt x="310" y="0"/>
                    <a:pt x="1" y="247"/>
                    <a:pt x="1" y="635"/>
                  </a:cubicBezTo>
                  <a:cubicBezTo>
                    <a:pt x="1" y="977"/>
                    <a:pt x="290" y="1267"/>
                    <a:pt x="632" y="1267"/>
                  </a:cubicBezTo>
                  <a:cubicBezTo>
                    <a:pt x="1184" y="1267"/>
                    <a:pt x="1474" y="583"/>
                    <a:pt x="1079" y="188"/>
                  </a:cubicBezTo>
                  <a:cubicBezTo>
                    <a:pt x="950" y="59"/>
                    <a:pt x="789" y="0"/>
                    <a:pt x="6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13"/>
            <p:cNvSpPr/>
            <p:nvPr/>
          </p:nvSpPr>
          <p:spPr>
            <a:xfrm rot="-1354516">
              <a:off x="563100" y="3598627"/>
              <a:ext cx="120221" cy="112301"/>
            </a:xfrm>
            <a:custGeom>
              <a:avLst/>
              <a:gdLst/>
              <a:ahLst/>
              <a:cxnLst/>
              <a:rect l="l" t="t" r="r" b="b"/>
              <a:pathLst>
                <a:path w="1184" h="1106" extrusionOk="0">
                  <a:moveTo>
                    <a:pt x="553" y="0"/>
                  </a:moveTo>
                  <a:cubicBezTo>
                    <a:pt x="421" y="0"/>
                    <a:pt x="263" y="53"/>
                    <a:pt x="185" y="158"/>
                  </a:cubicBezTo>
                  <a:cubicBezTo>
                    <a:pt x="132" y="211"/>
                    <a:pt x="79" y="263"/>
                    <a:pt x="53" y="342"/>
                  </a:cubicBezTo>
                  <a:cubicBezTo>
                    <a:pt x="27" y="395"/>
                    <a:pt x="0" y="474"/>
                    <a:pt x="27" y="526"/>
                  </a:cubicBezTo>
                  <a:lnTo>
                    <a:pt x="27" y="684"/>
                  </a:lnTo>
                  <a:cubicBezTo>
                    <a:pt x="53" y="763"/>
                    <a:pt x="106" y="842"/>
                    <a:pt x="185" y="921"/>
                  </a:cubicBezTo>
                  <a:lnTo>
                    <a:pt x="290" y="1000"/>
                  </a:lnTo>
                  <a:cubicBezTo>
                    <a:pt x="369" y="1052"/>
                    <a:pt x="448" y="1079"/>
                    <a:pt x="553" y="1079"/>
                  </a:cubicBezTo>
                  <a:lnTo>
                    <a:pt x="553" y="1105"/>
                  </a:lnTo>
                  <a:lnTo>
                    <a:pt x="658" y="1105"/>
                  </a:lnTo>
                  <a:cubicBezTo>
                    <a:pt x="711" y="1105"/>
                    <a:pt x="789" y="1079"/>
                    <a:pt x="868" y="1052"/>
                  </a:cubicBezTo>
                  <a:cubicBezTo>
                    <a:pt x="921" y="1026"/>
                    <a:pt x="1000" y="974"/>
                    <a:pt x="1026" y="921"/>
                  </a:cubicBezTo>
                  <a:cubicBezTo>
                    <a:pt x="1079" y="895"/>
                    <a:pt x="1131" y="816"/>
                    <a:pt x="1158" y="763"/>
                  </a:cubicBezTo>
                  <a:cubicBezTo>
                    <a:pt x="1184" y="684"/>
                    <a:pt x="1184" y="632"/>
                    <a:pt x="1184" y="553"/>
                  </a:cubicBezTo>
                  <a:lnTo>
                    <a:pt x="1184" y="395"/>
                  </a:lnTo>
                  <a:cubicBezTo>
                    <a:pt x="1158" y="316"/>
                    <a:pt x="1105" y="237"/>
                    <a:pt x="1026" y="158"/>
                  </a:cubicBezTo>
                  <a:lnTo>
                    <a:pt x="921" y="79"/>
                  </a:lnTo>
                  <a:cubicBezTo>
                    <a:pt x="842" y="27"/>
                    <a:pt x="737"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13"/>
            <p:cNvSpPr/>
            <p:nvPr/>
          </p:nvSpPr>
          <p:spPr>
            <a:xfrm rot="-1354516">
              <a:off x="1031461" y="3667352"/>
              <a:ext cx="151494" cy="130781"/>
            </a:xfrm>
            <a:custGeom>
              <a:avLst/>
              <a:gdLst/>
              <a:ahLst/>
              <a:cxnLst/>
              <a:rect l="l" t="t" r="r" b="b"/>
              <a:pathLst>
                <a:path w="1492" h="1288" extrusionOk="0">
                  <a:moveTo>
                    <a:pt x="648" y="1"/>
                  </a:moveTo>
                  <a:cubicBezTo>
                    <a:pt x="314" y="1"/>
                    <a:pt x="1" y="261"/>
                    <a:pt x="19" y="656"/>
                  </a:cubicBezTo>
                  <a:cubicBezTo>
                    <a:pt x="19" y="998"/>
                    <a:pt x="308" y="1261"/>
                    <a:pt x="624" y="1287"/>
                  </a:cubicBezTo>
                  <a:cubicBezTo>
                    <a:pt x="1202" y="1287"/>
                    <a:pt x="1492" y="577"/>
                    <a:pt x="1097" y="182"/>
                  </a:cubicBezTo>
                  <a:cubicBezTo>
                    <a:pt x="963" y="57"/>
                    <a:pt x="803" y="1"/>
                    <a:pt x="6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13"/>
            <p:cNvSpPr/>
            <p:nvPr/>
          </p:nvSpPr>
          <p:spPr>
            <a:xfrm rot="-1354516">
              <a:off x="1182982" y="3823797"/>
              <a:ext cx="136365" cy="122962"/>
            </a:xfrm>
            <a:custGeom>
              <a:avLst/>
              <a:gdLst/>
              <a:ahLst/>
              <a:cxnLst/>
              <a:rect l="l" t="t" r="r" b="b"/>
              <a:pathLst>
                <a:path w="1343" h="1211" extrusionOk="0">
                  <a:moveTo>
                    <a:pt x="737" y="1"/>
                  </a:moveTo>
                  <a:cubicBezTo>
                    <a:pt x="1" y="53"/>
                    <a:pt x="1" y="1132"/>
                    <a:pt x="737" y="1211"/>
                  </a:cubicBezTo>
                  <a:cubicBezTo>
                    <a:pt x="1079" y="1184"/>
                    <a:pt x="1342" y="921"/>
                    <a:pt x="1342" y="606"/>
                  </a:cubicBezTo>
                  <a:cubicBezTo>
                    <a:pt x="1342" y="264"/>
                    <a:pt x="1079" y="1"/>
                    <a:pt x="7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13"/>
            <p:cNvSpPr/>
            <p:nvPr/>
          </p:nvSpPr>
          <p:spPr>
            <a:xfrm rot="-1354516">
              <a:off x="1296225" y="4013987"/>
              <a:ext cx="152307" cy="130781"/>
            </a:xfrm>
            <a:custGeom>
              <a:avLst/>
              <a:gdLst/>
              <a:ahLst/>
              <a:cxnLst/>
              <a:rect l="l" t="t" r="r" b="b"/>
              <a:pathLst>
                <a:path w="1500" h="1288" extrusionOk="0">
                  <a:moveTo>
                    <a:pt x="848" y="0"/>
                  </a:moveTo>
                  <a:cubicBezTo>
                    <a:pt x="691" y="0"/>
                    <a:pt x="529" y="57"/>
                    <a:pt x="395" y="183"/>
                  </a:cubicBezTo>
                  <a:cubicBezTo>
                    <a:pt x="0" y="577"/>
                    <a:pt x="289" y="1287"/>
                    <a:pt x="842" y="1287"/>
                  </a:cubicBezTo>
                  <a:cubicBezTo>
                    <a:pt x="1210" y="1261"/>
                    <a:pt x="1473" y="972"/>
                    <a:pt x="1499" y="630"/>
                  </a:cubicBezTo>
                  <a:cubicBezTo>
                    <a:pt x="1499" y="254"/>
                    <a:pt x="1183" y="0"/>
                    <a:pt x="8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3"/>
            <p:cNvSpPr/>
            <p:nvPr/>
          </p:nvSpPr>
          <p:spPr>
            <a:xfrm rot="-1354516">
              <a:off x="1268908" y="4295308"/>
              <a:ext cx="141645" cy="106919"/>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13"/>
            <p:cNvSpPr/>
            <p:nvPr/>
          </p:nvSpPr>
          <p:spPr>
            <a:xfrm rot="-1354516">
              <a:off x="655272" y="4484828"/>
              <a:ext cx="120221" cy="90876"/>
            </a:xfrm>
            <a:custGeom>
              <a:avLst/>
              <a:gdLst/>
              <a:ahLst/>
              <a:cxnLst/>
              <a:rect l="l" t="t" r="r" b="b"/>
              <a:pathLst>
                <a:path w="1184" h="895" extrusionOk="0">
                  <a:moveTo>
                    <a:pt x="605" y="0"/>
                  </a:moveTo>
                  <a:cubicBezTo>
                    <a:pt x="0" y="0"/>
                    <a:pt x="0" y="895"/>
                    <a:pt x="605" y="895"/>
                  </a:cubicBezTo>
                  <a:cubicBezTo>
                    <a:pt x="1184" y="895"/>
                    <a:pt x="1184" y="0"/>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13"/>
            <p:cNvSpPr/>
            <p:nvPr/>
          </p:nvSpPr>
          <p:spPr>
            <a:xfrm rot="-1354516">
              <a:off x="972211" y="4687587"/>
              <a:ext cx="93618" cy="74935"/>
            </a:xfrm>
            <a:custGeom>
              <a:avLst/>
              <a:gdLst/>
              <a:ahLst/>
              <a:cxnLst/>
              <a:rect l="l" t="t" r="r" b="b"/>
              <a:pathLst>
                <a:path w="922" h="738" extrusionOk="0">
                  <a:moveTo>
                    <a:pt x="474" y="1"/>
                  </a:moveTo>
                  <a:cubicBezTo>
                    <a:pt x="1" y="53"/>
                    <a:pt x="1" y="711"/>
                    <a:pt x="474" y="737"/>
                  </a:cubicBezTo>
                  <a:cubicBezTo>
                    <a:pt x="921" y="711"/>
                    <a:pt x="921" y="53"/>
                    <a:pt x="4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13"/>
            <p:cNvSpPr/>
            <p:nvPr/>
          </p:nvSpPr>
          <p:spPr>
            <a:xfrm rot="-1354516">
              <a:off x="668226" y="3418521"/>
              <a:ext cx="149565" cy="109661"/>
            </a:xfrm>
            <a:custGeom>
              <a:avLst/>
              <a:gdLst/>
              <a:ahLst/>
              <a:cxnLst/>
              <a:rect l="l" t="t" r="r" b="b"/>
              <a:pathLst>
                <a:path w="1473" h="1080" extrusionOk="0">
                  <a:moveTo>
                    <a:pt x="736" y="1"/>
                  </a:moveTo>
                  <a:cubicBezTo>
                    <a:pt x="0" y="1"/>
                    <a:pt x="0" y="1079"/>
                    <a:pt x="736" y="1079"/>
                  </a:cubicBezTo>
                  <a:cubicBezTo>
                    <a:pt x="1473" y="1079"/>
                    <a:pt x="1473" y="1"/>
                    <a:pt x="7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13"/>
            <p:cNvSpPr/>
            <p:nvPr/>
          </p:nvSpPr>
          <p:spPr>
            <a:xfrm rot="-1354516">
              <a:off x="964915" y="3414950"/>
              <a:ext cx="128242" cy="101639"/>
            </a:xfrm>
            <a:custGeom>
              <a:avLst/>
              <a:gdLst/>
              <a:ahLst/>
              <a:cxnLst/>
              <a:rect l="l" t="t" r="r" b="b"/>
              <a:pathLst>
                <a:path w="1263" h="1001" extrusionOk="0">
                  <a:moveTo>
                    <a:pt x="631" y="1"/>
                  </a:moveTo>
                  <a:cubicBezTo>
                    <a:pt x="0" y="54"/>
                    <a:pt x="0" y="948"/>
                    <a:pt x="631" y="1000"/>
                  </a:cubicBezTo>
                  <a:cubicBezTo>
                    <a:pt x="1263" y="948"/>
                    <a:pt x="1263" y="54"/>
                    <a:pt x="6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13"/>
            <p:cNvSpPr/>
            <p:nvPr/>
          </p:nvSpPr>
          <p:spPr>
            <a:xfrm rot="-1354516">
              <a:off x="1140817" y="3558337"/>
              <a:ext cx="114941" cy="93516"/>
            </a:xfrm>
            <a:custGeom>
              <a:avLst/>
              <a:gdLst/>
              <a:ahLst/>
              <a:cxnLst/>
              <a:rect l="l" t="t" r="r" b="b"/>
              <a:pathLst>
                <a:path w="1132" h="921" extrusionOk="0">
                  <a:moveTo>
                    <a:pt x="553" y="0"/>
                  </a:moveTo>
                  <a:cubicBezTo>
                    <a:pt x="1" y="53"/>
                    <a:pt x="1" y="868"/>
                    <a:pt x="553" y="921"/>
                  </a:cubicBezTo>
                  <a:cubicBezTo>
                    <a:pt x="1131" y="868"/>
                    <a:pt x="1131"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13"/>
            <p:cNvSpPr/>
            <p:nvPr/>
          </p:nvSpPr>
          <p:spPr>
            <a:xfrm rot="-1354516">
              <a:off x="1354001" y="3765216"/>
              <a:ext cx="93516" cy="69553"/>
            </a:xfrm>
            <a:custGeom>
              <a:avLst/>
              <a:gdLst/>
              <a:ahLst/>
              <a:cxnLst/>
              <a:rect l="l" t="t" r="r" b="b"/>
              <a:pathLst>
                <a:path w="921" h="685" extrusionOk="0">
                  <a:moveTo>
                    <a:pt x="474" y="0"/>
                  </a:moveTo>
                  <a:cubicBezTo>
                    <a:pt x="0" y="0"/>
                    <a:pt x="0" y="684"/>
                    <a:pt x="474" y="684"/>
                  </a:cubicBezTo>
                  <a:cubicBezTo>
                    <a:pt x="921" y="684"/>
                    <a:pt x="921"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able of contents 1">
  <p:cSld name="CUSTOM_9_1">
    <p:spTree>
      <p:nvGrpSpPr>
        <p:cNvPr id="1" name="Shape 372"/>
        <p:cNvGrpSpPr/>
        <p:nvPr/>
      </p:nvGrpSpPr>
      <p:grpSpPr>
        <a:xfrm>
          <a:off x="0" y="0"/>
          <a:ext cx="0" cy="0"/>
          <a:chOff x="0" y="0"/>
          <a:chExt cx="0" cy="0"/>
        </a:xfrm>
      </p:grpSpPr>
      <p:sp>
        <p:nvSpPr>
          <p:cNvPr id="373" name="Google Shape;373;p14"/>
          <p:cNvSpPr/>
          <p:nvPr/>
        </p:nvSpPr>
        <p:spPr>
          <a:xfrm rot="-1878819">
            <a:off x="-161284" y="-1660698"/>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14"/>
          <p:cNvSpPr txBox="1">
            <a:spLocks noGrp="1"/>
          </p:cNvSpPr>
          <p:nvPr>
            <p:ph type="title"/>
          </p:nvPr>
        </p:nvSpPr>
        <p:spPr>
          <a:xfrm>
            <a:off x="2215350" y="350425"/>
            <a:ext cx="4713300" cy="1059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75" name="Google Shape;375;p14"/>
          <p:cNvSpPr txBox="1">
            <a:spLocks noGrp="1"/>
          </p:cNvSpPr>
          <p:nvPr>
            <p:ph type="subTitle" idx="1"/>
          </p:nvPr>
        </p:nvSpPr>
        <p:spPr>
          <a:xfrm>
            <a:off x="1295863" y="2076749"/>
            <a:ext cx="2311800" cy="613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76" name="Google Shape;376;p14"/>
          <p:cNvSpPr txBox="1">
            <a:spLocks noGrp="1"/>
          </p:cNvSpPr>
          <p:nvPr>
            <p:ph type="title" idx="2"/>
          </p:nvPr>
        </p:nvSpPr>
        <p:spPr>
          <a:xfrm>
            <a:off x="675588" y="1767825"/>
            <a:ext cx="2931900" cy="276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77" name="Google Shape;377;p14"/>
          <p:cNvSpPr txBox="1">
            <a:spLocks noGrp="1"/>
          </p:cNvSpPr>
          <p:nvPr>
            <p:ph type="subTitle" idx="3"/>
          </p:nvPr>
        </p:nvSpPr>
        <p:spPr>
          <a:xfrm>
            <a:off x="1295863" y="3167354"/>
            <a:ext cx="2311800" cy="613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78" name="Google Shape;378;p14"/>
          <p:cNvSpPr txBox="1">
            <a:spLocks noGrp="1"/>
          </p:cNvSpPr>
          <p:nvPr>
            <p:ph type="title" idx="4"/>
          </p:nvPr>
        </p:nvSpPr>
        <p:spPr>
          <a:xfrm>
            <a:off x="675588" y="2862975"/>
            <a:ext cx="2931900" cy="276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79" name="Google Shape;379;p14"/>
          <p:cNvSpPr txBox="1">
            <a:spLocks noGrp="1"/>
          </p:cNvSpPr>
          <p:nvPr>
            <p:ph type="subTitle" idx="5"/>
          </p:nvPr>
        </p:nvSpPr>
        <p:spPr>
          <a:xfrm>
            <a:off x="5541238" y="2076878"/>
            <a:ext cx="2311800" cy="613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80" name="Google Shape;380;p14"/>
          <p:cNvSpPr txBox="1">
            <a:spLocks noGrp="1"/>
          </p:cNvSpPr>
          <p:nvPr>
            <p:ph type="title" idx="6"/>
          </p:nvPr>
        </p:nvSpPr>
        <p:spPr>
          <a:xfrm>
            <a:off x="5536488" y="1767825"/>
            <a:ext cx="2929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81" name="Google Shape;381;p14"/>
          <p:cNvSpPr txBox="1">
            <a:spLocks noGrp="1"/>
          </p:cNvSpPr>
          <p:nvPr>
            <p:ph type="subTitle" idx="7"/>
          </p:nvPr>
        </p:nvSpPr>
        <p:spPr>
          <a:xfrm>
            <a:off x="5543462" y="3138761"/>
            <a:ext cx="2311800" cy="613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82" name="Google Shape;382;p14"/>
          <p:cNvSpPr txBox="1">
            <a:spLocks noGrp="1"/>
          </p:cNvSpPr>
          <p:nvPr>
            <p:ph type="title" idx="8"/>
          </p:nvPr>
        </p:nvSpPr>
        <p:spPr>
          <a:xfrm>
            <a:off x="5538619" y="2829675"/>
            <a:ext cx="2929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83" name="Google Shape;383;p14"/>
          <p:cNvSpPr txBox="1">
            <a:spLocks noGrp="1"/>
          </p:cNvSpPr>
          <p:nvPr>
            <p:ph type="title" idx="9" hasCustomPrompt="1"/>
          </p:nvPr>
        </p:nvSpPr>
        <p:spPr>
          <a:xfrm>
            <a:off x="3707564" y="1835401"/>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84" name="Google Shape;384;p14"/>
          <p:cNvSpPr txBox="1">
            <a:spLocks noGrp="1"/>
          </p:cNvSpPr>
          <p:nvPr>
            <p:ph type="title" idx="13" hasCustomPrompt="1"/>
          </p:nvPr>
        </p:nvSpPr>
        <p:spPr>
          <a:xfrm>
            <a:off x="3707564" y="2911833"/>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85" name="Google Shape;385;p14"/>
          <p:cNvSpPr txBox="1">
            <a:spLocks noGrp="1"/>
          </p:cNvSpPr>
          <p:nvPr>
            <p:ph type="title" idx="14" hasCustomPrompt="1"/>
          </p:nvPr>
        </p:nvSpPr>
        <p:spPr>
          <a:xfrm>
            <a:off x="4656728" y="1831706"/>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86" name="Google Shape;386;p14"/>
          <p:cNvSpPr txBox="1">
            <a:spLocks noGrp="1"/>
          </p:cNvSpPr>
          <p:nvPr>
            <p:ph type="title" idx="15" hasCustomPrompt="1"/>
          </p:nvPr>
        </p:nvSpPr>
        <p:spPr>
          <a:xfrm>
            <a:off x="4656728" y="2880040"/>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87" name="Google Shape;387;p14"/>
          <p:cNvSpPr/>
          <p:nvPr/>
        </p:nvSpPr>
        <p:spPr>
          <a:xfrm rot="5685765">
            <a:off x="3987816" y="3774575"/>
            <a:ext cx="1737561" cy="2162516"/>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8" name="Google Shape;388;p14"/>
          <p:cNvGrpSpPr/>
          <p:nvPr/>
        </p:nvGrpSpPr>
        <p:grpSpPr>
          <a:xfrm rot="842008" flipH="1">
            <a:off x="555824" y="-1466643"/>
            <a:ext cx="1343950" cy="2558043"/>
            <a:chOff x="7448909" y="3139845"/>
            <a:chExt cx="1343887" cy="2557923"/>
          </a:xfrm>
        </p:grpSpPr>
        <p:sp>
          <p:nvSpPr>
            <p:cNvPr id="389" name="Google Shape;389;p14"/>
            <p:cNvSpPr/>
            <p:nvPr/>
          </p:nvSpPr>
          <p:spPr>
            <a:xfrm rot="210370">
              <a:off x="7518244" y="3142142"/>
              <a:ext cx="144632" cy="2271927"/>
            </a:xfrm>
            <a:custGeom>
              <a:avLst/>
              <a:gdLst/>
              <a:ahLst/>
              <a:cxnLst/>
              <a:rect l="l" t="t" r="r" b="b"/>
              <a:pathLst>
                <a:path w="2290" h="35972" extrusionOk="0">
                  <a:moveTo>
                    <a:pt x="1947" y="0"/>
                  </a:moveTo>
                  <a:cubicBezTo>
                    <a:pt x="1763" y="0"/>
                    <a:pt x="1632" y="158"/>
                    <a:pt x="1632" y="342"/>
                  </a:cubicBezTo>
                  <a:lnTo>
                    <a:pt x="1632" y="316"/>
                  </a:lnTo>
                  <a:cubicBezTo>
                    <a:pt x="1079" y="4918"/>
                    <a:pt x="606" y="9521"/>
                    <a:pt x="317" y="14149"/>
                  </a:cubicBezTo>
                  <a:cubicBezTo>
                    <a:pt x="159" y="16438"/>
                    <a:pt x="54" y="18752"/>
                    <a:pt x="27" y="21040"/>
                  </a:cubicBezTo>
                  <a:cubicBezTo>
                    <a:pt x="1" y="23354"/>
                    <a:pt x="27" y="25643"/>
                    <a:pt x="54" y="27957"/>
                  </a:cubicBezTo>
                  <a:cubicBezTo>
                    <a:pt x="80" y="30534"/>
                    <a:pt x="80" y="33138"/>
                    <a:pt x="132" y="35715"/>
                  </a:cubicBezTo>
                  <a:cubicBezTo>
                    <a:pt x="132" y="35886"/>
                    <a:pt x="271" y="35972"/>
                    <a:pt x="405" y="35972"/>
                  </a:cubicBezTo>
                  <a:cubicBezTo>
                    <a:pt x="540" y="35972"/>
                    <a:pt x="672" y="35886"/>
                    <a:pt x="658" y="35715"/>
                  </a:cubicBezTo>
                  <a:cubicBezTo>
                    <a:pt x="580" y="33401"/>
                    <a:pt x="527" y="31113"/>
                    <a:pt x="553" y="28799"/>
                  </a:cubicBezTo>
                  <a:cubicBezTo>
                    <a:pt x="553" y="26484"/>
                    <a:pt x="658" y="24170"/>
                    <a:pt x="764" y="21855"/>
                  </a:cubicBezTo>
                  <a:cubicBezTo>
                    <a:pt x="1000" y="17253"/>
                    <a:pt x="1211" y="12650"/>
                    <a:pt x="1553" y="8074"/>
                  </a:cubicBezTo>
                  <a:cubicBezTo>
                    <a:pt x="1737" y="5497"/>
                    <a:pt x="2000" y="2919"/>
                    <a:pt x="2289" y="342"/>
                  </a:cubicBezTo>
                  <a:cubicBezTo>
                    <a:pt x="2289" y="158"/>
                    <a:pt x="2131" y="0"/>
                    <a:pt x="19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14"/>
            <p:cNvSpPr/>
            <p:nvPr/>
          </p:nvSpPr>
          <p:spPr>
            <a:xfrm rot="210370">
              <a:off x="7593425" y="3244901"/>
              <a:ext cx="249222" cy="2387191"/>
            </a:xfrm>
            <a:custGeom>
              <a:avLst/>
              <a:gdLst/>
              <a:ahLst/>
              <a:cxnLst/>
              <a:rect l="l" t="t" r="r" b="b"/>
              <a:pathLst>
                <a:path w="3946" h="37797" extrusionOk="0">
                  <a:moveTo>
                    <a:pt x="3656" y="0"/>
                  </a:moveTo>
                  <a:cubicBezTo>
                    <a:pt x="3524" y="27"/>
                    <a:pt x="3419" y="132"/>
                    <a:pt x="3419" y="263"/>
                  </a:cubicBezTo>
                  <a:cubicBezTo>
                    <a:pt x="2762" y="5102"/>
                    <a:pt x="2183" y="9942"/>
                    <a:pt x="1683" y="14781"/>
                  </a:cubicBezTo>
                  <a:cubicBezTo>
                    <a:pt x="1184" y="19594"/>
                    <a:pt x="789" y="24433"/>
                    <a:pt x="474" y="29272"/>
                  </a:cubicBezTo>
                  <a:cubicBezTo>
                    <a:pt x="290" y="31981"/>
                    <a:pt x="132" y="34716"/>
                    <a:pt x="0" y="37451"/>
                  </a:cubicBezTo>
                  <a:cubicBezTo>
                    <a:pt x="0" y="37685"/>
                    <a:pt x="173" y="37797"/>
                    <a:pt x="351" y="37797"/>
                  </a:cubicBezTo>
                  <a:cubicBezTo>
                    <a:pt x="534" y="37797"/>
                    <a:pt x="723" y="37678"/>
                    <a:pt x="737" y="37451"/>
                  </a:cubicBezTo>
                  <a:cubicBezTo>
                    <a:pt x="1000" y="32586"/>
                    <a:pt x="1289" y="27720"/>
                    <a:pt x="1657" y="22855"/>
                  </a:cubicBezTo>
                  <a:cubicBezTo>
                    <a:pt x="2052" y="17989"/>
                    <a:pt x="2472" y="13203"/>
                    <a:pt x="2972" y="8390"/>
                  </a:cubicBezTo>
                  <a:cubicBezTo>
                    <a:pt x="3261" y="5681"/>
                    <a:pt x="3577" y="2972"/>
                    <a:pt x="3919" y="263"/>
                  </a:cubicBezTo>
                  <a:cubicBezTo>
                    <a:pt x="3945" y="132"/>
                    <a:pt x="3787" y="27"/>
                    <a:pt x="36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14"/>
            <p:cNvSpPr/>
            <p:nvPr/>
          </p:nvSpPr>
          <p:spPr>
            <a:xfrm rot="210370">
              <a:off x="7810464" y="3537610"/>
              <a:ext cx="184422" cy="2156537"/>
            </a:xfrm>
            <a:custGeom>
              <a:avLst/>
              <a:gdLst/>
              <a:ahLst/>
              <a:cxnLst/>
              <a:rect l="l" t="t" r="r" b="b"/>
              <a:pathLst>
                <a:path w="2920" h="34145" extrusionOk="0">
                  <a:moveTo>
                    <a:pt x="2660" y="0"/>
                  </a:moveTo>
                  <a:cubicBezTo>
                    <a:pt x="2525" y="0"/>
                    <a:pt x="2381" y="86"/>
                    <a:pt x="2367" y="257"/>
                  </a:cubicBezTo>
                  <a:cubicBezTo>
                    <a:pt x="1894" y="4596"/>
                    <a:pt x="1473" y="8962"/>
                    <a:pt x="1105" y="13328"/>
                  </a:cubicBezTo>
                  <a:cubicBezTo>
                    <a:pt x="763" y="17667"/>
                    <a:pt x="474" y="22033"/>
                    <a:pt x="263" y="26399"/>
                  </a:cubicBezTo>
                  <a:cubicBezTo>
                    <a:pt x="158" y="28871"/>
                    <a:pt x="53" y="31343"/>
                    <a:pt x="0" y="33789"/>
                  </a:cubicBezTo>
                  <a:cubicBezTo>
                    <a:pt x="0" y="34026"/>
                    <a:pt x="171" y="34144"/>
                    <a:pt x="346" y="34144"/>
                  </a:cubicBezTo>
                  <a:cubicBezTo>
                    <a:pt x="520" y="34144"/>
                    <a:pt x="697" y="34026"/>
                    <a:pt x="710" y="33789"/>
                  </a:cubicBezTo>
                  <a:cubicBezTo>
                    <a:pt x="895" y="29424"/>
                    <a:pt x="1079" y="25058"/>
                    <a:pt x="1342" y="20692"/>
                  </a:cubicBezTo>
                  <a:cubicBezTo>
                    <a:pt x="1605" y="16326"/>
                    <a:pt x="1894" y="11960"/>
                    <a:pt x="2236" y="7621"/>
                  </a:cubicBezTo>
                  <a:cubicBezTo>
                    <a:pt x="2446" y="5149"/>
                    <a:pt x="2657" y="2703"/>
                    <a:pt x="2893" y="257"/>
                  </a:cubicBezTo>
                  <a:cubicBezTo>
                    <a:pt x="2920" y="86"/>
                    <a:pt x="2795" y="0"/>
                    <a:pt x="26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14"/>
            <p:cNvSpPr/>
            <p:nvPr/>
          </p:nvSpPr>
          <p:spPr>
            <a:xfrm rot="210370">
              <a:off x="8112408" y="3183510"/>
              <a:ext cx="114695" cy="2347528"/>
            </a:xfrm>
            <a:custGeom>
              <a:avLst/>
              <a:gdLst/>
              <a:ahLst/>
              <a:cxnLst/>
              <a:rect l="l" t="t" r="r" b="b"/>
              <a:pathLst>
                <a:path w="1816" h="37169" extrusionOk="0">
                  <a:moveTo>
                    <a:pt x="1369" y="0"/>
                  </a:moveTo>
                  <a:cubicBezTo>
                    <a:pt x="1145" y="0"/>
                    <a:pt x="921" y="145"/>
                    <a:pt x="921" y="434"/>
                  </a:cubicBezTo>
                  <a:cubicBezTo>
                    <a:pt x="764" y="5194"/>
                    <a:pt x="632" y="9928"/>
                    <a:pt x="501" y="14689"/>
                  </a:cubicBezTo>
                  <a:cubicBezTo>
                    <a:pt x="369" y="19423"/>
                    <a:pt x="238" y="24130"/>
                    <a:pt x="132" y="28838"/>
                  </a:cubicBezTo>
                  <a:cubicBezTo>
                    <a:pt x="80" y="31494"/>
                    <a:pt x="27" y="34177"/>
                    <a:pt x="1" y="36833"/>
                  </a:cubicBezTo>
                  <a:cubicBezTo>
                    <a:pt x="14" y="37057"/>
                    <a:pt x="192" y="37169"/>
                    <a:pt x="369" y="37169"/>
                  </a:cubicBezTo>
                  <a:cubicBezTo>
                    <a:pt x="547" y="37169"/>
                    <a:pt x="724" y="37057"/>
                    <a:pt x="737" y="36833"/>
                  </a:cubicBezTo>
                  <a:cubicBezTo>
                    <a:pt x="974" y="32099"/>
                    <a:pt x="1106" y="27339"/>
                    <a:pt x="1237" y="22605"/>
                  </a:cubicBezTo>
                  <a:cubicBezTo>
                    <a:pt x="1369" y="17845"/>
                    <a:pt x="1500" y="13163"/>
                    <a:pt x="1632" y="8429"/>
                  </a:cubicBezTo>
                  <a:cubicBezTo>
                    <a:pt x="1684" y="5773"/>
                    <a:pt x="1763" y="3117"/>
                    <a:pt x="1816" y="434"/>
                  </a:cubicBezTo>
                  <a:cubicBezTo>
                    <a:pt x="1816" y="145"/>
                    <a:pt x="1592" y="0"/>
                    <a:pt x="1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14"/>
            <p:cNvSpPr/>
            <p:nvPr/>
          </p:nvSpPr>
          <p:spPr>
            <a:xfrm rot="210370">
              <a:off x="8271419" y="3417756"/>
              <a:ext cx="93095" cy="2066032"/>
            </a:xfrm>
            <a:custGeom>
              <a:avLst/>
              <a:gdLst/>
              <a:ahLst/>
              <a:cxnLst/>
              <a:rect l="l" t="t" r="r" b="b"/>
              <a:pathLst>
                <a:path w="1474" h="32712" extrusionOk="0">
                  <a:moveTo>
                    <a:pt x="1155" y="1"/>
                  </a:moveTo>
                  <a:cubicBezTo>
                    <a:pt x="994" y="1"/>
                    <a:pt x="829" y="106"/>
                    <a:pt x="816" y="316"/>
                  </a:cubicBezTo>
                  <a:cubicBezTo>
                    <a:pt x="579" y="4498"/>
                    <a:pt x="369" y="8680"/>
                    <a:pt x="237" y="12888"/>
                  </a:cubicBezTo>
                  <a:cubicBezTo>
                    <a:pt x="132" y="17069"/>
                    <a:pt x="27" y="21225"/>
                    <a:pt x="1" y="25407"/>
                  </a:cubicBezTo>
                  <a:cubicBezTo>
                    <a:pt x="1" y="26564"/>
                    <a:pt x="1" y="27747"/>
                    <a:pt x="1" y="28904"/>
                  </a:cubicBezTo>
                  <a:cubicBezTo>
                    <a:pt x="27" y="30088"/>
                    <a:pt x="1" y="31271"/>
                    <a:pt x="53" y="32455"/>
                  </a:cubicBezTo>
                  <a:cubicBezTo>
                    <a:pt x="93" y="32626"/>
                    <a:pt x="231" y="32711"/>
                    <a:pt x="369" y="32711"/>
                  </a:cubicBezTo>
                  <a:cubicBezTo>
                    <a:pt x="507" y="32711"/>
                    <a:pt x="645" y="32626"/>
                    <a:pt x="684" y="32455"/>
                  </a:cubicBezTo>
                  <a:cubicBezTo>
                    <a:pt x="763" y="30351"/>
                    <a:pt x="763" y="28247"/>
                    <a:pt x="790" y="26169"/>
                  </a:cubicBezTo>
                  <a:cubicBezTo>
                    <a:pt x="816" y="24065"/>
                    <a:pt x="869" y="21988"/>
                    <a:pt x="895" y="19884"/>
                  </a:cubicBezTo>
                  <a:cubicBezTo>
                    <a:pt x="1000" y="15728"/>
                    <a:pt x="1105" y="11546"/>
                    <a:pt x="1210" y="7365"/>
                  </a:cubicBezTo>
                  <a:cubicBezTo>
                    <a:pt x="1289" y="5024"/>
                    <a:pt x="1368" y="2657"/>
                    <a:pt x="1473" y="316"/>
                  </a:cubicBezTo>
                  <a:cubicBezTo>
                    <a:pt x="1473" y="106"/>
                    <a:pt x="1316" y="1"/>
                    <a:pt x="11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14"/>
            <p:cNvSpPr/>
            <p:nvPr/>
          </p:nvSpPr>
          <p:spPr>
            <a:xfrm rot="210370">
              <a:off x="8429602" y="3605932"/>
              <a:ext cx="98085" cy="1904473"/>
            </a:xfrm>
            <a:custGeom>
              <a:avLst/>
              <a:gdLst/>
              <a:ahLst/>
              <a:cxnLst/>
              <a:rect l="l" t="t" r="r" b="b"/>
              <a:pathLst>
                <a:path w="1553" h="30154" extrusionOk="0">
                  <a:moveTo>
                    <a:pt x="1210" y="0"/>
                  </a:moveTo>
                  <a:cubicBezTo>
                    <a:pt x="1039" y="0"/>
                    <a:pt x="868" y="112"/>
                    <a:pt x="868" y="336"/>
                  </a:cubicBezTo>
                  <a:cubicBezTo>
                    <a:pt x="737" y="4176"/>
                    <a:pt x="605" y="8015"/>
                    <a:pt x="474" y="11855"/>
                  </a:cubicBezTo>
                  <a:cubicBezTo>
                    <a:pt x="342" y="15695"/>
                    <a:pt x="211" y="19508"/>
                    <a:pt x="132" y="23348"/>
                  </a:cubicBezTo>
                  <a:cubicBezTo>
                    <a:pt x="79" y="25505"/>
                    <a:pt x="27" y="27661"/>
                    <a:pt x="0" y="29818"/>
                  </a:cubicBezTo>
                  <a:cubicBezTo>
                    <a:pt x="14" y="30042"/>
                    <a:pt x="184" y="30153"/>
                    <a:pt x="359" y="30153"/>
                  </a:cubicBezTo>
                  <a:cubicBezTo>
                    <a:pt x="533" y="30153"/>
                    <a:pt x="710" y="30042"/>
                    <a:pt x="737" y="29818"/>
                  </a:cubicBezTo>
                  <a:cubicBezTo>
                    <a:pt x="895" y="26005"/>
                    <a:pt x="1000" y="22165"/>
                    <a:pt x="1131" y="18325"/>
                  </a:cubicBezTo>
                  <a:cubicBezTo>
                    <a:pt x="1236" y="14485"/>
                    <a:pt x="1315" y="10645"/>
                    <a:pt x="1394" y="6806"/>
                  </a:cubicBezTo>
                  <a:cubicBezTo>
                    <a:pt x="1447" y="4649"/>
                    <a:pt x="1499" y="2492"/>
                    <a:pt x="1552" y="336"/>
                  </a:cubicBezTo>
                  <a:cubicBezTo>
                    <a:pt x="1552" y="112"/>
                    <a:pt x="1381" y="0"/>
                    <a:pt x="1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14"/>
            <p:cNvSpPr/>
            <p:nvPr/>
          </p:nvSpPr>
          <p:spPr>
            <a:xfrm rot="210370">
              <a:off x="8637987" y="3282497"/>
              <a:ext cx="87221" cy="2213001"/>
            </a:xfrm>
            <a:custGeom>
              <a:avLst/>
              <a:gdLst/>
              <a:ahLst/>
              <a:cxnLst/>
              <a:rect l="l" t="t" r="r" b="b"/>
              <a:pathLst>
                <a:path w="1381" h="35039" extrusionOk="0">
                  <a:moveTo>
                    <a:pt x="967" y="1"/>
                  </a:moveTo>
                  <a:cubicBezTo>
                    <a:pt x="756" y="1"/>
                    <a:pt x="539" y="139"/>
                    <a:pt x="526" y="415"/>
                  </a:cubicBezTo>
                  <a:lnTo>
                    <a:pt x="526" y="389"/>
                  </a:lnTo>
                  <a:cubicBezTo>
                    <a:pt x="316" y="4860"/>
                    <a:pt x="184" y="9331"/>
                    <a:pt x="105" y="13775"/>
                  </a:cubicBezTo>
                  <a:cubicBezTo>
                    <a:pt x="26" y="18246"/>
                    <a:pt x="0" y="22717"/>
                    <a:pt x="53" y="27188"/>
                  </a:cubicBezTo>
                  <a:cubicBezTo>
                    <a:pt x="79" y="29713"/>
                    <a:pt x="132" y="32238"/>
                    <a:pt x="184" y="34763"/>
                  </a:cubicBezTo>
                  <a:cubicBezTo>
                    <a:pt x="184" y="34947"/>
                    <a:pt x="329" y="35039"/>
                    <a:pt x="473" y="35039"/>
                  </a:cubicBezTo>
                  <a:cubicBezTo>
                    <a:pt x="618" y="35039"/>
                    <a:pt x="763" y="34947"/>
                    <a:pt x="763" y="34763"/>
                  </a:cubicBezTo>
                  <a:cubicBezTo>
                    <a:pt x="736" y="30292"/>
                    <a:pt x="763" y="25821"/>
                    <a:pt x="815" y="21350"/>
                  </a:cubicBezTo>
                  <a:cubicBezTo>
                    <a:pt x="868" y="16905"/>
                    <a:pt x="973" y="12434"/>
                    <a:pt x="1105" y="7963"/>
                  </a:cubicBezTo>
                  <a:cubicBezTo>
                    <a:pt x="1184" y="5438"/>
                    <a:pt x="1262" y="2914"/>
                    <a:pt x="1368" y="415"/>
                  </a:cubicBezTo>
                  <a:cubicBezTo>
                    <a:pt x="1381" y="139"/>
                    <a:pt x="1177" y="1"/>
                    <a:pt x="9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6" name="Google Shape;396;p14"/>
          <p:cNvSpPr/>
          <p:nvPr/>
        </p:nvSpPr>
        <p:spPr>
          <a:xfrm rot="6148753">
            <a:off x="7894829" y="3185615"/>
            <a:ext cx="2090073" cy="3468538"/>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14"/>
          <p:cNvSpPr/>
          <p:nvPr/>
        </p:nvSpPr>
        <p:spPr>
          <a:xfrm rot="4721171">
            <a:off x="-841323" y="3716598"/>
            <a:ext cx="2287052" cy="257909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14"/>
          <p:cNvSpPr/>
          <p:nvPr/>
        </p:nvSpPr>
        <p:spPr>
          <a:xfrm rot="4382185">
            <a:off x="7181051" y="4345315"/>
            <a:ext cx="2252520" cy="1321655"/>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14"/>
          <p:cNvSpPr/>
          <p:nvPr/>
        </p:nvSpPr>
        <p:spPr>
          <a:xfrm>
            <a:off x="-327303" y="1567786"/>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0" name="Google Shape;400;p14"/>
          <p:cNvGrpSpPr/>
          <p:nvPr/>
        </p:nvGrpSpPr>
        <p:grpSpPr>
          <a:xfrm rot="-393081">
            <a:off x="1895776" y="4391691"/>
            <a:ext cx="3170879" cy="754931"/>
            <a:chOff x="501430" y="4330082"/>
            <a:chExt cx="2770114" cy="659515"/>
          </a:xfrm>
        </p:grpSpPr>
        <p:sp>
          <p:nvSpPr>
            <p:cNvPr id="401" name="Google Shape;401;p14"/>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14"/>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14"/>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14"/>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14"/>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14"/>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14"/>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14"/>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14"/>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14"/>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14"/>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14"/>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14"/>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4"/>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14"/>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6" name="Google Shape;416;p14"/>
          <p:cNvSpPr/>
          <p:nvPr/>
        </p:nvSpPr>
        <p:spPr>
          <a:xfrm rot="-2576181">
            <a:off x="8351763" y="-243399"/>
            <a:ext cx="1875849" cy="2334335"/>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4"/>
          <p:cNvSpPr/>
          <p:nvPr/>
        </p:nvSpPr>
        <p:spPr>
          <a:xfrm>
            <a:off x="8307428" y="882954"/>
            <a:ext cx="699775" cy="611562"/>
          </a:xfrm>
          <a:custGeom>
            <a:avLst/>
            <a:gdLst/>
            <a:ahLst/>
            <a:cxnLst/>
            <a:rect l="l" t="t" r="r" b="b"/>
            <a:pathLst>
              <a:path w="21252" h="18573" extrusionOk="0">
                <a:moveTo>
                  <a:pt x="11138" y="0"/>
                </a:moveTo>
                <a:cubicBezTo>
                  <a:pt x="8200" y="0"/>
                  <a:pt x="5398" y="1233"/>
                  <a:pt x="3394" y="3393"/>
                </a:cubicBezTo>
                <a:cubicBezTo>
                  <a:pt x="2236" y="4708"/>
                  <a:pt x="1368" y="6234"/>
                  <a:pt x="842" y="7890"/>
                </a:cubicBezTo>
                <a:cubicBezTo>
                  <a:pt x="238" y="9731"/>
                  <a:pt x="1" y="11809"/>
                  <a:pt x="842" y="13545"/>
                </a:cubicBezTo>
                <a:cubicBezTo>
                  <a:pt x="1842" y="15623"/>
                  <a:pt x="4077" y="16780"/>
                  <a:pt x="6260" y="17490"/>
                </a:cubicBezTo>
                <a:cubicBezTo>
                  <a:pt x="8122" y="18125"/>
                  <a:pt x="10053" y="18572"/>
                  <a:pt x="11982" y="18572"/>
                </a:cubicBezTo>
                <a:cubicBezTo>
                  <a:pt x="12451" y="18572"/>
                  <a:pt x="12920" y="18546"/>
                  <a:pt x="13388" y="18489"/>
                </a:cubicBezTo>
                <a:cubicBezTo>
                  <a:pt x="15807" y="18200"/>
                  <a:pt x="18174" y="16990"/>
                  <a:pt x="19515" y="14965"/>
                </a:cubicBezTo>
                <a:cubicBezTo>
                  <a:pt x="21251" y="12335"/>
                  <a:pt x="20962" y="8864"/>
                  <a:pt x="20304" y="5918"/>
                </a:cubicBezTo>
                <a:cubicBezTo>
                  <a:pt x="19805" y="3761"/>
                  <a:pt x="18490" y="2736"/>
                  <a:pt x="16649" y="1631"/>
                </a:cubicBezTo>
                <a:cubicBezTo>
                  <a:pt x="15018" y="632"/>
                  <a:pt x="13151" y="53"/>
                  <a:pt x="11231" y="0"/>
                </a:cubicBezTo>
                <a:cubicBezTo>
                  <a:pt x="11200" y="0"/>
                  <a:pt x="11169" y="0"/>
                  <a:pt x="11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4"/>
          <p:cNvSpPr/>
          <p:nvPr/>
        </p:nvSpPr>
        <p:spPr>
          <a:xfrm>
            <a:off x="6983126" y="4349355"/>
            <a:ext cx="475620" cy="415664"/>
          </a:xfrm>
          <a:custGeom>
            <a:avLst/>
            <a:gdLst/>
            <a:ahLst/>
            <a:cxnLst/>
            <a:rect l="l" t="t" r="r" b="b"/>
            <a:pathLst>
              <a:path w="21252" h="18573" extrusionOk="0">
                <a:moveTo>
                  <a:pt x="11138" y="0"/>
                </a:moveTo>
                <a:cubicBezTo>
                  <a:pt x="8200" y="0"/>
                  <a:pt x="5398" y="1233"/>
                  <a:pt x="3394" y="3393"/>
                </a:cubicBezTo>
                <a:cubicBezTo>
                  <a:pt x="2236" y="4708"/>
                  <a:pt x="1368" y="6234"/>
                  <a:pt x="842" y="7890"/>
                </a:cubicBezTo>
                <a:cubicBezTo>
                  <a:pt x="238" y="9731"/>
                  <a:pt x="1" y="11809"/>
                  <a:pt x="842" y="13545"/>
                </a:cubicBezTo>
                <a:cubicBezTo>
                  <a:pt x="1842" y="15623"/>
                  <a:pt x="4077" y="16780"/>
                  <a:pt x="6260" y="17490"/>
                </a:cubicBezTo>
                <a:cubicBezTo>
                  <a:pt x="8122" y="18125"/>
                  <a:pt x="10053" y="18572"/>
                  <a:pt x="11982" y="18572"/>
                </a:cubicBezTo>
                <a:cubicBezTo>
                  <a:pt x="12451" y="18572"/>
                  <a:pt x="12920" y="18546"/>
                  <a:pt x="13388" y="18489"/>
                </a:cubicBezTo>
                <a:cubicBezTo>
                  <a:pt x="15807" y="18200"/>
                  <a:pt x="18174" y="16990"/>
                  <a:pt x="19515" y="14965"/>
                </a:cubicBezTo>
                <a:cubicBezTo>
                  <a:pt x="21251" y="12335"/>
                  <a:pt x="20962" y="8864"/>
                  <a:pt x="20304" y="5918"/>
                </a:cubicBezTo>
                <a:cubicBezTo>
                  <a:pt x="19805" y="3761"/>
                  <a:pt x="18490" y="2736"/>
                  <a:pt x="16649" y="1631"/>
                </a:cubicBezTo>
                <a:cubicBezTo>
                  <a:pt x="15018" y="632"/>
                  <a:pt x="13151" y="53"/>
                  <a:pt x="11231" y="0"/>
                </a:cubicBezTo>
                <a:cubicBezTo>
                  <a:pt x="11200" y="0"/>
                  <a:pt x="11169" y="0"/>
                  <a:pt x="11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14"/>
          <p:cNvSpPr/>
          <p:nvPr/>
        </p:nvSpPr>
        <p:spPr>
          <a:xfrm rot="10800000">
            <a:off x="6532943" y="-780058"/>
            <a:ext cx="2226672" cy="1513590"/>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4"/>
          <p:cNvSpPr/>
          <p:nvPr/>
        </p:nvSpPr>
        <p:spPr>
          <a:xfrm rot="10800000">
            <a:off x="6928179" y="-4116"/>
            <a:ext cx="1129990" cy="439668"/>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1">
  <p:cSld name="CUSTOM_5">
    <p:spTree>
      <p:nvGrpSpPr>
        <p:cNvPr id="1" name="Shape 421"/>
        <p:cNvGrpSpPr/>
        <p:nvPr/>
      </p:nvGrpSpPr>
      <p:grpSpPr>
        <a:xfrm>
          <a:off x="0" y="0"/>
          <a:ext cx="0" cy="0"/>
          <a:chOff x="0" y="0"/>
          <a:chExt cx="0" cy="0"/>
        </a:xfrm>
      </p:grpSpPr>
      <p:sp>
        <p:nvSpPr>
          <p:cNvPr id="422" name="Google Shape;422;p15"/>
          <p:cNvSpPr/>
          <p:nvPr/>
        </p:nvSpPr>
        <p:spPr>
          <a:xfrm rot="-3281843">
            <a:off x="-1498015" y="2459947"/>
            <a:ext cx="2335778" cy="245581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15"/>
          <p:cNvSpPr txBox="1">
            <a:spLocks noGrp="1"/>
          </p:cNvSpPr>
          <p:nvPr>
            <p:ph type="title"/>
          </p:nvPr>
        </p:nvSpPr>
        <p:spPr>
          <a:xfrm>
            <a:off x="717425" y="350425"/>
            <a:ext cx="7709100" cy="1042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24" name="Google Shape;424;p15"/>
          <p:cNvSpPr txBox="1">
            <a:spLocks noGrp="1"/>
          </p:cNvSpPr>
          <p:nvPr>
            <p:ph type="body" idx="1"/>
          </p:nvPr>
        </p:nvSpPr>
        <p:spPr>
          <a:xfrm>
            <a:off x="711900" y="2556475"/>
            <a:ext cx="3860100" cy="19623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2"/>
              </a:buClr>
              <a:buSzPts val="1200"/>
              <a:buChar char="●"/>
              <a:defRPr sz="1400"/>
            </a:lvl1pPr>
            <a:lvl2pPr marL="914400" lvl="1" indent="-304800" rtl="0">
              <a:spcBef>
                <a:spcPts val="0"/>
              </a:spcBef>
              <a:spcAft>
                <a:spcPts val="0"/>
              </a:spcAft>
              <a:buClr>
                <a:srgbClr val="434343"/>
              </a:buClr>
              <a:buSzPts val="1200"/>
              <a:buFont typeface="Roboto Condensed Light"/>
              <a:buChar char="○"/>
              <a:defRPr/>
            </a:lvl2pPr>
            <a:lvl3pPr marL="1371600" lvl="2" indent="-304800" rtl="0">
              <a:spcBef>
                <a:spcPts val="0"/>
              </a:spcBef>
              <a:spcAft>
                <a:spcPts val="0"/>
              </a:spcAft>
              <a:buClr>
                <a:srgbClr val="434343"/>
              </a:buClr>
              <a:buSzPts val="1200"/>
              <a:buFont typeface="Roboto Condensed Light"/>
              <a:buChar char="■"/>
              <a:defRPr/>
            </a:lvl3pPr>
            <a:lvl4pPr marL="1828800" lvl="3" indent="-304800" rtl="0">
              <a:spcBef>
                <a:spcPts val="0"/>
              </a:spcBef>
              <a:spcAft>
                <a:spcPts val="0"/>
              </a:spcAft>
              <a:buClr>
                <a:srgbClr val="434343"/>
              </a:buClr>
              <a:buSzPts val="1200"/>
              <a:buFont typeface="Roboto Condensed Light"/>
              <a:buChar char="●"/>
              <a:defRPr/>
            </a:lvl4pPr>
            <a:lvl5pPr marL="2286000" lvl="4" indent="-304800" rtl="0">
              <a:spcBef>
                <a:spcPts val="0"/>
              </a:spcBef>
              <a:spcAft>
                <a:spcPts val="0"/>
              </a:spcAft>
              <a:buClr>
                <a:srgbClr val="434343"/>
              </a:buClr>
              <a:buSzPts val="1200"/>
              <a:buFont typeface="Roboto Condensed Light"/>
              <a:buChar char="○"/>
              <a:defRPr/>
            </a:lvl5pPr>
            <a:lvl6pPr marL="2743200" lvl="5" indent="-304800" rtl="0">
              <a:spcBef>
                <a:spcPts val="0"/>
              </a:spcBef>
              <a:spcAft>
                <a:spcPts val="0"/>
              </a:spcAft>
              <a:buClr>
                <a:srgbClr val="434343"/>
              </a:buClr>
              <a:buSzPts val="1200"/>
              <a:buFont typeface="Roboto Condensed Light"/>
              <a:buChar char="■"/>
              <a:defRPr/>
            </a:lvl6pPr>
            <a:lvl7pPr marL="3200400" lvl="6" indent="-304800" rtl="0">
              <a:spcBef>
                <a:spcPts val="0"/>
              </a:spcBef>
              <a:spcAft>
                <a:spcPts val="0"/>
              </a:spcAft>
              <a:buClr>
                <a:srgbClr val="434343"/>
              </a:buClr>
              <a:buSzPts val="1200"/>
              <a:buFont typeface="Roboto Condensed Light"/>
              <a:buChar char="●"/>
              <a:defRPr/>
            </a:lvl7pPr>
            <a:lvl8pPr marL="3657600" lvl="7" indent="-304800" rtl="0">
              <a:spcBef>
                <a:spcPts val="0"/>
              </a:spcBef>
              <a:spcAft>
                <a:spcPts val="0"/>
              </a:spcAft>
              <a:buClr>
                <a:srgbClr val="434343"/>
              </a:buClr>
              <a:buSzPts val="1200"/>
              <a:buFont typeface="Roboto Condensed Light"/>
              <a:buChar char="○"/>
              <a:defRPr/>
            </a:lvl8pPr>
            <a:lvl9pPr marL="4114800" lvl="8" indent="-304800" rtl="0">
              <a:spcBef>
                <a:spcPts val="0"/>
              </a:spcBef>
              <a:spcAft>
                <a:spcPts val="0"/>
              </a:spcAft>
              <a:buClr>
                <a:srgbClr val="434343"/>
              </a:buClr>
              <a:buSzPts val="1200"/>
              <a:buFont typeface="Roboto Condensed Light"/>
              <a:buChar char="■"/>
              <a:defRPr/>
            </a:lvl9pPr>
          </a:lstStyle>
          <a:p>
            <a:endParaRPr/>
          </a:p>
        </p:txBody>
      </p:sp>
      <p:sp>
        <p:nvSpPr>
          <p:cNvPr id="425" name="Google Shape;425;p15"/>
          <p:cNvSpPr txBox="1">
            <a:spLocks noGrp="1"/>
          </p:cNvSpPr>
          <p:nvPr>
            <p:ph type="body" idx="2"/>
          </p:nvPr>
        </p:nvSpPr>
        <p:spPr>
          <a:xfrm>
            <a:off x="4572000" y="2556475"/>
            <a:ext cx="3860100" cy="19623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accent2"/>
              </a:buClr>
              <a:buSzPts val="1200"/>
              <a:buChar char="●"/>
              <a:defRPr sz="1400"/>
            </a:lvl1pPr>
            <a:lvl2pPr marL="914400" lvl="1" indent="-304800" rtl="0">
              <a:spcBef>
                <a:spcPts val="0"/>
              </a:spcBef>
              <a:spcAft>
                <a:spcPts val="0"/>
              </a:spcAft>
              <a:buClr>
                <a:srgbClr val="434343"/>
              </a:buClr>
              <a:buSzPts val="1200"/>
              <a:buFont typeface="Roboto Condensed Light"/>
              <a:buChar char="○"/>
              <a:defRPr/>
            </a:lvl2pPr>
            <a:lvl3pPr marL="1371600" lvl="2" indent="-304800" rtl="0">
              <a:spcBef>
                <a:spcPts val="0"/>
              </a:spcBef>
              <a:spcAft>
                <a:spcPts val="0"/>
              </a:spcAft>
              <a:buClr>
                <a:srgbClr val="434343"/>
              </a:buClr>
              <a:buSzPts val="1200"/>
              <a:buFont typeface="Roboto Condensed Light"/>
              <a:buChar char="■"/>
              <a:defRPr/>
            </a:lvl3pPr>
            <a:lvl4pPr marL="1828800" lvl="3" indent="-304800" rtl="0">
              <a:spcBef>
                <a:spcPts val="0"/>
              </a:spcBef>
              <a:spcAft>
                <a:spcPts val="0"/>
              </a:spcAft>
              <a:buClr>
                <a:srgbClr val="434343"/>
              </a:buClr>
              <a:buSzPts val="1200"/>
              <a:buFont typeface="Roboto Condensed Light"/>
              <a:buChar char="●"/>
              <a:defRPr/>
            </a:lvl4pPr>
            <a:lvl5pPr marL="2286000" lvl="4" indent="-304800" rtl="0">
              <a:spcBef>
                <a:spcPts val="0"/>
              </a:spcBef>
              <a:spcAft>
                <a:spcPts val="0"/>
              </a:spcAft>
              <a:buClr>
                <a:srgbClr val="434343"/>
              </a:buClr>
              <a:buSzPts val="1200"/>
              <a:buFont typeface="Roboto Condensed Light"/>
              <a:buChar char="○"/>
              <a:defRPr/>
            </a:lvl5pPr>
            <a:lvl6pPr marL="2743200" lvl="5" indent="-304800" rtl="0">
              <a:spcBef>
                <a:spcPts val="0"/>
              </a:spcBef>
              <a:spcAft>
                <a:spcPts val="0"/>
              </a:spcAft>
              <a:buClr>
                <a:srgbClr val="434343"/>
              </a:buClr>
              <a:buSzPts val="1200"/>
              <a:buFont typeface="Roboto Condensed Light"/>
              <a:buChar char="■"/>
              <a:defRPr/>
            </a:lvl6pPr>
            <a:lvl7pPr marL="3200400" lvl="6" indent="-304800" rtl="0">
              <a:spcBef>
                <a:spcPts val="0"/>
              </a:spcBef>
              <a:spcAft>
                <a:spcPts val="0"/>
              </a:spcAft>
              <a:buClr>
                <a:srgbClr val="434343"/>
              </a:buClr>
              <a:buSzPts val="1200"/>
              <a:buFont typeface="Roboto Condensed Light"/>
              <a:buChar char="●"/>
              <a:defRPr/>
            </a:lvl7pPr>
            <a:lvl8pPr marL="3657600" lvl="7" indent="-304800" rtl="0">
              <a:spcBef>
                <a:spcPts val="0"/>
              </a:spcBef>
              <a:spcAft>
                <a:spcPts val="0"/>
              </a:spcAft>
              <a:buClr>
                <a:srgbClr val="434343"/>
              </a:buClr>
              <a:buSzPts val="1200"/>
              <a:buFont typeface="Roboto Condensed Light"/>
              <a:buChar char="○"/>
              <a:defRPr/>
            </a:lvl8pPr>
            <a:lvl9pPr marL="4114800" lvl="8" indent="-304800" rtl="0">
              <a:spcBef>
                <a:spcPts val="0"/>
              </a:spcBef>
              <a:spcAft>
                <a:spcPts val="0"/>
              </a:spcAft>
              <a:buClr>
                <a:srgbClr val="434343"/>
              </a:buClr>
              <a:buSzPts val="1200"/>
              <a:buFont typeface="Roboto Condensed Light"/>
              <a:buChar char="■"/>
              <a:defRPr/>
            </a:lvl9pPr>
          </a:lstStyle>
          <a:p>
            <a:endParaRPr/>
          </a:p>
        </p:txBody>
      </p:sp>
      <p:sp>
        <p:nvSpPr>
          <p:cNvPr id="426" name="Google Shape;426;p15"/>
          <p:cNvSpPr/>
          <p:nvPr/>
        </p:nvSpPr>
        <p:spPr>
          <a:xfrm>
            <a:off x="8563151" y="-513153"/>
            <a:ext cx="1336149" cy="210130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5"/>
          <p:cNvSpPr/>
          <p:nvPr/>
        </p:nvSpPr>
        <p:spPr>
          <a:xfrm>
            <a:off x="-2011250" y="1100700"/>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5"/>
          <p:cNvSpPr/>
          <p:nvPr/>
        </p:nvSpPr>
        <p:spPr>
          <a:xfrm>
            <a:off x="8124286" y="3505450"/>
            <a:ext cx="2213869" cy="248659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5"/>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0" name="Google Shape;430;p15"/>
          <p:cNvGrpSpPr/>
          <p:nvPr/>
        </p:nvGrpSpPr>
        <p:grpSpPr>
          <a:xfrm rot="5400000">
            <a:off x="4243082" y="3065746"/>
            <a:ext cx="374294" cy="3366005"/>
            <a:chOff x="8346443" y="1270213"/>
            <a:chExt cx="339835" cy="3056115"/>
          </a:xfrm>
        </p:grpSpPr>
        <p:sp>
          <p:nvSpPr>
            <p:cNvPr id="431" name="Google Shape;431;p15"/>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15"/>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15"/>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15"/>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15"/>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15"/>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15"/>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15"/>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15"/>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15"/>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15"/>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5"/>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15"/>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15"/>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15"/>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5"/>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5"/>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448"/>
        <p:cNvGrpSpPr/>
        <p:nvPr/>
      </p:nvGrpSpPr>
      <p:grpSpPr>
        <a:xfrm>
          <a:off x="0" y="0"/>
          <a:ext cx="0" cy="0"/>
          <a:chOff x="0" y="0"/>
          <a:chExt cx="0" cy="0"/>
        </a:xfrm>
      </p:grpSpPr>
      <p:sp>
        <p:nvSpPr>
          <p:cNvPr id="449" name="Google Shape;449;p16"/>
          <p:cNvSpPr/>
          <p:nvPr/>
        </p:nvSpPr>
        <p:spPr>
          <a:xfrm rot="6148782">
            <a:off x="7657823" y="3873817"/>
            <a:ext cx="1336161" cy="2217361"/>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16"/>
          <p:cNvSpPr/>
          <p:nvPr/>
        </p:nvSpPr>
        <p:spPr>
          <a:xfrm rot="4721171">
            <a:off x="-519248" y="3692948"/>
            <a:ext cx="2287052" cy="257909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16"/>
          <p:cNvSpPr txBox="1">
            <a:spLocks noGrp="1"/>
          </p:cNvSpPr>
          <p:nvPr>
            <p:ph type="subTitle" idx="1"/>
          </p:nvPr>
        </p:nvSpPr>
        <p:spPr>
          <a:xfrm>
            <a:off x="729875" y="3183574"/>
            <a:ext cx="2346600" cy="81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2" name="Google Shape;452;p16"/>
          <p:cNvSpPr txBox="1">
            <a:spLocks noGrp="1"/>
          </p:cNvSpPr>
          <p:nvPr>
            <p:ph type="title"/>
          </p:nvPr>
        </p:nvSpPr>
        <p:spPr>
          <a:xfrm>
            <a:off x="729875" y="2772994"/>
            <a:ext cx="23466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53" name="Google Shape;453;p16"/>
          <p:cNvSpPr txBox="1">
            <a:spLocks noGrp="1"/>
          </p:cNvSpPr>
          <p:nvPr>
            <p:ph type="subTitle" idx="2"/>
          </p:nvPr>
        </p:nvSpPr>
        <p:spPr>
          <a:xfrm>
            <a:off x="3393200" y="3183574"/>
            <a:ext cx="2346600" cy="81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4" name="Google Shape;454;p16"/>
          <p:cNvSpPr txBox="1">
            <a:spLocks noGrp="1"/>
          </p:cNvSpPr>
          <p:nvPr>
            <p:ph type="title" idx="3"/>
          </p:nvPr>
        </p:nvSpPr>
        <p:spPr>
          <a:xfrm>
            <a:off x="3393200" y="2772994"/>
            <a:ext cx="23466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55" name="Google Shape;455;p16"/>
          <p:cNvSpPr txBox="1">
            <a:spLocks noGrp="1"/>
          </p:cNvSpPr>
          <p:nvPr>
            <p:ph type="subTitle" idx="4"/>
          </p:nvPr>
        </p:nvSpPr>
        <p:spPr>
          <a:xfrm>
            <a:off x="6056913" y="3183574"/>
            <a:ext cx="2346600" cy="81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6" name="Google Shape;456;p16"/>
          <p:cNvSpPr txBox="1">
            <a:spLocks noGrp="1"/>
          </p:cNvSpPr>
          <p:nvPr>
            <p:ph type="title" idx="5"/>
          </p:nvPr>
        </p:nvSpPr>
        <p:spPr>
          <a:xfrm>
            <a:off x="6056913" y="2772994"/>
            <a:ext cx="23466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57" name="Google Shape;457;p16"/>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4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58" name="Google Shape;458;p16"/>
          <p:cNvSpPr/>
          <p:nvPr/>
        </p:nvSpPr>
        <p:spPr>
          <a:xfrm rot="-1903988">
            <a:off x="7199969" y="4075057"/>
            <a:ext cx="2252553" cy="1321628"/>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16"/>
          <p:cNvSpPr/>
          <p:nvPr/>
        </p:nvSpPr>
        <p:spPr>
          <a:xfrm>
            <a:off x="-109453" y="1208873"/>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0" name="Google Shape;460;p16"/>
          <p:cNvGrpSpPr/>
          <p:nvPr/>
        </p:nvGrpSpPr>
        <p:grpSpPr>
          <a:xfrm rot="-393081">
            <a:off x="503326" y="4179716"/>
            <a:ext cx="3170879" cy="754931"/>
            <a:chOff x="501430" y="4330082"/>
            <a:chExt cx="2770114" cy="659515"/>
          </a:xfrm>
        </p:grpSpPr>
        <p:sp>
          <p:nvSpPr>
            <p:cNvPr id="461" name="Google Shape;461;p16"/>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16"/>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16"/>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16"/>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16"/>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16"/>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16"/>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16"/>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6"/>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16"/>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16"/>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16"/>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16"/>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6"/>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16"/>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6" name="Google Shape;476;p16"/>
          <p:cNvSpPr/>
          <p:nvPr/>
        </p:nvSpPr>
        <p:spPr>
          <a:xfrm rot="-2576181">
            <a:off x="8474313" y="112426"/>
            <a:ext cx="1875849" cy="2334335"/>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16"/>
          <p:cNvSpPr/>
          <p:nvPr/>
        </p:nvSpPr>
        <p:spPr>
          <a:xfrm>
            <a:off x="8193753" y="1356579"/>
            <a:ext cx="699775" cy="611562"/>
          </a:xfrm>
          <a:custGeom>
            <a:avLst/>
            <a:gdLst/>
            <a:ahLst/>
            <a:cxnLst/>
            <a:rect l="l" t="t" r="r" b="b"/>
            <a:pathLst>
              <a:path w="21252" h="18573" extrusionOk="0">
                <a:moveTo>
                  <a:pt x="11138" y="0"/>
                </a:moveTo>
                <a:cubicBezTo>
                  <a:pt x="8200" y="0"/>
                  <a:pt x="5398" y="1233"/>
                  <a:pt x="3394" y="3393"/>
                </a:cubicBezTo>
                <a:cubicBezTo>
                  <a:pt x="2236" y="4708"/>
                  <a:pt x="1368" y="6234"/>
                  <a:pt x="842" y="7890"/>
                </a:cubicBezTo>
                <a:cubicBezTo>
                  <a:pt x="238" y="9731"/>
                  <a:pt x="1" y="11809"/>
                  <a:pt x="842" y="13545"/>
                </a:cubicBezTo>
                <a:cubicBezTo>
                  <a:pt x="1842" y="15623"/>
                  <a:pt x="4077" y="16780"/>
                  <a:pt x="6260" y="17490"/>
                </a:cubicBezTo>
                <a:cubicBezTo>
                  <a:pt x="8122" y="18125"/>
                  <a:pt x="10053" y="18572"/>
                  <a:pt x="11982" y="18572"/>
                </a:cubicBezTo>
                <a:cubicBezTo>
                  <a:pt x="12451" y="18572"/>
                  <a:pt x="12920" y="18546"/>
                  <a:pt x="13388" y="18489"/>
                </a:cubicBezTo>
                <a:cubicBezTo>
                  <a:pt x="15807" y="18200"/>
                  <a:pt x="18174" y="16990"/>
                  <a:pt x="19515" y="14965"/>
                </a:cubicBezTo>
                <a:cubicBezTo>
                  <a:pt x="21251" y="12335"/>
                  <a:pt x="20962" y="8864"/>
                  <a:pt x="20304" y="5918"/>
                </a:cubicBezTo>
                <a:cubicBezTo>
                  <a:pt x="19805" y="3761"/>
                  <a:pt x="18490" y="2736"/>
                  <a:pt x="16649" y="1631"/>
                </a:cubicBezTo>
                <a:cubicBezTo>
                  <a:pt x="15018" y="632"/>
                  <a:pt x="13151" y="53"/>
                  <a:pt x="11231" y="0"/>
                </a:cubicBezTo>
                <a:cubicBezTo>
                  <a:pt x="11200" y="0"/>
                  <a:pt x="11169" y="0"/>
                  <a:pt x="11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1">
  <p:cSld name="CUSTOM_1_2">
    <p:spTree>
      <p:nvGrpSpPr>
        <p:cNvPr id="1" name="Shape 478"/>
        <p:cNvGrpSpPr/>
        <p:nvPr/>
      </p:nvGrpSpPr>
      <p:grpSpPr>
        <a:xfrm>
          <a:off x="0" y="0"/>
          <a:ext cx="0" cy="0"/>
          <a:chOff x="0" y="0"/>
          <a:chExt cx="0" cy="0"/>
        </a:xfrm>
      </p:grpSpPr>
      <p:sp>
        <p:nvSpPr>
          <p:cNvPr id="479" name="Google Shape;479;p17"/>
          <p:cNvSpPr/>
          <p:nvPr/>
        </p:nvSpPr>
        <p:spPr>
          <a:xfrm rot="-4500042" flipH="1">
            <a:off x="7935595" y="3094813"/>
            <a:ext cx="1953347" cy="2430775"/>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17"/>
          <p:cNvSpPr/>
          <p:nvPr/>
        </p:nvSpPr>
        <p:spPr>
          <a:xfrm rot="-10525548">
            <a:off x="3877740" y="4054093"/>
            <a:ext cx="2193077" cy="2305780"/>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17"/>
          <p:cNvSpPr txBox="1">
            <a:spLocks noGrp="1"/>
          </p:cNvSpPr>
          <p:nvPr>
            <p:ph type="subTitle" idx="1"/>
          </p:nvPr>
        </p:nvSpPr>
        <p:spPr>
          <a:xfrm>
            <a:off x="962774" y="1955418"/>
            <a:ext cx="3366300" cy="640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82" name="Google Shape;482;p17"/>
          <p:cNvSpPr txBox="1">
            <a:spLocks noGrp="1"/>
          </p:cNvSpPr>
          <p:nvPr>
            <p:ph type="title"/>
          </p:nvPr>
        </p:nvSpPr>
        <p:spPr>
          <a:xfrm>
            <a:off x="815024" y="1521618"/>
            <a:ext cx="36618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83" name="Google Shape;483;p17"/>
          <p:cNvSpPr txBox="1">
            <a:spLocks noGrp="1"/>
          </p:cNvSpPr>
          <p:nvPr>
            <p:ph type="subTitle" idx="2"/>
          </p:nvPr>
        </p:nvSpPr>
        <p:spPr>
          <a:xfrm>
            <a:off x="962774" y="3905593"/>
            <a:ext cx="3366300" cy="640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84" name="Google Shape;484;p17"/>
          <p:cNvSpPr txBox="1">
            <a:spLocks noGrp="1"/>
          </p:cNvSpPr>
          <p:nvPr>
            <p:ph type="title" idx="3"/>
          </p:nvPr>
        </p:nvSpPr>
        <p:spPr>
          <a:xfrm>
            <a:off x="815024" y="3471793"/>
            <a:ext cx="36618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85" name="Google Shape;485;p17"/>
          <p:cNvSpPr txBox="1">
            <a:spLocks noGrp="1"/>
          </p:cNvSpPr>
          <p:nvPr>
            <p:ph type="subTitle" idx="4"/>
          </p:nvPr>
        </p:nvSpPr>
        <p:spPr>
          <a:xfrm>
            <a:off x="4814924" y="2930505"/>
            <a:ext cx="3366300" cy="640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86" name="Google Shape;486;p17"/>
          <p:cNvSpPr txBox="1">
            <a:spLocks noGrp="1"/>
          </p:cNvSpPr>
          <p:nvPr>
            <p:ph type="title" idx="5"/>
          </p:nvPr>
        </p:nvSpPr>
        <p:spPr>
          <a:xfrm>
            <a:off x="4667176" y="2496705"/>
            <a:ext cx="36618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87" name="Google Shape;487;p17"/>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88" name="Google Shape;488;p17"/>
          <p:cNvSpPr/>
          <p:nvPr/>
        </p:nvSpPr>
        <p:spPr>
          <a:xfrm rot="3898229">
            <a:off x="6990650" y="-530638"/>
            <a:ext cx="2416556" cy="2540743"/>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9" name="Google Shape;489;p17"/>
          <p:cNvGrpSpPr/>
          <p:nvPr/>
        </p:nvGrpSpPr>
        <p:grpSpPr>
          <a:xfrm>
            <a:off x="5658972" y="818647"/>
            <a:ext cx="2140206" cy="787748"/>
            <a:chOff x="2850522" y="-1019203"/>
            <a:chExt cx="2140206" cy="787748"/>
          </a:xfrm>
        </p:grpSpPr>
        <p:sp>
          <p:nvSpPr>
            <p:cNvPr id="490" name="Google Shape;490;p17"/>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17"/>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17"/>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17"/>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17"/>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17"/>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17"/>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17"/>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17"/>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17"/>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7"/>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7"/>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7"/>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7"/>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7"/>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7"/>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7"/>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7"/>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7"/>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7"/>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7"/>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17"/>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2" name="Google Shape;512;p17"/>
          <p:cNvSpPr/>
          <p:nvPr/>
        </p:nvSpPr>
        <p:spPr>
          <a:xfrm rot="-10474167">
            <a:off x="5374667" y="3959553"/>
            <a:ext cx="3042243" cy="2317132"/>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7"/>
          <p:cNvSpPr/>
          <p:nvPr/>
        </p:nvSpPr>
        <p:spPr>
          <a:xfrm rot="10799819" flipH="1">
            <a:off x="-931185" y="865852"/>
            <a:ext cx="1575278" cy="3509140"/>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7"/>
          <p:cNvSpPr/>
          <p:nvPr/>
        </p:nvSpPr>
        <p:spPr>
          <a:xfrm>
            <a:off x="6149001" y="42576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2">
  <p:cSld name="CUSTOM_1_4">
    <p:spTree>
      <p:nvGrpSpPr>
        <p:cNvPr id="1" name="Shape 515"/>
        <p:cNvGrpSpPr/>
        <p:nvPr/>
      </p:nvGrpSpPr>
      <p:grpSpPr>
        <a:xfrm>
          <a:off x="0" y="0"/>
          <a:ext cx="0" cy="0"/>
          <a:chOff x="0" y="0"/>
          <a:chExt cx="0" cy="0"/>
        </a:xfrm>
      </p:grpSpPr>
      <p:sp>
        <p:nvSpPr>
          <p:cNvPr id="516" name="Google Shape;516;p18"/>
          <p:cNvSpPr/>
          <p:nvPr/>
        </p:nvSpPr>
        <p:spPr>
          <a:xfrm rot="4099971">
            <a:off x="7985072" y="3526916"/>
            <a:ext cx="2242230" cy="236855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8"/>
          <p:cNvSpPr/>
          <p:nvPr/>
        </p:nvSpPr>
        <p:spPr>
          <a:xfrm rot="-2165365" flipH="1">
            <a:off x="8163186" y="-1098561"/>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8"/>
          <p:cNvSpPr/>
          <p:nvPr/>
        </p:nvSpPr>
        <p:spPr>
          <a:xfrm rot="6502475">
            <a:off x="-1035003" y="376811"/>
            <a:ext cx="1550469" cy="207149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8"/>
          <p:cNvSpPr/>
          <p:nvPr/>
        </p:nvSpPr>
        <p:spPr>
          <a:xfrm rot="-2861849">
            <a:off x="-1014280" y="3922961"/>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8"/>
          <p:cNvSpPr txBox="1">
            <a:spLocks noGrp="1"/>
          </p:cNvSpPr>
          <p:nvPr>
            <p:ph type="subTitle" idx="1"/>
          </p:nvPr>
        </p:nvSpPr>
        <p:spPr>
          <a:xfrm>
            <a:off x="882275" y="3671102"/>
            <a:ext cx="2346600" cy="71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21" name="Google Shape;521;p18"/>
          <p:cNvSpPr txBox="1">
            <a:spLocks noGrp="1"/>
          </p:cNvSpPr>
          <p:nvPr>
            <p:ph type="title"/>
          </p:nvPr>
        </p:nvSpPr>
        <p:spPr>
          <a:xfrm>
            <a:off x="882275" y="3080529"/>
            <a:ext cx="23466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22" name="Google Shape;522;p18"/>
          <p:cNvSpPr txBox="1">
            <a:spLocks noGrp="1"/>
          </p:cNvSpPr>
          <p:nvPr>
            <p:ph type="subTitle" idx="2"/>
          </p:nvPr>
        </p:nvSpPr>
        <p:spPr>
          <a:xfrm>
            <a:off x="3393204" y="3671102"/>
            <a:ext cx="2346600" cy="71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23" name="Google Shape;523;p18"/>
          <p:cNvSpPr txBox="1">
            <a:spLocks noGrp="1"/>
          </p:cNvSpPr>
          <p:nvPr>
            <p:ph type="title" idx="3"/>
          </p:nvPr>
        </p:nvSpPr>
        <p:spPr>
          <a:xfrm>
            <a:off x="3393204" y="3080529"/>
            <a:ext cx="23466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24" name="Google Shape;524;p18"/>
          <p:cNvSpPr txBox="1">
            <a:spLocks noGrp="1"/>
          </p:cNvSpPr>
          <p:nvPr>
            <p:ph type="subTitle" idx="4"/>
          </p:nvPr>
        </p:nvSpPr>
        <p:spPr>
          <a:xfrm>
            <a:off x="5904521" y="3671102"/>
            <a:ext cx="2346600" cy="71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25" name="Google Shape;525;p18"/>
          <p:cNvSpPr txBox="1">
            <a:spLocks noGrp="1"/>
          </p:cNvSpPr>
          <p:nvPr>
            <p:ph type="title" idx="5"/>
          </p:nvPr>
        </p:nvSpPr>
        <p:spPr>
          <a:xfrm>
            <a:off x="5904521" y="3080529"/>
            <a:ext cx="23466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26" name="Google Shape;526;p18"/>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27" name="Google Shape;527;p18"/>
          <p:cNvSpPr/>
          <p:nvPr/>
        </p:nvSpPr>
        <p:spPr>
          <a:xfrm rot="-1903988">
            <a:off x="7199969" y="4075057"/>
            <a:ext cx="2252553" cy="1321628"/>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18"/>
          <p:cNvSpPr/>
          <p:nvPr/>
        </p:nvSpPr>
        <p:spPr>
          <a:xfrm>
            <a:off x="-109453" y="1208873"/>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9" name="Google Shape;529;p18"/>
          <p:cNvGrpSpPr/>
          <p:nvPr/>
        </p:nvGrpSpPr>
        <p:grpSpPr>
          <a:xfrm rot="-393081">
            <a:off x="503326" y="4332116"/>
            <a:ext cx="3170879" cy="754931"/>
            <a:chOff x="501430" y="4330082"/>
            <a:chExt cx="2770114" cy="659515"/>
          </a:xfrm>
        </p:grpSpPr>
        <p:sp>
          <p:nvSpPr>
            <p:cNvPr id="530" name="Google Shape;530;p18"/>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8"/>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18"/>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18"/>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8"/>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18"/>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8"/>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18"/>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18"/>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18"/>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18"/>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18"/>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18"/>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18"/>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18"/>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six columns">
  <p:cSld name="CUSTOM_1_3">
    <p:spTree>
      <p:nvGrpSpPr>
        <p:cNvPr id="1" name="Shape 545"/>
        <p:cNvGrpSpPr/>
        <p:nvPr/>
      </p:nvGrpSpPr>
      <p:grpSpPr>
        <a:xfrm>
          <a:off x="0" y="0"/>
          <a:ext cx="0" cy="0"/>
          <a:chOff x="0" y="0"/>
          <a:chExt cx="0" cy="0"/>
        </a:xfrm>
      </p:grpSpPr>
      <p:sp>
        <p:nvSpPr>
          <p:cNvPr id="546" name="Google Shape;546;p19"/>
          <p:cNvSpPr/>
          <p:nvPr/>
        </p:nvSpPr>
        <p:spPr>
          <a:xfrm rot="-8768357" flipH="1">
            <a:off x="8014017" y="2805456"/>
            <a:ext cx="1575267" cy="3509135"/>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19"/>
          <p:cNvSpPr txBox="1">
            <a:spLocks noGrp="1"/>
          </p:cNvSpPr>
          <p:nvPr>
            <p:ph type="subTitle" idx="1"/>
          </p:nvPr>
        </p:nvSpPr>
        <p:spPr>
          <a:xfrm>
            <a:off x="1921144" y="1625755"/>
            <a:ext cx="21378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48" name="Google Shape;548;p19"/>
          <p:cNvSpPr txBox="1">
            <a:spLocks noGrp="1"/>
          </p:cNvSpPr>
          <p:nvPr>
            <p:ph type="title"/>
          </p:nvPr>
        </p:nvSpPr>
        <p:spPr>
          <a:xfrm>
            <a:off x="1642444" y="1268150"/>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49" name="Google Shape;549;p19"/>
          <p:cNvSpPr txBox="1">
            <a:spLocks noGrp="1"/>
          </p:cNvSpPr>
          <p:nvPr>
            <p:ph type="subTitle" idx="2"/>
          </p:nvPr>
        </p:nvSpPr>
        <p:spPr>
          <a:xfrm>
            <a:off x="1923544" y="4006605"/>
            <a:ext cx="21330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50" name="Google Shape;550;p19"/>
          <p:cNvSpPr txBox="1">
            <a:spLocks noGrp="1"/>
          </p:cNvSpPr>
          <p:nvPr>
            <p:ph type="title" idx="3"/>
          </p:nvPr>
        </p:nvSpPr>
        <p:spPr>
          <a:xfrm>
            <a:off x="1642444" y="3649000"/>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1" name="Google Shape;551;p19"/>
          <p:cNvSpPr txBox="1">
            <a:spLocks noGrp="1"/>
          </p:cNvSpPr>
          <p:nvPr>
            <p:ph type="subTitle" idx="4"/>
          </p:nvPr>
        </p:nvSpPr>
        <p:spPr>
          <a:xfrm>
            <a:off x="5089856" y="1625755"/>
            <a:ext cx="21282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52" name="Google Shape;552;p19"/>
          <p:cNvSpPr txBox="1">
            <a:spLocks noGrp="1"/>
          </p:cNvSpPr>
          <p:nvPr>
            <p:ph type="title" idx="5"/>
          </p:nvPr>
        </p:nvSpPr>
        <p:spPr>
          <a:xfrm>
            <a:off x="4806356" y="1268150"/>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3" name="Google Shape;553;p19"/>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4" name="Google Shape;554;p19"/>
          <p:cNvSpPr txBox="1">
            <a:spLocks noGrp="1"/>
          </p:cNvSpPr>
          <p:nvPr>
            <p:ph type="subTitle" idx="7"/>
          </p:nvPr>
        </p:nvSpPr>
        <p:spPr>
          <a:xfrm>
            <a:off x="1921144" y="2825927"/>
            <a:ext cx="21378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55" name="Google Shape;555;p19"/>
          <p:cNvSpPr txBox="1">
            <a:spLocks noGrp="1"/>
          </p:cNvSpPr>
          <p:nvPr>
            <p:ph type="title" idx="8"/>
          </p:nvPr>
        </p:nvSpPr>
        <p:spPr>
          <a:xfrm>
            <a:off x="1642444" y="2468325"/>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6" name="Google Shape;556;p19"/>
          <p:cNvSpPr txBox="1">
            <a:spLocks noGrp="1"/>
          </p:cNvSpPr>
          <p:nvPr>
            <p:ph type="subTitle" idx="9"/>
          </p:nvPr>
        </p:nvSpPr>
        <p:spPr>
          <a:xfrm>
            <a:off x="5087456" y="4006605"/>
            <a:ext cx="21330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57" name="Google Shape;557;p19"/>
          <p:cNvSpPr txBox="1">
            <a:spLocks noGrp="1"/>
          </p:cNvSpPr>
          <p:nvPr>
            <p:ph type="title" idx="13"/>
          </p:nvPr>
        </p:nvSpPr>
        <p:spPr>
          <a:xfrm>
            <a:off x="4806356" y="3649000"/>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8" name="Google Shape;558;p19"/>
          <p:cNvSpPr txBox="1">
            <a:spLocks noGrp="1"/>
          </p:cNvSpPr>
          <p:nvPr>
            <p:ph type="subTitle" idx="14"/>
          </p:nvPr>
        </p:nvSpPr>
        <p:spPr>
          <a:xfrm>
            <a:off x="5037806" y="2825927"/>
            <a:ext cx="22323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59" name="Google Shape;559;p19"/>
          <p:cNvSpPr txBox="1">
            <a:spLocks noGrp="1"/>
          </p:cNvSpPr>
          <p:nvPr>
            <p:ph type="title" idx="15"/>
          </p:nvPr>
        </p:nvSpPr>
        <p:spPr>
          <a:xfrm>
            <a:off x="4806356" y="2468325"/>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60" name="Google Shape;560;p19"/>
          <p:cNvSpPr/>
          <p:nvPr/>
        </p:nvSpPr>
        <p:spPr>
          <a:xfrm>
            <a:off x="-864502" y="1488903"/>
            <a:ext cx="1953339" cy="2430764"/>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19"/>
          <p:cNvSpPr/>
          <p:nvPr/>
        </p:nvSpPr>
        <p:spPr>
          <a:xfrm rot="3521181">
            <a:off x="7563344" y="-1074933"/>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19"/>
          <p:cNvSpPr/>
          <p:nvPr/>
        </p:nvSpPr>
        <p:spPr>
          <a:xfrm rot="-1579753">
            <a:off x="7729903" y="46985"/>
            <a:ext cx="2090725" cy="1849777"/>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19"/>
          <p:cNvSpPr/>
          <p:nvPr/>
        </p:nvSpPr>
        <p:spPr>
          <a:xfrm>
            <a:off x="188725" y="3218961"/>
            <a:ext cx="1165702" cy="1523378"/>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4" name="Google Shape;564;p19"/>
          <p:cNvGrpSpPr/>
          <p:nvPr/>
        </p:nvGrpSpPr>
        <p:grpSpPr>
          <a:xfrm rot="403153">
            <a:off x="8041585" y="2332523"/>
            <a:ext cx="360298" cy="2462147"/>
            <a:chOff x="11647063" y="2882548"/>
            <a:chExt cx="360309" cy="2462225"/>
          </a:xfrm>
        </p:grpSpPr>
        <p:sp>
          <p:nvSpPr>
            <p:cNvPr id="565" name="Google Shape;565;p19"/>
            <p:cNvSpPr/>
            <p:nvPr/>
          </p:nvSpPr>
          <p:spPr>
            <a:xfrm rot="10800000" flipH="1">
              <a:off x="11840275" y="2882548"/>
              <a:ext cx="126551" cy="9553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19"/>
            <p:cNvSpPr/>
            <p:nvPr/>
          </p:nvSpPr>
          <p:spPr>
            <a:xfrm rot="10800000" flipH="1">
              <a:off x="11704301" y="3176014"/>
              <a:ext cx="152768" cy="11222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19"/>
            <p:cNvSpPr/>
            <p:nvPr/>
          </p:nvSpPr>
          <p:spPr>
            <a:xfrm rot="10800000" flipH="1">
              <a:off x="11783037" y="3426482"/>
              <a:ext cx="78834" cy="9317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19"/>
            <p:cNvSpPr/>
            <p:nvPr/>
          </p:nvSpPr>
          <p:spPr>
            <a:xfrm rot="10800000" flipH="1">
              <a:off x="11711467" y="3891764"/>
              <a:ext cx="138526" cy="11222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19"/>
            <p:cNvSpPr/>
            <p:nvPr/>
          </p:nvSpPr>
          <p:spPr>
            <a:xfrm rot="10800000" flipH="1">
              <a:off x="11806894" y="4235310"/>
              <a:ext cx="57333" cy="57337"/>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19"/>
            <p:cNvSpPr/>
            <p:nvPr/>
          </p:nvSpPr>
          <p:spPr>
            <a:xfrm rot="10800000" flipH="1">
              <a:off x="11761539" y="4481058"/>
              <a:ext cx="119384" cy="88364"/>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19"/>
            <p:cNvSpPr/>
            <p:nvPr/>
          </p:nvSpPr>
          <p:spPr>
            <a:xfrm rot="10800000" flipH="1">
              <a:off x="11647063" y="4710116"/>
              <a:ext cx="128910" cy="97890"/>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19"/>
            <p:cNvSpPr/>
            <p:nvPr/>
          </p:nvSpPr>
          <p:spPr>
            <a:xfrm rot="10800000" flipH="1">
              <a:off x="11885629" y="4669475"/>
              <a:ext cx="121743" cy="97980"/>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19"/>
            <p:cNvSpPr/>
            <p:nvPr/>
          </p:nvSpPr>
          <p:spPr>
            <a:xfrm rot="10800000" flipH="1">
              <a:off x="11842724" y="4872318"/>
              <a:ext cx="95526" cy="76479"/>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19"/>
            <p:cNvSpPr/>
            <p:nvPr/>
          </p:nvSpPr>
          <p:spPr>
            <a:xfrm rot="10800000" flipH="1">
              <a:off x="11845082" y="5246884"/>
              <a:ext cx="119384" cy="97890"/>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5" name="Google Shape;575;p19"/>
          <p:cNvSpPr/>
          <p:nvPr/>
        </p:nvSpPr>
        <p:spPr>
          <a:xfrm rot="-2826398">
            <a:off x="2828859" y="4945979"/>
            <a:ext cx="2667124" cy="1451798"/>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19"/>
          <p:cNvSpPr/>
          <p:nvPr/>
        </p:nvSpPr>
        <p:spPr>
          <a:xfrm>
            <a:off x="-316699" y="1956529"/>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hree columns 3">
  <p:cSld name="CUSTOM_1_5">
    <p:spTree>
      <p:nvGrpSpPr>
        <p:cNvPr id="1" name="Shape 577"/>
        <p:cNvGrpSpPr/>
        <p:nvPr/>
      </p:nvGrpSpPr>
      <p:grpSpPr>
        <a:xfrm>
          <a:off x="0" y="0"/>
          <a:ext cx="0" cy="0"/>
          <a:chOff x="0" y="0"/>
          <a:chExt cx="0" cy="0"/>
        </a:xfrm>
      </p:grpSpPr>
      <p:sp>
        <p:nvSpPr>
          <p:cNvPr id="578" name="Google Shape;578;p20"/>
          <p:cNvSpPr txBox="1">
            <a:spLocks noGrp="1"/>
          </p:cNvSpPr>
          <p:nvPr>
            <p:ph type="subTitle" idx="1"/>
          </p:nvPr>
        </p:nvSpPr>
        <p:spPr>
          <a:xfrm>
            <a:off x="2385225" y="1724350"/>
            <a:ext cx="4294800" cy="303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79" name="Google Shape;579;p20"/>
          <p:cNvSpPr txBox="1">
            <a:spLocks noGrp="1"/>
          </p:cNvSpPr>
          <p:nvPr>
            <p:ph type="title"/>
          </p:nvPr>
        </p:nvSpPr>
        <p:spPr>
          <a:xfrm>
            <a:off x="2385225" y="1313775"/>
            <a:ext cx="4294800" cy="4338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80" name="Google Shape;580;p20"/>
          <p:cNvSpPr txBox="1">
            <a:spLocks noGrp="1"/>
          </p:cNvSpPr>
          <p:nvPr>
            <p:ph type="subTitle" idx="2"/>
          </p:nvPr>
        </p:nvSpPr>
        <p:spPr>
          <a:xfrm>
            <a:off x="2385225" y="2715297"/>
            <a:ext cx="4294800" cy="30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81" name="Google Shape;581;p20"/>
          <p:cNvSpPr txBox="1">
            <a:spLocks noGrp="1"/>
          </p:cNvSpPr>
          <p:nvPr>
            <p:ph type="title" idx="3"/>
          </p:nvPr>
        </p:nvSpPr>
        <p:spPr>
          <a:xfrm>
            <a:off x="2385225" y="2304703"/>
            <a:ext cx="4294800" cy="4338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82" name="Google Shape;582;p20"/>
          <p:cNvSpPr txBox="1">
            <a:spLocks noGrp="1"/>
          </p:cNvSpPr>
          <p:nvPr>
            <p:ph type="subTitle" idx="4"/>
          </p:nvPr>
        </p:nvSpPr>
        <p:spPr>
          <a:xfrm>
            <a:off x="2385225" y="3782400"/>
            <a:ext cx="4294800" cy="303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83" name="Google Shape;583;p20"/>
          <p:cNvSpPr txBox="1">
            <a:spLocks noGrp="1"/>
          </p:cNvSpPr>
          <p:nvPr>
            <p:ph type="title" idx="5"/>
          </p:nvPr>
        </p:nvSpPr>
        <p:spPr>
          <a:xfrm>
            <a:off x="2385225" y="3371825"/>
            <a:ext cx="4294800" cy="4338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84" name="Google Shape;584;p20"/>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85" name="Google Shape;585;p20"/>
          <p:cNvSpPr/>
          <p:nvPr/>
        </p:nvSpPr>
        <p:spPr>
          <a:xfrm rot="4099971">
            <a:off x="7985072" y="3526916"/>
            <a:ext cx="2242230" cy="236855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20"/>
          <p:cNvSpPr/>
          <p:nvPr/>
        </p:nvSpPr>
        <p:spPr>
          <a:xfrm rot="-2165365" flipH="1">
            <a:off x="8163186" y="-1098561"/>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20"/>
          <p:cNvSpPr/>
          <p:nvPr/>
        </p:nvSpPr>
        <p:spPr>
          <a:xfrm rot="6502475">
            <a:off x="-1035003" y="376811"/>
            <a:ext cx="1550469" cy="207149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20"/>
          <p:cNvSpPr/>
          <p:nvPr/>
        </p:nvSpPr>
        <p:spPr>
          <a:xfrm rot="-2861849">
            <a:off x="-1014280" y="3922961"/>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20"/>
          <p:cNvSpPr/>
          <p:nvPr/>
        </p:nvSpPr>
        <p:spPr>
          <a:xfrm rot="-1903988">
            <a:off x="7199969" y="4075057"/>
            <a:ext cx="2252553" cy="1321628"/>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20"/>
          <p:cNvSpPr/>
          <p:nvPr/>
        </p:nvSpPr>
        <p:spPr>
          <a:xfrm>
            <a:off x="-109453" y="1208873"/>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1" name="Google Shape;591;p20"/>
          <p:cNvGrpSpPr/>
          <p:nvPr/>
        </p:nvGrpSpPr>
        <p:grpSpPr>
          <a:xfrm rot="-393081">
            <a:off x="503326" y="4332116"/>
            <a:ext cx="3170879" cy="754931"/>
            <a:chOff x="501430" y="4330082"/>
            <a:chExt cx="2770114" cy="659515"/>
          </a:xfrm>
        </p:grpSpPr>
        <p:sp>
          <p:nvSpPr>
            <p:cNvPr id="592" name="Google Shape;592;p20"/>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20"/>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20"/>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20"/>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20"/>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20"/>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20"/>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20"/>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20"/>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20"/>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20"/>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0"/>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0"/>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20"/>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20"/>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six columns 1">
  <p:cSld name="CUSTOM_7_2_1">
    <p:spTree>
      <p:nvGrpSpPr>
        <p:cNvPr id="1" name="Shape 607"/>
        <p:cNvGrpSpPr/>
        <p:nvPr/>
      </p:nvGrpSpPr>
      <p:grpSpPr>
        <a:xfrm>
          <a:off x="0" y="0"/>
          <a:ext cx="0" cy="0"/>
          <a:chOff x="0" y="0"/>
          <a:chExt cx="0" cy="0"/>
        </a:xfrm>
      </p:grpSpPr>
      <p:sp>
        <p:nvSpPr>
          <p:cNvPr id="608" name="Google Shape;608;p21"/>
          <p:cNvSpPr txBox="1">
            <a:spLocks noGrp="1"/>
          </p:cNvSpPr>
          <p:nvPr>
            <p:ph type="title"/>
          </p:nvPr>
        </p:nvSpPr>
        <p:spPr>
          <a:xfrm>
            <a:off x="720000" y="350359"/>
            <a:ext cx="7704000" cy="960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09" name="Google Shape;609;p21"/>
          <p:cNvSpPr txBox="1">
            <a:spLocks noGrp="1"/>
          </p:cNvSpPr>
          <p:nvPr>
            <p:ph type="subTitle" idx="1"/>
          </p:nvPr>
        </p:nvSpPr>
        <p:spPr>
          <a:xfrm>
            <a:off x="926350" y="23431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0" name="Google Shape;610;p21"/>
          <p:cNvSpPr txBox="1">
            <a:spLocks noGrp="1"/>
          </p:cNvSpPr>
          <p:nvPr>
            <p:ph type="subTitle" idx="2"/>
          </p:nvPr>
        </p:nvSpPr>
        <p:spPr>
          <a:xfrm>
            <a:off x="3392262" y="23431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1" name="Google Shape;611;p21"/>
          <p:cNvSpPr txBox="1">
            <a:spLocks noGrp="1"/>
          </p:cNvSpPr>
          <p:nvPr>
            <p:ph type="subTitle" idx="3"/>
          </p:nvPr>
        </p:nvSpPr>
        <p:spPr>
          <a:xfrm>
            <a:off x="926350" y="37765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2" name="Google Shape;612;p21"/>
          <p:cNvSpPr txBox="1">
            <a:spLocks noGrp="1"/>
          </p:cNvSpPr>
          <p:nvPr>
            <p:ph type="subTitle" idx="4"/>
          </p:nvPr>
        </p:nvSpPr>
        <p:spPr>
          <a:xfrm>
            <a:off x="3392262" y="37765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3" name="Google Shape;613;p21"/>
          <p:cNvSpPr txBox="1">
            <a:spLocks noGrp="1"/>
          </p:cNvSpPr>
          <p:nvPr>
            <p:ph type="subTitle" idx="5"/>
          </p:nvPr>
        </p:nvSpPr>
        <p:spPr>
          <a:xfrm>
            <a:off x="5858181" y="23431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4" name="Google Shape;614;p21"/>
          <p:cNvSpPr txBox="1">
            <a:spLocks noGrp="1"/>
          </p:cNvSpPr>
          <p:nvPr>
            <p:ph type="subTitle" idx="6"/>
          </p:nvPr>
        </p:nvSpPr>
        <p:spPr>
          <a:xfrm>
            <a:off x="5858181" y="37765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5" name="Google Shape;615;p21"/>
          <p:cNvSpPr/>
          <p:nvPr/>
        </p:nvSpPr>
        <p:spPr>
          <a:xfrm rot="-5885323" flipH="1">
            <a:off x="-1295730" y="-751252"/>
            <a:ext cx="2335689" cy="2455721"/>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6" name="Google Shape;616;p21"/>
          <p:cNvGrpSpPr/>
          <p:nvPr/>
        </p:nvGrpSpPr>
        <p:grpSpPr>
          <a:xfrm rot="5400000" flipH="1">
            <a:off x="-996856" y="2703797"/>
            <a:ext cx="2140206" cy="787748"/>
            <a:chOff x="2850522" y="-1019203"/>
            <a:chExt cx="2140206" cy="787748"/>
          </a:xfrm>
        </p:grpSpPr>
        <p:sp>
          <p:nvSpPr>
            <p:cNvPr id="617" name="Google Shape;617;p21"/>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21"/>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21"/>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21"/>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1"/>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1"/>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21"/>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21"/>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21"/>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1"/>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21"/>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21"/>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21"/>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21"/>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1"/>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1"/>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21"/>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21"/>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1"/>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1"/>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1"/>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21"/>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9" name="Google Shape;639;p21"/>
          <p:cNvSpPr/>
          <p:nvPr/>
        </p:nvSpPr>
        <p:spPr>
          <a:xfrm rot="-8709006" flipH="1">
            <a:off x="8376219" y="3267613"/>
            <a:ext cx="1916010" cy="145933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40" name="Google Shape;640;p21"/>
          <p:cNvGrpSpPr/>
          <p:nvPr/>
        </p:nvGrpSpPr>
        <p:grpSpPr>
          <a:xfrm>
            <a:off x="3425599" y="4732474"/>
            <a:ext cx="2292797" cy="787743"/>
            <a:chOff x="136699" y="4605474"/>
            <a:chExt cx="2292797" cy="787743"/>
          </a:xfrm>
        </p:grpSpPr>
        <p:sp>
          <p:nvSpPr>
            <p:cNvPr id="641" name="Google Shape;641;p21"/>
            <p:cNvSpPr/>
            <p:nvPr/>
          </p:nvSpPr>
          <p:spPr>
            <a:xfrm flipH="1">
              <a:off x="236697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1"/>
            <p:cNvSpPr/>
            <p:nvPr/>
          </p:nvSpPr>
          <p:spPr>
            <a:xfrm flipH="1">
              <a:off x="2163141"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21"/>
            <p:cNvSpPr/>
            <p:nvPr/>
          </p:nvSpPr>
          <p:spPr>
            <a:xfrm flipH="1">
              <a:off x="2006265"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1"/>
            <p:cNvSpPr/>
            <p:nvPr/>
          </p:nvSpPr>
          <p:spPr>
            <a:xfrm flipH="1">
              <a:off x="1824194"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1"/>
            <p:cNvSpPr/>
            <p:nvPr/>
          </p:nvSpPr>
          <p:spPr>
            <a:xfrm flipH="1">
              <a:off x="1633417"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21"/>
            <p:cNvSpPr/>
            <p:nvPr/>
          </p:nvSpPr>
          <p:spPr>
            <a:xfrm flipH="1">
              <a:off x="1465130"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1"/>
            <p:cNvSpPr/>
            <p:nvPr/>
          </p:nvSpPr>
          <p:spPr>
            <a:xfrm flipH="1">
              <a:off x="1263080"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21"/>
            <p:cNvSpPr/>
            <p:nvPr/>
          </p:nvSpPr>
          <p:spPr>
            <a:xfrm flipH="1">
              <a:off x="1047970"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21"/>
            <p:cNvSpPr/>
            <p:nvPr/>
          </p:nvSpPr>
          <p:spPr>
            <a:xfrm flipH="1">
              <a:off x="837349"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21"/>
            <p:cNvSpPr/>
            <p:nvPr/>
          </p:nvSpPr>
          <p:spPr>
            <a:xfrm flipH="1">
              <a:off x="51303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1"/>
            <p:cNvSpPr/>
            <p:nvPr/>
          </p:nvSpPr>
          <p:spPr>
            <a:xfrm flipH="1">
              <a:off x="31705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1"/>
            <p:cNvSpPr/>
            <p:nvPr/>
          </p:nvSpPr>
          <p:spPr>
            <a:xfrm flipH="1">
              <a:off x="136699"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1"/>
            <p:cNvSpPr/>
            <p:nvPr/>
          </p:nvSpPr>
          <p:spPr>
            <a:xfrm flipH="1">
              <a:off x="662202"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54" name="Google Shape;654;p21"/>
          <p:cNvSpPr/>
          <p:nvPr/>
        </p:nvSpPr>
        <p:spPr>
          <a:xfrm rot="-3898203" flipH="1">
            <a:off x="8642042" y="-6856"/>
            <a:ext cx="2335763" cy="2455799"/>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21"/>
          <p:cNvSpPr txBox="1">
            <a:spLocks noGrp="1"/>
          </p:cNvSpPr>
          <p:nvPr>
            <p:ph type="subTitle" idx="7"/>
          </p:nvPr>
        </p:nvSpPr>
        <p:spPr>
          <a:xfrm>
            <a:off x="926350" y="1784750"/>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56" name="Google Shape;656;p21"/>
          <p:cNvSpPr txBox="1">
            <a:spLocks noGrp="1"/>
          </p:cNvSpPr>
          <p:nvPr>
            <p:ph type="subTitle" idx="8"/>
          </p:nvPr>
        </p:nvSpPr>
        <p:spPr>
          <a:xfrm>
            <a:off x="3392262" y="1784750"/>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57" name="Google Shape;657;p21"/>
          <p:cNvSpPr txBox="1">
            <a:spLocks noGrp="1"/>
          </p:cNvSpPr>
          <p:nvPr>
            <p:ph type="subTitle" idx="9"/>
          </p:nvPr>
        </p:nvSpPr>
        <p:spPr>
          <a:xfrm>
            <a:off x="5858181" y="1784750"/>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58" name="Google Shape;658;p21"/>
          <p:cNvSpPr txBox="1">
            <a:spLocks noGrp="1"/>
          </p:cNvSpPr>
          <p:nvPr>
            <p:ph type="subTitle" idx="13"/>
          </p:nvPr>
        </p:nvSpPr>
        <p:spPr>
          <a:xfrm>
            <a:off x="926350" y="3211763"/>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59" name="Google Shape;659;p21"/>
          <p:cNvSpPr txBox="1">
            <a:spLocks noGrp="1"/>
          </p:cNvSpPr>
          <p:nvPr>
            <p:ph type="subTitle" idx="14"/>
          </p:nvPr>
        </p:nvSpPr>
        <p:spPr>
          <a:xfrm>
            <a:off x="3392262" y="3211763"/>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0" name="Google Shape;660;p21"/>
          <p:cNvSpPr txBox="1">
            <a:spLocks noGrp="1"/>
          </p:cNvSpPr>
          <p:nvPr>
            <p:ph type="subTitle" idx="15"/>
          </p:nvPr>
        </p:nvSpPr>
        <p:spPr>
          <a:xfrm>
            <a:off x="5858181" y="3211763"/>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1" name="Google Shape;661;p21"/>
          <p:cNvSpPr/>
          <p:nvPr/>
        </p:nvSpPr>
        <p:spPr>
          <a:xfrm>
            <a:off x="142351" y="4490279"/>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21"/>
          <p:cNvSpPr/>
          <p:nvPr/>
        </p:nvSpPr>
        <p:spPr>
          <a:xfrm>
            <a:off x="-918250" y="4361100"/>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
    <p:spTree>
      <p:nvGrpSpPr>
        <p:cNvPr id="1" name="Shape 663"/>
        <p:cNvGrpSpPr/>
        <p:nvPr/>
      </p:nvGrpSpPr>
      <p:grpSpPr>
        <a:xfrm>
          <a:off x="0" y="0"/>
          <a:ext cx="0" cy="0"/>
          <a:chOff x="0" y="0"/>
          <a:chExt cx="0" cy="0"/>
        </a:xfrm>
      </p:grpSpPr>
      <p:sp>
        <p:nvSpPr>
          <p:cNvPr id="664" name="Google Shape;664;p22"/>
          <p:cNvSpPr/>
          <p:nvPr/>
        </p:nvSpPr>
        <p:spPr>
          <a:xfrm rot="7581302">
            <a:off x="-883024" y="-76107"/>
            <a:ext cx="2217125" cy="1642704"/>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22"/>
          <p:cNvSpPr txBox="1">
            <a:spLocks noGrp="1"/>
          </p:cNvSpPr>
          <p:nvPr>
            <p:ph type="subTitle" idx="1"/>
          </p:nvPr>
        </p:nvSpPr>
        <p:spPr>
          <a:xfrm>
            <a:off x="1555775" y="3576250"/>
            <a:ext cx="2529000" cy="763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66" name="Google Shape;666;p22"/>
          <p:cNvSpPr txBox="1">
            <a:spLocks noGrp="1"/>
          </p:cNvSpPr>
          <p:nvPr>
            <p:ph type="title"/>
          </p:nvPr>
        </p:nvSpPr>
        <p:spPr>
          <a:xfrm>
            <a:off x="1068575" y="1658025"/>
            <a:ext cx="35034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67" name="Google Shape;667;p22"/>
          <p:cNvSpPr txBox="1">
            <a:spLocks noGrp="1"/>
          </p:cNvSpPr>
          <p:nvPr>
            <p:ph type="subTitle" idx="2"/>
          </p:nvPr>
        </p:nvSpPr>
        <p:spPr>
          <a:xfrm>
            <a:off x="5059170" y="3576250"/>
            <a:ext cx="2529000" cy="763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68" name="Google Shape;668;p22"/>
          <p:cNvSpPr txBox="1">
            <a:spLocks noGrp="1"/>
          </p:cNvSpPr>
          <p:nvPr>
            <p:ph type="title" idx="3"/>
          </p:nvPr>
        </p:nvSpPr>
        <p:spPr>
          <a:xfrm>
            <a:off x="4571972" y="1658025"/>
            <a:ext cx="35034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69" name="Google Shape;669;p22"/>
          <p:cNvSpPr txBox="1">
            <a:spLocks noGrp="1"/>
          </p:cNvSpPr>
          <p:nvPr>
            <p:ph type="title" idx="4"/>
          </p:nvPr>
        </p:nvSpPr>
        <p:spPr>
          <a:xfrm>
            <a:off x="717425" y="350425"/>
            <a:ext cx="7709100" cy="1101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70" name="Google Shape;670;p22"/>
          <p:cNvSpPr/>
          <p:nvPr/>
        </p:nvSpPr>
        <p:spPr>
          <a:xfrm rot="10800000">
            <a:off x="8266020" y="504979"/>
            <a:ext cx="1953339" cy="2430764"/>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22"/>
          <p:cNvSpPr/>
          <p:nvPr/>
        </p:nvSpPr>
        <p:spPr>
          <a:xfrm rot="-7278819">
            <a:off x="-765247" y="3925122"/>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22"/>
          <p:cNvSpPr/>
          <p:nvPr/>
        </p:nvSpPr>
        <p:spPr>
          <a:xfrm rot="10800000">
            <a:off x="-1278728" y="3013536"/>
            <a:ext cx="2090768" cy="1849815"/>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22"/>
          <p:cNvSpPr/>
          <p:nvPr/>
        </p:nvSpPr>
        <p:spPr>
          <a:xfrm rot="10800000">
            <a:off x="7961510" y="-256740"/>
            <a:ext cx="1379996" cy="1803435"/>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4" name="Google Shape;674;p22"/>
          <p:cNvGrpSpPr/>
          <p:nvPr/>
        </p:nvGrpSpPr>
        <p:grpSpPr>
          <a:xfrm rot="5400000">
            <a:off x="7077440" y="3691727"/>
            <a:ext cx="883387" cy="2267034"/>
            <a:chOff x="8884661" y="1969535"/>
            <a:chExt cx="415301" cy="1065736"/>
          </a:xfrm>
        </p:grpSpPr>
        <p:sp>
          <p:nvSpPr>
            <p:cNvPr id="675" name="Google Shape;675;p22"/>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22"/>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22"/>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22"/>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2"/>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22"/>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22"/>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22"/>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22"/>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22"/>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22"/>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22"/>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2"/>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2"/>
            <p:cNvSpPr/>
            <p:nvPr/>
          </p:nvSpPr>
          <p:spPr>
            <a:xfrm>
              <a:off x="9068284" y="2989636"/>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2"/>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2"/>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1" name="Google Shape;691;p22"/>
          <p:cNvSpPr/>
          <p:nvPr/>
        </p:nvSpPr>
        <p:spPr>
          <a:xfrm>
            <a:off x="-233649" y="372429"/>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692"/>
        <p:cNvGrpSpPr/>
        <p:nvPr/>
      </p:nvGrpSpPr>
      <p:grpSpPr>
        <a:xfrm>
          <a:off x="0" y="0"/>
          <a:ext cx="0" cy="0"/>
          <a:chOff x="0" y="0"/>
          <a:chExt cx="0" cy="0"/>
        </a:xfrm>
      </p:grpSpPr>
      <p:sp>
        <p:nvSpPr>
          <p:cNvPr id="693" name="Google Shape;693;p23"/>
          <p:cNvSpPr txBox="1">
            <a:spLocks noGrp="1"/>
          </p:cNvSpPr>
          <p:nvPr>
            <p:ph type="title" hasCustomPrompt="1"/>
          </p:nvPr>
        </p:nvSpPr>
        <p:spPr>
          <a:xfrm>
            <a:off x="764150" y="597074"/>
            <a:ext cx="2515500" cy="82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694" name="Google Shape;694;p23"/>
          <p:cNvSpPr txBox="1">
            <a:spLocks noGrp="1"/>
          </p:cNvSpPr>
          <p:nvPr>
            <p:ph type="subTitle" idx="1"/>
          </p:nvPr>
        </p:nvSpPr>
        <p:spPr>
          <a:xfrm>
            <a:off x="975500" y="1425125"/>
            <a:ext cx="2092800" cy="519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95" name="Google Shape;695;p23"/>
          <p:cNvSpPr txBox="1">
            <a:spLocks noGrp="1"/>
          </p:cNvSpPr>
          <p:nvPr>
            <p:ph type="title" idx="2" hasCustomPrompt="1"/>
          </p:nvPr>
        </p:nvSpPr>
        <p:spPr>
          <a:xfrm>
            <a:off x="3314250" y="1895201"/>
            <a:ext cx="2515500" cy="82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696" name="Google Shape;696;p23"/>
          <p:cNvSpPr txBox="1">
            <a:spLocks noGrp="1"/>
          </p:cNvSpPr>
          <p:nvPr>
            <p:ph type="subTitle" idx="3"/>
          </p:nvPr>
        </p:nvSpPr>
        <p:spPr>
          <a:xfrm>
            <a:off x="3525600" y="2723200"/>
            <a:ext cx="2092800" cy="519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97" name="Google Shape;697;p23"/>
          <p:cNvSpPr txBox="1">
            <a:spLocks noGrp="1"/>
          </p:cNvSpPr>
          <p:nvPr>
            <p:ph type="title" idx="4" hasCustomPrompt="1"/>
          </p:nvPr>
        </p:nvSpPr>
        <p:spPr>
          <a:xfrm>
            <a:off x="5864350" y="3193299"/>
            <a:ext cx="2515500" cy="82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698" name="Google Shape;698;p23"/>
          <p:cNvSpPr txBox="1">
            <a:spLocks noGrp="1"/>
          </p:cNvSpPr>
          <p:nvPr>
            <p:ph type="subTitle" idx="5"/>
          </p:nvPr>
        </p:nvSpPr>
        <p:spPr>
          <a:xfrm>
            <a:off x="6075700" y="4021300"/>
            <a:ext cx="2092800" cy="519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99" name="Google Shape;699;p23"/>
          <p:cNvSpPr/>
          <p:nvPr/>
        </p:nvSpPr>
        <p:spPr>
          <a:xfrm rot="7311404">
            <a:off x="6930033" y="-102201"/>
            <a:ext cx="2021203" cy="3354148"/>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3"/>
          <p:cNvSpPr/>
          <p:nvPr/>
        </p:nvSpPr>
        <p:spPr>
          <a:xfrm>
            <a:off x="561924" y="3226625"/>
            <a:ext cx="2213870" cy="248659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1" name="Google Shape;701;p23"/>
          <p:cNvGrpSpPr/>
          <p:nvPr/>
        </p:nvGrpSpPr>
        <p:grpSpPr>
          <a:xfrm>
            <a:off x="3446766" y="322631"/>
            <a:ext cx="2171635" cy="1029931"/>
            <a:chOff x="-141534" y="3719281"/>
            <a:chExt cx="2171635" cy="1029931"/>
          </a:xfrm>
        </p:grpSpPr>
        <p:sp>
          <p:nvSpPr>
            <p:cNvPr id="702" name="Google Shape;702;p23"/>
            <p:cNvSpPr/>
            <p:nvPr/>
          </p:nvSpPr>
          <p:spPr>
            <a:xfrm>
              <a:off x="-139653"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3"/>
            <p:cNvSpPr/>
            <p:nvPr/>
          </p:nvSpPr>
          <p:spPr>
            <a:xfrm>
              <a:off x="-141534"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3"/>
            <p:cNvSpPr/>
            <p:nvPr/>
          </p:nvSpPr>
          <p:spPr>
            <a:xfrm>
              <a:off x="-12572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5" name="Google Shape;705;p23"/>
          <p:cNvSpPr/>
          <p:nvPr/>
        </p:nvSpPr>
        <p:spPr>
          <a:xfrm>
            <a:off x="-693775" y="2985863"/>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3"/>
          <p:cNvSpPr/>
          <p:nvPr/>
        </p:nvSpPr>
        <p:spPr>
          <a:xfrm>
            <a:off x="7926607" y="867242"/>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7" name="Google Shape;707;p23"/>
          <p:cNvGrpSpPr/>
          <p:nvPr/>
        </p:nvGrpSpPr>
        <p:grpSpPr>
          <a:xfrm rot="5626457">
            <a:off x="3608823" y="2287985"/>
            <a:ext cx="374290" cy="3365971"/>
            <a:chOff x="8346443" y="1270213"/>
            <a:chExt cx="339835" cy="3056115"/>
          </a:xfrm>
        </p:grpSpPr>
        <p:sp>
          <p:nvSpPr>
            <p:cNvPr id="708" name="Google Shape;708;p23"/>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23"/>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23"/>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23"/>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3"/>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3"/>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3"/>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3"/>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3"/>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23"/>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3"/>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3"/>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3"/>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3"/>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3"/>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3"/>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3"/>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5" name="Google Shape;725;p23"/>
          <p:cNvSpPr/>
          <p:nvPr/>
        </p:nvSpPr>
        <p:spPr>
          <a:xfrm rot="-749095">
            <a:off x="-695362" y="-390986"/>
            <a:ext cx="1367302" cy="2395330"/>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s and text 2">
  <p:cSld name="CUSTOM_4_1_1_1_1_2">
    <p:spTree>
      <p:nvGrpSpPr>
        <p:cNvPr id="1" name="Shape 726"/>
        <p:cNvGrpSpPr/>
        <p:nvPr/>
      </p:nvGrpSpPr>
      <p:grpSpPr>
        <a:xfrm>
          <a:off x="0" y="0"/>
          <a:ext cx="0" cy="0"/>
          <a:chOff x="0" y="0"/>
          <a:chExt cx="0" cy="0"/>
        </a:xfrm>
      </p:grpSpPr>
      <p:sp>
        <p:nvSpPr>
          <p:cNvPr id="727" name="Google Shape;727;p24"/>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28" name="Google Shape;728;p24"/>
          <p:cNvSpPr/>
          <p:nvPr/>
        </p:nvSpPr>
        <p:spPr>
          <a:xfrm rot="1586470" flipH="1">
            <a:off x="-581506" y="-71025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4"/>
          <p:cNvSpPr/>
          <p:nvPr/>
        </p:nvSpPr>
        <p:spPr>
          <a:xfrm rot="-5209806" flipH="1">
            <a:off x="8123718" y="4133223"/>
            <a:ext cx="1780042" cy="1871519"/>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0" name="Google Shape;730;p24"/>
          <p:cNvGrpSpPr/>
          <p:nvPr/>
        </p:nvGrpSpPr>
        <p:grpSpPr>
          <a:xfrm rot="-4098158" flipH="1">
            <a:off x="410841" y="-41383"/>
            <a:ext cx="699647" cy="1434804"/>
            <a:chOff x="8971042" y="1969535"/>
            <a:chExt cx="328920" cy="674533"/>
          </a:xfrm>
        </p:grpSpPr>
        <p:sp>
          <p:nvSpPr>
            <p:cNvPr id="731" name="Google Shape;731;p24"/>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4"/>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4"/>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4"/>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4"/>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4"/>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4"/>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24"/>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24"/>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4"/>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4"/>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24"/>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3" name="Google Shape;743;p24"/>
          <p:cNvSpPr/>
          <p:nvPr/>
        </p:nvSpPr>
        <p:spPr>
          <a:xfrm rot="5657010" flipH="1">
            <a:off x="7847422" y="362513"/>
            <a:ext cx="2742801" cy="1460172"/>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4"/>
          <p:cNvSpPr/>
          <p:nvPr/>
        </p:nvSpPr>
        <p:spPr>
          <a:xfrm>
            <a:off x="-619266" y="3657624"/>
            <a:ext cx="928691" cy="1524436"/>
          </a:xfrm>
          <a:custGeom>
            <a:avLst/>
            <a:gdLst/>
            <a:ahLst/>
            <a:cxnLst/>
            <a:rect l="l" t="t" r="r" b="b"/>
            <a:pathLst>
              <a:path w="16491" h="27071" extrusionOk="0">
                <a:moveTo>
                  <a:pt x="6898" y="0"/>
                </a:moveTo>
                <a:cubicBezTo>
                  <a:pt x="6358" y="0"/>
                  <a:pt x="5822" y="94"/>
                  <a:pt x="5313" y="297"/>
                </a:cubicBezTo>
                <a:cubicBezTo>
                  <a:pt x="2762" y="1349"/>
                  <a:pt x="1894" y="4479"/>
                  <a:pt x="1473" y="7214"/>
                </a:cubicBezTo>
                <a:cubicBezTo>
                  <a:pt x="1131" y="9397"/>
                  <a:pt x="868" y="11606"/>
                  <a:pt x="658" y="13815"/>
                </a:cubicBezTo>
                <a:cubicBezTo>
                  <a:pt x="263" y="17760"/>
                  <a:pt x="53" y="21705"/>
                  <a:pt x="0" y="25650"/>
                </a:cubicBezTo>
                <a:lnTo>
                  <a:pt x="0" y="27071"/>
                </a:lnTo>
                <a:lnTo>
                  <a:pt x="15859" y="27071"/>
                </a:lnTo>
                <a:cubicBezTo>
                  <a:pt x="16491" y="20496"/>
                  <a:pt x="15886" y="13894"/>
                  <a:pt x="14018" y="7582"/>
                </a:cubicBezTo>
                <a:cubicBezTo>
                  <a:pt x="13413" y="5531"/>
                  <a:pt x="12624" y="3453"/>
                  <a:pt x="11125" y="1902"/>
                </a:cubicBezTo>
                <a:cubicBezTo>
                  <a:pt x="10033" y="770"/>
                  <a:pt x="8448" y="0"/>
                  <a:pt x="68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4"/>
          <p:cNvSpPr txBox="1">
            <a:spLocks noGrp="1"/>
          </p:cNvSpPr>
          <p:nvPr>
            <p:ph type="subTitle" idx="1"/>
          </p:nvPr>
        </p:nvSpPr>
        <p:spPr>
          <a:xfrm>
            <a:off x="1001225" y="1865279"/>
            <a:ext cx="3742800" cy="30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46" name="Google Shape;746;p24"/>
          <p:cNvSpPr txBox="1">
            <a:spLocks noGrp="1"/>
          </p:cNvSpPr>
          <p:nvPr>
            <p:ph type="title" idx="2"/>
          </p:nvPr>
        </p:nvSpPr>
        <p:spPr>
          <a:xfrm>
            <a:off x="1001225" y="1544450"/>
            <a:ext cx="3742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47" name="Google Shape;747;p24"/>
          <p:cNvSpPr txBox="1">
            <a:spLocks noGrp="1"/>
          </p:cNvSpPr>
          <p:nvPr>
            <p:ph type="title" idx="3" hasCustomPrompt="1"/>
          </p:nvPr>
        </p:nvSpPr>
        <p:spPr>
          <a:xfrm>
            <a:off x="7179425" y="1639600"/>
            <a:ext cx="963300" cy="4335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sz="23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748" name="Google Shape;748;p24"/>
          <p:cNvSpPr txBox="1">
            <a:spLocks noGrp="1"/>
          </p:cNvSpPr>
          <p:nvPr>
            <p:ph type="subTitle" idx="4"/>
          </p:nvPr>
        </p:nvSpPr>
        <p:spPr>
          <a:xfrm>
            <a:off x="1001225" y="2627086"/>
            <a:ext cx="3742800" cy="30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49" name="Google Shape;749;p24"/>
          <p:cNvSpPr txBox="1">
            <a:spLocks noGrp="1"/>
          </p:cNvSpPr>
          <p:nvPr>
            <p:ph type="title" idx="5"/>
          </p:nvPr>
        </p:nvSpPr>
        <p:spPr>
          <a:xfrm>
            <a:off x="1001225" y="2306257"/>
            <a:ext cx="3742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0" name="Google Shape;750;p24"/>
          <p:cNvSpPr txBox="1">
            <a:spLocks noGrp="1"/>
          </p:cNvSpPr>
          <p:nvPr>
            <p:ph type="title" idx="6" hasCustomPrompt="1"/>
          </p:nvPr>
        </p:nvSpPr>
        <p:spPr>
          <a:xfrm>
            <a:off x="7179425" y="2401425"/>
            <a:ext cx="963300" cy="4335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sz="23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751" name="Google Shape;751;p24"/>
          <p:cNvSpPr txBox="1">
            <a:spLocks noGrp="1"/>
          </p:cNvSpPr>
          <p:nvPr>
            <p:ph type="subTitle" idx="7"/>
          </p:nvPr>
        </p:nvSpPr>
        <p:spPr>
          <a:xfrm>
            <a:off x="1001225" y="3388881"/>
            <a:ext cx="3742800" cy="30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52" name="Google Shape;752;p24"/>
          <p:cNvSpPr txBox="1">
            <a:spLocks noGrp="1"/>
          </p:cNvSpPr>
          <p:nvPr>
            <p:ph type="title" idx="8"/>
          </p:nvPr>
        </p:nvSpPr>
        <p:spPr>
          <a:xfrm>
            <a:off x="1001225" y="3068052"/>
            <a:ext cx="3742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3" name="Google Shape;753;p24"/>
          <p:cNvSpPr txBox="1">
            <a:spLocks noGrp="1"/>
          </p:cNvSpPr>
          <p:nvPr>
            <p:ph type="title" idx="9" hasCustomPrompt="1"/>
          </p:nvPr>
        </p:nvSpPr>
        <p:spPr>
          <a:xfrm>
            <a:off x="7179425" y="3163225"/>
            <a:ext cx="963300" cy="4335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sz="23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754" name="Google Shape;754;p24"/>
          <p:cNvSpPr txBox="1">
            <a:spLocks noGrp="1"/>
          </p:cNvSpPr>
          <p:nvPr>
            <p:ph type="subTitle" idx="13"/>
          </p:nvPr>
        </p:nvSpPr>
        <p:spPr>
          <a:xfrm>
            <a:off x="1001225" y="4245825"/>
            <a:ext cx="3742800" cy="30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55" name="Google Shape;755;p24"/>
          <p:cNvSpPr txBox="1">
            <a:spLocks noGrp="1"/>
          </p:cNvSpPr>
          <p:nvPr>
            <p:ph type="title" idx="14"/>
          </p:nvPr>
        </p:nvSpPr>
        <p:spPr>
          <a:xfrm>
            <a:off x="1001225" y="3924997"/>
            <a:ext cx="3742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6" name="Google Shape;756;p24"/>
          <p:cNvSpPr txBox="1">
            <a:spLocks noGrp="1"/>
          </p:cNvSpPr>
          <p:nvPr>
            <p:ph type="title" idx="15" hasCustomPrompt="1"/>
          </p:nvPr>
        </p:nvSpPr>
        <p:spPr>
          <a:xfrm>
            <a:off x="7179425" y="4020175"/>
            <a:ext cx="963300" cy="4335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sz="23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p:cSld name="CUSTOM_2">
    <p:spTree>
      <p:nvGrpSpPr>
        <p:cNvPr id="1" name="Shape 757"/>
        <p:cNvGrpSpPr/>
        <p:nvPr/>
      </p:nvGrpSpPr>
      <p:grpSpPr>
        <a:xfrm>
          <a:off x="0" y="0"/>
          <a:ext cx="0" cy="0"/>
          <a:chOff x="0" y="0"/>
          <a:chExt cx="0" cy="0"/>
        </a:xfrm>
      </p:grpSpPr>
      <p:sp>
        <p:nvSpPr>
          <p:cNvPr id="758" name="Google Shape;758;p25"/>
          <p:cNvSpPr txBox="1">
            <a:spLocks noGrp="1"/>
          </p:cNvSpPr>
          <p:nvPr>
            <p:ph type="subTitle" idx="1"/>
          </p:nvPr>
        </p:nvSpPr>
        <p:spPr>
          <a:xfrm flipH="1">
            <a:off x="4728900" y="3196875"/>
            <a:ext cx="3697800" cy="1016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59" name="Google Shape;759;p25"/>
          <p:cNvSpPr txBox="1">
            <a:spLocks noGrp="1"/>
          </p:cNvSpPr>
          <p:nvPr>
            <p:ph type="title"/>
          </p:nvPr>
        </p:nvSpPr>
        <p:spPr>
          <a:xfrm flipH="1">
            <a:off x="4572000" y="1340838"/>
            <a:ext cx="3854700" cy="18561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60" name="Google Shape;760;p25"/>
          <p:cNvSpPr/>
          <p:nvPr/>
        </p:nvSpPr>
        <p:spPr>
          <a:xfrm>
            <a:off x="7738975" y="-1403650"/>
            <a:ext cx="2148629" cy="2673787"/>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25"/>
          <p:cNvSpPr/>
          <p:nvPr/>
        </p:nvSpPr>
        <p:spPr>
          <a:xfrm>
            <a:off x="-1124650" y="329042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25"/>
          <p:cNvSpPr/>
          <p:nvPr/>
        </p:nvSpPr>
        <p:spPr>
          <a:xfrm>
            <a:off x="535423" y="4335475"/>
            <a:ext cx="586830" cy="842520"/>
          </a:xfrm>
          <a:custGeom>
            <a:avLst/>
            <a:gdLst/>
            <a:ahLst/>
            <a:cxnLst/>
            <a:rect l="l" t="t" r="r" b="b"/>
            <a:pathLst>
              <a:path w="15019" h="21563" extrusionOk="0">
                <a:moveTo>
                  <a:pt x="2595" y="1"/>
                </a:moveTo>
                <a:cubicBezTo>
                  <a:pt x="1539" y="1"/>
                  <a:pt x="542" y="461"/>
                  <a:pt x="185" y="1443"/>
                </a:cubicBezTo>
                <a:cubicBezTo>
                  <a:pt x="53" y="1969"/>
                  <a:pt x="1" y="2522"/>
                  <a:pt x="80" y="3074"/>
                </a:cubicBezTo>
                <a:cubicBezTo>
                  <a:pt x="369" y="9228"/>
                  <a:pt x="658" y="15408"/>
                  <a:pt x="974" y="21563"/>
                </a:cubicBezTo>
                <a:lnTo>
                  <a:pt x="15018" y="21563"/>
                </a:lnTo>
                <a:lnTo>
                  <a:pt x="12862" y="17565"/>
                </a:lnTo>
                <a:cubicBezTo>
                  <a:pt x="10810" y="13699"/>
                  <a:pt x="8732" y="9807"/>
                  <a:pt x="7365" y="5651"/>
                </a:cubicBezTo>
                <a:cubicBezTo>
                  <a:pt x="6786" y="3889"/>
                  <a:pt x="6260" y="1996"/>
                  <a:pt x="4866" y="786"/>
                </a:cubicBezTo>
                <a:cubicBezTo>
                  <a:pt x="4250" y="272"/>
                  <a:pt x="3405" y="1"/>
                  <a:pt x="2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25"/>
          <p:cNvSpPr/>
          <p:nvPr/>
        </p:nvSpPr>
        <p:spPr>
          <a:xfrm>
            <a:off x="7690452" y="444875"/>
            <a:ext cx="529125" cy="593087"/>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5"/>
          <p:cNvSpPr/>
          <p:nvPr/>
        </p:nvSpPr>
        <p:spPr>
          <a:xfrm>
            <a:off x="7135260" y="396362"/>
            <a:ext cx="399469" cy="415452"/>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5" name="Google Shape;765;p25"/>
          <p:cNvGrpSpPr/>
          <p:nvPr/>
        </p:nvGrpSpPr>
        <p:grpSpPr>
          <a:xfrm rot="2700000" flipH="1">
            <a:off x="3298579" y="3679144"/>
            <a:ext cx="2342164" cy="1439206"/>
            <a:chOff x="3520886" y="1085667"/>
            <a:chExt cx="1473976" cy="905725"/>
          </a:xfrm>
        </p:grpSpPr>
        <p:sp>
          <p:nvSpPr>
            <p:cNvPr id="766" name="Google Shape;766;p25"/>
            <p:cNvSpPr/>
            <p:nvPr/>
          </p:nvSpPr>
          <p:spPr>
            <a:xfrm>
              <a:off x="3625685" y="1162695"/>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25"/>
            <p:cNvSpPr/>
            <p:nvPr/>
          </p:nvSpPr>
          <p:spPr>
            <a:xfrm>
              <a:off x="3520886" y="1090586"/>
              <a:ext cx="63956" cy="50879"/>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25"/>
            <p:cNvSpPr/>
            <p:nvPr/>
          </p:nvSpPr>
          <p:spPr>
            <a:xfrm>
              <a:off x="4696774" y="1524609"/>
              <a:ext cx="78653" cy="63956"/>
            </a:xfrm>
            <a:custGeom>
              <a:avLst/>
              <a:gdLst/>
              <a:ahLst/>
              <a:cxnLst/>
              <a:rect l="l" t="t" r="r" b="b"/>
              <a:pathLst>
                <a:path w="1263" h="1027" extrusionOk="0">
                  <a:moveTo>
                    <a:pt x="631" y="0"/>
                  </a:moveTo>
                  <a:cubicBezTo>
                    <a:pt x="0" y="53"/>
                    <a:pt x="0" y="973"/>
                    <a:pt x="631" y="1026"/>
                  </a:cubicBezTo>
                  <a:cubicBezTo>
                    <a:pt x="1263" y="973"/>
                    <a:pt x="1263" y="53"/>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25"/>
            <p:cNvSpPr/>
            <p:nvPr/>
          </p:nvSpPr>
          <p:spPr>
            <a:xfrm>
              <a:off x="4608289" y="1649088"/>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25"/>
            <p:cNvSpPr/>
            <p:nvPr/>
          </p:nvSpPr>
          <p:spPr>
            <a:xfrm>
              <a:off x="4501872" y="1511470"/>
              <a:ext cx="40977" cy="39420"/>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25"/>
            <p:cNvSpPr/>
            <p:nvPr/>
          </p:nvSpPr>
          <p:spPr>
            <a:xfrm>
              <a:off x="4456042" y="1709677"/>
              <a:ext cx="57355" cy="45897"/>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25"/>
            <p:cNvSpPr/>
            <p:nvPr/>
          </p:nvSpPr>
          <p:spPr>
            <a:xfrm>
              <a:off x="4734446" y="1762046"/>
              <a:ext cx="52436" cy="42658"/>
            </a:xfrm>
            <a:custGeom>
              <a:avLst/>
              <a:gdLst/>
              <a:ahLst/>
              <a:cxnLst/>
              <a:rect l="l" t="t" r="r" b="b"/>
              <a:pathLst>
                <a:path w="842" h="685" extrusionOk="0">
                  <a:moveTo>
                    <a:pt x="421" y="1"/>
                  </a:moveTo>
                  <a:cubicBezTo>
                    <a:pt x="0" y="27"/>
                    <a:pt x="0" y="632"/>
                    <a:pt x="421" y="685"/>
                  </a:cubicBezTo>
                  <a:cubicBezTo>
                    <a:pt x="842" y="632"/>
                    <a:pt x="842" y="27"/>
                    <a:pt x="4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25"/>
            <p:cNvSpPr/>
            <p:nvPr/>
          </p:nvSpPr>
          <p:spPr>
            <a:xfrm>
              <a:off x="4588675" y="1419809"/>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25"/>
            <p:cNvSpPr/>
            <p:nvPr/>
          </p:nvSpPr>
          <p:spPr>
            <a:xfrm>
              <a:off x="4482195" y="1364077"/>
              <a:ext cx="72177" cy="57418"/>
            </a:xfrm>
            <a:custGeom>
              <a:avLst/>
              <a:gdLst/>
              <a:ahLst/>
              <a:cxnLst/>
              <a:rect l="l" t="t" r="r" b="b"/>
              <a:pathLst>
                <a:path w="1159" h="922" extrusionOk="0">
                  <a:moveTo>
                    <a:pt x="579" y="1"/>
                  </a:moveTo>
                  <a:cubicBezTo>
                    <a:pt x="1" y="27"/>
                    <a:pt x="1" y="895"/>
                    <a:pt x="579" y="921"/>
                  </a:cubicBezTo>
                  <a:cubicBezTo>
                    <a:pt x="1158" y="895"/>
                    <a:pt x="1158" y="27"/>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25"/>
            <p:cNvSpPr/>
            <p:nvPr/>
          </p:nvSpPr>
          <p:spPr>
            <a:xfrm>
              <a:off x="4379015" y="1595037"/>
              <a:ext cx="67257" cy="5573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25"/>
            <p:cNvSpPr/>
            <p:nvPr/>
          </p:nvSpPr>
          <p:spPr>
            <a:xfrm>
              <a:off x="4369239" y="1457482"/>
              <a:ext cx="54117" cy="45897"/>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25"/>
            <p:cNvSpPr/>
            <p:nvPr/>
          </p:nvSpPr>
          <p:spPr>
            <a:xfrm>
              <a:off x="4256220" y="1525294"/>
              <a:ext cx="81954" cy="6981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25"/>
            <p:cNvSpPr/>
            <p:nvPr/>
          </p:nvSpPr>
          <p:spPr>
            <a:xfrm>
              <a:off x="4295512" y="1293711"/>
              <a:ext cx="75415" cy="55736"/>
            </a:xfrm>
            <a:custGeom>
              <a:avLst/>
              <a:gdLst/>
              <a:ahLst/>
              <a:cxnLst/>
              <a:rect l="l" t="t" r="r" b="b"/>
              <a:pathLst>
                <a:path w="1211" h="895" extrusionOk="0">
                  <a:moveTo>
                    <a:pt x="606" y="0"/>
                  </a:moveTo>
                  <a:cubicBezTo>
                    <a:pt x="1" y="0"/>
                    <a:pt x="1" y="894"/>
                    <a:pt x="606" y="894"/>
                  </a:cubicBezTo>
                  <a:cubicBezTo>
                    <a:pt x="1210" y="894"/>
                    <a:pt x="1210"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25"/>
            <p:cNvSpPr/>
            <p:nvPr/>
          </p:nvSpPr>
          <p:spPr>
            <a:xfrm>
              <a:off x="4126825" y="1372296"/>
              <a:ext cx="68876" cy="57355"/>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25"/>
            <p:cNvSpPr/>
            <p:nvPr/>
          </p:nvSpPr>
          <p:spPr>
            <a:xfrm>
              <a:off x="4130126" y="1237980"/>
              <a:ext cx="54117" cy="41039"/>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25"/>
            <p:cNvSpPr/>
            <p:nvPr/>
          </p:nvSpPr>
          <p:spPr>
            <a:xfrm>
              <a:off x="3981116" y="1449262"/>
              <a:ext cx="58974" cy="47578"/>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25"/>
            <p:cNvSpPr/>
            <p:nvPr/>
          </p:nvSpPr>
          <p:spPr>
            <a:xfrm>
              <a:off x="3900851" y="1293711"/>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25"/>
            <p:cNvSpPr/>
            <p:nvPr/>
          </p:nvSpPr>
          <p:spPr>
            <a:xfrm>
              <a:off x="3877936" y="1180691"/>
              <a:ext cx="63894" cy="54117"/>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25"/>
            <p:cNvSpPr/>
            <p:nvPr/>
          </p:nvSpPr>
          <p:spPr>
            <a:xfrm>
              <a:off x="3789452" y="1211826"/>
              <a:ext cx="72177" cy="60656"/>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25"/>
            <p:cNvSpPr/>
            <p:nvPr/>
          </p:nvSpPr>
          <p:spPr>
            <a:xfrm>
              <a:off x="3707568" y="1287111"/>
              <a:ext cx="47578" cy="4390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25"/>
            <p:cNvSpPr/>
            <p:nvPr/>
          </p:nvSpPr>
          <p:spPr>
            <a:xfrm>
              <a:off x="3740322" y="1085667"/>
              <a:ext cx="52498" cy="55798"/>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25"/>
            <p:cNvSpPr/>
            <p:nvPr/>
          </p:nvSpPr>
          <p:spPr>
            <a:xfrm>
              <a:off x="4028565" y="1203606"/>
              <a:ext cx="55736" cy="42658"/>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25"/>
            <p:cNvSpPr/>
            <p:nvPr/>
          </p:nvSpPr>
          <p:spPr>
            <a:xfrm>
              <a:off x="3789452" y="1418127"/>
              <a:ext cx="55798" cy="41039"/>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25"/>
            <p:cNvSpPr/>
            <p:nvPr/>
          </p:nvSpPr>
          <p:spPr>
            <a:xfrm>
              <a:off x="4056399" y="1572122"/>
              <a:ext cx="59037" cy="4427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25"/>
            <p:cNvSpPr/>
            <p:nvPr/>
          </p:nvSpPr>
          <p:spPr>
            <a:xfrm>
              <a:off x="4187413" y="1667084"/>
              <a:ext cx="81954" cy="65576"/>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25"/>
            <p:cNvSpPr/>
            <p:nvPr/>
          </p:nvSpPr>
          <p:spPr>
            <a:xfrm>
              <a:off x="4338104" y="1739504"/>
              <a:ext cx="77034" cy="72799"/>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25"/>
            <p:cNvSpPr/>
            <p:nvPr/>
          </p:nvSpPr>
          <p:spPr>
            <a:xfrm>
              <a:off x="4544464" y="1825935"/>
              <a:ext cx="80272" cy="65576"/>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25"/>
            <p:cNvSpPr/>
            <p:nvPr/>
          </p:nvSpPr>
          <p:spPr>
            <a:xfrm>
              <a:off x="4758980" y="1627791"/>
              <a:ext cx="88493" cy="67195"/>
            </a:xfrm>
            <a:custGeom>
              <a:avLst/>
              <a:gdLst/>
              <a:ahLst/>
              <a:cxnLst/>
              <a:rect l="l" t="t" r="r" b="b"/>
              <a:pathLst>
                <a:path w="1421" h="1079" extrusionOk="0">
                  <a:moveTo>
                    <a:pt x="711" y="0"/>
                  </a:moveTo>
                  <a:cubicBezTo>
                    <a:pt x="1" y="0"/>
                    <a:pt x="1" y="1079"/>
                    <a:pt x="711" y="1079"/>
                  </a:cubicBezTo>
                  <a:cubicBezTo>
                    <a:pt x="1421" y="1079"/>
                    <a:pt x="1421"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25"/>
            <p:cNvSpPr/>
            <p:nvPr/>
          </p:nvSpPr>
          <p:spPr>
            <a:xfrm>
              <a:off x="4716388" y="1914359"/>
              <a:ext cx="65576" cy="49197"/>
            </a:xfrm>
            <a:custGeom>
              <a:avLst/>
              <a:gdLst/>
              <a:ahLst/>
              <a:cxnLst/>
              <a:rect l="l" t="t" r="r" b="b"/>
              <a:pathLst>
                <a:path w="1053" h="790" extrusionOk="0">
                  <a:moveTo>
                    <a:pt x="527" y="1"/>
                  </a:moveTo>
                  <a:cubicBezTo>
                    <a:pt x="1" y="1"/>
                    <a:pt x="1" y="790"/>
                    <a:pt x="527" y="790"/>
                  </a:cubicBezTo>
                  <a:cubicBezTo>
                    <a:pt x="1053" y="790"/>
                    <a:pt x="10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25"/>
            <p:cNvSpPr/>
            <p:nvPr/>
          </p:nvSpPr>
          <p:spPr>
            <a:xfrm>
              <a:off x="4868698" y="1785024"/>
              <a:ext cx="62337" cy="45897"/>
            </a:xfrm>
            <a:custGeom>
              <a:avLst/>
              <a:gdLst/>
              <a:ahLst/>
              <a:cxnLst/>
              <a:rect l="l" t="t" r="r" b="b"/>
              <a:pathLst>
                <a:path w="1001" h="737" extrusionOk="0">
                  <a:moveTo>
                    <a:pt x="500" y="0"/>
                  </a:moveTo>
                  <a:cubicBezTo>
                    <a:pt x="1" y="0"/>
                    <a:pt x="1" y="736"/>
                    <a:pt x="500" y="736"/>
                  </a:cubicBezTo>
                  <a:cubicBezTo>
                    <a:pt x="1000" y="736"/>
                    <a:pt x="1000"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25"/>
            <p:cNvSpPr/>
            <p:nvPr/>
          </p:nvSpPr>
          <p:spPr>
            <a:xfrm>
              <a:off x="4921129" y="1627791"/>
              <a:ext cx="73734" cy="59037"/>
            </a:xfrm>
            <a:custGeom>
              <a:avLst/>
              <a:gdLst/>
              <a:ahLst/>
              <a:cxnLst/>
              <a:rect l="l" t="t" r="r" b="b"/>
              <a:pathLst>
                <a:path w="1184" h="948" extrusionOk="0">
                  <a:moveTo>
                    <a:pt x="605" y="0"/>
                  </a:moveTo>
                  <a:cubicBezTo>
                    <a:pt x="0" y="27"/>
                    <a:pt x="0" y="894"/>
                    <a:pt x="605" y="947"/>
                  </a:cubicBezTo>
                  <a:cubicBezTo>
                    <a:pt x="1184" y="894"/>
                    <a:pt x="1184" y="27"/>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25"/>
            <p:cNvSpPr/>
            <p:nvPr/>
          </p:nvSpPr>
          <p:spPr>
            <a:xfrm>
              <a:off x="4837564" y="1545906"/>
              <a:ext cx="65576" cy="54117"/>
            </a:xfrm>
            <a:custGeom>
              <a:avLst/>
              <a:gdLst/>
              <a:ahLst/>
              <a:cxnLst/>
              <a:rect l="l" t="t" r="r" b="b"/>
              <a:pathLst>
                <a:path w="1053" h="869" extrusionOk="0">
                  <a:moveTo>
                    <a:pt x="527" y="0"/>
                  </a:moveTo>
                  <a:cubicBezTo>
                    <a:pt x="1" y="53"/>
                    <a:pt x="1" y="842"/>
                    <a:pt x="527" y="868"/>
                  </a:cubicBezTo>
                  <a:cubicBezTo>
                    <a:pt x="1053" y="842"/>
                    <a:pt x="1053"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25"/>
            <p:cNvSpPr/>
            <p:nvPr/>
          </p:nvSpPr>
          <p:spPr>
            <a:xfrm>
              <a:off x="4816330" y="1937274"/>
              <a:ext cx="73734" cy="54117"/>
            </a:xfrm>
            <a:custGeom>
              <a:avLst/>
              <a:gdLst/>
              <a:ahLst/>
              <a:cxnLst/>
              <a:rect l="l" t="t" r="r" b="b"/>
              <a:pathLst>
                <a:path w="1184" h="869" extrusionOk="0">
                  <a:moveTo>
                    <a:pt x="605" y="1"/>
                  </a:moveTo>
                  <a:cubicBezTo>
                    <a:pt x="0" y="1"/>
                    <a:pt x="0" y="869"/>
                    <a:pt x="605" y="869"/>
                  </a:cubicBezTo>
                  <a:cubicBezTo>
                    <a:pt x="1184" y="869"/>
                    <a:pt x="1184"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9" name="Google Shape;799;p25"/>
          <p:cNvSpPr/>
          <p:nvPr/>
        </p:nvSpPr>
        <p:spPr>
          <a:xfrm rot="7529882">
            <a:off x="-1092079" y="-422352"/>
            <a:ext cx="2551705" cy="1734533"/>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25"/>
          <p:cNvSpPr/>
          <p:nvPr/>
        </p:nvSpPr>
        <p:spPr>
          <a:xfrm rot="-5857601">
            <a:off x="7988497" y="3927021"/>
            <a:ext cx="1685736" cy="2368589"/>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ext 1">
  <p:cSld name="CUSTOM_2_2">
    <p:spTree>
      <p:nvGrpSpPr>
        <p:cNvPr id="1" name="Shape 801"/>
        <p:cNvGrpSpPr/>
        <p:nvPr/>
      </p:nvGrpSpPr>
      <p:grpSpPr>
        <a:xfrm>
          <a:off x="0" y="0"/>
          <a:ext cx="0" cy="0"/>
          <a:chOff x="0" y="0"/>
          <a:chExt cx="0" cy="0"/>
        </a:xfrm>
      </p:grpSpPr>
      <p:sp>
        <p:nvSpPr>
          <p:cNvPr id="802" name="Google Shape;802;p26"/>
          <p:cNvSpPr txBox="1">
            <a:spLocks noGrp="1"/>
          </p:cNvSpPr>
          <p:nvPr>
            <p:ph type="subTitle" idx="1"/>
          </p:nvPr>
        </p:nvSpPr>
        <p:spPr>
          <a:xfrm flipH="1">
            <a:off x="762000" y="2580450"/>
            <a:ext cx="3697800" cy="1639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803" name="Google Shape;803;p26"/>
          <p:cNvSpPr txBox="1">
            <a:spLocks noGrp="1"/>
          </p:cNvSpPr>
          <p:nvPr>
            <p:ph type="title"/>
          </p:nvPr>
        </p:nvSpPr>
        <p:spPr>
          <a:xfrm flipH="1">
            <a:off x="762000" y="1417045"/>
            <a:ext cx="3854700" cy="11634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804" name="Google Shape;804;p26"/>
          <p:cNvSpPr/>
          <p:nvPr/>
        </p:nvSpPr>
        <p:spPr>
          <a:xfrm rot="-1586470">
            <a:off x="-515890" y="-68210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5" name="Google Shape;805;p26"/>
          <p:cNvGrpSpPr/>
          <p:nvPr/>
        </p:nvGrpSpPr>
        <p:grpSpPr>
          <a:xfrm rot="6058564">
            <a:off x="1299504" y="-238702"/>
            <a:ext cx="699649" cy="2076837"/>
            <a:chOff x="8971042" y="1969535"/>
            <a:chExt cx="328920" cy="976365"/>
          </a:xfrm>
        </p:grpSpPr>
        <p:sp>
          <p:nvSpPr>
            <p:cNvPr id="806" name="Google Shape;806;p26"/>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26"/>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26"/>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26"/>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26"/>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26"/>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26"/>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26"/>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26"/>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26"/>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26"/>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6"/>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6"/>
            <p:cNvSpPr/>
            <p:nvPr/>
          </p:nvSpPr>
          <p:spPr>
            <a:xfrm>
              <a:off x="9203414" y="2900265"/>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26"/>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6"/>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1" name="Google Shape;821;p26"/>
          <p:cNvSpPr/>
          <p:nvPr/>
        </p:nvSpPr>
        <p:spPr>
          <a:xfrm rot="2700000">
            <a:off x="-994895" y="4120547"/>
            <a:ext cx="2595188" cy="2728556"/>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22" name="Google Shape;822;p26"/>
          <p:cNvGrpSpPr/>
          <p:nvPr/>
        </p:nvGrpSpPr>
        <p:grpSpPr>
          <a:xfrm>
            <a:off x="7097466" y="3719281"/>
            <a:ext cx="2171635" cy="1029931"/>
            <a:chOff x="7097466" y="3719281"/>
            <a:chExt cx="2171635" cy="1029931"/>
          </a:xfrm>
        </p:grpSpPr>
        <p:sp>
          <p:nvSpPr>
            <p:cNvPr id="823" name="Google Shape;823;p26"/>
            <p:cNvSpPr/>
            <p:nvPr/>
          </p:nvSpPr>
          <p:spPr>
            <a:xfrm flipH="1">
              <a:off x="7123735"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26"/>
            <p:cNvSpPr/>
            <p:nvPr/>
          </p:nvSpPr>
          <p:spPr>
            <a:xfrm flipH="1">
              <a:off x="7127613"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6"/>
            <p:cNvSpPr/>
            <p:nvPr/>
          </p:nvSpPr>
          <p:spPr>
            <a:xfrm flipH="1">
              <a:off x="709746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2">
  <p:cSld name="CUSTOM_3_1">
    <p:spTree>
      <p:nvGrpSpPr>
        <p:cNvPr id="1" name="Shape 826"/>
        <p:cNvGrpSpPr/>
        <p:nvPr/>
      </p:nvGrpSpPr>
      <p:grpSpPr>
        <a:xfrm>
          <a:off x="0" y="0"/>
          <a:ext cx="0" cy="0"/>
          <a:chOff x="0" y="0"/>
          <a:chExt cx="0" cy="0"/>
        </a:xfrm>
      </p:grpSpPr>
      <p:sp>
        <p:nvSpPr>
          <p:cNvPr id="827" name="Google Shape;827;p27"/>
          <p:cNvSpPr txBox="1">
            <a:spLocks noGrp="1"/>
          </p:cNvSpPr>
          <p:nvPr>
            <p:ph type="title"/>
          </p:nvPr>
        </p:nvSpPr>
        <p:spPr>
          <a:xfrm>
            <a:off x="3788475" y="359707"/>
            <a:ext cx="4295100" cy="1106400"/>
          </a:xfrm>
          <a:prstGeom prst="rect">
            <a:avLst/>
          </a:prstGeom>
        </p:spPr>
        <p:txBody>
          <a:bodyPr spcFirstLastPara="1" wrap="square" lIns="91425" tIns="91425" rIns="91425" bIns="91425" anchor="ctr" anchorCtr="0">
            <a:noAutofit/>
          </a:bodyPr>
          <a:lstStyle>
            <a:lvl1pPr lvl="0" rtl="0">
              <a:spcBef>
                <a:spcPts val="0"/>
              </a:spcBef>
              <a:spcAft>
                <a:spcPts val="0"/>
              </a:spcAft>
              <a:buSzPts val="4200"/>
              <a:buNone/>
              <a:defRPr sz="36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828" name="Google Shape;828;p27"/>
          <p:cNvSpPr txBox="1">
            <a:spLocks noGrp="1"/>
          </p:cNvSpPr>
          <p:nvPr>
            <p:ph type="subTitle" idx="1"/>
          </p:nvPr>
        </p:nvSpPr>
        <p:spPr>
          <a:xfrm>
            <a:off x="3788475" y="1805000"/>
            <a:ext cx="4295100" cy="2345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100"/>
              <a:buChar char="●"/>
              <a:defRPr/>
            </a:lvl1pPr>
            <a:lvl2pPr lvl="1" algn="ctr" rtl="0">
              <a:lnSpc>
                <a:spcPct val="100000"/>
              </a:lnSpc>
              <a:spcBef>
                <a:spcPts val="0"/>
              </a:spcBef>
              <a:spcAft>
                <a:spcPts val="0"/>
              </a:spcAft>
              <a:buSzPts val="2100"/>
              <a:buChar char="○"/>
              <a:defRPr sz="2100"/>
            </a:lvl2pPr>
            <a:lvl3pPr lvl="2" algn="ctr" rtl="0">
              <a:lnSpc>
                <a:spcPct val="100000"/>
              </a:lnSpc>
              <a:spcBef>
                <a:spcPts val="0"/>
              </a:spcBef>
              <a:spcAft>
                <a:spcPts val="0"/>
              </a:spcAft>
              <a:buSzPts val="2100"/>
              <a:buChar char="■"/>
              <a:defRPr sz="2100"/>
            </a:lvl3pPr>
            <a:lvl4pPr lvl="3" algn="ctr" rtl="0">
              <a:lnSpc>
                <a:spcPct val="100000"/>
              </a:lnSpc>
              <a:spcBef>
                <a:spcPts val="0"/>
              </a:spcBef>
              <a:spcAft>
                <a:spcPts val="0"/>
              </a:spcAft>
              <a:buSzPts val="2100"/>
              <a:buChar char="●"/>
              <a:defRPr sz="2100"/>
            </a:lvl4pPr>
            <a:lvl5pPr lvl="4" algn="ctr" rtl="0">
              <a:lnSpc>
                <a:spcPct val="100000"/>
              </a:lnSpc>
              <a:spcBef>
                <a:spcPts val="0"/>
              </a:spcBef>
              <a:spcAft>
                <a:spcPts val="0"/>
              </a:spcAft>
              <a:buSzPts val="2100"/>
              <a:buChar char="○"/>
              <a:defRPr sz="2100"/>
            </a:lvl5pPr>
            <a:lvl6pPr lvl="5" algn="ctr" rtl="0">
              <a:lnSpc>
                <a:spcPct val="100000"/>
              </a:lnSpc>
              <a:spcBef>
                <a:spcPts val="0"/>
              </a:spcBef>
              <a:spcAft>
                <a:spcPts val="0"/>
              </a:spcAft>
              <a:buSzPts val="2100"/>
              <a:buChar char="■"/>
              <a:defRPr sz="2100"/>
            </a:lvl6pPr>
            <a:lvl7pPr lvl="6" algn="ctr" rtl="0">
              <a:lnSpc>
                <a:spcPct val="100000"/>
              </a:lnSpc>
              <a:spcBef>
                <a:spcPts val="0"/>
              </a:spcBef>
              <a:spcAft>
                <a:spcPts val="0"/>
              </a:spcAft>
              <a:buSzPts val="2100"/>
              <a:buChar char="●"/>
              <a:defRPr sz="2100"/>
            </a:lvl7pPr>
            <a:lvl8pPr lvl="7" algn="ctr" rtl="0">
              <a:lnSpc>
                <a:spcPct val="100000"/>
              </a:lnSpc>
              <a:spcBef>
                <a:spcPts val="0"/>
              </a:spcBef>
              <a:spcAft>
                <a:spcPts val="0"/>
              </a:spcAft>
              <a:buSzPts val="2100"/>
              <a:buChar char="○"/>
              <a:defRPr sz="2100"/>
            </a:lvl8pPr>
            <a:lvl9pPr lvl="8" algn="ctr" rtl="0">
              <a:lnSpc>
                <a:spcPct val="100000"/>
              </a:lnSpc>
              <a:spcBef>
                <a:spcPts val="0"/>
              </a:spcBef>
              <a:spcAft>
                <a:spcPts val="0"/>
              </a:spcAft>
              <a:buSzPts val="2100"/>
              <a:buChar char="■"/>
              <a:defRPr sz="2100"/>
            </a:lvl9pPr>
          </a:lstStyle>
          <a:p>
            <a:endParaRPr/>
          </a:p>
        </p:txBody>
      </p:sp>
      <p:sp>
        <p:nvSpPr>
          <p:cNvPr id="829" name="Google Shape;829;p27"/>
          <p:cNvSpPr/>
          <p:nvPr/>
        </p:nvSpPr>
        <p:spPr>
          <a:xfrm rot="2433247" flipH="1">
            <a:off x="-388709" y="4010603"/>
            <a:ext cx="2213866" cy="2486605"/>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7"/>
          <p:cNvSpPr/>
          <p:nvPr/>
        </p:nvSpPr>
        <p:spPr>
          <a:xfrm rot="749095" flipH="1">
            <a:off x="7045256" y="-1481536"/>
            <a:ext cx="1367302" cy="2395330"/>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27"/>
          <p:cNvSpPr/>
          <p:nvPr/>
        </p:nvSpPr>
        <p:spPr>
          <a:xfrm rot="-3898150" flipH="1">
            <a:off x="581597" y="654003"/>
            <a:ext cx="2559033" cy="2690542"/>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2" name="Google Shape;832;p27"/>
          <p:cNvGrpSpPr/>
          <p:nvPr/>
        </p:nvGrpSpPr>
        <p:grpSpPr>
          <a:xfrm flipH="1">
            <a:off x="278943" y="2390309"/>
            <a:ext cx="2140206" cy="787748"/>
            <a:chOff x="2850522" y="-1019203"/>
            <a:chExt cx="2140206" cy="787748"/>
          </a:xfrm>
        </p:grpSpPr>
        <p:sp>
          <p:nvSpPr>
            <p:cNvPr id="833" name="Google Shape;833;p27"/>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27"/>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7"/>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27"/>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27"/>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7"/>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27"/>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27"/>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7"/>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27"/>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27"/>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27"/>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27"/>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27"/>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27"/>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27"/>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27"/>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27"/>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27"/>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27"/>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27"/>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27"/>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5" name="Google Shape;855;p27"/>
          <p:cNvSpPr/>
          <p:nvPr/>
        </p:nvSpPr>
        <p:spPr>
          <a:xfrm rot="-9812653" flipH="1">
            <a:off x="-272529" y="3663323"/>
            <a:ext cx="2475307" cy="188534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6" name="Google Shape;856;p27"/>
          <p:cNvGrpSpPr/>
          <p:nvPr/>
        </p:nvGrpSpPr>
        <p:grpSpPr>
          <a:xfrm flipH="1">
            <a:off x="3836023" y="4491849"/>
            <a:ext cx="2292797" cy="787743"/>
            <a:chOff x="6310925" y="4605474"/>
            <a:chExt cx="2292797" cy="787743"/>
          </a:xfrm>
        </p:grpSpPr>
        <p:sp>
          <p:nvSpPr>
            <p:cNvPr id="857" name="Google Shape;857;p27"/>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27"/>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27"/>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27"/>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27"/>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27"/>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27"/>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27"/>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27"/>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27"/>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27"/>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27"/>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27"/>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0" name="Google Shape;870;p27"/>
          <p:cNvSpPr/>
          <p:nvPr/>
        </p:nvSpPr>
        <p:spPr>
          <a:xfrm rot="-10799819">
            <a:off x="8416378" y="1216327"/>
            <a:ext cx="1575278" cy="3509140"/>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27"/>
          <p:cNvSpPr/>
          <p:nvPr/>
        </p:nvSpPr>
        <p:spPr>
          <a:xfrm rot="-9812653" flipH="1">
            <a:off x="750496" y="-637127"/>
            <a:ext cx="2475307" cy="188534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27"/>
          <p:cNvSpPr/>
          <p:nvPr/>
        </p:nvSpPr>
        <p:spPr>
          <a:xfrm>
            <a:off x="144576" y="43292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ext 3">
  <p:cSld name="CUSTOM_2_2_1">
    <p:spTree>
      <p:nvGrpSpPr>
        <p:cNvPr id="1" name="Shape 873"/>
        <p:cNvGrpSpPr/>
        <p:nvPr/>
      </p:nvGrpSpPr>
      <p:grpSpPr>
        <a:xfrm>
          <a:off x="0" y="0"/>
          <a:ext cx="0" cy="0"/>
          <a:chOff x="0" y="0"/>
          <a:chExt cx="0" cy="0"/>
        </a:xfrm>
      </p:grpSpPr>
      <p:sp>
        <p:nvSpPr>
          <p:cNvPr id="874" name="Google Shape;874;p28"/>
          <p:cNvSpPr txBox="1">
            <a:spLocks noGrp="1"/>
          </p:cNvSpPr>
          <p:nvPr>
            <p:ph type="subTitle" idx="1"/>
          </p:nvPr>
        </p:nvSpPr>
        <p:spPr>
          <a:xfrm flipH="1">
            <a:off x="1952925" y="2571750"/>
            <a:ext cx="5238300" cy="1063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875" name="Google Shape;875;p28"/>
          <p:cNvSpPr txBox="1">
            <a:spLocks noGrp="1"/>
          </p:cNvSpPr>
          <p:nvPr>
            <p:ph type="title"/>
          </p:nvPr>
        </p:nvSpPr>
        <p:spPr>
          <a:xfrm flipH="1">
            <a:off x="1952850" y="1858050"/>
            <a:ext cx="5238300" cy="713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876" name="Google Shape;876;p28"/>
          <p:cNvSpPr/>
          <p:nvPr/>
        </p:nvSpPr>
        <p:spPr>
          <a:xfrm rot="3887982" flipH="1">
            <a:off x="-1316309" y="-676864"/>
            <a:ext cx="3497892" cy="3677650"/>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28"/>
          <p:cNvSpPr/>
          <p:nvPr/>
        </p:nvSpPr>
        <p:spPr>
          <a:xfrm rot="-5574450">
            <a:off x="7059672" y="-619640"/>
            <a:ext cx="2148681" cy="267385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28"/>
          <p:cNvSpPr/>
          <p:nvPr/>
        </p:nvSpPr>
        <p:spPr>
          <a:xfrm>
            <a:off x="2410313" y="4048650"/>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28"/>
          <p:cNvSpPr/>
          <p:nvPr/>
        </p:nvSpPr>
        <p:spPr>
          <a:xfrm>
            <a:off x="-83252" y="4325236"/>
            <a:ext cx="586830" cy="842520"/>
          </a:xfrm>
          <a:custGeom>
            <a:avLst/>
            <a:gdLst/>
            <a:ahLst/>
            <a:cxnLst/>
            <a:rect l="l" t="t" r="r" b="b"/>
            <a:pathLst>
              <a:path w="15019" h="21563" extrusionOk="0">
                <a:moveTo>
                  <a:pt x="2595" y="1"/>
                </a:moveTo>
                <a:cubicBezTo>
                  <a:pt x="1539" y="1"/>
                  <a:pt x="542" y="461"/>
                  <a:pt x="185" y="1443"/>
                </a:cubicBezTo>
                <a:cubicBezTo>
                  <a:pt x="53" y="1969"/>
                  <a:pt x="1" y="2522"/>
                  <a:pt x="80" y="3074"/>
                </a:cubicBezTo>
                <a:cubicBezTo>
                  <a:pt x="369" y="9228"/>
                  <a:pt x="658" y="15408"/>
                  <a:pt x="974" y="21563"/>
                </a:cubicBezTo>
                <a:lnTo>
                  <a:pt x="15018" y="21563"/>
                </a:lnTo>
                <a:lnTo>
                  <a:pt x="12862" y="17565"/>
                </a:lnTo>
                <a:cubicBezTo>
                  <a:pt x="10810" y="13699"/>
                  <a:pt x="8732" y="9807"/>
                  <a:pt x="7365" y="5651"/>
                </a:cubicBezTo>
                <a:cubicBezTo>
                  <a:pt x="6786" y="3889"/>
                  <a:pt x="6260" y="1996"/>
                  <a:pt x="4866" y="786"/>
                </a:cubicBezTo>
                <a:cubicBezTo>
                  <a:pt x="4250" y="272"/>
                  <a:pt x="3405" y="1"/>
                  <a:pt x="2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28"/>
          <p:cNvSpPr/>
          <p:nvPr/>
        </p:nvSpPr>
        <p:spPr>
          <a:xfrm rot="-1689168">
            <a:off x="6431296" y="713469"/>
            <a:ext cx="529123" cy="593086"/>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28"/>
          <p:cNvSpPr/>
          <p:nvPr/>
        </p:nvSpPr>
        <p:spPr>
          <a:xfrm rot="-1689168">
            <a:off x="7159308" y="954235"/>
            <a:ext cx="399468" cy="415451"/>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2" name="Google Shape;882;p28"/>
          <p:cNvGrpSpPr/>
          <p:nvPr/>
        </p:nvGrpSpPr>
        <p:grpSpPr>
          <a:xfrm rot="-2700000">
            <a:off x="764804" y="773194"/>
            <a:ext cx="2342164" cy="1439206"/>
            <a:chOff x="3520886" y="1085667"/>
            <a:chExt cx="1473976" cy="905725"/>
          </a:xfrm>
        </p:grpSpPr>
        <p:sp>
          <p:nvSpPr>
            <p:cNvPr id="883" name="Google Shape;883;p28"/>
            <p:cNvSpPr/>
            <p:nvPr/>
          </p:nvSpPr>
          <p:spPr>
            <a:xfrm>
              <a:off x="3625685" y="1162695"/>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28"/>
            <p:cNvSpPr/>
            <p:nvPr/>
          </p:nvSpPr>
          <p:spPr>
            <a:xfrm>
              <a:off x="3520886" y="1090586"/>
              <a:ext cx="63956" cy="50879"/>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28"/>
            <p:cNvSpPr/>
            <p:nvPr/>
          </p:nvSpPr>
          <p:spPr>
            <a:xfrm>
              <a:off x="4696774" y="1524609"/>
              <a:ext cx="78653" cy="63956"/>
            </a:xfrm>
            <a:custGeom>
              <a:avLst/>
              <a:gdLst/>
              <a:ahLst/>
              <a:cxnLst/>
              <a:rect l="l" t="t" r="r" b="b"/>
              <a:pathLst>
                <a:path w="1263" h="1027" extrusionOk="0">
                  <a:moveTo>
                    <a:pt x="631" y="0"/>
                  </a:moveTo>
                  <a:cubicBezTo>
                    <a:pt x="0" y="53"/>
                    <a:pt x="0" y="973"/>
                    <a:pt x="631" y="1026"/>
                  </a:cubicBezTo>
                  <a:cubicBezTo>
                    <a:pt x="1263" y="973"/>
                    <a:pt x="1263" y="53"/>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28"/>
            <p:cNvSpPr/>
            <p:nvPr/>
          </p:nvSpPr>
          <p:spPr>
            <a:xfrm>
              <a:off x="4608289" y="1649088"/>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28"/>
            <p:cNvSpPr/>
            <p:nvPr/>
          </p:nvSpPr>
          <p:spPr>
            <a:xfrm>
              <a:off x="4501872" y="1511470"/>
              <a:ext cx="40977" cy="39420"/>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28"/>
            <p:cNvSpPr/>
            <p:nvPr/>
          </p:nvSpPr>
          <p:spPr>
            <a:xfrm>
              <a:off x="4456042" y="1709677"/>
              <a:ext cx="57355" cy="45897"/>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28"/>
            <p:cNvSpPr/>
            <p:nvPr/>
          </p:nvSpPr>
          <p:spPr>
            <a:xfrm>
              <a:off x="4734446" y="1762046"/>
              <a:ext cx="52436" cy="42658"/>
            </a:xfrm>
            <a:custGeom>
              <a:avLst/>
              <a:gdLst/>
              <a:ahLst/>
              <a:cxnLst/>
              <a:rect l="l" t="t" r="r" b="b"/>
              <a:pathLst>
                <a:path w="842" h="685" extrusionOk="0">
                  <a:moveTo>
                    <a:pt x="421" y="1"/>
                  </a:moveTo>
                  <a:cubicBezTo>
                    <a:pt x="0" y="27"/>
                    <a:pt x="0" y="632"/>
                    <a:pt x="421" y="685"/>
                  </a:cubicBezTo>
                  <a:cubicBezTo>
                    <a:pt x="842" y="632"/>
                    <a:pt x="842" y="27"/>
                    <a:pt x="4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28"/>
            <p:cNvSpPr/>
            <p:nvPr/>
          </p:nvSpPr>
          <p:spPr>
            <a:xfrm>
              <a:off x="4588675" y="1419809"/>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28"/>
            <p:cNvSpPr/>
            <p:nvPr/>
          </p:nvSpPr>
          <p:spPr>
            <a:xfrm>
              <a:off x="4482195" y="1364077"/>
              <a:ext cx="72177" cy="57418"/>
            </a:xfrm>
            <a:custGeom>
              <a:avLst/>
              <a:gdLst/>
              <a:ahLst/>
              <a:cxnLst/>
              <a:rect l="l" t="t" r="r" b="b"/>
              <a:pathLst>
                <a:path w="1159" h="922" extrusionOk="0">
                  <a:moveTo>
                    <a:pt x="579" y="1"/>
                  </a:moveTo>
                  <a:cubicBezTo>
                    <a:pt x="1" y="27"/>
                    <a:pt x="1" y="895"/>
                    <a:pt x="579" y="921"/>
                  </a:cubicBezTo>
                  <a:cubicBezTo>
                    <a:pt x="1158" y="895"/>
                    <a:pt x="1158" y="27"/>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28"/>
            <p:cNvSpPr/>
            <p:nvPr/>
          </p:nvSpPr>
          <p:spPr>
            <a:xfrm>
              <a:off x="4379015" y="1595037"/>
              <a:ext cx="67257" cy="5573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28"/>
            <p:cNvSpPr/>
            <p:nvPr/>
          </p:nvSpPr>
          <p:spPr>
            <a:xfrm>
              <a:off x="4369239" y="1457482"/>
              <a:ext cx="54117" cy="45897"/>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28"/>
            <p:cNvSpPr/>
            <p:nvPr/>
          </p:nvSpPr>
          <p:spPr>
            <a:xfrm>
              <a:off x="4256220" y="1525294"/>
              <a:ext cx="81954" cy="6981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28"/>
            <p:cNvSpPr/>
            <p:nvPr/>
          </p:nvSpPr>
          <p:spPr>
            <a:xfrm>
              <a:off x="4295512" y="1293711"/>
              <a:ext cx="75415" cy="55736"/>
            </a:xfrm>
            <a:custGeom>
              <a:avLst/>
              <a:gdLst/>
              <a:ahLst/>
              <a:cxnLst/>
              <a:rect l="l" t="t" r="r" b="b"/>
              <a:pathLst>
                <a:path w="1211" h="895" extrusionOk="0">
                  <a:moveTo>
                    <a:pt x="606" y="0"/>
                  </a:moveTo>
                  <a:cubicBezTo>
                    <a:pt x="1" y="0"/>
                    <a:pt x="1" y="894"/>
                    <a:pt x="606" y="894"/>
                  </a:cubicBezTo>
                  <a:cubicBezTo>
                    <a:pt x="1210" y="894"/>
                    <a:pt x="1210"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28"/>
            <p:cNvSpPr/>
            <p:nvPr/>
          </p:nvSpPr>
          <p:spPr>
            <a:xfrm>
              <a:off x="4126825" y="1372296"/>
              <a:ext cx="68876" cy="57355"/>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28"/>
            <p:cNvSpPr/>
            <p:nvPr/>
          </p:nvSpPr>
          <p:spPr>
            <a:xfrm>
              <a:off x="4130126" y="1237980"/>
              <a:ext cx="54117" cy="41039"/>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28"/>
            <p:cNvSpPr/>
            <p:nvPr/>
          </p:nvSpPr>
          <p:spPr>
            <a:xfrm>
              <a:off x="3981116" y="1449262"/>
              <a:ext cx="58974" cy="47578"/>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28"/>
            <p:cNvSpPr/>
            <p:nvPr/>
          </p:nvSpPr>
          <p:spPr>
            <a:xfrm>
              <a:off x="3900851" y="1293711"/>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28"/>
            <p:cNvSpPr/>
            <p:nvPr/>
          </p:nvSpPr>
          <p:spPr>
            <a:xfrm>
              <a:off x="3877936" y="1180691"/>
              <a:ext cx="63894" cy="54117"/>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28"/>
            <p:cNvSpPr/>
            <p:nvPr/>
          </p:nvSpPr>
          <p:spPr>
            <a:xfrm>
              <a:off x="3789452" y="1211826"/>
              <a:ext cx="72177" cy="60656"/>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28"/>
            <p:cNvSpPr/>
            <p:nvPr/>
          </p:nvSpPr>
          <p:spPr>
            <a:xfrm>
              <a:off x="3707568" y="1287111"/>
              <a:ext cx="47578" cy="4390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28"/>
            <p:cNvSpPr/>
            <p:nvPr/>
          </p:nvSpPr>
          <p:spPr>
            <a:xfrm>
              <a:off x="3740322" y="1085667"/>
              <a:ext cx="52498" cy="55798"/>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28"/>
            <p:cNvSpPr/>
            <p:nvPr/>
          </p:nvSpPr>
          <p:spPr>
            <a:xfrm>
              <a:off x="4028565" y="1203606"/>
              <a:ext cx="55736" cy="42658"/>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28"/>
            <p:cNvSpPr/>
            <p:nvPr/>
          </p:nvSpPr>
          <p:spPr>
            <a:xfrm>
              <a:off x="3789452" y="1418127"/>
              <a:ext cx="55798" cy="41039"/>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28"/>
            <p:cNvSpPr/>
            <p:nvPr/>
          </p:nvSpPr>
          <p:spPr>
            <a:xfrm>
              <a:off x="4056399" y="1572122"/>
              <a:ext cx="59037" cy="4427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28"/>
            <p:cNvSpPr/>
            <p:nvPr/>
          </p:nvSpPr>
          <p:spPr>
            <a:xfrm>
              <a:off x="4187413" y="1667084"/>
              <a:ext cx="81954" cy="65576"/>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28"/>
            <p:cNvSpPr/>
            <p:nvPr/>
          </p:nvSpPr>
          <p:spPr>
            <a:xfrm>
              <a:off x="4338104" y="1739504"/>
              <a:ext cx="77034" cy="72799"/>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28"/>
            <p:cNvSpPr/>
            <p:nvPr/>
          </p:nvSpPr>
          <p:spPr>
            <a:xfrm>
              <a:off x="4544464" y="1825935"/>
              <a:ext cx="80272" cy="65576"/>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28"/>
            <p:cNvSpPr/>
            <p:nvPr/>
          </p:nvSpPr>
          <p:spPr>
            <a:xfrm>
              <a:off x="4758980" y="1627791"/>
              <a:ext cx="88493" cy="67195"/>
            </a:xfrm>
            <a:custGeom>
              <a:avLst/>
              <a:gdLst/>
              <a:ahLst/>
              <a:cxnLst/>
              <a:rect l="l" t="t" r="r" b="b"/>
              <a:pathLst>
                <a:path w="1421" h="1079" extrusionOk="0">
                  <a:moveTo>
                    <a:pt x="711" y="0"/>
                  </a:moveTo>
                  <a:cubicBezTo>
                    <a:pt x="1" y="0"/>
                    <a:pt x="1" y="1079"/>
                    <a:pt x="711" y="1079"/>
                  </a:cubicBezTo>
                  <a:cubicBezTo>
                    <a:pt x="1421" y="1079"/>
                    <a:pt x="1421"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28"/>
            <p:cNvSpPr/>
            <p:nvPr/>
          </p:nvSpPr>
          <p:spPr>
            <a:xfrm>
              <a:off x="4716388" y="1914359"/>
              <a:ext cx="65576" cy="49197"/>
            </a:xfrm>
            <a:custGeom>
              <a:avLst/>
              <a:gdLst/>
              <a:ahLst/>
              <a:cxnLst/>
              <a:rect l="l" t="t" r="r" b="b"/>
              <a:pathLst>
                <a:path w="1053" h="790" extrusionOk="0">
                  <a:moveTo>
                    <a:pt x="527" y="1"/>
                  </a:moveTo>
                  <a:cubicBezTo>
                    <a:pt x="1" y="1"/>
                    <a:pt x="1" y="790"/>
                    <a:pt x="527" y="790"/>
                  </a:cubicBezTo>
                  <a:cubicBezTo>
                    <a:pt x="1053" y="790"/>
                    <a:pt x="10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28"/>
            <p:cNvSpPr/>
            <p:nvPr/>
          </p:nvSpPr>
          <p:spPr>
            <a:xfrm>
              <a:off x="4868698" y="1785024"/>
              <a:ext cx="62337" cy="45897"/>
            </a:xfrm>
            <a:custGeom>
              <a:avLst/>
              <a:gdLst/>
              <a:ahLst/>
              <a:cxnLst/>
              <a:rect l="l" t="t" r="r" b="b"/>
              <a:pathLst>
                <a:path w="1001" h="737" extrusionOk="0">
                  <a:moveTo>
                    <a:pt x="500" y="0"/>
                  </a:moveTo>
                  <a:cubicBezTo>
                    <a:pt x="1" y="0"/>
                    <a:pt x="1" y="736"/>
                    <a:pt x="500" y="736"/>
                  </a:cubicBezTo>
                  <a:cubicBezTo>
                    <a:pt x="1000" y="736"/>
                    <a:pt x="1000"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28"/>
            <p:cNvSpPr/>
            <p:nvPr/>
          </p:nvSpPr>
          <p:spPr>
            <a:xfrm>
              <a:off x="4921129" y="1627791"/>
              <a:ext cx="73734" cy="59037"/>
            </a:xfrm>
            <a:custGeom>
              <a:avLst/>
              <a:gdLst/>
              <a:ahLst/>
              <a:cxnLst/>
              <a:rect l="l" t="t" r="r" b="b"/>
              <a:pathLst>
                <a:path w="1184" h="948" extrusionOk="0">
                  <a:moveTo>
                    <a:pt x="605" y="0"/>
                  </a:moveTo>
                  <a:cubicBezTo>
                    <a:pt x="0" y="27"/>
                    <a:pt x="0" y="894"/>
                    <a:pt x="605" y="947"/>
                  </a:cubicBezTo>
                  <a:cubicBezTo>
                    <a:pt x="1184" y="894"/>
                    <a:pt x="1184" y="27"/>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28"/>
            <p:cNvSpPr/>
            <p:nvPr/>
          </p:nvSpPr>
          <p:spPr>
            <a:xfrm>
              <a:off x="4837564" y="1545906"/>
              <a:ext cx="65576" cy="54117"/>
            </a:xfrm>
            <a:custGeom>
              <a:avLst/>
              <a:gdLst/>
              <a:ahLst/>
              <a:cxnLst/>
              <a:rect l="l" t="t" r="r" b="b"/>
              <a:pathLst>
                <a:path w="1053" h="869" extrusionOk="0">
                  <a:moveTo>
                    <a:pt x="527" y="0"/>
                  </a:moveTo>
                  <a:cubicBezTo>
                    <a:pt x="1" y="53"/>
                    <a:pt x="1" y="842"/>
                    <a:pt x="527" y="868"/>
                  </a:cubicBezTo>
                  <a:cubicBezTo>
                    <a:pt x="1053" y="842"/>
                    <a:pt x="1053"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28"/>
            <p:cNvSpPr/>
            <p:nvPr/>
          </p:nvSpPr>
          <p:spPr>
            <a:xfrm>
              <a:off x="4816330" y="1937274"/>
              <a:ext cx="73734" cy="54117"/>
            </a:xfrm>
            <a:custGeom>
              <a:avLst/>
              <a:gdLst/>
              <a:ahLst/>
              <a:cxnLst/>
              <a:rect l="l" t="t" r="r" b="b"/>
              <a:pathLst>
                <a:path w="1184" h="869" extrusionOk="0">
                  <a:moveTo>
                    <a:pt x="605" y="1"/>
                  </a:moveTo>
                  <a:cubicBezTo>
                    <a:pt x="0" y="1"/>
                    <a:pt x="0" y="869"/>
                    <a:pt x="605" y="869"/>
                  </a:cubicBezTo>
                  <a:cubicBezTo>
                    <a:pt x="1184" y="869"/>
                    <a:pt x="1184"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16" name="Google Shape;916;p28"/>
          <p:cNvSpPr/>
          <p:nvPr/>
        </p:nvSpPr>
        <p:spPr>
          <a:xfrm rot="-8746994">
            <a:off x="4115547" y="4415548"/>
            <a:ext cx="2551738" cy="1734555"/>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28"/>
          <p:cNvSpPr/>
          <p:nvPr/>
        </p:nvSpPr>
        <p:spPr>
          <a:xfrm rot="1868846">
            <a:off x="8101489" y="3277506"/>
            <a:ext cx="1433755" cy="2651480"/>
          </a:xfrm>
          <a:custGeom>
            <a:avLst/>
            <a:gdLst/>
            <a:ahLst/>
            <a:cxnLst/>
            <a:rect l="l" t="t" r="r" b="b"/>
            <a:pathLst>
              <a:path w="52811" h="49441" extrusionOk="0">
                <a:moveTo>
                  <a:pt x="24364" y="0"/>
                </a:moveTo>
                <a:cubicBezTo>
                  <a:pt x="23452" y="0"/>
                  <a:pt x="22538" y="30"/>
                  <a:pt x="21624" y="30"/>
                </a:cubicBezTo>
                <a:cubicBezTo>
                  <a:pt x="19434" y="337"/>
                  <a:pt x="17245" y="721"/>
                  <a:pt x="15229" y="1623"/>
                </a:cubicBezTo>
                <a:cubicBezTo>
                  <a:pt x="14634" y="1912"/>
                  <a:pt x="14057" y="2200"/>
                  <a:pt x="13481" y="2507"/>
                </a:cubicBezTo>
                <a:cubicBezTo>
                  <a:pt x="13078" y="2718"/>
                  <a:pt x="12694" y="2968"/>
                  <a:pt x="12291" y="3198"/>
                </a:cubicBezTo>
                <a:cubicBezTo>
                  <a:pt x="11887" y="3467"/>
                  <a:pt x="11503" y="3717"/>
                  <a:pt x="11081" y="3986"/>
                </a:cubicBezTo>
                <a:cubicBezTo>
                  <a:pt x="10889" y="4120"/>
                  <a:pt x="10697" y="4254"/>
                  <a:pt x="10505" y="4370"/>
                </a:cubicBezTo>
                <a:cubicBezTo>
                  <a:pt x="10044" y="4696"/>
                  <a:pt x="9602" y="5042"/>
                  <a:pt x="9122" y="5349"/>
                </a:cubicBezTo>
                <a:cubicBezTo>
                  <a:pt x="8930" y="5483"/>
                  <a:pt x="8738" y="5618"/>
                  <a:pt x="8546" y="5752"/>
                </a:cubicBezTo>
                <a:cubicBezTo>
                  <a:pt x="6606" y="7039"/>
                  <a:pt x="4974" y="8748"/>
                  <a:pt x="3515" y="10553"/>
                </a:cubicBezTo>
                <a:cubicBezTo>
                  <a:pt x="3131" y="11072"/>
                  <a:pt x="2843" y="11648"/>
                  <a:pt x="2631" y="12243"/>
                </a:cubicBezTo>
                <a:cubicBezTo>
                  <a:pt x="1421" y="15834"/>
                  <a:pt x="826" y="19579"/>
                  <a:pt x="365" y="23324"/>
                </a:cubicBezTo>
                <a:cubicBezTo>
                  <a:pt x="0" y="25378"/>
                  <a:pt x="365" y="27472"/>
                  <a:pt x="730" y="29507"/>
                </a:cubicBezTo>
                <a:cubicBezTo>
                  <a:pt x="1402" y="32580"/>
                  <a:pt x="2170" y="35672"/>
                  <a:pt x="3419" y="38571"/>
                </a:cubicBezTo>
                <a:cubicBezTo>
                  <a:pt x="3572" y="38898"/>
                  <a:pt x="3726" y="39205"/>
                  <a:pt x="3899" y="39531"/>
                </a:cubicBezTo>
                <a:cubicBezTo>
                  <a:pt x="4033" y="39800"/>
                  <a:pt x="4148" y="40050"/>
                  <a:pt x="4283" y="40300"/>
                </a:cubicBezTo>
                <a:cubicBezTo>
                  <a:pt x="5473" y="42527"/>
                  <a:pt x="7432" y="44256"/>
                  <a:pt x="9775" y="45197"/>
                </a:cubicBezTo>
                <a:cubicBezTo>
                  <a:pt x="10428" y="45542"/>
                  <a:pt x="11062" y="45888"/>
                  <a:pt x="11695" y="46272"/>
                </a:cubicBezTo>
                <a:cubicBezTo>
                  <a:pt x="11964" y="46387"/>
                  <a:pt x="12214" y="46522"/>
                  <a:pt x="12483" y="46656"/>
                </a:cubicBezTo>
                <a:cubicBezTo>
                  <a:pt x="12752" y="46790"/>
                  <a:pt x="13020" y="46867"/>
                  <a:pt x="13308" y="46963"/>
                </a:cubicBezTo>
                <a:cubicBezTo>
                  <a:pt x="14806" y="47463"/>
                  <a:pt x="16362" y="47712"/>
                  <a:pt x="17898" y="48096"/>
                </a:cubicBezTo>
                <a:cubicBezTo>
                  <a:pt x="20491" y="48692"/>
                  <a:pt x="23083" y="49287"/>
                  <a:pt x="25733" y="49441"/>
                </a:cubicBezTo>
                <a:cubicBezTo>
                  <a:pt x="28057" y="49364"/>
                  <a:pt x="30342" y="48922"/>
                  <a:pt x="32531" y="48135"/>
                </a:cubicBezTo>
                <a:cubicBezTo>
                  <a:pt x="32781" y="48039"/>
                  <a:pt x="33050" y="47943"/>
                  <a:pt x="33319" y="47827"/>
                </a:cubicBezTo>
                <a:cubicBezTo>
                  <a:pt x="33779" y="47635"/>
                  <a:pt x="34240" y="47443"/>
                  <a:pt x="34701" y="47232"/>
                </a:cubicBezTo>
                <a:lnTo>
                  <a:pt x="35085" y="47040"/>
                </a:lnTo>
                <a:lnTo>
                  <a:pt x="36046" y="46560"/>
                </a:lnTo>
                <a:cubicBezTo>
                  <a:pt x="36314" y="46426"/>
                  <a:pt x="36564" y="46291"/>
                  <a:pt x="36833" y="46157"/>
                </a:cubicBezTo>
                <a:cubicBezTo>
                  <a:pt x="37428" y="45926"/>
                  <a:pt x="38004" y="45657"/>
                  <a:pt x="38580" y="45389"/>
                </a:cubicBezTo>
                <a:cubicBezTo>
                  <a:pt x="39157" y="45100"/>
                  <a:pt x="39656" y="44774"/>
                  <a:pt x="40193" y="44486"/>
                </a:cubicBezTo>
                <a:cubicBezTo>
                  <a:pt x="40750" y="44102"/>
                  <a:pt x="41327" y="43737"/>
                  <a:pt x="41922" y="43411"/>
                </a:cubicBezTo>
                <a:cubicBezTo>
                  <a:pt x="43458" y="42642"/>
                  <a:pt x="44764" y="41471"/>
                  <a:pt x="46108" y="40396"/>
                </a:cubicBezTo>
                <a:cubicBezTo>
                  <a:pt x="47395" y="39109"/>
                  <a:pt x="48797" y="37880"/>
                  <a:pt x="49642" y="36228"/>
                </a:cubicBezTo>
                <a:cubicBezTo>
                  <a:pt x="49872" y="35633"/>
                  <a:pt x="50103" y="35038"/>
                  <a:pt x="50333" y="34442"/>
                </a:cubicBezTo>
                <a:cubicBezTo>
                  <a:pt x="50467" y="34135"/>
                  <a:pt x="50583" y="33790"/>
                  <a:pt x="50717" y="33463"/>
                </a:cubicBezTo>
                <a:cubicBezTo>
                  <a:pt x="50813" y="33213"/>
                  <a:pt x="50890" y="32945"/>
                  <a:pt x="51005" y="32695"/>
                </a:cubicBezTo>
                <a:cubicBezTo>
                  <a:pt x="51101" y="32445"/>
                  <a:pt x="51197" y="32157"/>
                  <a:pt x="51293" y="31888"/>
                </a:cubicBezTo>
                <a:cubicBezTo>
                  <a:pt x="51389" y="31620"/>
                  <a:pt x="51485" y="31389"/>
                  <a:pt x="51600" y="31139"/>
                </a:cubicBezTo>
                <a:cubicBezTo>
                  <a:pt x="51696" y="30890"/>
                  <a:pt x="51792" y="30602"/>
                  <a:pt x="51888" y="30333"/>
                </a:cubicBezTo>
                <a:cubicBezTo>
                  <a:pt x="52253" y="29142"/>
                  <a:pt x="52541" y="27932"/>
                  <a:pt x="52810" y="26723"/>
                </a:cubicBezTo>
                <a:cubicBezTo>
                  <a:pt x="52580" y="24725"/>
                  <a:pt x="52100" y="22786"/>
                  <a:pt x="51389" y="20904"/>
                </a:cubicBezTo>
                <a:cubicBezTo>
                  <a:pt x="51120" y="20328"/>
                  <a:pt x="50928" y="19733"/>
                  <a:pt x="50698" y="19137"/>
                </a:cubicBezTo>
                <a:cubicBezTo>
                  <a:pt x="50659" y="19060"/>
                  <a:pt x="50621" y="18868"/>
                  <a:pt x="50602" y="18772"/>
                </a:cubicBezTo>
                <a:cubicBezTo>
                  <a:pt x="50467" y="18484"/>
                  <a:pt x="50352" y="18158"/>
                  <a:pt x="50275" y="17851"/>
                </a:cubicBezTo>
                <a:cubicBezTo>
                  <a:pt x="50237" y="16890"/>
                  <a:pt x="49680" y="16084"/>
                  <a:pt x="49334" y="15200"/>
                </a:cubicBezTo>
                <a:lnTo>
                  <a:pt x="49469" y="15028"/>
                </a:lnTo>
                <a:cubicBezTo>
                  <a:pt x="49277" y="14778"/>
                  <a:pt x="49104" y="14509"/>
                  <a:pt x="48931" y="14259"/>
                </a:cubicBezTo>
                <a:cubicBezTo>
                  <a:pt x="48681" y="13722"/>
                  <a:pt x="48470" y="13184"/>
                  <a:pt x="48240" y="12627"/>
                </a:cubicBezTo>
                <a:cubicBezTo>
                  <a:pt x="47568" y="11148"/>
                  <a:pt x="46857" y="9631"/>
                  <a:pt x="45801" y="8364"/>
                </a:cubicBezTo>
                <a:cubicBezTo>
                  <a:pt x="44879" y="7058"/>
                  <a:pt x="43573" y="6136"/>
                  <a:pt x="42344" y="5157"/>
                </a:cubicBezTo>
                <a:cubicBezTo>
                  <a:pt x="42018" y="4965"/>
                  <a:pt x="41691" y="4773"/>
                  <a:pt x="41365" y="4581"/>
                </a:cubicBezTo>
                <a:cubicBezTo>
                  <a:pt x="40885" y="4350"/>
                  <a:pt x="40424" y="4101"/>
                  <a:pt x="39944" y="3890"/>
                </a:cubicBezTo>
                <a:cubicBezTo>
                  <a:pt x="39425" y="3601"/>
                  <a:pt x="38926" y="3294"/>
                  <a:pt x="38427" y="3006"/>
                </a:cubicBezTo>
                <a:cubicBezTo>
                  <a:pt x="37908" y="2718"/>
                  <a:pt x="37371" y="2468"/>
                  <a:pt x="36852" y="2219"/>
                </a:cubicBezTo>
                <a:cubicBezTo>
                  <a:pt x="36065" y="1892"/>
                  <a:pt x="35258" y="1643"/>
                  <a:pt x="34452" y="1451"/>
                </a:cubicBezTo>
                <a:cubicBezTo>
                  <a:pt x="33242" y="1143"/>
                  <a:pt x="32070" y="644"/>
                  <a:pt x="30841" y="433"/>
                </a:cubicBezTo>
                <a:cubicBezTo>
                  <a:pt x="29866" y="399"/>
                  <a:pt x="28890" y="189"/>
                  <a:pt x="27901" y="189"/>
                </a:cubicBezTo>
                <a:cubicBezTo>
                  <a:pt x="27761" y="189"/>
                  <a:pt x="27621" y="193"/>
                  <a:pt x="27481" y="202"/>
                </a:cubicBezTo>
                <a:cubicBezTo>
                  <a:pt x="26446" y="39"/>
                  <a:pt x="25406" y="0"/>
                  <a:pt x="243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ext 4">
  <p:cSld name="CUSTOM_2_2_1_1">
    <p:spTree>
      <p:nvGrpSpPr>
        <p:cNvPr id="1" name="Shape 918"/>
        <p:cNvGrpSpPr/>
        <p:nvPr/>
      </p:nvGrpSpPr>
      <p:grpSpPr>
        <a:xfrm>
          <a:off x="0" y="0"/>
          <a:ext cx="0" cy="0"/>
          <a:chOff x="0" y="0"/>
          <a:chExt cx="0" cy="0"/>
        </a:xfrm>
      </p:grpSpPr>
      <p:sp>
        <p:nvSpPr>
          <p:cNvPr id="919" name="Google Shape;919;p29"/>
          <p:cNvSpPr/>
          <p:nvPr/>
        </p:nvSpPr>
        <p:spPr>
          <a:xfrm rot="6569066" flipH="1">
            <a:off x="1520051" y="3572034"/>
            <a:ext cx="1575285" cy="3509150"/>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29"/>
          <p:cNvSpPr txBox="1">
            <a:spLocks noGrp="1"/>
          </p:cNvSpPr>
          <p:nvPr>
            <p:ph type="subTitle" idx="1"/>
          </p:nvPr>
        </p:nvSpPr>
        <p:spPr>
          <a:xfrm flipH="1">
            <a:off x="2160000" y="1205625"/>
            <a:ext cx="4519200" cy="332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2"/>
              </a:buClr>
              <a:buSzPts val="1400"/>
              <a:buChar char="●"/>
              <a:defRPr sz="1400"/>
            </a:lvl1pPr>
            <a:lvl2pPr lvl="1" rtl="0">
              <a:spcBef>
                <a:spcPts val="0"/>
              </a:spcBef>
              <a:spcAft>
                <a:spcPts val="0"/>
              </a:spcAft>
              <a:buClr>
                <a:srgbClr val="2C2C2C"/>
              </a:buClr>
              <a:buSzPts val="1400"/>
              <a:buFont typeface="Muli"/>
              <a:buChar char="○"/>
              <a:defRPr/>
            </a:lvl2pPr>
            <a:lvl3pPr lvl="2" rtl="0">
              <a:spcBef>
                <a:spcPts val="0"/>
              </a:spcBef>
              <a:spcAft>
                <a:spcPts val="0"/>
              </a:spcAft>
              <a:buClr>
                <a:srgbClr val="2C2C2C"/>
              </a:buClr>
              <a:buSzPts val="1400"/>
              <a:buFont typeface="Muli"/>
              <a:buChar char="■"/>
              <a:defRPr/>
            </a:lvl3pPr>
            <a:lvl4pPr lvl="3" rtl="0">
              <a:spcBef>
                <a:spcPts val="0"/>
              </a:spcBef>
              <a:spcAft>
                <a:spcPts val="0"/>
              </a:spcAft>
              <a:buClr>
                <a:srgbClr val="2C2C2C"/>
              </a:buClr>
              <a:buSzPts val="1400"/>
              <a:buFont typeface="Muli"/>
              <a:buChar char="●"/>
              <a:defRPr/>
            </a:lvl4pPr>
            <a:lvl5pPr lvl="4" rtl="0">
              <a:spcBef>
                <a:spcPts val="0"/>
              </a:spcBef>
              <a:spcAft>
                <a:spcPts val="0"/>
              </a:spcAft>
              <a:buClr>
                <a:srgbClr val="2C2C2C"/>
              </a:buClr>
              <a:buSzPts val="1400"/>
              <a:buFont typeface="Muli"/>
              <a:buChar char="○"/>
              <a:defRPr/>
            </a:lvl5pPr>
            <a:lvl6pPr lvl="5" rtl="0">
              <a:spcBef>
                <a:spcPts val="0"/>
              </a:spcBef>
              <a:spcAft>
                <a:spcPts val="0"/>
              </a:spcAft>
              <a:buClr>
                <a:srgbClr val="2C2C2C"/>
              </a:buClr>
              <a:buSzPts val="1400"/>
              <a:buFont typeface="Muli"/>
              <a:buChar char="■"/>
              <a:defRPr/>
            </a:lvl6pPr>
            <a:lvl7pPr lvl="6" rtl="0">
              <a:spcBef>
                <a:spcPts val="0"/>
              </a:spcBef>
              <a:spcAft>
                <a:spcPts val="0"/>
              </a:spcAft>
              <a:buClr>
                <a:srgbClr val="2C2C2C"/>
              </a:buClr>
              <a:buSzPts val="1400"/>
              <a:buFont typeface="Muli"/>
              <a:buChar char="●"/>
              <a:defRPr/>
            </a:lvl7pPr>
            <a:lvl8pPr lvl="7" rtl="0">
              <a:spcBef>
                <a:spcPts val="0"/>
              </a:spcBef>
              <a:spcAft>
                <a:spcPts val="0"/>
              </a:spcAft>
              <a:buClr>
                <a:srgbClr val="2C2C2C"/>
              </a:buClr>
              <a:buSzPts val="1400"/>
              <a:buFont typeface="Muli"/>
              <a:buChar char="○"/>
              <a:defRPr/>
            </a:lvl8pPr>
            <a:lvl9pPr lvl="8" rtl="0">
              <a:spcBef>
                <a:spcPts val="0"/>
              </a:spcBef>
              <a:spcAft>
                <a:spcPts val="0"/>
              </a:spcAft>
              <a:buClr>
                <a:srgbClr val="2C2C2C"/>
              </a:buClr>
              <a:buSzPts val="1400"/>
              <a:buFont typeface="Muli"/>
              <a:buChar char="■"/>
              <a:defRPr/>
            </a:lvl9pPr>
          </a:lstStyle>
          <a:p>
            <a:endParaRPr/>
          </a:p>
        </p:txBody>
      </p:sp>
      <p:sp>
        <p:nvSpPr>
          <p:cNvPr id="921" name="Google Shape;921;p29"/>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22" name="Google Shape;922;p29"/>
          <p:cNvSpPr/>
          <p:nvPr/>
        </p:nvSpPr>
        <p:spPr>
          <a:xfrm rot="-2165365" flipH="1">
            <a:off x="7638886" y="127339"/>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29"/>
          <p:cNvSpPr/>
          <p:nvPr/>
        </p:nvSpPr>
        <p:spPr>
          <a:xfrm flipH="1">
            <a:off x="6412299" y="768073"/>
            <a:ext cx="1481539" cy="455329"/>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29"/>
          <p:cNvSpPr/>
          <p:nvPr/>
        </p:nvSpPr>
        <p:spPr>
          <a:xfrm flipH="1">
            <a:off x="7302135" y="3667574"/>
            <a:ext cx="928691" cy="1524436"/>
          </a:xfrm>
          <a:custGeom>
            <a:avLst/>
            <a:gdLst/>
            <a:ahLst/>
            <a:cxnLst/>
            <a:rect l="l" t="t" r="r" b="b"/>
            <a:pathLst>
              <a:path w="16491" h="27071" extrusionOk="0">
                <a:moveTo>
                  <a:pt x="6898" y="0"/>
                </a:moveTo>
                <a:cubicBezTo>
                  <a:pt x="6358" y="0"/>
                  <a:pt x="5822" y="94"/>
                  <a:pt x="5313" y="297"/>
                </a:cubicBezTo>
                <a:cubicBezTo>
                  <a:pt x="2762" y="1349"/>
                  <a:pt x="1894" y="4479"/>
                  <a:pt x="1473" y="7214"/>
                </a:cubicBezTo>
                <a:cubicBezTo>
                  <a:pt x="1131" y="9397"/>
                  <a:pt x="868" y="11606"/>
                  <a:pt x="658" y="13815"/>
                </a:cubicBezTo>
                <a:cubicBezTo>
                  <a:pt x="263" y="17760"/>
                  <a:pt x="53" y="21705"/>
                  <a:pt x="0" y="25650"/>
                </a:cubicBezTo>
                <a:lnTo>
                  <a:pt x="0" y="27071"/>
                </a:lnTo>
                <a:lnTo>
                  <a:pt x="15859" y="27071"/>
                </a:lnTo>
                <a:cubicBezTo>
                  <a:pt x="16491" y="20496"/>
                  <a:pt x="15886" y="13894"/>
                  <a:pt x="14018" y="7582"/>
                </a:cubicBezTo>
                <a:cubicBezTo>
                  <a:pt x="13413" y="5531"/>
                  <a:pt x="12624" y="3453"/>
                  <a:pt x="11125" y="1902"/>
                </a:cubicBezTo>
                <a:cubicBezTo>
                  <a:pt x="10033" y="770"/>
                  <a:pt x="8448" y="0"/>
                  <a:pt x="68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5" name="Google Shape;925;p29"/>
          <p:cNvGrpSpPr/>
          <p:nvPr/>
        </p:nvGrpSpPr>
        <p:grpSpPr>
          <a:xfrm rot="-2907200" flipH="1">
            <a:off x="7038702" y="3374927"/>
            <a:ext cx="646386" cy="1304233"/>
            <a:chOff x="3281368" y="4016197"/>
            <a:chExt cx="331505" cy="668888"/>
          </a:xfrm>
        </p:grpSpPr>
        <p:sp>
          <p:nvSpPr>
            <p:cNvPr id="926" name="Google Shape;926;p29"/>
            <p:cNvSpPr/>
            <p:nvPr/>
          </p:nvSpPr>
          <p:spPr>
            <a:xfrm>
              <a:off x="3414253" y="4193821"/>
              <a:ext cx="62728" cy="54953"/>
            </a:xfrm>
            <a:custGeom>
              <a:avLst/>
              <a:gdLst/>
              <a:ahLst/>
              <a:cxnLst/>
              <a:rect l="l" t="t" r="r" b="b"/>
              <a:pathLst>
                <a:path w="1105" h="968" extrusionOk="0">
                  <a:moveTo>
                    <a:pt x="500" y="1"/>
                  </a:moveTo>
                  <a:cubicBezTo>
                    <a:pt x="395" y="1"/>
                    <a:pt x="316" y="27"/>
                    <a:pt x="237" y="80"/>
                  </a:cubicBezTo>
                  <a:lnTo>
                    <a:pt x="158" y="159"/>
                  </a:lnTo>
                  <a:cubicBezTo>
                    <a:pt x="79" y="211"/>
                    <a:pt x="53" y="290"/>
                    <a:pt x="27" y="369"/>
                  </a:cubicBezTo>
                  <a:cubicBezTo>
                    <a:pt x="0" y="422"/>
                    <a:pt x="0" y="501"/>
                    <a:pt x="27" y="553"/>
                  </a:cubicBezTo>
                  <a:cubicBezTo>
                    <a:pt x="27" y="632"/>
                    <a:pt x="53" y="685"/>
                    <a:pt x="79" y="737"/>
                  </a:cubicBezTo>
                  <a:cubicBezTo>
                    <a:pt x="106" y="790"/>
                    <a:pt x="158" y="842"/>
                    <a:pt x="211" y="869"/>
                  </a:cubicBezTo>
                  <a:cubicBezTo>
                    <a:pt x="237" y="921"/>
                    <a:pt x="316" y="948"/>
                    <a:pt x="369" y="948"/>
                  </a:cubicBezTo>
                  <a:cubicBezTo>
                    <a:pt x="408" y="961"/>
                    <a:pt x="454" y="967"/>
                    <a:pt x="500" y="967"/>
                  </a:cubicBezTo>
                  <a:cubicBezTo>
                    <a:pt x="546" y="967"/>
                    <a:pt x="592" y="961"/>
                    <a:pt x="632" y="948"/>
                  </a:cubicBezTo>
                  <a:lnTo>
                    <a:pt x="763" y="921"/>
                  </a:lnTo>
                  <a:cubicBezTo>
                    <a:pt x="842" y="921"/>
                    <a:pt x="895" y="895"/>
                    <a:pt x="921" y="842"/>
                  </a:cubicBezTo>
                  <a:cubicBezTo>
                    <a:pt x="973" y="816"/>
                    <a:pt x="1026" y="764"/>
                    <a:pt x="1052" y="711"/>
                  </a:cubicBezTo>
                  <a:cubicBezTo>
                    <a:pt x="1079" y="685"/>
                    <a:pt x="1079" y="632"/>
                    <a:pt x="1105" y="606"/>
                  </a:cubicBezTo>
                  <a:cubicBezTo>
                    <a:pt x="1105" y="553"/>
                    <a:pt x="1105" y="474"/>
                    <a:pt x="1105" y="422"/>
                  </a:cubicBezTo>
                  <a:cubicBezTo>
                    <a:pt x="1105" y="369"/>
                    <a:pt x="1079" y="343"/>
                    <a:pt x="1052" y="317"/>
                  </a:cubicBezTo>
                  <a:cubicBezTo>
                    <a:pt x="1052" y="238"/>
                    <a:pt x="1026" y="185"/>
                    <a:pt x="973" y="159"/>
                  </a:cubicBezTo>
                  <a:lnTo>
                    <a:pt x="868" y="80"/>
                  </a:lnTo>
                  <a:cubicBezTo>
                    <a:pt x="830" y="41"/>
                    <a:pt x="763" y="17"/>
                    <a:pt x="699" y="17"/>
                  </a:cubicBezTo>
                  <a:cubicBezTo>
                    <a:pt x="676" y="17"/>
                    <a:pt x="653" y="20"/>
                    <a:pt x="632" y="27"/>
                  </a:cubicBezTo>
                  <a:lnTo>
                    <a:pt x="63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29"/>
            <p:cNvSpPr/>
            <p:nvPr/>
          </p:nvSpPr>
          <p:spPr>
            <a:xfrm>
              <a:off x="3427706" y="4325236"/>
              <a:ext cx="59776" cy="49333"/>
            </a:xfrm>
            <a:custGeom>
              <a:avLst/>
              <a:gdLst/>
              <a:ahLst/>
              <a:cxnLst/>
              <a:rect l="l" t="t" r="r" b="b"/>
              <a:pathLst>
                <a:path w="1053" h="869" extrusionOk="0">
                  <a:moveTo>
                    <a:pt x="526" y="0"/>
                  </a:moveTo>
                  <a:cubicBezTo>
                    <a:pt x="0" y="53"/>
                    <a:pt x="0" y="816"/>
                    <a:pt x="526" y="868"/>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29"/>
            <p:cNvSpPr/>
            <p:nvPr/>
          </p:nvSpPr>
          <p:spPr>
            <a:xfrm>
              <a:off x="3545604" y="4317743"/>
              <a:ext cx="46379" cy="34403"/>
            </a:xfrm>
            <a:custGeom>
              <a:avLst/>
              <a:gdLst/>
              <a:ahLst/>
              <a:cxnLst/>
              <a:rect l="l" t="t" r="r" b="b"/>
              <a:pathLst>
                <a:path w="817" h="606" extrusionOk="0">
                  <a:moveTo>
                    <a:pt x="422" y="1"/>
                  </a:moveTo>
                  <a:cubicBezTo>
                    <a:pt x="1" y="1"/>
                    <a:pt x="1" y="606"/>
                    <a:pt x="422" y="606"/>
                  </a:cubicBezTo>
                  <a:cubicBezTo>
                    <a:pt x="816" y="606"/>
                    <a:pt x="816"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29"/>
            <p:cNvSpPr/>
            <p:nvPr/>
          </p:nvSpPr>
          <p:spPr>
            <a:xfrm>
              <a:off x="3502350" y="4484184"/>
              <a:ext cx="79134" cy="66534"/>
            </a:xfrm>
            <a:custGeom>
              <a:avLst/>
              <a:gdLst/>
              <a:ahLst/>
              <a:cxnLst/>
              <a:rect l="l" t="t" r="r" b="b"/>
              <a:pathLst>
                <a:path w="1394" h="1172" extrusionOk="0">
                  <a:moveTo>
                    <a:pt x="600" y="1"/>
                  </a:moveTo>
                  <a:cubicBezTo>
                    <a:pt x="290" y="1"/>
                    <a:pt x="0" y="236"/>
                    <a:pt x="0" y="593"/>
                  </a:cubicBezTo>
                  <a:cubicBezTo>
                    <a:pt x="0" y="909"/>
                    <a:pt x="263" y="1172"/>
                    <a:pt x="605" y="1172"/>
                  </a:cubicBezTo>
                  <a:cubicBezTo>
                    <a:pt x="1131" y="1172"/>
                    <a:pt x="1394" y="540"/>
                    <a:pt x="1026" y="172"/>
                  </a:cubicBezTo>
                  <a:cubicBezTo>
                    <a:pt x="899" y="54"/>
                    <a:pt x="747" y="1"/>
                    <a:pt x="6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29"/>
            <p:cNvSpPr/>
            <p:nvPr/>
          </p:nvSpPr>
          <p:spPr>
            <a:xfrm>
              <a:off x="3350053" y="4461080"/>
              <a:ext cx="89636" cy="77718"/>
            </a:xfrm>
            <a:custGeom>
              <a:avLst/>
              <a:gdLst/>
              <a:ahLst/>
              <a:cxnLst/>
              <a:rect l="l" t="t" r="r" b="b"/>
              <a:pathLst>
                <a:path w="1579" h="1369" extrusionOk="0">
                  <a:moveTo>
                    <a:pt x="682" y="0"/>
                  </a:moveTo>
                  <a:cubicBezTo>
                    <a:pt x="335" y="0"/>
                    <a:pt x="0" y="277"/>
                    <a:pt x="0" y="684"/>
                  </a:cubicBezTo>
                  <a:cubicBezTo>
                    <a:pt x="0" y="1053"/>
                    <a:pt x="316" y="1368"/>
                    <a:pt x="684" y="1368"/>
                  </a:cubicBezTo>
                  <a:cubicBezTo>
                    <a:pt x="1289" y="1368"/>
                    <a:pt x="1578" y="632"/>
                    <a:pt x="1158" y="211"/>
                  </a:cubicBezTo>
                  <a:cubicBezTo>
                    <a:pt x="1020" y="65"/>
                    <a:pt x="850" y="0"/>
                    <a:pt x="6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29"/>
            <p:cNvSpPr/>
            <p:nvPr/>
          </p:nvSpPr>
          <p:spPr>
            <a:xfrm>
              <a:off x="3281368" y="4337158"/>
              <a:ext cx="79191" cy="58303"/>
            </a:xfrm>
            <a:custGeom>
              <a:avLst/>
              <a:gdLst/>
              <a:ahLst/>
              <a:cxnLst/>
              <a:rect l="l" t="t" r="r" b="b"/>
              <a:pathLst>
                <a:path w="1395" h="1027" extrusionOk="0">
                  <a:moveTo>
                    <a:pt x="710" y="0"/>
                  </a:moveTo>
                  <a:cubicBezTo>
                    <a:pt x="702" y="0"/>
                    <a:pt x="693" y="0"/>
                    <a:pt x="684" y="1"/>
                  </a:cubicBezTo>
                  <a:cubicBezTo>
                    <a:pt x="1" y="1"/>
                    <a:pt x="1" y="1026"/>
                    <a:pt x="684" y="1026"/>
                  </a:cubicBezTo>
                  <a:cubicBezTo>
                    <a:pt x="1386" y="1026"/>
                    <a:pt x="1394" y="0"/>
                    <a:pt x="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29"/>
            <p:cNvSpPr/>
            <p:nvPr/>
          </p:nvSpPr>
          <p:spPr>
            <a:xfrm>
              <a:off x="3545604" y="4186385"/>
              <a:ext cx="67269" cy="55294"/>
            </a:xfrm>
            <a:custGeom>
              <a:avLst/>
              <a:gdLst/>
              <a:ahLst/>
              <a:cxnLst/>
              <a:rect l="l" t="t" r="r" b="b"/>
              <a:pathLst>
                <a:path w="1185" h="974" extrusionOk="0">
                  <a:moveTo>
                    <a:pt x="606" y="0"/>
                  </a:moveTo>
                  <a:cubicBezTo>
                    <a:pt x="1" y="53"/>
                    <a:pt x="1" y="895"/>
                    <a:pt x="606" y="973"/>
                  </a:cubicBezTo>
                  <a:cubicBezTo>
                    <a:pt x="1184" y="895"/>
                    <a:pt x="1184" y="53"/>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29"/>
            <p:cNvSpPr/>
            <p:nvPr/>
          </p:nvSpPr>
          <p:spPr>
            <a:xfrm>
              <a:off x="3454555" y="4016197"/>
              <a:ext cx="67213" cy="60857"/>
            </a:xfrm>
            <a:custGeom>
              <a:avLst/>
              <a:gdLst/>
              <a:ahLst/>
              <a:cxnLst/>
              <a:rect l="l" t="t" r="r" b="b"/>
              <a:pathLst>
                <a:path w="1184" h="1072" extrusionOk="0">
                  <a:moveTo>
                    <a:pt x="526" y="0"/>
                  </a:moveTo>
                  <a:cubicBezTo>
                    <a:pt x="421" y="0"/>
                    <a:pt x="342" y="27"/>
                    <a:pt x="263" y="79"/>
                  </a:cubicBezTo>
                  <a:lnTo>
                    <a:pt x="158" y="158"/>
                  </a:lnTo>
                  <a:cubicBezTo>
                    <a:pt x="79" y="211"/>
                    <a:pt x="27" y="316"/>
                    <a:pt x="0" y="395"/>
                  </a:cubicBezTo>
                  <a:cubicBezTo>
                    <a:pt x="0" y="447"/>
                    <a:pt x="0" y="526"/>
                    <a:pt x="0" y="605"/>
                  </a:cubicBezTo>
                  <a:cubicBezTo>
                    <a:pt x="0" y="684"/>
                    <a:pt x="27" y="737"/>
                    <a:pt x="79" y="789"/>
                  </a:cubicBezTo>
                  <a:cubicBezTo>
                    <a:pt x="106" y="868"/>
                    <a:pt x="158" y="921"/>
                    <a:pt x="211" y="947"/>
                  </a:cubicBezTo>
                  <a:cubicBezTo>
                    <a:pt x="263" y="1000"/>
                    <a:pt x="316" y="1026"/>
                    <a:pt x="395" y="1052"/>
                  </a:cubicBezTo>
                  <a:cubicBezTo>
                    <a:pt x="434" y="1065"/>
                    <a:pt x="480" y="1072"/>
                    <a:pt x="530" y="1072"/>
                  </a:cubicBezTo>
                  <a:cubicBezTo>
                    <a:pt x="579" y="1072"/>
                    <a:pt x="632" y="1065"/>
                    <a:pt x="684" y="1052"/>
                  </a:cubicBezTo>
                  <a:lnTo>
                    <a:pt x="816" y="1000"/>
                  </a:lnTo>
                  <a:cubicBezTo>
                    <a:pt x="868" y="1000"/>
                    <a:pt x="947" y="973"/>
                    <a:pt x="1000" y="921"/>
                  </a:cubicBezTo>
                  <a:cubicBezTo>
                    <a:pt x="1052" y="868"/>
                    <a:pt x="1079" y="842"/>
                    <a:pt x="1105" y="789"/>
                  </a:cubicBezTo>
                  <a:lnTo>
                    <a:pt x="1158" y="658"/>
                  </a:lnTo>
                  <a:cubicBezTo>
                    <a:pt x="1184" y="605"/>
                    <a:pt x="1184" y="526"/>
                    <a:pt x="1158" y="447"/>
                  </a:cubicBezTo>
                  <a:cubicBezTo>
                    <a:pt x="1158" y="421"/>
                    <a:pt x="1158" y="368"/>
                    <a:pt x="1131" y="342"/>
                  </a:cubicBezTo>
                  <a:cubicBezTo>
                    <a:pt x="1105" y="263"/>
                    <a:pt x="1079" y="211"/>
                    <a:pt x="1026" y="158"/>
                  </a:cubicBezTo>
                  <a:lnTo>
                    <a:pt x="921" y="105"/>
                  </a:lnTo>
                  <a:cubicBezTo>
                    <a:pt x="842" y="53"/>
                    <a:pt x="763" y="27"/>
                    <a:pt x="684" y="27"/>
                  </a:cubicBezTo>
                  <a:lnTo>
                    <a:pt x="5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29"/>
            <p:cNvSpPr/>
            <p:nvPr/>
          </p:nvSpPr>
          <p:spPr>
            <a:xfrm>
              <a:off x="3432133" y="4617075"/>
              <a:ext cx="79191" cy="68010"/>
            </a:xfrm>
            <a:custGeom>
              <a:avLst/>
              <a:gdLst/>
              <a:ahLst/>
              <a:cxnLst/>
              <a:rect l="l" t="t" r="r" b="b"/>
              <a:pathLst>
                <a:path w="1395" h="1198" extrusionOk="0">
                  <a:moveTo>
                    <a:pt x="601" y="0"/>
                  </a:moveTo>
                  <a:cubicBezTo>
                    <a:pt x="291" y="0"/>
                    <a:pt x="1" y="236"/>
                    <a:pt x="1" y="593"/>
                  </a:cubicBezTo>
                  <a:cubicBezTo>
                    <a:pt x="1" y="935"/>
                    <a:pt x="264" y="1198"/>
                    <a:pt x="606" y="1198"/>
                  </a:cubicBezTo>
                  <a:cubicBezTo>
                    <a:pt x="1132" y="1198"/>
                    <a:pt x="1395" y="540"/>
                    <a:pt x="1027" y="172"/>
                  </a:cubicBezTo>
                  <a:cubicBezTo>
                    <a:pt x="900" y="53"/>
                    <a:pt x="748" y="0"/>
                    <a:pt x="6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5" name="Google Shape;935;p29"/>
          <p:cNvGrpSpPr/>
          <p:nvPr/>
        </p:nvGrpSpPr>
        <p:grpSpPr>
          <a:xfrm>
            <a:off x="687980" y="4518511"/>
            <a:ext cx="1828230" cy="782321"/>
            <a:chOff x="687980" y="4518511"/>
            <a:chExt cx="1828230" cy="782321"/>
          </a:xfrm>
        </p:grpSpPr>
        <p:sp>
          <p:nvSpPr>
            <p:cNvPr id="936" name="Google Shape;936;p29"/>
            <p:cNvSpPr/>
            <p:nvPr/>
          </p:nvSpPr>
          <p:spPr>
            <a:xfrm flipH="1">
              <a:off x="2449169" y="4532345"/>
              <a:ext cx="67040" cy="746874"/>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29"/>
            <p:cNvSpPr/>
            <p:nvPr/>
          </p:nvSpPr>
          <p:spPr>
            <a:xfrm flipH="1">
              <a:off x="2250061" y="4525256"/>
              <a:ext cx="88722" cy="720168"/>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29"/>
            <p:cNvSpPr/>
            <p:nvPr/>
          </p:nvSpPr>
          <p:spPr>
            <a:xfrm flipH="1">
              <a:off x="2074424" y="4524155"/>
              <a:ext cx="81564" cy="735517"/>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29"/>
            <p:cNvSpPr/>
            <p:nvPr/>
          </p:nvSpPr>
          <p:spPr>
            <a:xfrm flipH="1">
              <a:off x="1863551" y="4557741"/>
              <a:ext cx="62566" cy="690158"/>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29"/>
            <p:cNvSpPr/>
            <p:nvPr/>
          </p:nvSpPr>
          <p:spPr>
            <a:xfrm flipH="1">
              <a:off x="1639047" y="4520369"/>
              <a:ext cx="89754" cy="709224"/>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29"/>
            <p:cNvSpPr/>
            <p:nvPr/>
          </p:nvSpPr>
          <p:spPr>
            <a:xfrm flipH="1">
              <a:off x="1419228" y="4529523"/>
              <a:ext cx="59813" cy="701171"/>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29"/>
            <p:cNvSpPr/>
            <p:nvPr/>
          </p:nvSpPr>
          <p:spPr>
            <a:xfrm flipH="1">
              <a:off x="1236432" y="4532276"/>
              <a:ext cx="67040" cy="679490"/>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29"/>
            <p:cNvSpPr/>
            <p:nvPr/>
          </p:nvSpPr>
          <p:spPr>
            <a:xfrm flipH="1">
              <a:off x="1080754" y="4518511"/>
              <a:ext cx="61603" cy="734829"/>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29"/>
            <p:cNvSpPr/>
            <p:nvPr/>
          </p:nvSpPr>
          <p:spPr>
            <a:xfrm flipH="1">
              <a:off x="876210" y="4530555"/>
              <a:ext cx="72478" cy="722784"/>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29"/>
            <p:cNvSpPr/>
            <p:nvPr/>
          </p:nvSpPr>
          <p:spPr>
            <a:xfrm flipH="1">
              <a:off x="687980" y="4532001"/>
              <a:ext cx="57955" cy="768831"/>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6" name="Google Shape;946;p29"/>
          <p:cNvSpPr/>
          <p:nvPr/>
        </p:nvSpPr>
        <p:spPr>
          <a:xfrm rot="-5969110" flipH="1">
            <a:off x="-427622" y="1282077"/>
            <a:ext cx="2434504" cy="273448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ext 5">
  <p:cSld name="CUSTOM_2_2_1_2">
    <p:spTree>
      <p:nvGrpSpPr>
        <p:cNvPr id="1" name="Shape 947"/>
        <p:cNvGrpSpPr/>
        <p:nvPr/>
      </p:nvGrpSpPr>
      <p:grpSpPr>
        <a:xfrm>
          <a:off x="0" y="0"/>
          <a:ext cx="0" cy="0"/>
          <a:chOff x="0" y="0"/>
          <a:chExt cx="0" cy="0"/>
        </a:xfrm>
      </p:grpSpPr>
      <p:sp>
        <p:nvSpPr>
          <p:cNvPr id="948" name="Google Shape;948;p30"/>
          <p:cNvSpPr/>
          <p:nvPr/>
        </p:nvSpPr>
        <p:spPr>
          <a:xfrm rot="-1586470">
            <a:off x="7792385" y="374443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30"/>
          <p:cNvSpPr/>
          <p:nvPr/>
        </p:nvSpPr>
        <p:spPr>
          <a:xfrm rot="-274711" flipH="1">
            <a:off x="-554456" y="749168"/>
            <a:ext cx="2207934" cy="700224"/>
          </a:xfrm>
          <a:custGeom>
            <a:avLst/>
            <a:gdLst/>
            <a:ahLst/>
            <a:cxnLst/>
            <a:rect l="l" t="t" r="r" b="b"/>
            <a:pathLst>
              <a:path w="34849" h="11052" extrusionOk="0">
                <a:moveTo>
                  <a:pt x="22203" y="1"/>
                </a:moveTo>
                <a:cubicBezTo>
                  <a:pt x="21288" y="1"/>
                  <a:pt x="20373" y="22"/>
                  <a:pt x="19463" y="46"/>
                </a:cubicBezTo>
                <a:cubicBezTo>
                  <a:pt x="18043" y="98"/>
                  <a:pt x="16622" y="177"/>
                  <a:pt x="15150" y="230"/>
                </a:cubicBezTo>
                <a:cubicBezTo>
                  <a:pt x="13887" y="282"/>
                  <a:pt x="12625" y="361"/>
                  <a:pt x="11389" y="414"/>
                </a:cubicBezTo>
                <a:cubicBezTo>
                  <a:pt x="10222" y="487"/>
                  <a:pt x="9055" y="627"/>
                  <a:pt x="7908" y="627"/>
                </a:cubicBezTo>
                <a:cubicBezTo>
                  <a:pt x="7815" y="627"/>
                  <a:pt x="7721" y="626"/>
                  <a:pt x="7628" y="624"/>
                </a:cubicBezTo>
                <a:cubicBezTo>
                  <a:pt x="6978" y="604"/>
                  <a:pt x="6438" y="443"/>
                  <a:pt x="5827" y="443"/>
                </a:cubicBezTo>
                <a:cubicBezTo>
                  <a:pt x="5646" y="443"/>
                  <a:pt x="5459" y="457"/>
                  <a:pt x="5261" y="493"/>
                </a:cubicBezTo>
                <a:cubicBezTo>
                  <a:pt x="4209" y="651"/>
                  <a:pt x="3183" y="1045"/>
                  <a:pt x="2263" y="1650"/>
                </a:cubicBezTo>
                <a:cubicBezTo>
                  <a:pt x="974" y="2518"/>
                  <a:pt x="1" y="4017"/>
                  <a:pt x="132" y="5595"/>
                </a:cubicBezTo>
                <a:cubicBezTo>
                  <a:pt x="264" y="6936"/>
                  <a:pt x="1158" y="8146"/>
                  <a:pt x="2289" y="8882"/>
                </a:cubicBezTo>
                <a:cubicBezTo>
                  <a:pt x="3420" y="9619"/>
                  <a:pt x="4761" y="9987"/>
                  <a:pt x="6076" y="10276"/>
                </a:cubicBezTo>
                <a:cubicBezTo>
                  <a:pt x="8648" y="10818"/>
                  <a:pt x="11250" y="11052"/>
                  <a:pt x="13860" y="11052"/>
                </a:cubicBezTo>
                <a:cubicBezTo>
                  <a:pt x="19738" y="11052"/>
                  <a:pt x="25658" y="9868"/>
                  <a:pt x="31377" y="8356"/>
                </a:cubicBezTo>
                <a:cubicBezTo>
                  <a:pt x="32771" y="8015"/>
                  <a:pt x="34349" y="7410"/>
                  <a:pt x="34664" y="6016"/>
                </a:cubicBezTo>
                <a:cubicBezTo>
                  <a:pt x="34848" y="5253"/>
                  <a:pt x="34533" y="4464"/>
                  <a:pt x="34112" y="3807"/>
                </a:cubicBezTo>
                <a:cubicBezTo>
                  <a:pt x="32876" y="1992"/>
                  <a:pt x="30719" y="1071"/>
                  <a:pt x="28589" y="598"/>
                </a:cubicBezTo>
                <a:cubicBezTo>
                  <a:pt x="26504" y="118"/>
                  <a:pt x="24354" y="1"/>
                  <a:pt x="222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30"/>
          <p:cNvSpPr/>
          <p:nvPr/>
        </p:nvSpPr>
        <p:spPr>
          <a:xfrm rot="-274711" flipH="1">
            <a:off x="-520664" y="1596926"/>
            <a:ext cx="2414542" cy="716823"/>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30"/>
          <p:cNvSpPr txBox="1">
            <a:spLocks noGrp="1"/>
          </p:cNvSpPr>
          <p:nvPr>
            <p:ph type="subTitle" idx="1"/>
          </p:nvPr>
        </p:nvSpPr>
        <p:spPr>
          <a:xfrm flipH="1">
            <a:off x="2274300" y="4136000"/>
            <a:ext cx="4595400" cy="471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952" name="Google Shape;952;p30"/>
          <p:cNvSpPr txBox="1">
            <a:spLocks noGrp="1"/>
          </p:cNvSpPr>
          <p:nvPr>
            <p:ph type="title"/>
          </p:nvPr>
        </p:nvSpPr>
        <p:spPr>
          <a:xfrm flipH="1">
            <a:off x="1512000" y="3614375"/>
            <a:ext cx="6120000" cy="471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53" name="Google Shape;953;p30"/>
          <p:cNvSpPr/>
          <p:nvPr/>
        </p:nvSpPr>
        <p:spPr>
          <a:xfrm rot="8408828">
            <a:off x="-894477" y="2823292"/>
            <a:ext cx="1953358" cy="2430789"/>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30"/>
          <p:cNvSpPr/>
          <p:nvPr/>
        </p:nvSpPr>
        <p:spPr>
          <a:xfrm rot="3521181">
            <a:off x="7142444" y="-892208"/>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30"/>
          <p:cNvSpPr/>
          <p:nvPr/>
        </p:nvSpPr>
        <p:spPr>
          <a:xfrm>
            <a:off x="7802717" y="241021"/>
            <a:ext cx="2090768" cy="1849815"/>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30"/>
          <p:cNvSpPr/>
          <p:nvPr/>
        </p:nvSpPr>
        <p:spPr>
          <a:xfrm>
            <a:off x="152399" y="3191800"/>
            <a:ext cx="1203510" cy="1572789"/>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57" name="Google Shape;957;p30"/>
          <p:cNvGrpSpPr/>
          <p:nvPr/>
        </p:nvGrpSpPr>
        <p:grpSpPr>
          <a:xfrm>
            <a:off x="7871904" y="1894811"/>
            <a:ext cx="883387" cy="2267034"/>
            <a:chOff x="8884661" y="1969535"/>
            <a:chExt cx="415301" cy="1065736"/>
          </a:xfrm>
        </p:grpSpPr>
        <p:sp>
          <p:nvSpPr>
            <p:cNvPr id="958" name="Google Shape;958;p30"/>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0"/>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30"/>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30"/>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30"/>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30"/>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30"/>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30"/>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30"/>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30"/>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30"/>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30"/>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30"/>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30"/>
            <p:cNvSpPr/>
            <p:nvPr/>
          </p:nvSpPr>
          <p:spPr>
            <a:xfrm>
              <a:off x="9068284" y="2989636"/>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30"/>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30"/>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ext 6">
  <p:cSld name="CUSTOM_2_2_1_2_2">
    <p:spTree>
      <p:nvGrpSpPr>
        <p:cNvPr id="1" name="Shape 974"/>
        <p:cNvGrpSpPr/>
        <p:nvPr/>
      </p:nvGrpSpPr>
      <p:grpSpPr>
        <a:xfrm>
          <a:off x="0" y="0"/>
          <a:ext cx="0" cy="0"/>
          <a:chOff x="0" y="0"/>
          <a:chExt cx="0" cy="0"/>
        </a:xfrm>
      </p:grpSpPr>
      <p:sp>
        <p:nvSpPr>
          <p:cNvPr id="975" name="Google Shape;975;p31"/>
          <p:cNvSpPr/>
          <p:nvPr/>
        </p:nvSpPr>
        <p:spPr>
          <a:xfrm rot="6148782">
            <a:off x="4288573" y="4159067"/>
            <a:ext cx="1336161" cy="2217361"/>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31"/>
          <p:cNvSpPr/>
          <p:nvPr/>
        </p:nvSpPr>
        <p:spPr>
          <a:xfrm rot="4721171">
            <a:off x="345302" y="3531048"/>
            <a:ext cx="2287052" cy="257909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31"/>
          <p:cNvSpPr txBox="1">
            <a:spLocks noGrp="1"/>
          </p:cNvSpPr>
          <p:nvPr>
            <p:ph type="subTitle" idx="1"/>
          </p:nvPr>
        </p:nvSpPr>
        <p:spPr>
          <a:xfrm flipH="1">
            <a:off x="783325" y="2571750"/>
            <a:ext cx="3664500" cy="1063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978" name="Google Shape;978;p31"/>
          <p:cNvSpPr txBox="1">
            <a:spLocks noGrp="1"/>
          </p:cNvSpPr>
          <p:nvPr>
            <p:ph type="title"/>
          </p:nvPr>
        </p:nvSpPr>
        <p:spPr>
          <a:xfrm flipH="1">
            <a:off x="783375" y="2088425"/>
            <a:ext cx="2292000" cy="483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79" name="Google Shape;979;p31"/>
          <p:cNvSpPr/>
          <p:nvPr/>
        </p:nvSpPr>
        <p:spPr>
          <a:xfrm rot="2558809">
            <a:off x="2258759" y="-974381"/>
            <a:ext cx="1708751" cy="2687359"/>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31"/>
          <p:cNvSpPr/>
          <p:nvPr/>
        </p:nvSpPr>
        <p:spPr>
          <a:xfrm rot="2055410">
            <a:off x="-728936" y="3663160"/>
            <a:ext cx="3021743" cy="2054044"/>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31"/>
          <p:cNvSpPr/>
          <p:nvPr/>
        </p:nvSpPr>
        <p:spPr>
          <a:xfrm>
            <a:off x="8147374" y="1455350"/>
            <a:ext cx="2213869" cy="248659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31"/>
          <p:cNvSpPr/>
          <p:nvPr/>
        </p:nvSpPr>
        <p:spPr>
          <a:xfrm flipH="1">
            <a:off x="-165918" y="537492"/>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83" name="Google Shape;983;p31"/>
          <p:cNvGrpSpPr/>
          <p:nvPr/>
        </p:nvGrpSpPr>
        <p:grpSpPr>
          <a:xfrm rot="152993">
            <a:off x="8306960" y="1149942"/>
            <a:ext cx="374291" cy="3365976"/>
            <a:chOff x="8346443" y="1270213"/>
            <a:chExt cx="339835" cy="3056115"/>
          </a:xfrm>
        </p:grpSpPr>
        <p:sp>
          <p:nvSpPr>
            <p:cNvPr id="984" name="Google Shape;984;p31"/>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31"/>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31"/>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31"/>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31"/>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31"/>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31"/>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31"/>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31"/>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31"/>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31"/>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31"/>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31"/>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31"/>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31"/>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31"/>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31"/>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1" name="Google Shape;1001;p31"/>
          <p:cNvSpPr/>
          <p:nvPr/>
        </p:nvSpPr>
        <p:spPr>
          <a:xfrm>
            <a:off x="482901" y="43944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ext 7">
  <p:cSld name="CUSTOM_2_2_1_2_3">
    <p:spTree>
      <p:nvGrpSpPr>
        <p:cNvPr id="1" name="Shape 1002"/>
        <p:cNvGrpSpPr/>
        <p:nvPr/>
      </p:nvGrpSpPr>
      <p:grpSpPr>
        <a:xfrm>
          <a:off x="0" y="0"/>
          <a:ext cx="0" cy="0"/>
          <a:chOff x="0" y="0"/>
          <a:chExt cx="0" cy="0"/>
        </a:xfrm>
      </p:grpSpPr>
      <p:sp>
        <p:nvSpPr>
          <p:cNvPr id="1003" name="Google Shape;1003;p32"/>
          <p:cNvSpPr/>
          <p:nvPr/>
        </p:nvSpPr>
        <p:spPr>
          <a:xfrm rot="-2433247">
            <a:off x="7655089" y="4010603"/>
            <a:ext cx="2213866" cy="2486605"/>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32"/>
          <p:cNvSpPr/>
          <p:nvPr/>
        </p:nvSpPr>
        <p:spPr>
          <a:xfrm rot="-749095">
            <a:off x="4042038" y="-657411"/>
            <a:ext cx="1367302" cy="2395330"/>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32"/>
          <p:cNvSpPr txBox="1">
            <a:spLocks noGrp="1"/>
          </p:cNvSpPr>
          <p:nvPr>
            <p:ph type="subTitle" idx="1"/>
          </p:nvPr>
        </p:nvSpPr>
        <p:spPr>
          <a:xfrm flipH="1">
            <a:off x="4572000" y="2460775"/>
            <a:ext cx="3854700" cy="1063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06" name="Google Shape;1006;p32"/>
          <p:cNvSpPr txBox="1">
            <a:spLocks noGrp="1"/>
          </p:cNvSpPr>
          <p:nvPr>
            <p:ph type="title"/>
          </p:nvPr>
        </p:nvSpPr>
        <p:spPr>
          <a:xfrm flipH="1">
            <a:off x="4572000" y="2079925"/>
            <a:ext cx="3854700" cy="491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07" name="Google Shape;1007;p32"/>
          <p:cNvSpPr/>
          <p:nvPr/>
        </p:nvSpPr>
        <p:spPr>
          <a:xfrm rot="3898150">
            <a:off x="7087916" y="-788310"/>
            <a:ext cx="2559033" cy="2690542"/>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08" name="Google Shape;1008;p32"/>
          <p:cNvGrpSpPr/>
          <p:nvPr/>
        </p:nvGrpSpPr>
        <p:grpSpPr>
          <a:xfrm>
            <a:off x="6032197" y="668547"/>
            <a:ext cx="2140206" cy="787748"/>
            <a:chOff x="2850522" y="-1019203"/>
            <a:chExt cx="2140206" cy="787748"/>
          </a:xfrm>
        </p:grpSpPr>
        <p:sp>
          <p:nvSpPr>
            <p:cNvPr id="1009" name="Google Shape;1009;p32"/>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32"/>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32"/>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32"/>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32"/>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32"/>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32"/>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32"/>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32"/>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32"/>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32"/>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32"/>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32"/>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32"/>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32"/>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32"/>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32"/>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32"/>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32"/>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32"/>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32"/>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32"/>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1" name="Google Shape;1031;p32"/>
          <p:cNvSpPr/>
          <p:nvPr/>
        </p:nvSpPr>
        <p:spPr>
          <a:xfrm rot="9812653">
            <a:off x="7277468" y="3663323"/>
            <a:ext cx="2475307" cy="188534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32" name="Google Shape;1032;p32"/>
          <p:cNvGrpSpPr/>
          <p:nvPr/>
        </p:nvGrpSpPr>
        <p:grpSpPr>
          <a:xfrm>
            <a:off x="4156600" y="4473749"/>
            <a:ext cx="2292797" cy="787743"/>
            <a:chOff x="6310925" y="4605474"/>
            <a:chExt cx="2292797" cy="787743"/>
          </a:xfrm>
        </p:grpSpPr>
        <p:sp>
          <p:nvSpPr>
            <p:cNvPr id="1033" name="Google Shape;1033;p32"/>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32"/>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32"/>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32"/>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32"/>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32"/>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32"/>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32"/>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32"/>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32"/>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32"/>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32"/>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32"/>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6" name="Google Shape;1046;p32"/>
          <p:cNvSpPr/>
          <p:nvPr/>
        </p:nvSpPr>
        <p:spPr>
          <a:xfrm rot="10799819" flipH="1">
            <a:off x="-931185" y="865852"/>
            <a:ext cx="1575278" cy="3509140"/>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32"/>
          <p:cNvSpPr/>
          <p:nvPr/>
        </p:nvSpPr>
        <p:spPr>
          <a:xfrm>
            <a:off x="7904901" y="43944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Quote">
  <p:cSld name="CUSTOM_2_1">
    <p:spTree>
      <p:nvGrpSpPr>
        <p:cNvPr id="1" name="Shape 1048"/>
        <p:cNvGrpSpPr/>
        <p:nvPr/>
      </p:nvGrpSpPr>
      <p:grpSpPr>
        <a:xfrm>
          <a:off x="0" y="0"/>
          <a:ext cx="0" cy="0"/>
          <a:chOff x="0" y="0"/>
          <a:chExt cx="0" cy="0"/>
        </a:xfrm>
      </p:grpSpPr>
      <p:sp>
        <p:nvSpPr>
          <p:cNvPr id="1049" name="Google Shape;1049;p33"/>
          <p:cNvSpPr txBox="1">
            <a:spLocks noGrp="1"/>
          </p:cNvSpPr>
          <p:nvPr>
            <p:ph type="subTitle" idx="1"/>
          </p:nvPr>
        </p:nvSpPr>
        <p:spPr>
          <a:xfrm flipH="1">
            <a:off x="1254300" y="1806725"/>
            <a:ext cx="6635400" cy="915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31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50" name="Google Shape;1050;p33"/>
          <p:cNvSpPr txBox="1">
            <a:spLocks noGrp="1"/>
          </p:cNvSpPr>
          <p:nvPr>
            <p:ph type="title"/>
          </p:nvPr>
        </p:nvSpPr>
        <p:spPr>
          <a:xfrm flipH="1">
            <a:off x="1748400" y="2722625"/>
            <a:ext cx="5647200" cy="79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51" name="Google Shape;1051;p33"/>
          <p:cNvSpPr/>
          <p:nvPr/>
        </p:nvSpPr>
        <p:spPr>
          <a:xfrm flipH="1">
            <a:off x="8259570" y="3063478"/>
            <a:ext cx="1953339" cy="2430764"/>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33"/>
          <p:cNvSpPr/>
          <p:nvPr/>
        </p:nvSpPr>
        <p:spPr>
          <a:xfrm rot="-3521181" flipH="1">
            <a:off x="-444921" y="3317767"/>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33"/>
          <p:cNvSpPr/>
          <p:nvPr/>
        </p:nvSpPr>
        <p:spPr>
          <a:xfrm rot="-9757688">
            <a:off x="338075" y="3253276"/>
            <a:ext cx="1864380" cy="1649517"/>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33"/>
          <p:cNvSpPr/>
          <p:nvPr/>
        </p:nvSpPr>
        <p:spPr>
          <a:xfrm rot="3698694" flipH="1">
            <a:off x="7171073" y="3554965"/>
            <a:ext cx="1107863" cy="1447797"/>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33"/>
          <p:cNvSpPr/>
          <p:nvPr/>
        </p:nvSpPr>
        <p:spPr>
          <a:xfrm rot="-1586466">
            <a:off x="-457966" y="-462714"/>
            <a:ext cx="1888113" cy="2120765"/>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33"/>
          <p:cNvSpPr/>
          <p:nvPr/>
        </p:nvSpPr>
        <p:spPr>
          <a:xfrm flipH="1">
            <a:off x="7309322" y="23615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33"/>
          <p:cNvSpPr/>
          <p:nvPr/>
        </p:nvSpPr>
        <p:spPr>
          <a:xfrm flipH="1">
            <a:off x="7384173" y="97859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8" name="Google Shape;1058;p33"/>
          <p:cNvGrpSpPr/>
          <p:nvPr/>
        </p:nvGrpSpPr>
        <p:grpSpPr>
          <a:xfrm rot="-5106639">
            <a:off x="1857686" y="-204371"/>
            <a:ext cx="883404" cy="2267076"/>
            <a:chOff x="8884661" y="1969535"/>
            <a:chExt cx="415301" cy="1065736"/>
          </a:xfrm>
        </p:grpSpPr>
        <p:sp>
          <p:nvSpPr>
            <p:cNvPr id="1059" name="Google Shape;1059;p33"/>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33"/>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33"/>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33"/>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33"/>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33"/>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33"/>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33"/>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33"/>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33"/>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33"/>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33"/>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33"/>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33"/>
            <p:cNvSpPr/>
            <p:nvPr/>
          </p:nvSpPr>
          <p:spPr>
            <a:xfrm>
              <a:off x="9068284" y="2989636"/>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33"/>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33"/>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text 9">
  <p:cSld name="CUSTOM_3">
    <p:spTree>
      <p:nvGrpSpPr>
        <p:cNvPr id="1" name="Shape 1075"/>
        <p:cNvGrpSpPr/>
        <p:nvPr/>
      </p:nvGrpSpPr>
      <p:grpSpPr>
        <a:xfrm>
          <a:off x="0" y="0"/>
          <a:ext cx="0" cy="0"/>
          <a:chOff x="0" y="0"/>
          <a:chExt cx="0" cy="0"/>
        </a:xfrm>
      </p:grpSpPr>
      <p:sp>
        <p:nvSpPr>
          <p:cNvPr id="1076" name="Google Shape;1076;p34"/>
          <p:cNvSpPr/>
          <p:nvPr/>
        </p:nvSpPr>
        <p:spPr>
          <a:xfrm>
            <a:off x="7641550" y="374352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34"/>
          <p:cNvSpPr/>
          <p:nvPr/>
        </p:nvSpPr>
        <p:spPr>
          <a:xfrm rot="-2165365" flipH="1">
            <a:off x="8163186" y="-1098561"/>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34"/>
          <p:cNvSpPr txBox="1">
            <a:spLocks noGrp="1"/>
          </p:cNvSpPr>
          <p:nvPr>
            <p:ph type="title"/>
          </p:nvPr>
        </p:nvSpPr>
        <p:spPr>
          <a:xfrm>
            <a:off x="821863" y="1625600"/>
            <a:ext cx="3802800" cy="129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200"/>
              <a:buNone/>
              <a:defRPr sz="3600"/>
            </a:lvl1pPr>
            <a:lvl2pPr lvl="1" rtl="0">
              <a:spcBef>
                <a:spcPts val="0"/>
              </a:spcBef>
              <a:spcAft>
                <a:spcPts val="0"/>
              </a:spcAft>
              <a:buSzPts val="4200"/>
              <a:buNone/>
              <a:defRPr sz="4200"/>
            </a:lvl2pPr>
            <a:lvl3pPr lvl="2" rtl="0">
              <a:spcBef>
                <a:spcPts val="0"/>
              </a:spcBef>
              <a:spcAft>
                <a:spcPts val="0"/>
              </a:spcAft>
              <a:buSzPts val="4200"/>
              <a:buNone/>
              <a:defRPr sz="4200"/>
            </a:lvl3pPr>
            <a:lvl4pPr lvl="3" rtl="0">
              <a:spcBef>
                <a:spcPts val="0"/>
              </a:spcBef>
              <a:spcAft>
                <a:spcPts val="0"/>
              </a:spcAft>
              <a:buSzPts val="4200"/>
              <a:buNone/>
              <a:defRPr sz="4200"/>
            </a:lvl4pPr>
            <a:lvl5pPr lvl="4" rtl="0">
              <a:spcBef>
                <a:spcPts val="0"/>
              </a:spcBef>
              <a:spcAft>
                <a:spcPts val="0"/>
              </a:spcAft>
              <a:buSzPts val="4200"/>
              <a:buNone/>
              <a:defRPr sz="4200"/>
            </a:lvl5pPr>
            <a:lvl6pPr lvl="5" rtl="0">
              <a:spcBef>
                <a:spcPts val="0"/>
              </a:spcBef>
              <a:spcAft>
                <a:spcPts val="0"/>
              </a:spcAft>
              <a:buSzPts val="4200"/>
              <a:buNone/>
              <a:defRPr sz="4200"/>
            </a:lvl6pPr>
            <a:lvl7pPr lvl="6" rtl="0">
              <a:spcBef>
                <a:spcPts val="0"/>
              </a:spcBef>
              <a:spcAft>
                <a:spcPts val="0"/>
              </a:spcAft>
              <a:buSzPts val="4200"/>
              <a:buNone/>
              <a:defRPr sz="4200"/>
            </a:lvl7pPr>
            <a:lvl8pPr lvl="7" rtl="0">
              <a:spcBef>
                <a:spcPts val="0"/>
              </a:spcBef>
              <a:spcAft>
                <a:spcPts val="0"/>
              </a:spcAft>
              <a:buSzPts val="4200"/>
              <a:buNone/>
              <a:defRPr sz="4200"/>
            </a:lvl8pPr>
            <a:lvl9pPr lvl="8" rtl="0">
              <a:spcBef>
                <a:spcPts val="0"/>
              </a:spcBef>
              <a:spcAft>
                <a:spcPts val="0"/>
              </a:spcAft>
              <a:buSzPts val="4200"/>
              <a:buNone/>
              <a:defRPr sz="4200"/>
            </a:lvl9pPr>
          </a:lstStyle>
          <a:p>
            <a:endParaRPr/>
          </a:p>
        </p:txBody>
      </p:sp>
      <p:sp>
        <p:nvSpPr>
          <p:cNvPr id="1079" name="Google Shape;1079;p34"/>
          <p:cNvSpPr txBox="1">
            <a:spLocks noGrp="1"/>
          </p:cNvSpPr>
          <p:nvPr>
            <p:ph type="subTitle" idx="1"/>
          </p:nvPr>
        </p:nvSpPr>
        <p:spPr>
          <a:xfrm>
            <a:off x="1252813" y="2923600"/>
            <a:ext cx="2940900" cy="873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1400"/>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1080" name="Google Shape;1080;p34"/>
          <p:cNvSpPr txBox="1">
            <a:spLocks noGrp="1"/>
          </p:cNvSpPr>
          <p:nvPr>
            <p:ph type="body" idx="2"/>
          </p:nvPr>
        </p:nvSpPr>
        <p:spPr>
          <a:xfrm>
            <a:off x="4804038" y="1123350"/>
            <a:ext cx="3518100" cy="3201600"/>
          </a:xfrm>
          <a:prstGeom prst="rect">
            <a:avLst/>
          </a:prstGeom>
        </p:spPr>
        <p:txBody>
          <a:bodyPr spcFirstLastPara="1" wrap="square" lIns="91425" tIns="91425" rIns="91425" bIns="91425" anchor="ctr" anchorCtr="0">
            <a:noAutofit/>
          </a:bodyPr>
          <a:lstStyle>
            <a:lvl1pPr marL="457200" lvl="0" indent="-317500" rtl="0">
              <a:lnSpc>
                <a:spcPct val="100000"/>
              </a:lnSpc>
              <a:spcBef>
                <a:spcPts val="0"/>
              </a:spcBef>
              <a:spcAft>
                <a:spcPts val="0"/>
              </a:spcAft>
              <a:buClr>
                <a:schemeClr val="dk2"/>
              </a:buClr>
              <a:buSzPts val="1400"/>
              <a:buChar char="●"/>
              <a:defRPr sz="1400"/>
            </a:lvl1pPr>
            <a:lvl2pPr marL="914400" lvl="1" indent="-317500" rtl="0">
              <a:spcBef>
                <a:spcPts val="0"/>
              </a:spcBef>
              <a:spcAft>
                <a:spcPts val="0"/>
              </a:spcAft>
              <a:buClr>
                <a:schemeClr val="lt1"/>
              </a:buClr>
              <a:buSzPts val="1400"/>
              <a:buFont typeface="Actor" panose="020B0503050000020004"/>
              <a:buChar char="○"/>
              <a:defRPr/>
            </a:lvl2pPr>
            <a:lvl3pPr marL="1371600" lvl="2" indent="-317500" rtl="0">
              <a:spcBef>
                <a:spcPts val="0"/>
              </a:spcBef>
              <a:spcAft>
                <a:spcPts val="0"/>
              </a:spcAft>
              <a:buClr>
                <a:schemeClr val="lt1"/>
              </a:buClr>
              <a:buSzPts val="1400"/>
              <a:buFont typeface="Actor" panose="020B0503050000020004"/>
              <a:buChar char="■"/>
              <a:defRPr/>
            </a:lvl3pPr>
            <a:lvl4pPr marL="1828800" lvl="3" indent="-317500" rtl="0">
              <a:spcBef>
                <a:spcPts val="0"/>
              </a:spcBef>
              <a:spcAft>
                <a:spcPts val="0"/>
              </a:spcAft>
              <a:buClr>
                <a:schemeClr val="lt1"/>
              </a:buClr>
              <a:buSzPts val="1400"/>
              <a:buFont typeface="Actor" panose="020B0503050000020004"/>
              <a:buChar char="●"/>
              <a:defRPr/>
            </a:lvl4pPr>
            <a:lvl5pPr marL="2286000" lvl="4" indent="-317500" rtl="0">
              <a:spcBef>
                <a:spcPts val="0"/>
              </a:spcBef>
              <a:spcAft>
                <a:spcPts val="0"/>
              </a:spcAft>
              <a:buClr>
                <a:schemeClr val="lt1"/>
              </a:buClr>
              <a:buSzPts val="1400"/>
              <a:buFont typeface="Actor" panose="020B0503050000020004"/>
              <a:buChar char="○"/>
              <a:defRPr/>
            </a:lvl5pPr>
            <a:lvl6pPr marL="2743200" lvl="5" indent="-317500" rtl="0">
              <a:spcBef>
                <a:spcPts val="0"/>
              </a:spcBef>
              <a:spcAft>
                <a:spcPts val="0"/>
              </a:spcAft>
              <a:buClr>
                <a:schemeClr val="lt1"/>
              </a:buClr>
              <a:buSzPts val="1400"/>
              <a:buFont typeface="Actor" panose="020B0503050000020004"/>
              <a:buChar char="■"/>
              <a:defRPr/>
            </a:lvl6pPr>
            <a:lvl7pPr marL="3200400" lvl="6" indent="-317500" rtl="0">
              <a:spcBef>
                <a:spcPts val="0"/>
              </a:spcBef>
              <a:spcAft>
                <a:spcPts val="0"/>
              </a:spcAft>
              <a:buClr>
                <a:schemeClr val="lt1"/>
              </a:buClr>
              <a:buSzPts val="1400"/>
              <a:buFont typeface="Actor" panose="020B0503050000020004"/>
              <a:buChar char="●"/>
              <a:defRPr/>
            </a:lvl7pPr>
            <a:lvl8pPr marL="3657600" lvl="7" indent="-317500" rtl="0">
              <a:spcBef>
                <a:spcPts val="0"/>
              </a:spcBef>
              <a:spcAft>
                <a:spcPts val="0"/>
              </a:spcAft>
              <a:buClr>
                <a:schemeClr val="lt1"/>
              </a:buClr>
              <a:buSzPts val="1400"/>
              <a:buFont typeface="Actor" panose="020B0503050000020004"/>
              <a:buChar char="○"/>
              <a:defRPr/>
            </a:lvl8pPr>
            <a:lvl9pPr marL="4114800" lvl="8" indent="-317500" rtl="0">
              <a:spcBef>
                <a:spcPts val="0"/>
              </a:spcBef>
              <a:spcAft>
                <a:spcPts val="0"/>
              </a:spcAft>
              <a:buClr>
                <a:schemeClr val="lt1"/>
              </a:buClr>
              <a:buSzPts val="1400"/>
              <a:buFont typeface="Actor" panose="020B0503050000020004"/>
              <a:buChar char="■"/>
              <a:defRPr/>
            </a:lvl9pPr>
          </a:lstStyle>
          <a:p>
            <a:endParaRPr/>
          </a:p>
        </p:txBody>
      </p:sp>
      <p:sp>
        <p:nvSpPr>
          <p:cNvPr id="1081" name="Google Shape;1081;p34"/>
          <p:cNvSpPr/>
          <p:nvPr/>
        </p:nvSpPr>
        <p:spPr>
          <a:xfrm rot="6502417">
            <a:off x="-136934" y="-1104777"/>
            <a:ext cx="1708737" cy="2687315"/>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34"/>
          <p:cNvSpPr/>
          <p:nvPr/>
        </p:nvSpPr>
        <p:spPr>
          <a:xfrm rot="-449675" flipH="1">
            <a:off x="6384976" y="4172664"/>
            <a:ext cx="3021773" cy="2054064"/>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34"/>
          <p:cNvSpPr/>
          <p:nvPr/>
        </p:nvSpPr>
        <p:spPr>
          <a:xfrm rot="-2861849">
            <a:off x="-455605" y="3745636"/>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84" name="Google Shape;1084;p34"/>
          <p:cNvGrpSpPr/>
          <p:nvPr/>
        </p:nvGrpSpPr>
        <p:grpSpPr>
          <a:xfrm rot="5017486">
            <a:off x="6375955" y="-821037"/>
            <a:ext cx="374298" cy="3366039"/>
            <a:chOff x="8346443" y="1270213"/>
            <a:chExt cx="339835" cy="3056115"/>
          </a:xfrm>
        </p:grpSpPr>
        <p:sp>
          <p:nvSpPr>
            <p:cNvPr id="1085" name="Google Shape;1085;p34"/>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34"/>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4"/>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4"/>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34"/>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34"/>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34"/>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34"/>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34"/>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34"/>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34"/>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4"/>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4"/>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4"/>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34"/>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34"/>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34"/>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02" name="Google Shape;1102;p34"/>
          <p:cNvSpPr/>
          <p:nvPr/>
        </p:nvSpPr>
        <p:spPr>
          <a:xfrm rot="-1879374">
            <a:off x="1617181" y="565440"/>
            <a:ext cx="529117" cy="593080"/>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34"/>
          <p:cNvSpPr/>
          <p:nvPr/>
        </p:nvSpPr>
        <p:spPr>
          <a:xfrm rot="-1879374">
            <a:off x="2224948" y="465266"/>
            <a:ext cx="399463" cy="415447"/>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04" name="Google Shape;1104;p34"/>
          <p:cNvGrpSpPr/>
          <p:nvPr/>
        </p:nvGrpSpPr>
        <p:grpSpPr>
          <a:xfrm rot="-4902178">
            <a:off x="1885913" y="3109218"/>
            <a:ext cx="360297" cy="2462142"/>
            <a:chOff x="11647063" y="2882548"/>
            <a:chExt cx="360309" cy="2462225"/>
          </a:xfrm>
        </p:grpSpPr>
        <p:sp>
          <p:nvSpPr>
            <p:cNvPr id="1105" name="Google Shape;1105;p34"/>
            <p:cNvSpPr/>
            <p:nvPr/>
          </p:nvSpPr>
          <p:spPr>
            <a:xfrm rot="10800000" flipH="1">
              <a:off x="11840275" y="2882548"/>
              <a:ext cx="126551" cy="9553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34"/>
            <p:cNvSpPr/>
            <p:nvPr/>
          </p:nvSpPr>
          <p:spPr>
            <a:xfrm rot="10800000" flipH="1">
              <a:off x="11704301" y="3176014"/>
              <a:ext cx="152768" cy="11222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34"/>
            <p:cNvSpPr/>
            <p:nvPr/>
          </p:nvSpPr>
          <p:spPr>
            <a:xfrm rot="10800000" flipH="1">
              <a:off x="11783037" y="3426482"/>
              <a:ext cx="78834" cy="9317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34"/>
            <p:cNvSpPr/>
            <p:nvPr/>
          </p:nvSpPr>
          <p:spPr>
            <a:xfrm rot="10800000" flipH="1">
              <a:off x="11711467" y="3891764"/>
              <a:ext cx="138526" cy="11222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34"/>
            <p:cNvSpPr/>
            <p:nvPr/>
          </p:nvSpPr>
          <p:spPr>
            <a:xfrm rot="10800000" flipH="1">
              <a:off x="11806894" y="4235310"/>
              <a:ext cx="57333" cy="57337"/>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34"/>
            <p:cNvSpPr/>
            <p:nvPr/>
          </p:nvSpPr>
          <p:spPr>
            <a:xfrm rot="10800000" flipH="1">
              <a:off x="11761539" y="4481058"/>
              <a:ext cx="119384" cy="88364"/>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34"/>
            <p:cNvSpPr/>
            <p:nvPr/>
          </p:nvSpPr>
          <p:spPr>
            <a:xfrm rot="10800000" flipH="1">
              <a:off x="11647063" y="4710116"/>
              <a:ext cx="128910" cy="97890"/>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34"/>
            <p:cNvSpPr/>
            <p:nvPr/>
          </p:nvSpPr>
          <p:spPr>
            <a:xfrm rot="10800000" flipH="1">
              <a:off x="11885629" y="4669475"/>
              <a:ext cx="121743" cy="97980"/>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34"/>
            <p:cNvSpPr/>
            <p:nvPr/>
          </p:nvSpPr>
          <p:spPr>
            <a:xfrm rot="10800000" flipH="1">
              <a:off x="11842724" y="4872318"/>
              <a:ext cx="95526" cy="76479"/>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34"/>
            <p:cNvSpPr/>
            <p:nvPr/>
          </p:nvSpPr>
          <p:spPr>
            <a:xfrm rot="10800000" flipH="1">
              <a:off x="11845082" y="5246884"/>
              <a:ext cx="119384" cy="97890"/>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5" name="Google Shape;1115;p34"/>
          <p:cNvSpPr/>
          <p:nvPr/>
        </p:nvSpPr>
        <p:spPr>
          <a:xfrm flipH="1">
            <a:off x="6803901" y="45135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four columns ">
  <p:cSld name="CUSTOM_6_1_1">
    <p:spTree>
      <p:nvGrpSpPr>
        <p:cNvPr id="1" name="Shape 1116"/>
        <p:cNvGrpSpPr/>
        <p:nvPr/>
      </p:nvGrpSpPr>
      <p:grpSpPr>
        <a:xfrm>
          <a:off x="0" y="0"/>
          <a:ext cx="0" cy="0"/>
          <a:chOff x="0" y="0"/>
          <a:chExt cx="0" cy="0"/>
        </a:xfrm>
      </p:grpSpPr>
      <p:sp>
        <p:nvSpPr>
          <p:cNvPr id="1117" name="Google Shape;1117;p35"/>
          <p:cNvSpPr txBox="1">
            <a:spLocks noGrp="1"/>
          </p:cNvSpPr>
          <p:nvPr>
            <p:ph type="subTitle" idx="1"/>
          </p:nvPr>
        </p:nvSpPr>
        <p:spPr>
          <a:xfrm>
            <a:off x="720075" y="1515675"/>
            <a:ext cx="2489700" cy="432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2100">
                <a:solidFill>
                  <a:schemeClr val="dk1"/>
                </a:solidFill>
                <a:latin typeface="Rubik Mono One" panose="02000504020000020004"/>
                <a:ea typeface="Rubik Mono One" panose="02000504020000020004"/>
                <a:cs typeface="Rubik Mono One" panose="02000504020000020004"/>
                <a:sym typeface="Rubik Mono One" panose="02000504020000020004"/>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18" name="Google Shape;1118;p35"/>
          <p:cNvSpPr txBox="1">
            <a:spLocks noGrp="1"/>
          </p:cNvSpPr>
          <p:nvPr>
            <p:ph type="subTitle" idx="2"/>
          </p:nvPr>
        </p:nvSpPr>
        <p:spPr>
          <a:xfrm>
            <a:off x="5934325" y="1517300"/>
            <a:ext cx="2489700" cy="43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00">
                <a:solidFill>
                  <a:schemeClr val="dk1"/>
                </a:solidFill>
                <a:latin typeface="Rubik Mono One" panose="02000504020000020004"/>
                <a:ea typeface="Rubik Mono One" panose="02000504020000020004"/>
                <a:cs typeface="Rubik Mono One" panose="02000504020000020004"/>
                <a:sym typeface="Rubik Mono One" panose="02000504020000020004"/>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19" name="Google Shape;1119;p35"/>
          <p:cNvSpPr txBox="1">
            <a:spLocks noGrp="1"/>
          </p:cNvSpPr>
          <p:nvPr>
            <p:ph type="subTitle" idx="3"/>
          </p:nvPr>
        </p:nvSpPr>
        <p:spPr>
          <a:xfrm>
            <a:off x="720075" y="2925174"/>
            <a:ext cx="2489700" cy="432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2100">
                <a:solidFill>
                  <a:schemeClr val="dk1"/>
                </a:solidFill>
                <a:latin typeface="Rubik Mono One" panose="02000504020000020004"/>
                <a:ea typeface="Rubik Mono One" panose="02000504020000020004"/>
                <a:cs typeface="Rubik Mono One" panose="02000504020000020004"/>
                <a:sym typeface="Rubik Mono One" panose="02000504020000020004"/>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20" name="Google Shape;1120;p35"/>
          <p:cNvSpPr txBox="1">
            <a:spLocks noGrp="1"/>
          </p:cNvSpPr>
          <p:nvPr>
            <p:ph type="subTitle" idx="4"/>
          </p:nvPr>
        </p:nvSpPr>
        <p:spPr>
          <a:xfrm>
            <a:off x="5934325" y="2925174"/>
            <a:ext cx="2489700" cy="43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00">
                <a:solidFill>
                  <a:schemeClr val="dk1"/>
                </a:solidFill>
                <a:latin typeface="Rubik Mono One" panose="02000504020000020004"/>
                <a:ea typeface="Rubik Mono One" panose="02000504020000020004"/>
                <a:cs typeface="Rubik Mono One" panose="02000504020000020004"/>
                <a:sym typeface="Rubik Mono One" panose="02000504020000020004"/>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21" name="Google Shape;1121;p35"/>
          <p:cNvSpPr txBox="1">
            <a:spLocks noGrp="1"/>
          </p:cNvSpPr>
          <p:nvPr>
            <p:ph type="body" idx="5"/>
          </p:nvPr>
        </p:nvSpPr>
        <p:spPr>
          <a:xfrm>
            <a:off x="1262200" y="1947675"/>
            <a:ext cx="1947600" cy="568200"/>
          </a:xfrm>
          <a:prstGeom prst="rect">
            <a:avLst/>
          </a:prstGeom>
        </p:spPr>
        <p:txBody>
          <a:bodyPr spcFirstLastPara="1" wrap="square" lIns="91425" tIns="91425" rIns="91425" bIns="91425" anchor="t" anchorCtr="0">
            <a:noAutofit/>
          </a:bodyPr>
          <a:lstStyle>
            <a:lvl1pPr marL="457200" lvl="0" indent="-317500" algn="r" rtl="0">
              <a:lnSpc>
                <a:spcPct val="100000"/>
              </a:lnSpc>
              <a:spcBef>
                <a:spcPts val="0"/>
              </a:spcBef>
              <a:spcAft>
                <a:spcPts val="0"/>
              </a:spcAft>
              <a:buSzPts val="1400"/>
              <a:buChar char="●"/>
              <a:defRPr>
                <a:solidFill>
                  <a:schemeClr val="dk1"/>
                </a:solidFill>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122" name="Google Shape;1122;p35"/>
          <p:cNvSpPr txBox="1">
            <a:spLocks noGrp="1"/>
          </p:cNvSpPr>
          <p:nvPr>
            <p:ph type="body" idx="6"/>
          </p:nvPr>
        </p:nvSpPr>
        <p:spPr>
          <a:xfrm>
            <a:off x="1262200" y="3395900"/>
            <a:ext cx="1947600" cy="568200"/>
          </a:xfrm>
          <a:prstGeom prst="rect">
            <a:avLst/>
          </a:prstGeom>
        </p:spPr>
        <p:txBody>
          <a:bodyPr spcFirstLastPara="1" wrap="square" lIns="91425" tIns="91425" rIns="91425" bIns="91425" anchor="t" anchorCtr="0">
            <a:noAutofit/>
          </a:bodyPr>
          <a:lstStyle>
            <a:lvl1pPr marL="457200" lvl="0" indent="-317500" algn="r" rtl="0">
              <a:lnSpc>
                <a:spcPct val="100000"/>
              </a:lnSpc>
              <a:spcBef>
                <a:spcPts val="0"/>
              </a:spcBef>
              <a:spcAft>
                <a:spcPts val="0"/>
              </a:spcAft>
              <a:buSzPts val="1400"/>
              <a:buChar char="●"/>
              <a:defRPr>
                <a:solidFill>
                  <a:schemeClr val="dk1"/>
                </a:solidFill>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123" name="Google Shape;1123;p35"/>
          <p:cNvSpPr txBox="1">
            <a:spLocks noGrp="1"/>
          </p:cNvSpPr>
          <p:nvPr>
            <p:ph type="body" idx="7"/>
          </p:nvPr>
        </p:nvSpPr>
        <p:spPr>
          <a:xfrm>
            <a:off x="5934325" y="1990075"/>
            <a:ext cx="1947600" cy="5682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124" name="Google Shape;1124;p35"/>
          <p:cNvSpPr txBox="1">
            <a:spLocks noGrp="1"/>
          </p:cNvSpPr>
          <p:nvPr>
            <p:ph type="body" idx="8"/>
          </p:nvPr>
        </p:nvSpPr>
        <p:spPr>
          <a:xfrm>
            <a:off x="5934325" y="3395900"/>
            <a:ext cx="1947600" cy="5682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a:solidFill>
                  <a:schemeClr val="dk1"/>
                </a:solidFill>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125" name="Google Shape;1125;p35"/>
          <p:cNvSpPr txBox="1">
            <a:spLocks noGrp="1"/>
          </p:cNvSpPr>
          <p:nvPr>
            <p:ph type="title"/>
          </p:nvPr>
        </p:nvSpPr>
        <p:spPr>
          <a:xfrm>
            <a:off x="717425" y="360943"/>
            <a:ext cx="77091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126" name="Google Shape;1126;p35"/>
          <p:cNvSpPr/>
          <p:nvPr/>
        </p:nvSpPr>
        <p:spPr>
          <a:xfrm rot="4099971">
            <a:off x="7985072" y="3526916"/>
            <a:ext cx="2242230" cy="236855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35"/>
          <p:cNvSpPr/>
          <p:nvPr/>
        </p:nvSpPr>
        <p:spPr>
          <a:xfrm rot="-2165365" flipH="1">
            <a:off x="8570486" y="-1354311"/>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35"/>
          <p:cNvSpPr/>
          <p:nvPr/>
        </p:nvSpPr>
        <p:spPr>
          <a:xfrm rot="-2861849">
            <a:off x="-1014280" y="3922961"/>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9" name="Google Shape;1129;p35"/>
          <p:cNvGrpSpPr/>
          <p:nvPr/>
        </p:nvGrpSpPr>
        <p:grpSpPr>
          <a:xfrm rot="-393081">
            <a:off x="503326" y="4332116"/>
            <a:ext cx="3170879" cy="754931"/>
            <a:chOff x="501430" y="4330082"/>
            <a:chExt cx="2770114" cy="659515"/>
          </a:xfrm>
        </p:grpSpPr>
        <p:sp>
          <p:nvSpPr>
            <p:cNvPr id="1130" name="Google Shape;1130;p35"/>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35"/>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35"/>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35"/>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35"/>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35"/>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35"/>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35"/>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35"/>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35"/>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35"/>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35"/>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35"/>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35"/>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35"/>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45" name="Google Shape;1145;p35"/>
          <p:cNvSpPr/>
          <p:nvPr/>
        </p:nvSpPr>
        <p:spPr>
          <a:xfrm rot="6502475">
            <a:off x="-1035003" y="318874"/>
            <a:ext cx="1550469" cy="207149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35"/>
          <p:cNvSpPr/>
          <p:nvPr/>
        </p:nvSpPr>
        <p:spPr>
          <a:xfrm>
            <a:off x="-425228" y="-224902"/>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35"/>
          <p:cNvSpPr/>
          <p:nvPr/>
        </p:nvSpPr>
        <p:spPr>
          <a:xfrm flipH="1">
            <a:off x="7469850" y="4217713"/>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35"/>
          <p:cNvSpPr/>
          <p:nvPr/>
        </p:nvSpPr>
        <p:spPr>
          <a:xfrm flipH="1">
            <a:off x="7697026" y="4479317"/>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only 1">
  <p:cSld name="CUSTOM_4">
    <p:spTree>
      <p:nvGrpSpPr>
        <p:cNvPr id="1" name="Shape 1149"/>
        <p:cNvGrpSpPr/>
        <p:nvPr/>
      </p:nvGrpSpPr>
      <p:grpSpPr>
        <a:xfrm>
          <a:off x="0" y="0"/>
          <a:ext cx="0" cy="0"/>
          <a:chOff x="0" y="0"/>
          <a:chExt cx="0" cy="0"/>
        </a:xfrm>
      </p:grpSpPr>
      <p:sp>
        <p:nvSpPr>
          <p:cNvPr id="1150" name="Google Shape;1150;p36"/>
          <p:cNvSpPr/>
          <p:nvPr/>
        </p:nvSpPr>
        <p:spPr>
          <a:xfrm>
            <a:off x="-1803125" y="-463100"/>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36"/>
          <p:cNvSpPr/>
          <p:nvPr/>
        </p:nvSpPr>
        <p:spPr>
          <a:xfrm rot="-2165365" flipH="1">
            <a:off x="8627761" y="3889939"/>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36"/>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53" name="Google Shape;1153;p36"/>
          <p:cNvSpPr/>
          <p:nvPr/>
        </p:nvSpPr>
        <p:spPr>
          <a:xfrm>
            <a:off x="7654075" y="266775"/>
            <a:ext cx="2148629" cy="2673787"/>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36"/>
          <p:cNvSpPr/>
          <p:nvPr/>
        </p:nvSpPr>
        <p:spPr>
          <a:xfrm>
            <a:off x="-1034800" y="263567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36"/>
          <p:cNvSpPr/>
          <p:nvPr/>
        </p:nvSpPr>
        <p:spPr>
          <a:xfrm>
            <a:off x="7497927" y="1100300"/>
            <a:ext cx="529125" cy="593087"/>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36"/>
          <p:cNvSpPr/>
          <p:nvPr/>
        </p:nvSpPr>
        <p:spPr>
          <a:xfrm>
            <a:off x="8027060" y="1693374"/>
            <a:ext cx="399469" cy="415452"/>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57" name="Google Shape;1157;p36"/>
          <p:cNvGrpSpPr/>
          <p:nvPr/>
        </p:nvGrpSpPr>
        <p:grpSpPr>
          <a:xfrm rot="4566273">
            <a:off x="-376829" y="1915880"/>
            <a:ext cx="2342150" cy="1439198"/>
            <a:chOff x="3520886" y="1085667"/>
            <a:chExt cx="1473976" cy="905725"/>
          </a:xfrm>
        </p:grpSpPr>
        <p:sp>
          <p:nvSpPr>
            <p:cNvPr id="1158" name="Google Shape;1158;p36"/>
            <p:cNvSpPr/>
            <p:nvPr/>
          </p:nvSpPr>
          <p:spPr>
            <a:xfrm>
              <a:off x="3625685" y="1162695"/>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36"/>
            <p:cNvSpPr/>
            <p:nvPr/>
          </p:nvSpPr>
          <p:spPr>
            <a:xfrm>
              <a:off x="3520886" y="1090586"/>
              <a:ext cx="63956" cy="50879"/>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36"/>
            <p:cNvSpPr/>
            <p:nvPr/>
          </p:nvSpPr>
          <p:spPr>
            <a:xfrm>
              <a:off x="4696774" y="1524609"/>
              <a:ext cx="78653" cy="63956"/>
            </a:xfrm>
            <a:custGeom>
              <a:avLst/>
              <a:gdLst/>
              <a:ahLst/>
              <a:cxnLst/>
              <a:rect l="l" t="t" r="r" b="b"/>
              <a:pathLst>
                <a:path w="1263" h="1027" extrusionOk="0">
                  <a:moveTo>
                    <a:pt x="631" y="0"/>
                  </a:moveTo>
                  <a:cubicBezTo>
                    <a:pt x="0" y="53"/>
                    <a:pt x="0" y="973"/>
                    <a:pt x="631" y="1026"/>
                  </a:cubicBezTo>
                  <a:cubicBezTo>
                    <a:pt x="1263" y="973"/>
                    <a:pt x="1263" y="53"/>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36"/>
            <p:cNvSpPr/>
            <p:nvPr/>
          </p:nvSpPr>
          <p:spPr>
            <a:xfrm>
              <a:off x="4608289" y="1649088"/>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36"/>
            <p:cNvSpPr/>
            <p:nvPr/>
          </p:nvSpPr>
          <p:spPr>
            <a:xfrm>
              <a:off x="4501872" y="1511470"/>
              <a:ext cx="40977" cy="39420"/>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36"/>
            <p:cNvSpPr/>
            <p:nvPr/>
          </p:nvSpPr>
          <p:spPr>
            <a:xfrm>
              <a:off x="4456042" y="1709677"/>
              <a:ext cx="57355" cy="45897"/>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36"/>
            <p:cNvSpPr/>
            <p:nvPr/>
          </p:nvSpPr>
          <p:spPr>
            <a:xfrm>
              <a:off x="4734446" y="1762046"/>
              <a:ext cx="52436" cy="42658"/>
            </a:xfrm>
            <a:custGeom>
              <a:avLst/>
              <a:gdLst/>
              <a:ahLst/>
              <a:cxnLst/>
              <a:rect l="l" t="t" r="r" b="b"/>
              <a:pathLst>
                <a:path w="842" h="685" extrusionOk="0">
                  <a:moveTo>
                    <a:pt x="421" y="1"/>
                  </a:moveTo>
                  <a:cubicBezTo>
                    <a:pt x="0" y="27"/>
                    <a:pt x="0" y="632"/>
                    <a:pt x="421" y="685"/>
                  </a:cubicBezTo>
                  <a:cubicBezTo>
                    <a:pt x="842" y="632"/>
                    <a:pt x="842" y="27"/>
                    <a:pt x="4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36"/>
            <p:cNvSpPr/>
            <p:nvPr/>
          </p:nvSpPr>
          <p:spPr>
            <a:xfrm>
              <a:off x="4588675" y="1419809"/>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36"/>
            <p:cNvSpPr/>
            <p:nvPr/>
          </p:nvSpPr>
          <p:spPr>
            <a:xfrm>
              <a:off x="4482195" y="1364077"/>
              <a:ext cx="72177" cy="57418"/>
            </a:xfrm>
            <a:custGeom>
              <a:avLst/>
              <a:gdLst/>
              <a:ahLst/>
              <a:cxnLst/>
              <a:rect l="l" t="t" r="r" b="b"/>
              <a:pathLst>
                <a:path w="1159" h="922" extrusionOk="0">
                  <a:moveTo>
                    <a:pt x="579" y="1"/>
                  </a:moveTo>
                  <a:cubicBezTo>
                    <a:pt x="1" y="27"/>
                    <a:pt x="1" y="895"/>
                    <a:pt x="579" y="921"/>
                  </a:cubicBezTo>
                  <a:cubicBezTo>
                    <a:pt x="1158" y="895"/>
                    <a:pt x="1158" y="27"/>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36"/>
            <p:cNvSpPr/>
            <p:nvPr/>
          </p:nvSpPr>
          <p:spPr>
            <a:xfrm>
              <a:off x="4379015" y="1595037"/>
              <a:ext cx="67257" cy="5573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36"/>
            <p:cNvSpPr/>
            <p:nvPr/>
          </p:nvSpPr>
          <p:spPr>
            <a:xfrm>
              <a:off x="4369239" y="1457482"/>
              <a:ext cx="54117" cy="45897"/>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36"/>
            <p:cNvSpPr/>
            <p:nvPr/>
          </p:nvSpPr>
          <p:spPr>
            <a:xfrm>
              <a:off x="4256220" y="1525294"/>
              <a:ext cx="81954" cy="6981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36"/>
            <p:cNvSpPr/>
            <p:nvPr/>
          </p:nvSpPr>
          <p:spPr>
            <a:xfrm>
              <a:off x="4295512" y="1293711"/>
              <a:ext cx="75415" cy="55736"/>
            </a:xfrm>
            <a:custGeom>
              <a:avLst/>
              <a:gdLst/>
              <a:ahLst/>
              <a:cxnLst/>
              <a:rect l="l" t="t" r="r" b="b"/>
              <a:pathLst>
                <a:path w="1211" h="895" extrusionOk="0">
                  <a:moveTo>
                    <a:pt x="606" y="0"/>
                  </a:moveTo>
                  <a:cubicBezTo>
                    <a:pt x="1" y="0"/>
                    <a:pt x="1" y="894"/>
                    <a:pt x="606" y="894"/>
                  </a:cubicBezTo>
                  <a:cubicBezTo>
                    <a:pt x="1210" y="894"/>
                    <a:pt x="1210"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36"/>
            <p:cNvSpPr/>
            <p:nvPr/>
          </p:nvSpPr>
          <p:spPr>
            <a:xfrm>
              <a:off x="4126825" y="1372296"/>
              <a:ext cx="68876" cy="57355"/>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36"/>
            <p:cNvSpPr/>
            <p:nvPr/>
          </p:nvSpPr>
          <p:spPr>
            <a:xfrm>
              <a:off x="4130126" y="1237980"/>
              <a:ext cx="54117" cy="41039"/>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36"/>
            <p:cNvSpPr/>
            <p:nvPr/>
          </p:nvSpPr>
          <p:spPr>
            <a:xfrm>
              <a:off x="3981116" y="1449262"/>
              <a:ext cx="58974" cy="47578"/>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36"/>
            <p:cNvSpPr/>
            <p:nvPr/>
          </p:nvSpPr>
          <p:spPr>
            <a:xfrm>
              <a:off x="3900851" y="1293711"/>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36"/>
            <p:cNvSpPr/>
            <p:nvPr/>
          </p:nvSpPr>
          <p:spPr>
            <a:xfrm>
              <a:off x="3877936" y="1180691"/>
              <a:ext cx="63894" cy="54117"/>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36"/>
            <p:cNvSpPr/>
            <p:nvPr/>
          </p:nvSpPr>
          <p:spPr>
            <a:xfrm>
              <a:off x="3789452" y="1211826"/>
              <a:ext cx="72177" cy="60656"/>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36"/>
            <p:cNvSpPr/>
            <p:nvPr/>
          </p:nvSpPr>
          <p:spPr>
            <a:xfrm>
              <a:off x="3707568" y="1287111"/>
              <a:ext cx="47578" cy="4390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36"/>
            <p:cNvSpPr/>
            <p:nvPr/>
          </p:nvSpPr>
          <p:spPr>
            <a:xfrm>
              <a:off x="3740322" y="1085667"/>
              <a:ext cx="52498" cy="55798"/>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36"/>
            <p:cNvSpPr/>
            <p:nvPr/>
          </p:nvSpPr>
          <p:spPr>
            <a:xfrm>
              <a:off x="4028565" y="1203606"/>
              <a:ext cx="55736" cy="42658"/>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36"/>
            <p:cNvSpPr/>
            <p:nvPr/>
          </p:nvSpPr>
          <p:spPr>
            <a:xfrm>
              <a:off x="3789452" y="1418127"/>
              <a:ext cx="55798" cy="41039"/>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36"/>
            <p:cNvSpPr/>
            <p:nvPr/>
          </p:nvSpPr>
          <p:spPr>
            <a:xfrm>
              <a:off x="4056399" y="1572122"/>
              <a:ext cx="59037" cy="4427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36"/>
            <p:cNvSpPr/>
            <p:nvPr/>
          </p:nvSpPr>
          <p:spPr>
            <a:xfrm>
              <a:off x="4187413" y="1667084"/>
              <a:ext cx="81954" cy="65576"/>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36"/>
            <p:cNvSpPr/>
            <p:nvPr/>
          </p:nvSpPr>
          <p:spPr>
            <a:xfrm>
              <a:off x="4338104" y="1739504"/>
              <a:ext cx="77034" cy="72799"/>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36"/>
            <p:cNvSpPr/>
            <p:nvPr/>
          </p:nvSpPr>
          <p:spPr>
            <a:xfrm>
              <a:off x="4544464" y="1825935"/>
              <a:ext cx="80272" cy="65576"/>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36"/>
            <p:cNvSpPr/>
            <p:nvPr/>
          </p:nvSpPr>
          <p:spPr>
            <a:xfrm>
              <a:off x="4758980" y="1627791"/>
              <a:ext cx="88493" cy="67195"/>
            </a:xfrm>
            <a:custGeom>
              <a:avLst/>
              <a:gdLst/>
              <a:ahLst/>
              <a:cxnLst/>
              <a:rect l="l" t="t" r="r" b="b"/>
              <a:pathLst>
                <a:path w="1421" h="1079" extrusionOk="0">
                  <a:moveTo>
                    <a:pt x="711" y="0"/>
                  </a:moveTo>
                  <a:cubicBezTo>
                    <a:pt x="1" y="0"/>
                    <a:pt x="1" y="1079"/>
                    <a:pt x="711" y="1079"/>
                  </a:cubicBezTo>
                  <a:cubicBezTo>
                    <a:pt x="1421" y="1079"/>
                    <a:pt x="1421"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36"/>
            <p:cNvSpPr/>
            <p:nvPr/>
          </p:nvSpPr>
          <p:spPr>
            <a:xfrm>
              <a:off x="4716388" y="1914359"/>
              <a:ext cx="65576" cy="49197"/>
            </a:xfrm>
            <a:custGeom>
              <a:avLst/>
              <a:gdLst/>
              <a:ahLst/>
              <a:cxnLst/>
              <a:rect l="l" t="t" r="r" b="b"/>
              <a:pathLst>
                <a:path w="1053" h="790" extrusionOk="0">
                  <a:moveTo>
                    <a:pt x="527" y="1"/>
                  </a:moveTo>
                  <a:cubicBezTo>
                    <a:pt x="1" y="1"/>
                    <a:pt x="1" y="790"/>
                    <a:pt x="527" y="790"/>
                  </a:cubicBezTo>
                  <a:cubicBezTo>
                    <a:pt x="1053" y="790"/>
                    <a:pt x="10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36"/>
            <p:cNvSpPr/>
            <p:nvPr/>
          </p:nvSpPr>
          <p:spPr>
            <a:xfrm>
              <a:off x="4868698" y="1785024"/>
              <a:ext cx="62337" cy="45897"/>
            </a:xfrm>
            <a:custGeom>
              <a:avLst/>
              <a:gdLst/>
              <a:ahLst/>
              <a:cxnLst/>
              <a:rect l="l" t="t" r="r" b="b"/>
              <a:pathLst>
                <a:path w="1001" h="737" extrusionOk="0">
                  <a:moveTo>
                    <a:pt x="500" y="0"/>
                  </a:moveTo>
                  <a:cubicBezTo>
                    <a:pt x="1" y="0"/>
                    <a:pt x="1" y="736"/>
                    <a:pt x="500" y="736"/>
                  </a:cubicBezTo>
                  <a:cubicBezTo>
                    <a:pt x="1000" y="736"/>
                    <a:pt x="1000"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36"/>
            <p:cNvSpPr/>
            <p:nvPr/>
          </p:nvSpPr>
          <p:spPr>
            <a:xfrm>
              <a:off x="4921129" y="1627791"/>
              <a:ext cx="73734" cy="59037"/>
            </a:xfrm>
            <a:custGeom>
              <a:avLst/>
              <a:gdLst/>
              <a:ahLst/>
              <a:cxnLst/>
              <a:rect l="l" t="t" r="r" b="b"/>
              <a:pathLst>
                <a:path w="1184" h="948" extrusionOk="0">
                  <a:moveTo>
                    <a:pt x="605" y="0"/>
                  </a:moveTo>
                  <a:cubicBezTo>
                    <a:pt x="0" y="27"/>
                    <a:pt x="0" y="894"/>
                    <a:pt x="605" y="947"/>
                  </a:cubicBezTo>
                  <a:cubicBezTo>
                    <a:pt x="1184" y="894"/>
                    <a:pt x="1184" y="27"/>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36"/>
            <p:cNvSpPr/>
            <p:nvPr/>
          </p:nvSpPr>
          <p:spPr>
            <a:xfrm>
              <a:off x="4837564" y="1545906"/>
              <a:ext cx="65576" cy="54117"/>
            </a:xfrm>
            <a:custGeom>
              <a:avLst/>
              <a:gdLst/>
              <a:ahLst/>
              <a:cxnLst/>
              <a:rect l="l" t="t" r="r" b="b"/>
              <a:pathLst>
                <a:path w="1053" h="869" extrusionOk="0">
                  <a:moveTo>
                    <a:pt x="527" y="0"/>
                  </a:moveTo>
                  <a:cubicBezTo>
                    <a:pt x="1" y="53"/>
                    <a:pt x="1" y="842"/>
                    <a:pt x="527" y="868"/>
                  </a:cubicBezTo>
                  <a:cubicBezTo>
                    <a:pt x="1053" y="842"/>
                    <a:pt x="1053"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36"/>
            <p:cNvSpPr/>
            <p:nvPr/>
          </p:nvSpPr>
          <p:spPr>
            <a:xfrm>
              <a:off x="4816330" y="1937274"/>
              <a:ext cx="73734" cy="54117"/>
            </a:xfrm>
            <a:custGeom>
              <a:avLst/>
              <a:gdLst/>
              <a:ahLst/>
              <a:cxnLst/>
              <a:rect l="l" t="t" r="r" b="b"/>
              <a:pathLst>
                <a:path w="1184" h="869" extrusionOk="0">
                  <a:moveTo>
                    <a:pt x="605" y="1"/>
                  </a:moveTo>
                  <a:cubicBezTo>
                    <a:pt x="0" y="1"/>
                    <a:pt x="0" y="869"/>
                    <a:pt x="605" y="869"/>
                  </a:cubicBezTo>
                  <a:cubicBezTo>
                    <a:pt x="1184" y="869"/>
                    <a:pt x="1184"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1" name="Google Shape;1191;p36"/>
          <p:cNvSpPr/>
          <p:nvPr/>
        </p:nvSpPr>
        <p:spPr>
          <a:xfrm rot="7529882">
            <a:off x="7491546" y="3854848"/>
            <a:ext cx="2551705" cy="1734533"/>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only 2">
  <p:cSld name="CUSTOM_4_1">
    <p:spTree>
      <p:nvGrpSpPr>
        <p:cNvPr id="1" name="Shape 1192"/>
        <p:cNvGrpSpPr/>
        <p:nvPr/>
      </p:nvGrpSpPr>
      <p:grpSpPr>
        <a:xfrm>
          <a:off x="0" y="0"/>
          <a:ext cx="0" cy="0"/>
          <a:chOff x="0" y="0"/>
          <a:chExt cx="0" cy="0"/>
        </a:xfrm>
      </p:grpSpPr>
      <p:sp>
        <p:nvSpPr>
          <p:cNvPr id="1193" name="Google Shape;1193;p37"/>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94" name="Google Shape;1194;p37"/>
          <p:cNvSpPr/>
          <p:nvPr/>
        </p:nvSpPr>
        <p:spPr>
          <a:xfrm rot="2700000">
            <a:off x="7047892" y="-826778"/>
            <a:ext cx="2595188" cy="2728556"/>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37"/>
          <p:cNvSpPr/>
          <p:nvPr/>
        </p:nvSpPr>
        <p:spPr>
          <a:xfrm rot="-1586470">
            <a:off x="-843390" y="368653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6" name="Google Shape;1196;p37"/>
          <p:cNvGrpSpPr/>
          <p:nvPr/>
        </p:nvGrpSpPr>
        <p:grpSpPr>
          <a:xfrm>
            <a:off x="8140716" y="4002481"/>
            <a:ext cx="2171635" cy="1029931"/>
            <a:chOff x="7097466" y="3719281"/>
            <a:chExt cx="2171635" cy="1029931"/>
          </a:xfrm>
        </p:grpSpPr>
        <p:sp>
          <p:nvSpPr>
            <p:cNvPr id="1197" name="Google Shape;1197;p37"/>
            <p:cNvSpPr/>
            <p:nvPr/>
          </p:nvSpPr>
          <p:spPr>
            <a:xfrm flipH="1">
              <a:off x="7123735"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37"/>
            <p:cNvSpPr/>
            <p:nvPr/>
          </p:nvSpPr>
          <p:spPr>
            <a:xfrm flipH="1">
              <a:off x="7127613"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37"/>
            <p:cNvSpPr/>
            <p:nvPr/>
          </p:nvSpPr>
          <p:spPr>
            <a:xfrm flipH="1">
              <a:off x="709746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0" name="Google Shape;1200;p37"/>
          <p:cNvGrpSpPr/>
          <p:nvPr/>
        </p:nvGrpSpPr>
        <p:grpSpPr>
          <a:xfrm>
            <a:off x="191489" y="1233379"/>
            <a:ext cx="374294" cy="3366005"/>
            <a:chOff x="8346443" y="1270213"/>
            <a:chExt cx="339835" cy="3056115"/>
          </a:xfrm>
        </p:grpSpPr>
        <p:sp>
          <p:nvSpPr>
            <p:cNvPr id="1201" name="Google Shape;1201;p37"/>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37"/>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37"/>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37"/>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37"/>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37"/>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37"/>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37"/>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37"/>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37"/>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37"/>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37"/>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37"/>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37"/>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37"/>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37"/>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37"/>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8" name="Google Shape;1218;p37"/>
          <p:cNvSpPr/>
          <p:nvPr/>
        </p:nvSpPr>
        <p:spPr>
          <a:xfrm rot="-1903988">
            <a:off x="6565544" y="-417618"/>
            <a:ext cx="2252553" cy="1321628"/>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37"/>
          <p:cNvSpPr/>
          <p:nvPr/>
        </p:nvSpPr>
        <p:spPr>
          <a:xfrm rot="-4732485" flipH="1">
            <a:off x="3725135" y="3572299"/>
            <a:ext cx="1575267" cy="350918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only 3">
  <p:cSld name="CUSTOM_4_1_1_1">
    <p:spTree>
      <p:nvGrpSpPr>
        <p:cNvPr id="1" name="Shape 1220"/>
        <p:cNvGrpSpPr/>
        <p:nvPr/>
      </p:nvGrpSpPr>
      <p:grpSpPr>
        <a:xfrm>
          <a:off x="0" y="0"/>
          <a:ext cx="0" cy="0"/>
          <a:chOff x="0" y="0"/>
          <a:chExt cx="0" cy="0"/>
        </a:xfrm>
      </p:grpSpPr>
      <p:sp>
        <p:nvSpPr>
          <p:cNvPr id="1221" name="Google Shape;1221;p38"/>
          <p:cNvSpPr/>
          <p:nvPr/>
        </p:nvSpPr>
        <p:spPr>
          <a:xfrm rot="845464" flipH="1">
            <a:off x="8398226" y="3242429"/>
            <a:ext cx="1953388" cy="2430826"/>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38"/>
          <p:cNvSpPr/>
          <p:nvPr/>
        </p:nvSpPr>
        <p:spPr>
          <a:xfrm flipH="1">
            <a:off x="7992822" y="17447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38"/>
          <p:cNvSpPr/>
          <p:nvPr/>
        </p:nvSpPr>
        <p:spPr>
          <a:xfrm flipH="1">
            <a:off x="8200898" y="92574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38"/>
          <p:cNvSpPr/>
          <p:nvPr/>
        </p:nvSpPr>
        <p:spPr>
          <a:xfrm rot="-7750036">
            <a:off x="-1498570" y="-1685766"/>
            <a:ext cx="2335779" cy="245581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38"/>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26" name="Google Shape;1226;p38"/>
          <p:cNvSpPr/>
          <p:nvPr/>
        </p:nvSpPr>
        <p:spPr>
          <a:xfrm rot="-1332338" flipH="1">
            <a:off x="-807355" y="3802983"/>
            <a:ext cx="1626699" cy="1827139"/>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38"/>
          <p:cNvSpPr/>
          <p:nvPr/>
        </p:nvSpPr>
        <p:spPr>
          <a:xfrm rot="5831975">
            <a:off x="6057024" y="5016835"/>
            <a:ext cx="2158669" cy="1644151"/>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28" name="Google Shape;1228;p38"/>
          <p:cNvGrpSpPr/>
          <p:nvPr/>
        </p:nvGrpSpPr>
        <p:grpSpPr>
          <a:xfrm rot="-163311">
            <a:off x="263438" y="1349601"/>
            <a:ext cx="374274" cy="3365830"/>
            <a:chOff x="8346443" y="1270213"/>
            <a:chExt cx="339835" cy="3056115"/>
          </a:xfrm>
        </p:grpSpPr>
        <p:sp>
          <p:nvSpPr>
            <p:cNvPr id="1229" name="Google Shape;1229;p38"/>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38"/>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38"/>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38"/>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38"/>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38"/>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38"/>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38"/>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38"/>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38"/>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38"/>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38"/>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38"/>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38"/>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38"/>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38"/>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38"/>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only 4">
  <p:cSld name="CUSTOM_4_1_1_1_1">
    <p:spTree>
      <p:nvGrpSpPr>
        <p:cNvPr id="1" name="Shape 1246"/>
        <p:cNvGrpSpPr/>
        <p:nvPr/>
      </p:nvGrpSpPr>
      <p:grpSpPr>
        <a:xfrm>
          <a:off x="0" y="0"/>
          <a:ext cx="0" cy="0"/>
          <a:chOff x="0" y="0"/>
          <a:chExt cx="0" cy="0"/>
        </a:xfrm>
      </p:grpSpPr>
      <p:sp>
        <p:nvSpPr>
          <p:cNvPr id="1247" name="Google Shape;1247;p39"/>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48" name="Google Shape;1248;p39"/>
          <p:cNvSpPr/>
          <p:nvPr/>
        </p:nvSpPr>
        <p:spPr>
          <a:xfrm rot="-1586470">
            <a:off x="7873460" y="-71025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39"/>
          <p:cNvSpPr/>
          <p:nvPr/>
        </p:nvSpPr>
        <p:spPr>
          <a:xfrm rot="5209806">
            <a:off x="-974615" y="4133223"/>
            <a:ext cx="1780042" cy="1871519"/>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50" name="Google Shape;1250;p39"/>
          <p:cNvGrpSpPr/>
          <p:nvPr/>
        </p:nvGrpSpPr>
        <p:grpSpPr>
          <a:xfrm rot="4098158">
            <a:off x="7818656" y="-41383"/>
            <a:ext cx="699647" cy="1434804"/>
            <a:chOff x="8971042" y="1969535"/>
            <a:chExt cx="328920" cy="674533"/>
          </a:xfrm>
        </p:grpSpPr>
        <p:sp>
          <p:nvSpPr>
            <p:cNvPr id="1251" name="Google Shape;1251;p39"/>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39"/>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39"/>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39"/>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39"/>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39"/>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39"/>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39"/>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39"/>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39"/>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39"/>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39"/>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3" name="Google Shape;1263;p39"/>
          <p:cNvSpPr/>
          <p:nvPr/>
        </p:nvSpPr>
        <p:spPr>
          <a:xfrm rot="-5657010">
            <a:off x="-1661079" y="362513"/>
            <a:ext cx="2742801" cy="1460172"/>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39"/>
          <p:cNvSpPr/>
          <p:nvPr/>
        </p:nvSpPr>
        <p:spPr>
          <a:xfrm flipH="1">
            <a:off x="8619720" y="3657624"/>
            <a:ext cx="928691" cy="1524436"/>
          </a:xfrm>
          <a:custGeom>
            <a:avLst/>
            <a:gdLst/>
            <a:ahLst/>
            <a:cxnLst/>
            <a:rect l="l" t="t" r="r" b="b"/>
            <a:pathLst>
              <a:path w="16491" h="27071" extrusionOk="0">
                <a:moveTo>
                  <a:pt x="6898" y="0"/>
                </a:moveTo>
                <a:cubicBezTo>
                  <a:pt x="6358" y="0"/>
                  <a:pt x="5822" y="94"/>
                  <a:pt x="5313" y="297"/>
                </a:cubicBezTo>
                <a:cubicBezTo>
                  <a:pt x="2762" y="1349"/>
                  <a:pt x="1894" y="4479"/>
                  <a:pt x="1473" y="7214"/>
                </a:cubicBezTo>
                <a:cubicBezTo>
                  <a:pt x="1131" y="9397"/>
                  <a:pt x="868" y="11606"/>
                  <a:pt x="658" y="13815"/>
                </a:cubicBezTo>
                <a:cubicBezTo>
                  <a:pt x="263" y="17760"/>
                  <a:pt x="53" y="21705"/>
                  <a:pt x="0" y="25650"/>
                </a:cubicBezTo>
                <a:lnTo>
                  <a:pt x="0" y="27071"/>
                </a:lnTo>
                <a:lnTo>
                  <a:pt x="15859" y="27071"/>
                </a:lnTo>
                <a:cubicBezTo>
                  <a:pt x="16491" y="20496"/>
                  <a:pt x="15886" y="13894"/>
                  <a:pt x="14018" y="7582"/>
                </a:cubicBezTo>
                <a:cubicBezTo>
                  <a:pt x="13413" y="5531"/>
                  <a:pt x="12624" y="3453"/>
                  <a:pt x="11125" y="1902"/>
                </a:cubicBezTo>
                <a:cubicBezTo>
                  <a:pt x="10033" y="770"/>
                  <a:pt x="8448" y="0"/>
                  <a:pt x="68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39"/>
          <p:cNvSpPr/>
          <p:nvPr/>
        </p:nvSpPr>
        <p:spPr>
          <a:xfrm rot="-899880">
            <a:off x="7199970" y="4456048"/>
            <a:ext cx="2252503" cy="1321644"/>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39"/>
          <p:cNvSpPr/>
          <p:nvPr/>
        </p:nvSpPr>
        <p:spPr>
          <a:xfrm>
            <a:off x="-425228" y="-224902"/>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39"/>
          <p:cNvSpPr/>
          <p:nvPr/>
        </p:nvSpPr>
        <p:spPr>
          <a:xfrm rot="5831975">
            <a:off x="8295524" y="912110"/>
            <a:ext cx="2158669" cy="1644151"/>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68" name="Google Shape;1268;p39"/>
          <p:cNvGrpSpPr/>
          <p:nvPr/>
        </p:nvGrpSpPr>
        <p:grpSpPr>
          <a:xfrm rot="-393081">
            <a:off x="579526" y="4408316"/>
            <a:ext cx="3170879" cy="754931"/>
            <a:chOff x="501430" y="4330082"/>
            <a:chExt cx="2770114" cy="659515"/>
          </a:xfrm>
        </p:grpSpPr>
        <p:sp>
          <p:nvSpPr>
            <p:cNvPr id="1269" name="Google Shape;1269;p39"/>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39"/>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39"/>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39"/>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39"/>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39"/>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39"/>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39"/>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39"/>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39"/>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39"/>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39"/>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39"/>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39"/>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39"/>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only 5">
  <p:cSld name="CUSTOM_4_1_1_1_1_1">
    <p:spTree>
      <p:nvGrpSpPr>
        <p:cNvPr id="1" name="Shape 1284"/>
        <p:cNvGrpSpPr/>
        <p:nvPr/>
      </p:nvGrpSpPr>
      <p:grpSpPr>
        <a:xfrm>
          <a:off x="0" y="0"/>
          <a:ext cx="0" cy="0"/>
          <a:chOff x="0" y="0"/>
          <a:chExt cx="0" cy="0"/>
        </a:xfrm>
      </p:grpSpPr>
      <p:sp>
        <p:nvSpPr>
          <p:cNvPr id="1285" name="Google Shape;1285;p40"/>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86" name="Google Shape;1286;p40"/>
          <p:cNvSpPr/>
          <p:nvPr/>
        </p:nvSpPr>
        <p:spPr>
          <a:xfrm>
            <a:off x="461328" y="1227753"/>
            <a:ext cx="1983954" cy="629190"/>
          </a:xfrm>
          <a:custGeom>
            <a:avLst/>
            <a:gdLst/>
            <a:ahLst/>
            <a:cxnLst/>
            <a:rect l="l" t="t" r="r" b="b"/>
            <a:pathLst>
              <a:path w="34849" h="11052" extrusionOk="0">
                <a:moveTo>
                  <a:pt x="22203" y="1"/>
                </a:moveTo>
                <a:cubicBezTo>
                  <a:pt x="21288" y="1"/>
                  <a:pt x="20373" y="22"/>
                  <a:pt x="19463" y="46"/>
                </a:cubicBezTo>
                <a:cubicBezTo>
                  <a:pt x="18043" y="98"/>
                  <a:pt x="16622" y="177"/>
                  <a:pt x="15150" y="230"/>
                </a:cubicBezTo>
                <a:cubicBezTo>
                  <a:pt x="13887" y="282"/>
                  <a:pt x="12625" y="361"/>
                  <a:pt x="11389" y="414"/>
                </a:cubicBezTo>
                <a:cubicBezTo>
                  <a:pt x="10222" y="487"/>
                  <a:pt x="9055" y="627"/>
                  <a:pt x="7908" y="627"/>
                </a:cubicBezTo>
                <a:cubicBezTo>
                  <a:pt x="7815" y="627"/>
                  <a:pt x="7721" y="626"/>
                  <a:pt x="7628" y="624"/>
                </a:cubicBezTo>
                <a:cubicBezTo>
                  <a:pt x="6978" y="604"/>
                  <a:pt x="6438" y="443"/>
                  <a:pt x="5827" y="443"/>
                </a:cubicBezTo>
                <a:cubicBezTo>
                  <a:pt x="5646" y="443"/>
                  <a:pt x="5459" y="457"/>
                  <a:pt x="5261" y="493"/>
                </a:cubicBezTo>
                <a:cubicBezTo>
                  <a:pt x="4209" y="651"/>
                  <a:pt x="3183" y="1045"/>
                  <a:pt x="2263" y="1650"/>
                </a:cubicBezTo>
                <a:cubicBezTo>
                  <a:pt x="974" y="2518"/>
                  <a:pt x="1" y="4017"/>
                  <a:pt x="132" y="5595"/>
                </a:cubicBezTo>
                <a:cubicBezTo>
                  <a:pt x="264" y="6936"/>
                  <a:pt x="1158" y="8146"/>
                  <a:pt x="2289" y="8882"/>
                </a:cubicBezTo>
                <a:cubicBezTo>
                  <a:pt x="3420" y="9619"/>
                  <a:pt x="4761" y="9987"/>
                  <a:pt x="6076" y="10276"/>
                </a:cubicBezTo>
                <a:cubicBezTo>
                  <a:pt x="8648" y="10818"/>
                  <a:pt x="11250" y="11052"/>
                  <a:pt x="13860" y="11052"/>
                </a:cubicBezTo>
                <a:cubicBezTo>
                  <a:pt x="19738" y="11052"/>
                  <a:pt x="25658" y="9868"/>
                  <a:pt x="31377" y="8356"/>
                </a:cubicBezTo>
                <a:cubicBezTo>
                  <a:pt x="32771" y="8015"/>
                  <a:pt x="34349" y="7410"/>
                  <a:pt x="34664" y="6016"/>
                </a:cubicBezTo>
                <a:cubicBezTo>
                  <a:pt x="34848" y="5253"/>
                  <a:pt x="34533" y="4464"/>
                  <a:pt x="34112" y="3807"/>
                </a:cubicBezTo>
                <a:cubicBezTo>
                  <a:pt x="32876" y="1992"/>
                  <a:pt x="30719" y="1071"/>
                  <a:pt x="28589" y="598"/>
                </a:cubicBezTo>
                <a:cubicBezTo>
                  <a:pt x="26504" y="118"/>
                  <a:pt x="24354" y="1"/>
                  <a:pt x="222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40"/>
          <p:cNvSpPr/>
          <p:nvPr/>
        </p:nvSpPr>
        <p:spPr>
          <a:xfrm>
            <a:off x="-146611" y="1933434"/>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40"/>
          <p:cNvSpPr/>
          <p:nvPr/>
        </p:nvSpPr>
        <p:spPr>
          <a:xfrm>
            <a:off x="-744375" y="2654025"/>
            <a:ext cx="2440162"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40"/>
          <p:cNvSpPr/>
          <p:nvPr/>
        </p:nvSpPr>
        <p:spPr>
          <a:xfrm rot="-6114784" flipH="1">
            <a:off x="7339770" y="726525"/>
            <a:ext cx="1626696" cy="257061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40"/>
          <p:cNvSpPr/>
          <p:nvPr/>
        </p:nvSpPr>
        <p:spPr>
          <a:xfrm rot="500866" flipH="1">
            <a:off x="8111903" y="-310352"/>
            <a:ext cx="1367132" cy="2640372"/>
          </a:xfrm>
          <a:custGeom>
            <a:avLst/>
            <a:gdLst/>
            <a:ahLst/>
            <a:cxnLst/>
            <a:rect l="l" t="t" r="r" b="b"/>
            <a:pathLst>
              <a:path w="20778" h="40129" extrusionOk="0">
                <a:moveTo>
                  <a:pt x="7901" y="510"/>
                </a:moveTo>
                <a:cubicBezTo>
                  <a:pt x="7967" y="510"/>
                  <a:pt x="8034" y="511"/>
                  <a:pt x="8101" y="514"/>
                </a:cubicBezTo>
                <a:cubicBezTo>
                  <a:pt x="9469" y="540"/>
                  <a:pt x="10810" y="934"/>
                  <a:pt x="11994" y="1644"/>
                </a:cubicBezTo>
                <a:cubicBezTo>
                  <a:pt x="14518" y="3144"/>
                  <a:pt x="16281" y="5642"/>
                  <a:pt x="17438" y="8298"/>
                </a:cubicBezTo>
                <a:cubicBezTo>
                  <a:pt x="18779" y="11454"/>
                  <a:pt x="19410" y="14900"/>
                  <a:pt x="19700" y="18319"/>
                </a:cubicBezTo>
                <a:cubicBezTo>
                  <a:pt x="19857" y="20028"/>
                  <a:pt x="19936" y="21764"/>
                  <a:pt x="19989" y="23473"/>
                </a:cubicBezTo>
                <a:cubicBezTo>
                  <a:pt x="20015" y="25104"/>
                  <a:pt x="19963" y="26761"/>
                  <a:pt x="19805" y="28391"/>
                </a:cubicBezTo>
                <a:cubicBezTo>
                  <a:pt x="19437" y="31416"/>
                  <a:pt x="18490" y="34519"/>
                  <a:pt x="16359" y="36755"/>
                </a:cubicBezTo>
                <a:cubicBezTo>
                  <a:pt x="14676" y="38510"/>
                  <a:pt x="12311" y="39760"/>
                  <a:pt x="9867" y="39760"/>
                </a:cubicBezTo>
                <a:cubicBezTo>
                  <a:pt x="9639" y="39760"/>
                  <a:pt x="9409" y="39749"/>
                  <a:pt x="9180" y="39727"/>
                </a:cubicBezTo>
                <a:cubicBezTo>
                  <a:pt x="8724" y="39672"/>
                  <a:pt x="8281" y="39580"/>
                  <a:pt x="7851" y="39441"/>
                </a:cubicBezTo>
                <a:lnTo>
                  <a:pt x="7851" y="39441"/>
                </a:lnTo>
                <a:cubicBezTo>
                  <a:pt x="7833" y="39427"/>
                  <a:pt x="7812" y="39417"/>
                  <a:pt x="7786" y="39411"/>
                </a:cubicBezTo>
                <a:cubicBezTo>
                  <a:pt x="7669" y="39374"/>
                  <a:pt x="7555" y="39335"/>
                  <a:pt x="7442" y="39292"/>
                </a:cubicBezTo>
                <a:lnTo>
                  <a:pt x="7442" y="39292"/>
                </a:lnTo>
                <a:cubicBezTo>
                  <a:pt x="7390" y="39271"/>
                  <a:pt x="7338" y="39249"/>
                  <a:pt x="7286" y="39227"/>
                </a:cubicBezTo>
                <a:cubicBezTo>
                  <a:pt x="7268" y="39218"/>
                  <a:pt x="7250" y="39212"/>
                  <a:pt x="7232" y="39209"/>
                </a:cubicBezTo>
                <a:lnTo>
                  <a:pt x="7232" y="39209"/>
                </a:lnTo>
                <a:cubicBezTo>
                  <a:pt x="4565" y="38102"/>
                  <a:pt x="2946" y="35417"/>
                  <a:pt x="2157" y="32731"/>
                </a:cubicBezTo>
                <a:cubicBezTo>
                  <a:pt x="1710" y="31021"/>
                  <a:pt x="1395" y="29312"/>
                  <a:pt x="1211" y="27550"/>
                </a:cubicBezTo>
                <a:cubicBezTo>
                  <a:pt x="1000" y="25814"/>
                  <a:pt x="842" y="24078"/>
                  <a:pt x="737" y="22342"/>
                </a:cubicBezTo>
                <a:cubicBezTo>
                  <a:pt x="527" y="18871"/>
                  <a:pt x="658" y="15347"/>
                  <a:pt x="1158" y="11901"/>
                </a:cubicBezTo>
                <a:cubicBezTo>
                  <a:pt x="1421" y="10166"/>
                  <a:pt x="1789" y="8456"/>
                  <a:pt x="2289" y="6773"/>
                </a:cubicBezTo>
                <a:cubicBezTo>
                  <a:pt x="2552" y="5958"/>
                  <a:pt x="2815" y="5169"/>
                  <a:pt x="3104" y="4380"/>
                </a:cubicBezTo>
                <a:cubicBezTo>
                  <a:pt x="3367" y="3696"/>
                  <a:pt x="3709" y="3038"/>
                  <a:pt x="4104" y="2407"/>
                </a:cubicBezTo>
                <a:cubicBezTo>
                  <a:pt x="4524" y="1802"/>
                  <a:pt x="5077" y="1303"/>
                  <a:pt x="5760" y="961"/>
                </a:cubicBezTo>
                <a:cubicBezTo>
                  <a:pt x="6436" y="647"/>
                  <a:pt x="7157" y="510"/>
                  <a:pt x="7901" y="510"/>
                </a:cubicBezTo>
                <a:close/>
                <a:moveTo>
                  <a:pt x="7845" y="1"/>
                </a:moveTo>
                <a:cubicBezTo>
                  <a:pt x="7062" y="1"/>
                  <a:pt x="6287" y="132"/>
                  <a:pt x="5576" y="435"/>
                </a:cubicBezTo>
                <a:cubicBezTo>
                  <a:pt x="4077" y="1066"/>
                  <a:pt x="3209" y="2486"/>
                  <a:pt x="2604" y="3933"/>
                </a:cubicBezTo>
                <a:cubicBezTo>
                  <a:pt x="1973" y="5563"/>
                  <a:pt x="1447" y="7246"/>
                  <a:pt x="1105" y="8982"/>
                </a:cubicBezTo>
                <a:cubicBezTo>
                  <a:pt x="343" y="12506"/>
                  <a:pt x="1" y="16109"/>
                  <a:pt x="80" y="19712"/>
                </a:cubicBezTo>
                <a:cubicBezTo>
                  <a:pt x="106" y="21527"/>
                  <a:pt x="211" y="23342"/>
                  <a:pt x="395" y="25157"/>
                </a:cubicBezTo>
                <a:cubicBezTo>
                  <a:pt x="606" y="26945"/>
                  <a:pt x="816" y="28733"/>
                  <a:pt x="1132" y="30522"/>
                </a:cubicBezTo>
                <a:cubicBezTo>
                  <a:pt x="1737" y="33704"/>
                  <a:pt x="2946" y="36991"/>
                  <a:pt x="5734" y="38885"/>
                </a:cubicBezTo>
                <a:cubicBezTo>
                  <a:pt x="6313" y="39280"/>
                  <a:pt x="6970" y="39595"/>
                  <a:pt x="7654" y="39806"/>
                </a:cubicBezTo>
                <a:cubicBezTo>
                  <a:pt x="7677" y="39812"/>
                  <a:pt x="7698" y="39815"/>
                  <a:pt x="7718" y="39815"/>
                </a:cubicBezTo>
                <a:cubicBezTo>
                  <a:pt x="7733" y="39815"/>
                  <a:pt x="7747" y="39814"/>
                  <a:pt x="7761" y="39810"/>
                </a:cubicBezTo>
                <a:lnTo>
                  <a:pt x="7761" y="39810"/>
                </a:lnTo>
                <a:cubicBezTo>
                  <a:pt x="8462" y="40027"/>
                  <a:pt x="9178" y="40128"/>
                  <a:pt x="9893" y="40128"/>
                </a:cubicBezTo>
                <a:cubicBezTo>
                  <a:pt x="11652" y="40128"/>
                  <a:pt x="13405" y="39520"/>
                  <a:pt x="14913" y="38543"/>
                </a:cubicBezTo>
                <a:cubicBezTo>
                  <a:pt x="16096" y="37780"/>
                  <a:pt x="17148" y="36781"/>
                  <a:pt x="17964" y="35624"/>
                </a:cubicBezTo>
                <a:cubicBezTo>
                  <a:pt x="18884" y="34256"/>
                  <a:pt x="19542" y="32757"/>
                  <a:pt x="19936" y="31179"/>
                </a:cubicBezTo>
                <a:cubicBezTo>
                  <a:pt x="20778" y="27839"/>
                  <a:pt x="20673" y="24341"/>
                  <a:pt x="20462" y="20949"/>
                </a:cubicBezTo>
                <a:cubicBezTo>
                  <a:pt x="20252" y="17398"/>
                  <a:pt x="19805" y="13821"/>
                  <a:pt x="18700" y="10429"/>
                </a:cubicBezTo>
                <a:cubicBezTo>
                  <a:pt x="17727" y="7457"/>
                  <a:pt x="16228" y="4590"/>
                  <a:pt x="13835" y="2512"/>
                </a:cubicBezTo>
                <a:cubicBezTo>
                  <a:pt x="12783" y="1539"/>
                  <a:pt x="11520" y="803"/>
                  <a:pt x="10153" y="356"/>
                </a:cubicBezTo>
                <a:cubicBezTo>
                  <a:pt x="9416" y="132"/>
                  <a:pt x="8627" y="1"/>
                  <a:pt x="78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only 6">
  <p:cSld name="CUSTOM_4_1_1_1_1_1_1">
    <p:spTree>
      <p:nvGrpSpPr>
        <p:cNvPr id="1" name="Shape 1291"/>
        <p:cNvGrpSpPr/>
        <p:nvPr/>
      </p:nvGrpSpPr>
      <p:grpSpPr>
        <a:xfrm>
          <a:off x="0" y="0"/>
          <a:ext cx="0" cy="0"/>
          <a:chOff x="0" y="0"/>
          <a:chExt cx="0" cy="0"/>
        </a:xfrm>
      </p:grpSpPr>
      <p:sp>
        <p:nvSpPr>
          <p:cNvPr id="1292" name="Google Shape;1292;p41"/>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93" name="Google Shape;1293;p41"/>
          <p:cNvSpPr/>
          <p:nvPr/>
        </p:nvSpPr>
        <p:spPr>
          <a:xfrm>
            <a:off x="8250813" y="295127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41"/>
          <p:cNvSpPr/>
          <p:nvPr/>
        </p:nvSpPr>
        <p:spPr>
          <a:xfrm rot="191565">
            <a:off x="-545934" y="1260491"/>
            <a:ext cx="1667511" cy="175320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95" name="Google Shape;1295;p41"/>
          <p:cNvGrpSpPr/>
          <p:nvPr/>
        </p:nvGrpSpPr>
        <p:grpSpPr>
          <a:xfrm>
            <a:off x="230497" y="1322847"/>
            <a:ext cx="1665476" cy="787748"/>
            <a:chOff x="-2329128" y="-1209653"/>
            <a:chExt cx="1665476" cy="787748"/>
          </a:xfrm>
        </p:grpSpPr>
        <p:sp>
          <p:nvSpPr>
            <p:cNvPr id="1296" name="Google Shape;1296;p41"/>
            <p:cNvSpPr/>
            <p:nvPr/>
          </p:nvSpPr>
          <p:spPr>
            <a:xfrm rot="-2700000">
              <a:off x="-2120319" y="-61189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41"/>
            <p:cNvSpPr/>
            <p:nvPr/>
          </p:nvSpPr>
          <p:spPr>
            <a:xfrm rot="-2700000">
              <a:off x="-2315428" y="-58205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41"/>
            <p:cNvSpPr/>
            <p:nvPr/>
          </p:nvSpPr>
          <p:spPr>
            <a:xfrm rot="-2700000">
              <a:off x="-741376" y="-119580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41"/>
            <p:cNvSpPr/>
            <p:nvPr/>
          </p:nvSpPr>
          <p:spPr>
            <a:xfrm rot="-2700000">
              <a:off x="-950483" y="-111633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41"/>
            <p:cNvSpPr/>
            <p:nvPr/>
          </p:nvSpPr>
          <p:spPr>
            <a:xfrm rot="-2700000">
              <a:off x="-994320" y="-93435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41"/>
            <p:cNvSpPr/>
            <p:nvPr/>
          </p:nvSpPr>
          <p:spPr>
            <a:xfrm rot="-2700000">
              <a:off x="-1315570" y="-95062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41"/>
            <p:cNvSpPr/>
            <p:nvPr/>
          </p:nvSpPr>
          <p:spPr>
            <a:xfrm rot="-2700000">
              <a:off x="-1468512" y="-109316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41"/>
            <p:cNvSpPr/>
            <p:nvPr/>
          </p:nvSpPr>
          <p:spPr>
            <a:xfrm rot="-2700000">
              <a:off x="-1395999" y="-69259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41"/>
            <p:cNvSpPr/>
            <p:nvPr/>
          </p:nvSpPr>
          <p:spPr>
            <a:xfrm rot="-2700000">
              <a:off x="-1657896" y="-79570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41"/>
            <p:cNvSpPr/>
            <p:nvPr/>
          </p:nvSpPr>
          <p:spPr>
            <a:xfrm rot="-2700000">
              <a:off x="-1811170" y="-88271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41"/>
            <p:cNvSpPr/>
            <p:nvPr/>
          </p:nvSpPr>
          <p:spPr>
            <a:xfrm rot="-2700000">
              <a:off x="-1873861" y="-75448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41"/>
            <p:cNvSpPr/>
            <p:nvPr/>
          </p:nvSpPr>
          <p:spPr>
            <a:xfrm rot="-2700000">
              <a:off x="-1884963" y="-56016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41"/>
            <p:cNvSpPr/>
            <p:nvPr/>
          </p:nvSpPr>
          <p:spPr>
            <a:xfrm rot="-2700000">
              <a:off x="-2068966" y="-82884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41"/>
            <p:cNvSpPr/>
            <p:nvPr/>
          </p:nvSpPr>
          <p:spPr>
            <a:xfrm rot="-2700000">
              <a:off x="-1620715" y="-101896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41"/>
            <p:cNvSpPr/>
            <p:nvPr/>
          </p:nvSpPr>
          <p:spPr>
            <a:xfrm rot="-2700000">
              <a:off x="-1649271" y="-50891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1" name="Google Shape;1311;p41"/>
          <p:cNvSpPr/>
          <p:nvPr/>
        </p:nvSpPr>
        <p:spPr>
          <a:xfrm rot="8709006">
            <a:off x="2588642" y="4470850"/>
            <a:ext cx="1916010" cy="145933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12" name="Google Shape;1312;p41"/>
          <p:cNvGrpSpPr/>
          <p:nvPr/>
        </p:nvGrpSpPr>
        <p:grpSpPr>
          <a:xfrm>
            <a:off x="6628175" y="4532124"/>
            <a:ext cx="2292797" cy="787743"/>
            <a:chOff x="6310925" y="4605474"/>
            <a:chExt cx="2292797" cy="787743"/>
          </a:xfrm>
        </p:grpSpPr>
        <p:sp>
          <p:nvSpPr>
            <p:cNvPr id="1313" name="Google Shape;1313;p41"/>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41"/>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41"/>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41"/>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41"/>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41"/>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41"/>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41"/>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41"/>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41"/>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41"/>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41"/>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41"/>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6" name="Google Shape;1326;p41"/>
          <p:cNvSpPr/>
          <p:nvPr/>
        </p:nvSpPr>
        <p:spPr>
          <a:xfrm>
            <a:off x="2966276" y="46060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only 7">
  <p:cSld name="CUSTOM_6">
    <p:spTree>
      <p:nvGrpSpPr>
        <p:cNvPr id="1" name="Shape 1327"/>
        <p:cNvGrpSpPr/>
        <p:nvPr/>
      </p:nvGrpSpPr>
      <p:grpSpPr>
        <a:xfrm>
          <a:off x="0" y="0"/>
          <a:ext cx="0" cy="0"/>
          <a:chOff x="0" y="0"/>
          <a:chExt cx="0" cy="0"/>
        </a:xfrm>
      </p:grpSpPr>
      <p:sp>
        <p:nvSpPr>
          <p:cNvPr id="1328" name="Google Shape;1328;p42"/>
          <p:cNvSpPr/>
          <p:nvPr/>
        </p:nvSpPr>
        <p:spPr>
          <a:xfrm>
            <a:off x="8260338" y="312112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42"/>
          <p:cNvSpPr/>
          <p:nvPr/>
        </p:nvSpPr>
        <p:spPr>
          <a:xfrm rot="191624">
            <a:off x="-733136" y="2072651"/>
            <a:ext cx="1951723" cy="2052022"/>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30" name="Google Shape;1330;p42"/>
          <p:cNvGrpSpPr/>
          <p:nvPr/>
        </p:nvGrpSpPr>
        <p:grpSpPr>
          <a:xfrm rot="-2373764">
            <a:off x="60110" y="1535493"/>
            <a:ext cx="1665416" cy="787720"/>
            <a:chOff x="-2329128" y="-1209653"/>
            <a:chExt cx="1665476" cy="787748"/>
          </a:xfrm>
        </p:grpSpPr>
        <p:sp>
          <p:nvSpPr>
            <p:cNvPr id="1331" name="Google Shape;1331;p42"/>
            <p:cNvSpPr/>
            <p:nvPr/>
          </p:nvSpPr>
          <p:spPr>
            <a:xfrm rot="-2700000">
              <a:off x="-2120319" y="-61189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42"/>
            <p:cNvSpPr/>
            <p:nvPr/>
          </p:nvSpPr>
          <p:spPr>
            <a:xfrm rot="-2700000">
              <a:off x="-2315428" y="-58205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42"/>
            <p:cNvSpPr/>
            <p:nvPr/>
          </p:nvSpPr>
          <p:spPr>
            <a:xfrm rot="-2700000">
              <a:off x="-741376" y="-119580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42"/>
            <p:cNvSpPr/>
            <p:nvPr/>
          </p:nvSpPr>
          <p:spPr>
            <a:xfrm rot="-2700000">
              <a:off x="-950483" y="-111633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42"/>
            <p:cNvSpPr/>
            <p:nvPr/>
          </p:nvSpPr>
          <p:spPr>
            <a:xfrm rot="-2700000">
              <a:off x="-994320" y="-93435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42"/>
            <p:cNvSpPr/>
            <p:nvPr/>
          </p:nvSpPr>
          <p:spPr>
            <a:xfrm rot="-2700000">
              <a:off x="-1315570" y="-95062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42"/>
            <p:cNvSpPr/>
            <p:nvPr/>
          </p:nvSpPr>
          <p:spPr>
            <a:xfrm rot="-2700000">
              <a:off x="-1468512" y="-109316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42"/>
            <p:cNvSpPr/>
            <p:nvPr/>
          </p:nvSpPr>
          <p:spPr>
            <a:xfrm rot="-2700000">
              <a:off x="-1395999" y="-69259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42"/>
            <p:cNvSpPr/>
            <p:nvPr/>
          </p:nvSpPr>
          <p:spPr>
            <a:xfrm rot="-2700000">
              <a:off x="-1657896" y="-79570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42"/>
            <p:cNvSpPr/>
            <p:nvPr/>
          </p:nvSpPr>
          <p:spPr>
            <a:xfrm rot="-2700000">
              <a:off x="-1811170" y="-88271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42"/>
            <p:cNvSpPr/>
            <p:nvPr/>
          </p:nvSpPr>
          <p:spPr>
            <a:xfrm rot="-2700000">
              <a:off x="-1873861" y="-75448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42"/>
            <p:cNvSpPr/>
            <p:nvPr/>
          </p:nvSpPr>
          <p:spPr>
            <a:xfrm rot="-2700000">
              <a:off x="-1884963" y="-56016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42"/>
            <p:cNvSpPr/>
            <p:nvPr/>
          </p:nvSpPr>
          <p:spPr>
            <a:xfrm rot="-2700000">
              <a:off x="-2068966" y="-82884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42"/>
            <p:cNvSpPr/>
            <p:nvPr/>
          </p:nvSpPr>
          <p:spPr>
            <a:xfrm rot="-2700000">
              <a:off x="-1620715" y="-101896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42"/>
            <p:cNvSpPr/>
            <p:nvPr/>
          </p:nvSpPr>
          <p:spPr>
            <a:xfrm rot="-2700000">
              <a:off x="-1649271" y="-50891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6" name="Google Shape;1346;p42"/>
          <p:cNvGrpSpPr/>
          <p:nvPr/>
        </p:nvGrpSpPr>
        <p:grpSpPr>
          <a:xfrm>
            <a:off x="4819500" y="4701974"/>
            <a:ext cx="2292797" cy="787743"/>
            <a:chOff x="6310925" y="4605474"/>
            <a:chExt cx="2292797" cy="787743"/>
          </a:xfrm>
        </p:grpSpPr>
        <p:sp>
          <p:nvSpPr>
            <p:cNvPr id="1347" name="Google Shape;1347;p42"/>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42"/>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42"/>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42"/>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42"/>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42"/>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42"/>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42"/>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42"/>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42"/>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42"/>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42"/>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42"/>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60" name="Google Shape;1360;p42"/>
          <p:cNvSpPr/>
          <p:nvPr/>
        </p:nvSpPr>
        <p:spPr>
          <a:xfrm>
            <a:off x="-1216375" y="-516738"/>
            <a:ext cx="1698777" cy="2113984"/>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42"/>
          <p:cNvSpPr/>
          <p:nvPr/>
        </p:nvSpPr>
        <p:spPr>
          <a:xfrm rot="3521181">
            <a:off x="8886994" y="-692695"/>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42"/>
          <p:cNvSpPr/>
          <p:nvPr/>
        </p:nvSpPr>
        <p:spPr>
          <a:xfrm rot="-6632383">
            <a:off x="8277336" y="2365038"/>
            <a:ext cx="1916034" cy="1459345"/>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42"/>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Numbers and text 1">
  <p:cSld name="CUSTOM_8_1_1">
    <p:spTree>
      <p:nvGrpSpPr>
        <p:cNvPr id="1" name="Shape 1364"/>
        <p:cNvGrpSpPr/>
        <p:nvPr/>
      </p:nvGrpSpPr>
      <p:grpSpPr>
        <a:xfrm>
          <a:off x="0" y="0"/>
          <a:ext cx="0" cy="0"/>
          <a:chOff x="0" y="0"/>
          <a:chExt cx="0" cy="0"/>
        </a:xfrm>
      </p:grpSpPr>
      <p:sp>
        <p:nvSpPr>
          <p:cNvPr id="1365" name="Google Shape;1365;p43"/>
          <p:cNvSpPr txBox="1">
            <a:spLocks noGrp="1"/>
          </p:cNvSpPr>
          <p:nvPr>
            <p:ph type="title"/>
          </p:nvPr>
        </p:nvSpPr>
        <p:spPr>
          <a:xfrm>
            <a:off x="1101175" y="3612428"/>
            <a:ext cx="1986000" cy="40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66" name="Google Shape;1366;p43"/>
          <p:cNvSpPr txBox="1">
            <a:spLocks noGrp="1"/>
          </p:cNvSpPr>
          <p:nvPr>
            <p:ph type="subTitle" idx="1"/>
          </p:nvPr>
        </p:nvSpPr>
        <p:spPr>
          <a:xfrm>
            <a:off x="1101175" y="4028707"/>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67" name="Google Shape;1367;p43"/>
          <p:cNvSpPr txBox="1">
            <a:spLocks noGrp="1"/>
          </p:cNvSpPr>
          <p:nvPr>
            <p:ph type="title" idx="2"/>
          </p:nvPr>
        </p:nvSpPr>
        <p:spPr>
          <a:xfrm>
            <a:off x="3578947" y="3612428"/>
            <a:ext cx="1986000" cy="40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68" name="Google Shape;1368;p43"/>
          <p:cNvSpPr txBox="1">
            <a:spLocks noGrp="1"/>
          </p:cNvSpPr>
          <p:nvPr>
            <p:ph type="subTitle" idx="3"/>
          </p:nvPr>
        </p:nvSpPr>
        <p:spPr>
          <a:xfrm>
            <a:off x="3578947" y="4028707"/>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69" name="Google Shape;1369;p43"/>
          <p:cNvSpPr txBox="1">
            <a:spLocks noGrp="1"/>
          </p:cNvSpPr>
          <p:nvPr>
            <p:ph type="title" idx="4"/>
          </p:nvPr>
        </p:nvSpPr>
        <p:spPr>
          <a:xfrm>
            <a:off x="6056775" y="3612428"/>
            <a:ext cx="1986000" cy="40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70" name="Google Shape;1370;p43"/>
          <p:cNvSpPr txBox="1">
            <a:spLocks noGrp="1"/>
          </p:cNvSpPr>
          <p:nvPr>
            <p:ph type="subTitle" idx="5"/>
          </p:nvPr>
        </p:nvSpPr>
        <p:spPr>
          <a:xfrm>
            <a:off x="6056776" y="4028707"/>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71" name="Google Shape;1371;p43"/>
          <p:cNvSpPr txBox="1">
            <a:spLocks noGrp="1"/>
          </p:cNvSpPr>
          <p:nvPr>
            <p:ph type="title" idx="6" hasCustomPrompt="1"/>
          </p:nvPr>
        </p:nvSpPr>
        <p:spPr>
          <a:xfrm>
            <a:off x="1508550" y="3113818"/>
            <a:ext cx="1145100" cy="445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2400">
                <a:solidFill>
                  <a:schemeClr val="accen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372" name="Google Shape;1372;p43"/>
          <p:cNvSpPr txBox="1">
            <a:spLocks noGrp="1"/>
          </p:cNvSpPr>
          <p:nvPr>
            <p:ph type="title" idx="7" hasCustomPrompt="1"/>
          </p:nvPr>
        </p:nvSpPr>
        <p:spPr>
          <a:xfrm>
            <a:off x="3982300" y="3113814"/>
            <a:ext cx="1179300" cy="445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2400">
                <a:solidFill>
                  <a:schemeClr val="accen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373" name="Google Shape;1373;p43"/>
          <p:cNvSpPr txBox="1">
            <a:spLocks noGrp="1"/>
          </p:cNvSpPr>
          <p:nvPr>
            <p:ph type="title" idx="8" hasCustomPrompt="1"/>
          </p:nvPr>
        </p:nvSpPr>
        <p:spPr>
          <a:xfrm>
            <a:off x="6470026" y="3113814"/>
            <a:ext cx="1159500" cy="445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2400">
                <a:solidFill>
                  <a:schemeClr val="accen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374" name="Google Shape;1374;p43"/>
          <p:cNvSpPr txBox="1">
            <a:spLocks noGrp="1"/>
          </p:cNvSpPr>
          <p:nvPr>
            <p:ph type="title" idx="9"/>
          </p:nvPr>
        </p:nvSpPr>
        <p:spPr>
          <a:xfrm>
            <a:off x="2002000" y="345225"/>
            <a:ext cx="5139900" cy="1010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75" name="Google Shape;1375;p43"/>
          <p:cNvSpPr/>
          <p:nvPr/>
        </p:nvSpPr>
        <p:spPr>
          <a:xfrm>
            <a:off x="8582338" y="3027050"/>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43"/>
          <p:cNvSpPr/>
          <p:nvPr/>
        </p:nvSpPr>
        <p:spPr>
          <a:xfrm rot="191565">
            <a:off x="-1038484" y="1152991"/>
            <a:ext cx="1667511" cy="175320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77" name="Google Shape;1377;p43"/>
          <p:cNvGrpSpPr/>
          <p:nvPr/>
        </p:nvGrpSpPr>
        <p:grpSpPr>
          <a:xfrm>
            <a:off x="-896728" y="-139978"/>
            <a:ext cx="1665476" cy="787748"/>
            <a:chOff x="-2329128" y="-1209653"/>
            <a:chExt cx="1665476" cy="787748"/>
          </a:xfrm>
        </p:grpSpPr>
        <p:sp>
          <p:nvSpPr>
            <p:cNvPr id="1378" name="Google Shape;1378;p43"/>
            <p:cNvSpPr/>
            <p:nvPr/>
          </p:nvSpPr>
          <p:spPr>
            <a:xfrm rot="-2700000">
              <a:off x="-2120319" y="-61189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43"/>
            <p:cNvSpPr/>
            <p:nvPr/>
          </p:nvSpPr>
          <p:spPr>
            <a:xfrm rot="-2700000">
              <a:off x="-2315428" y="-58205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43"/>
            <p:cNvSpPr/>
            <p:nvPr/>
          </p:nvSpPr>
          <p:spPr>
            <a:xfrm rot="-2700000">
              <a:off x="-741376" y="-119580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43"/>
            <p:cNvSpPr/>
            <p:nvPr/>
          </p:nvSpPr>
          <p:spPr>
            <a:xfrm rot="-2700000">
              <a:off x="-950483" y="-111633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43"/>
            <p:cNvSpPr/>
            <p:nvPr/>
          </p:nvSpPr>
          <p:spPr>
            <a:xfrm rot="-2700000">
              <a:off x="-994320" y="-93435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43"/>
            <p:cNvSpPr/>
            <p:nvPr/>
          </p:nvSpPr>
          <p:spPr>
            <a:xfrm rot="-2700000">
              <a:off x="-1315570" y="-95062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43"/>
            <p:cNvSpPr/>
            <p:nvPr/>
          </p:nvSpPr>
          <p:spPr>
            <a:xfrm rot="-2700000">
              <a:off x="-1468512" y="-109316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43"/>
            <p:cNvSpPr/>
            <p:nvPr/>
          </p:nvSpPr>
          <p:spPr>
            <a:xfrm rot="-2700000">
              <a:off x="-1395999" y="-69259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43"/>
            <p:cNvSpPr/>
            <p:nvPr/>
          </p:nvSpPr>
          <p:spPr>
            <a:xfrm rot="-2700000">
              <a:off x="-1657896" y="-79570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43"/>
            <p:cNvSpPr/>
            <p:nvPr/>
          </p:nvSpPr>
          <p:spPr>
            <a:xfrm rot="-2700000">
              <a:off x="-1811170" y="-88271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43"/>
            <p:cNvSpPr/>
            <p:nvPr/>
          </p:nvSpPr>
          <p:spPr>
            <a:xfrm rot="-2700000">
              <a:off x="-1873861" y="-75448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43"/>
            <p:cNvSpPr/>
            <p:nvPr/>
          </p:nvSpPr>
          <p:spPr>
            <a:xfrm rot="-2700000">
              <a:off x="-1884963" y="-56016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43"/>
            <p:cNvSpPr/>
            <p:nvPr/>
          </p:nvSpPr>
          <p:spPr>
            <a:xfrm rot="-2700000">
              <a:off x="-2068966" y="-82884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43"/>
            <p:cNvSpPr/>
            <p:nvPr/>
          </p:nvSpPr>
          <p:spPr>
            <a:xfrm rot="-2700000">
              <a:off x="-1620715" y="-101896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43"/>
            <p:cNvSpPr/>
            <p:nvPr/>
          </p:nvSpPr>
          <p:spPr>
            <a:xfrm rot="-2700000">
              <a:off x="-1649271" y="-50891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3" name="Google Shape;1393;p43"/>
          <p:cNvGrpSpPr/>
          <p:nvPr/>
        </p:nvGrpSpPr>
        <p:grpSpPr>
          <a:xfrm>
            <a:off x="6628175" y="4684524"/>
            <a:ext cx="2292797" cy="787743"/>
            <a:chOff x="6310925" y="4605474"/>
            <a:chExt cx="2292797" cy="787743"/>
          </a:xfrm>
        </p:grpSpPr>
        <p:sp>
          <p:nvSpPr>
            <p:cNvPr id="1394" name="Google Shape;1394;p43"/>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43"/>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43"/>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43"/>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43"/>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43"/>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43"/>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43"/>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43"/>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43"/>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43"/>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43"/>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43"/>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7" name="Google Shape;1407;p43"/>
          <p:cNvSpPr/>
          <p:nvPr/>
        </p:nvSpPr>
        <p:spPr>
          <a:xfrm rot="3521181">
            <a:off x="7944019" y="-1415283"/>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43"/>
          <p:cNvSpPr/>
          <p:nvPr/>
        </p:nvSpPr>
        <p:spPr>
          <a:xfrm>
            <a:off x="8412317" y="-139979"/>
            <a:ext cx="2090768" cy="1849815"/>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43"/>
          <p:cNvSpPr/>
          <p:nvPr/>
        </p:nvSpPr>
        <p:spPr>
          <a:xfrm>
            <a:off x="-59224" y="45134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43"/>
          <p:cNvSpPr/>
          <p:nvPr/>
        </p:nvSpPr>
        <p:spPr>
          <a:xfrm>
            <a:off x="-1051875" y="4344750"/>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four columns 1">
  <p:cSld name="TITLE_ONLY_1_1_1">
    <p:spTree>
      <p:nvGrpSpPr>
        <p:cNvPr id="1" name="Shape 1411"/>
        <p:cNvGrpSpPr/>
        <p:nvPr/>
      </p:nvGrpSpPr>
      <p:grpSpPr>
        <a:xfrm>
          <a:off x="0" y="0"/>
          <a:ext cx="0" cy="0"/>
          <a:chOff x="0" y="0"/>
          <a:chExt cx="0" cy="0"/>
        </a:xfrm>
      </p:grpSpPr>
      <p:sp>
        <p:nvSpPr>
          <p:cNvPr id="1412" name="Google Shape;1412;p44"/>
          <p:cNvSpPr txBox="1">
            <a:spLocks noGrp="1"/>
          </p:cNvSpPr>
          <p:nvPr>
            <p:ph type="title"/>
          </p:nvPr>
        </p:nvSpPr>
        <p:spPr>
          <a:xfrm>
            <a:off x="909350" y="1339118"/>
            <a:ext cx="2230800" cy="6408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Font typeface="Montserrat Black"/>
              <a:buNone/>
              <a:defRPr sz="2300"/>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1413" name="Google Shape;1413;p44"/>
          <p:cNvSpPr txBox="1">
            <a:spLocks noGrp="1"/>
          </p:cNvSpPr>
          <p:nvPr>
            <p:ph type="title" idx="2"/>
          </p:nvPr>
        </p:nvSpPr>
        <p:spPr>
          <a:xfrm>
            <a:off x="3260526" y="1339118"/>
            <a:ext cx="2230800" cy="6408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Font typeface="Montserrat Black"/>
              <a:buNone/>
              <a:defRPr sz="2300"/>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1414" name="Google Shape;1414;p44"/>
          <p:cNvSpPr txBox="1">
            <a:spLocks noGrp="1"/>
          </p:cNvSpPr>
          <p:nvPr>
            <p:ph type="subTitle" idx="1"/>
          </p:nvPr>
        </p:nvSpPr>
        <p:spPr>
          <a:xfrm>
            <a:off x="3260524" y="1982500"/>
            <a:ext cx="1750200" cy="475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415" name="Google Shape;1415;p44"/>
          <p:cNvSpPr txBox="1">
            <a:spLocks noGrp="1"/>
          </p:cNvSpPr>
          <p:nvPr>
            <p:ph type="subTitle" idx="3"/>
          </p:nvPr>
        </p:nvSpPr>
        <p:spPr>
          <a:xfrm>
            <a:off x="909350" y="1982500"/>
            <a:ext cx="1750200" cy="475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416" name="Google Shape;1416;p44"/>
          <p:cNvSpPr txBox="1">
            <a:spLocks noGrp="1"/>
          </p:cNvSpPr>
          <p:nvPr>
            <p:ph type="title" idx="4"/>
          </p:nvPr>
        </p:nvSpPr>
        <p:spPr>
          <a:xfrm>
            <a:off x="909350" y="2945643"/>
            <a:ext cx="2230800" cy="6408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Font typeface="Montserrat Black"/>
              <a:buNone/>
              <a:defRPr sz="2300"/>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1417" name="Google Shape;1417;p44"/>
          <p:cNvSpPr txBox="1">
            <a:spLocks noGrp="1"/>
          </p:cNvSpPr>
          <p:nvPr>
            <p:ph type="title" idx="5"/>
          </p:nvPr>
        </p:nvSpPr>
        <p:spPr>
          <a:xfrm>
            <a:off x="3260526" y="2945643"/>
            <a:ext cx="2230800" cy="6408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Font typeface="Montserrat Black"/>
              <a:buNone/>
              <a:defRPr sz="2300"/>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1418" name="Google Shape;1418;p44"/>
          <p:cNvSpPr txBox="1">
            <a:spLocks noGrp="1"/>
          </p:cNvSpPr>
          <p:nvPr>
            <p:ph type="subTitle" idx="6"/>
          </p:nvPr>
        </p:nvSpPr>
        <p:spPr>
          <a:xfrm>
            <a:off x="3260524" y="3592628"/>
            <a:ext cx="1750200" cy="475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419" name="Google Shape;1419;p44"/>
          <p:cNvSpPr txBox="1">
            <a:spLocks noGrp="1"/>
          </p:cNvSpPr>
          <p:nvPr>
            <p:ph type="subTitle" idx="7"/>
          </p:nvPr>
        </p:nvSpPr>
        <p:spPr>
          <a:xfrm>
            <a:off x="909350" y="3592628"/>
            <a:ext cx="1750200" cy="475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420" name="Google Shape;1420;p44"/>
          <p:cNvSpPr txBox="1">
            <a:spLocks noGrp="1"/>
          </p:cNvSpPr>
          <p:nvPr>
            <p:ph type="title" idx="8"/>
          </p:nvPr>
        </p:nvSpPr>
        <p:spPr>
          <a:xfrm>
            <a:off x="720000" y="347788"/>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421" name="Google Shape;1421;p44"/>
          <p:cNvSpPr/>
          <p:nvPr/>
        </p:nvSpPr>
        <p:spPr>
          <a:xfrm>
            <a:off x="8250813" y="295127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44"/>
          <p:cNvSpPr/>
          <p:nvPr/>
        </p:nvSpPr>
        <p:spPr>
          <a:xfrm rot="-191565" flipH="1">
            <a:off x="8137484" y="86191"/>
            <a:ext cx="1667511" cy="175320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23" name="Google Shape;1423;p44"/>
          <p:cNvGrpSpPr/>
          <p:nvPr/>
        </p:nvGrpSpPr>
        <p:grpSpPr>
          <a:xfrm>
            <a:off x="6628175" y="4532124"/>
            <a:ext cx="2292797" cy="787743"/>
            <a:chOff x="6310925" y="4605474"/>
            <a:chExt cx="2292797" cy="787743"/>
          </a:xfrm>
        </p:grpSpPr>
        <p:sp>
          <p:nvSpPr>
            <p:cNvPr id="1424" name="Google Shape;1424;p44"/>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44"/>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44"/>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44"/>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44"/>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44"/>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44"/>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44"/>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44"/>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44"/>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44"/>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44"/>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44"/>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7" name="Google Shape;1437;p44"/>
          <p:cNvGrpSpPr/>
          <p:nvPr/>
        </p:nvGrpSpPr>
        <p:grpSpPr>
          <a:xfrm rot="-163311">
            <a:off x="187238" y="435201"/>
            <a:ext cx="374274" cy="3365830"/>
            <a:chOff x="8346443" y="1270213"/>
            <a:chExt cx="339835" cy="3056115"/>
          </a:xfrm>
        </p:grpSpPr>
        <p:sp>
          <p:nvSpPr>
            <p:cNvPr id="1438" name="Google Shape;1438;p44"/>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44"/>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44"/>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44"/>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44"/>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44"/>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44"/>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44"/>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44"/>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44"/>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44"/>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44"/>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44"/>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44"/>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44"/>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44"/>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44"/>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55" name="Google Shape;1455;p44"/>
          <p:cNvSpPr/>
          <p:nvPr/>
        </p:nvSpPr>
        <p:spPr>
          <a:xfrm>
            <a:off x="93176" y="45134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44"/>
          <p:cNvSpPr/>
          <p:nvPr/>
        </p:nvSpPr>
        <p:spPr>
          <a:xfrm>
            <a:off x="-899475" y="4344750"/>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Section header 1">
  <p:cSld name="SECTION_HEADER_1">
    <p:spTree>
      <p:nvGrpSpPr>
        <p:cNvPr id="1" name="Shape 1457"/>
        <p:cNvGrpSpPr/>
        <p:nvPr/>
      </p:nvGrpSpPr>
      <p:grpSpPr>
        <a:xfrm>
          <a:off x="0" y="0"/>
          <a:ext cx="0" cy="0"/>
          <a:chOff x="0" y="0"/>
          <a:chExt cx="0" cy="0"/>
        </a:xfrm>
      </p:grpSpPr>
      <p:sp>
        <p:nvSpPr>
          <p:cNvPr id="1458" name="Google Shape;1458;p45"/>
          <p:cNvSpPr txBox="1">
            <a:spLocks noGrp="1"/>
          </p:cNvSpPr>
          <p:nvPr>
            <p:ph type="title"/>
          </p:nvPr>
        </p:nvSpPr>
        <p:spPr>
          <a:xfrm>
            <a:off x="3912850" y="2872425"/>
            <a:ext cx="4584300" cy="824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000"/>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1459" name="Google Shape;1459;p45"/>
          <p:cNvSpPr txBox="1">
            <a:spLocks noGrp="1"/>
          </p:cNvSpPr>
          <p:nvPr>
            <p:ph type="title" idx="2" hasCustomPrompt="1"/>
          </p:nvPr>
        </p:nvSpPr>
        <p:spPr>
          <a:xfrm>
            <a:off x="5264855" y="1065307"/>
            <a:ext cx="1880400" cy="156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7200">
                <a:solidFill>
                  <a:schemeClr val="accent2"/>
                </a:solidFill>
              </a:defRPr>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r>
              <a:t>xx%</a:t>
            </a:r>
          </a:p>
        </p:txBody>
      </p:sp>
      <p:sp>
        <p:nvSpPr>
          <p:cNvPr id="1460" name="Google Shape;1460;p45"/>
          <p:cNvSpPr txBox="1">
            <a:spLocks noGrp="1"/>
          </p:cNvSpPr>
          <p:nvPr>
            <p:ph type="subTitle" idx="1"/>
          </p:nvPr>
        </p:nvSpPr>
        <p:spPr>
          <a:xfrm>
            <a:off x="4308589" y="3696526"/>
            <a:ext cx="3792900" cy="30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461" name="Google Shape;1461;p45"/>
          <p:cNvSpPr/>
          <p:nvPr/>
        </p:nvSpPr>
        <p:spPr>
          <a:xfrm rot="6502417">
            <a:off x="-440059" y="-1398427"/>
            <a:ext cx="1708737" cy="2687315"/>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45"/>
          <p:cNvSpPr/>
          <p:nvPr/>
        </p:nvSpPr>
        <p:spPr>
          <a:xfrm rot="-2861849">
            <a:off x="-455605" y="3745636"/>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45"/>
          <p:cNvSpPr/>
          <p:nvPr/>
        </p:nvSpPr>
        <p:spPr>
          <a:xfrm rot="-1879374">
            <a:off x="1397156" y="239740"/>
            <a:ext cx="529117" cy="593080"/>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45"/>
          <p:cNvSpPr/>
          <p:nvPr/>
        </p:nvSpPr>
        <p:spPr>
          <a:xfrm rot="-1879374">
            <a:off x="2120748" y="218991"/>
            <a:ext cx="399463" cy="415447"/>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5" name="Google Shape;1465;p45"/>
          <p:cNvGrpSpPr/>
          <p:nvPr/>
        </p:nvGrpSpPr>
        <p:grpSpPr>
          <a:xfrm rot="-4902178">
            <a:off x="1885913" y="3109218"/>
            <a:ext cx="360297" cy="2462142"/>
            <a:chOff x="11647063" y="2882548"/>
            <a:chExt cx="360309" cy="2462225"/>
          </a:xfrm>
        </p:grpSpPr>
        <p:sp>
          <p:nvSpPr>
            <p:cNvPr id="1466" name="Google Shape;1466;p45"/>
            <p:cNvSpPr/>
            <p:nvPr/>
          </p:nvSpPr>
          <p:spPr>
            <a:xfrm rot="10800000" flipH="1">
              <a:off x="11840275" y="2882548"/>
              <a:ext cx="126551" cy="9553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45"/>
            <p:cNvSpPr/>
            <p:nvPr/>
          </p:nvSpPr>
          <p:spPr>
            <a:xfrm rot="10800000" flipH="1">
              <a:off x="11704301" y="3176014"/>
              <a:ext cx="152768" cy="11222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45"/>
            <p:cNvSpPr/>
            <p:nvPr/>
          </p:nvSpPr>
          <p:spPr>
            <a:xfrm rot="10800000" flipH="1">
              <a:off x="11783037" y="3426482"/>
              <a:ext cx="78834" cy="9317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45"/>
            <p:cNvSpPr/>
            <p:nvPr/>
          </p:nvSpPr>
          <p:spPr>
            <a:xfrm rot="10800000" flipH="1">
              <a:off x="11711467" y="3891764"/>
              <a:ext cx="138526" cy="11222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45"/>
            <p:cNvSpPr/>
            <p:nvPr/>
          </p:nvSpPr>
          <p:spPr>
            <a:xfrm rot="10800000" flipH="1">
              <a:off x="11806894" y="4235310"/>
              <a:ext cx="57333" cy="57337"/>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45"/>
            <p:cNvSpPr/>
            <p:nvPr/>
          </p:nvSpPr>
          <p:spPr>
            <a:xfrm rot="10800000" flipH="1">
              <a:off x="11761539" y="4481058"/>
              <a:ext cx="119384" cy="88364"/>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45"/>
            <p:cNvSpPr/>
            <p:nvPr/>
          </p:nvSpPr>
          <p:spPr>
            <a:xfrm rot="10800000" flipH="1">
              <a:off x="11647063" y="4710116"/>
              <a:ext cx="128910" cy="97890"/>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45"/>
            <p:cNvSpPr/>
            <p:nvPr/>
          </p:nvSpPr>
          <p:spPr>
            <a:xfrm rot="10800000" flipH="1">
              <a:off x="11885629" y="4669475"/>
              <a:ext cx="121743" cy="97980"/>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45"/>
            <p:cNvSpPr/>
            <p:nvPr/>
          </p:nvSpPr>
          <p:spPr>
            <a:xfrm rot="10800000" flipH="1">
              <a:off x="11842724" y="4872318"/>
              <a:ext cx="95526" cy="76479"/>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45"/>
            <p:cNvSpPr/>
            <p:nvPr/>
          </p:nvSpPr>
          <p:spPr>
            <a:xfrm rot="10800000" flipH="1">
              <a:off x="11845082" y="5246884"/>
              <a:ext cx="119384" cy="97890"/>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6" name="Google Shape;1476;p45"/>
          <p:cNvSpPr/>
          <p:nvPr/>
        </p:nvSpPr>
        <p:spPr>
          <a:xfrm rot="3698694" flipH="1">
            <a:off x="8243623" y="-405223"/>
            <a:ext cx="1107863" cy="1447797"/>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45"/>
          <p:cNvSpPr/>
          <p:nvPr/>
        </p:nvSpPr>
        <p:spPr>
          <a:xfrm rot="191624">
            <a:off x="8023002" y="3749288"/>
            <a:ext cx="1951723" cy="2052022"/>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45"/>
          <p:cNvSpPr/>
          <p:nvPr/>
        </p:nvSpPr>
        <p:spPr>
          <a:xfrm rot="-449675" flipH="1">
            <a:off x="6384976" y="4172664"/>
            <a:ext cx="3021773" cy="2054064"/>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Section header 2">
  <p:cSld name="SECTION_HEADER_1_1">
    <p:spTree>
      <p:nvGrpSpPr>
        <p:cNvPr id="1" name="Shape 1479"/>
        <p:cNvGrpSpPr/>
        <p:nvPr/>
      </p:nvGrpSpPr>
      <p:grpSpPr>
        <a:xfrm>
          <a:off x="0" y="0"/>
          <a:ext cx="0" cy="0"/>
          <a:chOff x="0" y="0"/>
          <a:chExt cx="0" cy="0"/>
        </a:xfrm>
      </p:grpSpPr>
      <p:sp>
        <p:nvSpPr>
          <p:cNvPr id="1480" name="Google Shape;1480;p46"/>
          <p:cNvSpPr txBox="1">
            <a:spLocks noGrp="1"/>
          </p:cNvSpPr>
          <p:nvPr>
            <p:ph type="title"/>
          </p:nvPr>
        </p:nvSpPr>
        <p:spPr>
          <a:xfrm>
            <a:off x="720000" y="2872425"/>
            <a:ext cx="4584300" cy="824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000"/>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1481" name="Google Shape;1481;p46"/>
          <p:cNvSpPr txBox="1">
            <a:spLocks noGrp="1"/>
          </p:cNvSpPr>
          <p:nvPr>
            <p:ph type="title" idx="2" hasCustomPrompt="1"/>
          </p:nvPr>
        </p:nvSpPr>
        <p:spPr>
          <a:xfrm>
            <a:off x="2072005" y="1065307"/>
            <a:ext cx="1880400" cy="156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7200">
                <a:solidFill>
                  <a:schemeClr val="accent2"/>
                </a:solidFill>
              </a:defRPr>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r>
              <a:t>xx%</a:t>
            </a:r>
          </a:p>
        </p:txBody>
      </p:sp>
      <p:sp>
        <p:nvSpPr>
          <p:cNvPr id="1482" name="Google Shape;1482;p46"/>
          <p:cNvSpPr txBox="1">
            <a:spLocks noGrp="1"/>
          </p:cNvSpPr>
          <p:nvPr>
            <p:ph type="subTitle" idx="1"/>
          </p:nvPr>
        </p:nvSpPr>
        <p:spPr>
          <a:xfrm>
            <a:off x="1115739" y="3696526"/>
            <a:ext cx="3792900" cy="30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483" name="Google Shape;1483;p46"/>
          <p:cNvSpPr/>
          <p:nvPr/>
        </p:nvSpPr>
        <p:spPr>
          <a:xfrm flipH="1">
            <a:off x="8200898" y="92574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46"/>
          <p:cNvSpPr/>
          <p:nvPr/>
        </p:nvSpPr>
        <p:spPr>
          <a:xfrm>
            <a:off x="8250813" y="295127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46"/>
          <p:cNvSpPr/>
          <p:nvPr/>
        </p:nvSpPr>
        <p:spPr>
          <a:xfrm rot="191565">
            <a:off x="-545934" y="1260491"/>
            <a:ext cx="1667511" cy="175320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46"/>
          <p:cNvSpPr/>
          <p:nvPr/>
        </p:nvSpPr>
        <p:spPr>
          <a:xfrm rot="8709006">
            <a:off x="-238008" y="4470850"/>
            <a:ext cx="1916010" cy="145933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87" name="Google Shape;1487;p46"/>
          <p:cNvGrpSpPr/>
          <p:nvPr/>
        </p:nvGrpSpPr>
        <p:grpSpPr>
          <a:xfrm>
            <a:off x="6628175" y="4532124"/>
            <a:ext cx="2292797" cy="787743"/>
            <a:chOff x="6310925" y="4605474"/>
            <a:chExt cx="2292797" cy="787743"/>
          </a:xfrm>
        </p:grpSpPr>
        <p:sp>
          <p:nvSpPr>
            <p:cNvPr id="1488" name="Google Shape;1488;p46"/>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46"/>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46"/>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46"/>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46"/>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46"/>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46"/>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46"/>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46"/>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46"/>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46"/>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46"/>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46"/>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01" name="Google Shape;1501;p46"/>
          <p:cNvSpPr/>
          <p:nvPr/>
        </p:nvSpPr>
        <p:spPr>
          <a:xfrm flipH="1">
            <a:off x="7992822" y="17447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02" name="Google Shape;1502;p46"/>
          <p:cNvGrpSpPr/>
          <p:nvPr/>
        </p:nvGrpSpPr>
        <p:grpSpPr>
          <a:xfrm>
            <a:off x="211222" y="102647"/>
            <a:ext cx="1665476" cy="787748"/>
            <a:chOff x="-2329128" y="-1209653"/>
            <a:chExt cx="1665476" cy="787748"/>
          </a:xfrm>
        </p:grpSpPr>
        <p:sp>
          <p:nvSpPr>
            <p:cNvPr id="1503" name="Google Shape;1503;p46"/>
            <p:cNvSpPr/>
            <p:nvPr/>
          </p:nvSpPr>
          <p:spPr>
            <a:xfrm rot="-2700000">
              <a:off x="-2120319" y="-61189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46"/>
            <p:cNvSpPr/>
            <p:nvPr/>
          </p:nvSpPr>
          <p:spPr>
            <a:xfrm rot="-2700000">
              <a:off x="-2315428" y="-58205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46"/>
            <p:cNvSpPr/>
            <p:nvPr/>
          </p:nvSpPr>
          <p:spPr>
            <a:xfrm rot="-2700000">
              <a:off x="-741376" y="-119580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46"/>
            <p:cNvSpPr/>
            <p:nvPr/>
          </p:nvSpPr>
          <p:spPr>
            <a:xfrm rot="-2700000">
              <a:off x="-950483" y="-111633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46"/>
            <p:cNvSpPr/>
            <p:nvPr/>
          </p:nvSpPr>
          <p:spPr>
            <a:xfrm rot="-2700000">
              <a:off x="-994320" y="-93435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46"/>
            <p:cNvSpPr/>
            <p:nvPr/>
          </p:nvSpPr>
          <p:spPr>
            <a:xfrm rot="-2700000">
              <a:off x="-1315570" y="-95062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46"/>
            <p:cNvSpPr/>
            <p:nvPr/>
          </p:nvSpPr>
          <p:spPr>
            <a:xfrm rot="-2700000">
              <a:off x="-1468512" y="-109316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46"/>
            <p:cNvSpPr/>
            <p:nvPr/>
          </p:nvSpPr>
          <p:spPr>
            <a:xfrm rot="-2700000">
              <a:off x="-1395999" y="-69259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46"/>
            <p:cNvSpPr/>
            <p:nvPr/>
          </p:nvSpPr>
          <p:spPr>
            <a:xfrm rot="-2700000">
              <a:off x="-1657896" y="-79570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46"/>
            <p:cNvSpPr/>
            <p:nvPr/>
          </p:nvSpPr>
          <p:spPr>
            <a:xfrm rot="-2700000">
              <a:off x="-1811170" y="-88271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46"/>
            <p:cNvSpPr/>
            <p:nvPr/>
          </p:nvSpPr>
          <p:spPr>
            <a:xfrm rot="-2700000">
              <a:off x="-1873861" y="-75448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46"/>
            <p:cNvSpPr/>
            <p:nvPr/>
          </p:nvSpPr>
          <p:spPr>
            <a:xfrm rot="-2700000">
              <a:off x="-1884963" y="-56016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46"/>
            <p:cNvSpPr/>
            <p:nvPr/>
          </p:nvSpPr>
          <p:spPr>
            <a:xfrm rot="-2700000">
              <a:off x="-2068966" y="-82884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46"/>
            <p:cNvSpPr/>
            <p:nvPr/>
          </p:nvSpPr>
          <p:spPr>
            <a:xfrm rot="-2700000">
              <a:off x="-1620715" y="-101896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46"/>
            <p:cNvSpPr/>
            <p:nvPr/>
          </p:nvSpPr>
          <p:spPr>
            <a:xfrm rot="-2700000">
              <a:off x="-1649271" y="-50891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18" name="Google Shape;1518;p46"/>
          <p:cNvSpPr/>
          <p:nvPr/>
        </p:nvSpPr>
        <p:spPr>
          <a:xfrm rot="-1879374">
            <a:off x="7048881" y="94315"/>
            <a:ext cx="529117" cy="593080"/>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46"/>
          <p:cNvSpPr/>
          <p:nvPr/>
        </p:nvSpPr>
        <p:spPr>
          <a:xfrm rot="-1879374">
            <a:off x="7772473" y="73566"/>
            <a:ext cx="399463" cy="415447"/>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Section header 3">
  <p:cSld name="SECTION_HEADER_1_2">
    <p:spTree>
      <p:nvGrpSpPr>
        <p:cNvPr id="1" name="Shape 1520"/>
        <p:cNvGrpSpPr/>
        <p:nvPr/>
      </p:nvGrpSpPr>
      <p:grpSpPr>
        <a:xfrm>
          <a:off x="0" y="0"/>
          <a:ext cx="0" cy="0"/>
          <a:chOff x="0" y="0"/>
          <a:chExt cx="0" cy="0"/>
        </a:xfrm>
      </p:grpSpPr>
      <p:sp>
        <p:nvSpPr>
          <p:cNvPr id="1521" name="Google Shape;1521;p47"/>
          <p:cNvSpPr txBox="1">
            <a:spLocks noGrp="1"/>
          </p:cNvSpPr>
          <p:nvPr>
            <p:ph type="title"/>
          </p:nvPr>
        </p:nvSpPr>
        <p:spPr>
          <a:xfrm>
            <a:off x="3912850" y="2872425"/>
            <a:ext cx="4584300" cy="824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000"/>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1522" name="Google Shape;1522;p47"/>
          <p:cNvSpPr txBox="1">
            <a:spLocks noGrp="1"/>
          </p:cNvSpPr>
          <p:nvPr>
            <p:ph type="title" idx="2" hasCustomPrompt="1"/>
          </p:nvPr>
        </p:nvSpPr>
        <p:spPr>
          <a:xfrm>
            <a:off x="5264855" y="1065307"/>
            <a:ext cx="1880400" cy="156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7200">
                <a:solidFill>
                  <a:schemeClr val="accent2"/>
                </a:solidFill>
              </a:defRPr>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r>
              <a:t>xx%</a:t>
            </a:r>
          </a:p>
        </p:txBody>
      </p:sp>
      <p:sp>
        <p:nvSpPr>
          <p:cNvPr id="1523" name="Google Shape;1523;p47"/>
          <p:cNvSpPr txBox="1">
            <a:spLocks noGrp="1"/>
          </p:cNvSpPr>
          <p:nvPr>
            <p:ph type="subTitle" idx="1"/>
          </p:nvPr>
        </p:nvSpPr>
        <p:spPr>
          <a:xfrm>
            <a:off x="4308589" y="3696526"/>
            <a:ext cx="3792900" cy="30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524" name="Google Shape;1524;p47"/>
          <p:cNvSpPr/>
          <p:nvPr/>
        </p:nvSpPr>
        <p:spPr>
          <a:xfrm rot="4099971">
            <a:off x="7985072" y="3526916"/>
            <a:ext cx="2242230" cy="236855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47"/>
          <p:cNvSpPr/>
          <p:nvPr/>
        </p:nvSpPr>
        <p:spPr>
          <a:xfrm rot="-2165365" flipH="1">
            <a:off x="8163186" y="-1098561"/>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47"/>
          <p:cNvSpPr/>
          <p:nvPr/>
        </p:nvSpPr>
        <p:spPr>
          <a:xfrm rot="6502475">
            <a:off x="-1035003" y="-4189"/>
            <a:ext cx="1550469" cy="207149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47"/>
          <p:cNvSpPr/>
          <p:nvPr/>
        </p:nvSpPr>
        <p:spPr>
          <a:xfrm rot="-2861849">
            <a:off x="-1014280" y="3922961"/>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47"/>
          <p:cNvSpPr/>
          <p:nvPr/>
        </p:nvSpPr>
        <p:spPr>
          <a:xfrm rot="-1903988">
            <a:off x="7199969" y="4075057"/>
            <a:ext cx="2252553" cy="1321628"/>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47"/>
          <p:cNvSpPr/>
          <p:nvPr/>
        </p:nvSpPr>
        <p:spPr>
          <a:xfrm>
            <a:off x="71747" y="761923"/>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30" name="Google Shape;1530;p47"/>
          <p:cNvGrpSpPr/>
          <p:nvPr/>
        </p:nvGrpSpPr>
        <p:grpSpPr>
          <a:xfrm rot="-393081">
            <a:off x="503326" y="4332116"/>
            <a:ext cx="3170879" cy="754931"/>
            <a:chOff x="501430" y="4330082"/>
            <a:chExt cx="2770114" cy="659515"/>
          </a:xfrm>
        </p:grpSpPr>
        <p:sp>
          <p:nvSpPr>
            <p:cNvPr id="1531" name="Google Shape;1531;p47"/>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47"/>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47"/>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47"/>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47"/>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47"/>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47"/>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47"/>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47"/>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47"/>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47"/>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47"/>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47"/>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47"/>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47"/>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46" name="Google Shape;1546;p47"/>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two columns 3">
  <p:cSld name="TITLE_AND_TWO_COLUMNS_1_1_1">
    <p:spTree>
      <p:nvGrpSpPr>
        <p:cNvPr id="1" name="Shape 1547"/>
        <p:cNvGrpSpPr/>
        <p:nvPr/>
      </p:nvGrpSpPr>
      <p:grpSpPr>
        <a:xfrm>
          <a:off x="0" y="0"/>
          <a:ext cx="0" cy="0"/>
          <a:chOff x="0" y="0"/>
          <a:chExt cx="0" cy="0"/>
        </a:xfrm>
      </p:grpSpPr>
      <p:sp>
        <p:nvSpPr>
          <p:cNvPr id="1548" name="Google Shape;1548;p48"/>
          <p:cNvSpPr txBox="1">
            <a:spLocks noGrp="1"/>
          </p:cNvSpPr>
          <p:nvPr>
            <p:ph type="title"/>
          </p:nvPr>
        </p:nvSpPr>
        <p:spPr>
          <a:xfrm>
            <a:off x="720000" y="345217"/>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49" name="Google Shape;1549;p48"/>
          <p:cNvSpPr txBox="1">
            <a:spLocks noGrp="1"/>
          </p:cNvSpPr>
          <p:nvPr>
            <p:ph type="title" idx="2"/>
          </p:nvPr>
        </p:nvSpPr>
        <p:spPr>
          <a:xfrm>
            <a:off x="1588325" y="3168609"/>
            <a:ext cx="2341500" cy="652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2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50" name="Google Shape;1550;p48"/>
          <p:cNvSpPr txBox="1">
            <a:spLocks noGrp="1"/>
          </p:cNvSpPr>
          <p:nvPr>
            <p:ph type="title" idx="3"/>
          </p:nvPr>
        </p:nvSpPr>
        <p:spPr>
          <a:xfrm>
            <a:off x="5209070" y="3168609"/>
            <a:ext cx="2346600" cy="652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2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51" name="Google Shape;1551;p48"/>
          <p:cNvSpPr txBox="1">
            <a:spLocks noGrp="1"/>
          </p:cNvSpPr>
          <p:nvPr>
            <p:ph type="subTitle" idx="1"/>
          </p:nvPr>
        </p:nvSpPr>
        <p:spPr>
          <a:xfrm>
            <a:off x="5211606" y="3828275"/>
            <a:ext cx="2341500" cy="55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Char char="●"/>
              <a:defRPr sz="1400" b="0">
                <a:solidFill>
                  <a:srgbClr val="191919"/>
                </a:solidFill>
              </a:defRPr>
            </a:lvl1pPr>
            <a:lvl2pPr lvl="1" algn="ctr" rtl="0">
              <a:lnSpc>
                <a:spcPct val="100000"/>
              </a:lnSpc>
              <a:spcBef>
                <a:spcPts val="0"/>
              </a:spcBef>
              <a:spcAft>
                <a:spcPts val="0"/>
              </a:spcAft>
              <a:buSzPts val="2800"/>
              <a:buChar char="○"/>
              <a:defRPr sz="2800"/>
            </a:lvl2pPr>
            <a:lvl3pPr lvl="2" algn="ctr" rtl="0">
              <a:lnSpc>
                <a:spcPct val="100000"/>
              </a:lnSpc>
              <a:spcBef>
                <a:spcPts val="0"/>
              </a:spcBef>
              <a:spcAft>
                <a:spcPts val="0"/>
              </a:spcAft>
              <a:buSzPts val="2800"/>
              <a:buChar char="■"/>
              <a:defRPr sz="2800"/>
            </a:lvl3pPr>
            <a:lvl4pPr lvl="3" algn="ctr" rtl="0">
              <a:lnSpc>
                <a:spcPct val="100000"/>
              </a:lnSpc>
              <a:spcBef>
                <a:spcPts val="0"/>
              </a:spcBef>
              <a:spcAft>
                <a:spcPts val="0"/>
              </a:spcAft>
              <a:buSzPts val="2800"/>
              <a:buChar char="●"/>
              <a:defRPr sz="2800"/>
            </a:lvl4pPr>
            <a:lvl5pPr lvl="4" algn="ctr" rtl="0">
              <a:lnSpc>
                <a:spcPct val="100000"/>
              </a:lnSpc>
              <a:spcBef>
                <a:spcPts val="0"/>
              </a:spcBef>
              <a:spcAft>
                <a:spcPts val="0"/>
              </a:spcAft>
              <a:buSzPts val="2800"/>
              <a:buChar char="○"/>
              <a:defRPr sz="2800"/>
            </a:lvl5pPr>
            <a:lvl6pPr lvl="5" algn="ctr" rtl="0">
              <a:lnSpc>
                <a:spcPct val="100000"/>
              </a:lnSpc>
              <a:spcBef>
                <a:spcPts val="0"/>
              </a:spcBef>
              <a:spcAft>
                <a:spcPts val="0"/>
              </a:spcAft>
              <a:buSzPts val="2800"/>
              <a:buChar char="■"/>
              <a:defRPr sz="2800"/>
            </a:lvl6pPr>
            <a:lvl7pPr lvl="6" algn="ctr" rtl="0">
              <a:lnSpc>
                <a:spcPct val="100000"/>
              </a:lnSpc>
              <a:spcBef>
                <a:spcPts val="0"/>
              </a:spcBef>
              <a:spcAft>
                <a:spcPts val="0"/>
              </a:spcAft>
              <a:buSzPts val="2800"/>
              <a:buChar char="●"/>
              <a:defRPr sz="2800"/>
            </a:lvl7pPr>
            <a:lvl8pPr lvl="7" algn="ctr" rtl="0">
              <a:lnSpc>
                <a:spcPct val="100000"/>
              </a:lnSpc>
              <a:spcBef>
                <a:spcPts val="0"/>
              </a:spcBef>
              <a:spcAft>
                <a:spcPts val="0"/>
              </a:spcAft>
              <a:buSzPts val="2800"/>
              <a:buChar char="○"/>
              <a:defRPr sz="2800"/>
            </a:lvl8pPr>
            <a:lvl9pPr lvl="8" algn="ctr" rtl="0">
              <a:lnSpc>
                <a:spcPct val="100000"/>
              </a:lnSpc>
              <a:spcBef>
                <a:spcPts val="0"/>
              </a:spcBef>
              <a:spcAft>
                <a:spcPts val="0"/>
              </a:spcAft>
              <a:buSzPts val="2800"/>
              <a:buChar char="■"/>
              <a:defRPr sz="2800"/>
            </a:lvl9pPr>
          </a:lstStyle>
          <a:p>
            <a:endParaRPr/>
          </a:p>
        </p:txBody>
      </p:sp>
      <p:sp>
        <p:nvSpPr>
          <p:cNvPr id="1552" name="Google Shape;1552;p48"/>
          <p:cNvSpPr txBox="1">
            <a:spLocks noGrp="1"/>
          </p:cNvSpPr>
          <p:nvPr>
            <p:ph type="subTitle" idx="4"/>
          </p:nvPr>
        </p:nvSpPr>
        <p:spPr>
          <a:xfrm>
            <a:off x="1588331" y="3828275"/>
            <a:ext cx="2341500" cy="55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Char char="●"/>
              <a:defRPr sz="1400" b="0">
                <a:solidFill>
                  <a:srgbClr val="191919"/>
                </a:solidFill>
              </a:defRPr>
            </a:lvl1pPr>
            <a:lvl2pPr lvl="1" algn="ctr" rtl="0">
              <a:lnSpc>
                <a:spcPct val="100000"/>
              </a:lnSpc>
              <a:spcBef>
                <a:spcPts val="0"/>
              </a:spcBef>
              <a:spcAft>
                <a:spcPts val="0"/>
              </a:spcAft>
              <a:buSzPts val="2800"/>
              <a:buChar char="○"/>
              <a:defRPr sz="2800"/>
            </a:lvl2pPr>
            <a:lvl3pPr lvl="2" algn="ctr" rtl="0">
              <a:lnSpc>
                <a:spcPct val="100000"/>
              </a:lnSpc>
              <a:spcBef>
                <a:spcPts val="0"/>
              </a:spcBef>
              <a:spcAft>
                <a:spcPts val="0"/>
              </a:spcAft>
              <a:buSzPts val="2800"/>
              <a:buChar char="■"/>
              <a:defRPr sz="2800"/>
            </a:lvl3pPr>
            <a:lvl4pPr lvl="3" algn="ctr" rtl="0">
              <a:lnSpc>
                <a:spcPct val="100000"/>
              </a:lnSpc>
              <a:spcBef>
                <a:spcPts val="0"/>
              </a:spcBef>
              <a:spcAft>
                <a:spcPts val="0"/>
              </a:spcAft>
              <a:buSzPts val="2800"/>
              <a:buChar char="●"/>
              <a:defRPr sz="2800"/>
            </a:lvl4pPr>
            <a:lvl5pPr lvl="4" algn="ctr" rtl="0">
              <a:lnSpc>
                <a:spcPct val="100000"/>
              </a:lnSpc>
              <a:spcBef>
                <a:spcPts val="0"/>
              </a:spcBef>
              <a:spcAft>
                <a:spcPts val="0"/>
              </a:spcAft>
              <a:buSzPts val="2800"/>
              <a:buChar char="○"/>
              <a:defRPr sz="2800"/>
            </a:lvl5pPr>
            <a:lvl6pPr lvl="5" algn="ctr" rtl="0">
              <a:lnSpc>
                <a:spcPct val="100000"/>
              </a:lnSpc>
              <a:spcBef>
                <a:spcPts val="0"/>
              </a:spcBef>
              <a:spcAft>
                <a:spcPts val="0"/>
              </a:spcAft>
              <a:buSzPts val="2800"/>
              <a:buChar char="■"/>
              <a:defRPr sz="2800"/>
            </a:lvl6pPr>
            <a:lvl7pPr lvl="6" algn="ctr" rtl="0">
              <a:lnSpc>
                <a:spcPct val="100000"/>
              </a:lnSpc>
              <a:spcBef>
                <a:spcPts val="0"/>
              </a:spcBef>
              <a:spcAft>
                <a:spcPts val="0"/>
              </a:spcAft>
              <a:buSzPts val="2800"/>
              <a:buChar char="●"/>
              <a:defRPr sz="2800"/>
            </a:lvl7pPr>
            <a:lvl8pPr lvl="7" algn="ctr" rtl="0">
              <a:lnSpc>
                <a:spcPct val="100000"/>
              </a:lnSpc>
              <a:spcBef>
                <a:spcPts val="0"/>
              </a:spcBef>
              <a:spcAft>
                <a:spcPts val="0"/>
              </a:spcAft>
              <a:buSzPts val="2800"/>
              <a:buChar char="○"/>
              <a:defRPr sz="2800"/>
            </a:lvl8pPr>
            <a:lvl9pPr lvl="8" algn="ctr" rtl="0">
              <a:lnSpc>
                <a:spcPct val="100000"/>
              </a:lnSpc>
              <a:spcBef>
                <a:spcPts val="0"/>
              </a:spcBef>
              <a:spcAft>
                <a:spcPts val="0"/>
              </a:spcAft>
              <a:buSzPts val="2800"/>
              <a:buChar char="■"/>
              <a:defRPr sz="2800"/>
            </a:lvl9pPr>
          </a:lstStyle>
          <a:p>
            <a:endParaRPr/>
          </a:p>
        </p:txBody>
      </p:sp>
      <p:sp>
        <p:nvSpPr>
          <p:cNvPr id="1553" name="Google Shape;1553;p48"/>
          <p:cNvSpPr/>
          <p:nvPr/>
        </p:nvSpPr>
        <p:spPr>
          <a:xfrm rot="-2700000" flipH="1">
            <a:off x="7995010" y="-125869"/>
            <a:ext cx="2148665" cy="267383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54" name="Google Shape;1554;p48"/>
          <p:cNvGrpSpPr/>
          <p:nvPr/>
        </p:nvGrpSpPr>
        <p:grpSpPr>
          <a:xfrm>
            <a:off x="-1055934" y="4100281"/>
            <a:ext cx="2171635" cy="1029931"/>
            <a:chOff x="-141534" y="3719281"/>
            <a:chExt cx="2171635" cy="1029931"/>
          </a:xfrm>
        </p:grpSpPr>
        <p:sp>
          <p:nvSpPr>
            <p:cNvPr id="1555" name="Google Shape;1555;p48"/>
            <p:cNvSpPr/>
            <p:nvPr/>
          </p:nvSpPr>
          <p:spPr>
            <a:xfrm>
              <a:off x="-139653"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48"/>
            <p:cNvSpPr/>
            <p:nvPr/>
          </p:nvSpPr>
          <p:spPr>
            <a:xfrm>
              <a:off x="-141534"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48"/>
            <p:cNvSpPr/>
            <p:nvPr/>
          </p:nvSpPr>
          <p:spPr>
            <a:xfrm>
              <a:off x="-12572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8" name="Google Shape;1558;p48"/>
          <p:cNvSpPr/>
          <p:nvPr/>
        </p:nvSpPr>
        <p:spPr>
          <a:xfrm rot="5400000">
            <a:off x="-323271" y="-477095"/>
            <a:ext cx="771704" cy="2217339"/>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48"/>
          <p:cNvSpPr/>
          <p:nvPr/>
        </p:nvSpPr>
        <p:spPr>
          <a:xfrm rot="-1266426">
            <a:off x="4370669" y="4773809"/>
            <a:ext cx="2426963" cy="1649674"/>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48"/>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61" name="Google Shape;1561;p48"/>
          <p:cNvGrpSpPr/>
          <p:nvPr/>
        </p:nvGrpSpPr>
        <p:grpSpPr>
          <a:xfrm rot="152993">
            <a:off x="8222060" y="1331917"/>
            <a:ext cx="374291" cy="3365976"/>
            <a:chOff x="8346443" y="1270213"/>
            <a:chExt cx="339835" cy="3056115"/>
          </a:xfrm>
        </p:grpSpPr>
        <p:sp>
          <p:nvSpPr>
            <p:cNvPr id="1562" name="Google Shape;1562;p48"/>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48"/>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48"/>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48"/>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48"/>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48"/>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48"/>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48"/>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48"/>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48"/>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48"/>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48"/>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48"/>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48"/>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48"/>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48"/>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48"/>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79" name="Google Shape;1579;p48"/>
          <p:cNvSpPr/>
          <p:nvPr/>
        </p:nvSpPr>
        <p:spPr>
          <a:xfrm rot="5400000">
            <a:off x="-386386" y="206043"/>
            <a:ext cx="503183" cy="2217339"/>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48"/>
          <p:cNvSpPr/>
          <p:nvPr/>
        </p:nvSpPr>
        <p:spPr>
          <a:xfrm rot="5400000">
            <a:off x="-558915" y="834517"/>
            <a:ext cx="361959" cy="1916925"/>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48"/>
          <p:cNvSpPr/>
          <p:nvPr/>
        </p:nvSpPr>
        <p:spPr>
          <a:xfrm>
            <a:off x="-474724" y="21625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hanks">
  <p:cSld name="CUSTOM_2_2_1_2_1">
    <p:spTree>
      <p:nvGrpSpPr>
        <p:cNvPr id="1" name="Shape 1582"/>
        <p:cNvGrpSpPr/>
        <p:nvPr/>
      </p:nvGrpSpPr>
      <p:grpSpPr>
        <a:xfrm>
          <a:off x="0" y="0"/>
          <a:ext cx="0" cy="0"/>
          <a:chOff x="0" y="0"/>
          <a:chExt cx="0" cy="0"/>
        </a:xfrm>
      </p:grpSpPr>
      <p:sp>
        <p:nvSpPr>
          <p:cNvPr id="1583" name="Google Shape;1583;p49"/>
          <p:cNvSpPr txBox="1">
            <a:spLocks noGrp="1"/>
          </p:cNvSpPr>
          <p:nvPr>
            <p:ph type="subTitle" idx="1"/>
          </p:nvPr>
        </p:nvSpPr>
        <p:spPr>
          <a:xfrm flipH="1">
            <a:off x="717425" y="1263023"/>
            <a:ext cx="3854700" cy="1036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84" name="Google Shape;1584;p49"/>
          <p:cNvSpPr txBox="1">
            <a:spLocks noGrp="1"/>
          </p:cNvSpPr>
          <p:nvPr>
            <p:ph type="title"/>
          </p:nvPr>
        </p:nvSpPr>
        <p:spPr>
          <a:xfrm flipH="1">
            <a:off x="717425" y="530240"/>
            <a:ext cx="3854700" cy="5082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55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85" name="Google Shape;1585;p49"/>
          <p:cNvSpPr txBox="1"/>
          <p:nvPr/>
        </p:nvSpPr>
        <p:spPr>
          <a:xfrm>
            <a:off x="720000" y="3615931"/>
            <a:ext cx="3772800" cy="6156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300"/>
              </a:spcBef>
              <a:spcAft>
                <a:spcPts val="0"/>
              </a:spcAft>
              <a:buNone/>
            </a:pPr>
            <a:r>
              <a:rPr lang="en-GB" sz="1200" b="1">
                <a:solidFill>
                  <a:schemeClr val="accent2"/>
                </a:solidFill>
                <a:latin typeface="Asap"/>
                <a:ea typeface="Asap"/>
                <a:cs typeface="Asap"/>
                <a:sym typeface="Asap"/>
              </a:rPr>
              <a:t>CREDITS</a:t>
            </a:r>
            <a:r>
              <a:rPr lang="en-GB" sz="1200">
                <a:solidFill>
                  <a:srgbClr val="191919"/>
                </a:solidFill>
                <a:latin typeface="Asap"/>
                <a:ea typeface="Asap"/>
                <a:cs typeface="Asap"/>
                <a:sym typeface="Asap"/>
              </a:rPr>
              <a:t>: This presentation template was created by </a:t>
            </a:r>
            <a:r>
              <a:rPr lang="en-GB" sz="1200" b="1">
                <a:solidFill>
                  <a:schemeClr val="accent2"/>
                </a:solidFill>
                <a:uFill>
                  <a:noFill/>
                </a:uFill>
                <a:latin typeface="Asap"/>
                <a:ea typeface="Asap"/>
                <a:cs typeface="Asap"/>
                <a:sym typeface="Asap"/>
                <a:hlinkClick r:id="rId2"/>
              </a:rPr>
              <a:t>Slidesgo</a:t>
            </a:r>
            <a:r>
              <a:rPr lang="en-GB" sz="1200">
                <a:solidFill>
                  <a:srgbClr val="191919"/>
                </a:solidFill>
                <a:latin typeface="Asap"/>
                <a:ea typeface="Asap"/>
                <a:cs typeface="Asap"/>
                <a:sym typeface="Asap"/>
              </a:rPr>
              <a:t>, and includes icons by </a:t>
            </a:r>
            <a:r>
              <a:rPr lang="en-GB" sz="1200" b="1">
                <a:solidFill>
                  <a:schemeClr val="accent2"/>
                </a:solidFill>
                <a:uFill>
                  <a:noFill/>
                </a:uFill>
                <a:latin typeface="Asap"/>
                <a:ea typeface="Asap"/>
                <a:cs typeface="Asap"/>
                <a:sym typeface="Asap"/>
                <a:hlinkClick r:id="rId3"/>
              </a:rPr>
              <a:t>Flaticon</a:t>
            </a:r>
            <a:r>
              <a:rPr lang="en-GB" sz="1200">
                <a:solidFill>
                  <a:srgbClr val="191919"/>
                </a:solidFill>
                <a:latin typeface="Asap"/>
                <a:ea typeface="Asap"/>
                <a:cs typeface="Asap"/>
                <a:sym typeface="Asap"/>
              </a:rPr>
              <a:t>, and infographics &amp; images by </a:t>
            </a:r>
            <a:r>
              <a:rPr lang="en-GB" sz="1200" b="1">
                <a:solidFill>
                  <a:schemeClr val="accent2"/>
                </a:solidFill>
                <a:uFill>
                  <a:noFill/>
                </a:uFill>
                <a:latin typeface="Asap"/>
                <a:ea typeface="Asap"/>
                <a:cs typeface="Asap"/>
                <a:sym typeface="Asap"/>
                <a:hlinkClick r:id="rId4"/>
              </a:rPr>
              <a:t>Freepik</a:t>
            </a:r>
            <a:endParaRPr sz="1200" b="1">
              <a:solidFill>
                <a:schemeClr val="accent2"/>
              </a:solidFill>
              <a:highlight>
                <a:srgbClr val="DFDEFC"/>
              </a:highlight>
              <a:latin typeface="Anaheim" panose="02000503000000000000"/>
              <a:ea typeface="Anaheim" panose="02000503000000000000"/>
              <a:cs typeface="Anaheim" panose="02000503000000000000"/>
              <a:sym typeface="Anaheim" panose="02000503000000000000"/>
            </a:endParaRPr>
          </a:p>
        </p:txBody>
      </p:sp>
      <p:sp>
        <p:nvSpPr>
          <p:cNvPr id="1586" name="Google Shape;1586;p49"/>
          <p:cNvSpPr/>
          <p:nvPr/>
        </p:nvSpPr>
        <p:spPr>
          <a:xfrm rot="5400000">
            <a:off x="3996771" y="4203533"/>
            <a:ext cx="1637204" cy="1838939"/>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49"/>
          <p:cNvSpPr/>
          <p:nvPr/>
        </p:nvSpPr>
        <p:spPr>
          <a:xfrm rot="-2550627">
            <a:off x="-1371458" y="-261916"/>
            <a:ext cx="2202668" cy="2315864"/>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88" name="Google Shape;1588;p49"/>
          <p:cNvGrpSpPr/>
          <p:nvPr/>
        </p:nvGrpSpPr>
        <p:grpSpPr>
          <a:xfrm>
            <a:off x="7097466" y="3719281"/>
            <a:ext cx="2171635" cy="1029931"/>
            <a:chOff x="7097466" y="3719281"/>
            <a:chExt cx="2171635" cy="1029931"/>
          </a:xfrm>
        </p:grpSpPr>
        <p:sp>
          <p:nvSpPr>
            <p:cNvPr id="1589" name="Google Shape;1589;p49"/>
            <p:cNvSpPr/>
            <p:nvPr/>
          </p:nvSpPr>
          <p:spPr>
            <a:xfrm flipH="1">
              <a:off x="7123735"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49"/>
            <p:cNvSpPr/>
            <p:nvPr/>
          </p:nvSpPr>
          <p:spPr>
            <a:xfrm flipH="1">
              <a:off x="7127613"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49"/>
            <p:cNvSpPr/>
            <p:nvPr/>
          </p:nvSpPr>
          <p:spPr>
            <a:xfrm flipH="1">
              <a:off x="709746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1592"/>
        <p:cNvGrpSpPr/>
        <p:nvPr/>
      </p:nvGrpSpPr>
      <p:grpSpPr>
        <a:xfrm>
          <a:off x="0" y="0"/>
          <a:ext cx="0" cy="0"/>
          <a:chOff x="0" y="0"/>
          <a:chExt cx="0" cy="0"/>
        </a:xfrm>
      </p:grpSpPr>
      <p:sp>
        <p:nvSpPr>
          <p:cNvPr id="1593" name="Google Shape;1593;p50"/>
          <p:cNvSpPr/>
          <p:nvPr/>
        </p:nvSpPr>
        <p:spPr>
          <a:xfrm>
            <a:off x="-139653"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50"/>
          <p:cNvSpPr/>
          <p:nvPr/>
        </p:nvSpPr>
        <p:spPr>
          <a:xfrm>
            <a:off x="-141534"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50"/>
          <p:cNvSpPr/>
          <p:nvPr/>
        </p:nvSpPr>
        <p:spPr>
          <a:xfrm>
            <a:off x="-12572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50"/>
          <p:cNvSpPr/>
          <p:nvPr/>
        </p:nvSpPr>
        <p:spPr>
          <a:xfrm>
            <a:off x="264025" y="-473099"/>
            <a:ext cx="1336149" cy="2217339"/>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50"/>
          <p:cNvSpPr/>
          <p:nvPr/>
        </p:nvSpPr>
        <p:spPr>
          <a:xfrm>
            <a:off x="-591925" y="618625"/>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50"/>
          <p:cNvSpPr/>
          <p:nvPr/>
        </p:nvSpPr>
        <p:spPr>
          <a:xfrm>
            <a:off x="7547174" y="2862525"/>
            <a:ext cx="2213869" cy="248659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50"/>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00" name="Google Shape;1600;p50"/>
          <p:cNvGrpSpPr/>
          <p:nvPr/>
        </p:nvGrpSpPr>
        <p:grpSpPr>
          <a:xfrm rot="152993">
            <a:off x="8222060" y="1331917"/>
            <a:ext cx="374291" cy="3365976"/>
            <a:chOff x="8346443" y="1270213"/>
            <a:chExt cx="339835" cy="3056115"/>
          </a:xfrm>
        </p:grpSpPr>
        <p:sp>
          <p:nvSpPr>
            <p:cNvPr id="1601" name="Google Shape;1601;p50"/>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50"/>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50"/>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50"/>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50"/>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50"/>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50"/>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50"/>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50"/>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50"/>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50"/>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50"/>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50"/>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50"/>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50"/>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50"/>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50"/>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Background 1">
  <p:cSld name="CUSTOM_7_1">
    <p:spTree>
      <p:nvGrpSpPr>
        <p:cNvPr id="1" name="Shape 1618"/>
        <p:cNvGrpSpPr/>
        <p:nvPr/>
      </p:nvGrpSpPr>
      <p:grpSpPr>
        <a:xfrm>
          <a:off x="0" y="0"/>
          <a:ext cx="0" cy="0"/>
          <a:chOff x="0" y="0"/>
          <a:chExt cx="0" cy="0"/>
        </a:xfrm>
      </p:grpSpPr>
      <p:sp>
        <p:nvSpPr>
          <p:cNvPr id="1619" name="Google Shape;1619;p51"/>
          <p:cNvSpPr/>
          <p:nvPr/>
        </p:nvSpPr>
        <p:spPr>
          <a:xfrm rot="-1586470">
            <a:off x="7854435" y="-25750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20" name="Google Shape;1620;p51"/>
          <p:cNvGrpSpPr/>
          <p:nvPr/>
        </p:nvGrpSpPr>
        <p:grpSpPr>
          <a:xfrm rot="3203257">
            <a:off x="836859" y="-64553"/>
            <a:ext cx="883388" cy="2076827"/>
            <a:chOff x="8884661" y="1969535"/>
            <a:chExt cx="415301" cy="976365"/>
          </a:xfrm>
        </p:grpSpPr>
        <p:sp>
          <p:nvSpPr>
            <p:cNvPr id="1621" name="Google Shape;1621;p51"/>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51"/>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51"/>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51"/>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51"/>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51"/>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51"/>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51"/>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51"/>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51"/>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51"/>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51"/>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51"/>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51"/>
            <p:cNvSpPr/>
            <p:nvPr/>
          </p:nvSpPr>
          <p:spPr>
            <a:xfrm>
              <a:off x="9203414" y="2900265"/>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51"/>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51"/>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37" name="Google Shape;1637;p51"/>
          <p:cNvSpPr/>
          <p:nvPr/>
        </p:nvSpPr>
        <p:spPr>
          <a:xfrm rot="2700000">
            <a:off x="-196958" y="4120547"/>
            <a:ext cx="2595188" cy="2728556"/>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38" name="Google Shape;1638;p51"/>
          <p:cNvGrpSpPr/>
          <p:nvPr/>
        </p:nvGrpSpPr>
        <p:grpSpPr>
          <a:xfrm>
            <a:off x="7097466" y="3719281"/>
            <a:ext cx="2171635" cy="1029931"/>
            <a:chOff x="7097466" y="3719281"/>
            <a:chExt cx="2171635" cy="1029931"/>
          </a:xfrm>
        </p:grpSpPr>
        <p:sp>
          <p:nvSpPr>
            <p:cNvPr id="1639" name="Google Shape;1639;p51"/>
            <p:cNvSpPr/>
            <p:nvPr/>
          </p:nvSpPr>
          <p:spPr>
            <a:xfrm flipH="1">
              <a:off x="7123735"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51"/>
            <p:cNvSpPr/>
            <p:nvPr/>
          </p:nvSpPr>
          <p:spPr>
            <a:xfrm flipH="1">
              <a:off x="7127613"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51"/>
            <p:cNvSpPr/>
            <p:nvPr/>
          </p:nvSpPr>
          <p:spPr>
            <a:xfrm flipH="1">
              <a:off x="709746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Background 2">
  <p:cSld name="CUSTOM_7_1_1">
    <p:spTree>
      <p:nvGrpSpPr>
        <p:cNvPr id="1" name="Shape 1642"/>
        <p:cNvGrpSpPr/>
        <p:nvPr/>
      </p:nvGrpSpPr>
      <p:grpSpPr>
        <a:xfrm>
          <a:off x="0" y="0"/>
          <a:ext cx="0" cy="0"/>
          <a:chOff x="0" y="0"/>
          <a:chExt cx="0" cy="0"/>
        </a:xfrm>
      </p:grpSpPr>
      <p:sp>
        <p:nvSpPr>
          <p:cNvPr id="1643" name="Google Shape;1643;p52"/>
          <p:cNvSpPr/>
          <p:nvPr/>
        </p:nvSpPr>
        <p:spPr>
          <a:xfrm flipH="1">
            <a:off x="236697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52"/>
          <p:cNvSpPr/>
          <p:nvPr/>
        </p:nvSpPr>
        <p:spPr>
          <a:xfrm flipH="1">
            <a:off x="2163141"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52"/>
          <p:cNvSpPr/>
          <p:nvPr/>
        </p:nvSpPr>
        <p:spPr>
          <a:xfrm flipH="1">
            <a:off x="2006265"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52"/>
          <p:cNvSpPr/>
          <p:nvPr/>
        </p:nvSpPr>
        <p:spPr>
          <a:xfrm flipH="1">
            <a:off x="1824194"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52"/>
          <p:cNvSpPr/>
          <p:nvPr/>
        </p:nvSpPr>
        <p:spPr>
          <a:xfrm flipH="1">
            <a:off x="1633417"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52"/>
          <p:cNvSpPr/>
          <p:nvPr/>
        </p:nvSpPr>
        <p:spPr>
          <a:xfrm flipH="1">
            <a:off x="1465130"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52"/>
          <p:cNvSpPr/>
          <p:nvPr/>
        </p:nvSpPr>
        <p:spPr>
          <a:xfrm flipH="1">
            <a:off x="1263080"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52"/>
          <p:cNvSpPr/>
          <p:nvPr/>
        </p:nvSpPr>
        <p:spPr>
          <a:xfrm flipH="1">
            <a:off x="1047970"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52"/>
          <p:cNvSpPr/>
          <p:nvPr/>
        </p:nvSpPr>
        <p:spPr>
          <a:xfrm flipH="1">
            <a:off x="837349"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52"/>
          <p:cNvSpPr/>
          <p:nvPr/>
        </p:nvSpPr>
        <p:spPr>
          <a:xfrm flipH="1">
            <a:off x="51303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52"/>
          <p:cNvSpPr/>
          <p:nvPr/>
        </p:nvSpPr>
        <p:spPr>
          <a:xfrm flipH="1">
            <a:off x="31705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52"/>
          <p:cNvSpPr/>
          <p:nvPr/>
        </p:nvSpPr>
        <p:spPr>
          <a:xfrm flipH="1">
            <a:off x="136699"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52"/>
          <p:cNvSpPr/>
          <p:nvPr/>
        </p:nvSpPr>
        <p:spPr>
          <a:xfrm rot="-3898203" flipH="1">
            <a:off x="-853983" y="-821756"/>
            <a:ext cx="2335763" cy="2455799"/>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56" name="Google Shape;1656;p52"/>
          <p:cNvGrpSpPr/>
          <p:nvPr/>
        </p:nvGrpSpPr>
        <p:grpSpPr>
          <a:xfrm flipH="1">
            <a:off x="40319" y="263447"/>
            <a:ext cx="2140206" cy="787748"/>
            <a:chOff x="2850522" y="-1019203"/>
            <a:chExt cx="2140206" cy="787748"/>
          </a:xfrm>
        </p:grpSpPr>
        <p:sp>
          <p:nvSpPr>
            <p:cNvPr id="1657" name="Google Shape;1657;p52"/>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52"/>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52"/>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52"/>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52"/>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52"/>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52"/>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52"/>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52"/>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52"/>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52"/>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52"/>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52"/>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52"/>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52"/>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52"/>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52"/>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52"/>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52"/>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52"/>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52"/>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52"/>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79" name="Google Shape;1679;p52"/>
          <p:cNvSpPr/>
          <p:nvPr/>
        </p:nvSpPr>
        <p:spPr>
          <a:xfrm rot="-8709006" flipH="1">
            <a:off x="7872069" y="3116963"/>
            <a:ext cx="1916010" cy="145933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52"/>
          <p:cNvSpPr/>
          <p:nvPr/>
        </p:nvSpPr>
        <p:spPr>
          <a:xfrm flipH="1">
            <a:off x="662202"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Background 3">
  <p:cSld name="CUSTOM_7_1_1_1">
    <p:spTree>
      <p:nvGrpSpPr>
        <p:cNvPr id="1" name="Shape 1681"/>
        <p:cNvGrpSpPr/>
        <p:nvPr/>
      </p:nvGrpSpPr>
      <p:grpSpPr>
        <a:xfrm>
          <a:off x="0" y="0"/>
          <a:ext cx="0" cy="0"/>
          <a:chOff x="0" y="0"/>
          <a:chExt cx="0" cy="0"/>
        </a:xfrm>
      </p:grpSpPr>
      <p:sp>
        <p:nvSpPr>
          <p:cNvPr id="1682" name="Google Shape;1682;p53"/>
          <p:cNvSpPr/>
          <p:nvPr/>
        </p:nvSpPr>
        <p:spPr>
          <a:xfrm flipH="1">
            <a:off x="7589165" y="766628"/>
            <a:ext cx="1983954" cy="629190"/>
          </a:xfrm>
          <a:custGeom>
            <a:avLst/>
            <a:gdLst/>
            <a:ahLst/>
            <a:cxnLst/>
            <a:rect l="l" t="t" r="r" b="b"/>
            <a:pathLst>
              <a:path w="34849" h="11052" extrusionOk="0">
                <a:moveTo>
                  <a:pt x="22203" y="1"/>
                </a:moveTo>
                <a:cubicBezTo>
                  <a:pt x="21288" y="1"/>
                  <a:pt x="20373" y="22"/>
                  <a:pt x="19463" y="46"/>
                </a:cubicBezTo>
                <a:cubicBezTo>
                  <a:pt x="18043" y="98"/>
                  <a:pt x="16622" y="177"/>
                  <a:pt x="15150" y="230"/>
                </a:cubicBezTo>
                <a:cubicBezTo>
                  <a:pt x="13887" y="282"/>
                  <a:pt x="12625" y="361"/>
                  <a:pt x="11389" y="414"/>
                </a:cubicBezTo>
                <a:cubicBezTo>
                  <a:pt x="10222" y="487"/>
                  <a:pt x="9055" y="627"/>
                  <a:pt x="7908" y="627"/>
                </a:cubicBezTo>
                <a:cubicBezTo>
                  <a:pt x="7815" y="627"/>
                  <a:pt x="7721" y="626"/>
                  <a:pt x="7628" y="624"/>
                </a:cubicBezTo>
                <a:cubicBezTo>
                  <a:pt x="6978" y="604"/>
                  <a:pt x="6438" y="443"/>
                  <a:pt x="5827" y="443"/>
                </a:cubicBezTo>
                <a:cubicBezTo>
                  <a:pt x="5646" y="443"/>
                  <a:pt x="5459" y="457"/>
                  <a:pt x="5261" y="493"/>
                </a:cubicBezTo>
                <a:cubicBezTo>
                  <a:pt x="4209" y="651"/>
                  <a:pt x="3183" y="1045"/>
                  <a:pt x="2263" y="1650"/>
                </a:cubicBezTo>
                <a:cubicBezTo>
                  <a:pt x="974" y="2518"/>
                  <a:pt x="1" y="4017"/>
                  <a:pt x="132" y="5595"/>
                </a:cubicBezTo>
                <a:cubicBezTo>
                  <a:pt x="264" y="6936"/>
                  <a:pt x="1158" y="8146"/>
                  <a:pt x="2289" y="8882"/>
                </a:cubicBezTo>
                <a:cubicBezTo>
                  <a:pt x="3420" y="9619"/>
                  <a:pt x="4761" y="9987"/>
                  <a:pt x="6076" y="10276"/>
                </a:cubicBezTo>
                <a:cubicBezTo>
                  <a:pt x="8648" y="10818"/>
                  <a:pt x="11250" y="11052"/>
                  <a:pt x="13860" y="11052"/>
                </a:cubicBezTo>
                <a:cubicBezTo>
                  <a:pt x="19738" y="11052"/>
                  <a:pt x="25658" y="9868"/>
                  <a:pt x="31377" y="8356"/>
                </a:cubicBezTo>
                <a:cubicBezTo>
                  <a:pt x="32771" y="8015"/>
                  <a:pt x="34349" y="7410"/>
                  <a:pt x="34664" y="6016"/>
                </a:cubicBezTo>
                <a:cubicBezTo>
                  <a:pt x="34848" y="5253"/>
                  <a:pt x="34533" y="4464"/>
                  <a:pt x="34112" y="3807"/>
                </a:cubicBezTo>
                <a:cubicBezTo>
                  <a:pt x="32876" y="1992"/>
                  <a:pt x="30719" y="1071"/>
                  <a:pt x="28589" y="598"/>
                </a:cubicBezTo>
                <a:cubicBezTo>
                  <a:pt x="26504" y="118"/>
                  <a:pt x="24354" y="1"/>
                  <a:pt x="222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53"/>
          <p:cNvSpPr/>
          <p:nvPr/>
        </p:nvSpPr>
        <p:spPr>
          <a:xfrm flipH="1">
            <a:off x="7557730" y="153575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53"/>
          <p:cNvSpPr/>
          <p:nvPr/>
        </p:nvSpPr>
        <p:spPr>
          <a:xfrm flipH="1">
            <a:off x="7632582" y="227819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53"/>
          <p:cNvSpPr/>
          <p:nvPr/>
        </p:nvSpPr>
        <p:spPr>
          <a:xfrm flipH="1">
            <a:off x="7043641" y="475401"/>
            <a:ext cx="1850656" cy="2640386"/>
          </a:xfrm>
          <a:custGeom>
            <a:avLst/>
            <a:gdLst/>
            <a:ahLst/>
            <a:cxnLst/>
            <a:rect l="l" t="t" r="r" b="b"/>
            <a:pathLst>
              <a:path w="41818" h="59663" extrusionOk="0">
                <a:moveTo>
                  <a:pt x="26091" y="210"/>
                </a:moveTo>
                <a:cubicBezTo>
                  <a:pt x="29089" y="210"/>
                  <a:pt x="32066" y="819"/>
                  <a:pt x="34848" y="2004"/>
                </a:cubicBezTo>
                <a:cubicBezTo>
                  <a:pt x="35479" y="2293"/>
                  <a:pt x="36084" y="2608"/>
                  <a:pt x="36715" y="2924"/>
                </a:cubicBezTo>
                <a:cubicBezTo>
                  <a:pt x="37320" y="3240"/>
                  <a:pt x="37951" y="3319"/>
                  <a:pt x="38398" y="3792"/>
                </a:cubicBezTo>
                <a:cubicBezTo>
                  <a:pt x="38793" y="4265"/>
                  <a:pt x="39135" y="4791"/>
                  <a:pt x="39398" y="5370"/>
                </a:cubicBezTo>
                <a:cubicBezTo>
                  <a:pt x="39713" y="5949"/>
                  <a:pt x="40003" y="6553"/>
                  <a:pt x="40266" y="7185"/>
                </a:cubicBezTo>
                <a:cubicBezTo>
                  <a:pt x="40713" y="8421"/>
                  <a:pt x="41028" y="9736"/>
                  <a:pt x="41212" y="11051"/>
                </a:cubicBezTo>
                <a:cubicBezTo>
                  <a:pt x="41393" y="12394"/>
                  <a:pt x="41498" y="13738"/>
                  <a:pt x="41502" y="15107"/>
                </a:cubicBezTo>
                <a:lnTo>
                  <a:pt x="41502" y="15107"/>
                </a:lnTo>
                <a:cubicBezTo>
                  <a:pt x="41489" y="15127"/>
                  <a:pt x="41480" y="15151"/>
                  <a:pt x="41475" y="15180"/>
                </a:cubicBezTo>
                <a:cubicBezTo>
                  <a:pt x="41581" y="20992"/>
                  <a:pt x="41081" y="26778"/>
                  <a:pt x="39950" y="32485"/>
                </a:cubicBezTo>
                <a:cubicBezTo>
                  <a:pt x="39398" y="35326"/>
                  <a:pt x="38688" y="38113"/>
                  <a:pt x="37846" y="40875"/>
                </a:cubicBezTo>
                <a:cubicBezTo>
                  <a:pt x="37162" y="43189"/>
                  <a:pt x="36294" y="45425"/>
                  <a:pt x="35269" y="47608"/>
                </a:cubicBezTo>
                <a:cubicBezTo>
                  <a:pt x="33322" y="51684"/>
                  <a:pt x="30535" y="55550"/>
                  <a:pt x="26406" y="57602"/>
                </a:cubicBezTo>
                <a:cubicBezTo>
                  <a:pt x="23907" y="58838"/>
                  <a:pt x="21119" y="59311"/>
                  <a:pt x="18384" y="59390"/>
                </a:cubicBezTo>
                <a:cubicBezTo>
                  <a:pt x="17951" y="59407"/>
                  <a:pt x="17517" y="59417"/>
                  <a:pt x="17082" y="59417"/>
                </a:cubicBezTo>
                <a:cubicBezTo>
                  <a:pt x="14876" y="59417"/>
                  <a:pt x="12660" y="59173"/>
                  <a:pt x="10573" y="58469"/>
                </a:cubicBezTo>
                <a:cubicBezTo>
                  <a:pt x="8180" y="57680"/>
                  <a:pt x="6076" y="56155"/>
                  <a:pt x="4577" y="54104"/>
                </a:cubicBezTo>
                <a:cubicBezTo>
                  <a:pt x="3077" y="52026"/>
                  <a:pt x="2052" y="49633"/>
                  <a:pt x="1499" y="47134"/>
                </a:cubicBezTo>
                <a:cubicBezTo>
                  <a:pt x="842" y="44320"/>
                  <a:pt x="658" y="41427"/>
                  <a:pt x="526" y="38534"/>
                </a:cubicBezTo>
                <a:cubicBezTo>
                  <a:pt x="369" y="35536"/>
                  <a:pt x="342" y="32538"/>
                  <a:pt x="447" y="29540"/>
                </a:cubicBezTo>
                <a:cubicBezTo>
                  <a:pt x="526" y="26568"/>
                  <a:pt x="737" y="23648"/>
                  <a:pt x="1105" y="20729"/>
                </a:cubicBezTo>
                <a:cubicBezTo>
                  <a:pt x="1421" y="17968"/>
                  <a:pt x="1973" y="15180"/>
                  <a:pt x="3183" y="12655"/>
                </a:cubicBezTo>
                <a:cubicBezTo>
                  <a:pt x="4235" y="10446"/>
                  <a:pt x="5734" y="8473"/>
                  <a:pt x="7548" y="6869"/>
                </a:cubicBezTo>
                <a:cubicBezTo>
                  <a:pt x="8469" y="6001"/>
                  <a:pt x="9468" y="5265"/>
                  <a:pt x="10547" y="4607"/>
                </a:cubicBezTo>
                <a:cubicBezTo>
                  <a:pt x="11046" y="4292"/>
                  <a:pt x="11572" y="4002"/>
                  <a:pt x="12098" y="3739"/>
                </a:cubicBezTo>
                <a:cubicBezTo>
                  <a:pt x="12651" y="3424"/>
                  <a:pt x="13229" y="3187"/>
                  <a:pt x="13860" y="3056"/>
                </a:cubicBezTo>
                <a:cubicBezTo>
                  <a:pt x="14176" y="3003"/>
                  <a:pt x="14518" y="2950"/>
                  <a:pt x="14834" y="2845"/>
                </a:cubicBezTo>
                <a:cubicBezTo>
                  <a:pt x="15149" y="2740"/>
                  <a:pt x="15491" y="2582"/>
                  <a:pt x="15807" y="2451"/>
                </a:cubicBezTo>
                <a:cubicBezTo>
                  <a:pt x="16490" y="2188"/>
                  <a:pt x="17148" y="1951"/>
                  <a:pt x="17832" y="1714"/>
                </a:cubicBezTo>
                <a:cubicBezTo>
                  <a:pt x="19173" y="1267"/>
                  <a:pt x="20514" y="873"/>
                  <a:pt x="21908" y="610"/>
                </a:cubicBezTo>
                <a:cubicBezTo>
                  <a:pt x="23295" y="342"/>
                  <a:pt x="24695" y="210"/>
                  <a:pt x="26091" y="210"/>
                </a:cubicBezTo>
                <a:close/>
                <a:moveTo>
                  <a:pt x="26309" y="1"/>
                </a:moveTo>
                <a:cubicBezTo>
                  <a:pt x="23534" y="1"/>
                  <a:pt x="20744" y="474"/>
                  <a:pt x="18121" y="1399"/>
                </a:cubicBezTo>
                <a:cubicBezTo>
                  <a:pt x="17411" y="1635"/>
                  <a:pt x="16701" y="1898"/>
                  <a:pt x="16017" y="2161"/>
                </a:cubicBezTo>
                <a:cubicBezTo>
                  <a:pt x="15386" y="2451"/>
                  <a:pt x="14702" y="2661"/>
                  <a:pt x="14018" y="2819"/>
                </a:cubicBezTo>
                <a:cubicBezTo>
                  <a:pt x="12835" y="3003"/>
                  <a:pt x="11704" y="3660"/>
                  <a:pt x="10704" y="4265"/>
                </a:cubicBezTo>
                <a:cubicBezTo>
                  <a:pt x="8548" y="5554"/>
                  <a:pt x="6654" y="7237"/>
                  <a:pt x="5103" y="9210"/>
                </a:cubicBezTo>
                <a:cubicBezTo>
                  <a:pt x="3525" y="11235"/>
                  <a:pt x="2394" y="13576"/>
                  <a:pt x="1762" y="16074"/>
                </a:cubicBezTo>
                <a:cubicBezTo>
                  <a:pt x="1052" y="18836"/>
                  <a:pt x="789" y="21729"/>
                  <a:pt x="553" y="24569"/>
                </a:cubicBezTo>
                <a:cubicBezTo>
                  <a:pt x="0" y="30670"/>
                  <a:pt x="27" y="36825"/>
                  <a:pt x="605" y="42926"/>
                </a:cubicBezTo>
                <a:cubicBezTo>
                  <a:pt x="1131" y="48028"/>
                  <a:pt x="2630" y="53499"/>
                  <a:pt x="6891" y="56760"/>
                </a:cubicBezTo>
                <a:cubicBezTo>
                  <a:pt x="8969" y="58364"/>
                  <a:pt x="11493" y="59127"/>
                  <a:pt x="14045" y="59443"/>
                </a:cubicBezTo>
                <a:cubicBezTo>
                  <a:pt x="15213" y="59589"/>
                  <a:pt x="16391" y="59663"/>
                  <a:pt x="17569" y="59663"/>
                </a:cubicBezTo>
                <a:cubicBezTo>
                  <a:pt x="19148" y="59663"/>
                  <a:pt x="20725" y="59530"/>
                  <a:pt x="22276" y="59258"/>
                </a:cubicBezTo>
                <a:cubicBezTo>
                  <a:pt x="24775" y="58811"/>
                  <a:pt x="27116" y="57786"/>
                  <a:pt x="29141" y="56234"/>
                </a:cubicBezTo>
                <a:cubicBezTo>
                  <a:pt x="30929" y="54814"/>
                  <a:pt x="32455" y="53104"/>
                  <a:pt x="33691" y="51158"/>
                </a:cubicBezTo>
                <a:cubicBezTo>
                  <a:pt x="36426" y="46898"/>
                  <a:pt x="38004" y="41927"/>
                  <a:pt x="39266" y="37061"/>
                </a:cubicBezTo>
                <a:cubicBezTo>
                  <a:pt x="40739" y="31328"/>
                  <a:pt x="41581" y="25463"/>
                  <a:pt x="41765" y="19546"/>
                </a:cubicBezTo>
                <a:cubicBezTo>
                  <a:pt x="41817" y="18099"/>
                  <a:pt x="41791" y="16626"/>
                  <a:pt x="41765" y="15180"/>
                </a:cubicBezTo>
                <a:cubicBezTo>
                  <a:pt x="41756" y="15118"/>
                  <a:pt x="41723" y="15076"/>
                  <a:pt x="41682" y="15056"/>
                </a:cubicBezTo>
                <a:lnTo>
                  <a:pt x="41682" y="15056"/>
                </a:lnTo>
                <a:cubicBezTo>
                  <a:pt x="41601" y="12308"/>
                  <a:pt x="41381" y="9513"/>
                  <a:pt x="40371" y="6922"/>
                </a:cubicBezTo>
                <a:cubicBezTo>
                  <a:pt x="40134" y="6343"/>
                  <a:pt x="39845" y="5791"/>
                  <a:pt x="39556" y="5238"/>
                </a:cubicBezTo>
                <a:cubicBezTo>
                  <a:pt x="39293" y="4686"/>
                  <a:pt x="38977" y="4186"/>
                  <a:pt x="38609" y="3713"/>
                </a:cubicBezTo>
                <a:cubicBezTo>
                  <a:pt x="38425" y="3529"/>
                  <a:pt x="38214" y="3345"/>
                  <a:pt x="37978" y="3240"/>
                </a:cubicBezTo>
                <a:cubicBezTo>
                  <a:pt x="37688" y="3108"/>
                  <a:pt x="37399" y="3029"/>
                  <a:pt x="37110" y="2898"/>
                </a:cubicBezTo>
                <a:cubicBezTo>
                  <a:pt x="36452" y="2608"/>
                  <a:pt x="35821" y="2240"/>
                  <a:pt x="35163" y="1925"/>
                </a:cubicBezTo>
                <a:cubicBezTo>
                  <a:pt x="32507" y="741"/>
                  <a:pt x="29667" y="110"/>
                  <a:pt x="26747" y="5"/>
                </a:cubicBezTo>
                <a:cubicBezTo>
                  <a:pt x="26601" y="2"/>
                  <a:pt x="26455" y="1"/>
                  <a:pt x="26309" y="1"/>
                </a:cubicBezTo>
                <a:close/>
              </a:path>
            </a:pathLst>
          </a:custGeom>
          <a:solidFill>
            <a:schemeClr val="dk1"/>
          </a:solid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53"/>
          <p:cNvSpPr/>
          <p:nvPr/>
        </p:nvSpPr>
        <p:spPr>
          <a:xfrm>
            <a:off x="285372" y="1570476"/>
            <a:ext cx="1602498" cy="1799956"/>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53"/>
          <p:cNvSpPr/>
          <p:nvPr/>
        </p:nvSpPr>
        <p:spPr>
          <a:xfrm>
            <a:off x="172647" y="2920006"/>
            <a:ext cx="1367140" cy="2640388"/>
          </a:xfrm>
          <a:custGeom>
            <a:avLst/>
            <a:gdLst/>
            <a:ahLst/>
            <a:cxnLst/>
            <a:rect l="l" t="t" r="r" b="b"/>
            <a:pathLst>
              <a:path w="20778" h="40129" extrusionOk="0">
                <a:moveTo>
                  <a:pt x="7901" y="510"/>
                </a:moveTo>
                <a:cubicBezTo>
                  <a:pt x="7967" y="510"/>
                  <a:pt x="8034" y="511"/>
                  <a:pt x="8101" y="514"/>
                </a:cubicBezTo>
                <a:cubicBezTo>
                  <a:pt x="9469" y="540"/>
                  <a:pt x="10810" y="934"/>
                  <a:pt x="11994" y="1644"/>
                </a:cubicBezTo>
                <a:cubicBezTo>
                  <a:pt x="14518" y="3144"/>
                  <a:pt x="16281" y="5642"/>
                  <a:pt x="17438" y="8298"/>
                </a:cubicBezTo>
                <a:cubicBezTo>
                  <a:pt x="18779" y="11454"/>
                  <a:pt x="19410" y="14900"/>
                  <a:pt x="19700" y="18319"/>
                </a:cubicBezTo>
                <a:cubicBezTo>
                  <a:pt x="19857" y="20028"/>
                  <a:pt x="19936" y="21764"/>
                  <a:pt x="19989" y="23473"/>
                </a:cubicBezTo>
                <a:cubicBezTo>
                  <a:pt x="20015" y="25104"/>
                  <a:pt x="19963" y="26761"/>
                  <a:pt x="19805" y="28391"/>
                </a:cubicBezTo>
                <a:cubicBezTo>
                  <a:pt x="19437" y="31416"/>
                  <a:pt x="18490" y="34519"/>
                  <a:pt x="16359" y="36755"/>
                </a:cubicBezTo>
                <a:cubicBezTo>
                  <a:pt x="14676" y="38510"/>
                  <a:pt x="12311" y="39760"/>
                  <a:pt x="9867" y="39760"/>
                </a:cubicBezTo>
                <a:cubicBezTo>
                  <a:pt x="9639" y="39760"/>
                  <a:pt x="9409" y="39749"/>
                  <a:pt x="9180" y="39727"/>
                </a:cubicBezTo>
                <a:cubicBezTo>
                  <a:pt x="8724" y="39672"/>
                  <a:pt x="8281" y="39580"/>
                  <a:pt x="7851" y="39441"/>
                </a:cubicBezTo>
                <a:lnTo>
                  <a:pt x="7851" y="39441"/>
                </a:lnTo>
                <a:cubicBezTo>
                  <a:pt x="7833" y="39427"/>
                  <a:pt x="7812" y="39417"/>
                  <a:pt x="7786" y="39411"/>
                </a:cubicBezTo>
                <a:cubicBezTo>
                  <a:pt x="7669" y="39374"/>
                  <a:pt x="7555" y="39335"/>
                  <a:pt x="7442" y="39292"/>
                </a:cubicBezTo>
                <a:lnTo>
                  <a:pt x="7442" y="39292"/>
                </a:lnTo>
                <a:cubicBezTo>
                  <a:pt x="7390" y="39271"/>
                  <a:pt x="7338" y="39249"/>
                  <a:pt x="7286" y="39227"/>
                </a:cubicBezTo>
                <a:cubicBezTo>
                  <a:pt x="7268" y="39218"/>
                  <a:pt x="7250" y="39212"/>
                  <a:pt x="7232" y="39209"/>
                </a:cubicBezTo>
                <a:lnTo>
                  <a:pt x="7232" y="39209"/>
                </a:lnTo>
                <a:cubicBezTo>
                  <a:pt x="4565" y="38102"/>
                  <a:pt x="2946" y="35417"/>
                  <a:pt x="2157" y="32731"/>
                </a:cubicBezTo>
                <a:cubicBezTo>
                  <a:pt x="1710" y="31021"/>
                  <a:pt x="1395" y="29312"/>
                  <a:pt x="1211" y="27550"/>
                </a:cubicBezTo>
                <a:cubicBezTo>
                  <a:pt x="1000" y="25814"/>
                  <a:pt x="842" y="24078"/>
                  <a:pt x="737" y="22342"/>
                </a:cubicBezTo>
                <a:cubicBezTo>
                  <a:pt x="527" y="18871"/>
                  <a:pt x="658" y="15347"/>
                  <a:pt x="1158" y="11901"/>
                </a:cubicBezTo>
                <a:cubicBezTo>
                  <a:pt x="1421" y="10166"/>
                  <a:pt x="1789" y="8456"/>
                  <a:pt x="2289" y="6773"/>
                </a:cubicBezTo>
                <a:cubicBezTo>
                  <a:pt x="2552" y="5958"/>
                  <a:pt x="2815" y="5169"/>
                  <a:pt x="3104" y="4380"/>
                </a:cubicBezTo>
                <a:cubicBezTo>
                  <a:pt x="3367" y="3696"/>
                  <a:pt x="3709" y="3038"/>
                  <a:pt x="4104" y="2407"/>
                </a:cubicBezTo>
                <a:cubicBezTo>
                  <a:pt x="4524" y="1802"/>
                  <a:pt x="5077" y="1303"/>
                  <a:pt x="5760" y="961"/>
                </a:cubicBezTo>
                <a:cubicBezTo>
                  <a:pt x="6436" y="647"/>
                  <a:pt x="7157" y="510"/>
                  <a:pt x="7901" y="510"/>
                </a:cubicBezTo>
                <a:close/>
                <a:moveTo>
                  <a:pt x="7845" y="1"/>
                </a:moveTo>
                <a:cubicBezTo>
                  <a:pt x="7062" y="1"/>
                  <a:pt x="6287" y="132"/>
                  <a:pt x="5576" y="435"/>
                </a:cubicBezTo>
                <a:cubicBezTo>
                  <a:pt x="4077" y="1066"/>
                  <a:pt x="3209" y="2486"/>
                  <a:pt x="2604" y="3933"/>
                </a:cubicBezTo>
                <a:cubicBezTo>
                  <a:pt x="1973" y="5563"/>
                  <a:pt x="1447" y="7246"/>
                  <a:pt x="1105" y="8982"/>
                </a:cubicBezTo>
                <a:cubicBezTo>
                  <a:pt x="343" y="12506"/>
                  <a:pt x="1" y="16109"/>
                  <a:pt x="80" y="19712"/>
                </a:cubicBezTo>
                <a:cubicBezTo>
                  <a:pt x="106" y="21527"/>
                  <a:pt x="211" y="23342"/>
                  <a:pt x="395" y="25157"/>
                </a:cubicBezTo>
                <a:cubicBezTo>
                  <a:pt x="606" y="26945"/>
                  <a:pt x="816" y="28733"/>
                  <a:pt x="1132" y="30522"/>
                </a:cubicBezTo>
                <a:cubicBezTo>
                  <a:pt x="1737" y="33704"/>
                  <a:pt x="2946" y="36991"/>
                  <a:pt x="5734" y="38885"/>
                </a:cubicBezTo>
                <a:cubicBezTo>
                  <a:pt x="6313" y="39280"/>
                  <a:pt x="6970" y="39595"/>
                  <a:pt x="7654" y="39806"/>
                </a:cubicBezTo>
                <a:cubicBezTo>
                  <a:pt x="7677" y="39812"/>
                  <a:pt x="7698" y="39815"/>
                  <a:pt x="7718" y="39815"/>
                </a:cubicBezTo>
                <a:cubicBezTo>
                  <a:pt x="7733" y="39815"/>
                  <a:pt x="7747" y="39814"/>
                  <a:pt x="7761" y="39810"/>
                </a:cubicBezTo>
                <a:lnTo>
                  <a:pt x="7761" y="39810"/>
                </a:lnTo>
                <a:cubicBezTo>
                  <a:pt x="8462" y="40027"/>
                  <a:pt x="9178" y="40128"/>
                  <a:pt x="9893" y="40128"/>
                </a:cubicBezTo>
                <a:cubicBezTo>
                  <a:pt x="11652" y="40128"/>
                  <a:pt x="13405" y="39520"/>
                  <a:pt x="14913" y="38543"/>
                </a:cubicBezTo>
                <a:cubicBezTo>
                  <a:pt x="16096" y="37780"/>
                  <a:pt x="17148" y="36781"/>
                  <a:pt x="17964" y="35624"/>
                </a:cubicBezTo>
                <a:cubicBezTo>
                  <a:pt x="18884" y="34256"/>
                  <a:pt x="19542" y="32757"/>
                  <a:pt x="19936" y="31179"/>
                </a:cubicBezTo>
                <a:cubicBezTo>
                  <a:pt x="20778" y="27839"/>
                  <a:pt x="20673" y="24341"/>
                  <a:pt x="20462" y="20949"/>
                </a:cubicBezTo>
                <a:cubicBezTo>
                  <a:pt x="20252" y="17398"/>
                  <a:pt x="19805" y="13821"/>
                  <a:pt x="18700" y="10429"/>
                </a:cubicBezTo>
                <a:cubicBezTo>
                  <a:pt x="17727" y="7457"/>
                  <a:pt x="16228" y="4590"/>
                  <a:pt x="13835" y="2512"/>
                </a:cubicBezTo>
                <a:cubicBezTo>
                  <a:pt x="12783" y="1539"/>
                  <a:pt x="11520" y="803"/>
                  <a:pt x="10153" y="356"/>
                </a:cubicBezTo>
                <a:cubicBezTo>
                  <a:pt x="9416" y="132"/>
                  <a:pt x="8627" y="1"/>
                  <a:pt x="78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53"/>
          <p:cNvSpPr/>
          <p:nvPr/>
        </p:nvSpPr>
        <p:spPr>
          <a:xfrm>
            <a:off x="837131" y="3439372"/>
            <a:ext cx="309248" cy="230423"/>
          </a:xfrm>
          <a:custGeom>
            <a:avLst/>
            <a:gdLst/>
            <a:ahLst/>
            <a:cxnLst/>
            <a:rect l="l" t="t" r="r" b="b"/>
            <a:pathLst>
              <a:path w="4700" h="3502" extrusionOk="0">
                <a:moveTo>
                  <a:pt x="2379" y="789"/>
                </a:moveTo>
                <a:cubicBezTo>
                  <a:pt x="2734" y="789"/>
                  <a:pt x="3098" y="876"/>
                  <a:pt x="3393" y="983"/>
                </a:cubicBezTo>
                <a:cubicBezTo>
                  <a:pt x="3428" y="996"/>
                  <a:pt x="3463" y="1001"/>
                  <a:pt x="3496" y="1001"/>
                </a:cubicBezTo>
                <a:cubicBezTo>
                  <a:pt x="3520" y="1001"/>
                  <a:pt x="3543" y="998"/>
                  <a:pt x="3565" y="993"/>
                </a:cubicBezTo>
                <a:lnTo>
                  <a:pt x="3565" y="993"/>
                </a:lnTo>
                <a:cubicBezTo>
                  <a:pt x="4074" y="1387"/>
                  <a:pt x="3812" y="2157"/>
                  <a:pt x="3314" y="2456"/>
                </a:cubicBezTo>
                <a:cubicBezTo>
                  <a:pt x="3012" y="2620"/>
                  <a:pt x="2675" y="2706"/>
                  <a:pt x="2336" y="2706"/>
                </a:cubicBezTo>
                <a:cubicBezTo>
                  <a:pt x="2024" y="2706"/>
                  <a:pt x="1710" y="2633"/>
                  <a:pt x="1420" y="2482"/>
                </a:cubicBezTo>
                <a:cubicBezTo>
                  <a:pt x="894" y="2166"/>
                  <a:pt x="1026" y="1456"/>
                  <a:pt x="1447" y="1088"/>
                </a:cubicBezTo>
                <a:cubicBezTo>
                  <a:pt x="1704" y="869"/>
                  <a:pt x="2038" y="789"/>
                  <a:pt x="2379" y="789"/>
                </a:cubicBezTo>
                <a:close/>
                <a:moveTo>
                  <a:pt x="2222" y="1"/>
                </a:moveTo>
                <a:cubicBezTo>
                  <a:pt x="1619" y="1"/>
                  <a:pt x="1037" y="210"/>
                  <a:pt x="631" y="746"/>
                </a:cubicBezTo>
                <a:cubicBezTo>
                  <a:pt x="0" y="1535"/>
                  <a:pt x="132" y="2771"/>
                  <a:pt x="1078" y="3245"/>
                </a:cubicBezTo>
                <a:cubicBezTo>
                  <a:pt x="1422" y="3416"/>
                  <a:pt x="1831" y="3502"/>
                  <a:pt x="2245" y="3502"/>
                </a:cubicBezTo>
                <a:cubicBezTo>
                  <a:pt x="2974" y="3502"/>
                  <a:pt x="3720" y="3238"/>
                  <a:pt x="4155" y="2719"/>
                </a:cubicBezTo>
                <a:cubicBezTo>
                  <a:pt x="4700" y="2045"/>
                  <a:pt x="4605" y="885"/>
                  <a:pt x="3797" y="474"/>
                </a:cubicBezTo>
                <a:lnTo>
                  <a:pt x="3797" y="474"/>
                </a:lnTo>
                <a:cubicBezTo>
                  <a:pt x="3768" y="424"/>
                  <a:pt x="3722" y="380"/>
                  <a:pt x="3656" y="352"/>
                </a:cubicBezTo>
                <a:cubicBezTo>
                  <a:pt x="3219" y="139"/>
                  <a:pt x="2714" y="1"/>
                  <a:pt x="2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53"/>
          <p:cNvSpPr/>
          <p:nvPr/>
        </p:nvSpPr>
        <p:spPr>
          <a:xfrm>
            <a:off x="827986" y="3772611"/>
            <a:ext cx="296418" cy="431105"/>
          </a:xfrm>
          <a:custGeom>
            <a:avLst/>
            <a:gdLst/>
            <a:ahLst/>
            <a:cxnLst/>
            <a:rect l="l" t="t" r="r" b="b"/>
            <a:pathLst>
              <a:path w="4505" h="6552" extrusionOk="0">
                <a:moveTo>
                  <a:pt x="2132" y="774"/>
                </a:moveTo>
                <a:lnTo>
                  <a:pt x="2132" y="774"/>
                </a:lnTo>
                <a:cubicBezTo>
                  <a:pt x="2420" y="900"/>
                  <a:pt x="2758" y="1218"/>
                  <a:pt x="2848" y="1362"/>
                </a:cubicBezTo>
                <a:cubicBezTo>
                  <a:pt x="2953" y="1546"/>
                  <a:pt x="3058" y="1730"/>
                  <a:pt x="3137" y="1914"/>
                </a:cubicBezTo>
                <a:cubicBezTo>
                  <a:pt x="3295" y="2309"/>
                  <a:pt x="3427" y="2730"/>
                  <a:pt x="3505" y="3150"/>
                </a:cubicBezTo>
                <a:cubicBezTo>
                  <a:pt x="3620" y="3904"/>
                  <a:pt x="3635" y="5847"/>
                  <a:pt x="2673" y="5847"/>
                </a:cubicBezTo>
                <a:cubicBezTo>
                  <a:pt x="2527" y="5847"/>
                  <a:pt x="2358" y="5802"/>
                  <a:pt x="2164" y="5701"/>
                </a:cubicBezTo>
                <a:cubicBezTo>
                  <a:pt x="1375" y="5281"/>
                  <a:pt x="1007" y="4123"/>
                  <a:pt x="875" y="3308"/>
                </a:cubicBezTo>
                <a:cubicBezTo>
                  <a:pt x="695" y="2249"/>
                  <a:pt x="1047" y="1113"/>
                  <a:pt x="2132" y="774"/>
                </a:cubicBezTo>
                <a:close/>
                <a:moveTo>
                  <a:pt x="2173" y="0"/>
                </a:moveTo>
                <a:cubicBezTo>
                  <a:pt x="1966" y="0"/>
                  <a:pt x="1743" y="78"/>
                  <a:pt x="1507" y="257"/>
                </a:cubicBezTo>
                <a:cubicBezTo>
                  <a:pt x="1448" y="300"/>
                  <a:pt x="1413" y="354"/>
                  <a:pt x="1395" y="411"/>
                </a:cubicBezTo>
                <a:lnTo>
                  <a:pt x="1395" y="411"/>
                </a:lnTo>
                <a:cubicBezTo>
                  <a:pt x="326" y="1058"/>
                  <a:pt x="1" y="2467"/>
                  <a:pt x="271" y="3703"/>
                </a:cubicBezTo>
                <a:cubicBezTo>
                  <a:pt x="514" y="4846"/>
                  <a:pt x="1252" y="6552"/>
                  <a:pt x="2610" y="6552"/>
                </a:cubicBezTo>
                <a:cubicBezTo>
                  <a:pt x="2720" y="6552"/>
                  <a:pt x="2835" y="6540"/>
                  <a:pt x="2953" y="6517"/>
                </a:cubicBezTo>
                <a:cubicBezTo>
                  <a:pt x="4505" y="6227"/>
                  <a:pt x="4268" y="3887"/>
                  <a:pt x="4031" y="2730"/>
                </a:cubicBezTo>
                <a:cubicBezTo>
                  <a:pt x="3878" y="1940"/>
                  <a:pt x="3213" y="0"/>
                  <a:pt x="21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53"/>
          <p:cNvSpPr/>
          <p:nvPr/>
        </p:nvSpPr>
        <p:spPr>
          <a:xfrm>
            <a:off x="501402" y="3656751"/>
            <a:ext cx="312933" cy="212065"/>
          </a:xfrm>
          <a:custGeom>
            <a:avLst/>
            <a:gdLst/>
            <a:ahLst/>
            <a:cxnLst/>
            <a:rect l="l" t="t" r="r" b="b"/>
            <a:pathLst>
              <a:path w="4756" h="3223" extrusionOk="0">
                <a:moveTo>
                  <a:pt x="2494" y="529"/>
                </a:moveTo>
                <a:cubicBezTo>
                  <a:pt x="2544" y="529"/>
                  <a:pt x="2593" y="530"/>
                  <a:pt x="2643" y="532"/>
                </a:cubicBezTo>
                <a:lnTo>
                  <a:pt x="2643" y="532"/>
                </a:lnTo>
                <a:cubicBezTo>
                  <a:pt x="2690" y="626"/>
                  <a:pt x="2779" y="698"/>
                  <a:pt x="2892" y="698"/>
                </a:cubicBezTo>
                <a:cubicBezTo>
                  <a:pt x="2926" y="698"/>
                  <a:pt x="2962" y="691"/>
                  <a:pt x="2999" y="677"/>
                </a:cubicBezTo>
                <a:cubicBezTo>
                  <a:pt x="3090" y="650"/>
                  <a:pt x="3174" y="638"/>
                  <a:pt x="3250" y="638"/>
                </a:cubicBezTo>
                <a:cubicBezTo>
                  <a:pt x="3924" y="638"/>
                  <a:pt x="4026" y="1599"/>
                  <a:pt x="3578" y="2071"/>
                </a:cubicBezTo>
                <a:cubicBezTo>
                  <a:pt x="3246" y="2422"/>
                  <a:pt x="2742" y="2570"/>
                  <a:pt x="2257" y="2570"/>
                </a:cubicBezTo>
                <a:cubicBezTo>
                  <a:pt x="2087" y="2570"/>
                  <a:pt x="1920" y="2552"/>
                  <a:pt x="1763" y="2518"/>
                </a:cubicBezTo>
                <a:cubicBezTo>
                  <a:pt x="948" y="2360"/>
                  <a:pt x="632" y="1571"/>
                  <a:pt x="1237" y="966"/>
                </a:cubicBezTo>
                <a:cubicBezTo>
                  <a:pt x="1571" y="632"/>
                  <a:pt x="2031" y="529"/>
                  <a:pt x="2494" y="529"/>
                </a:cubicBezTo>
                <a:close/>
                <a:moveTo>
                  <a:pt x="2378" y="0"/>
                </a:moveTo>
                <a:cubicBezTo>
                  <a:pt x="1552" y="0"/>
                  <a:pt x="764" y="285"/>
                  <a:pt x="422" y="1150"/>
                </a:cubicBezTo>
                <a:cubicBezTo>
                  <a:pt x="1" y="2255"/>
                  <a:pt x="895" y="3070"/>
                  <a:pt x="1921" y="3202"/>
                </a:cubicBezTo>
                <a:cubicBezTo>
                  <a:pt x="2039" y="3215"/>
                  <a:pt x="2161" y="3222"/>
                  <a:pt x="2284" y="3222"/>
                </a:cubicBezTo>
                <a:cubicBezTo>
                  <a:pt x="3356" y="3222"/>
                  <a:pt x="4512" y="2699"/>
                  <a:pt x="4630" y="1519"/>
                </a:cubicBezTo>
                <a:cubicBezTo>
                  <a:pt x="4755" y="681"/>
                  <a:pt x="4098" y="10"/>
                  <a:pt x="3346" y="10"/>
                </a:cubicBezTo>
                <a:cubicBezTo>
                  <a:pt x="3240" y="10"/>
                  <a:pt x="3131" y="24"/>
                  <a:pt x="3022" y="53"/>
                </a:cubicBezTo>
                <a:lnTo>
                  <a:pt x="3022" y="53"/>
                </a:lnTo>
                <a:cubicBezTo>
                  <a:pt x="2810" y="20"/>
                  <a:pt x="2593" y="0"/>
                  <a:pt x="23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91" name="Google Shape;1691;p53"/>
          <p:cNvGrpSpPr/>
          <p:nvPr/>
        </p:nvGrpSpPr>
        <p:grpSpPr>
          <a:xfrm rot="-5631906" flipH="1">
            <a:off x="6174071" y="2152291"/>
            <a:ext cx="489121" cy="4398975"/>
            <a:chOff x="2212437" y="-770925"/>
            <a:chExt cx="461125" cy="4146799"/>
          </a:xfrm>
        </p:grpSpPr>
        <p:sp>
          <p:nvSpPr>
            <p:cNvPr id="1692" name="Google Shape;1692;p53"/>
            <p:cNvSpPr/>
            <p:nvPr/>
          </p:nvSpPr>
          <p:spPr>
            <a:xfrm>
              <a:off x="2354141" y="2038130"/>
              <a:ext cx="92281" cy="90055"/>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53"/>
            <p:cNvSpPr/>
            <p:nvPr/>
          </p:nvSpPr>
          <p:spPr>
            <a:xfrm>
              <a:off x="2212437" y="2231569"/>
              <a:ext cx="105794" cy="78852"/>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53"/>
            <p:cNvSpPr/>
            <p:nvPr/>
          </p:nvSpPr>
          <p:spPr>
            <a:xfrm>
              <a:off x="2365344" y="2568932"/>
              <a:ext cx="137353" cy="103568"/>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53"/>
            <p:cNvSpPr/>
            <p:nvPr/>
          </p:nvSpPr>
          <p:spPr>
            <a:xfrm>
              <a:off x="2412636" y="1730013"/>
              <a:ext cx="119222" cy="96811"/>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53"/>
            <p:cNvSpPr/>
            <p:nvPr/>
          </p:nvSpPr>
          <p:spPr>
            <a:xfrm>
              <a:off x="2279911" y="1552309"/>
              <a:ext cx="177806" cy="139573"/>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53"/>
            <p:cNvSpPr/>
            <p:nvPr/>
          </p:nvSpPr>
          <p:spPr>
            <a:xfrm>
              <a:off x="2516028" y="1460122"/>
              <a:ext cx="119307" cy="90055"/>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53"/>
            <p:cNvSpPr/>
            <p:nvPr/>
          </p:nvSpPr>
          <p:spPr>
            <a:xfrm>
              <a:off x="2387836" y="1167740"/>
              <a:ext cx="144024" cy="105791"/>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53"/>
            <p:cNvSpPr/>
            <p:nvPr/>
          </p:nvSpPr>
          <p:spPr>
            <a:xfrm>
              <a:off x="2462066" y="949587"/>
              <a:ext cx="74321" cy="878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53"/>
            <p:cNvSpPr/>
            <p:nvPr/>
          </p:nvSpPr>
          <p:spPr>
            <a:xfrm>
              <a:off x="2394592" y="493013"/>
              <a:ext cx="130597" cy="105791"/>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53"/>
            <p:cNvSpPr/>
            <p:nvPr/>
          </p:nvSpPr>
          <p:spPr>
            <a:xfrm>
              <a:off x="2484557" y="220899"/>
              <a:ext cx="54052" cy="54050"/>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53"/>
            <p:cNvSpPr/>
            <p:nvPr/>
          </p:nvSpPr>
          <p:spPr>
            <a:xfrm>
              <a:off x="2441798" y="-40013"/>
              <a:ext cx="112551" cy="83299"/>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53"/>
            <p:cNvSpPr/>
            <p:nvPr/>
          </p:nvSpPr>
          <p:spPr>
            <a:xfrm>
              <a:off x="2419307" y="2879273"/>
              <a:ext cx="132820" cy="105877"/>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53"/>
            <p:cNvSpPr/>
            <p:nvPr/>
          </p:nvSpPr>
          <p:spPr>
            <a:xfrm>
              <a:off x="2333874" y="-264922"/>
              <a:ext cx="121531" cy="9227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53"/>
            <p:cNvSpPr/>
            <p:nvPr/>
          </p:nvSpPr>
          <p:spPr>
            <a:xfrm>
              <a:off x="2558787" y="-226696"/>
              <a:ext cx="114775" cy="92364"/>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53"/>
            <p:cNvSpPr/>
            <p:nvPr/>
          </p:nvSpPr>
          <p:spPr>
            <a:xfrm>
              <a:off x="2518337" y="-397644"/>
              <a:ext cx="90058" cy="72095"/>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53"/>
            <p:cNvSpPr/>
            <p:nvPr/>
          </p:nvSpPr>
          <p:spPr>
            <a:xfrm>
              <a:off x="2520561" y="-770925"/>
              <a:ext cx="112551" cy="9227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53"/>
            <p:cNvSpPr/>
            <p:nvPr/>
          </p:nvSpPr>
          <p:spPr>
            <a:xfrm>
              <a:off x="2455310" y="3291464"/>
              <a:ext cx="96814" cy="844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09" name="Google Shape;1709;p53"/>
          <p:cNvSpPr/>
          <p:nvPr/>
        </p:nvSpPr>
        <p:spPr>
          <a:xfrm rot="-2700000" flipH="1">
            <a:off x="2220669" y="-1544190"/>
            <a:ext cx="3022383" cy="3177704"/>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49575" y="445025"/>
            <a:ext cx="78447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1pPr>
            <a:lvl2pPr lvl="1">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2pPr>
            <a:lvl3pPr lvl="2">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3pPr>
            <a:lvl4pPr lvl="3">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4pPr>
            <a:lvl5pPr lvl="4">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5pPr>
            <a:lvl6pPr lvl="5">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6pPr>
            <a:lvl7pPr lvl="6">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7pPr>
            <a:lvl8pPr lvl="7">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8pPr>
            <a:lvl9pPr lvl="8">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9pPr>
          </a:lstStyle>
          <a:p>
            <a:endParaRPr/>
          </a:p>
        </p:txBody>
      </p:sp>
      <p:sp>
        <p:nvSpPr>
          <p:cNvPr id="7" name="Google Shape;7;p1"/>
          <p:cNvSpPr txBox="1">
            <a:spLocks noGrp="1"/>
          </p:cNvSpPr>
          <p:nvPr>
            <p:ph type="body" idx="1"/>
          </p:nvPr>
        </p:nvSpPr>
        <p:spPr>
          <a:xfrm>
            <a:off x="649575" y="1152475"/>
            <a:ext cx="78450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1pPr>
            <a:lvl2pPr marL="914400" lvl="1"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2pPr>
            <a:lvl3pPr marL="1371600" lvl="2"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3pPr>
            <a:lvl4pPr marL="1828800" lvl="3"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4pPr>
            <a:lvl5pPr marL="2286000" lvl="4"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5pPr>
            <a:lvl6pPr marL="2743200" lvl="5"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6pPr>
            <a:lvl7pPr marL="3200400" lvl="6"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7pPr>
            <a:lvl8pPr marL="3657600" lvl="7"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8pPr>
            <a:lvl9pPr marL="4114800" lvl="8"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289560" y="875030"/>
            <a:ext cx="8474075" cy="3529965"/>
          </a:xfrm>
        </p:spPr>
        <p:txBody>
          <a:bodyPr/>
          <a:lstStyle/>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NAME: MALIKA ALI</a:t>
            </a:r>
            <a:endParaRPr lang="en-US" sz="2400" dirty="0">
              <a:ln w="22225">
                <a:solidFill>
                  <a:schemeClr val="accent2"/>
                </a:solidFill>
                <a:prstDash val="solid"/>
              </a:ln>
              <a:solidFill>
                <a:schemeClr val="accent2">
                  <a:lumMod val="40000"/>
                  <a:lumOff val="60000"/>
                </a:schemeClr>
              </a:solidFill>
              <a:effectLst/>
            </a:endParaRPr>
          </a:p>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STUDENT NO</a:t>
            </a:r>
            <a:r>
              <a:rPr lang="en-US" sz="2400" dirty="0">
                <a:ln w="22225">
                  <a:solidFill>
                    <a:schemeClr val="accent2"/>
                  </a:solidFill>
                  <a:prstDash val="solid"/>
                </a:ln>
                <a:solidFill>
                  <a:schemeClr val="accent2">
                    <a:lumMod val="40000"/>
                    <a:lumOff val="60000"/>
                  </a:schemeClr>
                </a:solidFill>
                <a:sym typeface="+mn-ea"/>
              </a:rPr>
              <a:t>: 2026355</a:t>
            </a:r>
            <a:endParaRPr lang="en-US" sz="2400" dirty="0">
              <a:ln w="22225">
                <a:solidFill>
                  <a:schemeClr val="accent2"/>
                </a:solidFill>
                <a:prstDash val="solid"/>
              </a:ln>
              <a:solidFill>
                <a:schemeClr val="accent2">
                  <a:lumMod val="40000"/>
                  <a:lumOff val="60000"/>
                </a:schemeClr>
              </a:solidFill>
              <a:effectLst/>
            </a:endParaRPr>
          </a:p>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LECTURER’S NAME: </a:t>
            </a:r>
            <a:endParaRPr lang="en-US" sz="2400" dirty="0">
              <a:ln w="22225">
                <a:solidFill>
                  <a:schemeClr val="accent2"/>
                </a:solidFill>
                <a:prstDash val="solid"/>
              </a:ln>
              <a:solidFill>
                <a:schemeClr val="accent2">
                  <a:lumMod val="40000"/>
                  <a:lumOff val="60000"/>
                </a:schemeClr>
              </a:solidFill>
              <a:effectLst/>
            </a:endParaRPr>
          </a:p>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Alice Clayton</a:t>
            </a:r>
            <a:endParaRPr lang="en-US" sz="2400" dirty="0">
              <a:ln w="22225">
                <a:solidFill>
                  <a:schemeClr val="accent2"/>
                </a:solidFill>
                <a:prstDash val="solid"/>
              </a:ln>
              <a:solidFill>
                <a:schemeClr val="accent2">
                  <a:lumMod val="40000"/>
                  <a:lumOff val="60000"/>
                </a:schemeClr>
              </a:solidFill>
              <a:effectLst/>
            </a:endParaRPr>
          </a:p>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MODULE TITLE: Mental Disorders and Psychopathology</a:t>
            </a:r>
          </a:p>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MODULE CODE: BMHP6006_BIRM</a:t>
            </a:r>
            <a:endParaRPr lang="en-US" sz="2400" dirty="0">
              <a:ln w="22225">
                <a:solidFill>
                  <a:schemeClr val="accent2"/>
                </a:solidFill>
                <a:prstDash val="solid"/>
              </a:ln>
              <a:solidFill>
                <a:schemeClr val="accent2">
                  <a:lumMod val="40000"/>
                  <a:lumOff val="60000"/>
                </a:schemeClr>
              </a:solidFill>
              <a:effectLst/>
            </a:endParaRPr>
          </a:p>
          <a:p>
            <a:pPr marL="139700" indent="0">
              <a:buNone/>
            </a:pPr>
            <a:endParaRPr lang="en-US" sz="2400" dirty="0">
              <a:ln w="22225">
                <a:solidFill>
                  <a:schemeClr val="accent2"/>
                </a:solidFill>
                <a:prstDash val="solid"/>
              </a:ln>
              <a:solidFill>
                <a:schemeClr val="accent2">
                  <a:lumMod val="40000"/>
                  <a:lumOff val="60000"/>
                </a:schemeClr>
              </a:solidFill>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23"/>
        <p:cNvGrpSpPr/>
        <p:nvPr/>
      </p:nvGrpSpPr>
      <p:grpSpPr>
        <a:xfrm>
          <a:off x="0" y="0"/>
          <a:ext cx="0" cy="0"/>
          <a:chOff x="0" y="0"/>
          <a:chExt cx="0" cy="0"/>
        </a:xfrm>
      </p:grpSpPr>
      <p:sp>
        <p:nvSpPr>
          <p:cNvPr id="1724" name="Google Shape;1724;p59"/>
          <p:cNvSpPr txBox="1">
            <a:spLocks noGrp="1"/>
          </p:cNvSpPr>
          <p:nvPr>
            <p:ph type="ctrTitle"/>
          </p:nvPr>
        </p:nvSpPr>
        <p:spPr>
          <a:xfrm>
            <a:off x="1882775" y="1196340"/>
            <a:ext cx="6308090" cy="26574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sz="3600" b="1">
                <a:ln w="22225">
                  <a:solidFill>
                    <a:schemeClr val="accent2"/>
                  </a:solidFill>
                  <a:prstDash val="solid"/>
                </a:ln>
                <a:solidFill>
                  <a:schemeClr val="accent2">
                    <a:lumMod val="40000"/>
                    <a:lumOff val="60000"/>
                  </a:schemeClr>
                </a:solidFill>
                <a:effectLst/>
                <a:latin typeface="Agency FB" panose="020B0503020202020204" charset="0"/>
                <a:cs typeface="Agency FB" panose="020B0503020202020204" charset="0"/>
              </a:rPr>
              <a:t>"Dementia Inclusion: Assessing the UK's Commitment to Supporting Mental Well-being"</a:t>
            </a:r>
          </a:p>
        </p:txBody>
      </p:sp>
    </p:spTree>
  </p:cSld>
  <p:clrMapOvr>
    <a:masterClrMapping/>
  </p:clrMapOvr>
  <mc:AlternateContent xmlns:mc="http://schemas.openxmlformats.org/markup-compatibility/2006" xmlns:p14="http://schemas.microsoft.com/office/powerpoint/2010/main">
    <mc:Choice Requires="p14">
      <p:transition spd="med">
        <p:pull/>
      </p:transition>
    </mc:Choice>
    <mc:Fallback xmlns="">
      <p:transition spd="med">
        <p:pull/>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81"/>
        <p:cNvGrpSpPr/>
        <p:nvPr/>
      </p:nvGrpSpPr>
      <p:grpSpPr>
        <a:xfrm>
          <a:off x="0" y="0"/>
          <a:ext cx="0" cy="0"/>
          <a:chOff x="0" y="0"/>
          <a:chExt cx="0" cy="0"/>
        </a:xfrm>
      </p:grpSpPr>
      <p:sp>
        <p:nvSpPr>
          <p:cNvPr id="1782" name="Google Shape;1782;p63"/>
          <p:cNvSpPr txBox="1">
            <a:spLocks noGrp="1"/>
          </p:cNvSpPr>
          <p:nvPr>
            <p:ph type="title"/>
          </p:nvPr>
        </p:nvSpPr>
        <p:spPr>
          <a:xfrm>
            <a:off x="781050" y="676910"/>
            <a:ext cx="5080000" cy="62039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altLang="en-GB" sz="4400" b="1">
                <a:solidFill>
                  <a:schemeClr val="tx1"/>
                </a:solidFill>
                <a:effectLst>
                  <a:outerShdw blurRad="38100" dist="19050" dir="2700000" algn="tl" rotWithShape="0">
                    <a:schemeClr val="dk1">
                      <a:alpha val="40000"/>
                    </a:schemeClr>
                  </a:outerShdw>
                </a:effectLst>
                <a:latin typeface="Agency FB" panose="020B0503020202020204" charset="0"/>
                <a:cs typeface="Agency FB" panose="020B0503020202020204" charset="0"/>
              </a:rPr>
              <a:t>INTRODUCTION</a:t>
            </a:r>
          </a:p>
        </p:txBody>
      </p:sp>
      <p:sp>
        <p:nvSpPr>
          <p:cNvPr id="1783" name="Google Shape;1783;p63"/>
          <p:cNvSpPr txBox="1">
            <a:spLocks noGrp="1"/>
          </p:cNvSpPr>
          <p:nvPr>
            <p:ph type="subTitle" idx="1"/>
          </p:nvPr>
        </p:nvSpPr>
        <p:spPr>
          <a:xfrm>
            <a:off x="1808480" y="1407795"/>
            <a:ext cx="6442710" cy="200406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Clr>
                <a:schemeClr val="dk1"/>
              </a:buClr>
              <a:buSzPts val="1100"/>
              <a:buFont typeface="Arial" panose="020B0604020202020204"/>
              <a:buNone/>
            </a:pPr>
            <a:r>
              <a:rPr lang="en-GB"/>
              <a:t>Dementia represents a significant public health challenge</a:t>
            </a:r>
            <a:r>
              <a:rPr lang="en-US" altLang="en-GB"/>
              <a:t> </a:t>
            </a:r>
            <a:r>
              <a:rPr lang="en-GB"/>
              <a:t>in the UK, affecting over 850,000 individuals. This </a:t>
            </a:r>
            <a:r>
              <a:rPr lang="en-US" altLang="en-GB"/>
              <a:t>presentation </a:t>
            </a:r>
            <a:r>
              <a:rPr lang="en-GB"/>
              <a:t>takes a look at how the UK health and social</a:t>
            </a:r>
            <a:r>
              <a:rPr lang="en-US" altLang="en-GB"/>
              <a:t> </a:t>
            </a:r>
            <a:r>
              <a:rPr lang="en-GB"/>
              <a:t>care system supports and includes individuals struggling</a:t>
            </a:r>
            <a:r>
              <a:rPr lang="en-US" altLang="en-GB"/>
              <a:t> </a:t>
            </a:r>
            <a:r>
              <a:rPr lang="en-GB"/>
              <a:t>with dementia. The insights shared are crucial for</a:t>
            </a:r>
            <a:r>
              <a:rPr lang="en-US" altLang="en-GB"/>
              <a:t> </a:t>
            </a:r>
            <a:r>
              <a:rPr lang="en-GB"/>
              <a:t>academic, practitioner perspectives, and for anyone</a:t>
            </a:r>
            <a:r>
              <a:rPr lang="en-US" altLang="en-GB"/>
              <a:t> </a:t>
            </a:r>
            <a:r>
              <a:rPr lang="en-GB"/>
              <a:t>interested in better understanding this prevalent and</a:t>
            </a:r>
            <a:r>
              <a:rPr lang="en-US" altLang="en-GB"/>
              <a:t> </a:t>
            </a:r>
            <a:r>
              <a:rPr lang="en-GB"/>
              <a:t>complex condition</a:t>
            </a:r>
            <a:r>
              <a:rPr lang="en-US" altLang="en-GB"/>
              <a:t>.</a:t>
            </a:r>
          </a:p>
        </p:txBody>
      </p:sp>
    </p:spTree>
  </p:cSld>
  <p:clrMapOvr>
    <a:masterClrMapping/>
  </p:clrMapOvr>
  <mc:AlternateContent xmlns:mc="http://schemas.openxmlformats.org/markup-compatibility/2006" xmlns:p14="http://schemas.microsoft.com/office/powerpoint/2010/main">
    <mc:Choice Requires="p14">
      <p:transition spd="med" p14:dur="699">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87"/>
        <p:cNvGrpSpPr/>
        <p:nvPr/>
      </p:nvGrpSpPr>
      <p:grpSpPr>
        <a:xfrm>
          <a:off x="0" y="0"/>
          <a:ext cx="0" cy="0"/>
          <a:chOff x="0" y="0"/>
          <a:chExt cx="0" cy="0"/>
        </a:xfrm>
      </p:grpSpPr>
      <p:sp>
        <p:nvSpPr>
          <p:cNvPr id="1788" name="Google Shape;1788;p64"/>
          <p:cNvSpPr txBox="1">
            <a:spLocks noGrp="1"/>
          </p:cNvSpPr>
          <p:nvPr>
            <p:ph type="title"/>
          </p:nvPr>
        </p:nvSpPr>
        <p:spPr>
          <a:xfrm>
            <a:off x="3788475" y="359707"/>
            <a:ext cx="4295100" cy="1106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a:ln w="22225">
                  <a:solidFill>
                    <a:schemeClr val="accent2"/>
                  </a:solidFill>
                  <a:prstDash val="solid"/>
                </a:ln>
                <a:solidFill>
                  <a:schemeClr val="accent2">
                    <a:lumMod val="40000"/>
                    <a:lumOff val="60000"/>
                  </a:schemeClr>
                </a:solidFill>
                <a:effectLst/>
              </a:rPr>
              <a:t>WHAT IS DEMENTIA?</a:t>
            </a:r>
          </a:p>
        </p:txBody>
      </p:sp>
      <p:sp>
        <p:nvSpPr>
          <p:cNvPr id="1789" name="Google Shape;1789;p64"/>
          <p:cNvSpPr txBox="1">
            <a:spLocks noGrp="1"/>
          </p:cNvSpPr>
          <p:nvPr>
            <p:ph type="subTitle" idx="1"/>
          </p:nvPr>
        </p:nvSpPr>
        <p:spPr>
          <a:xfrm>
            <a:off x="3788475" y="1805000"/>
            <a:ext cx="4295100" cy="234540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None/>
            </a:pPr>
            <a:r>
              <a:rPr lang="en-GB"/>
              <a:t>Dementia is a progressive and degenerative condition that</a:t>
            </a:r>
            <a:r>
              <a:rPr lang="en-US" altLang="en-GB"/>
              <a:t> </a:t>
            </a:r>
            <a:r>
              <a:rPr lang="en-GB"/>
              <a:t>affects an individual's cognitive function, memory, and</a:t>
            </a:r>
            <a:r>
              <a:rPr lang="en-US" altLang="en-GB"/>
              <a:t> </a:t>
            </a:r>
            <a:r>
              <a:rPr lang="en-GB"/>
              <a:t>behavior. Getting a better understanding of the</a:t>
            </a:r>
            <a:r>
              <a:rPr lang="en-US" altLang="en-GB"/>
              <a:t> </a:t>
            </a:r>
            <a:r>
              <a:rPr lang="en-GB"/>
              <a:t>challenges that come with dementia is crucial in providing</a:t>
            </a:r>
            <a:r>
              <a:rPr lang="en-US" altLang="en-GB"/>
              <a:t> </a:t>
            </a:r>
            <a:r>
              <a:rPr lang="en-GB"/>
              <a:t>proper care and support. In this section, we will examine</a:t>
            </a:r>
            <a:r>
              <a:rPr lang="en-US" altLang="en-GB"/>
              <a:t> </a:t>
            </a:r>
            <a:r>
              <a:rPr lang="en-GB"/>
              <a:t>the UK's approach towards supporting and including</a:t>
            </a:r>
            <a:r>
              <a:rPr lang="en-US" altLang="en-GB"/>
              <a:t> </a:t>
            </a:r>
            <a:r>
              <a:rPr lang="en-GB"/>
              <a:t>individuals struggling with this prevalent condition</a:t>
            </a:r>
            <a:r>
              <a:rPr lang="en-US" altLang="en-GB"/>
              <a:t>.</a:t>
            </a:r>
          </a:p>
        </p:txBody>
      </p:sp>
    </p:spTree>
  </p:cSld>
  <p:clrMapOvr>
    <a:masterClrMapping/>
  </p:clrMapOvr>
  <mc:AlternateContent xmlns:mc="http://schemas.openxmlformats.org/markup-compatibility/2006" xmlns:p14="http://schemas.microsoft.com/office/powerpoint/2010/main">
    <mc:Choice Requires="p14">
      <p:transition spd="slow">
        <p:wipe/>
      </p:transition>
    </mc:Choice>
    <mc:Fallback xmlns="">
      <p:transition spd="slow">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88"/>
                                        </p:tgtEl>
                                        <p:attrNameLst>
                                          <p:attrName>style.visibility</p:attrName>
                                        </p:attrNameLst>
                                      </p:cBhvr>
                                      <p:to>
                                        <p:strVal val="visible"/>
                                      </p:to>
                                    </p:set>
                                    <p:animEffect transition="in" filter="fade">
                                      <p:cBhvr>
                                        <p:cTn id="7" dur="1000"/>
                                        <p:tgtEl>
                                          <p:spTgt spid="1788"/>
                                        </p:tgtEl>
                                      </p:cBhvr>
                                    </p:animEffect>
                                  </p:childTnLst>
                                </p:cTn>
                              </p:par>
                              <p:par>
                                <p:cTn id="8" presetID="10" presetClass="entr" presetSubtype="0" fill="hold" nodeType="withEffect">
                                  <p:stCondLst>
                                    <p:cond delay="0"/>
                                  </p:stCondLst>
                                  <p:childTnLst>
                                    <p:set>
                                      <p:cBhvr>
                                        <p:cTn id="9" dur="1" fill="hold">
                                          <p:stCondLst>
                                            <p:cond delay="0"/>
                                          </p:stCondLst>
                                        </p:cTn>
                                        <p:tgtEl>
                                          <p:spTgt spid="1789"/>
                                        </p:tgtEl>
                                        <p:attrNameLst>
                                          <p:attrName>style.visibility</p:attrName>
                                        </p:attrNameLst>
                                      </p:cBhvr>
                                      <p:to>
                                        <p:strVal val="visible"/>
                                      </p:to>
                                    </p:set>
                                    <p:animEffect transition="in" filter="fade">
                                      <p:cBhvr>
                                        <p:cTn id="10" dur="1000"/>
                                        <p:tgtEl>
                                          <p:spTgt spid="17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58"/>
        <p:cNvGrpSpPr/>
        <p:nvPr/>
      </p:nvGrpSpPr>
      <p:grpSpPr>
        <a:xfrm>
          <a:off x="0" y="0"/>
          <a:ext cx="0" cy="0"/>
          <a:chOff x="0" y="0"/>
          <a:chExt cx="0" cy="0"/>
        </a:xfrm>
      </p:grpSpPr>
      <p:sp>
        <p:nvSpPr>
          <p:cNvPr id="1859" name="Google Shape;1859;p66"/>
          <p:cNvSpPr txBox="1">
            <a:spLocks noGrp="1"/>
          </p:cNvSpPr>
          <p:nvPr>
            <p:ph type="subTitle" idx="7"/>
          </p:nvPr>
        </p:nvSpPr>
        <p:spPr>
          <a:xfrm>
            <a:off x="926350" y="1784750"/>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POOR ATTENTION</a:t>
            </a:r>
          </a:p>
        </p:txBody>
      </p:sp>
      <p:sp>
        <p:nvSpPr>
          <p:cNvPr id="1860" name="Google Shape;1860;p66"/>
          <p:cNvSpPr txBox="1">
            <a:spLocks noGrp="1"/>
          </p:cNvSpPr>
          <p:nvPr>
            <p:ph type="subTitle" idx="8"/>
          </p:nvPr>
        </p:nvSpPr>
        <p:spPr>
          <a:xfrm>
            <a:off x="3392262" y="1784750"/>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SLOWED THINKING</a:t>
            </a:r>
          </a:p>
        </p:txBody>
      </p:sp>
      <p:sp>
        <p:nvSpPr>
          <p:cNvPr id="1861" name="Google Shape;1861;p66"/>
          <p:cNvSpPr txBox="1">
            <a:spLocks noGrp="1"/>
          </p:cNvSpPr>
          <p:nvPr>
            <p:ph type="subTitle" idx="9"/>
          </p:nvPr>
        </p:nvSpPr>
        <p:spPr>
          <a:xfrm>
            <a:off x="5858181" y="1784750"/>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REDUCED REASONING</a:t>
            </a:r>
          </a:p>
        </p:txBody>
      </p:sp>
      <p:sp>
        <p:nvSpPr>
          <p:cNvPr id="1862" name="Google Shape;1862;p66"/>
          <p:cNvSpPr txBox="1">
            <a:spLocks noGrp="1"/>
          </p:cNvSpPr>
          <p:nvPr>
            <p:ph type="subTitle" idx="13"/>
          </p:nvPr>
        </p:nvSpPr>
        <p:spPr>
          <a:xfrm>
            <a:off x="926350" y="3211763"/>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WEAK IN LEARNING</a:t>
            </a:r>
          </a:p>
        </p:txBody>
      </p:sp>
      <p:sp>
        <p:nvSpPr>
          <p:cNvPr id="1863" name="Google Shape;1863;p66"/>
          <p:cNvSpPr txBox="1">
            <a:spLocks noGrp="1"/>
          </p:cNvSpPr>
          <p:nvPr>
            <p:ph type="subTitle" idx="14"/>
          </p:nvPr>
        </p:nvSpPr>
        <p:spPr>
          <a:xfrm>
            <a:off x="3392262" y="3211763"/>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REDUCED BALANCE</a:t>
            </a:r>
          </a:p>
        </p:txBody>
      </p:sp>
      <p:sp>
        <p:nvSpPr>
          <p:cNvPr id="1864" name="Google Shape;1864;p66"/>
          <p:cNvSpPr txBox="1">
            <a:spLocks noGrp="1"/>
          </p:cNvSpPr>
          <p:nvPr>
            <p:ph type="subTitle" idx="15"/>
          </p:nvPr>
        </p:nvSpPr>
        <p:spPr>
          <a:xfrm>
            <a:off x="5858181" y="3211763"/>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DEPRESSION</a:t>
            </a:r>
          </a:p>
        </p:txBody>
      </p:sp>
      <p:sp>
        <p:nvSpPr>
          <p:cNvPr id="1867" name="Google Shape;1867;p66"/>
          <p:cNvSpPr txBox="1">
            <a:spLocks noGrp="1"/>
          </p:cNvSpPr>
          <p:nvPr>
            <p:ph type="title"/>
          </p:nvPr>
        </p:nvSpPr>
        <p:spPr>
          <a:xfrm>
            <a:off x="720000" y="350359"/>
            <a:ext cx="7704000" cy="960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800">
                <a:ln w="22225">
                  <a:solidFill>
                    <a:schemeClr val="accent2"/>
                  </a:solidFill>
                  <a:prstDash val="solid"/>
                </a:ln>
                <a:solidFill>
                  <a:schemeClr val="accent2">
                    <a:lumMod val="40000"/>
                    <a:lumOff val="60000"/>
                  </a:schemeClr>
                </a:solidFill>
                <a:effectLst/>
              </a:rPr>
              <a:t>Cognitive And Behavior Changes</a:t>
            </a:r>
          </a:p>
        </p:txBody>
      </p:sp>
    </p:spTree>
  </p:cSld>
  <p:clrMapOvr>
    <a:masterClrMapping/>
  </p:clrMapOvr>
  <mc:AlternateContent xmlns:mc="http://schemas.openxmlformats.org/markup-compatibility/2006" xmlns:p14="http://schemas.microsoft.com/office/powerpoint/2010/main">
    <mc:Choice Requires="p14">
      <p:transition spd="slow">
        <p:wipe/>
      </p:transition>
    </mc:Choice>
    <mc:Fallback xmlns="">
      <p:transition spd="slow">
        <p:wip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66"/>
        <p:cNvGrpSpPr/>
        <p:nvPr/>
      </p:nvGrpSpPr>
      <p:grpSpPr>
        <a:xfrm>
          <a:off x="0" y="0"/>
          <a:ext cx="0" cy="0"/>
          <a:chOff x="0" y="0"/>
          <a:chExt cx="0" cy="0"/>
        </a:xfrm>
      </p:grpSpPr>
      <p:sp>
        <p:nvSpPr>
          <p:cNvPr id="2268" name="Google Shape;2268;p76"/>
          <p:cNvSpPr txBox="1">
            <a:spLocks noGrp="1"/>
          </p:cNvSpPr>
          <p:nvPr>
            <p:ph type="title"/>
          </p:nvPr>
        </p:nvSpPr>
        <p:spPr>
          <a:xfrm>
            <a:off x="2385225" y="1313775"/>
            <a:ext cx="4294800" cy="4338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a:t>BAD MEMORY</a:t>
            </a:r>
          </a:p>
        </p:txBody>
      </p:sp>
      <p:sp>
        <p:nvSpPr>
          <p:cNvPr id="2270" name="Google Shape;2270;p76"/>
          <p:cNvSpPr txBox="1">
            <a:spLocks noGrp="1"/>
          </p:cNvSpPr>
          <p:nvPr>
            <p:ph type="title" idx="3"/>
          </p:nvPr>
        </p:nvSpPr>
        <p:spPr>
          <a:xfrm>
            <a:off x="2385225" y="2304703"/>
            <a:ext cx="4294800" cy="433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a:t>DEAFNESS</a:t>
            </a:r>
          </a:p>
        </p:txBody>
      </p:sp>
      <p:sp>
        <p:nvSpPr>
          <p:cNvPr id="2272" name="Google Shape;2272;p76"/>
          <p:cNvSpPr txBox="1">
            <a:spLocks noGrp="1"/>
          </p:cNvSpPr>
          <p:nvPr>
            <p:ph type="title" idx="5"/>
          </p:nvPr>
        </p:nvSpPr>
        <p:spPr>
          <a:xfrm>
            <a:off x="2385225" y="3371825"/>
            <a:ext cx="4294800" cy="4338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a:t>ANXIETY ATTACKS</a:t>
            </a:r>
          </a:p>
        </p:txBody>
      </p:sp>
      <p:sp>
        <p:nvSpPr>
          <p:cNvPr id="2273" name="Google Shape;2273;p76"/>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ln w="22225">
                  <a:solidFill>
                    <a:schemeClr val="accent2"/>
                  </a:solidFill>
                  <a:prstDash val="solid"/>
                </a:ln>
                <a:solidFill>
                  <a:schemeClr val="accent2">
                    <a:lumMod val="40000"/>
                    <a:lumOff val="60000"/>
                  </a:schemeClr>
                </a:solidFill>
                <a:effectLst/>
              </a:rPr>
              <a:t>IMPACTS</a:t>
            </a:r>
          </a:p>
        </p:txBody>
      </p:sp>
      <p:grpSp>
        <p:nvGrpSpPr>
          <p:cNvPr id="2274" name="Google Shape;2274;p76"/>
          <p:cNvGrpSpPr/>
          <p:nvPr/>
        </p:nvGrpSpPr>
        <p:grpSpPr>
          <a:xfrm>
            <a:off x="6932207" y="1200741"/>
            <a:ext cx="925013" cy="849195"/>
            <a:chOff x="6932207" y="1200741"/>
            <a:chExt cx="925013" cy="849195"/>
          </a:xfrm>
        </p:grpSpPr>
        <p:sp>
          <p:nvSpPr>
            <p:cNvPr id="2275" name="Google Shape;2275;p76"/>
            <p:cNvSpPr/>
            <p:nvPr/>
          </p:nvSpPr>
          <p:spPr>
            <a:xfrm>
              <a:off x="6932207" y="1200741"/>
              <a:ext cx="925013" cy="849195"/>
            </a:xfrm>
            <a:custGeom>
              <a:avLst/>
              <a:gdLst/>
              <a:ahLst/>
              <a:cxnLst/>
              <a:rect l="l" t="t" r="r" b="b"/>
              <a:pathLst>
                <a:path w="28563" h="22359" extrusionOk="0">
                  <a:moveTo>
                    <a:pt x="14648" y="0"/>
                  </a:moveTo>
                  <a:cubicBezTo>
                    <a:pt x="14596" y="0"/>
                    <a:pt x="14544" y="1"/>
                    <a:pt x="14492" y="1"/>
                  </a:cubicBezTo>
                  <a:cubicBezTo>
                    <a:pt x="9574" y="54"/>
                    <a:pt x="4708" y="2131"/>
                    <a:pt x="2289" y="5498"/>
                  </a:cubicBezTo>
                  <a:cubicBezTo>
                    <a:pt x="316" y="8206"/>
                    <a:pt x="0" y="11468"/>
                    <a:pt x="158" y="14571"/>
                  </a:cubicBezTo>
                  <a:cubicBezTo>
                    <a:pt x="237" y="15939"/>
                    <a:pt x="395" y="17359"/>
                    <a:pt x="1237" y="18542"/>
                  </a:cubicBezTo>
                  <a:cubicBezTo>
                    <a:pt x="3130" y="21356"/>
                    <a:pt x="7733" y="22067"/>
                    <a:pt x="11757" y="22277"/>
                  </a:cubicBezTo>
                  <a:cubicBezTo>
                    <a:pt x="12659" y="22325"/>
                    <a:pt x="13573" y="22359"/>
                    <a:pt x="14487" y="22359"/>
                  </a:cubicBezTo>
                  <a:cubicBezTo>
                    <a:pt x="17063" y="22359"/>
                    <a:pt x="19630" y="22090"/>
                    <a:pt x="21882" y="21120"/>
                  </a:cubicBezTo>
                  <a:cubicBezTo>
                    <a:pt x="27142" y="18858"/>
                    <a:pt x="28510" y="13940"/>
                    <a:pt x="28536" y="9574"/>
                  </a:cubicBezTo>
                  <a:cubicBezTo>
                    <a:pt x="28536" y="8154"/>
                    <a:pt x="28562" y="6628"/>
                    <a:pt x="27826" y="5313"/>
                  </a:cubicBezTo>
                  <a:cubicBezTo>
                    <a:pt x="27090" y="3998"/>
                    <a:pt x="25590" y="3104"/>
                    <a:pt x="24091" y="2342"/>
                  </a:cubicBezTo>
                  <a:cubicBezTo>
                    <a:pt x="21166" y="814"/>
                    <a:pt x="17935" y="0"/>
                    <a:pt x="14648"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8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grpSp>
          <p:nvGrpSpPr>
            <p:cNvPr id="2276" name="Google Shape;2276;p76"/>
            <p:cNvGrpSpPr/>
            <p:nvPr/>
          </p:nvGrpSpPr>
          <p:grpSpPr>
            <a:xfrm>
              <a:off x="7132559" y="1363152"/>
              <a:ext cx="524309" cy="524354"/>
              <a:chOff x="6925200" y="1930600"/>
              <a:chExt cx="456675" cy="456675"/>
            </a:xfrm>
          </p:grpSpPr>
          <p:sp>
            <p:nvSpPr>
              <p:cNvPr id="2277" name="Google Shape;2277;p76"/>
              <p:cNvSpPr/>
              <p:nvPr/>
            </p:nvSpPr>
            <p:spPr>
              <a:xfrm>
                <a:off x="6979450" y="1930600"/>
                <a:ext cx="348175" cy="456675"/>
              </a:xfrm>
              <a:custGeom>
                <a:avLst/>
                <a:gdLst/>
                <a:ahLst/>
                <a:cxnLst/>
                <a:rect l="l" t="t" r="r" b="b"/>
                <a:pathLst>
                  <a:path w="13927" h="18267" extrusionOk="0">
                    <a:moveTo>
                      <a:pt x="7190" y="724"/>
                    </a:moveTo>
                    <a:lnTo>
                      <a:pt x="7416" y="814"/>
                    </a:lnTo>
                    <a:lnTo>
                      <a:pt x="7597" y="905"/>
                    </a:lnTo>
                    <a:lnTo>
                      <a:pt x="7778" y="1040"/>
                    </a:lnTo>
                    <a:lnTo>
                      <a:pt x="7913" y="1176"/>
                    </a:lnTo>
                    <a:lnTo>
                      <a:pt x="8049" y="1357"/>
                    </a:lnTo>
                    <a:lnTo>
                      <a:pt x="8139" y="1583"/>
                    </a:lnTo>
                    <a:lnTo>
                      <a:pt x="8185" y="1809"/>
                    </a:lnTo>
                    <a:lnTo>
                      <a:pt x="7552" y="1673"/>
                    </a:lnTo>
                    <a:lnTo>
                      <a:pt x="6376" y="1673"/>
                    </a:lnTo>
                    <a:lnTo>
                      <a:pt x="5743" y="1809"/>
                    </a:lnTo>
                    <a:lnTo>
                      <a:pt x="5788" y="1583"/>
                    </a:lnTo>
                    <a:lnTo>
                      <a:pt x="5879" y="1357"/>
                    </a:lnTo>
                    <a:lnTo>
                      <a:pt x="6014" y="1176"/>
                    </a:lnTo>
                    <a:lnTo>
                      <a:pt x="6150" y="1040"/>
                    </a:lnTo>
                    <a:lnTo>
                      <a:pt x="6331" y="905"/>
                    </a:lnTo>
                    <a:lnTo>
                      <a:pt x="6512" y="814"/>
                    </a:lnTo>
                    <a:lnTo>
                      <a:pt x="6738" y="724"/>
                    </a:lnTo>
                    <a:close/>
                    <a:moveTo>
                      <a:pt x="6376" y="7099"/>
                    </a:moveTo>
                    <a:lnTo>
                      <a:pt x="6647" y="7370"/>
                    </a:lnTo>
                    <a:lnTo>
                      <a:pt x="6964" y="7642"/>
                    </a:lnTo>
                    <a:lnTo>
                      <a:pt x="7280" y="7868"/>
                    </a:lnTo>
                    <a:lnTo>
                      <a:pt x="7687" y="8049"/>
                    </a:lnTo>
                    <a:lnTo>
                      <a:pt x="7461" y="8365"/>
                    </a:lnTo>
                    <a:lnTo>
                      <a:pt x="7280" y="8682"/>
                    </a:lnTo>
                    <a:lnTo>
                      <a:pt x="6964" y="8636"/>
                    </a:lnTo>
                    <a:lnTo>
                      <a:pt x="6647" y="8682"/>
                    </a:lnTo>
                    <a:lnTo>
                      <a:pt x="6512" y="8365"/>
                    </a:lnTo>
                    <a:lnTo>
                      <a:pt x="6286" y="8094"/>
                    </a:lnTo>
                    <a:lnTo>
                      <a:pt x="5969" y="7868"/>
                    </a:lnTo>
                    <a:lnTo>
                      <a:pt x="5653" y="7687"/>
                    </a:lnTo>
                    <a:lnTo>
                      <a:pt x="6060" y="7416"/>
                    </a:lnTo>
                    <a:lnTo>
                      <a:pt x="6376" y="7099"/>
                    </a:lnTo>
                    <a:close/>
                    <a:moveTo>
                      <a:pt x="6964" y="2352"/>
                    </a:moveTo>
                    <a:lnTo>
                      <a:pt x="7416" y="2397"/>
                    </a:lnTo>
                    <a:lnTo>
                      <a:pt x="7913" y="2487"/>
                    </a:lnTo>
                    <a:lnTo>
                      <a:pt x="8320" y="2578"/>
                    </a:lnTo>
                    <a:lnTo>
                      <a:pt x="8772" y="2713"/>
                    </a:lnTo>
                    <a:lnTo>
                      <a:pt x="9179" y="2939"/>
                    </a:lnTo>
                    <a:lnTo>
                      <a:pt x="9541" y="3166"/>
                    </a:lnTo>
                    <a:lnTo>
                      <a:pt x="9903" y="3437"/>
                    </a:lnTo>
                    <a:lnTo>
                      <a:pt x="10219" y="3708"/>
                    </a:lnTo>
                    <a:lnTo>
                      <a:pt x="10536" y="4070"/>
                    </a:lnTo>
                    <a:lnTo>
                      <a:pt x="10807" y="4431"/>
                    </a:lnTo>
                    <a:lnTo>
                      <a:pt x="11033" y="4793"/>
                    </a:lnTo>
                    <a:lnTo>
                      <a:pt x="11214" y="5200"/>
                    </a:lnTo>
                    <a:lnTo>
                      <a:pt x="11395" y="5607"/>
                    </a:lnTo>
                    <a:lnTo>
                      <a:pt x="11485" y="6059"/>
                    </a:lnTo>
                    <a:lnTo>
                      <a:pt x="11576" y="6511"/>
                    </a:lnTo>
                    <a:lnTo>
                      <a:pt x="11576" y="7009"/>
                    </a:lnTo>
                    <a:lnTo>
                      <a:pt x="11576" y="7370"/>
                    </a:lnTo>
                    <a:lnTo>
                      <a:pt x="11530" y="7777"/>
                    </a:lnTo>
                    <a:lnTo>
                      <a:pt x="11440" y="8139"/>
                    </a:lnTo>
                    <a:lnTo>
                      <a:pt x="11350" y="8501"/>
                    </a:lnTo>
                    <a:lnTo>
                      <a:pt x="11214" y="8862"/>
                    </a:lnTo>
                    <a:lnTo>
                      <a:pt x="11033" y="9179"/>
                    </a:lnTo>
                    <a:lnTo>
                      <a:pt x="10852" y="9495"/>
                    </a:lnTo>
                    <a:lnTo>
                      <a:pt x="10626" y="9812"/>
                    </a:lnTo>
                    <a:lnTo>
                      <a:pt x="10626" y="9315"/>
                    </a:lnTo>
                    <a:lnTo>
                      <a:pt x="10581" y="8998"/>
                    </a:lnTo>
                    <a:lnTo>
                      <a:pt x="10491" y="8636"/>
                    </a:lnTo>
                    <a:lnTo>
                      <a:pt x="10310" y="8365"/>
                    </a:lnTo>
                    <a:lnTo>
                      <a:pt x="10129" y="8094"/>
                    </a:lnTo>
                    <a:lnTo>
                      <a:pt x="9858" y="7868"/>
                    </a:lnTo>
                    <a:lnTo>
                      <a:pt x="9541" y="7732"/>
                    </a:lnTo>
                    <a:lnTo>
                      <a:pt x="9225" y="7642"/>
                    </a:lnTo>
                    <a:lnTo>
                      <a:pt x="8863" y="7596"/>
                    </a:lnTo>
                    <a:lnTo>
                      <a:pt x="8411" y="7551"/>
                    </a:lnTo>
                    <a:lnTo>
                      <a:pt x="7959" y="7416"/>
                    </a:lnTo>
                    <a:lnTo>
                      <a:pt x="7552" y="7235"/>
                    </a:lnTo>
                    <a:lnTo>
                      <a:pt x="7235" y="6963"/>
                    </a:lnTo>
                    <a:lnTo>
                      <a:pt x="6919" y="6647"/>
                    </a:lnTo>
                    <a:lnTo>
                      <a:pt x="6693" y="6285"/>
                    </a:lnTo>
                    <a:lnTo>
                      <a:pt x="6557" y="5878"/>
                    </a:lnTo>
                    <a:lnTo>
                      <a:pt x="6512" y="5426"/>
                    </a:lnTo>
                    <a:lnTo>
                      <a:pt x="6512" y="5291"/>
                    </a:lnTo>
                    <a:lnTo>
                      <a:pt x="6421" y="5155"/>
                    </a:lnTo>
                    <a:lnTo>
                      <a:pt x="6286" y="5110"/>
                    </a:lnTo>
                    <a:lnTo>
                      <a:pt x="6150" y="5064"/>
                    </a:lnTo>
                    <a:lnTo>
                      <a:pt x="6014" y="5110"/>
                    </a:lnTo>
                    <a:lnTo>
                      <a:pt x="5924" y="5155"/>
                    </a:lnTo>
                    <a:lnTo>
                      <a:pt x="5834" y="5291"/>
                    </a:lnTo>
                    <a:lnTo>
                      <a:pt x="5834" y="5426"/>
                    </a:lnTo>
                    <a:lnTo>
                      <a:pt x="5879" y="5924"/>
                    </a:lnTo>
                    <a:lnTo>
                      <a:pt x="6014" y="6421"/>
                    </a:lnTo>
                    <a:lnTo>
                      <a:pt x="5788" y="6647"/>
                    </a:lnTo>
                    <a:lnTo>
                      <a:pt x="5562" y="6918"/>
                    </a:lnTo>
                    <a:lnTo>
                      <a:pt x="5291" y="7099"/>
                    </a:lnTo>
                    <a:lnTo>
                      <a:pt x="4974" y="7280"/>
                    </a:lnTo>
                    <a:lnTo>
                      <a:pt x="4703" y="7416"/>
                    </a:lnTo>
                    <a:lnTo>
                      <a:pt x="4341" y="7506"/>
                    </a:lnTo>
                    <a:lnTo>
                      <a:pt x="4025" y="7551"/>
                    </a:lnTo>
                    <a:lnTo>
                      <a:pt x="3663" y="7596"/>
                    </a:lnTo>
                    <a:lnTo>
                      <a:pt x="3528" y="7596"/>
                    </a:lnTo>
                    <a:lnTo>
                      <a:pt x="3392" y="7687"/>
                    </a:lnTo>
                    <a:lnTo>
                      <a:pt x="3347" y="7822"/>
                    </a:lnTo>
                    <a:lnTo>
                      <a:pt x="3302" y="7958"/>
                    </a:lnTo>
                    <a:lnTo>
                      <a:pt x="3347" y="8094"/>
                    </a:lnTo>
                    <a:lnTo>
                      <a:pt x="3392" y="8184"/>
                    </a:lnTo>
                    <a:lnTo>
                      <a:pt x="3528" y="8275"/>
                    </a:lnTo>
                    <a:lnTo>
                      <a:pt x="3663" y="8320"/>
                    </a:lnTo>
                    <a:lnTo>
                      <a:pt x="3482" y="8546"/>
                    </a:lnTo>
                    <a:lnTo>
                      <a:pt x="3392" y="8772"/>
                    </a:lnTo>
                    <a:lnTo>
                      <a:pt x="3347" y="9043"/>
                    </a:lnTo>
                    <a:lnTo>
                      <a:pt x="3302" y="9315"/>
                    </a:lnTo>
                    <a:lnTo>
                      <a:pt x="3302" y="9812"/>
                    </a:lnTo>
                    <a:lnTo>
                      <a:pt x="3075" y="9495"/>
                    </a:lnTo>
                    <a:lnTo>
                      <a:pt x="2895" y="9179"/>
                    </a:lnTo>
                    <a:lnTo>
                      <a:pt x="2714" y="8862"/>
                    </a:lnTo>
                    <a:lnTo>
                      <a:pt x="2578" y="8501"/>
                    </a:lnTo>
                    <a:lnTo>
                      <a:pt x="2488" y="8139"/>
                    </a:lnTo>
                    <a:lnTo>
                      <a:pt x="2397" y="7777"/>
                    </a:lnTo>
                    <a:lnTo>
                      <a:pt x="2352" y="7370"/>
                    </a:lnTo>
                    <a:lnTo>
                      <a:pt x="2352" y="7009"/>
                    </a:lnTo>
                    <a:lnTo>
                      <a:pt x="2352" y="6511"/>
                    </a:lnTo>
                    <a:lnTo>
                      <a:pt x="2443" y="6059"/>
                    </a:lnTo>
                    <a:lnTo>
                      <a:pt x="2533" y="5607"/>
                    </a:lnTo>
                    <a:lnTo>
                      <a:pt x="2714" y="5200"/>
                    </a:lnTo>
                    <a:lnTo>
                      <a:pt x="2895" y="4793"/>
                    </a:lnTo>
                    <a:lnTo>
                      <a:pt x="3121" y="4431"/>
                    </a:lnTo>
                    <a:lnTo>
                      <a:pt x="3392" y="4070"/>
                    </a:lnTo>
                    <a:lnTo>
                      <a:pt x="3708" y="3708"/>
                    </a:lnTo>
                    <a:lnTo>
                      <a:pt x="4025" y="3437"/>
                    </a:lnTo>
                    <a:lnTo>
                      <a:pt x="4387" y="3166"/>
                    </a:lnTo>
                    <a:lnTo>
                      <a:pt x="4748" y="2939"/>
                    </a:lnTo>
                    <a:lnTo>
                      <a:pt x="5155" y="2713"/>
                    </a:lnTo>
                    <a:lnTo>
                      <a:pt x="5607" y="2578"/>
                    </a:lnTo>
                    <a:lnTo>
                      <a:pt x="6014" y="2487"/>
                    </a:lnTo>
                    <a:lnTo>
                      <a:pt x="6512" y="2397"/>
                    </a:lnTo>
                    <a:lnTo>
                      <a:pt x="6964" y="2352"/>
                    </a:lnTo>
                    <a:close/>
                    <a:moveTo>
                      <a:pt x="5246" y="8320"/>
                    </a:moveTo>
                    <a:lnTo>
                      <a:pt x="5427" y="8365"/>
                    </a:lnTo>
                    <a:lnTo>
                      <a:pt x="5607" y="8455"/>
                    </a:lnTo>
                    <a:lnTo>
                      <a:pt x="5788" y="8591"/>
                    </a:lnTo>
                    <a:lnTo>
                      <a:pt x="5879" y="8772"/>
                    </a:lnTo>
                    <a:lnTo>
                      <a:pt x="5969" y="8908"/>
                    </a:lnTo>
                    <a:lnTo>
                      <a:pt x="6060" y="9134"/>
                    </a:lnTo>
                    <a:lnTo>
                      <a:pt x="6060" y="9315"/>
                    </a:lnTo>
                    <a:lnTo>
                      <a:pt x="6060" y="9541"/>
                    </a:lnTo>
                    <a:lnTo>
                      <a:pt x="5969" y="9721"/>
                    </a:lnTo>
                    <a:lnTo>
                      <a:pt x="5879" y="9902"/>
                    </a:lnTo>
                    <a:lnTo>
                      <a:pt x="5788" y="10038"/>
                    </a:lnTo>
                    <a:lnTo>
                      <a:pt x="5607" y="10174"/>
                    </a:lnTo>
                    <a:lnTo>
                      <a:pt x="5427" y="10264"/>
                    </a:lnTo>
                    <a:lnTo>
                      <a:pt x="5246" y="10354"/>
                    </a:lnTo>
                    <a:lnTo>
                      <a:pt x="4839" y="10354"/>
                    </a:lnTo>
                    <a:lnTo>
                      <a:pt x="4658" y="10264"/>
                    </a:lnTo>
                    <a:lnTo>
                      <a:pt x="4477" y="10174"/>
                    </a:lnTo>
                    <a:lnTo>
                      <a:pt x="4341" y="10038"/>
                    </a:lnTo>
                    <a:lnTo>
                      <a:pt x="4206" y="9902"/>
                    </a:lnTo>
                    <a:lnTo>
                      <a:pt x="4115" y="9721"/>
                    </a:lnTo>
                    <a:lnTo>
                      <a:pt x="4025" y="9541"/>
                    </a:lnTo>
                    <a:lnTo>
                      <a:pt x="4025" y="9315"/>
                    </a:lnTo>
                    <a:lnTo>
                      <a:pt x="4025" y="9134"/>
                    </a:lnTo>
                    <a:lnTo>
                      <a:pt x="4115" y="8908"/>
                    </a:lnTo>
                    <a:lnTo>
                      <a:pt x="4206" y="8772"/>
                    </a:lnTo>
                    <a:lnTo>
                      <a:pt x="4341" y="8591"/>
                    </a:lnTo>
                    <a:lnTo>
                      <a:pt x="4477" y="8455"/>
                    </a:lnTo>
                    <a:lnTo>
                      <a:pt x="4658" y="8365"/>
                    </a:lnTo>
                    <a:lnTo>
                      <a:pt x="4839" y="8320"/>
                    </a:lnTo>
                    <a:close/>
                    <a:moveTo>
                      <a:pt x="9089" y="8320"/>
                    </a:moveTo>
                    <a:lnTo>
                      <a:pt x="9270" y="8365"/>
                    </a:lnTo>
                    <a:lnTo>
                      <a:pt x="9451" y="8455"/>
                    </a:lnTo>
                    <a:lnTo>
                      <a:pt x="9586" y="8591"/>
                    </a:lnTo>
                    <a:lnTo>
                      <a:pt x="9722" y="8772"/>
                    </a:lnTo>
                    <a:lnTo>
                      <a:pt x="9812" y="8908"/>
                    </a:lnTo>
                    <a:lnTo>
                      <a:pt x="9903" y="9134"/>
                    </a:lnTo>
                    <a:lnTo>
                      <a:pt x="9903" y="9315"/>
                    </a:lnTo>
                    <a:lnTo>
                      <a:pt x="9903" y="9541"/>
                    </a:lnTo>
                    <a:lnTo>
                      <a:pt x="9812" y="9721"/>
                    </a:lnTo>
                    <a:lnTo>
                      <a:pt x="9722" y="9902"/>
                    </a:lnTo>
                    <a:lnTo>
                      <a:pt x="9586" y="10038"/>
                    </a:lnTo>
                    <a:lnTo>
                      <a:pt x="9451" y="10174"/>
                    </a:lnTo>
                    <a:lnTo>
                      <a:pt x="9270" y="10264"/>
                    </a:lnTo>
                    <a:lnTo>
                      <a:pt x="9089" y="10354"/>
                    </a:lnTo>
                    <a:lnTo>
                      <a:pt x="8682" y="10354"/>
                    </a:lnTo>
                    <a:lnTo>
                      <a:pt x="8501" y="10264"/>
                    </a:lnTo>
                    <a:lnTo>
                      <a:pt x="8320" y="10174"/>
                    </a:lnTo>
                    <a:lnTo>
                      <a:pt x="8139" y="10038"/>
                    </a:lnTo>
                    <a:lnTo>
                      <a:pt x="8049" y="9902"/>
                    </a:lnTo>
                    <a:lnTo>
                      <a:pt x="7959" y="9721"/>
                    </a:lnTo>
                    <a:lnTo>
                      <a:pt x="7868" y="9541"/>
                    </a:lnTo>
                    <a:lnTo>
                      <a:pt x="7868" y="9315"/>
                    </a:lnTo>
                    <a:lnTo>
                      <a:pt x="7868" y="9134"/>
                    </a:lnTo>
                    <a:lnTo>
                      <a:pt x="7959" y="8908"/>
                    </a:lnTo>
                    <a:lnTo>
                      <a:pt x="8049" y="8772"/>
                    </a:lnTo>
                    <a:lnTo>
                      <a:pt x="8139" y="8591"/>
                    </a:lnTo>
                    <a:lnTo>
                      <a:pt x="8320" y="8455"/>
                    </a:lnTo>
                    <a:lnTo>
                      <a:pt x="8501" y="8365"/>
                    </a:lnTo>
                    <a:lnTo>
                      <a:pt x="8682" y="8320"/>
                    </a:lnTo>
                    <a:close/>
                    <a:moveTo>
                      <a:pt x="6964" y="9360"/>
                    </a:moveTo>
                    <a:lnTo>
                      <a:pt x="7145" y="9405"/>
                    </a:lnTo>
                    <a:lnTo>
                      <a:pt x="7190" y="9721"/>
                    </a:lnTo>
                    <a:lnTo>
                      <a:pt x="7280" y="10038"/>
                    </a:lnTo>
                    <a:lnTo>
                      <a:pt x="7461" y="10354"/>
                    </a:lnTo>
                    <a:lnTo>
                      <a:pt x="7687" y="10580"/>
                    </a:lnTo>
                    <a:lnTo>
                      <a:pt x="7913" y="10761"/>
                    </a:lnTo>
                    <a:lnTo>
                      <a:pt x="8230" y="10942"/>
                    </a:lnTo>
                    <a:lnTo>
                      <a:pt x="8546" y="11033"/>
                    </a:lnTo>
                    <a:lnTo>
                      <a:pt x="8863" y="11078"/>
                    </a:lnTo>
                    <a:lnTo>
                      <a:pt x="9179" y="11033"/>
                    </a:lnTo>
                    <a:lnTo>
                      <a:pt x="9451" y="10987"/>
                    </a:lnTo>
                    <a:lnTo>
                      <a:pt x="9677" y="10852"/>
                    </a:lnTo>
                    <a:lnTo>
                      <a:pt x="9903" y="10716"/>
                    </a:lnTo>
                    <a:lnTo>
                      <a:pt x="9903" y="10852"/>
                    </a:lnTo>
                    <a:lnTo>
                      <a:pt x="9903" y="11123"/>
                    </a:lnTo>
                    <a:lnTo>
                      <a:pt x="9812" y="11349"/>
                    </a:lnTo>
                    <a:lnTo>
                      <a:pt x="9677" y="11575"/>
                    </a:lnTo>
                    <a:lnTo>
                      <a:pt x="9541" y="11756"/>
                    </a:lnTo>
                    <a:lnTo>
                      <a:pt x="9315" y="11937"/>
                    </a:lnTo>
                    <a:lnTo>
                      <a:pt x="9134" y="12073"/>
                    </a:lnTo>
                    <a:lnTo>
                      <a:pt x="8863" y="12118"/>
                    </a:lnTo>
                    <a:lnTo>
                      <a:pt x="8592" y="12163"/>
                    </a:lnTo>
                    <a:lnTo>
                      <a:pt x="7959" y="12163"/>
                    </a:lnTo>
                    <a:lnTo>
                      <a:pt x="7823" y="12208"/>
                    </a:lnTo>
                    <a:lnTo>
                      <a:pt x="7687" y="12253"/>
                    </a:lnTo>
                    <a:lnTo>
                      <a:pt x="7552" y="12389"/>
                    </a:lnTo>
                    <a:lnTo>
                      <a:pt x="7371" y="12525"/>
                    </a:lnTo>
                    <a:lnTo>
                      <a:pt x="7190" y="12570"/>
                    </a:lnTo>
                    <a:lnTo>
                      <a:pt x="6964" y="12615"/>
                    </a:lnTo>
                    <a:lnTo>
                      <a:pt x="6738" y="12570"/>
                    </a:lnTo>
                    <a:lnTo>
                      <a:pt x="6557" y="12525"/>
                    </a:lnTo>
                    <a:lnTo>
                      <a:pt x="6376" y="12389"/>
                    </a:lnTo>
                    <a:lnTo>
                      <a:pt x="6240" y="12253"/>
                    </a:lnTo>
                    <a:lnTo>
                      <a:pt x="6105" y="12208"/>
                    </a:lnTo>
                    <a:lnTo>
                      <a:pt x="5969" y="12163"/>
                    </a:lnTo>
                    <a:lnTo>
                      <a:pt x="5336" y="12163"/>
                    </a:lnTo>
                    <a:lnTo>
                      <a:pt x="5065" y="12118"/>
                    </a:lnTo>
                    <a:lnTo>
                      <a:pt x="4794" y="12073"/>
                    </a:lnTo>
                    <a:lnTo>
                      <a:pt x="4613" y="11937"/>
                    </a:lnTo>
                    <a:lnTo>
                      <a:pt x="4387" y="11756"/>
                    </a:lnTo>
                    <a:lnTo>
                      <a:pt x="4251" y="11575"/>
                    </a:lnTo>
                    <a:lnTo>
                      <a:pt x="4115" y="11349"/>
                    </a:lnTo>
                    <a:lnTo>
                      <a:pt x="4025" y="11123"/>
                    </a:lnTo>
                    <a:lnTo>
                      <a:pt x="4025" y="10852"/>
                    </a:lnTo>
                    <a:lnTo>
                      <a:pt x="4025" y="10716"/>
                    </a:lnTo>
                    <a:lnTo>
                      <a:pt x="4251" y="10852"/>
                    </a:lnTo>
                    <a:lnTo>
                      <a:pt x="4477" y="10987"/>
                    </a:lnTo>
                    <a:lnTo>
                      <a:pt x="4748" y="11033"/>
                    </a:lnTo>
                    <a:lnTo>
                      <a:pt x="5065" y="11078"/>
                    </a:lnTo>
                    <a:lnTo>
                      <a:pt x="5381" y="11033"/>
                    </a:lnTo>
                    <a:lnTo>
                      <a:pt x="5698" y="10942"/>
                    </a:lnTo>
                    <a:lnTo>
                      <a:pt x="6014" y="10761"/>
                    </a:lnTo>
                    <a:lnTo>
                      <a:pt x="6240" y="10580"/>
                    </a:lnTo>
                    <a:lnTo>
                      <a:pt x="6467" y="10354"/>
                    </a:lnTo>
                    <a:lnTo>
                      <a:pt x="6647" y="10038"/>
                    </a:lnTo>
                    <a:lnTo>
                      <a:pt x="6738" y="9721"/>
                    </a:lnTo>
                    <a:lnTo>
                      <a:pt x="6783" y="9405"/>
                    </a:lnTo>
                    <a:lnTo>
                      <a:pt x="6964" y="9360"/>
                    </a:lnTo>
                    <a:close/>
                    <a:moveTo>
                      <a:pt x="4613" y="12751"/>
                    </a:moveTo>
                    <a:lnTo>
                      <a:pt x="4929" y="12841"/>
                    </a:lnTo>
                    <a:lnTo>
                      <a:pt x="5336" y="12886"/>
                    </a:lnTo>
                    <a:lnTo>
                      <a:pt x="5834" y="12886"/>
                    </a:lnTo>
                    <a:lnTo>
                      <a:pt x="6150" y="13112"/>
                    </a:lnTo>
                    <a:lnTo>
                      <a:pt x="6557" y="13248"/>
                    </a:lnTo>
                    <a:lnTo>
                      <a:pt x="6376" y="13474"/>
                    </a:lnTo>
                    <a:lnTo>
                      <a:pt x="6150" y="13610"/>
                    </a:lnTo>
                    <a:lnTo>
                      <a:pt x="5924" y="13700"/>
                    </a:lnTo>
                    <a:lnTo>
                      <a:pt x="5653" y="13745"/>
                    </a:lnTo>
                    <a:lnTo>
                      <a:pt x="5427" y="13745"/>
                    </a:lnTo>
                    <a:lnTo>
                      <a:pt x="5246" y="13655"/>
                    </a:lnTo>
                    <a:lnTo>
                      <a:pt x="5065" y="13565"/>
                    </a:lnTo>
                    <a:lnTo>
                      <a:pt x="4929" y="13474"/>
                    </a:lnTo>
                    <a:lnTo>
                      <a:pt x="4794" y="13293"/>
                    </a:lnTo>
                    <a:lnTo>
                      <a:pt x="4703" y="13112"/>
                    </a:lnTo>
                    <a:lnTo>
                      <a:pt x="4613" y="12932"/>
                    </a:lnTo>
                    <a:lnTo>
                      <a:pt x="4613" y="12751"/>
                    </a:lnTo>
                    <a:close/>
                    <a:moveTo>
                      <a:pt x="9315" y="12751"/>
                    </a:moveTo>
                    <a:lnTo>
                      <a:pt x="9315" y="12932"/>
                    </a:lnTo>
                    <a:lnTo>
                      <a:pt x="9225" y="13112"/>
                    </a:lnTo>
                    <a:lnTo>
                      <a:pt x="9134" y="13293"/>
                    </a:lnTo>
                    <a:lnTo>
                      <a:pt x="8998" y="13474"/>
                    </a:lnTo>
                    <a:lnTo>
                      <a:pt x="8863" y="13565"/>
                    </a:lnTo>
                    <a:lnTo>
                      <a:pt x="8682" y="13655"/>
                    </a:lnTo>
                    <a:lnTo>
                      <a:pt x="8501" y="13745"/>
                    </a:lnTo>
                    <a:lnTo>
                      <a:pt x="8275" y="13745"/>
                    </a:lnTo>
                    <a:lnTo>
                      <a:pt x="8004" y="13700"/>
                    </a:lnTo>
                    <a:lnTo>
                      <a:pt x="7778" y="13610"/>
                    </a:lnTo>
                    <a:lnTo>
                      <a:pt x="7552" y="13474"/>
                    </a:lnTo>
                    <a:lnTo>
                      <a:pt x="7371" y="13248"/>
                    </a:lnTo>
                    <a:lnTo>
                      <a:pt x="7778" y="13112"/>
                    </a:lnTo>
                    <a:lnTo>
                      <a:pt x="8094" y="12886"/>
                    </a:lnTo>
                    <a:lnTo>
                      <a:pt x="8592" y="12886"/>
                    </a:lnTo>
                    <a:lnTo>
                      <a:pt x="8998" y="12841"/>
                    </a:lnTo>
                    <a:lnTo>
                      <a:pt x="9315" y="12751"/>
                    </a:lnTo>
                    <a:close/>
                    <a:moveTo>
                      <a:pt x="6964" y="1"/>
                    </a:moveTo>
                    <a:lnTo>
                      <a:pt x="6557" y="46"/>
                    </a:lnTo>
                    <a:lnTo>
                      <a:pt x="6195" y="136"/>
                    </a:lnTo>
                    <a:lnTo>
                      <a:pt x="5879" y="317"/>
                    </a:lnTo>
                    <a:lnTo>
                      <a:pt x="5607" y="543"/>
                    </a:lnTo>
                    <a:lnTo>
                      <a:pt x="5381" y="860"/>
                    </a:lnTo>
                    <a:lnTo>
                      <a:pt x="5201" y="1176"/>
                    </a:lnTo>
                    <a:lnTo>
                      <a:pt x="5065" y="1538"/>
                    </a:lnTo>
                    <a:lnTo>
                      <a:pt x="5065" y="1900"/>
                    </a:lnTo>
                    <a:lnTo>
                      <a:pt x="5065" y="2035"/>
                    </a:lnTo>
                    <a:lnTo>
                      <a:pt x="4658" y="2171"/>
                    </a:lnTo>
                    <a:lnTo>
                      <a:pt x="4341" y="2352"/>
                    </a:lnTo>
                    <a:lnTo>
                      <a:pt x="3980" y="2578"/>
                    </a:lnTo>
                    <a:lnTo>
                      <a:pt x="3663" y="2804"/>
                    </a:lnTo>
                    <a:lnTo>
                      <a:pt x="3347" y="3075"/>
                    </a:lnTo>
                    <a:lnTo>
                      <a:pt x="3075" y="3346"/>
                    </a:lnTo>
                    <a:lnTo>
                      <a:pt x="2804" y="3618"/>
                    </a:lnTo>
                    <a:lnTo>
                      <a:pt x="2578" y="3934"/>
                    </a:lnTo>
                    <a:lnTo>
                      <a:pt x="2352" y="4296"/>
                    </a:lnTo>
                    <a:lnTo>
                      <a:pt x="2171" y="4612"/>
                    </a:lnTo>
                    <a:lnTo>
                      <a:pt x="2036" y="4974"/>
                    </a:lnTo>
                    <a:lnTo>
                      <a:pt x="1900" y="5381"/>
                    </a:lnTo>
                    <a:lnTo>
                      <a:pt x="1764" y="5743"/>
                    </a:lnTo>
                    <a:lnTo>
                      <a:pt x="1674" y="6150"/>
                    </a:lnTo>
                    <a:lnTo>
                      <a:pt x="1629" y="6557"/>
                    </a:lnTo>
                    <a:lnTo>
                      <a:pt x="1629" y="7009"/>
                    </a:lnTo>
                    <a:lnTo>
                      <a:pt x="1674" y="7551"/>
                    </a:lnTo>
                    <a:lnTo>
                      <a:pt x="1719" y="8094"/>
                    </a:lnTo>
                    <a:lnTo>
                      <a:pt x="1855" y="8591"/>
                    </a:lnTo>
                    <a:lnTo>
                      <a:pt x="2081" y="9134"/>
                    </a:lnTo>
                    <a:lnTo>
                      <a:pt x="2307" y="9586"/>
                    </a:lnTo>
                    <a:lnTo>
                      <a:pt x="2578" y="10038"/>
                    </a:lnTo>
                    <a:lnTo>
                      <a:pt x="2940" y="10490"/>
                    </a:lnTo>
                    <a:lnTo>
                      <a:pt x="3302" y="10897"/>
                    </a:lnTo>
                    <a:lnTo>
                      <a:pt x="3347" y="11213"/>
                    </a:lnTo>
                    <a:lnTo>
                      <a:pt x="3392" y="11485"/>
                    </a:lnTo>
                    <a:lnTo>
                      <a:pt x="3528" y="11801"/>
                    </a:lnTo>
                    <a:lnTo>
                      <a:pt x="3708" y="12027"/>
                    </a:lnTo>
                    <a:lnTo>
                      <a:pt x="3302" y="12118"/>
                    </a:lnTo>
                    <a:lnTo>
                      <a:pt x="2940" y="12208"/>
                    </a:lnTo>
                    <a:lnTo>
                      <a:pt x="2578" y="12344"/>
                    </a:lnTo>
                    <a:lnTo>
                      <a:pt x="2262" y="12479"/>
                    </a:lnTo>
                    <a:lnTo>
                      <a:pt x="1900" y="12660"/>
                    </a:lnTo>
                    <a:lnTo>
                      <a:pt x="1629" y="12886"/>
                    </a:lnTo>
                    <a:lnTo>
                      <a:pt x="1357" y="13112"/>
                    </a:lnTo>
                    <a:lnTo>
                      <a:pt x="1086" y="13384"/>
                    </a:lnTo>
                    <a:lnTo>
                      <a:pt x="860" y="13700"/>
                    </a:lnTo>
                    <a:lnTo>
                      <a:pt x="634" y="13971"/>
                    </a:lnTo>
                    <a:lnTo>
                      <a:pt x="453" y="14333"/>
                    </a:lnTo>
                    <a:lnTo>
                      <a:pt x="317" y="14650"/>
                    </a:lnTo>
                    <a:lnTo>
                      <a:pt x="182" y="15011"/>
                    </a:lnTo>
                    <a:lnTo>
                      <a:pt x="91" y="15373"/>
                    </a:lnTo>
                    <a:lnTo>
                      <a:pt x="46" y="15780"/>
                    </a:lnTo>
                    <a:lnTo>
                      <a:pt x="1" y="16187"/>
                    </a:lnTo>
                    <a:lnTo>
                      <a:pt x="1" y="17905"/>
                    </a:lnTo>
                    <a:lnTo>
                      <a:pt x="46" y="18041"/>
                    </a:lnTo>
                    <a:lnTo>
                      <a:pt x="137" y="18176"/>
                    </a:lnTo>
                    <a:lnTo>
                      <a:pt x="227" y="18222"/>
                    </a:lnTo>
                    <a:lnTo>
                      <a:pt x="363" y="18267"/>
                    </a:lnTo>
                    <a:lnTo>
                      <a:pt x="5381" y="18267"/>
                    </a:lnTo>
                    <a:lnTo>
                      <a:pt x="5517" y="18222"/>
                    </a:lnTo>
                    <a:lnTo>
                      <a:pt x="5607" y="18176"/>
                    </a:lnTo>
                    <a:lnTo>
                      <a:pt x="5698" y="18041"/>
                    </a:lnTo>
                    <a:lnTo>
                      <a:pt x="5743" y="17905"/>
                    </a:lnTo>
                    <a:lnTo>
                      <a:pt x="5698" y="17769"/>
                    </a:lnTo>
                    <a:lnTo>
                      <a:pt x="5607" y="17679"/>
                    </a:lnTo>
                    <a:lnTo>
                      <a:pt x="5517" y="17589"/>
                    </a:lnTo>
                    <a:lnTo>
                      <a:pt x="5381" y="17543"/>
                    </a:lnTo>
                    <a:lnTo>
                      <a:pt x="724" y="17543"/>
                    </a:lnTo>
                    <a:lnTo>
                      <a:pt x="724" y="16187"/>
                    </a:lnTo>
                    <a:lnTo>
                      <a:pt x="724" y="15825"/>
                    </a:lnTo>
                    <a:lnTo>
                      <a:pt x="770" y="15509"/>
                    </a:lnTo>
                    <a:lnTo>
                      <a:pt x="860" y="15192"/>
                    </a:lnTo>
                    <a:lnTo>
                      <a:pt x="950" y="14876"/>
                    </a:lnTo>
                    <a:lnTo>
                      <a:pt x="1086" y="14604"/>
                    </a:lnTo>
                    <a:lnTo>
                      <a:pt x="1267" y="14333"/>
                    </a:lnTo>
                    <a:lnTo>
                      <a:pt x="1448" y="14062"/>
                    </a:lnTo>
                    <a:lnTo>
                      <a:pt x="1629" y="13836"/>
                    </a:lnTo>
                    <a:lnTo>
                      <a:pt x="1855" y="13610"/>
                    </a:lnTo>
                    <a:lnTo>
                      <a:pt x="2126" y="13429"/>
                    </a:lnTo>
                    <a:lnTo>
                      <a:pt x="2352" y="13248"/>
                    </a:lnTo>
                    <a:lnTo>
                      <a:pt x="2623" y="13067"/>
                    </a:lnTo>
                    <a:lnTo>
                      <a:pt x="2940" y="12932"/>
                    </a:lnTo>
                    <a:lnTo>
                      <a:pt x="3256" y="12841"/>
                    </a:lnTo>
                    <a:lnTo>
                      <a:pt x="3573" y="12796"/>
                    </a:lnTo>
                    <a:lnTo>
                      <a:pt x="3889" y="12751"/>
                    </a:lnTo>
                    <a:lnTo>
                      <a:pt x="3935" y="13067"/>
                    </a:lnTo>
                    <a:lnTo>
                      <a:pt x="4025" y="13429"/>
                    </a:lnTo>
                    <a:lnTo>
                      <a:pt x="4206" y="13700"/>
                    </a:lnTo>
                    <a:lnTo>
                      <a:pt x="4432" y="13971"/>
                    </a:lnTo>
                    <a:lnTo>
                      <a:pt x="4658" y="14152"/>
                    </a:lnTo>
                    <a:lnTo>
                      <a:pt x="4974" y="14333"/>
                    </a:lnTo>
                    <a:lnTo>
                      <a:pt x="5291" y="14424"/>
                    </a:lnTo>
                    <a:lnTo>
                      <a:pt x="5653" y="14469"/>
                    </a:lnTo>
                    <a:lnTo>
                      <a:pt x="6014" y="14424"/>
                    </a:lnTo>
                    <a:lnTo>
                      <a:pt x="6376" y="14288"/>
                    </a:lnTo>
                    <a:lnTo>
                      <a:pt x="6693" y="14107"/>
                    </a:lnTo>
                    <a:lnTo>
                      <a:pt x="6964" y="13881"/>
                    </a:lnTo>
                    <a:lnTo>
                      <a:pt x="7235" y="14107"/>
                    </a:lnTo>
                    <a:lnTo>
                      <a:pt x="7552" y="14288"/>
                    </a:lnTo>
                    <a:lnTo>
                      <a:pt x="7913" y="14424"/>
                    </a:lnTo>
                    <a:lnTo>
                      <a:pt x="8275" y="14469"/>
                    </a:lnTo>
                    <a:lnTo>
                      <a:pt x="8637" y="14424"/>
                    </a:lnTo>
                    <a:lnTo>
                      <a:pt x="8953" y="14333"/>
                    </a:lnTo>
                    <a:lnTo>
                      <a:pt x="9270" y="14152"/>
                    </a:lnTo>
                    <a:lnTo>
                      <a:pt x="9496" y="13971"/>
                    </a:lnTo>
                    <a:lnTo>
                      <a:pt x="9722" y="13700"/>
                    </a:lnTo>
                    <a:lnTo>
                      <a:pt x="9903" y="13429"/>
                    </a:lnTo>
                    <a:lnTo>
                      <a:pt x="9993" y="13067"/>
                    </a:lnTo>
                    <a:lnTo>
                      <a:pt x="10038" y="12751"/>
                    </a:lnTo>
                    <a:lnTo>
                      <a:pt x="10355" y="12796"/>
                    </a:lnTo>
                    <a:lnTo>
                      <a:pt x="10671" y="12841"/>
                    </a:lnTo>
                    <a:lnTo>
                      <a:pt x="10988" y="12932"/>
                    </a:lnTo>
                    <a:lnTo>
                      <a:pt x="11304" y="13067"/>
                    </a:lnTo>
                    <a:lnTo>
                      <a:pt x="11576" y="13248"/>
                    </a:lnTo>
                    <a:lnTo>
                      <a:pt x="11802" y="13429"/>
                    </a:lnTo>
                    <a:lnTo>
                      <a:pt x="12073" y="13610"/>
                    </a:lnTo>
                    <a:lnTo>
                      <a:pt x="12299" y="13836"/>
                    </a:lnTo>
                    <a:lnTo>
                      <a:pt x="12480" y="14062"/>
                    </a:lnTo>
                    <a:lnTo>
                      <a:pt x="12661" y="14333"/>
                    </a:lnTo>
                    <a:lnTo>
                      <a:pt x="12842" y="14604"/>
                    </a:lnTo>
                    <a:lnTo>
                      <a:pt x="12977" y="14876"/>
                    </a:lnTo>
                    <a:lnTo>
                      <a:pt x="13068" y="15192"/>
                    </a:lnTo>
                    <a:lnTo>
                      <a:pt x="13158" y="15509"/>
                    </a:lnTo>
                    <a:lnTo>
                      <a:pt x="13203" y="15825"/>
                    </a:lnTo>
                    <a:lnTo>
                      <a:pt x="13203" y="16187"/>
                    </a:lnTo>
                    <a:lnTo>
                      <a:pt x="13203" y="17543"/>
                    </a:lnTo>
                    <a:lnTo>
                      <a:pt x="8592" y="17543"/>
                    </a:lnTo>
                    <a:lnTo>
                      <a:pt x="8456" y="17589"/>
                    </a:lnTo>
                    <a:lnTo>
                      <a:pt x="8320" y="17679"/>
                    </a:lnTo>
                    <a:lnTo>
                      <a:pt x="8230" y="17769"/>
                    </a:lnTo>
                    <a:lnTo>
                      <a:pt x="8230" y="17905"/>
                    </a:lnTo>
                    <a:lnTo>
                      <a:pt x="8230" y="18041"/>
                    </a:lnTo>
                    <a:lnTo>
                      <a:pt x="8320" y="18176"/>
                    </a:lnTo>
                    <a:lnTo>
                      <a:pt x="8456" y="18222"/>
                    </a:lnTo>
                    <a:lnTo>
                      <a:pt x="8592" y="18267"/>
                    </a:lnTo>
                    <a:lnTo>
                      <a:pt x="13565" y="18267"/>
                    </a:lnTo>
                    <a:lnTo>
                      <a:pt x="13701" y="18222"/>
                    </a:lnTo>
                    <a:lnTo>
                      <a:pt x="13791" y="18176"/>
                    </a:lnTo>
                    <a:lnTo>
                      <a:pt x="13882" y="18041"/>
                    </a:lnTo>
                    <a:lnTo>
                      <a:pt x="13927" y="17905"/>
                    </a:lnTo>
                    <a:lnTo>
                      <a:pt x="13927" y="16187"/>
                    </a:lnTo>
                    <a:lnTo>
                      <a:pt x="13882" y="15780"/>
                    </a:lnTo>
                    <a:lnTo>
                      <a:pt x="13836" y="15373"/>
                    </a:lnTo>
                    <a:lnTo>
                      <a:pt x="13746" y="15011"/>
                    </a:lnTo>
                    <a:lnTo>
                      <a:pt x="13610" y="14650"/>
                    </a:lnTo>
                    <a:lnTo>
                      <a:pt x="13475" y="14333"/>
                    </a:lnTo>
                    <a:lnTo>
                      <a:pt x="13294" y="13971"/>
                    </a:lnTo>
                    <a:lnTo>
                      <a:pt x="13068" y="13700"/>
                    </a:lnTo>
                    <a:lnTo>
                      <a:pt x="12842" y="13384"/>
                    </a:lnTo>
                    <a:lnTo>
                      <a:pt x="12570" y="13112"/>
                    </a:lnTo>
                    <a:lnTo>
                      <a:pt x="12299" y="12886"/>
                    </a:lnTo>
                    <a:lnTo>
                      <a:pt x="12028" y="12660"/>
                    </a:lnTo>
                    <a:lnTo>
                      <a:pt x="11666" y="12479"/>
                    </a:lnTo>
                    <a:lnTo>
                      <a:pt x="11350" y="12344"/>
                    </a:lnTo>
                    <a:lnTo>
                      <a:pt x="10988" y="12208"/>
                    </a:lnTo>
                    <a:lnTo>
                      <a:pt x="10626" y="12118"/>
                    </a:lnTo>
                    <a:lnTo>
                      <a:pt x="10219" y="12027"/>
                    </a:lnTo>
                    <a:lnTo>
                      <a:pt x="10400" y="11801"/>
                    </a:lnTo>
                    <a:lnTo>
                      <a:pt x="10536" y="11485"/>
                    </a:lnTo>
                    <a:lnTo>
                      <a:pt x="10581" y="11213"/>
                    </a:lnTo>
                    <a:lnTo>
                      <a:pt x="10626" y="10897"/>
                    </a:lnTo>
                    <a:lnTo>
                      <a:pt x="10988" y="10490"/>
                    </a:lnTo>
                    <a:lnTo>
                      <a:pt x="11350" y="10038"/>
                    </a:lnTo>
                    <a:lnTo>
                      <a:pt x="11621" y="9586"/>
                    </a:lnTo>
                    <a:lnTo>
                      <a:pt x="11847" y="9134"/>
                    </a:lnTo>
                    <a:lnTo>
                      <a:pt x="12073" y="8591"/>
                    </a:lnTo>
                    <a:lnTo>
                      <a:pt x="12209" y="8094"/>
                    </a:lnTo>
                    <a:lnTo>
                      <a:pt x="12254" y="7551"/>
                    </a:lnTo>
                    <a:lnTo>
                      <a:pt x="12299" y="7009"/>
                    </a:lnTo>
                    <a:lnTo>
                      <a:pt x="12299" y="6557"/>
                    </a:lnTo>
                    <a:lnTo>
                      <a:pt x="12254" y="6150"/>
                    </a:lnTo>
                    <a:lnTo>
                      <a:pt x="12163" y="5743"/>
                    </a:lnTo>
                    <a:lnTo>
                      <a:pt x="12028" y="5381"/>
                    </a:lnTo>
                    <a:lnTo>
                      <a:pt x="11892" y="4974"/>
                    </a:lnTo>
                    <a:lnTo>
                      <a:pt x="11757" y="4612"/>
                    </a:lnTo>
                    <a:lnTo>
                      <a:pt x="11576" y="4296"/>
                    </a:lnTo>
                    <a:lnTo>
                      <a:pt x="11350" y="3934"/>
                    </a:lnTo>
                    <a:lnTo>
                      <a:pt x="11124" y="3618"/>
                    </a:lnTo>
                    <a:lnTo>
                      <a:pt x="10852" y="3346"/>
                    </a:lnTo>
                    <a:lnTo>
                      <a:pt x="10581" y="3075"/>
                    </a:lnTo>
                    <a:lnTo>
                      <a:pt x="10264" y="2804"/>
                    </a:lnTo>
                    <a:lnTo>
                      <a:pt x="9948" y="2578"/>
                    </a:lnTo>
                    <a:lnTo>
                      <a:pt x="9586" y="2352"/>
                    </a:lnTo>
                    <a:lnTo>
                      <a:pt x="9270" y="2171"/>
                    </a:lnTo>
                    <a:lnTo>
                      <a:pt x="8863" y="2035"/>
                    </a:lnTo>
                    <a:lnTo>
                      <a:pt x="8863" y="1900"/>
                    </a:lnTo>
                    <a:lnTo>
                      <a:pt x="8863" y="1538"/>
                    </a:lnTo>
                    <a:lnTo>
                      <a:pt x="8727" y="1176"/>
                    </a:lnTo>
                    <a:lnTo>
                      <a:pt x="8546" y="860"/>
                    </a:lnTo>
                    <a:lnTo>
                      <a:pt x="8320" y="543"/>
                    </a:lnTo>
                    <a:lnTo>
                      <a:pt x="8049" y="317"/>
                    </a:lnTo>
                    <a:lnTo>
                      <a:pt x="7732" y="136"/>
                    </a:lnTo>
                    <a:lnTo>
                      <a:pt x="7371" y="46"/>
                    </a:lnTo>
                    <a:lnTo>
                      <a:pt x="696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76"/>
              <p:cNvSpPr/>
              <p:nvPr/>
            </p:nvSpPr>
            <p:spPr>
              <a:xfrm>
                <a:off x="6979450" y="1930600"/>
                <a:ext cx="348175" cy="456675"/>
              </a:xfrm>
              <a:custGeom>
                <a:avLst/>
                <a:gdLst/>
                <a:ahLst/>
                <a:cxnLst/>
                <a:rect l="l" t="t" r="r" b="b"/>
                <a:pathLst>
                  <a:path w="13927" h="18267" fill="none" extrusionOk="0">
                    <a:moveTo>
                      <a:pt x="10219" y="12027"/>
                    </a:moveTo>
                    <a:lnTo>
                      <a:pt x="10219" y="12027"/>
                    </a:lnTo>
                    <a:lnTo>
                      <a:pt x="10400" y="11801"/>
                    </a:lnTo>
                    <a:lnTo>
                      <a:pt x="10536" y="11485"/>
                    </a:lnTo>
                    <a:lnTo>
                      <a:pt x="10581" y="11213"/>
                    </a:lnTo>
                    <a:lnTo>
                      <a:pt x="10626" y="10897"/>
                    </a:lnTo>
                    <a:lnTo>
                      <a:pt x="10626" y="10897"/>
                    </a:lnTo>
                    <a:lnTo>
                      <a:pt x="10988" y="10490"/>
                    </a:lnTo>
                    <a:lnTo>
                      <a:pt x="11350" y="10038"/>
                    </a:lnTo>
                    <a:lnTo>
                      <a:pt x="11621" y="9586"/>
                    </a:lnTo>
                    <a:lnTo>
                      <a:pt x="11847" y="9134"/>
                    </a:lnTo>
                    <a:lnTo>
                      <a:pt x="12073" y="8591"/>
                    </a:lnTo>
                    <a:lnTo>
                      <a:pt x="12209" y="8094"/>
                    </a:lnTo>
                    <a:lnTo>
                      <a:pt x="12254" y="7551"/>
                    </a:lnTo>
                    <a:lnTo>
                      <a:pt x="12299" y="7009"/>
                    </a:lnTo>
                    <a:lnTo>
                      <a:pt x="12299" y="7009"/>
                    </a:lnTo>
                    <a:lnTo>
                      <a:pt x="12299" y="6557"/>
                    </a:lnTo>
                    <a:lnTo>
                      <a:pt x="12254" y="6150"/>
                    </a:lnTo>
                    <a:lnTo>
                      <a:pt x="12163" y="5743"/>
                    </a:lnTo>
                    <a:lnTo>
                      <a:pt x="12028" y="5381"/>
                    </a:lnTo>
                    <a:lnTo>
                      <a:pt x="11892" y="4974"/>
                    </a:lnTo>
                    <a:lnTo>
                      <a:pt x="11757" y="4612"/>
                    </a:lnTo>
                    <a:lnTo>
                      <a:pt x="11576" y="4296"/>
                    </a:lnTo>
                    <a:lnTo>
                      <a:pt x="11350" y="3934"/>
                    </a:lnTo>
                    <a:lnTo>
                      <a:pt x="11124" y="3618"/>
                    </a:lnTo>
                    <a:lnTo>
                      <a:pt x="10852" y="3346"/>
                    </a:lnTo>
                    <a:lnTo>
                      <a:pt x="10581" y="3075"/>
                    </a:lnTo>
                    <a:lnTo>
                      <a:pt x="10264" y="2804"/>
                    </a:lnTo>
                    <a:lnTo>
                      <a:pt x="9948" y="2578"/>
                    </a:lnTo>
                    <a:lnTo>
                      <a:pt x="9586" y="2352"/>
                    </a:lnTo>
                    <a:lnTo>
                      <a:pt x="9270" y="2171"/>
                    </a:lnTo>
                    <a:lnTo>
                      <a:pt x="8863" y="2035"/>
                    </a:lnTo>
                    <a:lnTo>
                      <a:pt x="8863" y="2035"/>
                    </a:lnTo>
                    <a:lnTo>
                      <a:pt x="8863" y="1900"/>
                    </a:lnTo>
                    <a:lnTo>
                      <a:pt x="8863" y="1900"/>
                    </a:lnTo>
                    <a:lnTo>
                      <a:pt x="8863" y="1538"/>
                    </a:lnTo>
                    <a:lnTo>
                      <a:pt x="8727" y="1176"/>
                    </a:lnTo>
                    <a:lnTo>
                      <a:pt x="8546" y="860"/>
                    </a:lnTo>
                    <a:lnTo>
                      <a:pt x="8320" y="543"/>
                    </a:lnTo>
                    <a:lnTo>
                      <a:pt x="8049" y="317"/>
                    </a:lnTo>
                    <a:lnTo>
                      <a:pt x="7732" y="136"/>
                    </a:lnTo>
                    <a:lnTo>
                      <a:pt x="7371" y="46"/>
                    </a:lnTo>
                    <a:lnTo>
                      <a:pt x="6964" y="1"/>
                    </a:lnTo>
                    <a:lnTo>
                      <a:pt x="6964" y="1"/>
                    </a:lnTo>
                    <a:lnTo>
                      <a:pt x="6557" y="46"/>
                    </a:lnTo>
                    <a:lnTo>
                      <a:pt x="6195" y="136"/>
                    </a:lnTo>
                    <a:lnTo>
                      <a:pt x="5879" y="317"/>
                    </a:lnTo>
                    <a:lnTo>
                      <a:pt x="5607" y="543"/>
                    </a:lnTo>
                    <a:lnTo>
                      <a:pt x="5381" y="860"/>
                    </a:lnTo>
                    <a:lnTo>
                      <a:pt x="5201" y="1176"/>
                    </a:lnTo>
                    <a:lnTo>
                      <a:pt x="5065" y="1538"/>
                    </a:lnTo>
                    <a:lnTo>
                      <a:pt x="5065" y="1900"/>
                    </a:lnTo>
                    <a:lnTo>
                      <a:pt x="5065" y="1900"/>
                    </a:lnTo>
                    <a:lnTo>
                      <a:pt x="5065" y="2035"/>
                    </a:lnTo>
                    <a:lnTo>
                      <a:pt x="5065" y="2035"/>
                    </a:lnTo>
                    <a:lnTo>
                      <a:pt x="4658" y="2171"/>
                    </a:lnTo>
                    <a:lnTo>
                      <a:pt x="4341" y="2352"/>
                    </a:lnTo>
                    <a:lnTo>
                      <a:pt x="3980" y="2578"/>
                    </a:lnTo>
                    <a:lnTo>
                      <a:pt x="3663" y="2804"/>
                    </a:lnTo>
                    <a:lnTo>
                      <a:pt x="3347" y="3075"/>
                    </a:lnTo>
                    <a:lnTo>
                      <a:pt x="3075" y="3346"/>
                    </a:lnTo>
                    <a:lnTo>
                      <a:pt x="2804" y="3618"/>
                    </a:lnTo>
                    <a:lnTo>
                      <a:pt x="2578" y="3934"/>
                    </a:lnTo>
                    <a:lnTo>
                      <a:pt x="2352" y="4296"/>
                    </a:lnTo>
                    <a:lnTo>
                      <a:pt x="2171" y="4612"/>
                    </a:lnTo>
                    <a:lnTo>
                      <a:pt x="2036" y="4974"/>
                    </a:lnTo>
                    <a:lnTo>
                      <a:pt x="1900" y="5381"/>
                    </a:lnTo>
                    <a:lnTo>
                      <a:pt x="1764" y="5743"/>
                    </a:lnTo>
                    <a:lnTo>
                      <a:pt x="1674" y="6150"/>
                    </a:lnTo>
                    <a:lnTo>
                      <a:pt x="1629" y="6557"/>
                    </a:lnTo>
                    <a:lnTo>
                      <a:pt x="1629" y="7009"/>
                    </a:lnTo>
                    <a:lnTo>
                      <a:pt x="1629" y="7009"/>
                    </a:lnTo>
                    <a:lnTo>
                      <a:pt x="1674" y="7551"/>
                    </a:lnTo>
                    <a:lnTo>
                      <a:pt x="1719" y="8094"/>
                    </a:lnTo>
                    <a:lnTo>
                      <a:pt x="1855" y="8591"/>
                    </a:lnTo>
                    <a:lnTo>
                      <a:pt x="2081" y="9134"/>
                    </a:lnTo>
                    <a:lnTo>
                      <a:pt x="2307" y="9586"/>
                    </a:lnTo>
                    <a:lnTo>
                      <a:pt x="2578" y="10038"/>
                    </a:lnTo>
                    <a:lnTo>
                      <a:pt x="2940" y="10490"/>
                    </a:lnTo>
                    <a:lnTo>
                      <a:pt x="3302" y="10897"/>
                    </a:lnTo>
                    <a:lnTo>
                      <a:pt x="3302" y="10897"/>
                    </a:lnTo>
                    <a:lnTo>
                      <a:pt x="3347" y="11213"/>
                    </a:lnTo>
                    <a:lnTo>
                      <a:pt x="3392" y="11485"/>
                    </a:lnTo>
                    <a:lnTo>
                      <a:pt x="3528" y="11801"/>
                    </a:lnTo>
                    <a:lnTo>
                      <a:pt x="3708" y="12027"/>
                    </a:lnTo>
                    <a:lnTo>
                      <a:pt x="3708" y="12027"/>
                    </a:lnTo>
                    <a:lnTo>
                      <a:pt x="3302" y="12118"/>
                    </a:lnTo>
                    <a:lnTo>
                      <a:pt x="2940" y="12208"/>
                    </a:lnTo>
                    <a:lnTo>
                      <a:pt x="2578" y="12344"/>
                    </a:lnTo>
                    <a:lnTo>
                      <a:pt x="2262" y="12479"/>
                    </a:lnTo>
                    <a:lnTo>
                      <a:pt x="1900" y="12660"/>
                    </a:lnTo>
                    <a:lnTo>
                      <a:pt x="1629" y="12886"/>
                    </a:lnTo>
                    <a:lnTo>
                      <a:pt x="1357" y="13112"/>
                    </a:lnTo>
                    <a:lnTo>
                      <a:pt x="1086" y="13384"/>
                    </a:lnTo>
                    <a:lnTo>
                      <a:pt x="860" y="13700"/>
                    </a:lnTo>
                    <a:lnTo>
                      <a:pt x="634" y="13971"/>
                    </a:lnTo>
                    <a:lnTo>
                      <a:pt x="453" y="14333"/>
                    </a:lnTo>
                    <a:lnTo>
                      <a:pt x="317" y="14650"/>
                    </a:lnTo>
                    <a:lnTo>
                      <a:pt x="182" y="15011"/>
                    </a:lnTo>
                    <a:lnTo>
                      <a:pt x="91" y="15373"/>
                    </a:lnTo>
                    <a:lnTo>
                      <a:pt x="46" y="15780"/>
                    </a:lnTo>
                    <a:lnTo>
                      <a:pt x="1" y="16187"/>
                    </a:lnTo>
                    <a:lnTo>
                      <a:pt x="1" y="17905"/>
                    </a:lnTo>
                    <a:lnTo>
                      <a:pt x="1" y="17905"/>
                    </a:lnTo>
                    <a:lnTo>
                      <a:pt x="46" y="18041"/>
                    </a:lnTo>
                    <a:lnTo>
                      <a:pt x="137" y="18176"/>
                    </a:lnTo>
                    <a:lnTo>
                      <a:pt x="227" y="18222"/>
                    </a:lnTo>
                    <a:lnTo>
                      <a:pt x="363" y="18267"/>
                    </a:lnTo>
                    <a:lnTo>
                      <a:pt x="5381" y="18267"/>
                    </a:lnTo>
                    <a:lnTo>
                      <a:pt x="5381" y="18267"/>
                    </a:lnTo>
                    <a:lnTo>
                      <a:pt x="5517" y="18222"/>
                    </a:lnTo>
                    <a:lnTo>
                      <a:pt x="5607" y="18176"/>
                    </a:lnTo>
                    <a:lnTo>
                      <a:pt x="5698" y="18041"/>
                    </a:lnTo>
                    <a:lnTo>
                      <a:pt x="5743" y="17905"/>
                    </a:lnTo>
                    <a:lnTo>
                      <a:pt x="5743" y="17905"/>
                    </a:lnTo>
                    <a:lnTo>
                      <a:pt x="5698" y="17769"/>
                    </a:lnTo>
                    <a:lnTo>
                      <a:pt x="5607" y="17679"/>
                    </a:lnTo>
                    <a:lnTo>
                      <a:pt x="5517" y="17589"/>
                    </a:lnTo>
                    <a:lnTo>
                      <a:pt x="5381" y="17543"/>
                    </a:lnTo>
                    <a:lnTo>
                      <a:pt x="724" y="17543"/>
                    </a:lnTo>
                    <a:lnTo>
                      <a:pt x="724" y="16187"/>
                    </a:lnTo>
                    <a:lnTo>
                      <a:pt x="724" y="16187"/>
                    </a:lnTo>
                    <a:lnTo>
                      <a:pt x="724" y="15825"/>
                    </a:lnTo>
                    <a:lnTo>
                      <a:pt x="770" y="15509"/>
                    </a:lnTo>
                    <a:lnTo>
                      <a:pt x="860" y="15192"/>
                    </a:lnTo>
                    <a:lnTo>
                      <a:pt x="950" y="14876"/>
                    </a:lnTo>
                    <a:lnTo>
                      <a:pt x="1086" y="14604"/>
                    </a:lnTo>
                    <a:lnTo>
                      <a:pt x="1267" y="14333"/>
                    </a:lnTo>
                    <a:lnTo>
                      <a:pt x="1448" y="14062"/>
                    </a:lnTo>
                    <a:lnTo>
                      <a:pt x="1629" y="13836"/>
                    </a:lnTo>
                    <a:lnTo>
                      <a:pt x="1855" y="13610"/>
                    </a:lnTo>
                    <a:lnTo>
                      <a:pt x="2126" y="13429"/>
                    </a:lnTo>
                    <a:lnTo>
                      <a:pt x="2352" y="13248"/>
                    </a:lnTo>
                    <a:lnTo>
                      <a:pt x="2623" y="13067"/>
                    </a:lnTo>
                    <a:lnTo>
                      <a:pt x="2940" y="12932"/>
                    </a:lnTo>
                    <a:lnTo>
                      <a:pt x="3256" y="12841"/>
                    </a:lnTo>
                    <a:lnTo>
                      <a:pt x="3573" y="12796"/>
                    </a:lnTo>
                    <a:lnTo>
                      <a:pt x="3889" y="12751"/>
                    </a:lnTo>
                    <a:lnTo>
                      <a:pt x="3889" y="12751"/>
                    </a:lnTo>
                    <a:lnTo>
                      <a:pt x="3935" y="13067"/>
                    </a:lnTo>
                    <a:lnTo>
                      <a:pt x="4025" y="13429"/>
                    </a:lnTo>
                    <a:lnTo>
                      <a:pt x="4206" y="13700"/>
                    </a:lnTo>
                    <a:lnTo>
                      <a:pt x="4432" y="13971"/>
                    </a:lnTo>
                    <a:lnTo>
                      <a:pt x="4658" y="14152"/>
                    </a:lnTo>
                    <a:lnTo>
                      <a:pt x="4974" y="14333"/>
                    </a:lnTo>
                    <a:lnTo>
                      <a:pt x="5291" y="14424"/>
                    </a:lnTo>
                    <a:lnTo>
                      <a:pt x="5653" y="14469"/>
                    </a:lnTo>
                    <a:lnTo>
                      <a:pt x="5653" y="14469"/>
                    </a:lnTo>
                    <a:lnTo>
                      <a:pt x="6014" y="14424"/>
                    </a:lnTo>
                    <a:lnTo>
                      <a:pt x="6376" y="14288"/>
                    </a:lnTo>
                    <a:lnTo>
                      <a:pt x="6693" y="14107"/>
                    </a:lnTo>
                    <a:lnTo>
                      <a:pt x="6964" y="13881"/>
                    </a:lnTo>
                    <a:lnTo>
                      <a:pt x="6964" y="13881"/>
                    </a:lnTo>
                    <a:lnTo>
                      <a:pt x="7235" y="14107"/>
                    </a:lnTo>
                    <a:lnTo>
                      <a:pt x="7552" y="14288"/>
                    </a:lnTo>
                    <a:lnTo>
                      <a:pt x="7913" y="14424"/>
                    </a:lnTo>
                    <a:lnTo>
                      <a:pt x="8275" y="14469"/>
                    </a:lnTo>
                    <a:lnTo>
                      <a:pt x="8275" y="14469"/>
                    </a:lnTo>
                    <a:lnTo>
                      <a:pt x="8637" y="14424"/>
                    </a:lnTo>
                    <a:lnTo>
                      <a:pt x="8953" y="14333"/>
                    </a:lnTo>
                    <a:lnTo>
                      <a:pt x="9270" y="14152"/>
                    </a:lnTo>
                    <a:lnTo>
                      <a:pt x="9496" y="13971"/>
                    </a:lnTo>
                    <a:lnTo>
                      <a:pt x="9722" y="13700"/>
                    </a:lnTo>
                    <a:lnTo>
                      <a:pt x="9903" y="13429"/>
                    </a:lnTo>
                    <a:lnTo>
                      <a:pt x="9993" y="13067"/>
                    </a:lnTo>
                    <a:lnTo>
                      <a:pt x="10038" y="12751"/>
                    </a:lnTo>
                    <a:lnTo>
                      <a:pt x="10038" y="12751"/>
                    </a:lnTo>
                    <a:lnTo>
                      <a:pt x="10355" y="12796"/>
                    </a:lnTo>
                    <a:lnTo>
                      <a:pt x="10671" y="12841"/>
                    </a:lnTo>
                    <a:lnTo>
                      <a:pt x="10988" y="12932"/>
                    </a:lnTo>
                    <a:lnTo>
                      <a:pt x="11304" y="13067"/>
                    </a:lnTo>
                    <a:lnTo>
                      <a:pt x="11576" y="13248"/>
                    </a:lnTo>
                    <a:lnTo>
                      <a:pt x="11802" y="13429"/>
                    </a:lnTo>
                    <a:lnTo>
                      <a:pt x="12073" y="13610"/>
                    </a:lnTo>
                    <a:lnTo>
                      <a:pt x="12299" y="13836"/>
                    </a:lnTo>
                    <a:lnTo>
                      <a:pt x="12480" y="14062"/>
                    </a:lnTo>
                    <a:lnTo>
                      <a:pt x="12661" y="14333"/>
                    </a:lnTo>
                    <a:lnTo>
                      <a:pt x="12842" y="14604"/>
                    </a:lnTo>
                    <a:lnTo>
                      <a:pt x="12977" y="14876"/>
                    </a:lnTo>
                    <a:lnTo>
                      <a:pt x="13068" y="15192"/>
                    </a:lnTo>
                    <a:lnTo>
                      <a:pt x="13158" y="15509"/>
                    </a:lnTo>
                    <a:lnTo>
                      <a:pt x="13203" y="15825"/>
                    </a:lnTo>
                    <a:lnTo>
                      <a:pt x="13203" y="16187"/>
                    </a:lnTo>
                    <a:lnTo>
                      <a:pt x="13203" y="17543"/>
                    </a:lnTo>
                    <a:lnTo>
                      <a:pt x="8592" y="17543"/>
                    </a:lnTo>
                    <a:lnTo>
                      <a:pt x="8592" y="17543"/>
                    </a:lnTo>
                    <a:lnTo>
                      <a:pt x="8456" y="17589"/>
                    </a:lnTo>
                    <a:lnTo>
                      <a:pt x="8320" y="17679"/>
                    </a:lnTo>
                    <a:lnTo>
                      <a:pt x="8230" y="17769"/>
                    </a:lnTo>
                    <a:lnTo>
                      <a:pt x="8230" y="17905"/>
                    </a:lnTo>
                    <a:lnTo>
                      <a:pt x="8230" y="17905"/>
                    </a:lnTo>
                    <a:lnTo>
                      <a:pt x="8230" y="18041"/>
                    </a:lnTo>
                    <a:lnTo>
                      <a:pt x="8320" y="18176"/>
                    </a:lnTo>
                    <a:lnTo>
                      <a:pt x="8456" y="18222"/>
                    </a:lnTo>
                    <a:lnTo>
                      <a:pt x="8592" y="18267"/>
                    </a:lnTo>
                    <a:lnTo>
                      <a:pt x="13565" y="18267"/>
                    </a:lnTo>
                    <a:lnTo>
                      <a:pt x="13565" y="18267"/>
                    </a:lnTo>
                    <a:lnTo>
                      <a:pt x="13701" y="18222"/>
                    </a:lnTo>
                    <a:lnTo>
                      <a:pt x="13791" y="18176"/>
                    </a:lnTo>
                    <a:lnTo>
                      <a:pt x="13882" y="18041"/>
                    </a:lnTo>
                    <a:lnTo>
                      <a:pt x="13927" y="17905"/>
                    </a:lnTo>
                    <a:lnTo>
                      <a:pt x="13927" y="16187"/>
                    </a:lnTo>
                    <a:lnTo>
                      <a:pt x="13927" y="16187"/>
                    </a:lnTo>
                    <a:lnTo>
                      <a:pt x="13882" y="15780"/>
                    </a:lnTo>
                    <a:lnTo>
                      <a:pt x="13836" y="15373"/>
                    </a:lnTo>
                    <a:lnTo>
                      <a:pt x="13746" y="15011"/>
                    </a:lnTo>
                    <a:lnTo>
                      <a:pt x="13610" y="14650"/>
                    </a:lnTo>
                    <a:lnTo>
                      <a:pt x="13475" y="14333"/>
                    </a:lnTo>
                    <a:lnTo>
                      <a:pt x="13294" y="13971"/>
                    </a:lnTo>
                    <a:lnTo>
                      <a:pt x="13068" y="13700"/>
                    </a:lnTo>
                    <a:lnTo>
                      <a:pt x="12842" y="13384"/>
                    </a:lnTo>
                    <a:lnTo>
                      <a:pt x="12570" y="13112"/>
                    </a:lnTo>
                    <a:lnTo>
                      <a:pt x="12299" y="12886"/>
                    </a:lnTo>
                    <a:lnTo>
                      <a:pt x="12028" y="12660"/>
                    </a:lnTo>
                    <a:lnTo>
                      <a:pt x="11666" y="12479"/>
                    </a:lnTo>
                    <a:lnTo>
                      <a:pt x="11350" y="12344"/>
                    </a:lnTo>
                    <a:lnTo>
                      <a:pt x="10988" y="12208"/>
                    </a:lnTo>
                    <a:lnTo>
                      <a:pt x="10626" y="12118"/>
                    </a:lnTo>
                    <a:lnTo>
                      <a:pt x="10219" y="12027"/>
                    </a:lnTo>
                    <a:lnTo>
                      <a:pt x="10219" y="12027"/>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76"/>
              <p:cNvSpPr/>
              <p:nvPr/>
            </p:nvSpPr>
            <p:spPr>
              <a:xfrm>
                <a:off x="7080050" y="2164575"/>
                <a:ext cx="146975" cy="81425"/>
              </a:xfrm>
              <a:custGeom>
                <a:avLst/>
                <a:gdLst/>
                <a:ahLst/>
                <a:cxnLst/>
                <a:rect l="l" t="t" r="r" b="b"/>
                <a:pathLst>
                  <a:path w="5879" h="3257" fill="none" extrusionOk="0">
                    <a:moveTo>
                      <a:pt x="2940" y="3256"/>
                    </a:moveTo>
                    <a:lnTo>
                      <a:pt x="2940" y="3256"/>
                    </a:lnTo>
                    <a:lnTo>
                      <a:pt x="2714" y="3211"/>
                    </a:lnTo>
                    <a:lnTo>
                      <a:pt x="2533" y="3166"/>
                    </a:lnTo>
                    <a:lnTo>
                      <a:pt x="2352" y="3030"/>
                    </a:lnTo>
                    <a:lnTo>
                      <a:pt x="2216" y="2894"/>
                    </a:lnTo>
                    <a:lnTo>
                      <a:pt x="2216" y="2894"/>
                    </a:lnTo>
                    <a:lnTo>
                      <a:pt x="2081" y="2849"/>
                    </a:lnTo>
                    <a:lnTo>
                      <a:pt x="1945" y="2804"/>
                    </a:lnTo>
                    <a:lnTo>
                      <a:pt x="1945" y="2804"/>
                    </a:lnTo>
                    <a:lnTo>
                      <a:pt x="1945" y="2804"/>
                    </a:lnTo>
                    <a:lnTo>
                      <a:pt x="1312" y="2804"/>
                    </a:lnTo>
                    <a:lnTo>
                      <a:pt x="1312" y="2804"/>
                    </a:lnTo>
                    <a:lnTo>
                      <a:pt x="1041" y="2759"/>
                    </a:lnTo>
                    <a:lnTo>
                      <a:pt x="770" y="2714"/>
                    </a:lnTo>
                    <a:lnTo>
                      <a:pt x="589" y="2578"/>
                    </a:lnTo>
                    <a:lnTo>
                      <a:pt x="363" y="2397"/>
                    </a:lnTo>
                    <a:lnTo>
                      <a:pt x="227" y="2216"/>
                    </a:lnTo>
                    <a:lnTo>
                      <a:pt x="91" y="1990"/>
                    </a:lnTo>
                    <a:lnTo>
                      <a:pt x="1" y="1764"/>
                    </a:lnTo>
                    <a:lnTo>
                      <a:pt x="1" y="1493"/>
                    </a:lnTo>
                    <a:lnTo>
                      <a:pt x="1" y="1357"/>
                    </a:lnTo>
                    <a:lnTo>
                      <a:pt x="1" y="1357"/>
                    </a:lnTo>
                    <a:lnTo>
                      <a:pt x="227" y="1493"/>
                    </a:lnTo>
                    <a:lnTo>
                      <a:pt x="453" y="1628"/>
                    </a:lnTo>
                    <a:lnTo>
                      <a:pt x="724" y="1674"/>
                    </a:lnTo>
                    <a:lnTo>
                      <a:pt x="1041" y="1719"/>
                    </a:lnTo>
                    <a:lnTo>
                      <a:pt x="1041" y="1719"/>
                    </a:lnTo>
                    <a:lnTo>
                      <a:pt x="1357" y="1674"/>
                    </a:lnTo>
                    <a:lnTo>
                      <a:pt x="1674" y="1583"/>
                    </a:lnTo>
                    <a:lnTo>
                      <a:pt x="1990" y="1402"/>
                    </a:lnTo>
                    <a:lnTo>
                      <a:pt x="2216" y="1221"/>
                    </a:lnTo>
                    <a:lnTo>
                      <a:pt x="2443" y="995"/>
                    </a:lnTo>
                    <a:lnTo>
                      <a:pt x="2623" y="679"/>
                    </a:lnTo>
                    <a:lnTo>
                      <a:pt x="2714" y="362"/>
                    </a:lnTo>
                    <a:lnTo>
                      <a:pt x="2759" y="46"/>
                    </a:lnTo>
                    <a:lnTo>
                      <a:pt x="2759" y="46"/>
                    </a:lnTo>
                    <a:lnTo>
                      <a:pt x="2940" y="1"/>
                    </a:lnTo>
                    <a:lnTo>
                      <a:pt x="3121" y="46"/>
                    </a:lnTo>
                    <a:lnTo>
                      <a:pt x="3121" y="46"/>
                    </a:lnTo>
                    <a:lnTo>
                      <a:pt x="3166" y="362"/>
                    </a:lnTo>
                    <a:lnTo>
                      <a:pt x="3256" y="679"/>
                    </a:lnTo>
                    <a:lnTo>
                      <a:pt x="3437" y="995"/>
                    </a:lnTo>
                    <a:lnTo>
                      <a:pt x="3663" y="1221"/>
                    </a:lnTo>
                    <a:lnTo>
                      <a:pt x="3889" y="1402"/>
                    </a:lnTo>
                    <a:lnTo>
                      <a:pt x="4206" y="1583"/>
                    </a:lnTo>
                    <a:lnTo>
                      <a:pt x="4522" y="1674"/>
                    </a:lnTo>
                    <a:lnTo>
                      <a:pt x="4839" y="1719"/>
                    </a:lnTo>
                    <a:lnTo>
                      <a:pt x="4839" y="1719"/>
                    </a:lnTo>
                    <a:lnTo>
                      <a:pt x="5155" y="1674"/>
                    </a:lnTo>
                    <a:lnTo>
                      <a:pt x="5427" y="1628"/>
                    </a:lnTo>
                    <a:lnTo>
                      <a:pt x="5653" y="1493"/>
                    </a:lnTo>
                    <a:lnTo>
                      <a:pt x="5879" y="1357"/>
                    </a:lnTo>
                    <a:lnTo>
                      <a:pt x="5879" y="1493"/>
                    </a:lnTo>
                    <a:lnTo>
                      <a:pt x="5879" y="1493"/>
                    </a:lnTo>
                    <a:lnTo>
                      <a:pt x="5879" y="1764"/>
                    </a:lnTo>
                    <a:lnTo>
                      <a:pt x="5788" y="1990"/>
                    </a:lnTo>
                    <a:lnTo>
                      <a:pt x="5653" y="2216"/>
                    </a:lnTo>
                    <a:lnTo>
                      <a:pt x="5517" y="2397"/>
                    </a:lnTo>
                    <a:lnTo>
                      <a:pt x="5291" y="2578"/>
                    </a:lnTo>
                    <a:lnTo>
                      <a:pt x="5110" y="2714"/>
                    </a:lnTo>
                    <a:lnTo>
                      <a:pt x="4839" y="2759"/>
                    </a:lnTo>
                    <a:lnTo>
                      <a:pt x="4568" y="2804"/>
                    </a:lnTo>
                    <a:lnTo>
                      <a:pt x="3935" y="2804"/>
                    </a:lnTo>
                    <a:lnTo>
                      <a:pt x="3935" y="2804"/>
                    </a:lnTo>
                    <a:lnTo>
                      <a:pt x="3799" y="2849"/>
                    </a:lnTo>
                    <a:lnTo>
                      <a:pt x="3663" y="2894"/>
                    </a:lnTo>
                    <a:lnTo>
                      <a:pt x="3663" y="2894"/>
                    </a:lnTo>
                    <a:lnTo>
                      <a:pt x="3528" y="3030"/>
                    </a:lnTo>
                    <a:lnTo>
                      <a:pt x="3347" y="3166"/>
                    </a:lnTo>
                    <a:lnTo>
                      <a:pt x="3166" y="3211"/>
                    </a:lnTo>
                    <a:lnTo>
                      <a:pt x="2940" y="3256"/>
                    </a:lnTo>
                    <a:lnTo>
                      <a:pt x="2940" y="325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76"/>
              <p:cNvSpPr/>
              <p:nvPr/>
            </p:nvSpPr>
            <p:spPr>
              <a:xfrm>
                <a:off x="7120750" y="2108075"/>
                <a:ext cx="50900" cy="39575"/>
              </a:xfrm>
              <a:custGeom>
                <a:avLst/>
                <a:gdLst/>
                <a:ahLst/>
                <a:cxnLst/>
                <a:rect l="l" t="t" r="r" b="b"/>
                <a:pathLst>
                  <a:path w="2036" h="1583" fill="none" extrusionOk="0">
                    <a:moveTo>
                      <a:pt x="724" y="0"/>
                    </a:moveTo>
                    <a:lnTo>
                      <a:pt x="724" y="0"/>
                    </a:lnTo>
                    <a:lnTo>
                      <a:pt x="995" y="271"/>
                    </a:lnTo>
                    <a:lnTo>
                      <a:pt x="1312" y="543"/>
                    </a:lnTo>
                    <a:lnTo>
                      <a:pt x="1628" y="769"/>
                    </a:lnTo>
                    <a:lnTo>
                      <a:pt x="2035" y="950"/>
                    </a:lnTo>
                    <a:lnTo>
                      <a:pt x="2035" y="950"/>
                    </a:lnTo>
                    <a:lnTo>
                      <a:pt x="1809" y="1266"/>
                    </a:lnTo>
                    <a:lnTo>
                      <a:pt x="1628" y="1583"/>
                    </a:lnTo>
                    <a:lnTo>
                      <a:pt x="1628" y="1583"/>
                    </a:lnTo>
                    <a:lnTo>
                      <a:pt x="1312" y="1537"/>
                    </a:lnTo>
                    <a:lnTo>
                      <a:pt x="995" y="1583"/>
                    </a:lnTo>
                    <a:lnTo>
                      <a:pt x="995" y="1583"/>
                    </a:lnTo>
                    <a:lnTo>
                      <a:pt x="860" y="1266"/>
                    </a:lnTo>
                    <a:lnTo>
                      <a:pt x="634" y="995"/>
                    </a:lnTo>
                    <a:lnTo>
                      <a:pt x="317" y="769"/>
                    </a:lnTo>
                    <a:lnTo>
                      <a:pt x="1" y="588"/>
                    </a:lnTo>
                    <a:lnTo>
                      <a:pt x="1" y="588"/>
                    </a:lnTo>
                    <a:lnTo>
                      <a:pt x="408" y="317"/>
                    </a:lnTo>
                    <a:lnTo>
                      <a:pt x="724" y="0"/>
                    </a:lnTo>
                    <a:lnTo>
                      <a:pt x="724"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76"/>
              <p:cNvSpPr/>
              <p:nvPr/>
            </p:nvSpPr>
            <p:spPr>
              <a:xfrm>
                <a:off x="7176150" y="2138575"/>
                <a:ext cx="50875" cy="50900"/>
              </a:xfrm>
              <a:custGeom>
                <a:avLst/>
                <a:gdLst/>
                <a:ahLst/>
                <a:cxnLst/>
                <a:rect l="l" t="t" r="r" b="b"/>
                <a:pathLst>
                  <a:path w="2035" h="2036" fill="none" extrusionOk="0">
                    <a:moveTo>
                      <a:pt x="2035" y="996"/>
                    </a:moveTo>
                    <a:lnTo>
                      <a:pt x="2035" y="996"/>
                    </a:lnTo>
                    <a:lnTo>
                      <a:pt x="2035" y="1222"/>
                    </a:lnTo>
                    <a:lnTo>
                      <a:pt x="1944" y="1402"/>
                    </a:lnTo>
                    <a:lnTo>
                      <a:pt x="1854" y="1583"/>
                    </a:lnTo>
                    <a:lnTo>
                      <a:pt x="1718" y="1719"/>
                    </a:lnTo>
                    <a:lnTo>
                      <a:pt x="1583" y="1855"/>
                    </a:lnTo>
                    <a:lnTo>
                      <a:pt x="1402" y="1945"/>
                    </a:lnTo>
                    <a:lnTo>
                      <a:pt x="1221" y="2035"/>
                    </a:lnTo>
                    <a:lnTo>
                      <a:pt x="995" y="2035"/>
                    </a:lnTo>
                    <a:lnTo>
                      <a:pt x="995" y="2035"/>
                    </a:lnTo>
                    <a:lnTo>
                      <a:pt x="814" y="2035"/>
                    </a:lnTo>
                    <a:lnTo>
                      <a:pt x="633" y="1945"/>
                    </a:lnTo>
                    <a:lnTo>
                      <a:pt x="452" y="1855"/>
                    </a:lnTo>
                    <a:lnTo>
                      <a:pt x="271" y="1719"/>
                    </a:lnTo>
                    <a:lnTo>
                      <a:pt x="181" y="1583"/>
                    </a:lnTo>
                    <a:lnTo>
                      <a:pt x="91" y="1402"/>
                    </a:lnTo>
                    <a:lnTo>
                      <a:pt x="0" y="1222"/>
                    </a:lnTo>
                    <a:lnTo>
                      <a:pt x="0" y="996"/>
                    </a:lnTo>
                    <a:lnTo>
                      <a:pt x="0" y="996"/>
                    </a:lnTo>
                    <a:lnTo>
                      <a:pt x="0" y="815"/>
                    </a:lnTo>
                    <a:lnTo>
                      <a:pt x="91" y="589"/>
                    </a:lnTo>
                    <a:lnTo>
                      <a:pt x="181" y="453"/>
                    </a:lnTo>
                    <a:lnTo>
                      <a:pt x="271" y="272"/>
                    </a:lnTo>
                    <a:lnTo>
                      <a:pt x="452" y="136"/>
                    </a:lnTo>
                    <a:lnTo>
                      <a:pt x="633" y="46"/>
                    </a:lnTo>
                    <a:lnTo>
                      <a:pt x="814" y="1"/>
                    </a:lnTo>
                    <a:lnTo>
                      <a:pt x="995" y="1"/>
                    </a:lnTo>
                    <a:lnTo>
                      <a:pt x="995" y="1"/>
                    </a:lnTo>
                    <a:lnTo>
                      <a:pt x="1221" y="1"/>
                    </a:lnTo>
                    <a:lnTo>
                      <a:pt x="1402" y="46"/>
                    </a:lnTo>
                    <a:lnTo>
                      <a:pt x="1583" y="136"/>
                    </a:lnTo>
                    <a:lnTo>
                      <a:pt x="1718" y="272"/>
                    </a:lnTo>
                    <a:lnTo>
                      <a:pt x="1854" y="453"/>
                    </a:lnTo>
                    <a:lnTo>
                      <a:pt x="1944" y="589"/>
                    </a:lnTo>
                    <a:lnTo>
                      <a:pt x="2035" y="815"/>
                    </a:lnTo>
                    <a:lnTo>
                      <a:pt x="2035" y="996"/>
                    </a:lnTo>
                    <a:lnTo>
                      <a:pt x="2035" y="99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76"/>
              <p:cNvSpPr/>
              <p:nvPr/>
            </p:nvSpPr>
            <p:spPr>
              <a:xfrm>
                <a:off x="7080050" y="2138575"/>
                <a:ext cx="50900" cy="50900"/>
              </a:xfrm>
              <a:custGeom>
                <a:avLst/>
                <a:gdLst/>
                <a:ahLst/>
                <a:cxnLst/>
                <a:rect l="l" t="t" r="r" b="b"/>
                <a:pathLst>
                  <a:path w="2036" h="2036" fill="none" extrusionOk="0">
                    <a:moveTo>
                      <a:pt x="1041" y="1"/>
                    </a:moveTo>
                    <a:lnTo>
                      <a:pt x="1041" y="1"/>
                    </a:lnTo>
                    <a:lnTo>
                      <a:pt x="1222" y="1"/>
                    </a:lnTo>
                    <a:lnTo>
                      <a:pt x="1403" y="46"/>
                    </a:lnTo>
                    <a:lnTo>
                      <a:pt x="1583" y="136"/>
                    </a:lnTo>
                    <a:lnTo>
                      <a:pt x="1764" y="272"/>
                    </a:lnTo>
                    <a:lnTo>
                      <a:pt x="1855" y="453"/>
                    </a:lnTo>
                    <a:lnTo>
                      <a:pt x="1945" y="589"/>
                    </a:lnTo>
                    <a:lnTo>
                      <a:pt x="2036" y="815"/>
                    </a:lnTo>
                    <a:lnTo>
                      <a:pt x="2036" y="996"/>
                    </a:lnTo>
                    <a:lnTo>
                      <a:pt x="2036" y="996"/>
                    </a:lnTo>
                    <a:lnTo>
                      <a:pt x="2036" y="1222"/>
                    </a:lnTo>
                    <a:lnTo>
                      <a:pt x="1945" y="1402"/>
                    </a:lnTo>
                    <a:lnTo>
                      <a:pt x="1855" y="1583"/>
                    </a:lnTo>
                    <a:lnTo>
                      <a:pt x="1764" y="1719"/>
                    </a:lnTo>
                    <a:lnTo>
                      <a:pt x="1583" y="1855"/>
                    </a:lnTo>
                    <a:lnTo>
                      <a:pt x="1403" y="1945"/>
                    </a:lnTo>
                    <a:lnTo>
                      <a:pt x="1222" y="2035"/>
                    </a:lnTo>
                    <a:lnTo>
                      <a:pt x="1041" y="2035"/>
                    </a:lnTo>
                    <a:lnTo>
                      <a:pt x="1041" y="2035"/>
                    </a:lnTo>
                    <a:lnTo>
                      <a:pt x="815" y="2035"/>
                    </a:lnTo>
                    <a:lnTo>
                      <a:pt x="634" y="1945"/>
                    </a:lnTo>
                    <a:lnTo>
                      <a:pt x="453" y="1855"/>
                    </a:lnTo>
                    <a:lnTo>
                      <a:pt x="317" y="1719"/>
                    </a:lnTo>
                    <a:lnTo>
                      <a:pt x="182" y="1583"/>
                    </a:lnTo>
                    <a:lnTo>
                      <a:pt x="91" y="1402"/>
                    </a:lnTo>
                    <a:lnTo>
                      <a:pt x="1" y="1222"/>
                    </a:lnTo>
                    <a:lnTo>
                      <a:pt x="1" y="996"/>
                    </a:lnTo>
                    <a:lnTo>
                      <a:pt x="1" y="996"/>
                    </a:lnTo>
                    <a:lnTo>
                      <a:pt x="1" y="815"/>
                    </a:lnTo>
                    <a:lnTo>
                      <a:pt x="91" y="589"/>
                    </a:lnTo>
                    <a:lnTo>
                      <a:pt x="182" y="453"/>
                    </a:lnTo>
                    <a:lnTo>
                      <a:pt x="317" y="272"/>
                    </a:lnTo>
                    <a:lnTo>
                      <a:pt x="453" y="136"/>
                    </a:lnTo>
                    <a:lnTo>
                      <a:pt x="634" y="46"/>
                    </a:lnTo>
                    <a:lnTo>
                      <a:pt x="815" y="1"/>
                    </a:lnTo>
                    <a:lnTo>
                      <a:pt x="1041" y="1"/>
                    </a:lnTo>
                    <a:lnTo>
                      <a:pt x="104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76"/>
              <p:cNvSpPr/>
              <p:nvPr/>
            </p:nvSpPr>
            <p:spPr>
              <a:xfrm>
                <a:off x="7123025" y="1948675"/>
                <a:ext cx="61050" cy="27175"/>
              </a:xfrm>
              <a:custGeom>
                <a:avLst/>
                <a:gdLst/>
                <a:ahLst/>
                <a:cxnLst/>
                <a:rect l="l" t="t" r="r" b="b"/>
                <a:pathLst>
                  <a:path w="2442" h="1087" fill="none" extrusionOk="0">
                    <a:moveTo>
                      <a:pt x="1221" y="1"/>
                    </a:moveTo>
                    <a:lnTo>
                      <a:pt x="1221" y="1"/>
                    </a:lnTo>
                    <a:lnTo>
                      <a:pt x="1447" y="1"/>
                    </a:lnTo>
                    <a:lnTo>
                      <a:pt x="1673" y="91"/>
                    </a:lnTo>
                    <a:lnTo>
                      <a:pt x="1854" y="182"/>
                    </a:lnTo>
                    <a:lnTo>
                      <a:pt x="2035" y="317"/>
                    </a:lnTo>
                    <a:lnTo>
                      <a:pt x="2170" y="453"/>
                    </a:lnTo>
                    <a:lnTo>
                      <a:pt x="2306" y="634"/>
                    </a:lnTo>
                    <a:lnTo>
                      <a:pt x="2396" y="860"/>
                    </a:lnTo>
                    <a:lnTo>
                      <a:pt x="2442" y="1086"/>
                    </a:lnTo>
                    <a:lnTo>
                      <a:pt x="2442" y="1086"/>
                    </a:lnTo>
                    <a:lnTo>
                      <a:pt x="1809" y="950"/>
                    </a:lnTo>
                    <a:lnTo>
                      <a:pt x="1221" y="950"/>
                    </a:lnTo>
                    <a:lnTo>
                      <a:pt x="1221" y="950"/>
                    </a:lnTo>
                    <a:lnTo>
                      <a:pt x="633" y="950"/>
                    </a:lnTo>
                    <a:lnTo>
                      <a:pt x="0" y="1086"/>
                    </a:lnTo>
                    <a:lnTo>
                      <a:pt x="0" y="1086"/>
                    </a:lnTo>
                    <a:lnTo>
                      <a:pt x="45" y="860"/>
                    </a:lnTo>
                    <a:lnTo>
                      <a:pt x="136" y="634"/>
                    </a:lnTo>
                    <a:lnTo>
                      <a:pt x="271" y="453"/>
                    </a:lnTo>
                    <a:lnTo>
                      <a:pt x="407" y="317"/>
                    </a:lnTo>
                    <a:lnTo>
                      <a:pt x="588" y="182"/>
                    </a:lnTo>
                    <a:lnTo>
                      <a:pt x="769" y="91"/>
                    </a:lnTo>
                    <a:lnTo>
                      <a:pt x="995" y="1"/>
                    </a:lnTo>
                    <a:lnTo>
                      <a:pt x="1221" y="1"/>
                    </a:lnTo>
                    <a:lnTo>
                      <a:pt x="122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76"/>
              <p:cNvSpPr/>
              <p:nvPr/>
            </p:nvSpPr>
            <p:spPr>
              <a:xfrm>
                <a:off x="7038250" y="1989375"/>
                <a:ext cx="230600" cy="186525"/>
              </a:xfrm>
              <a:custGeom>
                <a:avLst/>
                <a:gdLst/>
                <a:ahLst/>
                <a:cxnLst/>
                <a:rect l="l" t="t" r="r" b="b"/>
                <a:pathLst>
                  <a:path w="9224" h="7461" fill="none" extrusionOk="0">
                    <a:moveTo>
                      <a:pt x="0" y="4658"/>
                    </a:moveTo>
                    <a:lnTo>
                      <a:pt x="0" y="4658"/>
                    </a:lnTo>
                    <a:lnTo>
                      <a:pt x="0" y="4160"/>
                    </a:lnTo>
                    <a:lnTo>
                      <a:pt x="91" y="3708"/>
                    </a:lnTo>
                    <a:lnTo>
                      <a:pt x="181" y="3256"/>
                    </a:lnTo>
                    <a:lnTo>
                      <a:pt x="362" y="2849"/>
                    </a:lnTo>
                    <a:lnTo>
                      <a:pt x="543" y="2442"/>
                    </a:lnTo>
                    <a:lnTo>
                      <a:pt x="769" y="2080"/>
                    </a:lnTo>
                    <a:lnTo>
                      <a:pt x="1040" y="1719"/>
                    </a:lnTo>
                    <a:lnTo>
                      <a:pt x="1356" y="1357"/>
                    </a:lnTo>
                    <a:lnTo>
                      <a:pt x="1673" y="1086"/>
                    </a:lnTo>
                    <a:lnTo>
                      <a:pt x="2035" y="815"/>
                    </a:lnTo>
                    <a:lnTo>
                      <a:pt x="2396" y="588"/>
                    </a:lnTo>
                    <a:lnTo>
                      <a:pt x="2803" y="362"/>
                    </a:lnTo>
                    <a:lnTo>
                      <a:pt x="3255" y="227"/>
                    </a:lnTo>
                    <a:lnTo>
                      <a:pt x="3662" y="136"/>
                    </a:lnTo>
                    <a:lnTo>
                      <a:pt x="4160" y="46"/>
                    </a:lnTo>
                    <a:lnTo>
                      <a:pt x="4612" y="1"/>
                    </a:lnTo>
                    <a:lnTo>
                      <a:pt x="4612" y="1"/>
                    </a:lnTo>
                    <a:lnTo>
                      <a:pt x="5064" y="46"/>
                    </a:lnTo>
                    <a:lnTo>
                      <a:pt x="5561" y="136"/>
                    </a:lnTo>
                    <a:lnTo>
                      <a:pt x="5968" y="227"/>
                    </a:lnTo>
                    <a:lnTo>
                      <a:pt x="6420" y="362"/>
                    </a:lnTo>
                    <a:lnTo>
                      <a:pt x="6827" y="588"/>
                    </a:lnTo>
                    <a:lnTo>
                      <a:pt x="7189" y="815"/>
                    </a:lnTo>
                    <a:lnTo>
                      <a:pt x="7551" y="1086"/>
                    </a:lnTo>
                    <a:lnTo>
                      <a:pt x="7867" y="1357"/>
                    </a:lnTo>
                    <a:lnTo>
                      <a:pt x="8184" y="1719"/>
                    </a:lnTo>
                    <a:lnTo>
                      <a:pt x="8455" y="2080"/>
                    </a:lnTo>
                    <a:lnTo>
                      <a:pt x="8681" y="2442"/>
                    </a:lnTo>
                    <a:lnTo>
                      <a:pt x="8862" y="2849"/>
                    </a:lnTo>
                    <a:lnTo>
                      <a:pt x="9043" y="3256"/>
                    </a:lnTo>
                    <a:lnTo>
                      <a:pt x="9133" y="3708"/>
                    </a:lnTo>
                    <a:lnTo>
                      <a:pt x="9224" y="4160"/>
                    </a:lnTo>
                    <a:lnTo>
                      <a:pt x="9224" y="4658"/>
                    </a:lnTo>
                    <a:lnTo>
                      <a:pt x="9224" y="4658"/>
                    </a:lnTo>
                    <a:lnTo>
                      <a:pt x="9224" y="5019"/>
                    </a:lnTo>
                    <a:lnTo>
                      <a:pt x="9178" y="5426"/>
                    </a:lnTo>
                    <a:lnTo>
                      <a:pt x="9088" y="5788"/>
                    </a:lnTo>
                    <a:lnTo>
                      <a:pt x="8998" y="6150"/>
                    </a:lnTo>
                    <a:lnTo>
                      <a:pt x="8862" y="6511"/>
                    </a:lnTo>
                    <a:lnTo>
                      <a:pt x="8681" y="6828"/>
                    </a:lnTo>
                    <a:lnTo>
                      <a:pt x="8500" y="7144"/>
                    </a:lnTo>
                    <a:lnTo>
                      <a:pt x="8274" y="7461"/>
                    </a:lnTo>
                    <a:lnTo>
                      <a:pt x="8274" y="6964"/>
                    </a:lnTo>
                    <a:lnTo>
                      <a:pt x="8274" y="6964"/>
                    </a:lnTo>
                    <a:lnTo>
                      <a:pt x="8274" y="6964"/>
                    </a:lnTo>
                    <a:lnTo>
                      <a:pt x="8274" y="6964"/>
                    </a:lnTo>
                    <a:lnTo>
                      <a:pt x="8274" y="6964"/>
                    </a:lnTo>
                    <a:lnTo>
                      <a:pt x="8274" y="6964"/>
                    </a:lnTo>
                    <a:lnTo>
                      <a:pt x="8229" y="6647"/>
                    </a:lnTo>
                    <a:lnTo>
                      <a:pt x="8139" y="6285"/>
                    </a:lnTo>
                    <a:lnTo>
                      <a:pt x="7958" y="6014"/>
                    </a:lnTo>
                    <a:lnTo>
                      <a:pt x="7777" y="5743"/>
                    </a:lnTo>
                    <a:lnTo>
                      <a:pt x="7506" y="5517"/>
                    </a:lnTo>
                    <a:lnTo>
                      <a:pt x="7189" y="5381"/>
                    </a:lnTo>
                    <a:lnTo>
                      <a:pt x="6873" y="5291"/>
                    </a:lnTo>
                    <a:lnTo>
                      <a:pt x="6511" y="5245"/>
                    </a:lnTo>
                    <a:lnTo>
                      <a:pt x="6511" y="5245"/>
                    </a:lnTo>
                    <a:lnTo>
                      <a:pt x="6059" y="5200"/>
                    </a:lnTo>
                    <a:lnTo>
                      <a:pt x="5607" y="5065"/>
                    </a:lnTo>
                    <a:lnTo>
                      <a:pt x="5200" y="4884"/>
                    </a:lnTo>
                    <a:lnTo>
                      <a:pt x="4883" y="4612"/>
                    </a:lnTo>
                    <a:lnTo>
                      <a:pt x="4567" y="4296"/>
                    </a:lnTo>
                    <a:lnTo>
                      <a:pt x="4341" y="3934"/>
                    </a:lnTo>
                    <a:lnTo>
                      <a:pt x="4205" y="3527"/>
                    </a:lnTo>
                    <a:lnTo>
                      <a:pt x="4160" y="3075"/>
                    </a:lnTo>
                    <a:lnTo>
                      <a:pt x="4160" y="3075"/>
                    </a:lnTo>
                    <a:lnTo>
                      <a:pt x="4160" y="2940"/>
                    </a:lnTo>
                    <a:lnTo>
                      <a:pt x="4069" y="2804"/>
                    </a:lnTo>
                    <a:lnTo>
                      <a:pt x="3934" y="2759"/>
                    </a:lnTo>
                    <a:lnTo>
                      <a:pt x="3798" y="2713"/>
                    </a:lnTo>
                    <a:lnTo>
                      <a:pt x="3798" y="2713"/>
                    </a:lnTo>
                    <a:lnTo>
                      <a:pt x="3662" y="2759"/>
                    </a:lnTo>
                    <a:lnTo>
                      <a:pt x="3572" y="2804"/>
                    </a:lnTo>
                    <a:lnTo>
                      <a:pt x="3482" y="2940"/>
                    </a:lnTo>
                    <a:lnTo>
                      <a:pt x="3482" y="3075"/>
                    </a:lnTo>
                    <a:lnTo>
                      <a:pt x="3482" y="3075"/>
                    </a:lnTo>
                    <a:lnTo>
                      <a:pt x="3527" y="3573"/>
                    </a:lnTo>
                    <a:lnTo>
                      <a:pt x="3662" y="4070"/>
                    </a:lnTo>
                    <a:lnTo>
                      <a:pt x="3662" y="4070"/>
                    </a:lnTo>
                    <a:lnTo>
                      <a:pt x="3436" y="4296"/>
                    </a:lnTo>
                    <a:lnTo>
                      <a:pt x="3210" y="4567"/>
                    </a:lnTo>
                    <a:lnTo>
                      <a:pt x="2939" y="4748"/>
                    </a:lnTo>
                    <a:lnTo>
                      <a:pt x="2622" y="4929"/>
                    </a:lnTo>
                    <a:lnTo>
                      <a:pt x="2351" y="5065"/>
                    </a:lnTo>
                    <a:lnTo>
                      <a:pt x="1989" y="5155"/>
                    </a:lnTo>
                    <a:lnTo>
                      <a:pt x="1673" y="5200"/>
                    </a:lnTo>
                    <a:lnTo>
                      <a:pt x="1311" y="5245"/>
                    </a:lnTo>
                    <a:lnTo>
                      <a:pt x="1311" y="5245"/>
                    </a:lnTo>
                    <a:lnTo>
                      <a:pt x="1176" y="5245"/>
                    </a:lnTo>
                    <a:lnTo>
                      <a:pt x="1040" y="5336"/>
                    </a:lnTo>
                    <a:lnTo>
                      <a:pt x="995" y="5471"/>
                    </a:lnTo>
                    <a:lnTo>
                      <a:pt x="950" y="5607"/>
                    </a:lnTo>
                    <a:lnTo>
                      <a:pt x="950" y="5607"/>
                    </a:lnTo>
                    <a:lnTo>
                      <a:pt x="995" y="5743"/>
                    </a:lnTo>
                    <a:lnTo>
                      <a:pt x="1040" y="5833"/>
                    </a:lnTo>
                    <a:lnTo>
                      <a:pt x="1176" y="5924"/>
                    </a:lnTo>
                    <a:lnTo>
                      <a:pt x="1311" y="5969"/>
                    </a:lnTo>
                    <a:lnTo>
                      <a:pt x="1311" y="5969"/>
                    </a:lnTo>
                    <a:lnTo>
                      <a:pt x="1130" y="6195"/>
                    </a:lnTo>
                    <a:lnTo>
                      <a:pt x="1040" y="6421"/>
                    </a:lnTo>
                    <a:lnTo>
                      <a:pt x="995" y="6692"/>
                    </a:lnTo>
                    <a:lnTo>
                      <a:pt x="950" y="6964"/>
                    </a:lnTo>
                    <a:lnTo>
                      <a:pt x="950" y="6964"/>
                    </a:lnTo>
                    <a:lnTo>
                      <a:pt x="950" y="6964"/>
                    </a:lnTo>
                    <a:lnTo>
                      <a:pt x="950" y="6964"/>
                    </a:lnTo>
                    <a:lnTo>
                      <a:pt x="950" y="6964"/>
                    </a:lnTo>
                    <a:lnTo>
                      <a:pt x="950" y="7461"/>
                    </a:lnTo>
                    <a:lnTo>
                      <a:pt x="950" y="7461"/>
                    </a:lnTo>
                    <a:lnTo>
                      <a:pt x="723" y="7144"/>
                    </a:lnTo>
                    <a:lnTo>
                      <a:pt x="543" y="6828"/>
                    </a:lnTo>
                    <a:lnTo>
                      <a:pt x="362" y="6511"/>
                    </a:lnTo>
                    <a:lnTo>
                      <a:pt x="226" y="6150"/>
                    </a:lnTo>
                    <a:lnTo>
                      <a:pt x="136" y="5788"/>
                    </a:lnTo>
                    <a:lnTo>
                      <a:pt x="45" y="5426"/>
                    </a:lnTo>
                    <a:lnTo>
                      <a:pt x="0" y="5019"/>
                    </a:lnTo>
                    <a:lnTo>
                      <a:pt x="0" y="4658"/>
                    </a:lnTo>
                    <a:lnTo>
                      <a:pt x="0" y="4658"/>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76"/>
              <p:cNvSpPr/>
              <p:nvPr/>
            </p:nvSpPr>
            <p:spPr>
              <a:xfrm>
                <a:off x="7094750" y="2249350"/>
                <a:ext cx="48625" cy="24900"/>
              </a:xfrm>
              <a:custGeom>
                <a:avLst/>
                <a:gdLst/>
                <a:ahLst/>
                <a:cxnLst/>
                <a:rect l="l" t="t" r="r" b="b"/>
                <a:pathLst>
                  <a:path w="1945" h="996" fill="none" extrusionOk="0">
                    <a:moveTo>
                      <a:pt x="1041" y="995"/>
                    </a:moveTo>
                    <a:lnTo>
                      <a:pt x="1041" y="995"/>
                    </a:lnTo>
                    <a:lnTo>
                      <a:pt x="815" y="995"/>
                    </a:lnTo>
                    <a:lnTo>
                      <a:pt x="634" y="905"/>
                    </a:lnTo>
                    <a:lnTo>
                      <a:pt x="453" y="815"/>
                    </a:lnTo>
                    <a:lnTo>
                      <a:pt x="317" y="724"/>
                    </a:lnTo>
                    <a:lnTo>
                      <a:pt x="182" y="543"/>
                    </a:lnTo>
                    <a:lnTo>
                      <a:pt x="91" y="362"/>
                    </a:lnTo>
                    <a:lnTo>
                      <a:pt x="1" y="182"/>
                    </a:lnTo>
                    <a:lnTo>
                      <a:pt x="1" y="1"/>
                    </a:lnTo>
                    <a:lnTo>
                      <a:pt x="1" y="1"/>
                    </a:lnTo>
                    <a:lnTo>
                      <a:pt x="317" y="91"/>
                    </a:lnTo>
                    <a:lnTo>
                      <a:pt x="724" y="136"/>
                    </a:lnTo>
                    <a:lnTo>
                      <a:pt x="1222" y="136"/>
                    </a:lnTo>
                    <a:lnTo>
                      <a:pt x="1222" y="136"/>
                    </a:lnTo>
                    <a:lnTo>
                      <a:pt x="1538" y="362"/>
                    </a:lnTo>
                    <a:lnTo>
                      <a:pt x="1945" y="498"/>
                    </a:lnTo>
                    <a:lnTo>
                      <a:pt x="1945" y="498"/>
                    </a:lnTo>
                    <a:lnTo>
                      <a:pt x="1764" y="724"/>
                    </a:lnTo>
                    <a:lnTo>
                      <a:pt x="1538" y="860"/>
                    </a:lnTo>
                    <a:lnTo>
                      <a:pt x="1312" y="950"/>
                    </a:lnTo>
                    <a:lnTo>
                      <a:pt x="1041" y="995"/>
                    </a:lnTo>
                    <a:lnTo>
                      <a:pt x="1041" y="995"/>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76"/>
              <p:cNvSpPr/>
              <p:nvPr/>
            </p:nvSpPr>
            <p:spPr>
              <a:xfrm>
                <a:off x="7163700" y="2249350"/>
                <a:ext cx="48625" cy="24900"/>
              </a:xfrm>
              <a:custGeom>
                <a:avLst/>
                <a:gdLst/>
                <a:ahLst/>
                <a:cxnLst/>
                <a:rect l="l" t="t" r="r" b="b"/>
                <a:pathLst>
                  <a:path w="1945" h="996" fill="none" extrusionOk="0">
                    <a:moveTo>
                      <a:pt x="905" y="995"/>
                    </a:moveTo>
                    <a:lnTo>
                      <a:pt x="905" y="995"/>
                    </a:lnTo>
                    <a:lnTo>
                      <a:pt x="634" y="950"/>
                    </a:lnTo>
                    <a:lnTo>
                      <a:pt x="408" y="860"/>
                    </a:lnTo>
                    <a:lnTo>
                      <a:pt x="182" y="724"/>
                    </a:lnTo>
                    <a:lnTo>
                      <a:pt x="1" y="498"/>
                    </a:lnTo>
                    <a:lnTo>
                      <a:pt x="1" y="498"/>
                    </a:lnTo>
                    <a:lnTo>
                      <a:pt x="408" y="362"/>
                    </a:lnTo>
                    <a:lnTo>
                      <a:pt x="724" y="136"/>
                    </a:lnTo>
                    <a:lnTo>
                      <a:pt x="1222" y="136"/>
                    </a:lnTo>
                    <a:lnTo>
                      <a:pt x="1222" y="136"/>
                    </a:lnTo>
                    <a:lnTo>
                      <a:pt x="1628" y="91"/>
                    </a:lnTo>
                    <a:lnTo>
                      <a:pt x="1945" y="1"/>
                    </a:lnTo>
                    <a:lnTo>
                      <a:pt x="1945" y="1"/>
                    </a:lnTo>
                    <a:lnTo>
                      <a:pt x="1945" y="182"/>
                    </a:lnTo>
                    <a:lnTo>
                      <a:pt x="1855" y="362"/>
                    </a:lnTo>
                    <a:lnTo>
                      <a:pt x="1764" y="543"/>
                    </a:lnTo>
                    <a:lnTo>
                      <a:pt x="1628" y="724"/>
                    </a:lnTo>
                    <a:lnTo>
                      <a:pt x="1493" y="815"/>
                    </a:lnTo>
                    <a:lnTo>
                      <a:pt x="1312" y="905"/>
                    </a:lnTo>
                    <a:lnTo>
                      <a:pt x="1131" y="995"/>
                    </a:lnTo>
                    <a:lnTo>
                      <a:pt x="905" y="995"/>
                    </a:lnTo>
                    <a:lnTo>
                      <a:pt x="905" y="995"/>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76"/>
              <p:cNvSpPr/>
              <p:nvPr/>
            </p:nvSpPr>
            <p:spPr>
              <a:xfrm>
                <a:off x="7186325" y="227422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76"/>
              <p:cNvSpPr/>
              <p:nvPr/>
            </p:nvSpPr>
            <p:spPr>
              <a:xfrm>
                <a:off x="7303875" y="1979200"/>
                <a:ext cx="78000" cy="100625"/>
              </a:xfrm>
              <a:custGeom>
                <a:avLst/>
                <a:gdLst/>
                <a:ahLst/>
                <a:cxnLst/>
                <a:rect l="l" t="t" r="r" b="b"/>
                <a:pathLst>
                  <a:path w="3120" h="4025" extrusionOk="0">
                    <a:moveTo>
                      <a:pt x="1402" y="1"/>
                    </a:moveTo>
                    <a:lnTo>
                      <a:pt x="1131" y="46"/>
                    </a:lnTo>
                    <a:lnTo>
                      <a:pt x="859" y="136"/>
                    </a:lnTo>
                    <a:lnTo>
                      <a:pt x="588" y="317"/>
                    </a:lnTo>
                    <a:lnTo>
                      <a:pt x="362" y="498"/>
                    </a:lnTo>
                    <a:lnTo>
                      <a:pt x="226" y="769"/>
                    </a:lnTo>
                    <a:lnTo>
                      <a:pt x="91" y="1041"/>
                    </a:lnTo>
                    <a:lnTo>
                      <a:pt x="0" y="1312"/>
                    </a:lnTo>
                    <a:lnTo>
                      <a:pt x="0" y="1538"/>
                    </a:lnTo>
                    <a:lnTo>
                      <a:pt x="45" y="1674"/>
                    </a:lnTo>
                    <a:lnTo>
                      <a:pt x="91" y="1809"/>
                    </a:lnTo>
                    <a:lnTo>
                      <a:pt x="226" y="1854"/>
                    </a:lnTo>
                    <a:lnTo>
                      <a:pt x="362" y="1900"/>
                    </a:lnTo>
                    <a:lnTo>
                      <a:pt x="498" y="1854"/>
                    </a:lnTo>
                    <a:lnTo>
                      <a:pt x="588" y="1809"/>
                    </a:lnTo>
                    <a:lnTo>
                      <a:pt x="678" y="1674"/>
                    </a:lnTo>
                    <a:lnTo>
                      <a:pt x="724" y="1538"/>
                    </a:lnTo>
                    <a:lnTo>
                      <a:pt x="724" y="1448"/>
                    </a:lnTo>
                    <a:lnTo>
                      <a:pt x="769" y="1267"/>
                    </a:lnTo>
                    <a:lnTo>
                      <a:pt x="814" y="1131"/>
                    </a:lnTo>
                    <a:lnTo>
                      <a:pt x="905" y="995"/>
                    </a:lnTo>
                    <a:lnTo>
                      <a:pt x="1040" y="860"/>
                    </a:lnTo>
                    <a:lnTo>
                      <a:pt x="1176" y="769"/>
                    </a:lnTo>
                    <a:lnTo>
                      <a:pt x="1311" y="724"/>
                    </a:lnTo>
                    <a:lnTo>
                      <a:pt x="1492" y="679"/>
                    </a:lnTo>
                    <a:lnTo>
                      <a:pt x="1628" y="679"/>
                    </a:lnTo>
                    <a:lnTo>
                      <a:pt x="1809" y="724"/>
                    </a:lnTo>
                    <a:lnTo>
                      <a:pt x="1944" y="769"/>
                    </a:lnTo>
                    <a:lnTo>
                      <a:pt x="2171" y="950"/>
                    </a:lnTo>
                    <a:lnTo>
                      <a:pt x="2351" y="1176"/>
                    </a:lnTo>
                    <a:lnTo>
                      <a:pt x="2397" y="1312"/>
                    </a:lnTo>
                    <a:lnTo>
                      <a:pt x="2397" y="1493"/>
                    </a:lnTo>
                    <a:lnTo>
                      <a:pt x="2397" y="1764"/>
                    </a:lnTo>
                    <a:lnTo>
                      <a:pt x="2261" y="2035"/>
                    </a:lnTo>
                    <a:lnTo>
                      <a:pt x="2080" y="2216"/>
                    </a:lnTo>
                    <a:lnTo>
                      <a:pt x="1809" y="2352"/>
                    </a:lnTo>
                    <a:lnTo>
                      <a:pt x="1583" y="2487"/>
                    </a:lnTo>
                    <a:lnTo>
                      <a:pt x="1357" y="2668"/>
                    </a:lnTo>
                    <a:lnTo>
                      <a:pt x="1266" y="2940"/>
                    </a:lnTo>
                    <a:lnTo>
                      <a:pt x="1221" y="3211"/>
                    </a:lnTo>
                    <a:lnTo>
                      <a:pt x="1221" y="3663"/>
                    </a:lnTo>
                    <a:lnTo>
                      <a:pt x="1221" y="3799"/>
                    </a:lnTo>
                    <a:lnTo>
                      <a:pt x="1311" y="3934"/>
                    </a:lnTo>
                    <a:lnTo>
                      <a:pt x="1402" y="4025"/>
                    </a:lnTo>
                    <a:lnTo>
                      <a:pt x="1718" y="4025"/>
                    </a:lnTo>
                    <a:lnTo>
                      <a:pt x="1809" y="3934"/>
                    </a:lnTo>
                    <a:lnTo>
                      <a:pt x="1899" y="3799"/>
                    </a:lnTo>
                    <a:lnTo>
                      <a:pt x="1899" y="3663"/>
                    </a:lnTo>
                    <a:lnTo>
                      <a:pt x="1899" y="3211"/>
                    </a:lnTo>
                    <a:lnTo>
                      <a:pt x="1944" y="3075"/>
                    </a:lnTo>
                    <a:lnTo>
                      <a:pt x="2035" y="3030"/>
                    </a:lnTo>
                    <a:lnTo>
                      <a:pt x="2306" y="2940"/>
                    </a:lnTo>
                    <a:lnTo>
                      <a:pt x="2487" y="2804"/>
                    </a:lnTo>
                    <a:lnTo>
                      <a:pt x="2713" y="2623"/>
                    </a:lnTo>
                    <a:lnTo>
                      <a:pt x="2849" y="2397"/>
                    </a:lnTo>
                    <a:lnTo>
                      <a:pt x="2984" y="2171"/>
                    </a:lnTo>
                    <a:lnTo>
                      <a:pt x="3075" y="1945"/>
                    </a:lnTo>
                    <a:lnTo>
                      <a:pt x="3120" y="1674"/>
                    </a:lnTo>
                    <a:lnTo>
                      <a:pt x="3120" y="1448"/>
                    </a:lnTo>
                    <a:lnTo>
                      <a:pt x="3075" y="1176"/>
                    </a:lnTo>
                    <a:lnTo>
                      <a:pt x="2984" y="905"/>
                    </a:lnTo>
                    <a:lnTo>
                      <a:pt x="2849" y="679"/>
                    </a:lnTo>
                    <a:lnTo>
                      <a:pt x="2668" y="453"/>
                    </a:lnTo>
                    <a:lnTo>
                      <a:pt x="2487" y="272"/>
                    </a:lnTo>
                    <a:lnTo>
                      <a:pt x="2261" y="136"/>
                    </a:lnTo>
                    <a:lnTo>
                      <a:pt x="1990" y="46"/>
                    </a:lnTo>
                    <a:lnTo>
                      <a:pt x="17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76"/>
              <p:cNvSpPr/>
              <p:nvPr/>
            </p:nvSpPr>
            <p:spPr>
              <a:xfrm>
                <a:off x="7303875" y="1979200"/>
                <a:ext cx="78000" cy="100625"/>
              </a:xfrm>
              <a:custGeom>
                <a:avLst/>
                <a:gdLst/>
                <a:ahLst/>
                <a:cxnLst/>
                <a:rect l="l" t="t" r="r" b="b"/>
                <a:pathLst>
                  <a:path w="3120" h="4025" fill="none" extrusionOk="0">
                    <a:moveTo>
                      <a:pt x="3120" y="1448"/>
                    </a:moveTo>
                    <a:lnTo>
                      <a:pt x="3120" y="1448"/>
                    </a:lnTo>
                    <a:lnTo>
                      <a:pt x="3075" y="1176"/>
                    </a:lnTo>
                    <a:lnTo>
                      <a:pt x="2984" y="905"/>
                    </a:lnTo>
                    <a:lnTo>
                      <a:pt x="2849" y="679"/>
                    </a:lnTo>
                    <a:lnTo>
                      <a:pt x="2668" y="453"/>
                    </a:lnTo>
                    <a:lnTo>
                      <a:pt x="2487" y="272"/>
                    </a:lnTo>
                    <a:lnTo>
                      <a:pt x="2261" y="136"/>
                    </a:lnTo>
                    <a:lnTo>
                      <a:pt x="1990" y="46"/>
                    </a:lnTo>
                    <a:lnTo>
                      <a:pt x="1718" y="1"/>
                    </a:lnTo>
                    <a:lnTo>
                      <a:pt x="1718" y="1"/>
                    </a:lnTo>
                    <a:lnTo>
                      <a:pt x="1402" y="1"/>
                    </a:lnTo>
                    <a:lnTo>
                      <a:pt x="1131" y="46"/>
                    </a:lnTo>
                    <a:lnTo>
                      <a:pt x="859" y="136"/>
                    </a:lnTo>
                    <a:lnTo>
                      <a:pt x="588" y="317"/>
                    </a:lnTo>
                    <a:lnTo>
                      <a:pt x="362" y="498"/>
                    </a:lnTo>
                    <a:lnTo>
                      <a:pt x="226" y="769"/>
                    </a:lnTo>
                    <a:lnTo>
                      <a:pt x="91" y="1041"/>
                    </a:lnTo>
                    <a:lnTo>
                      <a:pt x="0" y="1312"/>
                    </a:lnTo>
                    <a:lnTo>
                      <a:pt x="0" y="1312"/>
                    </a:lnTo>
                    <a:lnTo>
                      <a:pt x="0" y="1538"/>
                    </a:lnTo>
                    <a:lnTo>
                      <a:pt x="0" y="1538"/>
                    </a:lnTo>
                    <a:lnTo>
                      <a:pt x="45" y="1674"/>
                    </a:lnTo>
                    <a:lnTo>
                      <a:pt x="91" y="1809"/>
                    </a:lnTo>
                    <a:lnTo>
                      <a:pt x="226" y="1854"/>
                    </a:lnTo>
                    <a:lnTo>
                      <a:pt x="362" y="1900"/>
                    </a:lnTo>
                    <a:lnTo>
                      <a:pt x="362" y="1900"/>
                    </a:lnTo>
                    <a:lnTo>
                      <a:pt x="498" y="1854"/>
                    </a:lnTo>
                    <a:lnTo>
                      <a:pt x="588" y="1809"/>
                    </a:lnTo>
                    <a:lnTo>
                      <a:pt x="678" y="1674"/>
                    </a:lnTo>
                    <a:lnTo>
                      <a:pt x="724" y="1538"/>
                    </a:lnTo>
                    <a:lnTo>
                      <a:pt x="724" y="1538"/>
                    </a:lnTo>
                    <a:lnTo>
                      <a:pt x="724" y="1448"/>
                    </a:lnTo>
                    <a:lnTo>
                      <a:pt x="724" y="1448"/>
                    </a:lnTo>
                    <a:lnTo>
                      <a:pt x="769" y="1267"/>
                    </a:lnTo>
                    <a:lnTo>
                      <a:pt x="814" y="1131"/>
                    </a:lnTo>
                    <a:lnTo>
                      <a:pt x="905" y="995"/>
                    </a:lnTo>
                    <a:lnTo>
                      <a:pt x="1040" y="860"/>
                    </a:lnTo>
                    <a:lnTo>
                      <a:pt x="1176" y="769"/>
                    </a:lnTo>
                    <a:lnTo>
                      <a:pt x="1311" y="724"/>
                    </a:lnTo>
                    <a:lnTo>
                      <a:pt x="1492" y="679"/>
                    </a:lnTo>
                    <a:lnTo>
                      <a:pt x="1628" y="679"/>
                    </a:lnTo>
                    <a:lnTo>
                      <a:pt x="1628" y="679"/>
                    </a:lnTo>
                    <a:lnTo>
                      <a:pt x="1809" y="724"/>
                    </a:lnTo>
                    <a:lnTo>
                      <a:pt x="1944" y="769"/>
                    </a:lnTo>
                    <a:lnTo>
                      <a:pt x="2171" y="950"/>
                    </a:lnTo>
                    <a:lnTo>
                      <a:pt x="2351" y="1176"/>
                    </a:lnTo>
                    <a:lnTo>
                      <a:pt x="2397" y="1312"/>
                    </a:lnTo>
                    <a:lnTo>
                      <a:pt x="2397" y="1493"/>
                    </a:lnTo>
                    <a:lnTo>
                      <a:pt x="2397" y="1493"/>
                    </a:lnTo>
                    <a:lnTo>
                      <a:pt x="2397" y="1764"/>
                    </a:lnTo>
                    <a:lnTo>
                      <a:pt x="2261" y="2035"/>
                    </a:lnTo>
                    <a:lnTo>
                      <a:pt x="2080" y="2216"/>
                    </a:lnTo>
                    <a:lnTo>
                      <a:pt x="1809" y="2352"/>
                    </a:lnTo>
                    <a:lnTo>
                      <a:pt x="1809" y="2352"/>
                    </a:lnTo>
                    <a:lnTo>
                      <a:pt x="1583" y="2487"/>
                    </a:lnTo>
                    <a:lnTo>
                      <a:pt x="1357" y="2668"/>
                    </a:lnTo>
                    <a:lnTo>
                      <a:pt x="1266" y="2940"/>
                    </a:lnTo>
                    <a:lnTo>
                      <a:pt x="1221" y="3211"/>
                    </a:lnTo>
                    <a:lnTo>
                      <a:pt x="1221" y="3663"/>
                    </a:lnTo>
                    <a:lnTo>
                      <a:pt x="1221" y="3663"/>
                    </a:lnTo>
                    <a:lnTo>
                      <a:pt x="1221" y="3799"/>
                    </a:lnTo>
                    <a:lnTo>
                      <a:pt x="1311" y="3934"/>
                    </a:lnTo>
                    <a:lnTo>
                      <a:pt x="1402" y="4025"/>
                    </a:lnTo>
                    <a:lnTo>
                      <a:pt x="1538" y="4025"/>
                    </a:lnTo>
                    <a:lnTo>
                      <a:pt x="1538" y="4025"/>
                    </a:lnTo>
                    <a:lnTo>
                      <a:pt x="1718" y="4025"/>
                    </a:lnTo>
                    <a:lnTo>
                      <a:pt x="1809" y="3934"/>
                    </a:lnTo>
                    <a:lnTo>
                      <a:pt x="1899" y="3799"/>
                    </a:lnTo>
                    <a:lnTo>
                      <a:pt x="1899" y="3663"/>
                    </a:lnTo>
                    <a:lnTo>
                      <a:pt x="1899" y="3211"/>
                    </a:lnTo>
                    <a:lnTo>
                      <a:pt x="1899" y="3211"/>
                    </a:lnTo>
                    <a:lnTo>
                      <a:pt x="1944" y="3075"/>
                    </a:lnTo>
                    <a:lnTo>
                      <a:pt x="2035" y="3030"/>
                    </a:lnTo>
                    <a:lnTo>
                      <a:pt x="2035" y="3030"/>
                    </a:lnTo>
                    <a:lnTo>
                      <a:pt x="2306" y="2940"/>
                    </a:lnTo>
                    <a:lnTo>
                      <a:pt x="2487" y="2804"/>
                    </a:lnTo>
                    <a:lnTo>
                      <a:pt x="2713" y="2623"/>
                    </a:lnTo>
                    <a:lnTo>
                      <a:pt x="2849" y="2397"/>
                    </a:lnTo>
                    <a:lnTo>
                      <a:pt x="2984" y="2171"/>
                    </a:lnTo>
                    <a:lnTo>
                      <a:pt x="3075" y="1945"/>
                    </a:lnTo>
                    <a:lnTo>
                      <a:pt x="3120" y="1674"/>
                    </a:lnTo>
                    <a:lnTo>
                      <a:pt x="3120" y="1448"/>
                    </a:lnTo>
                    <a:lnTo>
                      <a:pt x="3120" y="1448"/>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76"/>
              <p:cNvSpPr/>
              <p:nvPr/>
            </p:nvSpPr>
            <p:spPr>
              <a:xfrm>
                <a:off x="7381875" y="2015375"/>
                <a:ext cx="0" cy="25"/>
              </a:xfrm>
              <a:custGeom>
                <a:avLst/>
                <a:gdLst/>
                <a:ahLst/>
                <a:cxnLst/>
                <a:rect l="l" t="t" r="r" b="b"/>
                <a:pathLst>
                  <a:path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76"/>
              <p:cNvSpPr/>
              <p:nvPr/>
            </p:nvSpPr>
            <p:spPr>
              <a:xfrm>
                <a:off x="6925200" y="2028950"/>
                <a:ext cx="78025" cy="100625"/>
              </a:xfrm>
              <a:custGeom>
                <a:avLst/>
                <a:gdLst/>
                <a:ahLst/>
                <a:cxnLst/>
                <a:rect l="l" t="t" r="r" b="b"/>
                <a:pathLst>
                  <a:path w="3121" h="4025" extrusionOk="0">
                    <a:moveTo>
                      <a:pt x="1402" y="0"/>
                    </a:moveTo>
                    <a:lnTo>
                      <a:pt x="1131" y="45"/>
                    </a:lnTo>
                    <a:lnTo>
                      <a:pt x="860" y="136"/>
                    </a:lnTo>
                    <a:lnTo>
                      <a:pt x="588" y="317"/>
                    </a:lnTo>
                    <a:lnTo>
                      <a:pt x="362" y="497"/>
                    </a:lnTo>
                    <a:lnTo>
                      <a:pt x="227" y="769"/>
                    </a:lnTo>
                    <a:lnTo>
                      <a:pt x="91" y="1040"/>
                    </a:lnTo>
                    <a:lnTo>
                      <a:pt x="1" y="1311"/>
                    </a:lnTo>
                    <a:lnTo>
                      <a:pt x="1" y="1537"/>
                    </a:lnTo>
                    <a:lnTo>
                      <a:pt x="46" y="1673"/>
                    </a:lnTo>
                    <a:lnTo>
                      <a:pt x="91" y="1809"/>
                    </a:lnTo>
                    <a:lnTo>
                      <a:pt x="227" y="1854"/>
                    </a:lnTo>
                    <a:lnTo>
                      <a:pt x="362" y="1899"/>
                    </a:lnTo>
                    <a:lnTo>
                      <a:pt x="498" y="1854"/>
                    </a:lnTo>
                    <a:lnTo>
                      <a:pt x="588" y="1809"/>
                    </a:lnTo>
                    <a:lnTo>
                      <a:pt x="679" y="1673"/>
                    </a:lnTo>
                    <a:lnTo>
                      <a:pt x="724" y="1537"/>
                    </a:lnTo>
                    <a:lnTo>
                      <a:pt x="724" y="1402"/>
                    </a:lnTo>
                    <a:lnTo>
                      <a:pt x="769" y="1266"/>
                    </a:lnTo>
                    <a:lnTo>
                      <a:pt x="815" y="1130"/>
                    </a:lnTo>
                    <a:lnTo>
                      <a:pt x="905" y="995"/>
                    </a:lnTo>
                    <a:lnTo>
                      <a:pt x="1041" y="859"/>
                    </a:lnTo>
                    <a:lnTo>
                      <a:pt x="1176" y="769"/>
                    </a:lnTo>
                    <a:lnTo>
                      <a:pt x="1312" y="724"/>
                    </a:lnTo>
                    <a:lnTo>
                      <a:pt x="1493" y="678"/>
                    </a:lnTo>
                    <a:lnTo>
                      <a:pt x="1628" y="678"/>
                    </a:lnTo>
                    <a:lnTo>
                      <a:pt x="1809" y="724"/>
                    </a:lnTo>
                    <a:lnTo>
                      <a:pt x="1945" y="769"/>
                    </a:lnTo>
                    <a:lnTo>
                      <a:pt x="2171" y="950"/>
                    </a:lnTo>
                    <a:lnTo>
                      <a:pt x="2352" y="1176"/>
                    </a:lnTo>
                    <a:lnTo>
                      <a:pt x="2397" y="1311"/>
                    </a:lnTo>
                    <a:lnTo>
                      <a:pt x="2397" y="1492"/>
                    </a:lnTo>
                    <a:lnTo>
                      <a:pt x="2397" y="1763"/>
                    </a:lnTo>
                    <a:lnTo>
                      <a:pt x="2261" y="2035"/>
                    </a:lnTo>
                    <a:lnTo>
                      <a:pt x="2081" y="2216"/>
                    </a:lnTo>
                    <a:lnTo>
                      <a:pt x="1809" y="2351"/>
                    </a:lnTo>
                    <a:lnTo>
                      <a:pt x="1583" y="2487"/>
                    </a:lnTo>
                    <a:lnTo>
                      <a:pt x="1357" y="2668"/>
                    </a:lnTo>
                    <a:lnTo>
                      <a:pt x="1267" y="2939"/>
                    </a:lnTo>
                    <a:lnTo>
                      <a:pt x="1221" y="3210"/>
                    </a:lnTo>
                    <a:lnTo>
                      <a:pt x="1221" y="3662"/>
                    </a:lnTo>
                    <a:lnTo>
                      <a:pt x="1221" y="3798"/>
                    </a:lnTo>
                    <a:lnTo>
                      <a:pt x="1312" y="3934"/>
                    </a:lnTo>
                    <a:lnTo>
                      <a:pt x="1402" y="4024"/>
                    </a:lnTo>
                    <a:lnTo>
                      <a:pt x="1719" y="4024"/>
                    </a:lnTo>
                    <a:lnTo>
                      <a:pt x="1809" y="3934"/>
                    </a:lnTo>
                    <a:lnTo>
                      <a:pt x="1900" y="3798"/>
                    </a:lnTo>
                    <a:lnTo>
                      <a:pt x="1900" y="3662"/>
                    </a:lnTo>
                    <a:lnTo>
                      <a:pt x="1900" y="3210"/>
                    </a:lnTo>
                    <a:lnTo>
                      <a:pt x="1945" y="3075"/>
                    </a:lnTo>
                    <a:lnTo>
                      <a:pt x="2035" y="3029"/>
                    </a:lnTo>
                    <a:lnTo>
                      <a:pt x="2307" y="2939"/>
                    </a:lnTo>
                    <a:lnTo>
                      <a:pt x="2487" y="2803"/>
                    </a:lnTo>
                    <a:lnTo>
                      <a:pt x="2714" y="2623"/>
                    </a:lnTo>
                    <a:lnTo>
                      <a:pt x="2849" y="2396"/>
                    </a:lnTo>
                    <a:lnTo>
                      <a:pt x="2985" y="2170"/>
                    </a:lnTo>
                    <a:lnTo>
                      <a:pt x="3075" y="1944"/>
                    </a:lnTo>
                    <a:lnTo>
                      <a:pt x="3120" y="1673"/>
                    </a:lnTo>
                    <a:lnTo>
                      <a:pt x="3120" y="1447"/>
                    </a:lnTo>
                    <a:lnTo>
                      <a:pt x="3075" y="1176"/>
                    </a:lnTo>
                    <a:lnTo>
                      <a:pt x="2985" y="904"/>
                    </a:lnTo>
                    <a:lnTo>
                      <a:pt x="2849" y="678"/>
                    </a:lnTo>
                    <a:lnTo>
                      <a:pt x="2668" y="452"/>
                    </a:lnTo>
                    <a:lnTo>
                      <a:pt x="2487" y="271"/>
                    </a:lnTo>
                    <a:lnTo>
                      <a:pt x="2261" y="136"/>
                    </a:lnTo>
                    <a:lnTo>
                      <a:pt x="1990" y="45"/>
                    </a:lnTo>
                    <a:lnTo>
                      <a:pt x="171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76"/>
              <p:cNvSpPr/>
              <p:nvPr/>
            </p:nvSpPr>
            <p:spPr>
              <a:xfrm>
                <a:off x="6925200" y="2028950"/>
                <a:ext cx="78025" cy="100625"/>
              </a:xfrm>
              <a:custGeom>
                <a:avLst/>
                <a:gdLst/>
                <a:ahLst/>
                <a:cxnLst/>
                <a:rect l="l" t="t" r="r" b="b"/>
                <a:pathLst>
                  <a:path w="3121" h="4025" fill="none" extrusionOk="0">
                    <a:moveTo>
                      <a:pt x="3120" y="1447"/>
                    </a:moveTo>
                    <a:lnTo>
                      <a:pt x="3120" y="1447"/>
                    </a:lnTo>
                    <a:lnTo>
                      <a:pt x="3075" y="1176"/>
                    </a:lnTo>
                    <a:lnTo>
                      <a:pt x="2985" y="904"/>
                    </a:lnTo>
                    <a:lnTo>
                      <a:pt x="2849" y="678"/>
                    </a:lnTo>
                    <a:lnTo>
                      <a:pt x="2668" y="452"/>
                    </a:lnTo>
                    <a:lnTo>
                      <a:pt x="2487" y="271"/>
                    </a:lnTo>
                    <a:lnTo>
                      <a:pt x="2261" y="136"/>
                    </a:lnTo>
                    <a:lnTo>
                      <a:pt x="1990" y="45"/>
                    </a:lnTo>
                    <a:lnTo>
                      <a:pt x="1719" y="0"/>
                    </a:lnTo>
                    <a:lnTo>
                      <a:pt x="1719" y="0"/>
                    </a:lnTo>
                    <a:lnTo>
                      <a:pt x="1402" y="0"/>
                    </a:lnTo>
                    <a:lnTo>
                      <a:pt x="1131" y="45"/>
                    </a:lnTo>
                    <a:lnTo>
                      <a:pt x="860" y="136"/>
                    </a:lnTo>
                    <a:lnTo>
                      <a:pt x="588" y="317"/>
                    </a:lnTo>
                    <a:lnTo>
                      <a:pt x="362" y="497"/>
                    </a:lnTo>
                    <a:lnTo>
                      <a:pt x="227" y="769"/>
                    </a:lnTo>
                    <a:lnTo>
                      <a:pt x="91" y="1040"/>
                    </a:lnTo>
                    <a:lnTo>
                      <a:pt x="1" y="1311"/>
                    </a:lnTo>
                    <a:lnTo>
                      <a:pt x="1" y="1311"/>
                    </a:lnTo>
                    <a:lnTo>
                      <a:pt x="1" y="1537"/>
                    </a:lnTo>
                    <a:lnTo>
                      <a:pt x="1" y="1537"/>
                    </a:lnTo>
                    <a:lnTo>
                      <a:pt x="46" y="1673"/>
                    </a:lnTo>
                    <a:lnTo>
                      <a:pt x="91" y="1809"/>
                    </a:lnTo>
                    <a:lnTo>
                      <a:pt x="227" y="1854"/>
                    </a:lnTo>
                    <a:lnTo>
                      <a:pt x="362" y="1899"/>
                    </a:lnTo>
                    <a:lnTo>
                      <a:pt x="362" y="1899"/>
                    </a:lnTo>
                    <a:lnTo>
                      <a:pt x="498" y="1854"/>
                    </a:lnTo>
                    <a:lnTo>
                      <a:pt x="588" y="1809"/>
                    </a:lnTo>
                    <a:lnTo>
                      <a:pt x="679" y="1673"/>
                    </a:lnTo>
                    <a:lnTo>
                      <a:pt x="724" y="1537"/>
                    </a:lnTo>
                    <a:lnTo>
                      <a:pt x="724" y="1537"/>
                    </a:lnTo>
                    <a:lnTo>
                      <a:pt x="724" y="1402"/>
                    </a:lnTo>
                    <a:lnTo>
                      <a:pt x="724" y="1402"/>
                    </a:lnTo>
                    <a:lnTo>
                      <a:pt x="769" y="1266"/>
                    </a:lnTo>
                    <a:lnTo>
                      <a:pt x="815" y="1130"/>
                    </a:lnTo>
                    <a:lnTo>
                      <a:pt x="905" y="995"/>
                    </a:lnTo>
                    <a:lnTo>
                      <a:pt x="1041" y="859"/>
                    </a:lnTo>
                    <a:lnTo>
                      <a:pt x="1176" y="769"/>
                    </a:lnTo>
                    <a:lnTo>
                      <a:pt x="1312" y="724"/>
                    </a:lnTo>
                    <a:lnTo>
                      <a:pt x="1493" y="678"/>
                    </a:lnTo>
                    <a:lnTo>
                      <a:pt x="1628" y="678"/>
                    </a:lnTo>
                    <a:lnTo>
                      <a:pt x="1628" y="678"/>
                    </a:lnTo>
                    <a:lnTo>
                      <a:pt x="1809" y="724"/>
                    </a:lnTo>
                    <a:lnTo>
                      <a:pt x="1945" y="769"/>
                    </a:lnTo>
                    <a:lnTo>
                      <a:pt x="2171" y="950"/>
                    </a:lnTo>
                    <a:lnTo>
                      <a:pt x="2352" y="1176"/>
                    </a:lnTo>
                    <a:lnTo>
                      <a:pt x="2397" y="1311"/>
                    </a:lnTo>
                    <a:lnTo>
                      <a:pt x="2397" y="1492"/>
                    </a:lnTo>
                    <a:lnTo>
                      <a:pt x="2397" y="1492"/>
                    </a:lnTo>
                    <a:lnTo>
                      <a:pt x="2397" y="1763"/>
                    </a:lnTo>
                    <a:lnTo>
                      <a:pt x="2261" y="2035"/>
                    </a:lnTo>
                    <a:lnTo>
                      <a:pt x="2081" y="2216"/>
                    </a:lnTo>
                    <a:lnTo>
                      <a:pt x="1809" y="2351"/>
                    </a:lnTo>
                    <a:lnTo>
                      <a:pt x="1809" y="2351"/>
                    </a:lnTo>
                    <a:lnTo>
                      <a:pt x="1583" y="2487"/>
                    </a:lnTo>
                    <a:lnTo>
                      <a:pt x="1357" y="2668"/>
                    </a:lnTo>
                    <a:lnTo>
                      <a:pt x="1267" y="2939"/>
                    </a:lnTo>
                    <a:lnTo>
                      <a:pt x="1221" y="3210"/>
                    </a:lnTo>
                    <a:lnTo>
                      <a:pt x="1221" y="3662"/>
                    </a:lnTo>
                    <a:lnTo>
                      <a:pt x="1221" y="3662"/>
                    </a:lnTo>
                    <a:lnTo>
                      <a:pt x="1221" y="3798"/>
                    </a:lnTo>
                    <a:lnTo>
                      <a:pt x="1312" y="3934"/>
                    </a:lnTo>
                    <a:lnTo>
                      <a:pt x="1402" y="4024"/>
                    </a:lnTo>
                    <a:lnTo>
                      <a:pt x="1583" y="4024"/>
                    </a:lnTo>
                    <a:lnTo>
                      <a:pt x="1583" y="4024"/>
                    </a:lnTo>
                    <a:lnTo>
                      <a:pt x="1719" y="4024"/>
                    </a:lnTo>
                    <a:lnTo>
                      <a:pt x="1809" y="3934"/>
                    </a:lnTo>
                    <a:lnTo>
                      <a:pt x="1900" y="3798"/>
                    </a:lnTo>
                    <a:lnTo>
                      <a:pt x="1900" y="3662"/>
                    </a:lnTo>
                    <a:lnTo>
                      <a:pt x="1900" y="3210"/>
                    </a:lnTo>
                    <a:lnTo>
                      <a:pt x="1900" y="3210"/>
                    </a:lnTo>
                    <a:lnTo>
                      <a:pt x="1945" y="3075"/>
                    </a:lnTo>
                    <a:lnTo>
                      <a:pt x="2035" y="3029"/>
                    </a:lnTo>
                    <a:lnTo>
                      <a:pt x="2035" y="3029"/>
                    </a:lnTo>
                    <a:lnTo>
                      <a:pt x="2307" y="2939"/>
                    </a:lnTo>
                    <a:lnTo>
                      <a:pt x="2487" y="2803"/>
                    </a:lnTo>
                    <a:lnTo>
                      <a:pt x="2714" y="2623"/>
                    </a:lnTo>
                    <a:lnTo>
                      <a:pt x="2849" y="2396"/>
                    </a:lnTo>
                    <a:lnTo>
                      <a:pt x="2985" y="2170"/>
                    </a:lnTo>
                    <a:lnTo>
                      <a:pt x="3075" y="1944"/>
                    </a:lnTo>
                    <a:lnTo>
                      <a:pt x="3120" y="1673"/>
                    </a:lnTo>
                    <a:lnTo>
                      <a:pt x="3120" y="1447"/>
                    </a:lnTo>
                    <a:lnTo>
                      <a:pt x="3120" y="1447"/>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76"/>
              <p:cNvSpPr/>
              <p:nvPr/>
            </p:nvSpPr>
            <p:spPr>
              <a:xfrm>
                <a:off x="7003200" y="2065100"/>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76"/>
              <p:cNvSpPr/>
              <p:nvPr/>
            </p:nvSpPr>
            <p:spPr>
              <a:xfrm>
                <a:off x="7334400" y="2104675"/>
                <a:ext cx="16975" cy="18100"/>
              </a:xfrm>
              <a:custGeom>
                <a:avLst/>
                <a:gdLst/>
                <a:ahLst/>
                <a:cxnLst/>
                <a:rect l="l" t="t" r="r" b="b"/>
                <a:pathLst>
                  <a:path w="679" h="724" extrusionOk="0">
                    <a:moveTo>
                      <a:pt x="317" y="0"/>
                    </a:moveTo>
                    <a:lnTo>
                      <a:pt x="181" y="46"/>
                    </a:lnTo>
                    <a:lnTo>
                      <a:pt x="90" y="91"/>
                    </a:lnTo>
                    <a:lnTo>
                      <a:pt x="0" y="226"/>
                    </a:lnTo>
                    <a:lnTo>
                      <a:pt x="0" y="362"/>
                    </a:lnTo>
                    <a:lnTo>
                      <a:pt x="0" y="498"/>
                    </a:lnTo>
                    <a:lnTo>
                      <a:pt x="90" y="588"/>
                    </a:lnTo>
                    <a:lnTo>
                      <a:pt x="181" y="679"/>
                    </a:lnTo>
                    <a:lnTo>
                      <a:pt x="317" y="724"/>
                    </a:lnTo>
                    <a:lnTo>
                      <a:pt x="497" y="679"/>
                    </a:lnTo>
                    <a:lnTo>
                      <a:pt x="588" y="588"/>
                    </a:lnTo>
                    <a:lnTo>
                      <a:pt x="678" y="498"/>
                    </a:lnTo>
                    <a:lnTo>
                      <a:pt x="678" y="362"/>
                    </a:lnTo>
                    <a:lnTo>
                      <a:pt x="678" y="226"/>
                    </a:lnTo>
                    <a:lnTo>
                      <a:pt x="588" y="91"/>
                    </a:lnTo>
                    <a:lnTo>
                      <a:pt x="497" y="46"/>
                    </a:lnTo>
                    <a:lnTo>
                      <a:pt x="3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76"/>
              <p:cNvSpPr/>
              <p:nvPr/>
            </p:nvSpPr>
            <p:spPr>
              <a:xfrm>
                <a:off x="7334400" y="2104675"/>
                <a:ext cx="16975" cy="18100"/>
              </a:xfrm>
              <a:custGeom>
                <a:avLst/>
                <a:gdLst/>
                <a:ahLst/>
                <a:cxnLst/>
                <a:rect l="l" t="t" r="r" b="b"/>
                <a:pathLst>
                  <a:path w="679" h="724" fill="none" extrusionOk="0">
                    <a:moveTo>
                      <a:pt x="678" y="362"/>
                    </a:moveTo>
                    <a:lnTo>
                      <a:pt x="678" y="362"/>
                    </a:lnTo>
                    <a:lnTo>
                      <a:pt x="678" y="498"/>
                    </a:lnTo>
                    <a:lnTo>
                      <a:pt x="588" y="588"/>
                    </a:lnTo>
                    <a:lnTo>
                      <a:pt x="497" y="679"/>
                    </a:lnTo>
                    <a:lnTo>
                      <a:pt x="317" y="724"/>
                    </a:lnTo>
                    <a:lnTo>
                      <a:pt x="317" y="724"/>
                    </a:lnTo>
                    <a:lnTo>
                      <a:pt x="181" y="679"/>
                    </a:lnTo>
                    <a:lnTo>
                      <a:pt x="90" y="588"/>
                    </a:lnTo>
                    <a:lnTo>
                      <a:pt x="0" y="498"/>
                    </a:lnTo>
                    <a:lnTo>
                      <a:pt x="0" y="362"/>
                    </a:lnTo>
                    <a:lnTo>
                      <a:pt x="0" y="362"/>
                    </a:lnTo>
                    <a:lnTo>
                      <a:pt x="0" y="226"/>
                    </a:lnTo>
                    <a:lnTo>
                      <a:pt x="90" y="91"/>
                    </a:lnTo>
                    <a:lnTo>
                      <a:pt x="181" y="46"/>
                    </a:lnTo>
                    <a:lnTo>
                      <a:pt x="317" y="0"/>
                    </a:lnTo>
                    <a:lnTo>
                      <a:pt x="317" y="0"/>
                    </a:lnTo>
                    <a:lnTo>
                      <a:pt x="497" y="46"/>
                    </a:lnTo>
                    <a:lnTo>
                      <a:pt x="588" y="91"/>
                    </a:lnTo>
                    <a:lnTo>
                      <a:pt x="678" y="226"/>
                    </a:lnTo>
                    <a:lnTo>
                      <a:pt x="678" y="362"/>
                    </a:lnTo>
                    <a:lnTo>
                      <a:pt x="678"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76"/>
              <p:cNvSpPr/>
              <p:nvPr/>
            </p:nvSpPr>
            <p:spPr>
              <a:xfrm>
                <a:off x="7351350" y="211372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76"/>
              <p:cNvSpPr/>
              <p:nvPr/>
            </p:nvSpPr>
            <p:spPr>
              <a:xfrm>
                <a:off x="6955725" y="2154400"/>
                <a:ext cx="16975" cy="18125"/>
              </a:xfrm>
              <a:custGeom>
                <a:avLst/>
                <a:gdLst/>
                <a:ahLst/>
                <a:cxnLst/>
                <a:rect l="l" t="t" r="r" b="b"/>
                <a:pathLst>
                  <a:path w="679" h="725" extrusionOk="0">
                    <a:moveTo>
                      <a:pt x="362" y="1"/>
                    </a:moveTo>
                    <a:lnTo>
                      <a:pt x="181" y="46"/>
                    </a:lnTo>
                    <a:lnTo>
                      <a:pt x="91" y="91"/>
                    </a:lnTo>
                    <a:lnTo>
                      <a:pt x="0" y="227"/>
                    </a:lnTo>
                    <a:lnTo>
                      <a:pt x="0" y="363"/>
                    </a:lnTo>
                    <a:lnTo>
                      <a:pt x="0" y="498"/>
                    </a:lnTo>
                    <a:lnTo>
                      <a:pt x="91" y="589"/>
                    </a:lnTo>
                    <a:lnTo>
                      <a:pt x="181" y="679"/>
                    </a:lnTo>
                    <a:lnTo>
                      <a:pt x="362" y="724"/>
                    </a:lnTo>
                    <a:lnTo>
                      <a:pt x="498" y="679"/>
                    </a:lnTo>
                    <a:lnTo>
                      <a:pt x="588" y="589"/>
                    </a:lnTo>
                    <a:lnTo>
                      <a:pt x="679" y="498"/>
                    </a:lnTo>
                    <a:lnTo>
                      <a:pt x="679" y="363"/>
                    </a:lnTo>
                    <a:lnTo>
                      <a:pt x="679" y="227"/>
                    </a:lnTo>
                    <a:lnTo>
                      <a:pt x="588" y="91"/>
                    </a:lnTo>
                    <a:lnTo>
                      <a:pt x="498" y="46"/>
                    </a:lnTo>
                    <a:lnTo>
                      <a:pt x="3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76"/>
              <p:cNvSpPr/>
              <p:nvPr/>
            </p:nvSpPr>
            <p:spPr>
              <a:xfrm>
                <a:off x="6955725" y="2154400"/>
                <a:ext cx="16975" cy="18125"/>
              </a:xfrm>
              <a:custGeom>
                <a:avLst/>
                <a:gdLst/>
                <a:ahLst/>
                <a:cxnLst/>
                <a:rect l="l" t="t" r="r" b="b"/>
                <a:pathLst>
                  <a:path w="679" h="725" fill="none" extrusionOk="0">
                    <a:moveTo>
                      <a:pt x="679" y="363"/>
                    </a:moveTo>
                    <a:lnTo>
                      <a:pt x="679" y="363"/>
                    </a:lnTo>
                    <a:lnTo>
                      <a:pt x="679" y="498"/>
                    </a:lnTo>
                    <a:lnTo>
                      <a:pt x="588" y="589"/>
                    </a:lnTo>
                    <a:lnTo>
                      <a:pt x="498" y="679"/>
                    </a:lnTo>
                    <a:lnTo>
                      <a:pt x="362" y="724"/>
                    </a:lnTo>
                    <a:lnTo>
                      <a:pt x="362" y="724"/>
                    </a:lnTo>
                    <a:lnTo>
                      <a:pt x="181" y="679"/>
                    </a:lnTo>
                    <a:lnTo>
                      <a:pt x="91" y="589"/>
                    </a:lnTo>
                    <a:lnTo>
                      <a:pt x="0" y="498"/>
                    </a:lnTo>
                    <a:lnTo>
                      <a:pt x="0" y="363"/>
                    </a:lnTo>
                    <a:lnTo>
                      <a:pt x="0" y="363"/>
                    </a:lnTo>
                    <a:lnTo>
                      <a:pt x="0" y="227"/>
                    </a:lnTo>
                    <a:lnTo>
                      <a:pt x="91" y="91"/>
                    </a:lnTo>
                    <a:lnTo>
                      <a:pt x="181" y="46"/>
                    </a:lnTo>
                    <a:lnTo>
                      <a:pt x="362" y="1"/>
                    </a:lnTo>
                    <a:lnTo>
                      <a:pt x="362" y="1"/>
                    </a:lnTo>
                    <a:lnTo>
                      <a:pt x="498" y="46"/>
                    </a:lnTo>
                    <a:lnTo>
                      <a:pt x="588" y="91"/>
                    </a:lnTo>
                    <a:lnTo>
                      <a:pt x="679" y="227"/>
                    </a:lnTo>
                    <a:lnTo>
                      <a:pt x="679" y="363"/>
                    </a:lnTo>
                    <a:lnTo>
                      <a:pt x="679" y="363"/>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76"/>
              <p:cNvSpPr/>
              <p:nvPr/>
            </p:nvSpPr>
            <p:spPr>
              <a:xfrm>
                <a:off x="6972675" y="2163450"/>
                <a:ext cx="25" cy="25"/>
              </a:xfrm>
              <a:custGeom>
                <a:avLst/>
                <a:gdLst/>
                <a:ahLst/>
                <a:cxnLst/>
                <a:rect l="l" t="t" r="r" b="b"/>
                <a:pathLst>
                  <a:path w="1" h="1" fill="none" extrusionOk="0">
                    <a:moveTo>
                      <a:pt x="1" y="1"/>
                    </a:moveTo>
                    <a:lnTo>
                      <a:pt x="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76"/>
              <p:cNvSpPr/>
              <p:nvPr/>
            </p:nvSpPr>
            <p:spPr>
              <a:xfrm>
                <a:off x="7144500" y="2369175"/>
                <a:ext cx="18100" cy="18100"/>
              </a:xfrm>
              <a:custGeom>
                <a:avLst/>
                <a:gdLst/>
                <a:ahLst/>
                <a:cxnLst/>
                <a:rect l="l" t="t" r="r" b="b"/>
                <a:pathLst>
                  <a:path w="724" h="724" extrusionOk="0">
                    <a:moveTo>
                      <a:pt x="362" y="0"/>
                    </a:moveTo>
                    <a:lnTo>
                      <a:pt x="226" y="46"/>
                    </a:lnTo>
                    <a:lnTo>
                      <a:pt x="136" y="136"/>
                    </a:lnTo>
                    <a:lnTo>
                      <a:pt x="45" y="226"/>
                    </a:lnTo>
                    <a:lnTo>
                      <a:pt x="0" y="362"/>
                    </a:lnTo>
                    <a:lnTo>
                      <a:pt x="45" y="498"/>
                    </a:lnTo>
                    <a:lnTo>
                      <a:pt x="136" y="633"/>
                    </a:lnTo>
                    <a:lnTo>
                      <a:pt x="226" y="679"/>
                    </a:lnTo>
                    <a:lnTo>
                      <a:pt x="362" y="724"/>
                    </a:lnTo>
                    <a:lnTo>
                      <a:pt x="498" y="679"/>
                    </a:lnTo>
                    <a:lnTo>
                      <a:pt x="633" y="633"/>
                    </a:lnTo>
                    <a:lnTo>
                      <a:pt x="678" y="498"/>
                    </a:lnTo>
                    <a:lnTo>
                      <a:pt x="724" y="362"/>
                    </a:lnTo>
                    <a:lnTo>
                      <a:pt x="678" y="226"/>
                    </a:lnTo>
                    <a:lnTo>
                      <a:pt x="633" y="136"/>
                    </a:lnTo>
                    <a:lnTo>
                      <a:pt x="498" y="46"/>
                    </a:lnTo>
                    <a:lnTo>
                      <a:pt x="3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76"/>
              <p:cNvSpPr/>
              <p:nvPr/>
            </p:nvSpPr>
            <p:spPr>
              <a:xfrm>
                <a:off x="7144500" y="2369175"/>
                <a:ext cx="18100" cy="18100"/>
              </a:xfrm>
              <a:custGeom>
                <a:avLst/>
                <a:gdLst/>
                <a:ahLst/>
                <a:cxnLst/>
                <a:rect l="l" t="t" r="r" b="b"/>
                <a:pathLst>
                  <a:path w="724" h="724" fill="none" extrusionOk="0">
                    <a:moveTo>
                      <a:pt x="724" y="362"/>
                    </a:moveTo>
                    <a:lnTo>
                      <a:pt x="724" y="362"/>
                    </a:lnTo>
                    <a:lnTo>
                      <a:pt x="678" y="498"/>
                    </a:lnTo>
                    <a:lnTo>
                      <a:pt x="633" y="633"/>
                    </a:lnTo>
                    <a:lnTo>
                      <a:pt x="498" y="679"/>
                    </a:lnTo>
                    <a:lnTo>
                      <a:pt x="362" y="724"/>
                    </a:lnTo>
                    <a:lnTo>
                      <a:pt x="362" y="724"/>
                    </a:lnTo>
                    <a:lnTo>
                      <a:pt x="226" y="679"/>
                    </a:lnTo>
                    <a:lnTo>
                      <a:pt x="136" y="633"/>
                    </a:lnTo>
                    <a:lnTo>
                      <a:pt x="45" y="498"/>
                    </a:lnTo>
                    <a:lnTo>
                      <a:pt x="0" y="362"/>
                    </a:lnTo>
                    <a:lnTo>
                      <a:pt x="0" y="362"/>
                    </a:lnTo>
                    <a:lnTo>
                      <a:pt x="45" y="226"/>
                    </a:lnTo>
                    <a:lnTo>
                      <a:pt x="136" y="136"/>
                    </a:lnTo>
                    <a:lnTo>
                      <a:pt x="226" y="46"/>
                    </a:lnTo>
                    <a:lnTo>
                      <a:pt x="362" y="0"/>
                    </a:lnTo>
                    <a:lnTo>
                      <a:pt x="362" y="0"/>
                    </a:lnTo>
                    <a:lnTo>
                      <a:pt x="498" y="46"/>
                    </a:lnTo>
                    <a:lnTo>
                      <a:pt x="633" y="136"/>
                    </a:lnTo>
                    <a:lnTo>
                      <a:pt x="678" y="226"/>
                    </a:lnTo>
                    <a:lnTo>
                      <a:pt x="724" y="362"/>
                    </a:lnTo>
                    <a:lnTo>
                      <a:pt x="724"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76"/>
              <p:cNvSpPr/>
              <p:nvPr/>
            </p:nvSpPr>
            <p:spPr>
              <a:xfrm>
                <a:off x="7162575" y="2378225"/>
                <a:ext cx="25" cy="25"/>
              </a:xfrm>
              <a:custGeom>
                <a:avLst/>
                <a:gdLst/>
                <a:ahLst/>
                <a:cxnLst/>
                <a:rect l="l" t="t" r="r" b="b"/>
                <a:pathLst>
                  <a:path w="1" h="1" fill="none" extrusionOk="0">
                    <a:moveTo>
                      <a:pt x="1" y="0"/>
                    </a:moveTo>
                    <a:lnTo>
                      <a:pt x="1"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03" name="Google Shape;2303;p76"/>
          <p:cNvGrpSpPr/>
          <p:nvPr/>
        </p:nvGrpSpPr>
        <p:grpSpPr>
          <a:xfrm>
            <a:off x="1255125" y="2191676"/>
            <a:ext cx="925013" cy="849195"/>
            <a:chOff x="1255125" y="2191676"/>
            <a:chExt cx="925013" cy="849195"/>
          </a:xfrm>
        </p:grpSpPr>
        <p:sp>
          <p:nvSpPr>
            <p:cNvPr id="2304" name="Google Shape;2304;p76"/>
            <p:cNvSpPr/>
            <p:nvPr/>
          </p:nvSpPr>
          <p:spPr>
            <a:xfrm>
              <a:off x="1255125" y="2191676"/>
              <a:ext cx="925013" cy="849195"/>
            </a:xfrm>
            <a:custGeom>
              <a:avLst/>
              <a:gdLst/>
              <a:ahLst/>
              <a:cxnLst/>
              <a:rect l="l" t="t" r="r" b="b"/>
              <a:pathLst>
                <a:path w="28563" h="22359" extrusionOk="0">
                  <a:moveTo>
                    <a:pt x="14648" y="0"/>
                  </a:moveTo>
                  <a:cubicBezTo>
                    <a:pt x="14596" y="0"/>
                    <a:pt x="14544" y="1"/>
                    <a:pt x="14492" y="1"/>
                  </a:cubicBezTo>
                  <a:cubicBezTo>
                    <a:pt x="9574" y="54"/>
                    <a:pt x="4708" y="2131"/>
                    <a:pt x="2289" y="5498"/>
                  </a:cubicBezTo>
                  <a:cubicBezTo>
                    <a:pt x="316" y="8206"/>
                    <a:pt x="0" y="11468"/>
                    <a:pt x="158" y="14571"/>
                  </a:cubicBezTo>
                  <a:cubicBezTo>
                    <a:pt x="237" y="15939"/>
                    <a:pt x="395" y="17359"/>
                    <a:pt x="1237" y="18542"/>
                  </a:cubicBezTo>
                  <a:cubicBezTo>
                    <a:pt x="3130" y="21356"/>
                    <a:pt x="7733" y="22067"/>
                    <a:pt x="11757" y="22277"/>
                  </a:cubicBezTo>
                  <a:cubicBezTo>
                    <a:pt x="12659" y="22325"/>
                    <a:pt x="13573" y="22359"/>
                    <a:pt x="14487" y="22359"/>
                  </a:cubicBezTo>
                  <a:cubicBezTo>
                    <a:pt x="17063" y="22359"/>
                    <a:pt x="19630" y="22090"/>
                    <a:pt x="21882" y="21120"/>
                  </a:cubicBezTo>
                  <a:cubicBezTo>
                    <a:pt x="27142" y="18858"/>
                    <a:pt x="28510" y="13940"/>
                    <a:pt x="28536" y="9574"/>
                  </a:cubicBezTo>
                  <a:cubicBezTo>
                    <a:pt x="28536" y="8154"/>
                    <a:pt x="28562" y="6628"/>
                    <a:pt x="27826" y="5313"/>
                  </a:cubicBezTo>
                  <a:cubicBezTo>
                    <a:pt x="27090" y="3998"/>
                    <a:pt x="25590" y="3104"/>
                    <a:pt x="24091" y="2342"/>
                  </a:cubicBezTo>
                  <a:cubicBezTo>
                    <a:pt x="21166" y="814"/>
                    <a:pt x="17935" y="0"/>
                    <a:pt x="14648"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8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grpSp>
          <p:nvGrpSpPr>
            <p:cNvPr id="2305" name="Google Shape;2305;p76"/>
            <p:cNvGrpSpPr/>
            <p:nvPr/>
          </p:nvGrpSpPr>
          <p:grpSpPr>
            <a:xfrm>
              <a:off x="1455478" y="2354104"/>
              <a:ext cx="524309" cy="524354"/>
              <a:chOff x="993175" y="1238850"/>
              <a:chExt cx="456675" cy="456675"/>
            </a:xfrm>
          </p:grpSpPr>
          <p:sp>
            <p:nvSpPr>
              <p:cNvPr id="2306" name="Google Shape;2306;p76"/>
              <p:cNvSpPr/>
              <p:nvPr/>
            </p:nvSpPr>
            <p:spPr>
              <a:xfrm>
                <a:off x="1131075" y="1477350"/>
                <a:ext cx="49775" cy="18100"/>
              </a:xfrm>
              <a:custGeom>
                <a:avLst/>
                <a:gdLst/>
                <a:ahLst/>
                <a:cxnLst/>
                <a:rect l="l" t="t" r="r" b="b"/>
                <a:pathLst>
                  <a:path w="1991" h="724" extrusionOk="0">
                    <a:moveTo>
                      <a:pt x="362" y="0"/>
                    </a:moveTo>
                    <a:lnTo>
                      <a:pt x="227" y="45"/>
                    </a:lnTo>
                    <a:lnTo>
                      <a:pt x="136" y="136"/>
                    </a:lnTo>
                    <a:lnTo>
                      <a:pt x="46" y="226"/>
                    </a:lnTo>
                    <a:lnTo>
                      <a:pt x="1" y="362"/>
                    </a:lnTo>
                    <a:lnTo>
                      <a:pt x="46" y="497"/>
                    </a:lnTo>
                    <a:lnTo>
                      <a:pt x="136" y="633"/>
                    </a:lnTo>
                    <a:lnTo>
                      <a:pt x="227" y="678"/>
                    </a:lnTo>
                    <a:lnTo>
                      <a:pt x="362" y="723"/>
                    </a:lnTo>
                    <a:lnTo>
                      <a:pt x="1628" y="723"/>
                    </a:lnTo>
                    <a:lnTo>
                      <a:pt x="1764" y="678"/>
                    </a:lnTo>
                    <a:lnTo>
                      <a:pt x="1900" y="633"/>
                    </a:lnTo>
                    <a:lnTo>
                      <a:pt x="1990" y="497"/>
                    </a:lnTo>
                    <a:lnTo>
                      <a:pt x="1990" y="362"/>
                    </a:lnTo>
                    <a:lnTo>
                      <a:pt x="1990" y="226"/>
                    </a:lnTo>
                    <a:lnTo>
                      <a:pt x="1900" y="136"/>
                    </a:lnTo>
                    <a:lnTo>
                      <a:pt x="1764" y="45"/>
                    </a:lnTo>
                    <a:lnTo>
                      <a:pt x="16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76"/>
              <p:cNvSpPr/>
              <p:nvPr/>
            </p:nvSpPr>
            <p:spPr>
              <a:xfrm>
                <a:off x="1131075" y="1477350"/>
                <a:ext cx="49775" cy="18100"/>
              </a:xfrm>
              <a:custGeom>
                <a:avLst/>
                <a:gdLst/>
                <a:ahLst/>
                <a:cxnLst/>
                <a:rect l="l" t="t" r="r" b="b"/>
                <a:pathLst>
                  <a:path w="1991" h="724" fill="none" extrusionOk="0">
                    <a:moveTo>
                      <a:pt x="362" y="723"/>
                    </a:moveTo>
                    <a:lnTo>
                      <a:pt x="1628" y="723"/>
                    </a:lnTo>
                    <a:lnTo>
                      <a:pt x="1628" y="723"/>
                    </a:lnTo>
                    <a:lnTo>
                      <a:pt x="1764" y="678"/>
                    </a:lnTo>
                    <a:lnTo>
                      <a:pt x="1900" y="633"/>
                    </a:lnTo>
                    <a:lnTo>
                      <a:pt x="1990" y="497"/>
                    </a:lnTo>
                    <a:lnTo>
                      <a:pt x="1990" y="362"/>
                    </a:lnTo>
                    <a:lnTo>
                      <a:pt x="1990" y="362"/>
                    </a:lnTo>
                    <a:lnTo>
                      <a:pt x="1990" y="226"/>
                    </a:lnTo>
                    <a:lnTo>
                      <a:pt x="1900" y="136"/>
                    </a:lnTo>
                    <a:lnTo>
                      <a:pt x="1764" y="45"/>
                    </a:lnTo>
                    <a:lnTo>
                      <a:pt x="1628" y="0"/>
                    </a:lnTo>
                    <a:lnTo>
                      <a:pt x="362" y="0"/>
                    </a:lnTo>
                    <a:lnTo>
                      <a:pt x="362" y="0"/>
                    </a:lnTo>
                    <a:lnTo>
                      <a:pt x="227" y="45"/>
                    </a:lnTo>
                    <a:lnTo>
                      <a:pt x="136" y="136"/>
                    </a:lnTo>
                    <a:lnTo>
                      <a:pt x="46" y="226"/>
                    </a:lnTo>
                    <a:lnTo>
                      <a:pt x="1" y="362"/>
                    </a:lnTo>
                    <a:lnTo>
                      <a:pt x="1" y="362"/>
                    </a:lnTo>
                    <a:lnTo>
                      <a:pt x="46" y="497"/>
                    </a:lnTo>
                    <a:lnTo>
                      <a:pt x="136" y="633"/>
                    </a:lnTo>
                    <a:lnTo>
                      <a:pt x="227" y="678"/>
                    </a:lnTo>
                    <a:lnTo>
                      <a:pt x="362" y="723"/>
                    </a:lnTo>
                    <a:lnTo>
                      <a:pt x="362" y="723"/>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76"/>
              <p:cNvSpPr/>
              <p:nvPr/>
            </p:nvSpPr>
            <p:spPr>
              <a:xfrm>
                <a:off x="1140125" y="149542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76"/>
              <p:cNvSpPr/>
              <p:nvPr/>
            </p:nvSpPr>
            <p:spPr>
              <a:xfrm>
                <a:off x="1140125" y="1442300"/>
                <a:ext cx="31675" cy="16975"/>
              </a:xfrm>
              <a:custGeom>
                <a:avLst/>
                <a:gdLst/>
                <a:ahLst/>
                <a:cxnLst/>
                <a:rect l="l" t="t" r="r" b="b"/>
                <a:pathLst>
                  <a:path w="1267" h="679" extrusionOk="0">
                    <a:moveTo>
                      <a:pt x="227" y="0"/>
                    </a:moveTo>
                    <a:lnTo>
                      <a:pt x="136" y="91"/>
                    </a:lnTo>
                    <a:lnTo>
                      <a:pt x="46" y="181"/>
                    </a:lnTo>
                    <a:lnTo>
                      <a:pt x="0" y="362"/>
                    </a:lnTo>
                    <a:lnTo>
                      <a:pt x="46" y="498"/>
                    </a:lnTo>
                    <a:lnTo>
                      <a:pt x="136" y="588"/>
                    </a:lnTo>
                    <a:lnTo>
                      <a:pt x="227" y="679"/>
                    </a:lnTo>
                    <a:lnTo>
                      <a:pt x="1086" y="679"/>
                    </a:lnTo>
                    <a:lnTo>
                      <a:pt x="1176" y="588"/>
                    </a:lnTo>
                    <a:lnTo>
                      <a:pt x="1266" y="498"/>
                    </a:lnTo>
                    <a:lnTo>
                      <a:pt x="1266" y="362"/>
                    </a:lnTo>
                    <a:lnTo>
                      <a:pt x="1266" y="181"/>
                    </a:lnTo>
                    <a:lnTo>
                      <a:pt x="1176" y="91"/>
                    </a:lnTo>
                    <a:lnTo>
                      <a:pt x="10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76"/>
              <p:cNvSpPr/>
              <p:nvPr/>
            </p:nvSpPr>
            <p:spPr>
              <a:xfrm>
                <a:off x="1140125" y="1442300"/>
                <a:ext cx="31675" cy="16975"/>
              </a:xfrm>
              <a:custGeom>
                <a:avLst/>
                <a:gdLst/>
                <a:ahLst/>
                <a:cxnLst/>
                <a:rect l="l" t="t" r="r" b="b"/>
                <a:pathLst>
                  <a:path w="1267" h="679" fill="none" extrusionOk="0">
                    <a:moveTo>
                      <a:pt x="362" y="679"/>
                    </a:moveTo>
                    <a:lnTo>
                      <a:pt x="905" y="679"/>
                    </a:lnTo>
                    <a:lnTo>
                      <a:pt x="905" y="679"/>
                    </a:lnTo>
                    <a:lnTo>
                      <a:pt x="1086" y="679"/>
                    </a:lnTo>
                    <a:lnTo>
                      <a:pt x="1176" y="588"/>
                    </a:lnTo>
                    <a:lnTo>
                      <a:pt x="1266" y="498"/>
                    </a:lnTo>
                    <a:lnTo>
                      <a:pt x="1266" y="362"/>
                    </a:lnTo>
                    <a:lnTo>
                      <a:pt x="1266" y="362"/>
                    </a:lnTo>
                    <a:lnTo>
                      <a:pt x="1266" y="181"/>
                    </a:lnTo>
                    <a:lnTo>
                      <a:pt x="1176" y="91"/>
                    </a:lnTo>
                    <a:lnTo>
                      <a:pt x="1086" y="0"/>
                    </a:lnTo>
                    <a:lnTo>
                      <a:pt x="905" y="0"/>
                    </a:lnTo>
                    <a:lnTo>
                      <a:pt x="362" y="0"/>
                    </a:lnTo>
                    <a:lnTo>
                      <a:pt x="362" y="0"/>
                    </a:lnTo>
                    <a:lnTo>
                      <a:pt x="227" y="0"/>
                    </a:lnTo>
                    <a:lnTo>
                      <a:pt x="136" y="91"/>
                    </a:lnTo>
                    <a:lnTo>
                      <a:pt x="46" y="181"/>
                    </a:lnTo>
                    <a:lnTo>
                      <a:pt x="0" y="362"/>
                    </a:lnTo>
                    <a:lnTo>
                      <a:pt x="0" y="362"/>
                    </a:lnTo>
                    <a:lnTo>
                      <a:pt x="46" y="498"/>
                    </a:lnTo>
                    <a:lnTo>
                      <a:pt x="136" y="588"/>
                    </a:lnTo>
                    <a:lnTo>
                      <a:pt x="227" y="679"/>
                    </a:lnTo>
                    <a:lnTo>
                      <a:pt x="362" y="679"/>
                    </a:lnTo>
                    <a:lnTo>
                      <a:pt x="362" y="67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76"/>
              <p:cNvSpPr/>
              <p:nvPr/>
            </p:nvSpPr>
            <p:spPr>
              <a:xfrm>
                <a:off x="1149175" y="1459250"/>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76"/>
              <p:cNvSpPr/>
              <p:nvPr/>
            </p:nvSpPr>
            <p:spPr>
              <a:xfrm>
                <a:off x="1079075" y="1590375"/>
                <a:ext cx="154900" cy="63325"/>
              </a:xfrm>
              <a:custGeom>
                <a:avLst/>
                <a:gdLst/>
                <a:ahLst/>
                <a:cxnLst/>
                <a:rect l="l" t="t" r="r" b="b"/>
                <a:pathLst>
                  <a:path w="6196" h="2533" extrusionOk="0">
                    <a:moveTo>
                      <a:pt x="3844" y="724"/>
                    </a:moveTo>
                    <a:lnTo>
                      <a:pt x="4115" y="769"/>
                    </a:lnTo>
                    <a:lnTo>
                      <a:pt x="4251" y="859"/>
                    </a:lnTo>
                    <a:lnTo>
                      <a:pt x="4341" y="950"/>
                    </a:lnTo>
                    <a:lnTo>
                      <a:pt x="4522" y="1085"/>
                    </a:lnTo>
                    <a:lnTo>
                      <a:pt x="4748" y="1221"/>
                    </a:lnTo>
                    <a:lnTo>
                      <a:pt x="5020" y="1266"/>
                    </a:lnTo>
                    <a:lnTo>
                      <a:pt x="5246" y="1266"/>
                    </a:lnTo>
                    <a:lnTo>
                      <a:pt x="5065" y="1492"/>
                    </a:lnTo>
                    <a:lnTo>
                      <a:pt x="4839" y="1673"/>
                    </a:lnTo>
                    <a:lnTo>
                      <a:pt x="4568" y="1764"/>
                    </a:lnTo>
                    <a:lnTo>
                      <a:pt x="4251" y="1809"/>
                    </a:lnTo>
                    <a:lnTo>
                      <a:pt x="4025" y="1764"/>
                    </a:lnTo>
                    <a:lnTo>
                      <a:pt x="3754" y="1673"/>
                    </a:lnTo>
                    <a:lnTo>
                      <a:pt x="3573" y="1538"/>
                    </a:lnTo>
                    <a:lnTo>
                      <a:pt x="3392" y="1357"/>
                    </a:lnTo>
                    <a:lnTo>
                      <a:pt x="3256" y="1266"/>
                    </a:lnTo>
                    <a:lnTo>
                      <a:pt x="3075" y="1221"/>
                    </a:lnTo>
                    <a:lnTo>
                      <a:pt x="2940" y="1266"/>
                    </a:lnTo>
                    <a:lnTo>
                      <a:pt x="2804" y="1357"/>
                    </a:lnTo>
                    <a:lnTo>
                      <a:pt x="2623" y="1538"/>
                    </a:lnTo>
                    <a:lnTo>
                      <a:pt x="2397" y="1673"/>
                    </a:lnTo>
                    <a:lnTo>
                      <a:pt x="2171" y="1764"/>
                    </a:lnTo>
                    <a:lnTo>
                      <a:pt x="1945" y="1809"/>
                    </a:lnTo>
                    <a:lnTo>
                      <a:pt x="1629" y="1764"/>
                    </a:lnTo>
                    <a:lnTo>
                      <a:pt x="1357" y="1673"/>
                    </a:lnTo>
                    <a:lnTo>
                      <a:pt x="1131" y="1492"/>
                    </a:lnTo>
                    <a:lnTo>
                      <a:pt x="950" y="1266"/>
                    </a:lnTo>
                    <a:lnTo>
                      <a:pt x="1176" y="1266"/>
                    </a:lnTo>
                    <a:lnTo>
                      <a:pt x="1403" y="1221"/>
                    </a:lnTo>
                    <a:lnTo>
                      <a:pt x="1629" y="1085"/>
                    </a:lnTo>
                    <a:lnTo>
                      <a:pt x="1855" y="950"/>
                    </a:lnTo>
                    <a:lnTo>
                      <a:pt x="1945" y="859"/>
                    </a:lnTo>
                    <a:lnTo>
                      <a:pt x="2081" y="769"/>
                    </a:lnTo>
                    <a:lnTo>
                      <a:pt x="2352" y="724"/>
                    </a:lnTo>
                    <a:lnTo>
                      <a:pt x="2623" y="769"/>
                    </a:lnTo>
                    <a:lnTo>
                      <a:pt x="2714" y="814"/>
                    </a:lnTo>
                    <a:lnTo>
                      <a:pt x="2849" y="905"/>
                    </a:lnTo>
                    <a:lnTo>
                      <a:pt x="2940" y="995"/>
                    </a:lnTo>
                    <a:lnTo>
                      <a:pt x="3075" y="1040"/>
                    </a:lnTo>
                    <a:lnTo>
                      <a:pt x="3211" y="995"/>
                    </a:lnTo>
                    <a:lnTo>
                      <a:pt x="3347" y="905"/>
                    </a:lnTo>
                    <a:lnTo>
                      <a:pt x="3437" y="814"/>
                    </a:lnTo>
                    <a:lnTo>
                      <a:pt x="3573" y="769"/>
                    </a:lnTo>
                    <a:lnTo>
                      <a:pt x="3844" y="724"/>
                    </a:lnTo>
                    <a:close/>
                    <a:moveTo>
                      <a:pt x="2171" y="0"/>
                    </a:moveTo>
                    <a:lnTo>
                      <a:pt x="1945" y="46"/>
                    </a:lnTo>
                    <a:lnTo>
                      <a:pt x="1719" y="136"/>
                    </a:lnTo>
                    <a:lnTo>
                      <a:pt x="1538" y="272"/>
                    </a:lnTo>
                    <a:lnTo>
                      <a:pt x="1357" y="407"/>
                    </a:lnTo>
                    <a:lnTo>
                      <a:pt x="1176" y="543"/>
                    </a:lnTo>
                    <a:lnTo>
                      <a:pt x="996" y="588"/>
                    </a:lnTo>
                    <a:lnTo>
                      <a:pt x="770" y="543"/>
                    </a:lnTo>
                    <a:lnTo>
                      <a:pt x="634" y="407"/>
                    </a:lnTo>
                    <a:lnTo>
                      <a:pt x="543" y="362"/>
                    </a:lnTo>
                    <a:lnTo>
                      <a:pt x="453" y="317"/>
                    </a:lnTo>
                    <a:lnTo>
                      <a:pt x="317" y="317"/>
                    </a:lnTo>
                    <a:lnTo>
                      <a:pt x="227" y="362"/>
                    </a:lnTo>
                    <a:lnTo>
                      <a:pt x="137" y="407"/>
                    </a:lnTo>
                    <a:lnTo>
                      <a:pt x="46" y="498"/>
                    </a:lnTo>
                    <a:lnTo>
                      <a:pt x="46" y="588"/>
                    </a:lnTo>
                    <a:lnTo>
                      <a:pt x="1" y="679"/>
                    </a:lnTo>
                    <a:lnTo>
                      <a:pt x="46" y="1085"/>
                    </a:lnTo>
                    <a:lnTo>
                      <a:pt x="182" y="1402"/>
                    </a:lnTo>
                    <a:lnTo>
                      <a:pt x="363" y="1718"/>
                    </a:lnTo>
                    <a:lnTo>
                      <a:pt x="589" y="1990"/>
                    </a:lnTo>
                    <a:lnTo>
                      <a:pt x="860" y="2216"/>
                    </a:lnTo>
                    <a:lnTo>
                      <a:pt x="1176" y="2397"/>
                    </a:lnTo>
                    <a:lnTo>
                      <a:pt x="1538" y="2487"/>
                    </a:lnTo>
                    <a:lnTo>
                      <a:pt x="1945" y="2532"/>
                    </a:lnTo>
                    <a:lnTo>
                      <a:pt x="2262" y="2487"/>
                    </a:lnTo>
                    <a:lnTo>
                      <a:pt x="2533" y="2397"/>
                    </a:lnTo>
                    <a:lnTo>
                      <a:pt x="2849" y="2261"/>
                    </a:lnTo>
                    <a:lnTo>
                      <a:pt x="3075" y="2080"/>
                    </a:lnTo>
                    <a:lnTo>
                      <a:pt x="3347" y="2261"/>
                    </a:lnTo>
                    <a:lnTo>
                      <a:pt x="3663" y="2397"/>
                    </a:lnTo>
                    <a:lnTo>
                      <a:pt x="3935" y="2487"/>
                    </a:lnTo>
                    <a:lnTo>
                      <a:pt x="4251" y="2532"/>
                    </a:lnTo>
                    <a:lnTo>
                      <a:pt x="4658" y="2487"/>
                    </a:lnTo>
                    <a:lnTo>
                      <a:pt x="4974" y="2397"/>
                    </a:lnTo>
                    <a:lnTo>
                      <a:pt x="5291" y="2216"/>
                    </a:lnTo>
                    <a:lnTo>
                      <a:pt x="5607" y="1990"/>
                    </a:lnTo>
                    <a:lnTo>
                      <a:pt x="5833" y="1718"/>
                    </a:lnTo>
                    <a:lnTo>
                      <a:pt x="6014" y="1402"/>
                    </a:lnTo>
                    <a:lnTo>
                      <a:pt x="6105" y="1085"/>
                    </a:lnTo>
                    <a:lnTo>
                      <a:pt x="6195" y="679"/>
                    </a:lnTo>
                    <a:lnTo>
                      <a:pt x="6150" y="588"/>
                    </a:lnTo>
                    <a:lnTo>
                      <a:pt x="6105" y="498"/>
                    </a:lnTo>
                    <a:lnTo>
                      <a:pt x="6060" y="407"/>
                    </a:lnTo>
                    <a:lnTo>
                      <a:pt x="5969" y="362"/>
                    </a:lnTo>
                    <a:lnTo>
                      <a:pt x="5879" y="317"/>
                    </a:lnTo>
                    <a:lnTo>
                      <a:pt x="5743" y="317"/>
                    </a:lnTo>
                    <a:lnTo>
                      <a:pt x="5653" y="362"/>
                    </a:lnTo>
                    <a:lnTo>
                      <a:pt x="5562" y="407"/>
                    </a:lnTo>
                    <a:lnTo>
                      <a:pt x="5381" y="543"/>
                    </a:lnTo>
                    <a:lnTo>
                      <a:pt x="5200" y="588"/>
                    </a:lnTo>
                    <a:lnTo>
                      <a:pt x="5020" y="543"/>
                    </a:lnTo>
                    <a:lnTo>
                      <a:pt x="4839" y="407"/>
                    </a:lnTo>
                    <a:lnTo>
                      <a:pt x="4658" y="272"/>
                    </a:lnTo>
                    <a:lnTo>
                      <a:pt x="4432" y="136"/>
                    </a:lnTo>
                    <a:lnTo>
                      <a:pt x="4251" y="46"/>
                    </a:lnTo>
                    <a:lnTo>
                      <a:pt x="3980" y="0"/>
                    </a:lnTo>
                    <a:lnTo>
                      <a:pt x="3754" y="0"/>
                    </a:lnTo>
                    <a:lnTo>
                      <a:pt x="3528" y="46"/>
                    </a:lnTo>
                    <a:lnTo>
                      <a:pt x="3302" y="91"/>
                    </a:lnTo>
                    <a:lnTo>
                      <a:pt x="3075" y="226"/>
                    </a:lnTo>
                    <a:lnTo>
                      <a:pt x="2895" y="91"/>
                    </a:lnTo>
                    <a:lnTo>
                      <a:pt x="2669" y="46"/>
                    </a:lnTo>
                    <a:lnTo>
                      <a:pt x="24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76"/>
              <p:cNvSpPr/>
              <p:nvPr/>
            </p:nvSpPr>
            <p:spPr>
              <a:xfrm>
                <a:off x="1079075" y="1590375"/>
                <a:ext cx="154900" cy="63325"/>
              </a:xfrm>
              <a:custGeom>
                <a:avLst/>
                <a:gdLst/>
                <a:ahLst/>
                <a:cxnLst/>
                <a:rect l="l" t="t" r="r" b="b"/>
                <a:pathLst>
                  <a:path w="6196" h="2533" fill="none" extrusionOk="0">
                    <a:moveTo>
                      <a:pt x="5969" y="362"/>
                    </a:moveTo>
                    <a:lnTo>
                      <a:pt x="5969" y="362"/>
                    </a:lnTo>
                    <a:lnTo>
                      <a:pt x="5879" y="317"/>
                    </a:lnTo>
                    <a:lnTo>
                      <a:pt x="5743" y="317"/>
                    </a:lnTo>
                    <a:lnTo>
                      <a:pt x="5653" y="362"/>
                    </a:lnTo>
                    <a:lnTo>
                      <a:pt x="5562" y="407"/>
                    </a:lnTo>
                    <a:lnTo>
                      <a:pt x="5562" y="407"/>
                    </a:lnTo>
                    <a:lnTo>
                      <a:pt x="5381" y="543"/>
                    </a:lnTo>
                    <a:lnTo>
                      <a:pt x="5200" y="588"/>
                    </a:lnTo>
                    <a:lnTo>
                      <a:pt x="5020" y="543"/>
                    </a:lnTo>
                    <a:lnTo>
                      <a:pt x="4839" y="407"/>
                    </a:lnTo>
                    <a:lnTo>
                      <a:pt x="4839" y="407"/>
                    </a:lnTo>
                    <a:lnTo>
                      <a:pt x="4658" y="272"/>
                    </a:lnTo>
                    <a:lnTo>
                      <a:pt x="4432" y="136"/>
                    </a:lnTo>
                    <a:lnTo>
                      <a:pt x="4251" y="46"/>
                    </a:lnTo>
                    <a:lnTo>
                      <a:pt x="3980" y="0"/>
                    </a:lnTo>
                    <a:lnTo>
                      <a:pt x="3754" y="0"/>
                    </a:lnTo>
                    <a:lnTo>
                      <a:pt x="3528" y="46"/>
                    </a:lnTo>
                    <a:lnTo>
                      <a:pt x="3302" y="91"/>
                    </a:lnTo>
                    <a:lnTo>
                      <a:pt x="3075" y="226"/>
                    </a:lnTo>
                    <a:lnTo>
                      <a:pt x="3075" y="226"/>
                    </a:lnTo>
                    <a:lnTo>
                      <a:pt x="2895" y="91"/>
                    </a:lnTo>
                    <a:lnTo>
                      <a:pt x="2669" y="46"/>
                    </a:lnTo>
                    <a:lnTo>
                      <a:pt x="2442" y="0"/>
                    </a:lnTo>
                    <a:lnTo>
                      <a:pt x="2171" y="0"/>
                    </a:lnTo>
                    <a:lnTo>
                      <a:pt x="1945" y="46"/>
                    </a:lnTo>
                    <a:lnTo>
                      <a:pt x="1719" y="136"/>
                    </a:lnTo>
                    <a:lnTo>
                      <a:pt x="1538" y="272"/>
                    </a:lnTo>
                    <a:lnTo>
                      <a:pt x="1357" y="407"/>
                    </a:lnTo>
                    <a:lnTo>
                      <a:pt x="1357" y="407"/>
                    </a:lnTo>
                    <a:lnTo>
                      <a:pt x="1176" y="543"/>
                    </a:lnTo>
                    <a:lnTo>
                      <a:pt x="996" y="588"/>
                    </a:lnTo>
                    <a:lnTo>
                      <a:pt x="770" y="543"/>
                    </a:lnTo>
                    <a:lnTo>
                      <a:pt x="634" y="407"/>
                    </a:lnTo>
                    <a:lnTo>
                      <a:pt x="634" y="407"/>
                    </a:lnTo>
                    <a:lnTo>
                      <a:pt x="543" y="362"/>
                    </a:lnTo>
                    <a:lnTo>
                      <a:pt x="453" y="317"/>
                    </a:lnTo>
                    <a:lnTo>
                      <a:pt x="317" y="317"/>
                    </a:lnTo>
                    <a:lnTo>
                      <a:pt x="227" y="362"/>
                    </a:lnTo>
                    <a:lnTo>
                      <a:pt x="227" y="362"/>
                    </a:lnTo>
                    <a:lnTo>
                      <a:pt x="137" y="407"/>
                    </a:lnTo>
                    <a:lnTo>
                      <a:pt x="46" y="498"/>
                    </a:lnTo>
                    <a:lnTo>
                      <a:pt x="46" y="588"/>
                    </a:lnTo>
                    <a:lnTo>
                      <a:pt x="1" y="679"/>
                    </a:lnTo>
                    <a:lnTo>
                      <a:pt x="1" y="679"/>
                    </a:lnTo>
                    <a:lnTo>
                      <a:pt x="46" y="1085"/>
                    </a:lnTo>
                    <a:lnTo>
                      <a:pt x="182" y="1402"/>
                    </a:lnTo>
                    <a:lnTo>
                      <a:pt x="363" y="1718"/>
                    </a:lnTo>
                    <a:lnTo>
                      <a:pt x="589" y="1990"/>
                    </a:lnTo>
                    <a:lnTo>
                      <a:pt x="860" y="2216"/>
                    </a:lnTo>
                    <a:lnTo>
                      <a:pt x="1176" y="2397"/>
                    </a:lnTo>
                    <a:lnTo>
                      <a:pt x="1538" y="2487"/>
                    </a:lnTo>
                    <a:lnTo>
                      <a:pt x="1945" y="2532"/>
                    </a:lnTo>
                    <a:lnTo>
                      <a:pt x="1945" y="2532"/>
                    </a:lnTo>
                    <a:lnTo>
                      <a:pt x="2262" y="2487"/>
                    </a:lnTo>
                    <a:lnTo>
                      <a:pt x="2533" y="2397"/>
                    </a:lnTo>
                    <a:lnTo>
                      <a:pt x="2849" y="2261"/>
                    </a:lnTo>
                    <a:lnTo>
                      <a:pt x="3075" y="2080"/>
                    </a:lnTo>
                    <a:lnTo>
                      <a:pt x="3075" y="2080"/>
                    </a:lnTo>
                    <a:lnTo>
                      <a:pt x="3347" y="2261"/>
                    </a:lnTo>
                    <a:lnTo>
                      <a:pt x="3663" y="2397"/>
                    </a:lnTo>
                    <a:lnTo>
                      <a:pt x="3935" y="2487"/>
                    </a:lnTo>
                    <a:lnTo>
                      <a:pt x="4251" y="2532"/>
                    </a:lnTo>
                    <a:lnTo>
                      <a:pt x="4251" y="2532"/>
                    </a:lnTo>
                    <a:lnTo>
                      <a:pt x="4658" y="2487"/>
                    </a:lnTo>
                    <a:lnTo>
                      <a:pt x="4974" y="2397"/>
                    </a:lnTo>
                    <a:lnTo>
                      <a:pt x="5291" y="2216"/>
                    </a:lnTo>
                    <a:lnTo>
                      <a:pt x="5607" y="1990"/>
                    </a:lnTo>
                    <a:lnTo>
                      <a:pt x="5833" y="1718"/>
                    </a:lnTo>
                    <a:lnTo>
                      <a:pt x="6014" y="1402"/>
                    </a:lnTo>
                    <a:lnTo>
                      <a:pt x="6105" y="1085"/>
                    </a:lnTo>
                    <a:lnTo>
                      <a:pt x="6195" y="679"/>
                    </a:lnTo>
                    <a:lnTo>
                      <a:pt x="6195" y="679"/>
                    </a:lnTo>
                    <a:lnTo>
                      <a:pt x="6150" y="588"/>
                    </a:lnTo>
                    <a:lnTo>
                      <a:pt x="6105" y="498"/>
                    </a:lnTo>
                    <a:lnTo>
                      <a:pt x="6060" y="407"/>
                    </a:lnTo>
                    <a:lnTo>
                      <a:pt x="5969" y="362"/>
                    </a:lnTo>
                    <a:lnTo>
                      <a:pt x="5969"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76"/>
              <p:cNvSpPr/>
              <p:nvPr/>
            </p:nvSpPr>
            <p:spPr>
              <a:xfrm>
                <a:off x="1102825" y="1608450"/>
                <a:ext cx="107400" cy="27150"/>
              </a:xfrm>
              <a:custGeom>
                <a:avLst/>
                <a:gdLst/>
                <a:ahLst/>
                <a:cxnLst/>
                <a:rect l="l" t="t" r="r" b="b"/>
                <a:pathLst>
                  <a:path w="4296" h="1086" fill="none" extrusionOk="0">
                    <a:moveTo>
                      <a:pt x="3301" y="1086"/>
                    </a:moveTo>
                    <a:lnTo>
                      <a:pt x="3301" y="1086"/>
                    </a:lnTo>
                    <a:lnTo>
                      <a:pt x="3075" y="1041"/>
                    </a:lnTo>
                    <a:lnTo>
                      <a:pt x="2804" y="950"/>
                    </a:lnTo>
                    <a:lnTo>
                      <a:pt x="2623" y="815"/>
                    </a:lnTo>
                    <a:lnTo>
                      <a:pt x="2442" y="634"/>
                    </a:lnTo>
                    <a:lnTo>
                      <a:pt x="2442" y="634"/>
                    </a:lnTo>
                    <a:lnTo>
                      <a:pt x="2306" y="543"/>
                    </a:lnTo>
                    <a:lnTo>
                      <a:pt x="2125" y="498"/>
                    </a:lnTo>
                    <a:lnTo>
                      <a:pt x="2125" y="498"/>
                    </a:lnTo>
                    <a:lnTo>
                      <a:pt x="1990" y="543"/>
                    </a:lnTo>
                    <a:lnTo>
                      <a:pt x="1854" y="634"/>
                    </a:lnTo>
                    <a:lnTo>
                      <a:pt x="1854" y="634"/>
                    </a:lnTo>
                    <a:lnTo>
                      <a:pt x="1673" y="815"/>
                    </a:lnTo>
                    <a:lnTo>
                      <a:pt x="1447" y="950"/>
                    </a:lnTo>
                    <a:lnTo>
                      <a:pt x="1221" y="1041"/>
                    </a:lnTo>
                    <a:lnTo>
                      <a:pt x="995" y="1086"/>
                    </a:lnTo>
                    <a:lnTo>
                      <a:pt x="995" y="1086"/>
                    </a:lnTo>
                    <a:lnTo>
                      <a:pt x="679" y="1041"/>
                    </a:lnTo>
                    <a:lnTo>
                      <a:pt x="407" y="950"/>
                    </a:lnTo>
                    <a:lnTo>
                      <a:pt x="181" y="769"/>
                    </a:lnTo>
                    <a:lnTo>
                      <a:pt x="0" y="543"/>
                    </a:lnTo>
                    <a:lnTo>
                      <a:pt x="0" y="543"/>
                    </a:lnTo>
                    <a:lnTo>
                      <a:pt x="226" y="543"/>
                    </a:lnTo>
                    <a:lnTo>
                      <a:pt x="453" y="498"/>
                    </a:lnTo>
                    <a:lnTo>
                      <a:pt x="679" y="362"/>
                    </a:lnTo>
                    <a:lnTo>
                      <a:pt x="905" y="227"/>
                    </a:lnTo>
                    <a:lnTo>
                      <a:pt x="905" y="227"/>
                    </a:lnTo>
                    <a:lnTo>
                      <a:pt x="995" y="136"/>
                    </a:lnTo>
                    <a:lnTo>
                      <a:pt x="1131" y="46"/>
                    </a:lnTo>
                    <a:lnTo>
                      <a:pt x="1402" y="1"/>
                    </a:lnTo>
                    <a:lnTo>
                      <a:pt x="1673" y="46"/>
                    </a:lnTo>
                    <a:lnTo>
                      <a:pt x="1764" y="91"/>
                    </a:lnTo>
                    <a:lnTo>
                      <a:pt x="1899" y="182"/>
                    </a:lnTo>
                    <a:lnTo>
                      <a:pt x="1899" y="182"/>
                    </a:lnTo>
                    <a:lnTo>
                      <a:pt x="1990" y="272"/>
                    </a:lnTo>
                    <a:lnTo>
                      <a:pt x="2125" y="317"/>
                    </a:lnTo>
                    <a:lnTo>
                      <a:pt x="2261" y="272"/>
                    </a:lnTo>
                    <a:lnTo>
                      <a:pt x="2397" y="182"/>
                    </a:lnTo>
                    <a:lnTo>
                      <a:pt x="2397" y="182"/>
                    </a:lnTo>
                    <a:lnTo>
                      <a:pt x="2487" y="91"/>
                    </a:lnTo>
                    <a:lnTo>
                      <a:pt x="2623" y="46"/>
                    </a:lnTo>
                    <a:lnTo>
                      <a:pt x="2894" y="1"/>
                    </a:lnTo>
                    <a:lnTo>
                      <a:pt x="3165" y="46"/>
                    </a:lnTo>
                    <a:lnTo>
                      <a:pt x="3301" y="136"/>
                    </a:lnTo>
                    <a:lnTo>
                      <a:pt x="3391" y="227"/>
                    </a:lnTo>
                    <a:lnTo>
                      <a:pt x="3391" y="227"/>
                    </a:lnTo>
                    <a:lnTo>
                      <a:pt x="3572" y="362"/>
                    </a:lnTo>
                    <a:lnTo>
                      <a:pt x="3798" y="498"/>
                    </a:lnTo>
                    <a:lnTo>
                      <a:pt x="4070" y="543"/>
                    </a:lnTo>
                    <a:lnTo>
                      <a:pt x="4296" y="543"/>
                    </a:lnTo>
                    <a:lnTo>
                      <a:pt x="4296" y="543"/>
                    </a:lnTo>
                    <a:lnTo>
                      <a:pt x="4115" y="769"/>
                    </a:lnTo>
                    <a:lnTo>
                      <a:pt x="3889" y="950"/>
                    </a:lnTo>
                    <a:lnTo>
                      <a:pt x="3618" y="1041"/>
                    </a:lnTo>
                    <a:lnTo>
                      <a:pt x="3301" y="1086"/>
                    </a:lnTo>
                    <a:lnTo>
                      <a:pt x="3301" y="108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76"/>
              <p:cNvSpPr/>
              <p:nvPr/>
            </p:nvSpPr>
            <p:spPr>
              <a:xfrm>
                <a:off x="1185350" y="1635575"/>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76"/>
              <p:cNvSpPr/>
              <p:nvPr/>
            </p:nvSpPr>
            <p:spPr>
              <a:xfrm>
                <a:off x="993175" y="1253525"/>
                <a:ext cx="456675" cy="442000"/>
              </a:xfrm>
              <a:custGeom>
                <a:avLst/>
                <a:gdLst/>
                <a:ahLst/>
                <a:cxnLst/>
                <a:rect l="l" t="t" r="r" b="b"/>
                <a:pathLst>
                  <a:path w="18267" h="17680" extrusionOk="0">
                    <a:moveTo>
                      <a:pt x="6511" y="6511"/>
                    </a:moveTo>
                    <a:lnTo>
                      <a:pt x="7099" y="6557"/>
                    </a:lnTo>
                    <a:lnTo>
                      <a:pt x="7190" y="6828"/>
                    </a:lnTo>
                    <a:lnTo>
                      <a:pt x="7325" y="7099"/>
                    </a:lnTo>
                    <a:lnTo>
                      <a:pt x="7506" y="7325"/>
                    </a:lnTo>
                    <a:lnTo>
                      <a:pt x="7687" y="7551"/>
                    </a:lnTo>
                    <a:lnTo>
                      <a:pt x="7868" y="7732"/>
                    </a:lnTo>
                    <a:lnTo>
                      <a:pt x="8094" y="7868"/>
                    </a:lnTo>
                    <a:lnTo>
                      <a:pt x="8365" y="8004"/>
                    </a:lnTo>
                    <a:lnTo>
                      <a:pt x="8591" y="8094"/>
                    </a:lnTo>
                    <a:lnTo>
                      <a:pt x="8863" y="8139"/>
                    </a:lnTo>
                    <a:lnTo>
                      <a:pt x="9134" y="8184"/>
                    </a:lnTo>
                    <a:lnTo>
                      <a:pt x="9360" y="8184"/>
                    </a:lnTo>
                    <a:lnTo>
                      <a:pt x="9631" y="8139"/>
                    </a:lnTo>
                    <a:lnTo>
                      <a:pt x="9948" y="8637"/>
                    </a:lnTo>
                    <a:lnTo>
                      <a:pt x="10174" y="9179"/>
                    </a:lnTo>
                    <a:lnTo>
                      <a:pt x="10309" y="9722"/>
                    </a:lnTo>
                    <a:lnTo>
                      <a:pt x="10355" y="10309"/>
                    </a:lnTo>
                    <a:lnTo>
                      <a:pt x="10355" y="11259"/>
                    </a:lnTo>
                    <a:lnTo>
                      <a:pt x="9993" y="11259"/>
                    </a:lnTo>
                    <a:lnTo>
                      <a:pt x="9902" y="10988"/>
                    </a:lnTo>
                    <a:lnTo>
                      <a:pt x="9812" y="10762"/>
                    </a:lnTo>
                    <a:lnTo>
                      <a:pt x="9631" y="10535"/>
                    </a:lnTo>
                    <a:lnTo>
                      <a:pt x="9450" y="10355"/>
                    </a:lnTo>
                    <a:lnTo>
                      <a:pt x="9224" y="10219"/>
                    </a:lnTo>
                    <a:lnTo>
                      <a:pt x="8998" y="10129"/>
                    </a:lnTo>
                    <a:lnTo>
                      <a:pt x="8727" y="10038"/>
                    </a:lnTo>
                    <a:lnTo>
                      <a:pt x="8456" y="10038"/>
                    </a:lnTo>
                    <a:lnTo>
                      <a:pt x="8094" y="10083"/>
                    </a:lnTo>
                    <a:lnTo>
                      <a:pt x="7732" y="10219"/>
                    </a:lnTo>
                    <a:lnTo>
                      <a:pt x="7416" y="10445"/>
                    </a:lnTo>
                    <a:lnTo>
                      <a:pt x="7144" y="10716"/>
                    </a:lnTo>
                    <a:lnTo>
                      <a:pt x="6873" y="10581"/>
                    </a:lnTo>
                    <a:lnTo>
                      <a:pt x="6692" y="10535"/>
                    </a:lnTo>
                    <a:lnTo>
                      <a:pt x="6376" y="10535"/>
                    </a:lnTo>
                    <a:lnTo>
                      <a:pt x="6195" y="10581"/>
                    </a:lnTo>
                    <a:lnTo>
                      <a:pt x="5878" y="10716"/>
                    </a:lnTo>
                    <a:lnTo>
                      <a:pt x="5652" y="10445"/>
                    </a:lnTo>
                    <a:lnTo>
                      <a:pt x="5336" y="10219"/>
                    </a:lnTo>
                    <a:lnTo>
                      <a:pt x="4974" y="10083"/>
                    </a:lnTo>
                    <a:lnTo>
                      <a:pt x="4567" y="10038"/>
                    </a:lnTo>
                    <a:lnTo>
                      <a:pt x="4296" y="10038"/>
                    </a:lnTo>
                    <a:lnTo>
                      <a:pt x="4070" y="10129"/>
                    </a:lnTo>
                    <a:lnTo>
                      <a:pt x="3799" y="10219"/>
                    </a:lnTo>
                    <a:lnTo>
                      <a:pt x="3618" y="10355"/>
                    </a:lnTo>
                    <a:lnTo>
                      <a:pt x="3437" y="10535"/>
                    </a:lnTo>
                    <a:lnTo>
                      <a:pt x="3256" y="10762"/>
                    </a:lnTo>
                    <a:lnTo>
                      <a:pt x="3120" y="10988"/>
                    </a:lnTo>
                    <a:lnTo>
                      <a:pt x="3075" y="11259"/>
                    </a:lnTo>
                    <a:lnTo>
                      <a:pt x="2714" y="11259"/>
                    </a:lnTo>
                    <a:lnTo>
                      <a:pt x="2714" y="10309"/>
                    </a:lnTo>
                    <a:lnTo>
                      <a:pt x="2759" y="9902"/>
                    </a:lnTo>
                    <a:lnTo>
                      <a:pt x="2804" y="9541"/>
                    </a:lnTo>
                    <a:lnTo>
                      <a:pt x="2894" y="9179"/>
                    </a:lnTo>
                    <a:lnTo>
                      <a:pt x="3030" y="8817"/>
                    </a:lnTo>
                    <a:lnTo>
                      <a:pt x="3166" y="8501"/>
                    </a:lnTo>
                    <a:lnTo>
                      <a:pt x="3392" y="8184"/>
                    </a:lnTo>
                    <a:lnTo>
                      <a:pt x="3573" y="7868"/>
                    </a:lnTo>
                    <a:lnTo>
                      <a:pt x="3844" y="7642"/>
                    </a:lnTo>
                    <a:lnTo>
                      <a:pt x="4115" y="7371"/>
                    </a:lnTo>
                    <a:lnTo>
                      <a:pt x="4386" y="7144"/>
                    </a:lnTo>
                    <a:lnTo>
                      <a:pt x="4703" y="6964"/>
                    </a:lnTo>
                    <a:lnTo>
                      <a:pt x="5065" y="6783"/>
                    </a:lnTo>
                    <a:lnTo>
                      <a:pt x="5381" y="6692"/>
                    </a:lnTo>
                    <a:lnTo>
                      <a:pt x="5743" y="6602"/>
                    </a:lnTo>
                    <a:lnTo>
                      <a:pt x="6150" y="6511"/>
                    </a:lnTo>
                    <a:close/>
                    <a:moveTo>
                      <a:pt x="2894" y="7597"/>
                    </a:moveTo>
                    <a:lnTo>
                      <a:pt x="2714" y="7913"/>
                    </a:lnTo>
                    <a:lnTo>
                      <a:pt x="2533" y="8230"/>
                    </a:lnTo>
                    <a:lnTo>
                      <a:pt x="2397" y="8546"/>
                    </a:lnTo>
                    <a:lnTo>
                      <a:pt x="2261" y="8863"/>
                    </a:lnTo>
                    <a:lnTo>
                      <a:pt x="2126" y="9224"/>
                    </a:lnTo>
                    <a:lnTo>
                      <a:pt x="2081" y="9586"/>
                    </a:lnTo>
                    <a:lnTo>
                      <a:pt x="2035" y="9948"/>
                    </a:lnTo>
                    <a:lnTo>
                      <a:pt x="1990" y="10309"/>
                    </a:lnTo>
                    <a:lnTo>
                      <a:pt x="1990" y="11440"/>
                    </a:lnTo>
                    <a:lnTo>
                      <a:pt x="1764" y="11304"/>
                    </a:lnTo>
                    <a:lnTo>
                      <a:pt x="1583" y="11123"/>
                    </a:lnTo>
                    <a:lnTo>
                      <a:pt x="1448" y="10897"/>
                    </a:lnTo>
                    <a:lnTo>
                      <a:pt x="1357" y="10626"/>
                    </a:lnTo>
                    <a:lnTo>
                      <a:pt x="1312" y="10445"/>
                    </a:lnTo>
                    <a:lnTo>
                      <a:pt x="1176" y="10355"/>
                    </a:lnTo>
                    <a:lnTo>
                      <a:pt x="995" y="10174"/>
                    </a:lnTo>
                    <a:lnTo>
                      <a:pt x="860" y="9993"/>
                    </a:lnTo>
                    <a:lnTo>
                      <a:pt x="769" y="9767"/>
                    </a:lnTo>
                    <a:lnTo>
                      <a:pt x="724" y="9541"/>
                    </a:lnTo>
                    <a:lnTo>
                      <a:pt x="769" y="9270"/>
                    </a:lnTo>
                    <a:lnTo>
                      <a:pt x="905" y="8998"/>
                    </a:lnTo>
                    <a:lnTo>
                      <a:pt x="1086" y="8772"/>
                    </a:lnTo>
                    <a:lnTo>
                      <a:pt x="1357" y="8682"/>
                    </a:lnTo>
                    <a:lnTo>
                      <a:pt x="1538" y="8591"/>
                    </a:lnTo>
                    <a:lnTo>
                      <a:pt x="1628" y="8456"/>
                    </a:lnTo>
                    <a:lnTo>
                      <a:pt x="1674" y="8275"/>
                    </a:lnTo>
                    <a:lnTo>
                      <a:pt x="1809" y="8094"/>
                    </a:lnTo>
                    <a:lnTo>
                      <a:pt x="1945" y="7958"/>
                    </a:lnTo>
                    <a:lnTo>
                      <a:pt x="2081" y="7823"/>
                    </a:lnTo>
                    <a:lnTo>
                      <a:pt x="2261" y="7732"/>
                    </a:lnTo>
                    <a:lnTo>
                      <a:pt x="2442" y="7687"/>
                    </a:lnTo>
                    <a:lnTo>
                      <a:pt x="2623" y="7642"/>
                    </a:lnTo>
                    <a:lnTo>
                      <a:pt x="2804" y="7597"/>
                    </a:lnTo>
                    <a:close/>
                    <a:moveTo>
                      <a:pt x="10626" y="8365"/>
                    </a:moveTo>
                    <a:lnTo>
                      <a:pt x="10897" y="8546"/>
                    </a:lnTo>
                    <a:lnTo>
                      <a:pt x="11214" y="8637"/>
                    </a:lnTo>
                    <a:lnTo>
                      <a:pt x="11530" y="8682"/>
                    </a:lnTo>
                    <a:lnTo>
                      <a:pt x="11847" y="8727"/>
                    </a:lnTo>
                    <a:lnTo>
                      <a:pt x="12073" y="8908"/>
                    </a:lnTo>
                    <a:lnTo>
                      <a:pt x="12208" y="9089"/>
                    </a:lnTo>
                    <a:lnTo>
                      <a:pt x="12299" y="9315"/>
                    </a:lnTo>
                    <a:lnTo>
                      <a:pt x="12344" y="9541"/>
                    </a:lnTo>
                    <a:lnTo>
                      <a:pt x="12299" y="9767"/>
                    </a:lnTo>
                    <a:lnTo>
                      <a:pt x="12208" y="9993"/>
                    </a:lnTo>
                    <a:lnTo>
                      <a:pt x="12073" y="10174"/>
                    </a:lnTo>
                    <a:lnTo>
                      <a:pt x="11892" y="10355"/>
                    </a:lnTo>
                    <a:lnTo>
                      <a:pt x="11756" y="10445"/>
                    </a:lnTo>
                    <a:lnTo>
                      <a:pt x="11711" y="10626"/>
                    </a:lnTo>
                    <a:lnTo>
                      <a:pt x="11621" y="10897"/>
                    </a:lnTo>
                    <a:lnTo>
                      <a:pt x="11485" y="11123"/>
                    </a:lnTo>
                    <a:lnTo>
                      <a:pt x="11304" y="11304"/>
                    </a:lnTo>
                    <a:lnTo>
                      <a:pt x="11033" y="11440"/>
                    </a:lnTo>
                    <a:lnTo>
                      <a:pt x="11033" y="10309"/>
                    </a:lnTo>
                    <a:lnTo>
                      <a:pt x="11033" y="9812"/>
                    </a:lnTo>
                    <a:lnTo>
                      <a:pt x="10942" y="9315"/>
                    </a:lnTo>
                    <a:lnTo>
                      <a:pt x="10807" y="8863"/>
                    </a:lnTo>
                    <a:lnTo>
                      <a:pt x="10626" y="8365"/>
                    </a:lnTo>
                    <a:close/>
                    <a:moveTo>
                      <a:pt x="4567" y="10716"/>
                    </a:moveTo>
                    <a:lnTo>
                      <a:pt x="4748" y="10762"/>
                    </a:lnTo>
                    <a:lnTo>
                      <a:pt x="4929" y="10807"/>
                    </a:lnTo>
                    <a:lnTo>
                      <a:pt x="5065" y="10897"/>
                    </a:lnTo>
                    <a:lnTo>
                      <a:pt x="5200" y="10988"/>
                    </a:lnTo>
                    <a:lnTo>
                      <a:pt x="5291" y="11123"/>
                    </a:lnTo>
                    <a:lnTo>
                      <a:pt x="5381" y="11259"/>
                    </a:lnTo>
                    <a:lnTo>
                      <a:pt x="5426" y="11440"/>
                    </a:lnTo>
                    <a:lnTo>
                      <a:pt x="5426" y="11575"/>
                    </a:lnTo>
                    <a:lnTo>
                      <a:pt x="5426" y="11756"/>
                    </a:lnTo>
                    <a:lnTo>
                      <a:pt x="5381" y="11937"/>
                    </a:lnTo>
                    <a:lnTo>
                      <a:pt x="5291" y="12073"/>
                    </a:lnTo>
                    <a:lnTo>
                      <a:pt x="5200" y="12208"/>
                    </a:lnTo>
                    <a:lnTo>
                      <a:pt x="5065" y="12299"/>
                    </a:lnTo>
                    <a:lnTo>
                      <a:pt x="4929" y="12389"/>
                    </a:lnTo>
                    <a:lnTo>
                      <a:pt x="4748" y="12434"/>
                    </a:lnTo>
                    <a:lnTo>
                      <a:pt x="4432" y="12434"/>
                    </a:lnTo>
                    <a:lnTo>
                      <a:pt x="4251" y="12389"/>
                    </a:lnTo>
                    <a:lnTo>
                      <a:pt x="4115" y="12299"/>
                    </a:lnTo>
                    <a:lnTo>
                      <a:pt x="3979" y="12208"/>
                    </a:lnTo>
                    <a:lnTo>
                      <a:pt x="3889" y="12073"/>
                    </a:lnTo>
                    <a:lnTo>
                      <a:pt x="3799" y="11937"/>
                    </a:lnTo>
                    <a:lnTo>
                      <a:pt x="3753" y="11756"/>
                    </a:lnTo>
                    <a:lnTo>
                      <a:pt x="3753" y="11575"/>
                    </a:lnTo>
                    <a:lnTo>
                      <a:pt x="3753" y="11440"/>
                    </a:lnTo>
                    <a:lnTo>
                      <a:pt x="3799" y="11259"/>
                    </a:lnTo>
                    <a:lnTo>
                      <a:pt x="3889" y="11123"/>
                    </a:lnTo>
                    <a:lnTo>
                      <a:pt x="3979" y="10988"/>
                    </a:lnTo>
                    <a:lnTo>
                      <a:pt x="4115" y="10897"/>
                    </a:lnTo>
                    <a:lnTo>
                      <a:pt x="4251" y="10807"/>
                    </a:lnTo>
                    <a:lnTo>
                      <a:pt x="4432" y="10762"/>
                    </a:lnTo>
                    <a:lnTo>
                      <a:pt x="4567" y="10716"/>
                    </a:lnTo>
                    <a:close/>
                    <a:moveTo>
                      <a:pt x="8456" y="10716"/>
                    </a:moveTo>
                    <a:lnTo>
                      <a:pt x="8636" y="10762"/>
                    </a:lnTo>
                    <a:lnTo>
                      <a:pt x="8817" y="10807"/>
                    </a:lnTo>
                    <a:lnTo>
                      <a:pt x="8953" y="10897"/>
                    </a:lnTo>
                    <a:lnTo>
                      <a:pt x="9089" y="10988"/>
                    </a:lnTo>
                    <a:lnTo>
                      <a:pt x="9179" y="11123"/>
                    </a:lnTo>
                    <a:lnTo>
                      <a:pt x="9269" y="11259"/>
                    </a:lnTo>
                    <a:lnTo>
                      <a:pt x="9315" y="11440"/>
                    </a:lnTo>
                    <a:lnTo>
                      <a:pt x="9315" y="11575"/>
                    </a:lnTo>
                    <a:lnTo>
                      <a:pt x="9315" y="11756"/>
                    </a:lnTo>
                    <a:lnTo>
                      <a:pt x="9269" y="11937"/>
                    </a:lnTo>
                    <a:lnTo>
                      <a:pt x="9179" y="12073"/>
                    </a:lnTo>
                    <a:lnTo>
                      <a:pt x="9089" y="12208"/>
                    </a:lnTo>
                    <a:lnTo>
                      <a:pt x="8953" y="12299"/>
                    </a:lnTo>
                    <a:lnTo>
                      <a:pt x="8817" y="12389"/>
                    </a:lnTo>
                    <a:lnTo>
                      <a:pt x="8636" y="12434"/>
                    </a:lnTo>
                    <a:lnTo>
                      <a:pt x="8275" y="12434"/>
                    </a:lnTo>
                    <a:lnTo>
                      <a:pt x="8139" y="12389"/>
                    </a:lnTo>
                    <a:lnTo>
                      <a:pt x="8004" y="12299"/>
                    </a:lnTo>
                    <a:lnTo>
                      <a:pt x="7868" y="12208"/>
                    </a:lnTo>
                    <a:lnTo>
                      <a:pt x="7777" y="12073"/>
                    </a:lnTo>
                    <a:lnTo>
                      <a:pt x="7687" y="11937"/>
                    </a:lnTo>
                    <a:lnTo>
                      <a:pt x="7642" y="11756"/>
                    </a:lnTo>
                    <a:lnTo>
                      <a:pt x="7597" y="11575"/>
                    </a:lnTo>
                    <a:lnTo>
                      <a:pt x="7642" y="11440"/>
                    </a:lnTo>
                    <a:lnTo>
                      <a:pt x="7687" y="11259"/>
                    </a:lnTo>
                    <a:lnTo>
                      <a:pt x="7777" y="11123"/>
                    </a:lnTo>
                    <a:lnTo>
                      <a:pt x="7868" y="10988"/>
                    </a:lnTo>
                    <a:lnTo>
                      <a:pt x="8004" y="10897"/>
                    </a:lnTo>
                    <a:lnTo>
                      <a:pt x="8139" y="10807"/>
                    </a:lnTo>
                    <a:lnTo>
                      <a:pt x="8275" y="10762"/>
                    </a:lnTo>
                    <a:lnTo>
                      <a:pt x="8456" y="10716"/>
                    </a:lnTo>
                    <a:close/>
                    <a:moveTo>
                      <a:pt x="6511" y="11214"/>
                    </a:moveTo>
                    <a:lnTo>
                      <a:pt x="6692" y="11259"/>
                    </a:lnTo>
                    <a:lnTo>
                      <a:pt x="6783" y="11349"/>
                    </a:lnTo>
                    <a:lnTo>
                      <a:pt x="6873" y="11440"/>
                    </a:lnTo>
                    <a:lnTo>
                      <a:pt x="6918" y="11575"/>
                    </a:lnTo>
                    <a:lnTo>
                      <a:pt x="6918" y="11892"/>
                    </a:lnTo>
                    <a:lnTo>
                      <a:pt x="7009" y="12208"/>
                    </a:lnTo>
                    <a:lnTo>
                      <a:pt x="7144" y="12480"/>
                    </a:lnTo>
                    <a:lnTo>
                      <a:pt x="7371" y="12706"/>
                    </a:lnTo>
                    <a:lnTo>
                      <a:pt x="7597" y="12887"/>
                    </a:lnTo>
                    <a:lnTo>
                      <a:pt x="7868" y="13022"/>
                    </a:lnTo>
                    <a:lnTo>
                      <a:pt x="8139" y="13113"/>
                    </a:lnTo>
                    <a:lnTo>
                      <a:pt x="8456" y="13158"/>
                    </a:lnTo>
                    <a:lnTo>
                      <a:pt x="8727" y="13158"/>
                    </a:lnTo>
                    <a:lnTo>
                      <a:pt x="8998" y="13067"/>
                    </a:lnTo>
                    <a:lnTo>
                      <a:pt x="9224" y="12977"/>
                    </a:lnTo>
                    <a:lnTo>
                      <a:pt x="9450" y="12841"/>
                    </a:lnTo>
                    <a:lnTo>
                      <a:pt x="9631" y="12661"/>
                    </a:lnTo>
                    <a:lnTo>
                      <a:pt x="9812" y="12434"/>
                    </a:lnTo>
                    <a:lnTo>
                      <a:pt x="9902" y="12208"/>
                    </a:lnTo>
                    <a:lnTo>
                      <a:pt x="9993" y="11937"/>
                    </a:lnTo>
                    <a:lnTo>
                      <a:pt x="10355" y="11937"/>
                    </a:lnTo>
                    <a:lnTo>
                      <a:pt x="10355" y="13836"/>
                    </a:lnTo>
                    <a:lnTo>
                      <a:pt x="10309" y="14153"/>
                    </a:lnTo>
                    <a:lnTo>
                      <a:pt x="10264" y="14469"/>
                    </a:lnTo>
                    <a:lnTo>
                      <a:pt x="10174" y="14740"/>
                    </a:lnTo>
                    <a:lnTo>
                      <a:pt x="10083" y="15057"/>
                    </a:lnTo>
                    <a:lnTo>
                      <a:pt x="9948" y="15328"/>
                    </a:lnTo>
                    <a:lnTo>
                      <a:pt x="9812" y="15554"/>
                    </a:lnTo>
                    <a:lnTo>
                      <a:pt x="9631" y="15825"/>
                    </a:lnTo>
                    <a:lnTo>
                      <a:pt x="9405" y="16052"/>
                    </a:lnTo>
                    <a:lnTo>
                      <a:pt x="9179" y="16232"/>
                    </a:lnTo>
                    <a:lnTo>
                      <a:pt x="8953" y="16413"/>
                    </a:lnTo>
                    <a:lnTo>
                      <a:pt x="8682" y="16594"/>
                    </a:lnTo>
                    <a:lnTo>
                      <a:pt x="8410" y="16730"/>
                    </a:lnTo>
                    <a:lnTo>
                      <a:pt x="8139" y="16820"/>
                    </a:lnTo>
                    <a:lnTo>
                      <a:pt x="7823" y="16911"/>
                    </a:lnTo>
                    <a:lnTo>
                      <a:pt x="7506" y="16956"/>
                    </a:lnTo>
                    <a:lnTo>
                      <a:pt x="5562" y="16956"/>
                    </a:lnTo>
                    <a:lnTo>
                      <a:pt x="5245" y="16911"/>
                    </a:lnTo>
                    <a:lnTo>
                      <a:pt x="4929" y="16820"/>
                    </a:lnTo>
                    <a:lnTo>
                      <a:pt x="4658" y="16730"/>
                    </a:lnTo>
                    <a:lnTo>
                      <a:pt x="4386" y="16594"/>
                    </a:lnTo>
                    <a:lnTo>
                      <a:pt x="4115" y="16413"/>
                    </a:lnTo>
                    <a:lnTo>
                      <a:pt x="3889" y="16232"/>
                    </a:lnTo>
                    <a:lnTo>
                      <a:pt x="3663" y="16052"/>
                    </a:lnTo>
                    <a:lnTo>
                      <a:pt x="3437" y="15825"/>
                    </a:lnTo>
                    <a:lnTo>
                      <a:pt x="3256" y="15554"/>
                    </a:lnTo>
                    <a:lnTo>
                      <a:pt x="3120" y="15328"/>
                    </a:lnTo>
                    <a:lnTo>
                      <a:pt x="2985" y="15057"/>
                    </a:lnTo>
                    <a:lnTo>
                      <a:pt x="2849" y="14740"/>
                    </a:lnTo>
                    <a:lnTo>
                      <a:pt x="2804" y="14469"/>
                    </a:lnTo>
                    <a:lnTo>
                      <a:pt x="2759" y="14153"/>
                    </a:lnTo>
                    <a:lnTo>
                      <a:pt x="2714" y="13836"/>
                    </a:lnTo>
                    <a:lnTo>
                      <a:pt x="2714" y="11937"/>
                    </a:lnTo>
                    <a:lnTo>
                      <a:pt x="3075" y="11937"/>
                    </a:lnTo>
                    <a:lnTo>
                      <a:pt x="3120" y="12208"/>
                    </a:lnTo>
                    <a:lnTo>
                      <a:pt x="3256" y="12434"/>
                    </a:lnTo>
                    <a:lnTo>
                      <a:pt x="3437" y="12661"/>
                    </a:lnTo>
                    <a:lnTo>
                      <a:pt x="3618" y="12841"/>
                    </a:lnTo>
                    <a:lnTo>
                      <a:pt x="3799" y="12977"/>
                    </a:lnTo>
                    <a:lnTo>
                      <a:pt x="4070" y="13067"/>
                    </a:lnTo>
                    <a:lnTo>
                      <a:pt x="4296" y="13158"/>
                    </a:lnTo>
                    <a:lnTo>
                      <a:pt x="4567" y="13158"/>
                    </a:lnTo>
                    <a:lnTo>
                      <a:pt x="4884" y="13113"/>
                    </a:lnTo>
                    <a:lnTo>
                      <a:pt x="5200" y="13022"/>
                    </a:lnTo>
                    <a:lnTo>
                      <a:pt x="5472" y="12887"/>
                    </a:lnTo>
                    <a:lnTo>
                      <a:pt x="5698" y="12706"/>
                    </a:lnTo>
                    <a:lnTo>
                      <a:pt x="5878" y="12480"/>
                    </a:lnTo>
                    <a:lnTo>
                      <a:pt x="6059" y="12208"/>
                    </a:lnTo>
                    <a:lnTo>
                      <a:pt x="6150" y="11892"/>
                    </a:lnTo>
                    <a:lnTo>
                      <a:pt x="6150" y="11575"/>
                    </a:lnTo>
                    <a:lnTo>
                      <a:pt x="6195" y="11440"/>
                    </a:lnTo>
                    <a:lnTo>
                      <a:pt x="6285" y="11349"/>
                    </a:lnTo>
                    <a:lnTo>
                      <a:pt x="6376" y="11259"/>
                    </a:lnTo>
                    <a:lnTo>
                      <a:pt x="6511" y="11214"/>
                    </a:lnTo>
                    <a:close/>
                    <a:moveTo>
                      <a:pt x="10581" y="1"/>
                    </a:moveTo>
                    <a:lnTo>
                      <a:pt x="10445" y="46"/>
                    </a:lnTo>
                    <a:lnTo>
                      <a:pt x="10355" y="91"/>
                    </a:lnTo>
                    <a:lnTo>
                      <a:pt x="10264" y="182"/>
                    </a:lnTo>
                    <a:lnTo>
                      <a:pt x="9902" y="136"/>
                    </a:lnTo>
                    <a:lnTo>
                      <a:pt x="9586" y="91"/>
                    </a:lnTo>
                    <a:lnTo>
                      <a:pt x="9134" y="136"/>
                    </a:lnTo>
                    <a:lnTo>
                      <a:pt x="8727" y="272"/>
                    </a:lnTo>
                    <a:lnTo>
                      <a:pt x="8320" y="453"/>
                    </a:lnTo>
                    <a:lnTo>
                      <a:pt x="7958" y="724"/>
                    </a:lnTo>
                    <a:lnTo>
                      <a:pt x="7687" y="1041"/>
                    </a:lnTo>
                    <a:lnTo>
                      <a:pt x="7461" y="1402"/>
                    </a:lnTo>
                    <a:lnTo>
                      <a:pt x="7280" y="1809"/>
                    </a:lnTo>
                    <a:lnTo>
                      <a:pt x="7190" y="2216"/>
                    </a:lnTo>
                    <a:lnTo>
                      <a:pt x="6918" y="2352"/>
                    </a:lnTo>
                    <a:lnTo>
                      <a:pt x="6647" y="2533"/>
                    </a:lnTo>
                    <a:lnTo>
                      <a:pt x="6421" y="2714"/>
                    </a:lnTo>
                    <a:lnTo>
                      <a:pt x="6240" y="2940"/>
                    </a:lnTo>
                    <a:lnTo>
                      <a:pt x="6105" y="3166"/>
                    </a:lnTo>
                    <a:lnTo>
                      <a:pt x="5969" y="3437"/>
                    </a:lnTo>
                    <a:lnTo>
                      <a:pt x="5924" y="3753"/>
                    </a:lnTo>
                    <a:lnTo>
                      <a:pt x="5878" y="4070"/>
                    </a:lnTo>
                    <a:lnTo>
                      <a:pt x="5924" y="4341"/>
                    </a:lnTo>
                    <a:lnTo>
                      <a:pt x="5969" y="4613"/>
                    </a:lnTo>
                    <a:lnTo>
                      <a:pt x="6059" y="4884"/>
                    </a:lnTo>
                    <a:lnTo>
                      <a:pt x="6195" y="5110"/>
                    </a:lnTo>
                    <a:lnTo>
                      <a:pt x="6376" y="5336"/>
                    </a:lnTo>
                    <a:lnTo>
                      <a:pt x="6557" y="5517"/>
                    </a:lnTo>
                    <a:lnTo>
                      <a:pt x="6783" y="5698"/>
                    </a:lnTo>
                    <a:lnTo>
                      <a:pt x="7054" y="5833"/>
                    </a:lnTo>
                    <a:lnTo>
                      <a:pt x="7054" y="5833"/>
                    </a:lnTo>
                    <a:lnTo>
                      <a:pt x="6511" y="5788"/>
                    </a:lnTo>
                    <a:lnTo>
                      <a:pt x="6105" y="5833"/>
                    </a:lnTo>
                    <a:lnTo>
                      <a:pt x="5652" y="5879"/>
                    </a:lnTo>
                    <a:lnTo>
                      <a:pt x="5245" y="5969"/>
                    </a:lnTo>
                    <a:lnTo>
                      <a:pt x="4839" y="6105"/>
                    </a:lnTo>
                    <a:lnTo>
                      <a:pt x="4477" y="6285"/>
                    </a:lnTo>
                    <a:lnTo>
                      <a:pt x="4115" y="6511"/>
                    </a:lnTo>
                    <a:lnTo>
                      <a:pt x="3753" y="6738"/>
                    </a:lnTo>
                    <a:lnTo>
                      <a:pt x="3437" y="7009"/>
                    </a:lnTo>
                    <a:lnTo>
                      <a:pt x="3120" y="6918"/>
                    </a:lnTo>
                    <a:lnTo>
                      <a:pt x="2804" y="6873"/>
                    </a:lnTo>
                    <a:lnTo>
                      <a:pt x="2533" y="6918"/>
                    </a:lnTo>
                    <a:lnTo>
                      <a:pt x="2261" y="6964"/>
                    </a:lnTo>
                    <a:lnTo>
                      <a:pt x="1990" y="7054"/>
                    </a:lnTo>
                    <a:lnTo>
                      <a:pt x="1719" y="7190"/>
                    </a:lnTo>
                    <a:lnTo>
                      <a:pt x="1538" y="7371"/>
                    </a:lnTo>
                    <a:lnTo>
                      <a:pt x="1312" y="7551"/>
                    </a:lnTo>
                    <a:lnTo>
                      <a:pt x="1131" y="7777"/>
                    </a:lnTo>
                    <a:lnTo>
                      <a:pt x="995" y="8049"/>
                    </a:lnTo>
                    <a:lnTo>
                      <a:pt x="815" y="8139"/>
                    </a:lnTo>
                    <a:lnTo>
                      <a:pt x="588" y="8275"/>
                    </a:lnTo>
                    <a:lnTo>
                      <a:pt x="408" y="8456"/>
                    </a:lnTo>
                    <a:lnTo>
                      <a:pt x="272" y="8637"/>
                    </a:lnTo>
                    <a:lnTo>
                      <a:pt x="182" y="8817"/>
                    </a:lnTo>
                    <a:lnTo>
                      <a:pt x="91" y="9043"/>
                    </a:lnTo>
                    <a:lnTo>
                      <a:pt x="1" y="9315"/>
                    </a:lnTo>
                    <a:lnTo>
                      <a:pt x="1" y="9541"/>
                    </a:lnTo>
                    <a:lnTo>
                      <a:pt x="46" y="9948"/>
                    </a:lnTo>
                    <a:lnTo>
                      <a:pt x="182" y="10309"/>
                    </a:lnTo>
                    <a:lnTo>
                      <a:pt x="408" y="10626"/>
                    </a:lnTo>
                    <a:lnTo>
                      <a:pt x="679" y="10852"/>
                    </a:lnTo>
                    <a:lnTo>
                      <a:pt x="769" y="11123"/>
                    </a:lnTo>
                    <a:lnTo>
                      <a:pt x="860" y="11349"/>
                    </a:lnTo>
                    <a:lnTo>
                      <a:pt x="995" y="11530"/>
                    </a:lnTo>
                    <a:lnTo>
                      <a:pt x="1176" y="11711"/>
                    </a:lnTo>
                    <a:lnTo>
                      <a:pt x="1357" y="11847"/>
                    </a:lnTo>
                    <a:lnTo>
                      <a:pt x="1538" y="11982"/>
                    </a:lnTo>
                    <a:lnTo>
                      <a:pt x="1764" y="12073"/>
                    </a:lnTo>
                    <a:lnTo>
                      <a:pt x="1990" y="12163"/>
                    </a:lnTo>
                    <a:lnTo>
                      <a:pt x="1990" y="13836"/>
                    </a:lnTo>
                    <a:lnTo>
                      <a:pt x="2035" y="14198"/>
                    </a:lnTo>
                    <a:lnTo>
                      <a:pt x="2081" y="14605"/>
                    </a:lnTo>
                    <a:lnTo>
                      <a:pt x="2171" y="14966"/>
                    </a:lnTo>
                    <a:lnTo>
                      <a:pt x="2307" y="15328"/>
                    </a:lnTo>
                    <a:lnTo>
                      <a:pt x="2487" y="15645"/>
                    </a:lnTo>
                    <a:lnTo>
                      <a:pt x="2668" y="15961"/>
                    </a:lnTo>
                    <a:lnTo>
                      <a:pt x="2894" y="16278"/>
                    </a:lnTo>
                    <a:lnTo>
                      <a:pt x="3166" y="16549"/>
                    </a:lnTo>
                    <a:lnTo>
                      <a:pt x="3437" y="16775"/>
                    </a:lnTo>
                    <a:lnTo>
                      <a:pt x="3708" y="17001"/>
                    </a:lnTo>
                    <a:lnTo>
                      <a:pt x="4025" y="17227"/>
                    </a:lnTo>
                    <a:lnTo>
                      <a:pt x="4386" y="17363"/>
                    </a:lnTo>
                    <a:lnTo>
                      <a:pt x="4748" y="17498"/>
                    </a:lnTo>
                    <a:lnTo>
                      <a:pt x="5110" y="17589"/>
                    </a:lnTo>
                    <a:lnTo>
                      <a:pt x="5472" y="17679"/>
                    </a:lnTo>
                    <a:lnTo>
                      <a:pt x="7597" y="17679"/>
                    </a:lnTo>
                    <a:lnTo>
                      <a:pt x="7958" y="17589"/>
                    </a:lnTo>
                    <a:lnTo>
                      <a:pt x="8320" y="17498"/>
                    </a:lnTo>
                    <a:lnTo>
                      <a:pt x="8682" y="17363"/>
                    </a:lnTo>
                    <a:lnTo>
                      <a:pt x="9043" y="17227"/>
                    </a:lnTo>
                    <a:lnTo>
                      <a:pt x="9360" y="17001"/>
                    </a:lnTo>
                    <a:lnTo>
                      <a:pt x="9631" y="16775"/>
                    </a:lnTo>
                    <a:lnTo>
                      <a:pt x="9902" y="16549"/>
                    </a:lnTo>
                    <a:lnTo>
                      <a:pt x="10174" y="16278"/>
                    </a:lnTo>
                    <a:lnTo>
                      <a:pt x="10400" y="15961"/>
                    </a:lnTo>
                    <a:lnTo>
                      <a:pt x="10581" y="15645"/>
                    </a:lnTo>
                    <a:lnTo>
                      <a:pt x="10762" y="15328"/>
                    </a:lnTo>
                    <a:lnTo>
                      <a:pt x="10852" y="14966"/>
                    </a:lnTo>
                    <a:lnTo>
                      <a:pt x="10988" y="14605"/>
                    </a:lnTo>
                    <a:lnTo>
                      <a:pt x="11033" y="14198"/>
                    </a:lnTo>
                    <a:lnTo>
                      <a:pt x="11033" y="13836"/>
                    </a:lnTo>
                    <a:lnTo>
                      <a:pt x="11033" y="12163"/>
                    </a:lnTo>
                    <a:lnTo>
                      <a:pt x="11304" y="12073"/>
                    </a:lnTo>
                    <a:lnTo>
                      <a:pt x="11530" y="11982"/>
                    </a:lnTo>
                    <a:lnTo>
                      <a:pt x="11711" y="11847"/>
                    </a:lnTo>
                    <a:lnTo>
                      <a:pt x="11892" y="11711"/>
                    </a:lnTo>
                    <a:lnTo>
                      <a:pt x="12073" y="11530"/>
                    </a:lnTo>
                    <a:lnTo>
                      <a:pt x="12208" y="11349"/>
                    </a:lnTo>
                    <a:lnTo>
                      <a:pt x="12299" y="11123"/>
                    </a:lnTo>
                    <a:lnTo>
                      <a:pt x="12389" y="10852"/>
                    </a:lnTo>
                    <a:lnTo>
                      <a:pt x="12661" y="10626"/>
                    </a:lnTo>
                    <a:lnTo>
                      <a:pt x="12887" y="10309"/>
                    </a:lnTo>
                    <a:lnTo>
                      <a:pt x="13022" y="9948"/>
                    </a:lnTo>
                    <a:lnTo>
                      <a:pt x="13067" y="9541"/>
                    </a:lnTo>
                    <a:lnTo>
                      <a:pt x="13022" y="9315"/>
                    </a:lnTo>
                    <a:lnTo>
                      <a:pt x="12977" y="9089"/>
                    </a:lnTo>
                    <a:lnTo>
                      <a:pt x="12932" y="8863"/>
                    </a:lnTo>
                    <a:lnTo>
                      <a:pt x="12796" y="8682"/>
                    </a:lnTo>
                    <a:lnTo>
                      <a:pt x="13158" y="8546"/>
                    </a:lnTo>
                    <a:lnTo>
                      <a:pt x="13474" y="8410"/>
                    </a:lnTo>
                    <a:lnTo>
                      <a:pt x="13791" y="8230"/>
                    </a:lnTo>
                    <a:lnTo>
                      <a:pt x="14107" y="8004"/>
                    </a:lnTo>
                    <a:lnTo>
                      <a:pt x="14424" y="8094"/>
                    </a:lnTo>
                    <a:lnTo>
                      <a:pt x="14740" y="8139"/>
                    </a:lnTo>
                    <a:lnTo>
                      <a:pt x="15057" y="8184"/>
                    </a:lnTo>
                    <a:lnTo>
                      <a:pt x="15373" y="8139"/>
                    </a:lnTo>
                    <a:lnTo>
                      <a:pt x="15645" y="8049"/>
                    </a:lnTo>
                    <a:lnTo>
                      <a:pt x="15961" y="7913"/>
                    </a:lnTo>
                    <a:lnTo>
                      <a:pt x="16232" y="7732"/>
                    </a:lnTo>
                    <a:lnTo>
                      <a:pt x="16458" y="7551"/>
                    </a:lnTo>
                    <a:lnTo>
                      <a:pt x="16775" y="7190"/>
                    </a:lnTo>
                    <a:lnTo>
                      <a:pt x="16956" y="6738"/>
                    </a:lnTo>
                    <a:lnTo>
                      <a:pt x="17091" y="6285"/>
                    </a:lnTo>
                    <a:lnTo>
                      <a:pt x="17091" y="5833"/>
                    </a:lnTo>
                    <a:lnTo>
                      <a:pt x="17363" y="5698"/>
                    </a:lnTo>
                    <a:lnTo>
                      <a:pt x="17589" y="5517"/>
                    </a:lnTo>
                    <a:lnTo>
                      <a:pt x="17770" y="5336"/>
                    </a:lnTo>
                    <a:lnTo>
                      <a:pt x="17950" y="5110"/>
                    </a:lnTo>
                    <a:lnTo>
                      <a:pt x="18086" y="4884"/>
                    </a:lnTo>
                    <a:lnTo>
                      <a:pt x="18177" y="4613"/>
                    </a:lnTo>
                    <a:lnTo>
                      <a:pt x="18267" y="4341"/>
                    </a:lnTo>
                    <a:lnTo>
                      <a:pt x="18267" y="4070"/>
                    </a:lnTo>
                    <a:lnTo>
                      <a:pt x="18222" y="3753"/>
                    </a:lnTo>
                    <a:lnTo>
                      <a:pt x="18177" y="3437"/>
                    </a:lnTo>
                    <a:lnTo>
                      <a:pt x="18041" y="3166"/>
                    </a:lnTo>
                    <a:lnTo>
                      <a:pt x="17905" y="2940"/>
                    </a:lnTo>
                    <a:lnTo>
                      <a:pt x="17724" y="2714"/>
                    </a:lnTo>
                    <a:lnTo>
                      <a:pt x="17498" y="2533"/>
                    </a:lnTo>
                    <a:lnTo>
                      <a:pt x="17227" y="2352"/>
                    </a:lnTo>
                    <a:lnTo>
                      <a:pt x="16956" y="2216"/>
                    </a:lnTo>
                    <a:lnTo>
                      <a:pt x="16865" y="1809"/>
                    </a:lnTo>
                    <a:lnTo>
                      <a:pt x="16685" y="1402"/>
                    </a:lnTo>
                    <a:lnTo>
                      <a:pt x="16458" y="1041"/>
                    </a:lnTo>
                    <a:lnTo>
                      <a:pt x="16187" y="724"/>
                    </a:lnTo>
                    <a:lnTo>
                      <a:pt x="15825" y="453"/>
                    </a:lnTo>
                    <a:lnTo>
                      <a:pt x="15464" y="272"/>
                    </a:lnTo>
                    <a:lnTo>
                      <a:pt x="15012" y="136"/>
                    </a:lnTo>
                    <a:lnTo>
                      <a:pt x="14559" y="91"/>
                    </a:lnTo>
                    <a:lnTo>
                      <a:pt x="14243" y="136"/>
                    </a:lnTo>
                    <a:lnTo>
                      <a:pt x="13926" y="182"/>
                    </a:lnTo>
                    <a:lnTo>
                      <a:pt x="13791" y="91"/>
                    </a:lnTo>
                    <a:lnTo>
                      <a:pt x="13700" y="46"/>
                    </a:lnTo>
                    <a:lnTo>
                      <a:pt x="13565" y="1"/>
                    </a:lnTo>
                    <a:lnTo>
                      <a:pt x="13429" y="46"/>
                    </a:lnTo>
                    <a:lnTo>
                      <a:pt x="13293" y="136"/>
                    </a:lnTo>
                    <a:lnTo>
                      <a:pt x="13248" y="227"/>
                    </a:lnTo>
                    <a:lnTo>
                      <a:pt x="13203" y="362"/>
                    </a:lnTo>
                    <a:lnTo>
                      <a:pt x="13248" y="498"/>
                    </a:lnTo>
                    <a:lnTo>
                      <a:pt x="13339" y="634"/>
                    </a:lnTo>
                    <a:lnTo>
                      <a:pt x="13520" y="815"/>
                    </a:lnTo>
                    <a:lnTo>
                      <a:pt x="13610" y="905"/>
                    </a:lnTo>
                    <a:lnTo>
                      <a:pt x="13700" y="950"/>
                    </a:lnTo>
                    <a:lnTo>
                      <a:pt x="13836" y="995"/>
                    </a:lnTo>
                    <a:lnTo>
                      <a:pt x="13926" y="950"/>
                    </a:lnTo>
                    <a:lnTo>
                      <a:pt x="14243" y="860"/>
                    </a:lnTo>
                    <a:lnTo>
                      <a:pt x="14559" y="815"/>
                    </a:lnTo>
                    <a:lnTo>
                      <a:pt x="14921" y="860"/>
                    </a:lnTo>
                    <a:lnTo>
                      <a:pt x="15238" y="950"/>
                    </a:lnTo>
                    <a:lnTo>
                      <a:pt x="15509" y="1131"/>
                    </a:lnTo>
                    <a:lnTo>
                      <a:pt x="15780" y="1312"/>
                    </a:lnTo>
                    <a:lnTo>
                      <a:pt x="15961" y="1583"/>
                    </a:lnTo>
                    <a:lnTo>
                      <a:pt x="16142" y="1855"/>
                    </a:lnTo>
                    <a:lnTo>
                      <a:pt x="16232" y="2171"/>
                    </a:lnTo>
                    <a:lnTo>
                      <a:pt x="16278" y="2533"/>
                    </a:lnTo>
                    <a:lnTo>
                      <a:pt x="16278" y="2623"/>
                    </a:lnTo>
                    <a:lnTo>
                      <a:pt x="16368" y="2759"/>
                    </a:lnTo>
                    <a:lnTo>
                      <a:pt x="16458" y="2804"/>
                    </a:lnTo>
                    <a:lnTo>
                      <a:pt x="16549" y="2849"/>
                    </a:lnTo>
                    <a:lnTo>
                      <a:pt x="16775" y="2940"/>
                    </a:lnTo>
                    <a:lnTo>
                      <a:pt x="16956" y="3030"/>
                    </a:lnTo>
                    <a:lnTo>
                      <a:pt x="17137" y="3120"/>
                    </a:lnTo>
                    <a:lnTo>
                      <a:pt x="17272" y="3301"/>
                    </a:lnTo>
                    <a:lnTo>
                      <a:pt x="17408" y="3437"/>
                    </a:lnTo>
                    <a:lnTo>
                      <a:pt x="17498" y="3618"/>
                    </a:lnTo>
                    <a:lnTo>
                      <a:pt x="17544" y="3844"/>
                    </a:lnTo>
                    <a:lnTo>
                      <a:pt x="17544" y="4070"/>
                    </a:lnTo>
                    <a:lnTo>
                      <a:pt x="17544" y="4251"/>
                    </a:lnTo>
                    <a:lnTo>
                      <a:pt x="17498" y="4432"/>
                    </a:lnTo>
                    <a:lnTo>
                      <a:pt x="17408" y="4658"/>
                    </a:lnTo>
                    <a:lnTo>
                      <a:pt x="17272" y="4793"/>
                    </a:lnTo>
                    <a:lnTo>
                      <a:pt x="17137" y="4929"/>
                    </a:lnTo>
                    <a:lnTo>
                      <a:pt x="17001" y="5065"/>
                    </a:lnTo>
                    <a:lnTo>
                      <a:pt x="16820" y="5155"/>
                    </a:lnTo>
                    <a:lnTo>
                      <a:pt x="16594" y="5246"/>
                    </a:lnTo>
                    <a:lnTo>
                      <a:pt x="16504" y="5291"/>
                    </a:lnTo>
                    <a:lnTo>
                      <a:pt x="16368" y="5381"/>
                    </a:lnTo>
                    <a:lnTo>
                      <a:pt x="16323" y="5517"/>
                    </a:lnTo>
                    <a:lnTo>
                      <a:pt x="16368" y="5652"/>
                    </a:lnTo>
                    <a:lnTo>
                      <a:pt x="16413" y="6014"/>
                    </a:lnTo>
                    <a:lnTo>
                      <a:pt x="16323" y="6421"/>
                    </a:lnTo>
                    <a:lnTo>
                      <a:pt x="16187" y="6738"/>
                    </a:lnTo>
                    <a:lnTo>
                      <a:pt x="15961" y="7054"/>
                    </a:lnTo>
                    <a:lnTo>
                      <a:pt x="15780" y="7190"/>
                    </a:lnTo>
                    <a:lnTo>
                      <a:pt x="15599" y="7325"/>
                    </a:lnTo>
                    <a:lnTo>
                      <a:pt x="15373" y="7416"/>
                    </a:lnTo>
                    <a:lnTo>
                      <a:pt x="15147" y="7461"/>
                    </a:lnTo>
                    <a:lnTo>
                      <a:pt x="14921" y="7461"/>
                    </a:lnTo>
                    <a:lnTo>
                      <a:pt x="14650" y="7416"/>
                    </a:lnTo>
                    <a:lnTo>
                      <a:pt x="14424" y="7371"/>
                    </a:lnTo>
                    <a:lnTo>
                      <a:pt x="14198" y="7280"/>
                    </a:lnTo>
                    <a:lnTo>
                      <a:pt x="14107" y="7235"/>
                    </a:lnTo>
                    <a:lnTo>
                      <a:pt x="13881" y="7235"/>
                    </a:lnTo>
                    <a:lnTo>
                      <a:pt x="13791" y="7325"/>
                    </a:lnTo>
                    <a:lnTo>
                      <a:pt x="13429" y="7642"/>
                    </a:lnTo>
                    <a:lnTo>
                      <a:pt x="13022" y="7868"/>
                    </a:lnTo>
                    <a:lnTo>
                      <a:pt x="12570" y="8004"/>
                    </a:lnTo>
                    <a:lnTo>
                      <a:pt x="12073" y="8049"/>
                    </a:lnTo>
                    <a:lnTo>
                      <a:pt x="11621" y="8004"/>
                    </a:lnTo>
                    <a:lnTo>
                      <a:pt x="11168" y="7868"/>
                    </a:lnTo>
                    <a:lnTo>
                      <a:pt x="10716" y="7642"/>
                    </a:lnTo>
                    <a:lnTo>
                      <a:pt x="10355" y="7325"/>
                    </a:lnTo>
                    <a:lnTo>
                      <a:pt x="10264" y="7235"/>
                    </a:lnTo>
                    <a:lnTo>
                      <a:pt x="10038" y="7235"/>
                    </a:lnTo>
                    <a:lnTo>
                      <a:pt x="9948" y="7280"/>
                    </a:lnTo>
                    <a:lnTo>
                      <a:pt x="9722" y="7371"/>
                    </a:lnTo>
                    <a:lnTo>
                      <a:pt x="9496" y="7416"/>
                    </a:lnTo>
                    <a:lnTo>
                      <a:pt x="9269" y="7461"/>
                    </a:lnTo>
                    <a:lnTo>
                      <a:pt x="8998" y="7461"/>
                    </a:lnTo>
                    <a:lnTo>
                      <a:pt x="8772" y="7416"/>
                    </a:lnTo>
                    <a:lnTo>
                      <a:pt x="8591" y="7325"/>
                    </a:lnTo>
                    <a:lnTo>
                      <a:pt x="8365" y="7190"/>
                    </a:lnTo>
                    <a:lnTo>
                      <a:pt x="8184" y="7054"/>
                    </a:lnTo>
                    <a:lnTo>
                      <a:pt x="7958" y="6738"/>
                    </a:lnTo>
                    <a:lnTo>
                      <a:pt x="7823" y="6421"/>
                    </a:lnTo>
                    <a:lnTo>
                      <a:pt x="7777" y="6014"/>
                    </a:lnTo>
                    <a:lnTo>
                      <a:pt x="7823" y="5652"/>
                    </a:lnTo>
                    <a:lnTo>
                      <a:pt x="7823" y="5517"/>
                    </a:lnTo>
                    <a:lnTo>
                      <a:pt x="7777" y="5381"/>
                    </a:lnTo>
                    <a:lnTo>
                      <a:pt x="7687" y="5291"/>
                    </a:lnTo>
                    <a:lnTo>
                      <a:pt x="7551" y="5246"/>
                    </a:lnTo>
                    <a:lnTo>
                      <a:pt x="7325" y="5155"/>
                    </a:lnTo>
                    <a:lnTo>
                      <a:pt x="7144" y="5065"/>
                    </a:lnTo>
                    <a:lnTo>
                      <a:pt x="7009" y="4929"/>
                    </a:lnTo>
                    <a:lnTo>
                      <a:pt x="6873" y="4793"/>
                    </a:lnTo>
                    <a:lnTo>
                      <a:pt x="6738" y="4658"/>
                    </a:lnTo>
                    <a:lnTo>
                      <a:pt x="6647" y="4432"/>
                    </a:lnTo>
                    <a:lnTo>
                      <a:pt x="6602" y="4251"/>
                    </a:lnTo>
                    <a:lnTo>
                      <a:pt x="6602" y="4070"/>
                    </a:lnTo>
                    <a:lnTo>
                      <a:pt x="6602" y="3844"/>
                    </a:lnTo>
                    <a:lnTo>
                      <a:pt x="6692" y="3618"/>
                    </a:lnTo>
                    <a:lnTo>
                      <a:pt x="6783" y="3437"/>
                    </a:lnTo>
                    <a:lnTo>
                      <a:pt x="6873" y="3301"/>
                    </a:lnTo>
                    <a:lnTo>
                      <a:pt x="7009" y="3120"/>
                    </a:lnTo>
                    <a:lnTo>
                      <a:pt x="7190" y="3030"/>
                    </a:lnTo>
                    <a:lnTo>
                      <a:pt x="7371" y="2940"/>
                    </a:lnTo>
                    <a:lnTo>
                      <a:pt x="7597" y="2849"/>
                    </a:lnTo>
                    <a:lnTo>
                      <a:pt x="7687" y="2804"/>
                    </a:lnTo>
                    <a:lnTo>
                      <a:pt x="7777" y="2759"/>
                    </a:lnTo>
                    <a:lnTo>
                      <a:pt x="7868" y="2623"/>
                    </a:lnTo>
                    <a:lnTo>
                      <a:pt x="7868" y="2533"/>
                    </a:lnTo>
                    <a:lnTo>
                      <a:pt x="7913" y="2171"/>
                    </a:lnTo>
                    <a:lnTo>
                      <a:pt x="8004" y="1855"/>
                    </a:lnTo>
                    <a:lnTo>
                      <a:pt x="8184" y="1583"/>
                    </a:lnTo>
                    <a:lnTo>
                      <a:pt x="8365" y="1312"/>
                    </a:lnTo>
                    <a:lnTo>
                      <a:pt x="8636" y="1131"/>
                    </a:lnTo>
                    <a:lnTo>
                      <a:pt x="8908" y="950"/>
                    </a:lnTo>
                    <a:lnTo>
                      <a:pt x="9224" y="860"/>
                    </a:lnTo>
                    <a:lnTo>
                      <a:pt x="9586" y="815"/>
                    </a:lnTo>
                    <a:lnTo>
                      <a:pt x="9902" y="860"/>
                    </a:lnTo>
                    <a:lnTo>
                      <a:pt x="10219" y="950"/>
                    </a:lnTo>
                    <a:lnTo>
                      <a:pt x="10355" y="995"/>
                    </a:lnTo>
                    <a:lnTo>
                      <a:pt x="10445" y="950"/>
                    </a:lnTo>
                    <a:lnTo>
                      <a:pt x="10535" y="905"/>
                    </a:lnTo>
                    <a:lnTo>
                      <a:pt x="10626" y="815"/>
                    </a:lnTo>
                    <a:lnTo>
                      <a:pt x="10852" y="634"/>
                    </a:lnTo>
                    <a:lnTo>
                      <a:pt x="10897" y="498"/>
                    </a:lnTo>
                    <a:lnTo>
                      <a:pt x="10942" y="362"/>
                    </a:lnTo>
                    <a:lnTo>
                      <a:pt x="10897" y="227"/>
                    </a:lnTo>
                    <a:lnTo>
                      <a:pt x="10852" y="136"/>
                    </a:lnTo>
                    <a:lnTo>
                      <a:pt x="10716" y="46"/>
                    </a:lnTo>
                    <a:lnTo>
                      <a:pt x="1058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76"/>
              <p:cNvSpPr/>
              <p:nvPr/>
            </p:nvSpPr>
            <p:spPr>
              <a:xfrm>
                <a:off x="993175" y="1253525"/>
                <a:ext cx="456675" cy="442000"/>
              </a:xfrm>
              <a:custGeom>
                <a:avLst/>
                <a:gdLst/>
                <a:ahLst/>
                <a:cxnLst/>
                <a:rect l="l" t="t" r="r" b="b"/>
                <a:pathLst>
                  <a:path w="18267" h="17680" fill="none" extrusionOk="0">
                    <a:moveTo>
                      <a:pt x="16956" y="2216"/>
                    </a:moveTo>
                    <a:lnTo>
                      <a:pt x="16956" y="2216"/>
                    </a:lnTo>
                    <a:lnTo>
                      <a:pt x="16865" y="1809"/>
                    </a:lnTo>
                    <a:lnTo>
                      <a:pt x="16685" y="1402"/>
                    </a:lnTo>
                    <a:lnTo>
                      <a:pt x="16458" y="1041"/>
                    </a:lnTo>
                    <a:lnTo>
                      <a:pt x="16187" y="724"/>
                    </a:lnTo>
                    <a:lnTo>
                      <a:pt x="15825" y="453"/>
                    </a:lnTo>
                    <a:lnTo>
                      <a:pt x="15464" y="272"/>
                    </a:lnTo>
                    <a:lnTo>
                      <a:pt x="15012" y="136"/>
                    </a:lnTo>
                    <a:lnTo>
                      <a:pt x="14559" y="91"/>
                    </a:lnTo>
                    <a:lnTo>
                      <a:pt x="14559" y="91"/>
                    </a:lnTo>
                    <a:lnTo>
                      <a:pt x="14243" y="136"/>
                    </a:lnTo>
                    <a:lnTo>
                      <a:pt x="13926" y="182"/>
                    </a:lnTo>
                    <a:lnTo>
                      <a:pt x="13926" y="182"/>
                    </a:lnTo>
                    <a:lnTo>
                      <a:pt x="13791" y="91"/>
                    </a:lnTo>
                    <a:lnTo>
                      <a:pt x="13791" y="91"/>
                    </a:lnTo>
                    <a:lnTo>
                      <a:pt x="13700" y="46"/>
                    </a:lnTo>
                    <a:lnTo>
                      <a:pt x="13565" y="1"/>
                    </a:lnTo>
                    <a:lnTo>
                      <a:pt x="13429" y="46"/>
                    </a:lnTo>
                    <a:lnTo>
                      <a:pt x="13293" y="136"/>
                    </a:lnTo>
                    <a:lnTo>
                      <a:pt x="13293" y="136"/>
                    </a:lnTo>
                    <a:lnTo>
                      <a:pt x="13248" y="227"/>
                    </a:lnTo>
                    <a:lnTo>
                      <a:pt x="13203" y="362"/>
                    </a:lnTo>
                    <a:lnTo>
                      <a:pt x="13248" y="498"/>
                    </a:lnTo>
                    <a:lnTo>
                      <a:pt x="13339" y="634"/>
                    </a:lnTo>
                    <a:lnTo>
                      <a:pt x="13339" y="634"/>
                    </a:lnTo>
                    <a:lnTo>
                      <a:pt x="13520" y="815"/>
                    </a:lnTo>
                    <a:lnTo>
                      <a:pt x="13520" y="815"/>
                    </a:lnTo>
                    <a:lnTo>
                      <a:pt x="13610" y="905"/>
                    </a:lnTo>
                    <a:lnTo>
                      <a:pt x="13700" y="950"/>
                    </a:lnTo>
                    <a:lnTo>
                      <a:pt x="13836" y="995"/>
                    </a:lnTo>
                    <a:lnTo>
                      <a:pt x="13926" y="950"/>
                    </a:lnTo>
                    <a:lnTo>
                      <a:pt x="13926" y="950"/>
                    </a:lnTo>
                    <a:lnTo>
                      <a:pt x="14243" y="860"/>
                    </a:lnTo>
                    <a:lnTo>
                      <a:pt x="14559" y="815"/>
                    </a:lnTo>
                    <a:lnTo>
                      <a:pt x="14559" y="815"/>
                    </a:lnTo>
                    <a:lnTo>
                      <a:pt x="14921" y="860"/>
                    </a:lnTo>
                    <a:lnTo>
                      <a:pt x="15238" y="950"/>
                    </a:lnTo>
                    <a:lnTo>
                      <a:pt x="15509" y="1131"/>
                    </a:lnTo>
                    <a:lnTo>
                      <a:pt x="15780" y="1312"/>
                    </a:lnTo>
                    <a:lnTo>
                      <a:pt x="15961" y="1583"/>
                    </a:lnTo>
                    <a:lnTo>
                      <a:pt x="16142" y="1855"/>
                    </a:lnTo>
                    <a:lnTo>
                      <a:pt x="16232" y="2171"/>
                    </a:lnTo>
                    <a:lnTo>
                      <a:pt x="16278" y="2533"/>
                    </a:lnTo>
                    <a:lnTo>
                      <a:pt x="16278" y="2533"/>
                    </a:lnTo>
                    <a:lnTo>
                      <a:pt x="16278" y="2623"/>
                    </a:lnTo>
                    <a:lnTo>
                      <a:pt x="16368" y="2759"/>
                    </a:lnTo>
                    <a:lnTo>
                      <a:pt x="16458" y="2804"/>
                    </a:lnTo>
                    <a:lnTo>
                      <a:pt x="16549" y="2849"/>
                    </a:lnTo>
                    <a:lnTo>
                      <a:pt x="16549" y="2849"/>
                    </a:lnTo>
                    <a:lnTo>
                      <a:pt x="16775" y="2940"/>
                    </a:lnTo>
                    <a:lnTo>
                      <a:pt x="16956" y="3030"/>
                    </a:lnTo>
                    <a:lnTo>
                      <a:pt x="17137" y="3120"/>
                    </a:lnTo>
                    <a:lnTo>
                      <a:pt x="17272" y="3301"/>
                    </a:lnTo>
                    <a:lnTo>
                      <a:pt x="17408" y="3437"/>
                    </a:lnTo>
                    <a:lnTo>
                      <a:pt x="17498" y="3618"/>
                    </a:lnTo>
                    <a:lnTo>
                      <a:pt x="17544" y="3844"/>
                    </a:lnTo>
                    <a:lnTo>
                      <a:pt x="17544" y="4070"/>
                    </a:lnTo>
                    <a:lnTo>
                      <a:pt x="17544" y="4070"/>
                    </a:lnTo>
                    <a:lnTo>
                      <a:pt x="17544" y="4251"/>
                    </a:lnTo>
                    <a:lnTo>
                      <a:pt x="17498" y="4432"/>
                    </a:lnTo>
                    <a:lnTo>
                      <a:pt x="17408" y="4658"/>
                    </a:lnTo>
                    <a:lnTo>
                      <a:pt x="17272" y="4793"/>
                    </a:lnTo>
                    <a:lnTo>
                      <a:pt x="17137" y="4929"/>
                    </a:lnTo>
                    <a:lnTo>
                      <a:pt x="17001" y="5065"/>
                    </a:lnTo>
                    <a:lnTo>
                      <a:pt x="16820" y="5155"/>
                    </a:lnTo>
                    <a:lnTo>
                      <a:pt x="16594" y="5246"/>
                    </a:lnTo>
                    <a:lnTo>
                      <a:pt x="16594" y="5246"/>
                    </a:lnTo>
                    <a:lnTo>
                      <a:pt x="16504" y="5291"/>
                    </a:lnTo>
                    <a:lnTo>
                      <a:pt x="16368" y="5381"/>
                    </a:lnTo>
                    <a:lnTo>
                      <a:pt x="16368" y="5381"/>
                    </a:lnTo>
                    <a:lnTo>
                      <a:pt x="16323" y="5517"/>
                    </a:lnTo>
                    <a:lnTo>
                      <a:pt x="16368" y="5652"/>
                    </a:lnTo>
                    <a:lnTo>
                      <a:pt x="16368" y="5652"/>
                    </a:lnTo>
                    <a:lnTo>
                      <a:pt x="16413" y="6014"/>
                    </a:lnTo>
                    <a:lnTo>
                      <a:pt x="16323" y="6421"/>
                    </a:lnTo>
                    <a:lnTo>
                      <a:pt x="16187" y="6738"/>
                    </a:lnTo>
                    <a:lnTo>
                      <a:pt x="15961" y="7054"/>
                    </a:lnTo>
                    <a:lnTo>
                      <a:pt x="15961" y="7054"/>
                    </a:lnTo>
                    <a:lnTo>
                      <a:pt x="15780" y="7190"/>
                    </a:lnTo>
                    <a:lnTo>
                      <a:pt x="15599" y="7325"/>
                    </a:lnTo>
                    <a:lnTo>
                      <a:pt x="15373" y="7416"/>
                    </a:lnTo>
                    <a:lnTo>
                      <a:pt x="15147" y="7461"/>
                    </a:lnTo>
                    <a:lnTo>
                      <a:pt x="14921" y="7461"/>
                    </a:lnTo>
                    <a:lnTo>
                      <a:pt x="14650" y="7416"/>
                    </a:lnTo>
                    <a:lnTo>
                      <a:pt x="14424" y="7371"/>
                    </a:lnTo>
                    <a:lnTo>
                      <a:pt x="14198" y="7280"/>
                    </a:lnTo>
                    <a:lnTo>
                      <a:pt x="14198" y="7280"/>
                    </a:lnTo>
                    <a:lnTo>
                      <a:pt x="14107" y="7235"/>
                    </a:lnTo>
                    <a:lnTo>
                      <a:pt x="13972" y="7235"/>
                    </a:lnTo>
                    <a:lnTo>
                      <a:pt x="13881" y="7235"/>
                    </a:lnTo>
                    <a:lnTo>
                      <a:pt x="13791" y="7325"/>
                    </a:lnTo>
                    <a:lnTo>
                      <a:pt x="13791" y="7325"/>
                    </a:lnTo>
                    <a:lnTo>
                      <a:pt x="13429" y="7642"/>
                    </a:lnTo>
                    <a:lnTo>
                      <a:pt x="13022" y="7868"/>
                    </a:lnTo>
                    <a:lnTo>
                      <a:pt x="12570" y="8004"/>
                    </a:lnTo>
                    <a:lnTo>
                      <a:pt x="12073" y="8049"/>
                    </a:lnTo>
                    <a:lnTo>
                      <a:pt x="12073" y="8049"/>
                    </a:lnTo>
                    <a:lnTo>
                      <a:pt x="11621" y="8004"/>
                    </a:lnTo>
                    <a:lnTo>
                      <a:pt x="11168" y="7868"/>
                    </a:lnTo>
                    <a:lnTo>
                      <a:pt x="10716" y="7642"/>
                    </a:lnTo>
                    <a:lnTo>
                      <a:pt x="10355" y="7325"/>
                    </a:lnTo>
                    <a:lnTo>
                      <a:pt x="10355" y="7325"/>
                    </a:lnTo>
                    <a:lnTo>
                      <a:pt x="10264" y="7235"/>
                    </a:lnTo>
                    <a:lnTo>
                      <a:pt x="10174" y="7235"/>
                    </a:lnTo>
                    <a:lnTo>
                      <a:pt x="10038" y="7235"/>
                    </a:lnTo>
                    <a:lnTo>
                      <a:pt x="9948" y="7280"/>
                    </a:lnTo>
                    <a:lnTo>
                      <a:pt x="9948" y="7280"/>
                    </a:lnTo>
                    <a:lnTo>
                      <a:pt x="9722" y="7371"/>
                    </a:lnTo>
                    <a:lnTo>
                      <a:pt x="9496" y="7416"/>
                    </a:lnTo>
                    <a:lnTo>
                      <a:pt x="9269" y="7461"/>
                    </a:lnTo>
                    <a:lnTo>
                      <a:pt x="8998" y="7461"/>
                    </a:lnTo>
                    <a:lnTo>
                      <a:pt x="8772" y="7416"/>
                    </a:lnTo>
                    <a:lnTo>
                      <a:pt x="8591" y="7325"/>
                    </a:lnTo>
                    <a:lnTo>
                      <a:pt x="8365" y="7190"/>
                    </a:lnTo>
                    <a:lnTo>
                      <a:pt x="8184" y="7054"/>
                    </a:lnTo>
                    <a:lnTo>
                      <a:pt x="8184" y="7054"/>
                    </a:lnTo>
                    <a:lnTo>
                      <a:pt x="7958" y="6738"/>
                    </a:lnTo>
                    <a:lnTo>
                      <a:pt x="7823" y="6421"/>
                    </a:lnTo>
                    <a:lnTo>
                      <a:pt x="7777" y="6014"/>
                    </a:lnTo>
                    <a:lnTo>
                      <a:pt x="7823" y="5652"/>
                    </a:lnTo>
                    <a:lnTo>
                      <a:pt x="7823" y="5652"/>
                    </a:lnTo>
                    <a:lnTo>
                      <a:pt x="7823" y="5517"/>
                    </a:lnTo>
                    <a:lnTo>
                      <a:pt x="7777" y="5381"/>
                    </a:lnTo>
                    <a:lnTo>
                      <a:pt x="7777" y="5381"/>
                    </a:lnTo>
                    <a:lnTo>
                      <a:pt x="7687" y="5291"/>
                    </a:lnTo>
                    <a:lnTo>
                      <a:pt x="7551" y="5246"/>
                    </a:lnTo>
                    <a:lnTo>
                      <a:pt x="7551" y="5246"/>
                    </a:lnTo>
                    <a:lnTo>
                      <a:pt x="7325" y="5155"/>
                    </a:lnTo>
                    <a:lnTo>
                      <a:pt x="7144" y="5065"/>
                    </a:lnTo>
                    <a:lnTo>
                      <a:pt x="7009" y="4929"/>
                    </a:lnTo>
                    <a:lnTo>
                      <a:pt x="6873" y="4793"/>
                    </a:lnTo>
                    <a:lnTo>
                      <a:pt x="6738" y="4658"/>
                    </a:lnTo>
                    <a:lnTo>
                      <a:pt x="6647" y="4432"/>
                    </a:lnTo>
                    <a:lnTo>
                      <a:pt x="6602" y="4251"/>
                    </a:lnTo>
                    <a:lnTo>
                      <a:pt x="6602" y="4070"/>
                    </a:lnTo>
                    <a:lnTo>
                      <a:pt x="6602" y="4070"/>
                    </a:lnTo>
                    <a:lnTo>
                      <a:pt x="6602" y="3844"/>
                    </a:lnTo>
                    <a:lnTo>
                      <a:pt x="6692" y="3618"/>
                    </a:lnTo>
                    <a:lnTo>
                      <a:pt x="6783" y="3437"/>
                    </a:lnTo>
                    <a:lnTo>
                      <a:pt x="6873" y="3301"/>
                    </a:lnTo>
                    <a:lnTo>
                      <a:pt x="7009" y="3120"/>
                    </a:lnTo>
                    <a:lnTo>
                      <a:pt x="7190" y="3030"/>
                    </a:lnTo>
                    <a:lnTo>
                      <a:pt x="7371" y="2940"/>
                    </a:lnTo>
                    <a:lnTo>
                      <a:pt x="7597" y="2849"/>
                    </a:lnTo>
                    <a:lnTo>
                      <a:pt x="7597" y="2849"/>
                    </a:lnTo>
                    <a:lnTo>
                      <a:pt x="7687" y="2804"/>
                    </a:lnTo>
                    <a:lnTo>
                      <a:pt x="7777" y="2759"/>
                    </a:lnTo>
                    <a:lnTo>
                      <a:pt x="7868" y="2623"/>
                    </a:lnTo>
                    <a:lnTo>
                      <a:pt x="7868" y="2533"/>
                    </a:lnTo>
                    <a:lnTo>
                      <a:pt x="7868" y="2533"/>
                    </a:lnTo>
                    <a:lnTo>
                      <a:pt x="7913" y="2171"/>
                    </a:lnTo>
                    <a:lnTo>
                      <a:pt x="8004" y="1855"/>
                    </a:lnTo>
                    <a:lnTo>
                      <a:pt x="8184" y="1583"/>
                    </a:lnTo>
                    <a:lnTo>
                      <a:pt x="8365" y="1312"/>
                    </a:lnTo>
                    <a:lnTo>
                      <a:pt x="8636" y="1131"/>
                    </a:lnTo>
                    <a:lnTo>
                      <a:pt x="8908" y="950"/>
                    </a:lnTo>
                    <a:lnTo>
                      <a:pt x="9224" y="860"/>
                    </a:lnTo>
                    <a:lnTo>
                      <a:pt x="9586" y="815"/>
                    </a:lnTo>
                    <a:lnTo>
                      <a:pt x="9586" y="815"/>
                    </a:lnTo>
                    <a:lnTo>
                      <a:pt x="9902" y="860"/>
                    </a:lnTo>
                    <a:lnTo>
                      <a:pt x="10219" y="950"/>
                    </a:lnTo>
                    <a:lnTo>
                      <a:pt x="10219" y="950"/>
                    </a:lnTo>
                    <a:lnTo>
                      <a:pt x="10355" y="995"/>
                    </a:lnTo>
                    <a:lnTo>
                      <a:pt x="10445" y="950"/>
                    </a:lnTo>
                    <a:lnTo>
                      <a:pt x="10535" y="905"/>
                    </a:lnTo>
                    <a:lnTo>
                      <a:pt x="10626" y="815"/>
                    </a:lnTo>
                    <a:lnTo>
                      <a:pt x="10626" y="815"/>
                    </a:lnTo>
                    <a:lnTo>
                      <a:pt x="10852" y="634"/>
                    </a:lnTo>
                    <a:lnTo>
                      <a:pt x="10852" y="634"/>
                    </a:lnTo>
                    <a:lnTo>
                      <a:pt x="10897" y="498"/>
                    </a:lnTo>
                    <a:lnTo>
                      <a:pt x="10942" y="362"/>
                    </a:lnTo>
                    <a:lnTo>
                      <a:pt x="10897" y="227"/>
                    </a:lnTo>
                    <a:lnTo>
                      <a:pt x="10852" y="136"/>
                    </a:lnTo>
                    <a:lnTo>
                      <a:pt x="10852" y="136"/>
                    </a:lnTo>
                    <a:lnTo>
                      <a:pt x="10716" y="46"/>
                    </a:lnTo>
                    <a:lnTo>
                      <a:pt x="10581" y="1"/>
                    </a:lnTo>
                    <a:lnTo>
                      <a:pt x="10445" y="46"/>
                    </a:lnTo>
                    <a:lnTo>
                      <a:pt x="10355" y="91"/>
                    </a:lnTo>
                    <a:lnTo>
                      <a:pt x="10355" y="91"/>
                    </a:lnTo>
                    <a:lnTo>
                      <a:pt x="10264" y="182"/>
                    </a:lnTo>
                    <a:lnTo>
                      <a:pt x="10264" y="182"/>
                    </a:lnTo>
                    <a:lnTo>
                      <a:pt x="9902" y="136"/>
                    </a:lnTo>
                    <a:lnTo>
                      <a:pt x="9586" y="91"/>
                    </a:lnTo>
                    <a:lnTo>
                      <a:pt x="9586" y="91"/>
                    </a:lnTo>
                    <a:lnTo>
                      <a:pt x="9134" y="136"/>
                    </a:lnTo>
                    <a:lnTo>
                      <a:pt x="8727" y="272"/>
                    </a:lnTo>
                    <a:lnTo>
                      <a:pt x="8320" y="453"/>
                    </a:lnTo>
                    <a:lnTo>
                      <a:pt x="7958" y="724"/>
                    </a:lnTo>
                    <a:lnTo>
                      <a:pt x="7687" y="1041"/>
                    </a:lnTo>
                    <a:lnTo>
                      <a:pt x="7461" y="1402"/>
                    </a:lnTo>
                    <a:lnTo>
                      <a:pt x="7280" y="1809"/>
                    </a:lnTo>
                    <a:lnTo>
                      <a:pt x="7190" y="2216"/>
                    </a:lnTo>
                    <a:lnTo>
                      <a:pt x="7190" y="2216"/>
                    </a:lnTo>
                    <a:lnTo>
                      <a:pt x="6918" y="2352"/>
                    </a:lnTo>
                    <a:lnTo>
                      <a:pt x="6647" y="2533"/>
                    </a:lnTo>
                    <a:lnTo>
                      <a:pt x="6421" y="2714"/>
                    </a:lnTo>
                    <a:lnTo>
                      <a:pt x="6240" y="2940"/>
                    </a:lnTo>
                    <a:lnTo>
                      <a:pt x="6105" y="3166"/>
                    </a:lnTo>
                    <a:lnTo>
                      <a:pt x="5969" y="3437"/>
                    </a:lnTo>
                    <a:lnTo>
                      <a:pt x="5924" y="3753"/>
                    </a:lnTo>
                    <a:lnTo>
                      <a:pt x="5878" y="4070"/>
                    </a:lnTo>
                    <a:lnTo>
                      <a:pt x="5878" y="4070"/>
                    </a:lnTo>
                    <a:lnTo>
                      <a:pt x="5924" y="4341"/>
                    </a:lnTo>
                    <a:lnTo>
                      <a:pt x="5969" y="4613"/>
                    </a:lnTo>
                    <a:lnTo>
                      <a:pt x="6059" y="4884"/>
                    </a:lnTo>
                    <a:lnTo>
                      <a:pt x="6195" y="5110"/>
                    </a:lnTo>
                    <a:lnTo>
                      <a:pt x="6376" y="5336"/>
                    </a:lnTo>
                    <a:lnTo>
                      <a:pt x="6557" y="5517"/>
                    </a:lnTo>
                    <a:lnTo>
                      <a:pt x="6783" y="5698"/>
                    </a:lnTo>
                    <a:lnTo>
                      <a:pt x="7054" y="5833"/>
                    </a:lnTo>
                    <a:lnTo>
                      <a:pt x="7054" y="5833"/>
                    </a:lnTo>
                    <a:lnTo>
                      <a:pt x="7054" y="5833"/>
                    </a:lnTo>
                    <a:lnTo>
                      <a:pt x="7054" y="5833"/>
                    </a:lnTo>
                    <a:lnTo>
                      <a:pt x="6511" y="5788"/>
                    </a:lnTo>
                    <a:lnTo>
                      <a:pt x="6511" y="5788"/>
                    </a:lnTo>
                    <a:lnTo>
                      <a:pt x="6105" y="5833"/>
                    </a:lnTo>
                    <a:lnTo>
                      <a:pt x="5652" y="5879"/>
                    </a:lnTo>
                    <a:lnTo>
                      <a:pt x="5245" y="5969"/>
                    </a:lnTo>
                    <a:lnTo>
                      <a:pt x="4839" y="6105"/>
                    </a:lnTo>
                    <a:lnTo>
                      <a:pt x="4477" y="6285"/>
                    </a:lnTo>
                    <a:lnTo>
                      <a:pt x="4115" y="6511"/>
                    </a:lnTo>
                    <a:lnTo>
                      <a:pt x="3753" y="6738"/>
                    </a:lnTo>
                    <a:lnTo>
                      <a:pt x="3437" y="7009"/>
                    </a:lnTo>
                    <a:lnTo>
                      <a:pt x="3437" y="7009"/>
                    </a:lnTo>
                    <a:lnTo>
                      <a:pt x="3120" y="6918"/>
                    </a:lnTo>
                    <a:lnTo>
                      <a:pt x="2804" y="6873"/>
                    </a:lnTo>
                    <a:lnTo>
                      <a:pt x="2804" y="6873"/>
                    </a:lnTo>
                    <a:lnTo>
                      <a:pt x="2533" y="6918"/>
                    </a:lnTo>
                    <a:lnTo>
                      <a:pt x="2261" y="6964"/>
                    </a:lnTo>
                    <a:lnTo>
                      <a:pt x="1990" y="7054"/>
                    </a:lnTo>
                    <a:lnTo>
                      <a:pt x="1719" y="7190"/>
                    </a:lnTo>
                    <a:lnTo>
                      <a:pt x="1538" y="7371"/>
                    </a:lnTo>
                    <a:lnTo>
                      <a:pt x="1312" y="7551"/>
                    </a:lnTo>
                    <a:lnTo>
                      <a:pt x="1131" y="7777"/>
                    </a:lnTo>
                    <a:lnTo>
                      <a:pt x="995" y="8049"/>
                    </a:lnTo>
                    <a:lnTo>
                      <a:pt x="995" y="8049"/>
                    </a:lnTo>
                    <a:lnTo>
                      <a:pt x="815" y="8139"/>
                    </a:lnTo>
                    <a:lnTo>
                      <a:pt x="588" y="8275"/>
                    </a:lnTo>
                    <a:lnTo>
                      <a:pt x="408" y="8456"/>
                    </a:lnTo>
                    <a:lnTo>
                      <a:pt x="272" y="8637"/>
                    </a:lnTo>
                    <a:lnTo>
                      <a:pt x="182" y="8817"/>
                    </a:lnTo>
                    <a:lnTo>
                      <a:pt x="91" y="9043"/>
                    </a:lnTo>
                    <a:lnTo>
                      <a:pt x="1" y="9315"/>
                    </a:lnTo>
                    <a:lnTo>
                      <a:pt x="1" y="9541"/>
                    </a:lnTo>
                    <a:lnTo>
                      <a:pt x="1" y="9541"/>
                    </a:lnTo>
                    <a:lnTo>
                      <a:pt x="46" y="9948"/>
                    </a:lnTo>
                    <a:lnTo>
                      <a:pt x="182" y="10309"/>
                    </a:lnTo>
                    <a:lnTo>
                      <a:pt x="408" y="10626"/>
                    </a:lnTo>
                    <a:lnTo>
                      <a:pt x="679" y="10852"/>
                    </a:lnTo>
                    <a:lnTo>
                      <a:pt x="679" y="10852"/>
                    </a:lnTo>
                    <a:lnTo>
                      <a:pt x="769" y="11123"/>
                    </a:lnTo>
                    <a:lnTo>
                      <a:pt x="860" y="11349"/>
                    </a:lnTo>
                    <a:lnTo>
                      <a:pt x="995" y="11530"/>
                    </a:lnTo>
                    <a:lnTo>
                      <a:pt x="1176" y="11711"/>
                    </a:lnTo>
                    <a:lnTo>
                      <a:pt x="1357" y="11847"/>
                    </a:lnTo>
                    <a:lnTo>
                      <a:pt x="1538" y="11982"/>
                    </a:lnTo>
                    <a:lnTo>
                      <a:pt x="1764" y="12073"/>
                    </a:lnTo>
                    <a:lnTo>
                      <a:pt x="1990" y="12163"/>
                    </a:lnTo>
                    <a:lnTo>
                      <a:pt x="1990" y="13836"/>
                    </a:lnTo>
                    <a:lnTo>
                      <a:pt x="1990" y="13836"/>
                    </a:lnTo>
                    <a:lnTo>
                      <a:pt x="2035" y="14198"/>
                    </a:lnTo>
                    <a:lnTo>
                      <a:pt x="2081" y="14605"/>
                    </a:lnTo>
                    <a:lnTo>
                      <a:pt x="2171" y="14966"/>
                    </a:lnTo>
                    <a:lnTo>
                      <a:pt x="2307" y="15328"/>
                    </a:lnTo>
                    <a:lnTo>
                      <a:pt x="2487" y="15645"/>
                    </a:lnTo>
                    <a:lnTo>
                      <a:pt x="2668" y="15961"/>
                    </a:lnTo>
                    <a:lnTo>
                      <a:pt x="2894" y="16278"/>
                    </a:lnTo>
                    <a:lnTo>
                      <a:pt x="3166" y="16549"/>
                    </a:lnTo>
                    <a:lnTo>
                      <a:pt x="3437" y="16775"/>
                    </a:lnTo>
                    <a:lnTo>
                      <a:pt x="3708" y="17001"/>
                    </a:lnTo>
                    <a:lnTo>
                      <a:pt x="4025" y="17227"/>
                    </a:lnTo>
                    <a:lnTo>
                      <a:pt x="4386" y="17363"/>
                    </a:lnTo>
                    <a:lnTo>
                      <a:pt x="4748" y="17498"/>
                    </a:lnTo>
                    <a:lnTo>
                      <a:pt x="5110" y="17589"/>
                    </a:lnTo>
                    <a:lnTo>
                      <a:pt x="5472" y="17679"/>
                    </a:lnTo>
                    <a:lnTo>
                      <a:pt x="5878" y="17679"/>
                    </a:lnTo>
                    <a:lnTo>
                      <a:pt x="7190" y="17679"/>
                    </a:lnTo>
                    <a:lnTo>
                      <a:pt x="7190" y="17679"/>
                    </a:lnTo>
                    <a:lnTo>
                      <a:pt x="7597" y="17679"/>
                    </a:lnTo>
                    <a:lnTo>
                      <a:pt x="7958" y="17589"/>
                    </a:lnTo>
                    <a:lnTo>
                      <a:pt x="8320" y="17498"/>
                    </a:lnTo>
                    <a:lnTo>
                      <a:pt x="8682" y="17363"/>
                    </a:lnTo>
                    <a:lnTo>
                      <a:pt x="9043" y="17227"/>
                    </a:lnTo>
                    <a:lnTo>
                      <a:pt x="9360" y="17001"/>
                    </a:lnTo>
                    <a:lnTo>
                      <a:pt x="9631" y="16775"/>
                    </a:lnTo>
                    <a:lnTo>
                      <a:pt x="9902" y="16549"/>
                    </a:lnTo>
                    <a:lnTo>
                      <a:pt x="10174" y="16278"/>
                    </a:lnTo>
                    <a:lnTo>
                      <a:pt x="10400" y="15961"/>
                    </a:lnTo>
                    <a:lnTo>
                      <a:pt x="10581" y="15645"/>
                    </a:lnTo>
                    <a:lnTo>
                      <a:pt x="10762" y="15328"/>
                    </a:lnTo>
                    <a:lnTo>
                      <a:pt x="10852" y="14966"/>
                    </a:lnTo>
                    <a:lnTo>
                      <a:pt x="10988" y="14605"/>
                    </a:lnTo>
                    <a:lnTo>
                      <a:pt x="11033" y="14198"/>
                    </a:lnTo>
                    <a:lnTo>
                      <a:pt x="11033" y="13836"/>
                    </a:lnTo>
                    <a:lnTo>
                      <a:pt x="11033" y="12163"/>
                    </a:lnTo>
                    <a:lnTo>
                      <a:pt x="11033" y="12163"/>
                    </a:lnTo>
                    <a:lnTo>
                      <a:pt x="11304" y="12073"/>
                    </a:lnTo>
                    <a:lnTo>
                      <a:pt x="11530" y="11982"/>
                    </a:lnTo>
                    <a:lnTo>
                      <a:pt x="11711" y="11847"/>
                    </a:lnTo>
                    <a:lnTo>
                      <a:pt x="11892" y="11711"/>
                    </a:lnTo>
                    <a:lnTo>
                      <a:pt x="12073" y="11530"/>
                    </a:lnTo>
                    <a:lnTo>
                      <a:pt x="12208" y="11349"/>
                    </a:lnTo>
                    <a:lnTo>
                      <a:pt x="12299" y="11123"/>
                    </a:lnTo>
                    <a:lnTo>
                      <a:pt x="12389" y="10852"/>
                    </a:lnTo>
                    <a:lnTo>
                      <a:pt x="12389" y="10852"/>
                    </a:lnTo>
                    <a:lnTo>
                      <a:pt x="12661" y="10626"/>
                    </a:lnTo>
                    <a:lnTo>
                      <a:pt x="12887" y="10309"/>
                    </a:lnTo>
                    <a:lnTo>
                      <a:pt x="13022" y="9948"/>
                    </a:lnTo>
                    <a:lnTo>
                      <a:pt x="13067" y="9541"/>
                    </a:lnTo>
                    <a:lnTo>
                      <a:pt x="13067" y="9541"/>
                    </a:lnTo>
                    <a:lnTo>
                      <a:pt x="13022" y="9315"/>
                    </a:lnTo>
                    <a:lnTo>
                      <a:pt x="12977" y="9089"/>
                    </a:lnTo>
                    <a:lnTo>
                      <a:pt x="12932" y="8863"/>
                    </a:lnTo>
                    <a:lnTo>
                      <a:pt x="12796" y="8682"/>
                    </a:lnTo>
                    <a:lnTo>
                      <a:pt x="12796" y="8682"/>
                    </a:lnTo>
                    <a:lnTo>
                      <a:pt x="13158" y="8546"/>
                    </a:lnTo>
                    <a:lnTo>
                      <a:pt x="13474" y="8410"/>
                    </a:lnTo>
                    <a:lnTo>
                      <a:pt x="13791" y="8230"/>
                    </a:lnTo>
                    <a:lnTo>
                      <a:pt x="14107" y="8004"/>
                    </a:lnTo>
                    <a:lnTo>
                      <a:pt x="14107" y="8004"/>
                    </a:lnTo>
                    <a:lnTo>
                      <a:pt x="14424" y="8094"/>
                    </a:lnTo>
                    <a:lnTo>
                      <a:pt x="14740" y="8139"/>
                    </a:lnTo>
                    <a:lnTo>
                      <a:pt x="15057" y="8184"/>
                    </a:lnTo>
                    <a:lnTo>
                      <a:pt x="15373" y="8139"/>
                    </a:lnTo>
                    <a:lnTo>
                      <a:pt x="15645" y="8049"/>
                    </a:lnTo>
                    <a:lnTo>
                      <a:pt x="15961" y="7913"/>
                    </a:lnTo>
                    <a:lnTo>
                      <a:pt x="16232" y="7732"/>
                    </a:lnTo>
                    <a:lnTo>
                      <a:pt x="16458" y="7551"/>
                    </a:lnTo>
                    <a:lnTo>
                      <a:pt x="16458" y="7551"/>
                    </a:lnTo>
                    <a:lnTo>
                      <a:pt x="16775" y="7190"/>
                    </a:lnTo>
                    <a:lnTo>
                      <a:pt x="16956" y="6738"/>
                    </a:lnTo>
                    <a:lnTo>
                      <a:pt x="17091" y="6285"/>
                    </a:lnTo>
                    <a:lnTo>
                      <a:pt x="17091" y="5833"/>
                    </a:lnTo>
                    <a:lnTo>
                      <a:pt x="17091" y="5833"/>
                    </a:lnTo>
                    <a:lnTo>
                      <a:pt x="17363" y="5698"/>
                    </a:lnTo>
                    <a:lnTo>
                      <a:pt x="17589" y="5517"/>
                    </a:lnTo>
                    <a:lnTo>
                      <a:pt x="17770" y="5336"/>
                    </a:lnTo>
                    <a:lnTo>
                      <a:pt x="17950" y="5110"/>
                    </a:lnTo>
                    <a:lnTo>
                      <a:pt x="18086" y="4884"/>
                    </a:lnTo>
                    <a:lnTo>
                      <a:pt x="18177" y="4613"/>
                    </a:lnTo>
                    <a:lnTo>
                      <a:pt x="18267" y="4341"/>
                    </a:lnTo>
                    <a:lnTo>
                      <a:pt x="18267" y="4070"/>
                    </a:lnTo>
                    <a:lnTo>
                      <a:pt x="18267" y="4070"/>
                    </a:lnTo>
                    <a:lnTo>
                      <a:pt x="18222" y="3753"/>
                    </a:lnTo>
                    <a:lnTo>
                      <a:pt x="18177" y="3437"/>
                    </a:lnTo>
                    <a:lnTo>
                      <a:pt x="18041" y="3166"/>
                    </a:lnTo>
                    <a:lnTo>
                      <a:pt x="17905" y="2940"/>
                    </a:lnTo>
                    <a:lnTo>
                      <a:pt x="17724" y="2714"/>
                    </a:lnTo>
                    <a:lnTo>
                      <a:pt x="17498" y="2533"/>
                    </a:lnTo>
                    <a:lnTo>
                      <a:pt x="17227" y="2352"/>
                    </a:lnTo>
                    <a:lnTo>
                      <a:pt x="16956" y="2216"/>
                    </a:lnTo>
                    <a:lnTo>
                      <a:pt x="16956" y="221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76"/>
              <p:cNvSpPr/>
              <p:nvPr/>
            </p:nvSpPr>
            <p:spPr>
              <a:xfrm>
                <a:off x="1061000" y="1416300"/>
                <a:ext cx="191050" cy="118700"/>
              </a:xfrm>
              <a:custGeom>
                <a:avLst/>
                <a:gdLst/>
                <a:ahLst/>
                <a:cxnLst/>
                <a:rect l="l" t="t" r="r" b="b"/>
                <a:pathLst>
                  <a:path w="7642" h="4748" fill="none" extrusionOk="0">
                    <a:moveTo>
                      <a:pt x="4386" y="46"/>
                    </a:moveTo>
                    <a:lnTo>
                      <a:pt x="4386" y="46"/>
                    </a:lnTo>
                    <a:lnTo>
                      <a:pt x="4477" y="317"/>
                    </a:lnTo>
                    <a:lnTo>
                      <a:pt x="4612" y="588"/>
                    </a:lnTo>
                    <a:lnTo>
                      <a:pt x="4793" y="814"/>
                    </a:lnTo>
                    <a:lnTo>
                      <a:pt x="4974" y="1040"/>
                    </a:lnTo>
                    <a:lnTo>
                      <a:pt x="4974" y="1040"/>
                    </a:lnTo>
                    <a:lnTo>
                      <a:pt x="5155" y="1221"/>
                    </a:lnTo>
                    <a:lnTo>
                      <a:pt x="5381" y="1357"/>
                    </a:lnTo>
                    <a:lnTo>
                      <a:pt x="5652" y="1493"/>
                    </a:lnTo>
                    <a:lnTo>
                      <a:pt x="5878" y="1583"/>
                    </a:lnTo>
                    <a:lnTo>
                      <a:pt x="6150" y="1628"/>
                    </a:lnTo>
                    <a:lnTo>
                      <a:pt x="6421" y="1673"/>
                    </a:lnTo>
                    <a:lnTo>
                      <a:pt x="6647" y="1673"/>
                    </a:lnTo>
                    <a:lnTo>
                      <a:pt x="6918" y="1628"/>
                    </a:lnTo>
                    <a:lnTo>
                      <a:pt x="6918" y="1628"/>
                    </a:lnTo>
                    <a:lnTo>
                      <a:pt x="7235" y="2126"/>
                    </a:lnTo>
                    <a:lnTo>
                      <a:pt x="7461" y="2668"/>
                    </a:lnTo>
                    <a:lnTo>
                      <a:pt x="7596" y="3211"/>
                    </a:lnTo>
                    <a:lnTo>
                      <a:pt x="7642" y="3798"/>
                    </a:lnTo>
                    <a:lnTo>
                      <a:pt x="7642" y="4748"/>
                    </a:lnTo>
                    <a:lnTo>
                      <a:pt x="7280" y="4748"/>
                    </a:lnTo>
                    <a:lnTo>
                      <a:pt x="7280" y="4748"/>
                    </a:lnTo>
                    <a:lnTo>
                      <a:pt x="7189" y="4477"/>
                    </a:lnTo>
                    <a:lnTo>
                      <a:pt x="7099" y="4251"/>
                    </a:lnTo>
                    <a:lnTo>
                      <a:pt x="6918" y="4024"/>
                    </a:lnTo>
                    <a:lnTo>
                      <a:pt x="6737" y="3844"/>
                    </a:lnTo>
                    <a:lnTo>
                      <a:pt x="6511" y="3708"/>
                    </a:lnTo>
                    <a:lnTo>
                      <a:pt x="6285" y="3618"/>
                    </a:lnTo>
                    <a:lnTo>
                      <a:pt x="6014" y="3527"/>
                    </a:lnTo>
                    <a:lnTo>
                      <a:pt x="5743" y="3527"/>
                    </a:lnTo>
                    <a:lnTo>
                      <a:pt x="5743" y="3527"/>
                    </a:lnTo>
                    <a:lnTo>
                      <a:pt x="5381" y="3572"/>
                    </a:lnTo>
                    <a:lnTo>
                      <a:pt x="5019" y="3708"/>
                    </a:lnTo>
                    <a:lnTo>
                      <a:pt x="4703" y="3934"/>
                    </a:lnTo>
                    <a:lnTo>
                      <a:pt x="4431" y="4205"/>
                    </a:lnTo>
                    <a:lnTo>
                      <a:pt x="4431" y="4205"/>
                    </a:lnTo>
                    <a:lnTo>
                      <a:pt x="4160" y="4070"/>
                    </a:lnTo>
                    <a:lnTo>
                      <a:pt x="3979" y="4024"/>
                    </a:lnTo>
                    <a:lnTo>
                      <a:pt x="3798" y="4024"/>
                    </a:lnTo>
                    <a:lnTo>
                      <a:pt x="3798" y="4024"/>
                    </a:lnTo>
                    <a:lnTo>
                      <a:pt x="3663" y="4024"/>
                    </a:lnTo>
                    <a:lnTo>
                      <a:pt x="3482" y="4070"/>
                    </a:lnTo>
                    <a:lnTo>
                      <a:pt x="3165" y="4205"/>
                    </a:lnTo>
                    <a:lnTo>
                      <a:pt x="3165" y="4205"/>
                    </a:lnTo>
                    <a:lnTo>
                      <a:pt x="2939" y="3934"/>
                    </a:lnTo>
                    <a:lnTo>
                      <a:pt x="2623" y="3708"/>
                    </a:lnTo>
                    <a:lnTo>
                      <a:pt x="2261" y="3572"/>
                    </a:lnTo>
                    <a:lnTo>
                      <a:pt x="1854" y="3527"/>
                    </a:lnTo>
                    <a:lnTo>
                      <a:pt x="1854" y="3527"/>
                    </a:lnTo>
                    <a:lnTo>
                      <a:pt x="1583" y="3527"/>
                    </a:lnTo>
                    <a:lnTo>
                      <a:pt x="1357" y="3618"/>
                    </a:lnTo>
                    <a:lnTo>
                      <a:pt x="1086" y="3708"/>
                    </a:lnTo>
                    <a:lnTo>
                      <a:pt x="905" y="3844"/>
                    </a:lnTo>
                    <a:lnTo>
                      <a:pt x="724" y="4024"/>
                    </a:lnTo>
                    <a:lnTo>
                      <a:pt x="543" y="4251"/>
                    </a:lnTo>
                    <a:lnTo>
                      <a:pt x="407" y="4477"/>
                    </a:lnTo>
                    <a:lnTo>
                      <a:pt x="362" y="4748"/>
                    </a:lnTo>
                    <a:lnTo>
                      <a:pt x="1" y="4748"/>
                    </a:lnTo>
                    <a:lnTo>
                      <a:pt x="1" y="3798"/>
                    </a:lnTo>
                    <a:lnTo>
                      <a:pt x="1" y="3798"/>
                    </a:lnTo>
                    <a:lnTo>
                      <a:pt x="46" y="3391"/>
                    </a:lnTo>
                    <a:lnTo>
                      <a:pt x="91" y="3030"/>
                    </a:lnTo>
                    <a:lnTo>
                      <a:pt x="181" y="2668"/>
                    </a:lnTo>
                    <a:lnTo>
                      <a:pt x="317" y="2306"/>
                    </a:lnTo>
                    <a:lnTo>
                      <a:pt x="453" y="1990"/>
                    </a:lnTo>
                    <a:lnTo>
                      <a:pt x="679" y="1673"/>
                    </a:lnTo>
                    <a:lnTo>
                      <a:pt x="860" y="1357"/>
                    </a:lnTo>
                    <a:lnTo>
                      <a:pt x="1131" y="1131"/>
                    </a:lnTo>
                    <a:lnTo>
                      <a:pt x="1402" y="860"/>
                    </a:lnTo>
                    <a:lnTo>
                      <a:pt x="1673" y="633"/>
                    </a:lnTo>
                    <a:lnTo>
                      <a:pt x="1990" y="453"/>
                    </a:lnTo>
                    <a:lnTo>
                      <a:pt x="2352" y="272"/>
                    </a:lnTo>
                    <a:lnTo>
                      <a:pt x="2668" y="181"/>
                    </a:lnTo>
                    <a:lnTo>
                      <a:pt x="3030" y="91"/>
                    </a:lnTo>
                    <a:lnTo>
                      <a:pt x="3437" y="0"/>
                    </a:lnTo>
                    <a:lnTo>
                      <a:pt x="3798" y="0"/>
                    </a:lnTo>
                    <a:lnTo>
                      <a:pt x="3798" y="0"/>
                    </a:lnTo>
                    <a:lnTo>
                      <a:pt x="4386" y="46"/>
                    </a:lnTo>
                    <a:lnTo>
                      <a:pt x="4386" y="4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76"/>
              <p:cNvSpPr/>
              <p:nvPr/>
            </p:nvSpPr>
            <p:spPr>
              <a:xfrm>
                <a:off x="1183075" y="1521425"/>
                <a:ext cx="42975" cy="42975"/>
              </a:xfrm>
              <a:custGeom>
                <a:avLst/>
                <a:gdLst/>
                <a:ahLst/>
                <a:cxnLst/>
                <a:rect l="l" t="t" r="r" b="b"/>
                <a:pathLst>
                  <a:path w="1719" h="1719" fill="none" extrusionOk="0">
                    <a:moveTo>
                      <a:pt x="1719" y="859"/>
                    </a:moveTo>
                    <a:lnTo>
                      <a:pt x="1719" y="859"/>
                    </a:lnTo>
                    <a:lnTo>
                      <a:pt x="1719" y="1040"/>
                    </a:lnTo>
                    <a:lnTo>
                      <a:pt x="1673" y="1221"/>
                    </a:lnTo>
                    <a:lnTo>
                      <a:pt x="1583" y="1357"/>
                    </a:lnTo>
                    <a:lnTo>
                      <a:pt x="1493" y="1492"/>
                    </a:lnTo>
                    <a:lnTo>
                      <a:pt x="1357" y="1583"/>
                    </a:lnTo>
                    <a:lnTo>
                      <a:pt x="1221" y="1673"/>
                    </a:lnTo>
                    <a:lnTo>
                      <a:pt x="1040" y="1718"/>
                    </a:lnTo>
                    <a:lnTo>
                      <a:pt x="860" y="1718"/>
                    </a:lnTo>
                    <a:lnTo>
                      <a:pt x="860" y="1718"/>
                    </a:lnTo>
                    <a:lnTo>
                      <a:pt x="679" y="1718"/>
                    </a:lnTo>
                    <a:lnTo>
                      <a:pt x="543" y="1673"/>
                    </a:lnTo>
                    <a:lnTo>
                      <a:pt x="408" y="1583"/>
                    </a:lnTo>
                    <a:lnTo>
                      <a:pt x="272" y="1492"/>
                    </a:lnTo>
                    <a:lnTo>
                      <a:pt x="181" y="1357"/>
                    </a:lnTo>
                    <a:lnTo>
                      <a:pt x="91" y="1221"/>
                    </a:lnTo>
                    <a:lnTo>
                      <a:pt x="46" y="1040"/>
                    </a:lnTo>
                    <a:lnTo>
                      <a:pt x="1" y="859"/>
                    </a:lnTo>
                    <a:lnTo>
                      <a:pt x="1" y="859"/>
                    </a:lnTo>
                    <a:lnTo>
                      <a:pt x="46" y="724"/>
                    </a:lnTo>
                    <a:lnTo>
                      <a:pt x="91" y="543"/>
                    </a:lnTo>
                    <a:lnTo>
                      <a:pt x="181" y="407"/>
                    </a:lnTo>
                    <a:lnTo>
                      <a:pt x="272" y="272"/>
                    </a:lnTo>
                    <a:lnTo>
                      <a:pt x="408" y="181"/>
                    </a:lnTo>
                    <a:lnTo>
                      <a:pt x="543" y="91"/>
                    </a:lnTo>
                    <a:lnTo>
                      <a:pt x="679" y="46"/>
                    </a:lnTo>
                    <a:lnTo>
                      <a:pt x="860" y="0"/>
                    </a:lnTo>
                    <a:lnTo>
                      <a:pt x="860" y="0"/>
                    </a:lnTo>
                    <a:lnTo>
                      <a:pt x="1040" y="46"/>
                    </a:lnTo>
                    <a:lnTo>
                      <a:pt x="1221" y="91"/>
                    </a:lnTo>
                    <a:lnTo>
                      <a:pt x="1357" y="181"/>
                    </a:lnTo>
                    <a:lnTo>
                      <a:pt x="1493" y="272"/>
                    </a:lnTo>
                    <a:lnTo>
                      <a:pt x="1583" y="407"/>
                    </a:lnTo>
                    <a:lnTo>
                      <a:pt x="1673" y="543"/>
                    </a:lnTo>
                    <a:lnTo>
                      <a:pt x="1719" y="724"/>
                    </a:lnTo>
                    <a:lnTo>
                      <a:pt x="1719" y="859"/>
                    </a:lnTo>
                    <a:lnTo>
                      <a:pt x="1719" y="85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76"/>
              <p:cNvSpPr/>
              <p:nvPr/>
            </p:nvSpPr>
            <p:spPr>
              <a:xfrm>
                <a:off x="1087000" y="1521425"/>
                <a:ext cx="41850" cy="42975"/>
              </a:xfrm>
              <a:custGeom>
                <a:avLst/>
                <a:gdLst/>
                <a:ahLst/>
                <a:cxnLst/>
                <a:rect l="l" t="t" r="r" b="b"/>
                <a:pathLst>
                  <a:path w="1674" h="1719" fill="none" extrusionOk="0">
                    <a:moveTo>
                      <a:pt x="1673" y="859"/>
                    </a:moveTo>
                    <a:lnTo>
                      <a:pt x="1673" y="859"/>
                    </a:lnTo>
                    <a:lnTo>
                      <a:pt x="1673" y="1040"/>
                    </a:lnTo>
                    <a:lnTo>
                      <a:pt x="1628" y="1221"/>
                    </a:lnTo>
                    <a:lnTo>
                      <a:pt x="1538" y="1357"/>
                    </a:lnTo>
                    <a:lnTo>
                      <a:pt x="1447" y="1492"/>
                    </a:lnTo>
                    <a:lnTo>
                      <a:pt x="1312" y="1583"/>
                    </a:lnTo>
                    <a:lnTo>
                      <a:pt x="1176" y="1673"/>
                    </a:lnTo>
                    <a:lnTo>
                      <a:pt x="995" y="1718"/>
                    </a:lnTo>
                    <a:lnTo>
                      <a:pt x="814" y="1718"/>
                    </a:lnTo>
                    <a:lnTo>
                      <a:pt x="814" y="1718"/>
                    </a:lnTo>
                    <a:lnTo>
                      <a:pt x="679" y="1718"/>
                    </a:lnTo>
                    <a:lnTo>
                      <a:pt x="498" y="1673"/>
                    </a:lnTo>
                    <a:lnTo>
                      <a:pt x="362" y="1583"/>
                    </a:lnTo>
                    <a:lnTo>
                      <a:pt x="226" y="1492"/>
                    </a:lnTo>
                    <a:lnTo>
                      <a:pt x="136" y="1357"/>
                    </a:lnTo>
                    <a:lnTo>
                      <a:pt x="46" y="1221"/>
                    </a:lnTo>
                    <a:lnTo>
                      <a:pt x="0" y="1040"/>
                    </a:lnTo>
                    <a:lnTo>
                      <a:pt x="0" y="859"/>
                    </a:lnTo>
                    <a:lnTo>
                      <a:pt x="0" y="859"/>
                    </a:lnTo>
                    <a:lnTo>
                      <a:pt x="0" y="724"/>
                    </a:lnTo>
                    <a:lnTo>
                      <a:pt x="46" y="543"/>
                    </a:lnTo>
                    <a:lnTo>
                      <a:pt x="136" y="407"/>
                    </a:lnTo>
                    <a:lnTo>
                      <a:pt x="226" y="272"/>
                    </a:lnTo>
                    <a:lnTo>
                      <a:pt x="362" y="181"/>
                    </a:lnTo>
                    <a:lnTo>
                      <a:pt x="498" y="91"/>
                    </a:lnTo>
                    <a:lnTo>
                      <a:pt x="679" y="46"/>
                    </a:lnTo>
                    <a:lnTo>
                      <a:pt x="814" y="0"/>
                    </a:lnTo>
                    <a:lnTo>
                      <a:pt x="814" y="0"/>
                    </a:lnTo>
                    <a:lnTo>
                      <a:pt x="995" y="46"/>
                    </a:lnTo>
                    <a:lnTo>
                      <a:pt x="1176" y="91"/>
                    </a:lnTo>
                    <a:lnTo>
                      <a:pt x="1312" y="181"/>
                    </a:lnTo>
                    <a:lnTo>
                      <a:pt x="1447" y="272"/>
                    </a:lnTo>
                    <a:lnTo>
                      <a:pt x="1538" y="407"/>
                    </a:lnTo>
                    <a:lnTo>
                      <a:pt x="1628" y="543"/>
                    </a:lnTo>
                    <a:lnTo>
                      <a:pt x="1673" y="724"/>
                    </a:lnTo>
                    <a:lnTo>
                      <a:pt x="1673" y="859"/>
                    </a:lnTo>
                    <a:lnTo>
                      <a:pt x="1673" y="85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76"/>
              <p:cNvSpPr/>
              <p:nvPr/>
            </p:nvSpPr>
            <p:spPr>
              <a:xfrm>
                <a:off x="1011275" y="1443425"/>
                <a:ext cx="54275" cy="96100"/>
              </a:xfrm>
              <a:custGeom>
                <a:avLst/>
                <a:gdLst/>
                <a:ahLst/>
                <a:cxnLst/>
                <a:rect l="l" t="t" r="r" b="b"/>
                <a:pathLst>
                  <a:path w="2171" h="3844" fill="none" extrusionOk="0">
                    <a:moveTo>
                      <a:pt x="633" y="3030"/>
                    </a:moveTo>
                    <a:lnTo>
                      <a:pt x="633" y="3030"/>
                    </a:lnTo>
                    <a:lnTo>
                      <a:pt x="588" y="2849"/>
                    </a:lnTo>
                    <a:lnTo>
                      <a:pt x="452" y="2759"/>
                    </a:lnTo>
                    <a:lnTo>
                      <a:pt x="452" y="2759"/>
                    </a:lnTo>
                    <a:lnTo>
                      <a:pt x="271" y="2578"/>
                    </a:lnTo>
                    <a:lnTo>
                      <a:pt x="136" y="2397"/>
                    </a:lnTo>
                    <a:lnTo>
                      <a:pt x="45" y="2171"/>
                    </a:lnTo>
                    <a:lnTo>
                      <a:pt x="0" y="1945"/>
                    </a:lnTo>
                    <a:lnTo>
                      <a:pt x="0" y="1945"/>
                    </a:lnTo>
                    <a:lnTo>
                      <a:pt x="45" y="1674"/>
                    </a:lnTo>
                    <a:lnTo>
                      <a:pt x="181" y="1402"/>
                    </a:lnTo>
                    <a:lnTo>
                      <a:pt x="362" y="1176"/>
                    </a:lnTo>
                    <a:lnTo>
                      <a:pt x="633" y="1086"/>
                    </a:lnTo>
                    <a:lnTo>
                      <a:pt x="633" y="1086"/>
                    </a:lnTo>
                    <a:lnTo>
                      <a:pt x="814" y="995"/>
                    </a:lnTo>
                    <a:lnTo>
                      <a:pt x="904" y="860"/>
                    </a:lnTo>
                    <a:lnTo>
                      <a:pt x="904" y="860"/>
                    </a:lnTo>
                    <a:lnTo>
                      <a:pt x="950" y="679"/>
                    </a:lnTo>
                    <a:lnTo>
                      <a:pt x="1085" y="498"/>
                    </a:lnTo>
                    <a:lnTo>
                      <a:pt x="1221" y="362"/>
                    </a:lnTo>
                    <a:lnTo>
                      <a:pt x="1357" y="227"/>
                    </a:lnTo>
                    <a:lnTo>
                      <a:pt x="1537" y="136"/>
                    </a:lnTo>
                    <a:lnTo>
                      <a:pt x="1718" y="91"/>
                    </a:lnTo>
                    <a:lnTo>
                      <a:pt x="1899" y="46"/>
                    </a:lnTo>
                    <a:lnTo>
                      <a:pt x="2080" y="1"/>
                    </a:lnTo>
                    <a:lnTo>
                      <a:pt x="2080" y="1"/>
                    </a:lnTo>
                    <a:lnTo>
                      <a:pt x="2170" y="1"/>
                    </a:lnTo>
                    <a:lnTo>
                      <a:pt x="2170" y="1"/>
                    </a:lnTo>
                    <a:lnTo>
                      <a:pt x="1990" y="317"/>
                    </a:lnTo>
                    <a:lnTo>
                      <a:pt x="1809" y="634"/>
                    </a:lnTo>
                    <a:lnTo>
                      <a:pt x="1673" y="950"/>
                    </a:lnTo>
                    <a:lnTo>
                      <a:pt x="1537" y="1267"/>
                    </a:lnTo>
                    <a:lnTo>
                      <a:pt x="1402" y="1628"/>
                    </a:lnTo>
                    <a:lnTo>
                      <a:pt x="1357" y="1990"/>
                    </a:lnTo>
                    <a:lnTo>
                      <a:pt x="1311" y="2352"/>
                    </a:lnTo>
                    <a:lnTo>
                      <a:pt x="1266" y="2713"/>
                    </a:lnTo>
                    <a:lnTo>
                      <a:pt x="1266" y="3844"/>
                    </a:lnTo>
                    <a:lnTo>
                      <a:pt x="1266" y="3844"/>
                    </a:lnTo>
                    <a:lnTo>
                      <a:pt x="1040" y="3708"/>
                    </a:lnTo>
                    <a:lnTo>
                      <a:pt x="859" y="3527"/>
                    </a:lnTo>
                    <a:lnTo>
                      <a:pt x="724" y="3301"/>
                    </a:lnTo>
                    <a:lnTo>
                      <a:pt x="633" y="3030"/>
                    </a:lnTo>
                    <a:lnTo>
                      <a:pt x="633" y="303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76"/>
              <p:cNvSpPr/>
              <p:nvPr/>
            </p:nvSpPr>
            <p:spPr>
              <a:xfrm>
                <a:off x="1061000" y="1533850"/>
                <a:ext cx="191050" cy="143575"/>
              </a:xfrm>
              <a:custGeom>
                <a:avLst/>
                <a:gdLst/>
                <a:ahLst/>
                <a:cxnLst/>
                <a:rect l="l" t="t" r="r" b="b"/>
                <a:pathLst>
                  <a:path w="7642" h="5743" fill="none" extrusionOk="0">
                    <a:moveTo>
                      <a:pt x="4477" y="5743"/>
                    </a:moveTo>
                    <a:lnTo>
                      <a:pt x="3165" y="5743"/>
                    </a:lnTo>
                    <a:lnTo>
                      <a:pt x="3165" y="5743"/>
                    </a:lnTo>
                    <a:lnTo>
                      <a:pt x="2849" y="5743"/>
                    </a:lnTo>
                    <a:lnTo>
                      <a:pt x="2532" y="5698"/>
                    </a:lnTo>
                    <a:lnTo>
                      <a:pt x="2216" y="5607"/>
                    </a:lnTo>
                    <a:lnTo>
                      <a:pt x="1945" y="5517"/>
                    </a:lnTo>
                    <a:lnTo>
                      <a:pt x="1673" y="5381"/>
                    </a:lnTo>
                    <a:lnTo>
                      <a:pt x="1402" y="5200"/>
                    </a:lnTo>
                    <a:lnTo>
                      <a:pt x="1176" y="5019"/>
                    </a:lnTo>
                    <a:lnTo>
                      <a:pt x="950" y="4839"/>
                    </a:lnTo>
                    <a:lnTo>
                      <a:pt x="724" y="4612"/>
                    </a:lnTo>
                    <a:lnTo>
                      <a:pt x="543" y="4341"/>
                    </a:lnTo>
                    <a:lnTo>
                      <a:pt x="407" y="4115"/>
                    </a:lnTo>
                    <a:lnTo>
                      <a:pt x="272" y="3844"/>
                    </a:lnTo>
                    <a:lnTo>
                      <a:pt x="136" y="3527"/>
                    </a:lnTo>
                    <a:lnTo>
                      <a:pt x="91" y="3256"/>
                    </a:lnTo>
                    <a:lnTo>
                      <a:pt x="46" y="2940"/>
                    </a:lnTo>
                    <a:lnTo>
                      <a:pt x="1" y="2623"/>
                    </a:lnTo>
                    <a:lnTo>
                      <a:pt x="1" y="724"/>
                    </a:lnTo>
                    <a:lnTo>
                      <a:pt x="362" y="724"/>
                    </a:lnTo>
                    <a:lnTo>
                      <a:pt x="362" y="724"/>
                    </a:lnTo>
                    <a:lnTo>
                      <a:pt x="407" y="995"/>
                    </a:lnTo>
                    <a:lnTo>
                      <a:pt x="543" y="1221"/>
                    </a:lnTo>
                    <a:lnTo>
                      <a:pt x="724" y="1448"/>
                    </a:lnTo>
                    <a:lnTo>
                      <a:pt x="905" y="1628"/>
                    </a:lnTo>
                    <a:lnTo>
                      <a:pt x="1086" y="1764"/>
                    </a:lnTo>
                    <a:lnTo>
                      <a:pt x="1357" y="1854"/>
                    </a:lnTo>
                    <a:lnTo>
                      <a:pt x="1583" y="1945"/>
                    </a:lnTo>
                    <a:lnTo>
                      <a:pt x="1854" y="1945"/>
                    </a:lnTo>
                    <a:lnTo>
                      <a:pt x="1854" y="1945"/>
                    </a:lnTo>
                    <a:lnTo>
                      <a:pt x="2171" y="1900"/>
                    </a:lnTo>
                    <a:lnTo>
                      <a:pt x="2487" y="1809"/>
                    </a:lnTo>
                    <a:lnTo>
                      <a:pt x="2759" y="1674"/>
                    </a:lnTo>
                    <a:lnTo>
                      <a:pt x="2985" y="1493"/>
                    </a:lnTo>
                    <a:lnTo>
                      <a:pt x="3165" y="1267"/>
                    </a:lnTo>
                    <a:lnTo>
                      <a:pt x="3346" y="995"/>
                    </a:lnTo>
                    <a:lnTo>
                      <a:pt x="3437" y="679"/>
                    </a:lnTo>
                    <a:lnTo>
                      <a:pt x="3437" y="362"/>
                    </a:lnTo>
                    <a:lnTo>
                      <a:pt x="3437" y="362"/>
                    </a:lnTo>
                    <a:lnTo>
                      <a:pt x="3482" y="227"/>
                    </a:lnTo>
                    <a:lnTo>
                      <a:pt x="3572" y="136"/>
                    </a:lnTo>
                    <a:lnTo>
                      <a:pt x="3663" y="46"/>
                    </a:lnTo>
                    <a:lnTo>
                      <a:pt x="3798" y="1"/>
                    </a:lnTo>
                    <a:lnTo>
                      <a:pt x="3798" y="1"/>
                    </a:lnTo>
                    <a:lnTo>
                      <a:pt x="3979" y="46"/>
                    </a:lnTo>
                    <a:lnTo>
                      <a:pt x="4070" y="136"/>
                    </a:lnTo>
                    <a:lnTo>
                      <a:pt x="4160" y="227"/>
                    </a:lnTo>
                    <a:lnTo>
                      <a:pt x="4205" y="362"/>
                    </a:lnTo>
                    <a:lnTo>
                      <a:pt x="4205" y="362"/>
                    </a:lnTo>
                    <a:lnTo>
                      <a:pt x="4205" y="679"/>
                    </a:lnTo>
                    <a:lnTo>
                      <a:pt x="4296" y="995"/>
                    </a:lnTo>
                    <a:lnTo>
                      <a:pt x="4431" y="1267"/>
                    </a:lnTo>
                    <a:lnTo>
                      <a:pt x="4658" y="1493"/>
                    </a:lnTo>
                    <a:lnTo>
                      <a:pt x="4884" y="1674"/>
                    </a:lnTo>
                    <a:lnTo>
                      <a:pt x="5155" y="1809"/>
                    </a:lnTo>
                    <a:lnTo>
                      <a:pt x="5426" y="1900"/>
                    </a:lnTo>
                    <a:lnTo>
                      <a:pt x="5743" y="1945"/>
                    </a:lnTo>
                    <a:lnTo>
                      <a:pt x="5743" y="1945"/>
                    </a:lnTo>
                    <a:lnTo>
                      <a:pt x="6014" y="1945"/>
                    </a:lnTo>
                    <a:lnTo>
                      <a:pt x="6285" y="1854"/>
                    </a:lnTo>
                    <a:lnTo>
                      <a:pt x="6511" y="1764"/>
                    </a:lnTo>
                    <a:lnTo>
                      <a:pt x="6737" y="1628"/>
                    </a:lnTo>
                    <a:lnTo>
                      <a:pt x="6918" y="1448"/>
                    </a:lnTo>
                    <a:lnTo>
                      <a:pt x="7099" y="1221"/>
                    </a:lnTo>
                    <a:lnTo>
                      <a:pt x="7189" y="995"/>
                    </a:lnTo>
                    <a:lnTo>
                      <a:pt x="7280" y="724"/>
                    </a:lnTo>
                    <a:lnTo>
                      <a:pt x="7642" y="724"/>
                    </a:lnTo>
                    <a:lnTo>
                      <a:pt x="7642" y="2623"/>
                    </a:lnTo>
                    <a:lnTo>
                      <a:pt x="7642" y="2623"/>
                    </a:lnTo>
                    <a:lnTo>
                      <a:pt x="7596" y="2940"/>
                    </a:lnTo>
                    <a:lnTo>
                      <a:pt x="7551" y="3256"/>
                    </a:lnTo>
                    <a:lnTo>
                      <a:pt x="7461" y="3527"/>
                    </a:lnTo>
                    <a:lnTo>
                      <a:pt x="7370" y="3844"/>
                    </a:lnTo>
                    <a:lnTo>
                      <a:pt x="7235" y="4115"/>
                    </a:lnTo>
                    <a:lnTo>
                      <a:pt x="7099" y="4341"/>
                    </a:lnTo>
                    <a:lnTo>
                      <a:pt x="6918" y="4612"/>
                    </a:lnTo>
                    <a:lnTo>
                      <a:pt x="6692" y="4839"/>
                    </a:lnTo>
                    <a:lnTo>
                      <a:pt x="6466" y="5019"/>
                    </a:lnTo>
                    <a:lnTo>
                      <a:pt x="6240" y="5200"/>
                    </a:lnTo>
                    <a:lnTo>
                      <a:pt x="5969" y="5381"/>
                    </a:lnTo>
                    <a:lnTo>
                      <a:pt x="5697" y="5517"/>
                    </a:lnTo>
                    <a:lnTo>
                      <a:pt x="5426" y="5607"/>
                    </a:lnTo>
                    <a:lnTo>
                      <a:pt x="5110" y="5698"/>
                    </a:lnTo>
                    <a:lnTo>
                      <a:pt x="4793" y="5743"/>
                    </a:lnTo>
                    <a:lnTo>
                      <a:pt x="4477" y="5743"/>
                    </a:lnTo>
                    <a:lnTo>
                      <a:pt x="4477" y="5743"/>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76"/>
              <p:cNvSpPr/>
              <p:nvPr/>
            </p:nvSpPr>
            <p:spPr>
              <a:xfrm>
                <a:off x="1258800" y="1462650"/>
                <a:ext cx="43000" cy="76875"/>
              </a:xfrm>
              <a:custGeom>
                <a:avLst/>
                <a:gdLst/>
                <a:ahLst/>
                <a:cxnLst/>
                <a:rect l="l" t="t" r="r" b="b"/>
                <a:pathLst>
                  <a:path w="1720" h="3075" fill="none" extrusionOk="0">
                    <a:moveTo>
                      <a:pt x="1267" y="1990"/>
                    </a:moveTo>
                    <a:lnTo>
                      <a:pt x="1267" y="1990"/>
                    </a:lnTo>
                    <a:lnTo>
                      <a:pt x="1131" y="2080"/>
                    </a:lnTo>
                    <a:lnTo>
                      <a:pt x="1086" y="2261"/>
                    </a:lnTo>
                    <a:lnTo>
                      <a:pt x="1086" y="2261"/>
                    </a:lnTo>
                    <a:lnTo>
                      <a:pt x="996" y="2532"/>
                    </a:lnTo>
                    <a:lnTo>
                      <a:pt x="860" y="2758"/>
                    </a:lnTo>
                    <a:lnTo>
                      <a:pt x="679" y="2939"/>
                    </a:lnTo>
                    <a:lnTo>
                      <a:pt x="408" y="3075"/>
                    </a:lnTo>
                    <a:lnTo>
                      <a:pt x="408" y="1944"/>
                    </a:lnTo>
                    <a:lnTo>
                      <a:pt x="408" y="1944"/>
                    </a:lnTo>
                    <a:lnTo>
                      <a:pt x="408" y="1447"/>
                    </a:lnTo>
                    <a:lnTo>
                      <a:pt x="317" y="950"/>
                    </a:lnTo>
                    <a:lnTo>
                      <a:pt x="182" y="498"/>
                    </a:lnTo>
                    <a:lnTo>
                      <a:pt x="1" y="0"/>
                    </a:lnTo>
                    <a:lnTo>
                      <a:pt x="1" y="0"/>
                    </a:lnTo>
                    <a:lnTo>
                      <a:pt x="272" y="181"/>
                    </a:lnTo>
                    <a:lnTo>
                      <a:pt x="589" y="272"/>
                    </a:lnTo>
                    <a:lnTo>
                      <a:pt x="905" y="317"/>
                    </a:lnTo>
                    <a:lnTo>
                      <a:pt x="1222" y="362"/>
                    </a:lnTo>
                    <a:lnTo>
                      <a:pt x="1222" y="362"/>
                    </a:lnTo>
                    <a:lnTo>
                      <a:pt x="1448" y="543"/>
                    </a:lnTo>
                    <a:lnTo>
                      <a:pt x="1583" y="724"/>
                    </a:lnTo>
                    <a:lnTo>
                      <a:pt x="1674" y="950"/>
                    </a:lnTo>
                    <a:lnTo>
                      <a:pt x="1719" y="1176"/>
                    </a:lnTo>
                    <a:lnTo>
                      <a:pt x="1719" y="1176"/>
                    </a:lnTo>
                    <a:lnTo>
                      <a:pt x="1674" y="1402"/>
                    </a:lnTo>
                    <a:lnTo>
                      <a:pt x="1583" y="1628"/>
                    </a:lnTo>
                    <a:lnTo>
                      <a:pt x="1448" y="1809"/>
                    </a:lnTo>
                    <a:lnTo>
                      <a:pt x="1267" y="1990"/>
                    </a:lnTo>
                    <a:lnTo>
                      <a:pt x="1267" y="199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76"/>
              <p:cNvSpPr/>
              <p:nvPr/>
            </p:nvSpPr>
            <p:spPr>
              <a:xfrm>
                <a:off x="1290450" y="1512375"/>
                <a:ext cx="25" cy="25"/>
              </a:xfrm>
              <a:custGeom>
                <a:avLst/>
                <a:gdLst/>
                <a:ahLst/>
                <a:cxnLst/>
                <a:rect l="l" t="t" r="r" b="b"/>
                <a:pathLst>
                  <a:path w="1" h="1" fill="none" extrusionOk="0">
                    <a:moveTo>
                      <a:pt x="1" y="1"/>
                    </a:moveTo>
                    <a:lnTo>
                      <a:pt x="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76"/>
              <p:cNvSpPr/>
              <p:nvPr/>
            </p:nvSpPr>
            <p:spPr>
              <a:xfrm>
                <a:off x="1263325" y="1303275"/>
                <a:ext cx="63325" cy="81400"/>
              </a:xfrm>
              <a:custGeom>
                <a:avLst/>
                <a:gdLst/>
                <a:ahLst/>
                <a:cxnLst/>
                <a:rect l="l" t="t" r="r" b="b"/>
                <a:pathLst>
                  <a:path w="2533" h="3256" extrusionOk="0">
                    <a:moveTo>
                      <a:pt x="1131" y="0"/>
                    </a:moveTo>
                    <a:lnTo>
                      <a:pt x="905" y="45"/>
                    </a:lnTo>
                    <a:lnTo>
                      <a:pt x="679" y="136"/>
                    </a:lnTo>
                    <a:lnTo>
                      <a:pt x="498" y="271"/>
                    </a:lnTo>
                    <a:lnTo>
                      <a:pt x="317" y="452"/>
                    </a:lnTo>
                    <a:lnTo>
                      <a:pt x="182" y="633"/>
                    </a:lnTo>
                    <a:lnTo>
                      <a:pt x="91" y="859"/>
                    </a:lnTo>
                    <a:lnTo>
                      <a:pt x="1" y="1085"/>
                    </a:lnTo>
                    <a:lnTo>
                      <a:pt x="1" y="1266"/>
                    </a:lnTo>
                    <a:lnTo>
                      <a:pt x="46" y="1402"/>
                    </a:lnTo>
                    <a:lnTo>
                      <a:pt x="91" y="1537"/>
                    </a:lnTo>
                    <a:lnTo>
                      <a:pt x="227" y="1583"/>
                    </a:lnTo>
                    <a:lnTo>
                      <a:pt x="362" y="1628"/>
                    </a:lnTo>
                    <a:lnTo>
                      <a:pt x="498" y="1583"/>
                    </a:lnTo>
                    <a:lnTo>
                      <a:pt x="634" y="1537"/>
                    </a:lnTo>
                    <a:lnTo>
                      <a:pt x="679" y="1402"/>
                    </a:lnTo>
                    <a:lnTo>
                      <a:pt x="724" y="1266"/>
                    </a:lnTo>
                    <a:lnTo>
                      <a:pt x="724" y="1176"/>
                    </a:lnTo>
                    <a:lnTo>
                      <a:pt x="815" y="995"/>
                    </a:lnTo>
                    <a:lnTo>
                      <a:pt x="950" y="859"/>
                    </a:lnTo>
                    <a:lnTo>
                      <a:pt x="1131" y="769"/>
                    </a:lnTo>
                    <a:lnTo>
                      <a:pt x="1312" y="724"/>
                    </a:lnTo>
                    <a:lnTo>
                      <a:pt x="1493" y="769"/>
                    </a:lnTo>
                    <a:lnTo>
                      <a:pt x="1674" y="904"/>
                    </a:lnTo>
                    <a:lnTo>
                      <a:pt x="1764" y="1040"/>
                    </a:lnTo>
                    <a:lnTo>
                      <a:pt x="1809" y="1221"/>
                    </a:lnTo>
                    <a:lnTo>
                      <a:pt x="1809" y="1402"/>
                    </a:lnTo>
                    <a:lnTo>
                      <a:pt x="1719" y="1583"/>
                    </a:lnTo>
                    <a:lnTo>
                      <a:pt x="1583" y="1718"/>
                    </a:lnTo>
                    <a:lnTo>
                      <a:pt x="1448" y="1809"/>
                    </a:lnTo>
                    <a:lnTo>
                      <a:pt x="1222" y="1899"/>
                    </a:lnTo>
                    <a:lnTo>
                      <a:pt x="1041" y="2080"/>
                    </a:lnTo>
                    <a:lnTo>
                      <a:pt x="950" y="2306"/>
                    </a:lnTo>
                    <a:lnTo>
                      <a:pt x="905" y="2532"/>
                    </a:lnTo>
                    <a:lnTo>
                      <a:pt x="905" y="2894"/>
                    </a:lnTo>
                    <a:lnTo>
                      <a:pt x="950" y="3029"/>
                    </a:lnTo>
                    <a:lnTo>
                      <a:pt x="995" y="3120"/>
                    </a:lnTo>
                    <a:lnTo>
                      <a:pt x="1131" y="3210"/>
                    </a:lnTo>
                    <a:lnTo>
                      <a:pt x="1267" y="3256"/>
                    </a:lnTo>
                    <a:lnTo>
                      <a:pt x="1402" y="3210"/>
                    </a:lnTo>
                    <a:lnTo>
                      <a:pt x="1538" y="3120"/>
                    </a:lnTo>
                    <a:lnTo>
                      <a:pt x="1583" y="3029"/>
                    </a:lnTo>
                    <a:lnTo>
                      <a:pt x="1628" y="2894"/>
                    </a:lnTo>
                    <a:lnTo>
                      <a:pt x="1628" y="2532"/>
                    </a:lnTo>
                    <a:lnTo>
                      <a:pt x="1674" y="2487"/>
                    </a:lnTo>
                    <a:lnTo>
                      <a:pt x="1855" y="2396"/>
                    </a:lnTo>
                    <a:lnTo>
                      <a:pt x="2035" y="2261"/>
                    </a:lnTo>
                    <a:lnTo>
                      <a:pt x="2171" y="2125"/>
                    </a:lnTo>
                    <a:lnTo>
                      <a:pt x="2307" y="1990"/>
                    </a:lnTo>
                    <a:lnTo>
                      <a:pt x="2397" y="1809"/>
                    </a:lnTo>
                    <a:lnTo>
                      <a:pt x="2487" y="1583"/>
                    </a:lnTo>
                    <a:lnTo>
                      <a:pt x="2533" y="1402"/>
                    </a:lnTo>
                    <a:lnTo>
                      <a:pt x="2533" y="1176"/>
                    </a:lnTo>
                    <a:lnTo>
                      <a:pt x="2487" y="950"/>
                    </a:lnTo>
                    <a:lnTo>
                      <a:pt x="2397" y="769"/>
                    </a:lnTo>
                    <a:lnTo>
                      <a:pt x="2307" y="543"/>
                    </a:lnTo>
                    <a:lnTo>
                      <a:pt x="2171" y="407"/>
                    </a:lnTo>
                    <a:lnTo>
                      <a:pt x="1990" y="271"/>
                    </a:lnTo>
                    <a:lnTo>
                      <a:pt x="1809" y="136"/>
                    </a:lnTo>
                    <a:lnTo>
                      <a:pt x="1628" y="45"/>
                    </a:lnTo>
                    <a:lnTo>
                      <a:pt x="140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76"/>
              <p:cNvSpPr/>
              <p:nvPr/>
            </p:nvSpPr>
            <p:spPr>
              <a:xfrm>
                <a:off x="1263325" y="1303275"/>
                <a:ext cx="63325" cy="81400"/>
              </a:xfrm>
              <a:custGeom>
                <a:avLst/>
                <a:gdLst/>
                <a:ahLst/>
                <a:cxnLst/>
                <a:rect l="l" t="t" r="r" b="b"/>
                <a:pathLst>
                  <a:path w="2533" h="3256" fill="none" extrusionOk="0">
                    <a:moveTo>
                      <a:pt x="1" y="1266"/>
                    </a:moveTo>
                    <a:lnTo>
                      <a:pt x="1" y="1266"/>
                    </a:lnTo>
                    <a:lnTo>
                      <a:pt x="46" y="1402"/>
                    </a:lnTo>
                    <a:lnTo>
                      <a:pt x="91" y="1537"/>
                    </a:lnTo>
                    <a:lnTo>
                      <a:pt x="227" y="1583"/>
                    </a:lnTo>
                    <a:lnTo>
                      <a:pt x="362" y="1628"/>
                    </a:lnTo>
                    <a:lnTo>
                      <a:pt x="362" y="1628"/>
                    </a:lnTo>
                    <a:lnTo>
                      <a:pt x="498" y="1583"/>
                    </a:lnTo>
                    <a:lnTo>
                      <a:pt x="634" y="1537"/>
                    </a:lnTo>
                    <a:lnTo>
                      <a:pt x="679" y="1402"/>
                    </a:lnTo>
                    <a:lnTo>
                      <a:pt x="724" y="1266"/>
                    </a:lnTo>
                    <a:lnTo>
                      <a:pt x="724" y="1266"/>
                    </a:lnTo>
                    <a:lnTo>
                      <a:pt x="724" y="1176"/>
                    </a:lnTo>
                    <a:lnTo>
                      <a:pt x="724" y="1176"/>
                    </a:lnTo>
                    <a:lnTo>
                      <a:pt x="815" y="995"/>
                    </a:lnTo>
                    <a:lnTo>
                      <a:pt x="950" y="859"/>
                    </a:lnTo>
                    <a:lnTo>
                      <a:pt x="1131" y="769"/>
                    </a:lnTo>
                    <a:lnTo>
                      <a:pt x="1312" y="724"/>
                    </a:lnTo>
                    <a:lnTo>
                      <a:pt x="1312" y="724"/>
                    </a:lnTo>
                    <a:lnTo>
                      <a:pt x="1493" y="769"/>
                    </a:lnTo>
                    <a:lnTo>
                      <a:pt x="1674" y="904"/>
                    </a:lnTo>
                    <a:lnTo>
                      <a:pt x="1764" y="1040"/>
                    </a:lnTo>
                    <a:lnTo>
                      <a:pt x="1809" y="1221"/>
                    </a:lnTo>
                    <a:lnTo>
                      <a:pt x="1809" y="1221"/>
                    </a:lnTo>
                    <a:lnTo>
                      <a:pt x="1809" y="1402"/>
                    </a:lnTo>
                    <a:lnTo>
                      <a:pt x="1719" y="1583"/>
                    </a:lnTo>
                    <a:lnTo>
                      <a:pt x="1583" y="1718"/>
                    </a:lnTo>
                    <a:lnTo>
                      <a:pt x="1448" y="1809"/>
                    </a:lnTo>
                    <a:lnTo>
                      <a:pt x="1448" y="1809"/>
                    </a:lnTo>
                    <a:lnTo>
                      <a:pt x="1222" y="1899"/>
                    </a:lnTo>
                    <a:lnTo>
                      <a:pt x="1041" y="2080"/>
                    </a:lnTo>
                    <a:lnTo>
                      <a:pt x="950" y="2306"/>
                    </a:lnTo>
                    <a:lnTo>
                      <a:pt x="905" y="2532"/>
                    </a:lnTo>
                    <a:lnTo>
                      <a:pt x="905" y="2894"/>
                    </a:lnTo>
                    <a:lnTo>
                      <a:pt x="905" y="2894"/>
                    </a:lnTo>
                    <a:lnTo>
                      <a:pt x="950" y="3029"/>
                    </a:lnTo>
                    <a:lnTo>
                      <a:pt x="995" y="3120"/>
                    </a:lnTo>
                    <a:lnTo>
                      <a:pt x="1131" y="3210"/>
                    </a:lnTo>
                    <a:lnTo>
                      <a:pt x="1267" y="3256"/>
                    </a:lnTo>
                    <a:lnTo>
                      <a:pt x="1267" y="3256"/>
                    </a:lnTo>
                    <a:lnTo>
                      <a:pt x="1402" y="3210"/>
                    </a:lnTo>
                    <a:lnTo>
                      <a:pt x="1538" y="3120"/>
                    </a:lnTo>
                    <a:lnTo>
                      <a:pt x="1583" y="3029"/>
                    </a:lnTo>
                    <a:lnTo>
                      <a:pt x="1628" y="2894"/>
                    </a:lnTo>
                    <a:lnTo>
                      <a:pt x="1628" y="2532"/>
                    </a:lnTo>
                    <a:lnTo>
                      <a:pt x="1628" y="2532"/>
                    </a:lnTo>
                    <a:lnTo>
                      <a:pt x="1674" y="2487"/>
                    </a:lnTo>
                    <a:lnTo>
                      <a:pt x="1674" y="2487"/>
                    </a:lnTo>
                    <a:lnTo>
                      <a:pt x="1855" y="2396"/>
                    </a:lnTo>
                    <a:lnTo>
                      <a:pt x="2035" y="2261"/>
                    </a:lnTo>
                    <a:lnTo>
                      <a:pt x="2171" y="2125"/>
                    </a:lnTo>
                    <a:lnTo>
                      <a:pt x="2307" y="1990"/>
                    </a:lnTo>
                    <a:lnTo>
                      <a:pt x="2397" y="1809"/>
                    </a:lnTo>
                    <a:lnTo>
                      <a:pt x="2487" y="1583"/>
                    </a:lnTo>
                    <a:lnTo>
                      <a:pt x="2533" y="1402"/>
                    </a:lnTo>
                    <a:lnTo>
                      <a:pt x="2533" y="1176"/>
                    </a:lnTo>
                    <a:lnTo>
                      <a:pt x="2533" y="1176"/>
                    </a:lnTo>
                    <a:lnTo>
                      <a:pt x="2487" y="950"/>
                    </a:lnTo>
                    <a:lnTo>
                      <a:pt x="2397" y="769"/>
                    </a:lnTo>
                    <a:lnTo>
                      <a:pt x="2307" y="543"/>
                    </a:lnTo>
                    <a:lnTo>
                      <a:pt x="2171" y="407"/>
                    </a:lnTo>
                    <a:lnTo>
                      <a:pt x="1990" y="271"/>
                    </a:lnTo>
                    <a:lnTo>
                      <a:pt x="1809" y="136"/>
                    </a:lnTo>
                    <a:lnTo>
                      <a:pt x="1628" y="45"/>
                    </a:lnTo>
                    <a:lnTo>
                      <a:pt x="1402" y="0"/>
                    </a:lnTo>
                    <a:lnTo>
                      <a:pt x="1402" y="0"/>
                    </a:lnTo>
                    <a:lnTo>
                      <a:pt x="1131" y="0"/>
                    </a:lnTo>
                    <a:lnTo>
                      <a:pt x="905" y="45"/>
                    </a:lnTo>
                    <a:lnTo>
                      <a:pt x="679" y="136"/>
                    </a:lnTo>
                    <a:lnTo>
                      <a:pt x="498" y="271"/>
                    </a:lnTo>
                    <a:lnTo>
                      <a:pt x="317" y="452"/>
                    </a:lnTo>
                    <a:lnTo>
                      <a:pt x="182" y="633"/>
                    </a:lnTo>
                    <a:lnTo>
                      <a:pt x="91" y="859"/>
                    </a:lnTo>
                    <a:lnTo>
                      <a:pt x="1" y="1085"/>
                    </a:lnTo>
                    <a:lnTo>
                      <a:pt x="1" y="1085"/>
                    </a:lnTo>
                    <a:lnTo>
                      <a:pt x="1" y="1266"/>
                    </a:lnTo>
                    <a:lnTo>
                      <a:pt x="1" y="126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76"/>
              <p:cNvSpPr/>
              <p:nvPr/>
            </p:nvSpPr>
            <p:spPr>
              <a:xfrm>
                <a:off x="1263325" y="1334925"/>
                <a:ext cx="25" cy="25"/>
              </a:xfrm>
              <a:custGeom>
                <a:avLst/>
                <a:gdLst/>
                <a:ahLst/>
                <a:cxnLst/>
                <a:rect l="l" t="t" r="r" b="b"/>
                <a:pathLst>
                  <a:path w="1" h="1" fill="none" extrusionOk="0">
                    <a:moveTo>
                      <a:pt x="1" y="0"/>
                    </a:moveTo>
                    <a:lnTo>
                      <a:pt x="1"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76"/>
              <p:cNvSpPr/>
              <p:nvPr/>
            </p:nvSpPr>
            <p:spPr>
              <a:xfrm>
                <a:off x="1356025" y="1472825"/>
                <a:ext cx="64450" cy="65575"/>
              </a:xfrm>
              <a:custGeom>
                <a:avLst/>
                <a:gdLst/>
                <a:ahLst/>
                <a:cxnLst/>
                <a:rect l="l" t="t" r="r" b="b"/>
                <a:pathLst>
                  <a:path w="2578" h="2623" extrusionOk="0">
                    <a:moveTo>
                      <a:pt x="1266" y="724"/>
                    </a:moveTo>
                    <a:lnTo>
                      <a:pt x="1538" y="769"/>
                    </a:lnTo>
                    <a:lnTo>
                      <a:pt x="1718" y="904"/>
                    </a:lnTo>
                    <a:lnTo>
                      <a:pt x="1854" y="1085"/>
                    </a:lnTo>
                    <a:lnTo>
                      <a:pt x="1899" y="1311"/>
                    </a:lnTo>
                    <a:lnTo>
                      <a:pt x="1854" y="1537"/>
                    </a:lnTo>
                    <a:lnTo>
                      <a:pt x="1718" y="1718"/>
                    </a:lnTo>
                    <a:lnTo>
                      <a:pt x="1538" y="1854"/>
                    </a:lnTo>
                    <a:lnTo>
                      <a:pt x="1266" y="1899"/>
                    </a:lnTo>
                    <a:lnTo>
                      <a:pt x="1040" y="1854"/>
                    </a:lnTo>
                    <a:lnTo>
                      <a:pt x="859" y="1718"/>
                    </a:lnTo>
                    <a:lnTo>
                      <a:pt x="724" y="1537"/>
                    </a:lnTo>
                    <a:lnTo>
                      <a:pt x="678" y="1311"/>
                    </a:lnTo>
                    <a:lnTo>
                      <a:pt x="724" y="1085"/>
                    </a:lnTo>
                    <a:lnTo>
                      <a:pt x="859" y="904"/>
                    </a:lnTo>
                    <a:lnTo>
                      <a:pt x="1040" y="769"/>
                    </a:lnTo>
                    <a:lnTo>
                      <a:pt x="1266" y="724"/>
                    </a:lnTo>
                    <a:close/>
                    <a:moveTo>
                      <a:pt x="1266" y="0"/>
                    </a:moveTo>
                    <a:lnTo>
                      <a:pt x="1040" y="45"/>
                    </a:lnTo>
                    <a:lnTo>
                      <a:pt x="769" y="91"/>
                    </a:lnTo>
                    <a:lnTo>
                      <a:pt x="543" y="226"/>
                    </a:lnTo>
                    <a:lnTo>
                      <a:pt x="362" y="407"/>
                    </a:lnTo>
                    <a:lnTo>
                      <a:pt x="226" y="588"/>
                    </a:lnTo>
                    <a:lnTo>
                      <a:pt x="91" y="814"/>
                    </a:lnTo>
                    <a:lnTo>
                      <a:pt x="0" y="1040"/>
                    </a:lnTo>
                    <a:lnTo>
                      <a:pt x="0" y="1311"/>
                    </a:lnTo>
                    <a:lnTo>
                      <a:pt x="0" y="1583"/>
                    </a:lnTo>
                    <a:lnTo>
                      <a:pt x="91" y="1809"/>
                    </a:lnTo>
                    <a:lnTo>
                      <a:pt x="226" y="2035"/>
                    </a:lnTo>
                    <a:lnTo>
                      <a:pt x="362" y="2261"/>
                    </a:lnTo>
                    <a:lnTo>
                      <a:pt x="543" y="2396"/>
                    </a:lnTo>
                    <a:lnTo>
                      <a:pt x="769" y="2532"/>
                    </a:lnTo>
                    <a:lnTo>
                      <a:pt x="1040" y="2577"/>
                    </a:lnTo>
                    <a:lnTo>
                      <a:pt x="1266" y="2623"/>
                    </a:lnTo>
                    <a:lnTo>
                      <a:pt x="1538" y="2577"/>
                    </a:lnTo>
                    <a:lnTo>
                      <a:pt x="1809" y="2532"/>
                    </a:lnTo>
                    <a:lnTo>
                      <a:pt x="2035" y="2396"/>
                    </a:lnTo>
                    <a:lnTo>
                      <a:pt x="2216" y="2261"/>
                    </a:lnTo>
                    <a:lnTo>
                      <a:pt x="2351" y="2035"/>
                    </a:lnTo>
                    <a:lnTo>
                      <a:pt x="2487" y="1809"/>
                    </a:lnTo>
                    <a:lnTo>
                      <a:pt x="2577" y="1583"/>
                    </a:lnTo>
                    <a:lnTo>
                      <a:pt x="2577" y="1311"/>
                    </a:lnTo>
                    <a:lnTo>
                      <a:pt x="2577" y="1040"/>
                    </a:lnTo>
                    <a:lnTo>
                      <a:pt x="2487" y="814"/>
                    </a:lnTo>
                    <a:lnTo>
                      <a:pt x="2351" y="588"/>
                    </a:lnTo>
                    <a:lnTo>
                      <a:pt x="2216" y="407"/>
                    </a:lnTo>
                    <a:lnTo>
                      <a:pt x="2035" y="226"/>
                    </a:lnTo>
                    <a:lnTo>
                      <a:pt x="1809" y="91"/>
                    </a:lnTo>
                    <a:lnTo>
                      <a:pt x="1538" y="45"/>
                    </a:lnTo>
                    <a:lnTo>
                      <a:pt x="12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76"/>
              <p:cNvSpPr/>
              <p:nvPr/>
            </p:nvSpPr>
            <p:spPr>
              <a:xfrm>
                <a:off x="1356025" y="1472825"/>
                <a:ext cx="64450" cy="65575"/>
              </a:xfrm>
              <a:custGeom>
                <a:avLst/>
                <a:gdLst/>
                <a:ahLst/>
                <a:cxnLst/>
                <a:rect l="l" t="t" r="r" b="b"/>
                <a:pathLst>
                  <a:path w="2578" h="2623" fill="none" extrusionOk="0">
                    <a:moveTo>
                      <a:pt x="1266" y="0"/>
                    </a:moveTo>
                    <a:lnTo>
                      <a:pt x="1266" y="0"/>
                    </a:lnTo>
                    <a:lnTo>
                      <a:pt x="1040" y="45"/>
                    </a:lnTo>
                    <a:lnTo>
                      <a:pt x="769" y="91"/>
                    </a:lnTo>
                    <a:lnTo>
                      <a:pt x="543" y="226"/>
                    </a:lnTo>
                    <a:lnTo>
                      <a:pt x="362" y="407"/>
                    </a:lnTo>
                    <a:lnTo>
                      <a:pt x="226" y="588"/>
                    </a:lnTo>
                    <a:lnTo>
                      <a:pt x="91" y="814"/>
                    </a:lnTo>
                    <a:lnTo>
                      <a:pt x="0" y="1040"/>
                    </a:lnTo>
                    <a:lnTo>
                      <a:pt x="0" y="1311"/>
                    </a:lnTo>
                    <a:lnTo>
                      <a:pt x="0" y="1311"/>
                    </a:lnTo>
                    <a:lnTo>
                      <a:pt x="0" y="1583"/>
                    </a:lnTo>
                    <a:lnTo>
                      <a:pt x="91" y="1809"/>
                    </a:lnTo>
                    <a:lnTo>
                      <a:pt x="226" y="2035"/>
                    </a:lnTo>
                    <a:lnTo>
                      <a:pt x="362" y="2261"/>
                    </a:lnTo>
                    <a:lnTo>
                      <a:pt x="543" y="2396"/>
                    </a:lnTo>
                    <a:lnTo>
                      <a:pt x="769" y="2532"/>
                    </a:lnTo>
                    <a:lnTo>
                      <a:pt x="1040" y="2577"/>
                    </a:lnTo>
                    <a:lnTo>
                      <a:pt x="1266" y="2623"/>
                    </a:lnTo>
                    <a:lnTo>
                      <a:pt x="1266" y="2623"/>
                    </a:lnTo>
                    <a:lnTo>
                      <a:pt x="1538" y="2577"/>
                    </a:lnTo>
                    <a:lnTo>
                      <a:pt x="1809" y="2532"/>
                    </a:lnTo>
                    <a:lnTo>
                      <a:pt x="2035" y="2396"/>
                    </a:lnTo>
                    <a:lnTo>
                      <a:pt x="2216" y="2261"/>
                    </a:lnTo>
                    <a:lnTo>
                      <a:pt x="2351" y="2035"/>
                    </a:lnTo>
                    <a:lnTo>
                      <a:pt x="2487" y="1809"/>
                    </a:lnTo>
                    <a:lnTo>
                      <a:pt x="2577" y="1583"/>
                    </a:lnTo>
                    <a:lnTo>
                      <a:pt x="2577" y="1311"/>
                    </a:lnTo>
                    <a:lnTo>
                      <a:pt x="2577" y="1311"/>
                    </a:lnTo>
                    <a:lnTo>
                      <a:pt x="2577" y="1040"/>
                    </a:lnTo>
                    <a:lnTo>
                      <a:pt x="2487" y="814"/>
                    </a:lnTo>
                    <a:lnTo>
                      <a:pt x="2351" y="588"/>
                    </a:lnTo>
                    <a:lnTo>
                      <a:pt x="2216" y="407"/>
                    </a:lnTo>
                    <a:lnTo>
                      <a:pt x="2035" y="226"/>
                    </a:lnTo>
                    <a:lnTo>
                      <a:pt x="1809" y="91"/>
                    </a:lnTo>
                    <a:lnTo>
                      <a:pt x="1538" y="45"/>
                    </a:lnTo>
                    <a:lnTo>
                      <a:pt x="1266" y="0"/>
                    </a:lnTo>
                    <a:lnTo>
                      <a:pt x="1266"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76"/>
              <p:cNvSpPr/>
              <p:nvPr/>
            </p:nvSpPr>
            <p:spPr>
              <a:xfrm>
                <a:off x="1372975" y="1490900"/>
                <a:ext cx="30550" cy="29425"/>
              </a:xfrm>
              <a:custGeom>
                <a:avLst/>
                <a:gdLst/>
                <a:ahLst/>
                <a:cxnLst/>
                <a:rect l="l" t="t" r="r" b="b"/>
                <a:pathLst>
                  <a:path w="1222" h="1177" fill="none" extrusionOk="0">
                    <a:moveTo>
                      <a:pt x="588" y="1176"/>
                    </a:moveTo>
                    <a:lnTo>
                      <a:pt x="588" y="1176"/>
                    </a:lnTo>
                    <a:lnTo>
                      <a:pt x="362" y="1131"/>
                    </a:lnTo>
                    <a:lnTo>
                      <a:pt x="181" y="995"/>
                    </a:lnTo>
                    <a:lnTo>
                      <a:pt x="46" y="814"/>
                    </a:lnTo>
                    <a:lnTo>
                      <a:pt x="0" y="588"/>
                    </a:lnTo>
                    <a:lnTo>
                      <a:pt x="0" y="588"/>
                    </a:lnTo>
                    <a:lnTo>
                      <a:pt x="46" y="362"/>
                    </a:lnTo>
                    <a:lnTo>
                      <a:pt x="181" y="181"/>
                    </a:lnTo>
                    <a:lnTo>
                      <a:pt x="362" y="46"/>
                    </a:lnTo>
                    <a:lnTo>
                      <a:pt x="588" y="1"/>
                    </a:lnTo>
                    <a:lnTo>
                      <a:pt x="588" y="1"/>
                    </a:lnTo>
                    <a:lnTo>
                      <a:pt x="860" y="46"/>
                    </a:lnTo>
                    <a:lnTo>
                      <a:pt x="1040" y="181"/>
                    </a:lnTo>
                    <a:lnTo>
                      <a:pt x="1176" y="362"/>
                    </a:lnTo>
                    <a:lnTo>
                      <a:pt x="1221" y="588"/>
                    </a:lnTo>
                    <a:lnTo>
                      <a:pt x="1221" y="588"/>
                    </a:lnTo>
                    <a:lnTo>
                      <a:pt x="1176" y="814"/>
                    </a:lnTo>
                    <a:lnTo>
                      <a:pt x="1040" y="995"/>
                    </a:lnTo>
                    <a:lnTo>
                      <a:pt x="860" y="1131"/>
                    </a:lnTo>
                    <a:lnTo>
                      <a:pt x="588" y="1176"/>
                    </a:lnTo>
                    <a:lnTo>
                      <a:pt x="588" y="117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76"/>
              <p:cNvSpPr/>
              <p:nvPr/>
            </p:nvSpPr>
            <p:spPr>
              <a:xfrm>
                <a:off x="1387675" y="1520300"/>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76"/>
              <p:cNvSpPr/>
              <p:nvPr/>
            </p:nvSpPr>
            <p:spPr>
              <a:xfrm>
                <a:off x="1308550" y="1534975"/>
                <a:ext cx="54275" cy="54300"/>
              </a:xfrm>
              <a:custGeom>
                <a:avLst/>
                <a:gdLst/>
                <a:ahLst/>
                <a:cxnLst/>
                <a:rect l="l" t="t" r="r" b="b"/>
                <a:pathLst>
                  <a:path w="2171" h="2172" extrusionOk="0">
                    <a:moveTo>
                      <a:pt x="1085" y="679"/>
                    </a:moveTo>
                    <a:lnTo>
                      <a:pt x="1221" y="724"/>
                    </a:lnTo>
                    <a:lnTo>
                      <a:pt x="1357" y="815"/>
                    </a:lnTo>
                    <a:lnTo>
                      <a:pt x="1447" y="905"/>
                    </a:lnTo>
                    <a:lnTo>
                      <a:pt x="1447" y="1086"/>
                    </a:lnTo>
                    <a:lnTo>
                      <a:pt x="1447" y="1222"/>
                    </a:lnTo>
                    <a:lnTo>
                      <a:pt x="1357" y="1312"/>
                    </a:lnTo>
                    <a:lnTo>
                      <a:pt x="1221" y="1403"/>
                    </a:lnTo>
                    <a:lnTo>
                      <a:pt x="1085" y="1448"/>
                    </a:lnTo>
                    <a:lnTo>
                      <a:pt x="950" y="1403"/>
                    </a:lnTo>
                    <a:lnTo>
                      <a:pt x="814" y="1312"/>
                    </a:lnTo>
                    <a:lnTo>
                      <a:pt x="724" y="1222"/>
                    </a:lnTo>
                    <a:lnTo>
                      <a:pt x="724" y="1086"/>
                    </a:lnTo>
                    <a:lnTo>
                      <a:pt x="724" y="905"/>
                    </a:lnTo>
                    <a:lnTo>
                      <a:pt x="814" y="815"/>
                    </a:lnTo>
                    <a:lnTo>
                      <a:pt x="950" y="724"/>
                    </a:lnTo>
                    <a:lnTo>
                      <a:pt x="1085" y="679"/>
                    </a:lnTo>
                    <a:close/>
                    <a:moveTo>
                      <a:pt x="859" y="1"/>
                    </a:moveTo>
                    <a:lnTo>
                      <a:pt x="678" y="46"/>
                    </a:lnTo>
                    <a:lnTo>
                      <a:pt x="498" y="182"/>
                    </a:lnTo>
                    <a:lnTo>
                      <a:pt x="317" y="317"/>
                    </a:lnTo>
                    <a:lnTo>
                      <a:pt x="181" y="453"/>
                    </a:lnTo>
                    <a:lnTo>
                      <a:pt x="91" y="634"/>
                    </a:lnTo>
                    <a:lnTo>
                      <a:pt x="0" y="860"/>
                    </a:lnTo>
                    <a:lnTo>
                      <a:pt x="0" y="1086"/>
                    </a:lnTo>
                    <a:lnTo>
                      <a:pt x="0" y="1267"/>
                    </a:lnTo>
                    <a:lnTo>
                      <a:pt x="91" y="1493"/>
                    </a:lnTo>
                    <a:lnTo>
                      <a:pt x="181" y="1674"/>
                    </a:lnTo>
                    <a:lnTo>
                      <a:pt x="317" y="1855"/>
                    </a:lnTo>
                    <a:lnTo>
                      <a:pt x="498" y="1990"/>
                    </a:lnTo>
                    <a:lnTo>
                      <a:pt x="678" y="2081"/>
                    </a:lnTo>
                    <a:lnTo>
                      <a:pt x="859" y="2126"/>
                    </a:lnTo>
                    <a:lnTo>
                      <a:pt x="1085" y="2171"/>
                    </a:lnTo>
                    <a:lnTo>
                      <a:pt x="1311" y="2126"/>
                    </a:lnTo>
                    <a:lnTo>
                      <a:pt x="1492" y="2081"/>
                    </a:lnTo>
                    <a:lnTo>
                      <a:pt x="1673" y="1990"/>
                    </a:lnTo>
                    <a:lnTo>
                      <a:pt x="1854" y="1855"/>
                    </a:lnTo>
                    <a:lnTo>
                      <a:pt x="1990" y="1674"/>
                    </a:lnTo>
                    <a:lnTo>
                      <a:pt x="2080" y="1493"/>
                    </a:lnTo>
                    <a:lnTo>
                      <a:pt x="2171" y="1267"/>
                    </a:lnTo>
                    <a:lnTo>
                      <a:pt x="2171" y="1086"/>
                    </a:lnTo>
                    <a:lnTo>
                      <a:pt x="2171" y="860"/>
                    </a:lnTo>
                    <a:lnTo>
                      <a:pt x="2080" y="634"/>
                    </a:lnTo>
                    <a:lnTo>
                      <a:pt x="1990" y="453"/>
                    </a:lnTo>
                    <a:lnTo>
                      <a:pt x="1854" y="317"/>
                    </a:lnTo>
                    <a:lnTo>
                      <a:pt x="1673" y="182"/>
                    </a:lnTo>
                    <a:lnTo>
                      <a:pt x="1492" y="46"/>
                    </a:lnTo>
                    <a:lnTo>
                      <a:pt x="131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76"/>
              <p:cNvSpPr/>
              <p:nvPr/>
            </p:nvSpPr>
            <p:spPr>
              <a:xfrm>
                <a:off x="1308550" y="1534975"/>
                <a:ext cx="54275" cy="54300"/>
              </a:xfrm>
              <a:custGeom>
                <a:avLst/>
                <a:gdLst/>
                <a:ahLst/>
                <a:cxnLst/>
                <a:rect l="l" t="t" r="r" b="b"/>
                <a:pathLst>
                  <a:path w="2171" h="2172" fill="none" extrusionOk="0">
                    <a:moveTo>
                      <a:pt x="1085" y="1"/>
                    </a:moveTo>
                    <a:lnTo>
                      <a:pt x="1085" y="1"/>
                    </a:lnTo>
                    <a:lnTo>
                      <a:pt x="859" y="1"/>
                    </a:lnTo>
                    <a:lnTo>
                      <a:pt x="678" y="46"/>
                    </a:lnTo>
                    <a:lnTo>
                      <a:pt x="498" y="182"/>
                    </a:lnTo>
                    <a:lnTo>
                      <a:pt x="317" y="317"/>
                    </a:lnTo>
                    <a:lnTo>
                      <a:pt x="181" y="453"/>
                    </a:lnTo>
                    <a:lnTo>
                      <a:pt x="91" y="634"/>
                    </a:lnTo>
                    <a:lnTo>
                      <a:pt x="0" y="860"/>
                    </a:lnTo>
                    <a:lnTo>
                      <a:pt x="0" y="1086"/>
                    </a:lnTo>
                    <a:lnTo>
                      <a:pt x="0" y="1086"/>
                    </a:lnTo>
                    <a:lnTo>
                      <a:pt x="0" y="1267"/>
                    </a:lnTo>
                    <a:lnTo>
                      <a:pt x="91" y="1493"/>
                    </a:lnTo>
                    <a:lnTo>
                      <a:pt x="181" y="1674"/>
                    </a:lnTo>
                    <a:lnTo>
                      <a:pt x="317" y="1855"/>
                    </a:lnTo>
                    <a:lnTo>
                      <a:pt x="498" y="1990"/>
                    </a:lnTo>
                    <a:lnTo>
                      <a:pt x="678" y="2081"/>
                    </a:lnTo>
                    <a:lnTo>
                      <a:pt x="859" y="2126"/>
                    </a:lnTo>
                    <a:lnTo>
                      <a:pt x="1085" y="2171"/>
                    </a:lnTo>
                    <a:lnTo>
                      <a:pt x="1085" y="2171"/>
                    </a:lnTo>
                    <a:lnTo>
                      <a:pt x="1311" y="2126"/>
                    </a:lnTo>
                    <a:lnTo>
                      <a:pt x="1492" y="2081"/>
                    </a:lnTo>
                    <a:lnTo>
                      <a:pt x="1673" y="1990"/>
                    </a:lnTo>
                    <a:lnTo>
                      <a:pt x="1854" y="1855"/>
                    </a:lnTo>
                    <a:lnTo>
                      <a:pt x="1990" y="1674"/>
                    </a:lnTo>
                    <a:lnTo>
                      <a:pt x="2080" y="1493"/>
                    </a:lnTo>
                    <a:lnTo>
                      <a:pt x="2171" y="1267"/>
                    </a:lnTo>
                    <a:lnTo>
                      <a:pt x="2171" y="1086"/>
                    </a:lnTo>
                    <a:lnTo>
                      <a:pt x="2171" y="1086"/>
                    </a:lnTo>
                    <a:lnTo>
                      <a:pt x="2171" y="860"/>
                    </a:lnTo>
                    <a:lnTo>
                      <a:pt x="2080" y="634"/>
                    </a:lnTo>
                    <a:lnTo>
                      <a:pt x="1990" y="453"/>
                    </a:lnTo>
                    <a:lnTo>
                      <a:pt x="1854" y="317"/>
                    </a:lnTo>
                    <a:lnTo>
                      <a:pt x="1673" y="182"/>
                    </a:lnTo>
                    <a:lnTo>
                      <a:pt x="1492" y="46"/>
                    </a:lnTo>
                    <a:lnTo>
                      <a:pt x="1311" y="1"/>
                    </a:lnTo>
                    <a:lnTo>
                      <a:pt x="1085" y="1"/>
                    </a:lnTo>
                    <a:lnTo>
                      <a:pt x="1085"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76"/>
              <p:cNvSpPr/>
              <p:nvPr/>
            </p:nvSpPr>
            <p:spPr>
              <a:xfrm>
                <a:off x="1326625" y="1551950"/>
                <a:ext cx="18125" cy="19225"/>
              </a:xfrm>
              <a:custGeom>
                <a:avLst/>
                <a:gdLst/>
                <a:ahLst/>
                <a:cxnLst/>
                <a:rect l="l" t="t" r="r" b="b"/>
                <a:pathLst>
                  <a:path w="725" h="769" fill="none" extrusionOk="0">
                    <a:moveTo>
                      <a:pt x="362" y="769"/>
                    </a:moveTo>
                    <a:lnTo>
                      <a:pt x="362" y="769"/>
                    </a:lnTo>
                    <a:lnTo>
                      <a:pt x="227" y="724"/>
                    </a:lnTo>
                    <a:lnTo>
                      <a:pt x="91" y="633"/>
                    </a:lnTo>
                    <a:lnTo>
                      <a:pt x="1" y="543"/>
                    </a:lnTo>
                    <a:lnTo>
                      <a:pt x="1" y="407"/>
                    </a:lnTo>
                    <a:lnTo>
                      <a:pt x="1" y="407"/>
                    </a:lnTo>
                    <a:lnTo>
                      <a:pt x="1" y="226"/>
                    </a:lnTo>
                    <a:lnTo>
                      <a:pt x="91" y="136"/>
                    </a:lnTo>
                    <a:lnTo>
                      <a:pt x="227" y="45"/>
                    </a:lnTo>
                    <a:lnTo>
                      <a:pt x="362" y="0"/>
                    </a:lnTo>
                    <a:lnTo>
                      <a:pt x="362" y="0"/>
                    </a:lnTo>
                    <a:lnTo>
                      <a:pt x="498" y="45"/>
                    </a:lnTo>
                    <a:lnTo>
                      <a:pt x="634" y="136"/>
                    </a:lnTo>
                    <a:lnTo>
                      <a:pt x="724" y="226"/>
                    </a:lnTo>
                    <a:lnTo>
                      <a:pt x="724" y="407"/>
                    </a:lnTo>
                    <a:lnTo>
                      <a:pt x="724" y="407"/>
                    </a:lnTo>
                    <a:lnTo>
                      <a:pt x="724" y="543"/>
                    </a:lnTo>
                    <a:lnTo>
                      <a:pt x="634" y="633"/>
                    </a:lnTo>
                    <a:lnTo>
                      <a:pt x="498" y="724"/>
                    </a:lnTo>
                    <a:lnTo>
                      <a:pt x="362" y="769"/>
                    </a:lnTo>
                    <a:lnTo>
                      <a:pt x="362" y="76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76"/>
              <p:cNvSpPr/>
              <p:nvPr/>
            </p:nvSpPr>
            <p:spPr>
              <a:xfrm>
                <a:off x="1335675" y="1571150"/>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76"/>
              <p:cNvSpPr/>
              <p:nvPr/>
            </p:nvSpPr>
            <p:spPr>
              <a:xfrm>
                <a:off x="1285950" y="1238850"/>
                <a:ext cx="18100" cy="18100"/>
              </a:xfrm>
              <a:custGeom>
                <a:avLst/>
                <a:gdLst/>
                <a:ahLst/>
                <a:cxnLst/>
                <a:rect l="l" t="t" r="r" b="b"/>
                <a:pathLst>
                  <a:path w="724" h="724" extrusionOk="0">
                    <a:moveTo>
                      <a:pt x="362" y="0"/>
                    </a:moveTo>
                    <a:lnTo>
                      <a:pt x="226" y="45"/>
                    </a:lnTo>
                    <a:lnTo>
                      <a:pt x="90" y="90"/>
                    </a:lnTo>
                    <a:lnTo>
                      <a:pt x="45" y="226"/>
                    </a:lnTo>
                    <a:lnTo>
                      <a:pt x="0" y="362"/>
                    </a:lnTo>
                    <a:lnTo>
                      <a:pt x="45" y="497"/>
                    </a:lnTo>
                    <a:lnTo>
                      <a:pt x="90" y="588"/>
                    </a:lnTo>
                    <a:lnTo>
                      <a:pt x="226" y="678"/>
                    </a:lnTo>
                    <a:lnTo>
                      <a:pt x="362" y="723"/>
                    </a:lnTo>
                    <a:lnTo>
                      <a:pt x="497" y="678"/>
                    </a:lnTo>
                    <a:lnTo>
                      <a:pt x="633" y="588"/>
                    </a:lnTo>
                    <a:lnTo>
                      <a:pt x="678" y="497"/>
                    </a:lnTo>
                    <a:lnTo>
                      <a:pt x="723" y="362"/>
                    </a:lnTo>
                    <a:lnTo>
                      <a:pt x="678" y="226"/>
                    </a:lnTo>
                    <a:lnTo>
                      <a:pt x="633" y="90"/>
                    </a:lnTo>
                    <a:lnTo>
                      <a:pt x="497" y="45"/>
                    </a:lnTo>
                    <a:lnTo>
                      <a:pt x="3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76"/>
              <p:cNvSpPr/>
              <p:nvPr/>
            </p:nvSpPr>
            <p:spPr>
              <a:xfrm>
                <a:off x="1285950" y="1238850"/>
                <a:ext cx="18100" cy="18100"/>
              </a:xfrm>
              <a:custGeom>
                <a:avLst/>
                <a:gdLst/>
                <a:ahLst/>
                <a:cxnLst/>
                <a:rect l="l" t="t" r="r" b="b"/>
                <a:pathLst>
                  <a:path w="724" h="724" fill="none" extrusionOk="0">
                    <a:moveTo>
                      <a:pt x="723" y="362"/>
                    </a:moveTo>
                    <a:lnTo>
                      <a:pt x="723" y="362"/>
                    </a:lnTo>
                    <a:lnTo>
                      <a:pt x="678" y="497"/>
                    </a:lnTo>
                    <a:lnTo>
                      <a:pt x="633" y="588"/>
                    </a:lnTo>
                    <a:lnTo>
                      <a:pt x="497" y="678"/>
                    </a:lnTo>
                    <a:lnTo>
                      <a:pt x="362" y="723"/>
                    </a:lnTo>
                    <a:lnTo>
                      <a:pt x="362" y="723"/>
                    </a:lnTo>
                    <a:lnTo>
                      <a:pt x="226" y="678"/>
                    </a:lnTo>
                    <a:lnTo>
                      <a:pt x="90" y="588"/>
                    </a:lnTo>
                    <a:lnTo>
                      <a:pt x="45" y="497"/>
                    </a:lnTo>
                    <a:lnTo>
                      <a:pt x="0" y="362"/>
                    </a:lnTo>
                    <a:lnTo>
                      <a:pt x="0" y="362"/>
                    </a:lnTo>
                    <a:lnTo>
                      <a:pt x="45" y="226"/>
                    </a:lnTo>
                    <a:lnTo>
                      <a:pt x="90" y="90"/>
                    </a:lnTo>
                    <a:lnTo>
                      <a:pt x="226" y="45"/>
                    </a:lnTo>
                    <a:lnTo>
                      <a:pt x="362" y="0"/>
                    </a:lnTo>
                    <a:lnTo>
                      <a:pt x="362" y="0"/>
                    </a:lnTo>
                    <a:lnTo>
                      <a:pt x="497" y="45"/>
                    </a:lnTo>
                    <a:lnTo>
                      <a:pt x="633" y="90"/>
                    </a:lnTo>
                    <a:lnTo>
                      <a:pt x="678" y="226"/>
                    </a:lnTo>
                    <a:lnTo>
                      <a:pt x="723" y="362"/>
                    </a:lnTo>
                    <a:lnTo>
                      <a:pt x="723"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76"/>
              <p:cNvSpPr/>
              <p:nvPr/>
            </p:nvSpPr>
            <p:spPr>
              <a:xfrm>
                <a:off x="1304025" y="1247875"/>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76"/>
              <p:cNvSpPr/>
              <p:nvPr/>
            </p:nvSpPr>
            <p:spPr>
              <a:xfrm>
                <a:off x="1285950" y="1398225"/>
                <a:ext cx="18100" cy="18100"/>
              </a:xfrm>
              <a:custGeom>
                <a:avLst/>
                <a:gdLst/>
                <a:ahLst/>
                <a:cxnLst/>
                <a:rect l="l" t="t" r="r" b="b"/>
                <a:pathLst>
                  <a:path w="724" h="724" extrusionOk="0">
                    <a:moveTo>
                      <a:pt x="362" y="0"/>
                    </a:moveTo>
                    <a:lnTo>
                      <a:pt x="226" y="45"/>
                    </a:lnTo>
                    <a:lnTo>
                      <a:pt x="90" y="91"/>
                    </a:lnTo>
                    <a:lnTo>
                      <a:pt x="45" y="226"/>
                    </a:lnTo>
                    <a:lnTo>
                      <a:pt x="0" y="362"/>
                    </a:lnTo>
                    <a:lnTo>
                      <a:pt x="45" y="497"/>
                    </a:lnTo>
                    <a:lnTo>
                      <a:pt x="90" y="633"/>
                    </a:lnTo>
                    <a:lnTo>
                      <a:pt x="226" y="678"/>
                    </a:lnTo>
                    <a:lnTo>
                      <a:pt x="362" y="723"/>
                    </a:lnTo>
                    <a:lnTo>
                      <a:pt x="497" y="678"/>
                    </a:lnTo>
                    <a:lnTo>
                      <a:pt x="633" y="633"/>
                    </a:lnTo>
                    <a:lnTo>
                      <a:pt x="678" y="497"/>
                    </a:lnTo>
                    <a:lnTo>
                      <a:pt x="723" y="362"/>
                    </a:lnTo>
                    <a:lnTo>
                      <a:pt x="678" y="226"/>
                    </a:lnTo>
                    <a:lnTo>
                      <a:pt x="633" y="91"/>
                    </a:lnTo>
                    <a:lnTo>
                      <a:pt x="497" y="45"/>
                    </a:lnTo>
                    <a:lnTo>
                      <a:pt x="3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76"/>
              <p:cNvSpPr/>
              <p:nvPr/>
            </p:nvSpPr>
            <p:spPr>
              <a:xfrm>
                <a:off x="1285950" y="1398225"/>
                <a:ext cx="18100" cy="18100"/>
              </a:xfrm>
              <a:custGeom>
                <a:avLst/>
                <a:gdLst/>
                <a:ahLst/>
                <a:cxnLst/>
                <a:rect l="l" t="t" r="r" b="b"/>
                <a:pathLst>
                  <a:path w="724" h="724" fill="none" extrusionOk="0">
                    <a:moveTo>
                      <a:pt x="723" y="362"/>
                    </a:moveTo>
                    <a:lnTo>
                      <a:pt x="723" y="362"/>
                    </a:lnTo>
                    <a:lnTo>
                      <a:pt x="678" y="497"/>
                    </a:lnTo>
                    <a:lnTo>
                      <a:pt x="633" y="633"/>
                    </a:lnTo>
                    <a:lnTo>
                      <a:pt x="497" y="678"/>
                    </a:lnTo>
                    <a:lnTo>
                      <a:pt x="362" y="723"/>
                    </a:lnTo>
                    <a:lnTo>
                      <a:pt x="362" y="723"/>
                    </a:lnTo>
                    <a:lnTo>
                      <a:pt x="226" y="678"/>
                    </a:lnTo>
                    <a:lnTo>
                      <a:pt x="90" y="633"/>
                    </a:lnTo>
                    <a:lnTo>
                      <a:pt x="45" y="497"/>
                    </a:lnTo>
                    <a:lnTo>
                      <a:pt x="0" y="362"/>
                    </a:lnTo>
                    <a:lnTo>
                      <a:pt x="0" y="362"/>
                    </a:lnTo>
                    <a:lnTo>
                      <a:pt x="45" y="226"/>
                    </a:lnTo>
                    <a:lnTo>
                      <a:pt x="90" y="91"/>
                    </a:lnTo>
                    <a:lnTo>
                      <a:pt x="226" y="45"/>
                    </a:lnTo>
                    <a:lnTo>
                      <a:pt x="362" y="0"/>
                    </a:lnTo>
                    <a:lnTo>
                      <a:pt x="362" y="0"/>
                    </a:lnTo>
                    <a:lnTo>
                      <a:pt x="497" y="45"/>
                    </a:lnTo>
                    <a:lnTo>
                      <a:pt x="633" y="91"/>
                    </a:lnTo>
                    <a:lnTo>
                      <a:pt x="678" y="226"/>
                    </a:lnTo>
                    <a:lnTo>
                      <a:pt x="723" y="362"/>
                    </a:lnTo>
                    <a:lnTo>
                      <a:pt x="723"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76"/>
              <p:cNvSpPr/>
              <p:nvPr/>
            </p:nvSpPr>
            <p:spPr>
              <a:xfrm>
                <a:off x="1304025" y="1407250"/>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42" name="Google Shape;2342;p76"/>
          <p:cNvGrpSpPr/>
          <p:nvPr/>
        </p:nvGrpSpPr>
        <p:grpSpPr>
          <a:xfrm>
            <a:off x="6970116" y="3220885"/>
            <a:ext cx="849195" cy="925013"/>
            <a:chOff x="6970116" y="3220885"/>
            <a:chExt cx="849195" cy="925013"/>
          </a:xfrm>
        </p:grpSpPr>
        <p:sp>
          <p:nvSpPr>
            <p:cNvPr id="2343" name="Google Shape;2343;p76"/>
            <p:cNvSpPr/>
            <p:nvPr/>
          </p:nvSpPr>
          <p:spPr>
            <a:xfrm rot="5400000">
              <a:off x="6932207" y="3258794"/>
              <a:ext cx="925013" cy="849195"/>
            </a:xfrm>
            <a:custGeom>
              <a:avLst/>
              <a:gdLst/>
              <a:ahLst/>
              <a:cxnLst/>
              <a:rect l="l" t="t" r="r" b="b"/>
              <a:pathLst>
                <a:path w="28563" h="22359" extrusionOk="0">
                  <a:moveTo>
                    <a:pt x="14648" y="0"/>
                  </a:moveTo>
                  <a:cubicBezTo>
                    <a:pt x="14596" y="0"/>
                    <a:pt x="14544" y="1"/>
                    <a:pt x="14492" y="1"/>
                  </a:cubicBezTo>
                  <a:cubicBezTo>
                    <a:pt x="9574" y="54"/>
                    <a:pt x="4708" y="2131"/>
                    <a:pt x="2289" y="5498"/>
                  </a:cubicBezTo>
                  <a:cubicBezTo>
                    <a:pt x="316" y="8206"/>
                    <a:pt x="0" y="11468"/>
                    <a:pt x="158" y="14571"/>
                  </a:cubicBezTo>
                  <a:cubicBezTo>
                    <a:pt x="237" y="15939"/>
                    <a:pt x="395" y="17359"/>
                    <a:pt x="1237" y="18542"/>
                  </a:cubicBezTo>
                  <a:cubicBezTo>
                    <a:pt x="3130" y="21356"/>
                    <a:pt x="7733" y="22067"/>
                    <a:pt x="11757" y="22277"/>
                  </a:cubicBezTo>
                  <a:cubicBezTo>
                    <a:pt x="12659" y="22325"/>
                    <a:pt x="13573" y="22359"/>
                    <a:pt x="14487" y="22359"/>
                  </a:cubicBezTo>
                  <a:cubicBezTo>
                    <a:pt x="17063" y="22359"/>
                    <a:pt x="19630" y="22090"/>
                    <a:pt x="21882" y="21120"/>
                  </a:cubicBezTo>
                  <a:cubicBezTo>
                    <a:pt x="27142" y="18858"/>
                    <a:pt x="28510" y="13940"/>
                    <a:pt x="28536" y="9574"/>
                  </a:cubicBezTo>
                  <a:cubicBezTo>
                    <a:pt x="28536" y="8154"/>
                    <a:pt x="28562" y="6628"/>
                    <a:pt x="27826" y="5313"/>
                  </a:cubicBezTo>
                  <a:cubicBezTo>
                    <a:pt x="27090" y="3998"/>
                    <a:pt x="25590" y="3104"/>
                    <a:pt x="24091" y="2342"/>
                  </a:cubicBezTo>
                  <a:cubicBezTo>
                    <a:pt x="21166" y="814"/>
                    <a:pt x="17935" y="0"/>
                    <a:pt x="14648"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8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grpSp>
          <p:nvGrpSpPr>
            <p:cNvPr id="2344" name="Google Shape;2344;p76"/>
            <p:cNvGrpSpPr/>
            <p:nvPr/>
          </p:nvGrpSpPr>
          <p:grpSpPr>
            <a:xfrm>
              <a:off x="7132562" y="3421201"/>
              <a:ext cx="524309" cy="524354"/>
              <a:chOff x="1752775" y="4019450"/>
              <a:chExt cx="456675" cy="456675"/>
            </a:xfrm>
          </p:grpSpPr>
          <p:sp>
            <p:nvSpPr>
              <p:cNvPr id="2345" name="Google Shape;2345;p76"/>
              <p:cNvSpPr/>
              <p:nvPr/>
            </p:nvSpPr>
            <p:spPr>
              <a:xfrm>
                <a:off x="1794600" y="4068050"/>
                <a:ext cx="369625" cy="408075"/>
              </a:xfrm>
              <a:custGeom>
                <a:avLst/>
                <a:gdLst/>
                <a:ahLst/>
                <a:cxnLst/>
                <a:rect l="l" t="t" r="r" b="b"/>
                <a:pathLst>
                  <a:path w="14785" h="16323" extrusionOk="0">
                    <a:moveTo>
                      <a:pt x="2216" y="11983"/>
                    </a:moveTo>
                    <a:lnTo>
                      <a:pt x="2487" y="12028"/>
                    </a:lnTo>
                    <a:lnTo>
                      <a:pt x="2803" y="12073"/>
                    </a:lnTo>
                    <a:lnTo>
                      <a:pt x="3301" y="12028"/>
                    </a:lnTo>
                    <a:lnTo>
                      <a:pt x="3436" y="12435"/>
                    </a:lnTo>
                    <a:lnTo>
                      <a:pt x="3662" y="12842"/>
                    </a:lnTo>
                    <a:lnTo>
                      <a:pt x="3210" y="12751"/>
                    </a:lnTo>
                    <a:lnTo>
                      <a:pt x="2803" y="12570"/>
                    </a:lnTo>
                    <a:lnTo>
                      <a:pt x="2487" y="12344"/>
                    </a:lnTo>
                    <a:lnTo>
                      <a:pt x="2216" y="11983"/>
                    </a:lnTo>
                    <a:close/>
                    <a:moveTo>
                      <a:pt x="8772" y="1"/>
                    </a:moveTo>
                    <a:lnTo>
                      <a:pt x="8636" y="91"/>
                    </a:lnTo>
                    <a:lnTo>
                      <a:pt x="8591" y="227"/>
                    </a:lnTo>
                    <a:lnTo>
                      <a:pt x="8048" y="1538"/>
                    </a:lnTo>
                    <a:lnTo>
                      <a:pt x="8003" y="1674"/>
                    </a:lnTo>
                    <a:lnTo>
                      <a:pt x="8048" y="1810"/>
                    </a:lnTo>
                    <a:lnTo>
                      <a:pt x="8184" y="1945"/>
                    </a:lnTo>
                    <a:lnTo>
                      <a:pt x="8319" y="1990"/>
                    </a:lnTo>
                    <a:lnTo>
                      <a:pt x="8726" y="2081"/>
                    </a:lnTo>
                    <a:lnTo>
                      <a:pt x="8365" y="2940"/>
                    </a:lnTo>
                    <a:lnTo>
                      <a:pt x="8274" y="2940"/>
                    </a:lnTo>
                    <a:lnTo>
                      <a:pt x="7822" y="2985"/>
                    </a:lnTo>
                    <a:lnTo>
                      <a:pt x="7415" y="3075"/>
                    </a:lnTo>
                    <a:lnTo>
                      <a:pt x="7008" y="3256"/>
                    </a:lnTo>
                    <a:lnTo>
                      <a:pt x="6647" y="3528"/>
                    </a:lnTo>
                    <a:lnTo>
                      <a:pt x="6285" y="3302"/>
                    </a:lnTo>
                    <a:lnTo>
                      <a:pt x="5923" y="3166"/>
                    </a:lnTo>
                    <a:lnTo>
                      <a:pt x="5516" y="3075"/>
                    </a:lnTo>
                    <a:lnTo>
                      <a:pt x="4748" y="3075"/>
                    </a:lnTo>
                    <a:lnTo>
                      <a:pt x="4386" y="3166"/>
                    </a:lnTo>
                    <a:lnTo>
                      <a:pt x="4069" y="3256"/>
                    </a:lnTo>
                    <a:lnTo>
                      <a:pt x="3753" y="3437"/>
                    </a:lnTo>
                    <a:lnTo>
                      <a:pt x="3436" y="3618"/>
                    </a:lnTo>
                    <a:lnTo>
                      <a:pt x="3165" y="3844"/>
                    </a:lnTo>
                    <a:lnTo>
                      <a:pt x="2939" y="4115"/>
                    </a:lnTo>
                    <a:lnTo>
                      <a:pt x="2758" y="4432"/>
                    </a:lnTo>
                    <a:lnTo>
                      <a:pt x="2261" y="4522"/>
                    </a:lnTo>
                    <a:lnTo>
                      <a:pt x="1809" y="4658"/>
                    </a:lnTo>
                    <a:lnTo>
                      <a:pt x="1402" y="4929"/>
                    </a:lnTo>
                    <a:lnTo>
                      <a:pt x="1040" y="5246"/>
                    </a:lnTo>
                    <a:lnTo>
                      <a:pt x="724" y="5653"/>
                    </a:lnTo>
                    <a:lnTo>
                      <a:pt x="497" y="6105"/>
                    </a:lnTo>
                    <a:lnTo>
                      <a:pt x="317" y="6602"/>
                    </a:lnTo>
                    <a:lnTo>
                      <a:pt x="271" y="7145"/>
                    </a:lnTo>
                    <a:lnTo>
                      <a:pt x="317" y="7506"/>
                    </a:lnTo>
                    <a:lnTo>
                      <a:pt x="362" y="7823"/>
                    </a:lnTo>
                    <a:lnTo>
                      <a:pt x="226" y="8185"/>
                    </a:lnTo>
                    <a:lnTo>
                      <a:pt x="91" y="8501"/>
                    </a:lnTo>
                    <a:lnTo>
                      <a:pt x="0" y="8863"/>
                    </a:lnTo>
                    <a:lnTo>
                      <a:pt x="0" y="9225"/>
                    </a:lnTo>
                    <a:lnTo>
                      <a:pt x="0" y="9586"/>
                    </a:lnTo>
                    <a:lnTo>
                      <a:pt x="91" y="9948"/>
                    </a:lnTo>
                    <a:lnTo>
                      <a:pt x="181" y="10310"/>
                    </a:lnTo>
                    <a:lnTo>
                      <a:pt x="362" y="10581"/>
                    </a:lnTo>
                    <a:lnTo>
                      <a:pt x="543" y="10897"/>
                    </a:lnTo>
                    <a:lnTo>
                      <a:pt x="769" y="11169"/>
                    </a:lnTo>
                    <a:lnTo>
                      <a:pt x="995" y="11395"/>
                    </a:lnTo>
                    <a:lnTo>
                      <a:pt x="1266" y="11621"/>
                    </a:lnTo>
                    <a:lnTo>
                      <a:pt x="1402" y="12028"/>
                    </a:lnTo>
                    <a:lnTo>
                      <a:pt x="1628" y="12389"/>
                    </a:lnTo>
                    <a:lnTo>
                      <a:pt x="1854" y="12706"/>
                    </a:lnTo>
                    <a:lnTo>
                      <a:pt x="2170" y="13022"/>
                    </a:lnTo>
                    <a:lnTo>
                      <a:pt x="2532" y="13249"/>
                    </a:lnTo>
                    <a:lnTo>
                      <a:pt x="2894" y="13429"/>
                    </a:lnTo>
                    <a:lnTo>
                      <a:pt x="3346" y="13520"/>
                    </a:lnTo>
                    <a:lnTo>
                      <a:pt x="3753" y="13565"/>
                    </a:lnTo>
                    <a:lnTo>
                      <a:pt x="4205" y="13520"/>
                    </a:lnTo>
                    <a:lnTo>
                      <a:pt x="4567" y="13791"/>
                    </a:lnTo>
                    <a:lnTo>
                      <a:pt x="5019" y="14017"/>
                    </a:lnTo>
                    <a:lnTo>
                      <a:pt x="5471" y="14153"/>
                    </a:lnTo>
                    <a:lnTo>
                      <a:pt x="5968" y="14243"/>
                    </a:lnTo>
                    <a:lnTo>
                      <a:pt x="6285" y="14243"/>
                    </a:lnTo>
                    <a:lnTo>
                      <a:pt x="6601" y="14198"/>
                    </a:lnTo>
                    <a:lnTo>
                      <a:pt x="6918" y="14108"/>
                    </a:lnTo>
                    <a:lnTo>
                      <a:pt x="7234" y="13972"/>
                    </a:lnTo>
                    <a:lnTo>
                      <a:pt x="8319" y="16142"/>
                    </a:lnTo>
                    <a:lnTo>
                      <a:pt x="8455" y="16278"/>
                    </a:lnTo>
                    <a:lnTo>
                      <a:pt x="8636" y="16323"/>
                    </a:lnTo>
                    <a:lnTo>
                      <a:pt x="10083" y="16323"/>
                    </a:lnTo>
                    <a:lnTo>
                      <a:pt x="10218" y="16278"/>
                    </a:lnTo>
                    <a:lnTo>
                      <a:pt x="10354" y="16233"/>
                    </a:lnTo>
                    <a:lnTo>
                      <a:pt x="10399" y="16097"/>
                    </a:lnTo>
                    <a:lnTo>
                      <a:pt x="10444" y="15961"/>
                    </a:lnTo>
                    <a:lnTo>
                      <a:pt x="10444" y="14153"/>
                    </a:lnTo>
                    <a:lnTo>
                      <a:pt x="10806" y="14062"/>
                    </a:lnTo>
                    <a:lnTo>
                      <a:pt x="11168" y="13927"/>
                    </a:lnTo>
                    <a:lnTo>
                      <a:pt x="11530" y="13746"/>
                    </a:lnTo>
                    <a:lnTo>
                      <a:pt x="11846" y="13520"/>
                    </a:lnTo>
                    <a:lnTo>
                      <a:pt x="12117" y="13294"/>
                    </a:lnTo>
                    <a:lnTo>
                      <a:pt x="12343" y="12977"/>
                    </a:lnTo>
                    <a:lnTo>
                      <a:pt x="12570" y="12661"/>
                    </a:lnTo>
                    <a:lnTo>
                      <a:pt x="12705" y="12299"/>
                    </a:lnTo>
                    <a:lnTo>
                      <a:pt x="13203" y="12163"/>
                    </a:lnTo>
                    <a:lnTo>
                      <a:pt x="13609" y="11937"/>
                    </a:lnTo>
                    <a:lnTo>
                      <a:pt x="13745" y="11847"/>
                    </a:lnTo>
                    <a:lnTo>
                      <a:pt x="13790" y="11711"/>
                    </a:lnTo>
                    <a:lnTo>
                      <a:pt x="13790" y="11576"/>
                    </a:lnTo>
                    <a:lnTo>
                      <a:pt x="13745" y="11440"/>
                    </a:lnTo>
                    <a:lnTo>
                      <a:pt x="13655" y="11350"/>
                    </a:lnTo>
                    <a:lnTo>
                      <a:pt x="13519" y="11259"/>
                    </a:lnTo>
                    <a:lnTo>
                      <a:pt x="13383" y="11259"/>
                    </a:lnTo>
                    <a:lnTo>
                      <a:pt x="13248" y="11304"/>
                    </a:lnTo>
                    <a:lnTo>
                      <a:pt x="13022" y="11440"/>
                    </a:lnTo>
                    <a:lnTo>
                      <a:pt x="12750" y="11530"/>
                    </a:lnTo>
                    <a:lnTo>
                      <a:pt x="12479" y="11621"/>
                    </a:lnTo>
                    <a:lnTo>
                      <a:pt x="11937" y="11621"/>
                    </a:lnTo>
                    <a:lnTo>
                      <a:pt x="11665" y="11530"/>
                    </a:lnTo>
                    <a:lnTo>
                      <a:pt x="11394" y="11440"/>
                    </a:lnTo>
                    <a:lnTo>
                      <a:pt x="11168" y="11350"/>
                    </a:lnTo>
                    <a:lnTo>
                      <a:pt x="10942" y="11169"/>
                    </a:lnTo>
                    <a:lnTo>
                      <a:pt x="10716" y="10988"/>
                    </a:lnTo>
                    <a:lnTo>
                      <a:pt x="10580" y="10807"/>
                    </a:lnTo>
                    <a:lnTo>
                      <a:pt x="10399" y="10581"/>
                    </a:lnTo>
                    <a:lnTo>
                      <a:pt x="10309" y="10445"/>
                    </a:lnTo>
                    <a:lnTo>
                      <a:pt x="10218" y="10400"/>
                    </a:lnTo>
                    <a:lnTo>
                      <a:pt x="10083" y="10400"/>
                    </a:lnTo>
                    <a:lnTo>
                      <a:pt x="9947" y="10445"/>
                    </a:lnTo>
                    <a:lnTo>
                      <a:pt x="9811" y="10536"/>
                    </a:lnTo>
                    <a:lnTo>
                      <a:pt x="9766" y="10626"/>
                    </a:lnTo>
                    <a:lnTo>
                      <a:pt x="9766" y="10762"/>
                    </a:lnTo>
                    <a:lnTo>
                      <a:pt x="9766" y="10897"/>
                    </a:lnTo>
                    <a:lnTo>
                      <a:pt x="9947" y="11214"/>
                    </a:lnTo>
                    <a:lnTo>
                      <a:pt x="10173" y="11440"/>
                    </a:lnTo>
                    <a:lnTo>
                      <a:pt x="10399" y="11666"/>
                    </a:lnTo>
                    <a:lnTo>
                      <a:pt x="10671" y="11892"/>
                    </a:lnTo>
                    <a:lnTo>
                      <a:pt x="10942" y="12028"/>
                    </a:lnTo>
                    <a:lnTo>
                      <a:pt x="11258" y="12163"/>
                    </a:lnTo>
                    <a:lnTo>
                      <a:pt x="11575" y="12254"/>
                    </a:lnTo>
                    <a:lnTo>
                      <a:pt x="11891" y="12299"/>
                    </a:lnTo>
                    <a:lnTo>
                      <a:pt x="11756" y="12570"/>
                    </a:lnTo>
                    <a:lnTo>
                      <a:pt x="11575" y="12796"/>
                    </a:lnTo>
                    <a:lnTo>
                      <a:pt x="11394" y="12977"/>
                    </a:lnTo>
                    <a:lnTo>
                      <a:pt x="11168" y="13158"/>
                    </a:lnTo>
                    <a:lnTo>
                      <a:pt x="10897" y="13294"/>
                    </a:lnTo>
                    <a:lnTo>
                      <a:pt x="10671" y="13384"/>
                    </a:lnTo>
                    <a:lnTo>
                      <a:pt x="10354" y="13429"/>
                    </a:lnTo>
                    <a:lnTo>
                      <a:pt x="10083" y="13475"/>
                    </a:lnTo>
                    <a:lnTo>
                      <a:pt x="9947" y="13475"/>
                    </a:lnTo>
                    <a:lnTo>
                      <a:pt x="9811" y="13565"/>
                    </a:lnTo>
                    <a:lnTo>
                      <a:pt x="9766" y="13701"/>
                    </a:lnTo>
                    <a:lnTo>
                      <a:pt x="9721" y="13836"/>
                    </a:lnTo>
                    <a:lnTo>
                      <a:pt x="9721" y="15600"/>
                    </a:lnTo>
                    <a:lnTo>
                      <a:pt x="8862" y="15600"/>
                    </a:lnTo>
                    <a:lnTo>
                      <a:pt x="7686" y="13339"/>
                    </a:lnTo>
                    <a:lnTo>
                      <a:pt x="7596" y="13203"/>
                    </a:lnTo>
                    <a:lnTo>
                      <a:pt x="7460" y="13158"/>
                    </a:lnTo>
                    <a:lnTo>
                      <a:pt x="7325" y="13158"/>
                    </a:lnTo>
                    <a:lnTo>
                      <a:pt x="7189" y="13203"/>
                    </a:lnTo>
                    <a:lnTo>
                      <a:pt x="6918" y="13339"/>
                    </a:lnTo>
                    <a:lnTo>
                      <a:pt x="6601" y="13429"/>
                    </a:lnTo>
                    <a:lnTo>
                      <a:pt x="6285" y="13520"/>
                    </a:lnTo>
                    <a:lnTo>
                      <a:pt x="6014" y="13520"/>
                    </a:lnTo>
                    <a:lnTo>
                      <a:pt x="5607" y="13475"/>
                    </a:lnTo>
                    <a:lnTo>
                      <a:pt x="5200" y="13339"/>
                    </a:lnTo>
                    <a:lnTo>
                      <a:pt x="4883" y="13158"/>
                    </a:lnTo>
                    <a:lnTo>
                      <a:pt x="4567" y="12887"/>
                    </a:lnTo>
                    <a:lnTo>
                      <a:pt x="4341" y="12616"/>
                    </a:lnTo>
                    <a:lnTo>
                      <a:pt x="4160" y="12254"/>
                    </a:lnTo>
                    <a:lnTo>
                      <a:pt x="4024" y="11892"/>
                    </a:lnTo>
                    <a:lnTo>
                      <a:pt x="3979" y="11485"/>
                    </a:lnTo>
                    <a:lnTo>
                      <a:pt x="3979" y="11033"/>
                    </a:lnTo>
                    <a:lnTo>
                      <a:pt x="4115" y="10626"/>
                    </a:lnTo>
                    <a:lnTo>
                      <a:pt x="4341" y="10219"/>
                    </a:lnTo>
                    <a:lnTo>
                      <a:pt x="4612" y="9903"/>
                    </a:lnTo>
                    <a:lnTo>
                      <a:pt x="4702" y="9767"/>
                    </a:lnTo>
                    <a:lnTo>
                      <a:pt x="4748" y="9631"/>
                    </a:lnTo>
                    <a:lnTo>
                      <a:pt x="4702" y="9496"/>
                    </a:lnTo>
                    <a:lnTo>
                      <a:pt x="4612" y="9405"/>
                    </a:lnTo>
                    <a:lnTo>
                      <a:pt x="4522" y="9315"/>
                    </a:lnTo>
                    <a:lnTo>
                      <a:pt x="4386" y="9270"/>
                    </a:lnTo>
                    <a:lnTo>
                      <a:pt x="4250" y="9315"/>
                    </a:lnTo>
                    <a:lnTo>
                      <a:pt x="4115" y="9360"/>
                    </a:lnTo>
                    <a:lnTo>
                      <a:pt x="3753" y="9767"/>
                    </a:lnTo>
                    <a:lnTo>
                      <a:pt x="3527" y="10264"/>
                    </a:lnTo>
                    <a:lnTo>
                      <a:pt x="3346" y="10762"/>
                    </a:lnTo>
                    <a:lnTo>
                      <a:pt x="3256" y="11304"/>
                    </a:lnTo>
                    <a:lnTo>
                      <a:pt x="2803" y="11350"/>
                    </a:lnTo>
                    <a:lnTo>
                      <a:pt x="2396" y="11304"/>
                    </a:lnTo>
                    <a:lnTo>
                      <a:pt x="1990" y="11169"/>
                    </a:lnTo>
                    <a:lnTo>
                      <a:pt x="1628" y="10988"/>
                    </a:lnTo>
                    <a:lnTo>
                      <a:pt x="1311" y="10717"/>
                    </a:lnTo>
                    <a:lnTo>
                      <a:pt x="1085" y="10400"/>
                    </a:lnTo>
                    <a:lnTo>
                      <a:pt x="859" y="10038"/>
                    </a:lnTo>
                    <a:lnTo>
                      <a:pt x="769" y="9677"/>
                    </a:lnTo>
                    <a:lnTo>
                      <a:pt x="724" y="9225"/>
                    </a:lnTo>
                    <a:lnTo>
                      <a:pt x="724" y="8953"/>
                    </a:lnTo>
                    <a:lnTo>
                      <a:pt x="814" y="8637"/>
                    </a:lnTo>
                    <a:lnTo>
                      <a:pt x="904" y="8365"/>
                    </a:lnTo>
                    <a:lnTo>
                      <a:pt x="1040" y="8094"/>
                    </a:lnTo>
                    <a:lnTo>
                      <a:pt x="1085" y="7959"/>
                    </a:lnTo>
                    <a:lnTo>
                      <a:pt x="1085" y="7778"/>
                    </a:lnTo>
                    <a:lnTo>
                      <a:pt x="1040" y="7461"/>
                    </a:lnTo>
                    <a:lnTo>
                      <a:pt x="995" y="7145"/>
                    </a:lnTo>
                    <a:lnTo>
                      <a:pt x="1040" y="6738"/>
                    </a:lnTo>
                    <a:lnTo>
                      <a:pt x="1130" y="6376"/>
                    </a:lnTo>
                    <a:lnTo>
                      <a:pt x="1311" y="6060"/>
                    </a:lnTo>
                    <a:lnTo>
                      <a:pt x="1583" y="5743"/>
                    </a:lnTo>
                    <a:lnTo>
                      <a:pt x="1854" y="5472"/>
                    </a:lnTo>
                    <a:lnTo>
                      <a:pt x="2216" y="5291"/>
                    </a:lnTo>
                    <a:lnTo>
                      <a:pt x="2577" y="5155"/>
                    </a:lnTo>
                    <a:lnTo>
                      <a:pt x="2984" y="5110"/>
                    </a:lnTo>
                    <a:lnTo>
                      <a:pt x="3165" y="5065"/>
                    </a:lnTo>
                    <a:lnTo>
                      <a:pt x="3301" y="4929"/>
                    </a:lnTo>
                    <a:lnTo>
                      <a:pt x="3436" y="4658"/>
                    </a:lnTo>
                    <a:lnTo>
                      <a:pt x="3617" y="4432"/>
                    </a:lnTo>
                    <a:lnTo>
                      <a:pt x="3798" y="4251"/>
                    </a:lnTo>
                    <a:lnTo>
                      <a:pt x="4024" y="4070"/>
                    </a:lnTo>
                    <a:lnTo>
                      <a:pt x="4295" y="3935"/>
                    </a:lnTo>
                    <a:lnTo>
                      <a:pt x="4522" y="3844"/>
                    </a:lnTo>
                    <a:lnTo>
                      <a:pt x="4838" y="3799"/>
                    </a:lnTo>
                    <a:lnTo>
                      <a:pt x="5109" y="3754"/>
                    </a:lnTo>
                    <a:lnTo>
                      <a:pt x="5471" y="3799"/>
                    </a:lnTo>
                    <a:lnTo>
                      <a:pt x="5787" y="3889"/>
                    </a:lnTo>
                    <a:lnTo>
                      <a:pt x="6104" y="4025"/>
                    </a:lnTo>
                    <a:lnTo>
                      <a:pt x="6420" y="4251"/>
                    </a:lnTo>
                    <a:lnTo>
                      <a:pt x="6511" y="4296"/>
                    </a:lnTo>
                    <a:lnTo>
                      <a:pt x="6782" y="4296"/>
                    </a:lnTo>
                    <a:lnTo>
                      <a:pt x="6873" y="4206"/>
                    </a:lnTo>
                    <a:lnTo>
                      <a:pt x="7189" y="3980"/>
                    </a:lnTo>
                    <a:lnTo>
                      <a:pt x="7551" y="3799"/>
                    </a:lnTo>
                    <a:lnTo>
                      <a:pt x="7913" y="3708"/>
                    </a:lnTo>
                    <a:lnTo>
                      <a:pt x="8274" y="3663"/>
                    </a:lnTo>
                    <a:lnTo>
                      <a:pt x="8681" y="3708"/>
                    </a:lnTo>
                    <a:lnTo>
                      <a:pt x="9088" y="3844"/>
                    </a:lnTo>
                    <a:lnTo>
                      <a:pt x="9450" y="4025"/>
                    </a:lnTo>
                    <a:lnTo>
                      <a:pt x="9766" y="4296"/>
                    </a:lnTo>
                    <a:lnTo>
                      <a:pt x="9359" y="4477"/>
                    </a:lnTo>
                    <a:lnTo>
                      <a:pt x="8998" y="4748"/>
                    </a:lnTo>
                    <a:lnTo>
                      <a:pt x="8907" y="4884"/>
                    </a:lnTo>
                    <a:lnTo>
                      <a:pt x="8862" y="5020"/>
                    </a:lnTo>
                    <a:lnTo>
                      <a:pt x="8907" y="5155"/>
                    </a:lnTo>
                    <a:lnTo>
                      <a:pt x="8952" y="5246"/>
                    </a:lnTo>
                    <a:lnTo>
                      <a:pt x="9088" y="5336"/>
                    </a:lnTo>
                    <a:lnTo>
                      <a:pt x="9224" y="5381"/>
                    </a:lnTo>
                    <a:lnTo>
                      <a:pt x="9359" y="5381"/>
                    </a:lnTo>
                    <a:lnTo>
                      <a:pt x="9450" y="5291"/>
                    </a:lnTo>
                    <a:lnTo>
                      <a:pt x="9766" y="5065"/>
                    </a:lnTo>
                    <a:lnTo>
                      <a:pt x="10083" y="4929"/>
                    </a:lnTo>
                    <a:lnTo>
                      <a:pt x="10444" y="4839"/>
                    </a:lnTo>
                    <a:lnTo>
                      <a:pt x="10806" y="4794"/>
                    </a:lnTo>
                    <a:lnTo>
                      <a:pt x="11213" y="4839"/>
                    </a:lnTo>
                    <a:lnTo>
                      <a:pt x="11575" y="4974"/>
                    </a:lnTo>
                    <a:lnTo>
                      <a:pt x="11937" y="5155"/>
                    </a:lnTo>
                    <a:lnTo>
                      <a:pt x="12208" y="5381"/>
                    </a:lnTo>
                    <a:lnTo>
                      <a:pt x="12479" y="5698"/>
                    </a:lnTo>
                    <a:lnTo>
                      <a:pt x="12660" y="6014"/>
                    </a:lnTo>
                    <a:lnTo>
                      <a:pt x="12796" y="6421"/>
                    </a:lnTo>
                    <a:lnTo>
                      <a:pt x="12796" y="6828"/>
                    </a:lnTo>
                    <a:lnTo>
                      <a:pt x="12796" y="7054"/>
                    </a:lnTo>
                    <a:lnTo>
                      <a:pt x="12750" y="7326"/>
                    </a:lnTo>
                    <a:lnTo>
                      <a:pt x="12750" y="7461"/>
                    </a:lnTo>
                    <a:lnTo>
                      <a:pt x="12796" y="7552"/>
                    </a:lnTo>
                    <a:lnTo>
                      <a:pt x="12841" y="7642"/>
                    </a:lnTo>
                    <a:lnTo>
                      <a:pt x="12976" y="7732"/>
                    </a:lnTo>
                    <a:lnTo>
                      <a:pt x="13338" y="7913"/>
                    </a:lnTo>
                    <a:lnTo>
                      <a:pt x="13655" y="8185"/>
                    </a:lnTo>
                    <a:lnTo>
                      <a:pt x="13881" y="8501"/>
                    </a:lnTo>
                    <a:lnTo>
                      <a:pt x="14062" y="8908"/>
                    </a:lnTo>
                    <a:lnTo>
                      <a:pt x="14152" y="8998"/>
                    </a:lnTo>
                    <a:lnTo>
                      <a:pt x="14197" y="9044"/>
                    </a:lnTo>
                    <a:lnTo>
                      <a:pt x="14333" y="9089"/>
                    </a:lnTo>
                    <a:lnTo>
                      <a:pt x="14423" y="9134"/>
                    </a:lnTo>
                    <a:lnTo>
                      <a:pt x="14559" y="9089"/>
                    </a:lnTo>
                    <a:lnTo>
                      <a:pt x="14649" y="8998"/>
                    </a:lnTo>
                    <a:lnTo>
                      <a:pt x="14740" y="8908"/>
                    </a:lnTo>
                    <a:lnTo>
                      <a:pt x="14785" y="8772"/>
                    </a:lnTo>
                    <a:lnTo>
                      <a:pt x="14740" y="8637"/>
                    </a:lnTo>
                    <a:lnTo>
                      <a:pt x="14559" y="8185"/>
                    </a:lnTo>
                    <a:lnTo>
                      <a:pt x="14242" y="7823"/>
                    </a:lnTo>
                    <a:lnTo>
                      <a:pt x="13926" y="7461"/>
                    </a:lnTo>
                    <a:lnTo>
                      <a:pt x="13519" y="7190"/>
                    </a:lnTo>
                    <a:lnTo>
                      <a:pt x="13519" y="6828"/>
                    </a:lnTo>
                    <a:lnTo>
                      <a:pt x="13519" y="6557"/>
                    </a:lnTo>
                    <a:lnTo>
                      <a:pt x="13474" y="6286"/>
                    </a:lnTo>
                    <a:lnTo>
                      <a:pt x="13338" y="5743"/>
                    </a:lnTo>
                    <a:lnTo>
                      <a:pt x="13067" y="5291"/>
                    </a:lnTo>
                    <a:lnTo>
                      <a:pt x="12750" y="4884"/>
                    </a:lnTo>
                    <a:lnTo>
                      <a:pt x="12343" y="4568"/>
                    </a:lnTo>
                    <a:lnTo>
                      <a:pt x="11846" y="4296"/>
                    </a:lnTo>
                    <a:lnTo>
                      <a:pt x="11349" y="4161"/>
                    </a:lnTo>
                    <a:lnTo>
                      <a:pt x="11077" y="4115"/>
                    </a:lnTo>
                    <a:lnTo>
                      <a:pt x="10806" y="4070"/>
                    </a:lnTo>
                    <a:lnTo>
                      <a:pt x="10535" y="4115"/>
                    </a:lnTo>
                    <a:lnTo>
                      <a:pt x="10218" y="3754"/>
                    </a:lnTo>
                    <a:lnTo>
                      <a:pt x="9902" y="3482"/>
                    </a:lnTo>
                    <a:lnTo>
                      <a:pt x="9495" y="3256"/>
                    </a:lnTo>
                    <a:lnTo>
                      <a:pt x="9088" y="3075"/>
                    </a:lnTo>
                    <a:lnTo>
                      <a:pt x="9540" y="1945"/>
                    </a:lnTo>
                    <a:lnTo>
                      <a:pt x="9585" y="1764"/>
                    </a:lnTo>
                    <a:lnTo>
                      <a:pt x="9540" y="1629"/>
                    </a:lnTo>
                    <a:lnTo>
                      <a:pt x="9450" y="1493"/>
                    </a:lnTo>
                    <a:lnTo>
                      <a:pt x="9269" y="1448"/>
                    </a:lnTo>
                    <a:lnTo>
                      <a:pt x="8862" y="1357"/>
                    </a:lnTo>
                    <a:lnTo>
                      <a:pt x="9224" y="453"/>
                    </a:lnTo>
                    <a:lnTo>
                      <a:pt x="9269" y="317"/>
                    </a:lnTo>
                    <a:lnTo>
                      <a:pt x="9224" y="182"/>
                    </a:lnTo>
                    <a:lnTo>
                      <a:pt x="9133" y="91"/>
                    </a:lnTo>
                    <a:lnTo>
                      <a:pt x="904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76"/>
              <p:cNvSpPr/>
              <p:nvPr/>
            </p:nvSpPr>
            <p:spPr>
              <a:xfrm>
                <a:off x="1794600" y="4068050"/>
                <a:ext cx="369625" cy="408075"/>
              </a:xfrm>
              <a:custGeom>
                <a:avLst/>
                <a:gdLst/>
                <a:ahLst/>
                <a:cxnLst/>
                <a:rect l="l" t="t" r="r" b="b"/>
                <a:pathLst>
                  <a:path w="14785" h="16323" fill="none" extrusionOk="0">
                    <a:moveTo>
                      <a:pt x="12976" y="7732"/>
                    </a:moveTo>
                    <a:lnTo>
                      <a:pt x="12976" y="7732"/>
                    </a:lnTo>
                    <a:lnTo>
                      <a:pt x="13338" y="7913"/>
                    </a:lnTo>
                    <a:lnTo>
                      <a:pt x="13655" y="8185"/>
                    </a:lnTo>
                    <a:lnTo>
                      <a:pt x="13881" y="8501"/>
                    </a:lnTo>
                    <a:lnTo>
                      <a:pt x="14062" y="8908"/>
                    </a:lnTo>
                    <a:lnTo>
                      <a:pt x="14062" y="8908"/>
                    </a:lnTo>
                    <a:lnTo>
                      <a:pt x="14152" y="8998"/>
                    </a:lnTo>
                    <a:lnTo>
                      <a:pt x="14197" y="9044"/>
                    </a:lnTo>
                    <a:lnTo>
                      <a:pt x="14333" y="9089"/>
                    </a:lnTo>
                    <a:lnTo>
                      <a:pt x="14423" y="9134"/>
                    </a:lnTo>
                    <a:lnTo>
                      <a:pt x="14423" y="9134"/>
                    </a:lnTo>
                    <a:lnTo>
                      <a:pt x="14559" y="9089"/>
                    </a:lnTo>
                    <a:lnTo>
                      <a:pt x="14559" y="9089"/>
                    </a:lnTo>
                    <a:lnTo>
                      <a:pt x="14649" y="8998"/>
                    </a:lnTo>
                    <a:lnTo>
                      <a:pt x="14740" y="8908"/>
                    </a:lnTo>
                    <a:lnTo>
                      <a:pt x="14785" y="8772"/>
                    </a:lnTo>
                    <a:lnTo>
                      <a:pt x="14740" y="8637"/>
                    </a:lnTo>
                    <a:lnTo>
                      <a:pt x="14740" y="8637"/>
                    </a:lnTo>
                    <a:lnTo>
                      <a:pt x="14559" y="8185"/>
                    </a:lnTo>
                    <a:lnTo>
                      <a:pt x="14242" y="7823"/>
                    </a:lnTo>
                    <a:lnTo>
                      <a:pt x="13926" y="7461"/>
                    </a:lnTo>
                    <a:lnTo>
                      <a:pt x="13519" y="7190"/>
                    </a:lnTo>
                    <a:lnTo>
                      <a:pt x="13519" y="7190"/>
                    </a:lnTo>
                    <a:lnTo>
                      <a:pt x="13519" y="6828"/>
                    </a:lnTo>
                    <a:lnTo>
                      <a:pt x="13519" y="6828"/>
                    </a:lnTo>
                    <a:lnTo>
                      <a:pt x="13519" y="6557"/>
                    </a:lnTo>
                    <a:lnTo>
                      <a:pt x="13474" y="6286"/>
                    </a:lnTo>
                    <a:lnTo>
                      <a:pt x="13338" y="5743"/>
                    </a:lnTo>
                    <a:lnTo>
                      <a:pt x="13067" y="5291"/>
                    </a:lnTo>
                    <a:lnTo>
                      <a:pt x="12750" y="4884"/>
                    </a:lnTo>
                    <a:lnTo>
                      <a:pt x="12343" y="4568"/>
                    </a:lnTo>
                    <a:lnTo>
                      <a:pt x="11846" y="4296"/>
                    </a:lnTo>
                    <a:lnTo>
                      <a:pt x="11349" y="4161"/>
                    </a:lnTo>
                    <a:lnTo>
                      <a:pt x="11077" y="4115"/>
                    </a:lnTo>
                    <a:lnTo>
                      <a:pt x="10806" y="4070"/>
                    </a:lnTo>
                    <a:lnTo>
                      <a:pt x="10806" y="4070"/>
                    </a:lnTo>
                    <a:lnTo>
                      <a:pt x="10535" y="4115"/>
                    </a:lnTo>
                    <a:lnTo>
                      <a:pt x="10535" y="4115"/>
                    </a:lnTo>
                    <a:lnTo>
                      <a:pt x="10218" y="3754"/>
                    </a:lnTo>
                    <a:lnTo>
                      <a:pt x="9902" y="3482"/>
                    </a:lnTo>
                    <a:lnTo>
                      <a:pt x="9495" y="3256"/>
                    </a:lnTo>
                    <a:lnTo>
                      <a:pt x="9088" y="3075"/>
                    </a:lnTo>
                    <a:lnTo>
                      <a:pt x="9540" y="1945"/>
                    </a:lnTo>
                    <a:lnTo>
                      <a:pt x="9540" y="1945"/>
                    </a:lnTo>
                    <a:lnTo>
                      <a:pt x="9585" y="1764"/>
                    </a:lnTo>
                    <a:lnTo>
                      <a:pt x="9540" y="1629"/>
                    </a:lnTo>
                    <a:lnTo>
                      <a:pt x="9540" y="1629"/>
                    </a:lnTo>
                    <a:lnTo>
                      <a:pt x="9450" y="1493"/>
                    </a:lnTo>
                    <a:lnTo>
                      <a:pt x="9269" y="1448"/>
                    </a:lnTo>
                    <a:lnTo>
                      <a:pt x="8862" y="1357"/>
                    </a:lnTo>
                    <a:lnTo>
                      <a:pt x="9224" y="453"/>
                    </a:lnTo>
                    <a:lnTo>
                      <a:pt x="9224" y="453"/>
                    </a:lnTo>
                    <a:lnTo>
                      <a:pt x="9269" y="317"/>
                    </a:lnTo>
                    <a:lnTo>
                      <a:pt x="9224" y="182"/>
                    </a:lnTo>
                    <a:lnTo>
                      <a:pt x="9133" y="91"/>
                    </a:lnTo>
                    <a:lnTo>
                      <a:pt x="9043" y="1"/>
                    </a:lnTo>
                    <a:lnTo>
                      <a:pt x="9043" y="1"/>
                    </a:lnTo>
                    <a:lnTo>
                      <a:pt x="8907" y="1"/>
                    </a:lnTo>
                    <a:lnTo>
                      <a:pt x="8772" y="1"/>
                    </a:lnTo>
                    <a:lnTo>
                      <a:pt x="8636" y="91"/>
                    </a:lnTo>
                    <a:lnTo>
                      <a:pt x="8591" y="227"/>
                    </a:lnTo>
                    <a:lnTo>
                      <a:pt x="8048" y="1538"/>
                    </a:lnTo>
                    <a:lnTo>
                      <a:pt x="8048" y="1538"/>
                    </a:lnTo>
                    <a:lnTo>
                      <a:pt x="8003" y="1674"/>
                    </a:lnTo>
                    <a:lnTo>
                      <a:pt x="8048" y="1810"/>
                    </a:lnTo>
                    <a:lnTo>
                      <a:pt x="8048" y="1810"/>
                    </a:lnTo>
                    <a:lnTo>
                      <a:pt x="8184" y="1945"/>
                    </a:lnTo>
                    <a:lnTo>
                      <a:pt x="8319" y="1990"/>
                    </a:lnTo>
                    <a:lnTo>
                      <a:pt x="8726" y="2081"/>
                    </a:lnTo>
                    <a:lnTo>
                      <a:pt x="8365" y="2940"/>
                    </a:lnTo>
                    <a:lnTo>
                      <a:pt x="8365" y="2940"/>
                    </a:lnTo>
                    <a:lnTo>
                      <a:pt x="8274" y="2940"/>
                    </a:lnTo>
                    <a:lnTo>
                      <a:pt x="8274" y="2940"/>
                    </a:lnTo>
                    <a:lnTo>
                      <a:pt x="7822" y="2985"/>
                    </a:lnTo>
                    <a:lnTo>
                      <a:pt x="7415" y="3075"/>
                    </a:lnTo>
                    <a:lnTo>
                      <a:pt x="7008" y="3256"/>
                    </a:lnTo>
                    <a:lnTo>
                      <a:pt x="6647" y="3528"/>
                    </a:lnTo>
                    <a:lnTo>
                      <a:pt x="6647" y="3528"/>
                    </a:lnTo>
                    <a:lnTo>
                      <a:pt x="6285" y="3302"/>
                    </a:lnTo>
                    <a:lnTo>
                      <a:pt x="5923" y="3166"/>
                    </a:lnTo>
                    <a:lnTo>
                      <a:pt x="5516" y="3075"/>
                    </a:lnTo>
                    <a:lnTo>
                      <a:pt x="5109" y="3075"/>
                    </a:lnTo>
                    <a:lnTo>
                      <a:pt x="5109" y="3075"/>
                    </a:lnTo>
                    <a:lnTo>
                      <a:pt x="4748" y="3075"/>
                    </a:lnTo>
                    <a:lnTo>
                      <a:pt x="4386" y="3166"/>
                    </a:lnTo>
                    <a:lnTo>
                      <a:pt x="4069" y="3256"/>
                    </a:lnTo>
                    <a:lnTo>
                      <a:pt x="3753" y="3437"/>
                    </a:lnTo>
                    <a:lnTo>
                      <a:pt x="3436" y="3618"/>
                    </a:lnTo>
                    <a:lnTo>
                      <a:pt x="3165" y="3844"/>
                    </a:lnTo>
                    <a:lnTo>
                      <a:pt x="2939" y="4115"/>
                    </a:lnTo>
                    <a:lnTo>
                      <a:pt x="2758" y="4432"/>
                    </a:lnTo>
                    <a:lnTo>
                      <a:pt x="2758" y="4432"/>
                    </a:lnTo>
                    <a:lnTo>
                      <a:pt x="2261" y="4522"/>
                    </a:lnTo>
                    <a:lnTo>
                      <a:pt x="1809" y="4658"/>
                    </a:lnTo>
                    <a:lnTo>
                      <a:pt x="1402" y="4929"/>
                    </a:lnTo>
                    <a:lnTo>
                      <a:pt x="1040" y="5246"/>
                    </a:lnTo>
                    <a:lnTo>
                      <a:pt x="1040" y="5246"/>
                    </a:lnTo>
                    <a:lnTo>
                      <a:pt x="724" y="5653"/>
                    </a:lnTo>
                    <a:lnTo>
                      <a:pt x="497" y="6105"/>
                    </a:lnTo>
                    <a:lnTo>
                      <a:pt x="317" y="6602"/>
                    </a:lnTo>
                    <a:lnTo>
                      <a:pt x="271" y="7145"/>
                    </a:lnTo>
                    <a:lnTo>
                      <a:pt x="271" y="7145"/>
                    </a:lnTo>
                    <a:lnTo>
                      <a:pt x="317" y="7506"/>
                    </a:lnTo>
                    <a:lnTo>
                      <a:pt x="362" y="7823"/>
                    </a:lnTo>
                    <a:lnTo>
                      <a:pt x="362" y="7823"/>
                    </a:lnTo>
                    <a:lnTo>
                      <a:pt x="226" y="8185"/>
                    </a:lnTo>
                    <a:lnTo>
                      <a:pt x="91" y="8501"/>
                    </a:lnTo>
                    <a:lnTo>
                      <a:pt x="0" y="8863"/>
                    </a:lnTo>
                    <a:lnTo>
                      <a:pt x="0" y="9225"/>
                    </a:lnTo>
                    <a:lnTo>
                      <a:pt x="0" y="9225"/>
                    </a:lnTo>
                    <a:lnTo>
                      <a:pt x="0" y="9586"/>
                    </a:lnTo>
                    <a:lnTo>
                      <a:pt x="91" y="9948"/>
                    </a:lnTo>
                    <a:lnTo>
                      <a:pt x="181" y="10310"/>
                    </a:lnTo>
                    <a:lnTo>
                      <a:pt x="362" y="10581"/>
                    </a:lnTo>
                    <a:lnTo>
                      <a:pt x="543" y="10897"/>
                    </a:lnTo>
                    <a:lnTo>
                      <a:pt x="769" y="11169"/>
                    </a:lnTo>
                    <a:lnTo>
                      <a:pt x="995" y="11395"/>
                    </a:lnTo>
                    <a:lnTo>
                      <a:pt x="1266" y="11621"/>
                    </a:lnTo>
                    <a:lnTo>
                      <a:pt x="1266" y="11621"/>
                    </a:lnTo>
                    <a:lnTo>
                      <a:pt x="1402" y="12028"/>
                    </a:lnTo>
                    <a:lnTo>
                      <a:pt x="1628" y="12389"/>
                    </a:lnTo>
                    <a:lnTo>
                      <a:pt x="1854" y="12706"/>
                    </a:lnTo>
                    <a:lnTo>
                      <a:pt x="2170" y="13022"/>
                    </a:lnTo>
                    <a:lnTo>
                      <a:pt x="2532" y="13249"/>
                    </a:lnTo>
                    <a:lnTo>
                      <a:pt x="2894" y="13429"/>
                    </a:lnTo>
                    <a:lnTo>
                      <a:pt x="3346" y="13520"/>
                    </a:lnTo>
                    <a:lnTo>
                      <a:pt x="3753" y="13565"/>
                    </a:lnTo>
                    <a:lnTo>
                      <a:pt x="3753" y="13565"/>
                    </a:lnTo>
                    <a:lnTo>
                      <a:pt x="4205" y="13520"/>
                    </a:lnTo>
                    <a:lnTo>
                      <a:pt x="4205" y="13520"/>
                    </a:lnTo>
                    <a:lnTo>
                      <a:pt x="4567" y="13791"/>
                    </a:lnTo>
                    <a:lnTo>
                      <a:pt x="5019" y="14017"/>
                    </a:lnTo>
                    <a:lnTo>
                      <a:pt x="5471" y="14153"/>
                    </a:lnTo>
                    <a:lnTo>
                      <a:pt x="5968" y="14243"/>
                    </a:lnTo>
                    <a:lnTo>
                      <a:pt x="5968" y="14243"/>
                    </a:lnTo>
                    <a:lnTo>
                      <a:pt x="6285" y="14243"/>
                    </a:lnTo>
                    <a:lnTo>
                      <a:pt x="6601" y="14198"/>
                    </a:lnTo>
                    <a:lnTo>
                      <a:pt x="6918" y="14108"/>
                    </a:lnTo>
                    <a:lnTo>
                      <a:pt x="7234" y="13972"/>
                    </a:lnTo>
                    <a:lnTo>
                      <a:pt x="8319" y="16142"/>
                    </a:lnTo>
                    <a:lnTo>
                      <a:pt x="8319" y="16142"/>
                    </a:lnTo>
                    <a:lnTo>
                      <a:pt x="8455" y="16278"/>
                    </a:lnTo>
                    <a:lnTo>
                      <a:pt x="8636" y="16323"/>
                    </a:lnTo>
                    <a:lnTo>
                      <a:pt x="10083" y="16323"/>
                    </a:lnTo>
                    <a:lnTo>
                      <a:pt x="10083" y="16323"/>
                    </a:lnTo>
                    <a:lnTo>
                      <a:pt x="10218" y="16278"/>
                    </a:lnTo>
                    <a:lnTo>
                      <a:pt x="10354" y="16233"/>
                    </a:lnTo>
                    <a:lnTo>
                      <a:pt x="10399" y="16097"/>
                    </a:lnTo>
                    <a:lnTo>
                      <a:pt x="10444" y="15961"/>
                    </a:lnTo>
                    <a:lnTo>
                      <a:pt x="10444" y="14153"/>
                    </a:lnTo>
                    <a:lnTo>
                      <a:pt x="10444" y="14153"/>
                    </a:lnTo>
                    <a:lnTo>
                      <a:pt x="10806" y="14062"/>
                    </a:lnTo>
                    <a:lnTo>
                      <a:pt x="11168" y="13927"/>
                    </a:lnTo>
                    <a:lnTo>
                      <a:pt x="11530" y="13746"/>
                    </a:lnTo>
                    <a:lnTo>
                      <a:pt x="11846" y="13520"/>
                    </a:lnTo>
                    <a:lnTo>
                      <a:pt x="12117" y="13294"/>
                    </a:lnTo>
                    <a:lnTo>
                      <a:pt x="12343" y="12977"/>
                    </a:lnTo>
                    <a:lnTo>
                      <a:pt x="12570" y="12661"/>
                    </a:lnTo>
                    <a:lnTo>
                      <a:pt x="12705" y="12299"/>
                    </a:lnTo>
                    <a:lnTo>
                      <a:pt x="12705" y="12299"/>
                    </a:lnTo>
                    <a:lnTo>
                      <a:pt x="13203" y="12163"/>
                    </a:lnTo>
                    <a:lnTo>
                      <a:pt x="13609" y="11937"/>
                    </a:lnTo>
                    <a:lnTo>
                      <a:pt x="13609" y="11937"/>
                    </a:lnTo>
                    <a:lnTo>
                      <a:pt x="13745" y="11847"/>
                    </a:lnTo>
                    <a:lnTo>
                      <a:pt x="13790" y="11711"/>
                    </a:lnTo>
                    <a:lnTo>
                      <a:pt x="13790" y="11576"/>
                    </a:lnTo>
                    <a:lnTo>
                      <a:pt x="13745" y="11440"/>
                    </a:lnTo>
                    <a:lnTo>
                      <a:pt x="13745" y="11440"/>
                    </a:lnTo>
                    <a:lnTo>
                      <a:pt x="13655" y="11350"/>
                    </a:lnTo>
                    <a:lnTo>
                      <a:pt x="13519" y="11259"/>
                    </a:lnTo>
                    <a:lnTo>
                      <a:pt x="13383" y="11259"/>
                    </a:lnTo>
                    <a:lnTo>
                      <a:pt x="13248" y="11304"/>
                    </a:lnTo>
                    <a:lnTo>
                      <a:pt x="13248" y="11304"/>
                    </a:lnTo>
                    <a:lnTo>
                      <a:pt x="13022" y="11440"/>
                    </a:lnTo>
                    <a:lnTo>
                      <a:pt x="12750" y="11530"/>
                    </a:lnTo>
                    <a:lnTo>
                      <a:pt x="12479" y="11621"/>
                    </a:lnTo>
                    <a:lnTo>
                      <a:pt x="12208" y="11621"/>
                    </a:lnTo>
                    <a:lnTo>
                      <a:pt x="12208" y="11621"/>
                    </a:lnTo>
                    <a:lnTo>
                      <a:pt x="11937" y="11621"/>
                    </a:lnTo>
                    <a:lnTo>
                      <a:pt x="11665" y="11530"/>
                    </a:lnTo>
                    <a:lnTo>
                      <a:pt x="11394" y="11440"/>
                    </a:lnTo>
                    <a:lnTo>
                      <a:pt x="11168" y="11350"/>
                    </a:lnTo>
                    <a:lnTo>
                      <a:pt x="10942" y="11169"/>
                    </a:lnTo>
                    <a:lnTo>
                      <a:pt x="10716" y="10988"/>
                    </a:lnTo>
                    <a:lnTo>
                      <a:pt x="10580" y="10807"/>
                    </a:lnTo>
                    <a:lnTo>
                      <a:pt x="10399" y="10581"/>
                    </a:lnTo>
                    <a:lnTo>
                      <a:pt x="10399" y="10581"/>
                    </a:lnTo>
                    <a:lnTo>
                      <a:pt x="10309" y="10445"/>
                    </a:lnTo>
                    <a:lnTo>
                      <a:pt x="10218" y="10400"/>
                    </a:lnTo>
                    <a:lnTo>
                      <a:pt x="10083" y="10400"/>
                    </a:lnTo>
                    <a:lnTo>
                      <a:pt x="9947" y="10445"/>
                    </a:lnTo>
                    <a:lnTo>
                      <a:pt x="9947" y="10445"/>
                    </a:lnTo>
                    <a:lnTo>
                      <a:pt x="9811" y="10536"/>
                    </a:lnTo>
                    <a:lnTo>
                      <a:pt x="9766" y="10626"/>
                    </a:lnTo>
                    <a:lnTo>
                      <a:pt x="9766" y="10762"/>
                    </a:lnTo>
                    <a:lnTo>
                      <a:pt x="9766" y="10897"/>
                    </a:lnTo>
                    <a:lnTo>
                      <a:pt x="9766" y="10897"/>
                    </a:lnTo>
                    <a:lnTo>
                      <a:pt x="9947" y="11214"/>
                    </a:lnTo>
                    <a:lnTo>
                      <a:pt x="10173" y="11440"/>
                    </a:lnTo>
                    <a:lnTo>
                      <a:pt x="10399" y="11666"/>
                    </a:lnTo>
                    <a:lnTo>
                      <a:pt x="10671" y="11892"/>
                    </a:lnTo>
                    <a:lnTo>
                      <a:pt x="10942" y="12028"/>
                    </a:lnTo>
                    <a:lnTo>
                      <a:pt x="11258" y="12163"/>
                    </a:lnTo>
                    <a:lnTo>
                      <a:pt x="11575" y="12254"/>
                    </a:lnTo>
                    <a:lnTo>
                      <a:pt x="11891" y="12299"/>
                    </a:lnTo>
                    <a:lnTo>
                      <a:pt x="11891" y="12299"/>
                    </a:lnTo>
                    <a:lnTo>
                      <a:pt x="11756" y="12570"/>
                    </a:lnTo>
                    <a:lnTo>
                      <a:pt x="11575" y="12796"/>
                    </a:lnTo>
                    <a:lnTo>
                      <a:pt x="11394" y="12977"/>
                    </a:lnTo>
                    <a:lnTo>
                      <a:pt x="11168" y="13158"/>
                    </a:lnTo>
                    <a:lnTo>
                      <a:pt x="10897" y="13294"/>
                    </a:lnTo>
                    <a:lnTo>
                      <a:pt x="10671" y="13384"/>
                    </a:lnTo>
                    <a:lnTo>
                      <a:pt x="10354" y="13429"/>
                    </a:lnTo>
                    <a:lnTo>
                      <a:pt x="10083" y="13475"/>
                    </a:lnTo>
                    <a:lnTo>
                      <a:pt x="10083" y="13475"/>
                    </a:lnTo>
                    <a:lnTo>
                      <a:pt x="9947" y="13475"/>
                    </a:lnTo>
                    <a:lnTo>
                      <a:pt x="9811" y="13565"/>
                    </a:lnTo>
                    <a:lnTo>
                      <a:pt x="9766" y="13701"/>
                    </a:lnTo>
                    <a:lnTo>
                      <a:pt x="9721" y="13836"/>
                    </a:lnTo>
                    <a:lnTo>
                      <a:pt x="9721" y="15600"/>
                    </a:lnTo>
                    <a:lnTo>
                      <a:pt x="8862" y="15600"/>
                    </a:lnTo>
                    <a:lnTo>
                      <a:pt x="7686" y="13339"/>
                    </a:lnTo>
                    <a:lnTo>
                      <a:pt x="7686" y="13339"/>
                    </a:lnTo>
                    <a:lnTo>
                      <a:pt x="7596" y="13203"/>
                    </a:lnTo>
                    <a:lnTo>
                      <a:pt x="7460" y="13158"/>
                    </a:lnTo>
                    <a:lnTo>
                      <a:pt x="7460" y="13158"/>
                    </a:lnTo>
                    <a:lnTo>
                      <a:pt x="7325" y="13158"/>
                    </a:lnTo>
                    <a:lnTo>
                      <a:pt x="7189" y="13203"/>
                    </a:lnTo>
                    <a:lnTo>
                      <a:pt x="7189" y="13203"/>
                    </a:lnTo>
                    <a:lnTo>
                      <a:pt x="6918" y="13339"/>
                    </a:lnTo>
                    <a:lnTo>
                      <a:pt x="6601" y="13429"/>
                    </a:lnTo>
                    <a:lnTo>
                      <a:pt x="6285" y="13520"/>
                    </a:lnTo>
                    <a:lnTo>
                      <a:pt x="6014" y="13520"/>
                    </a:lnTo>
                    <a:lnTo>
                      <a:pt x="6014" y="13520"/>
                    </a:lnTo>
                    <a:lnTo>
                      <a:pt x="5607" y="13475"/>
                    </a:lnTo>
                    <a:lnTo>
                      <a:pt x="5200" y="13339"/>
                    </a:lnTo>
                    <a:lnTo>
                      <a:pt x="4883" y="13158"/>
                    </a:lnTo>
                    <a:lnTo>
                      <a:pt x="4567" y="12887"/>
                    </a:lnTo>
                    <a:lnTo>
                      <a:pt x="4341" y="12616"/>
                    </a:lnTo>
                    <a:lnTo>
                      <a:pt x="4160" y="12254"/>
                    </a:lnTo>
                    <a:lnTo>
                      <a:pt x="4024" y="11892"/>
                    </a:lnTo>
                    <a:lnTo>
                      <a:pt x="3979" y="11485"/>
                    </a:lnTo>
                    <a:lnTo>
                      <a:pt x="3979" y="11485"/>
                    </a:lnTo>
                    <a:lnTo>
                      <a:pt x="3979" y="11033"/>
                    </a:lnTo>
                    <a:lnTo>
                      <a:pt x="4115" y="10626"/>
                    </a:lnTo>
                    <a:lnTo>
                      <a:pt x="4341" y="10219"/>
                    </a:lnTo>
                    <a:lnTo>
                      <a:pt x="4612" y="9903"/>
                    </a:lnTo>
                    <a:lnTo>
                      <a:pt x="4612" y="9903"/>
                    </a:lnTo>
                    <a:lnTo>
                      <a:pt x="4702" y="9767"/>
                    </a:lnTo>
                    <a:lnTo>
                      <a:pt x="4748" y="9631"/>
                    </a:lnTo>
                    <a:lnTo>
                      <a:pt x="4702" y="9496"/>
                    </a:lnTo>
                    <a:lnTo>
                      <a:pt x="4612" y="9405"/>
                    </a:lnTo>
                    <a:lnTo>
                      <a:pt x="4612" y="9405"/>
                    </a:lnTo>
                    <a:lnTo>
                      <a:pt x="4522" y="9315"/>
                    </a:lnTo>
                    <a:lnTo>
                      <a:pt x="4386" y="9270"/>
                    </a:lnTo>
                    <a:lnTo>
                      <a:pt x="4250" y="9315"/>
                    </a:lnTo>
                    <a:lnTo>
                      <a:pt x="4115" y="9360"/>
                    </a:lnTo>
                    <a:lnTo>
                      <a:pt x="4115" y="9360"/>
                    </a:lnTo>
                    <a:lnTo>
                      <a:pt x="3753" y="9767"/>
                    </a:lnTo>
                    <a:lnTo>
                      <a:pt x="3527" y="10264"/>
                    </a:lnTo>
                    <a:lnTo>
                      <a:pt x="3346" y="10762"/>
                    </a:lnTo>
                    <a:lnTo>
                      <a:pt x="3256" y="11304"/>
                    </a:lnTo>
                    <a:lnTo>
                      <a:pt x="3256" y="11304"/>
                    </a:lnTo>
                    <a:lnTo>
                      <a:pt x="2803" y="11350"/>
                    </a:lnTo>
                    <a:lnTo>
                      <a:pt x="2803" y="11350"/>
                    </a:lnTo>
                    <a:lnTo>
                      <a:pt x="2396" y="11304"/>
                    </a:lnTo>
                    <a:lnTo>
                      <a:pt x="1990" y="11169"/>
                    </a:lnTo>
                    <a:lnTo>
                      <a:pt x="1628" y="10988"/>
                    </a:lnTo>
                    <a:lnTo>
                      <a:pt x="1311" y="10717"/>
                    </a:lnTo>
                    <a:lnTo>
                      <a:pt x="1085" y="10400"/>
                    </a:lnTo>
                    <a:lnTo>
                      <a:pt x="859" y="10038"/>
                    </a:lnTo>
                    <a:lnTo>
                      <a:pt x="769" y="9677"/>
                    </a:lnTo>
                    <a:lnTo>
                      <a:pt x="724" y="9225"/>
                    </a:lnTo>
                    <a:lnTo>
                      <a:pt x="724" y="9225"/>
                    </a:lnTo>
                    <a:lnTo>
                      <a:pt x="724" y="8953"/>
                    </a:lnTo>
                    <a:lnTo>
                      <a:pt x="814" y="8637"/>
                    </a:lnTo>
                    <a:lnTo>
                      <a:pt x="904" y="8365"/>
                    </a:lnTo>
                    <a:lnTo>
                      <a:pt x="1040" y="8094"/>
                    </a:lnTo>
                    <a:lnTo>
                      <a:pt x="1040" y="8094"/>
                    </a:lnTo>
                    <a:lnTo>
                      <a:pt x="1085" y="7959"/>
                    </a:lnTo>
                    <a:lnTo>
                      <a:pt x="1085" y="7778"/>
                    </a:lnTo>
                    <a:lnTo>
                      <a:pt x="1085" y="7778"/>
                    </a:lnTo>
                    <a:lnTo>
                      <a:pt x="1040" y="7461"/>
                    </a:lnTo>
                    <a:lnTo>
                      <a:pt x="995" y="7145"/>
                    </a:lnTo>
                    <a:lnTo>
                      <a:pt x="995" y="7145"/>
                    </a:lnTo>
                    <a:lnTo>
                      <a:pt x="1040" y="6738"/>
                    </a:lnTo>
                    <a:lnTo>
                      <a:pt x="1130" y="6376"/>
                    </a:lnTo>
                    <a:lnTo>
                      <a:pt x="1311" y="6060"/>
                    </a:lnTo>
                    <a:lnTo>
                      <a:pt x="1583" y="5743"/>
                    </a:lnTo>
                    <a:lnTo>
                      <a:pt x="1583" y="5743"/>
                    </a:lnTo>
                    <a:lnTo>
                      <a:pt x="1854" y="5472"/>
                    </a:lnTo>
                    <a:lnTo>
                      <a:pt x="2216" y="5291"/>
                    </a:lnTo>
                    <a:lnTo>
                      <a:pt x="2577" y="5155"/>
                    </a:lnTo>
                    <a:lnTo>
                      <a:pt x="2984" y="5110"/>
                    </a:lnTo>
                    <a:lnTo>
                      <a:pt x="2984" y="5110"/>
                    </a:lnTo>
                    <a:lnTo>
                      <a:pt x="3165" y="5065"/>
                    </a:lnTo>
                    <a:lnTo>
                      <a:pt x="3301" y="4929"/>
                    </a:lnTo>
                    <a:lnTo>
                      <a:pt x="3301" y="4929"/>
                    </a:lnTo>
                    <a:lnTo>
                      <a:pt x="3436" y="4658"/>
                    </a:lnTo>
                    <a:lnTo>
                      <a:pt x="3617" y="4432"/>
                    </a:lnTo>
                    <a:lnTo>
                      <a:pt x="3798" y="4251"/>
                    </a:lnTo>
                    <a:lnTo>
                      <a:pt x="4024" y="4070"/>
                    </a:lnTo>
                    <a:lnTo>
                      <a:pt x="4295" y="3935"/>
                    </a:lnTo>
                    <a:lnTo>
                      <a:pt x="4522" y="3844"/>
                    </a:lnTo>
                    <a:lnTo>
                      <a:pt x="4838" y="3799"/>
                    </a:lnTo>
                    <a:lnTo>
                      <a:pt x="5109" y="3754"/>
                    </a:lnTo>
                    <a:lnTo>
                      <a:pt x="5109" y="3754"/>
                    </a:lnTo>
                    <a:lnTo>
                      <a:pt x="5471" y="3799"/>
                    </a:lnTo>
                    <a:lnTo>
                      <a:pt x="5787" y="3889"/>
                    </a:lnTo>
                    <a:lnTo>
                      <a:pt x="6104" y="4025"/>
                    </a:lnTo>
                    <a:lnTo>
                      <a:pt x="6420" y="4251"/>
                    </a:lnTo>
                    <a:lnTo>
                      <a:pt x="6420" y="4251"/>
                    </a:lnTo>
                    <a:lnTo>
                      <a:pt x="6511" y="4296"/>
                    </a:lnTo>
                    <a:lnTo>
                      <a:pt x="6647" y="4296"/>
                    </a:lnTo>
                    <a:lnTo>
                      <a:pt x="6782" y="4296"/>
                    </a:lnTo>
                    <a:lnTo>
                      <a:pt x="6873" y="4206"/>
                    </a:lnTo>
                    <a:lnTo>
                      <a:pt x="6873" y="4206"/>
                    </a:lnTo>
                    <a:lnTo>
                      <a:pt x="7189" y="3980"/>
                    </a:lnTo>
                    <a:lnTo>
                      <a:pt x="7551" y="3799"/>
                    </a:lnTo>
                    <a:lnTo>
                      <a:pt x="7913" y="3708"/>
                    </a:lnTo>
                    <a:lnTo>
                      <a:pt x="8274" y="3663"/>
                    </a:lnTo>
                    <a:lnTo>
                      <a:pt x="8274" y="3663"/>
                    </a:lnTo>
                    <a:lnTo>
                      <a:pt x="8681" y="3708"/>
                    </a:lnTo>
                    <a:lnTo>
                      <a:pt x="9088" y="3844"/>
                    </a:lnTo>
                    <a:lnTo>
                      <a:pt x="9450" y="4025"/>
                    </a:lnTo>
                    <a:lnTo>
                      <a:pt x="9766" y="4296"/>
                    </a:lnTo>
                    <a:lnTo>
                      <a:pt x="9766" y="4296"/>
                    </a:lnTo>
                    <a:lnTo>
                      <a:pt x="9359" y="4477"/>
                    </a:lnTo>
                    <a:lnTo>
                      <a:pt x="8998" y="4748"/>
                    </a:lnTo>
                    <a:lnTo>
                      <a:pt x="8998" y="4748"/>
                    </a:lnTo>
                    <a:lnTo>
                      <a:pt x="8907" y="4884"/>
                    </a:lnTo>
                    <a:lnTo>
                      <a:pt x="8862" y="5020"/>
                    </a:lnTo>
                    <a:lnTo>
                      <a:pt x="8907" y="5155"/>
                    </a:lnTo>
                    <a:lnTo>
                      <a:pt x="8952" y="5246"/>
                    </a:lnTo>
                    <a:lnTo>
                      <a:pt x="8952" y="5246"/>
                    </a:lnTo>
                    <a:lnTo>
                      <a:pt x="9088" y="5336"/>
                    </a:lnTo>
                    <a:lnTo>
                      <a:pt x="9224" y="5381"/>
                    </a:lnTo>
                    <a:lnTo>
                      <a:pt x="9359" y="5381"/>
                    </a:lnTo>
                    <a:lnTo>
                      <a:pt x="9450" y="5291"/>
                    </a:lnTo>
                    <a:lnTo>
                      <a:pt x="9450" y="5291"/>
                    </a:lnTo>
                    <a:lnTo>
                      <a:pt x="9766" y="5065"/>
                    </a:lnTo>
                    <a:lnTo>
                      <a:pt x="10083" y="4929"/>
                    </a:lnTo>
                    <a:lnTo>
                      <a:pt x="10444" y="4839"/>
                    </a:lnTo>
                    <a:lnTo>
                      <a:pt x="10806" y="4794"/>
                    </a:lnTo>
                    <a:lnTo>
                      <a:pt x="10806" y="4794"/>
                    </a:lnTo>
                    <a:lnTo>
                      <a:pt x="11213" y="4839"/>
                    </a:lnTo>
                    <a:lnTo>
                      <a:pt x="11575" y="4974"/>
                    </a:lnTo>
                    <a:lnTo>
                      <a:pt x="11937" y="5155"/>
                    </a:lnTo>
                    <a:lnTo>
                      <a:pt x="12208" y="5381"/>
                    </a:lnTo>
                    <a:lnTo>
                      <a:pt x="12479" y="5698"/>
                    </a:lnTo>
                    <a:lnTo>
                      <a:pt x="12660" y="6014"/>
                    </a:lnTo>
                    <a:lnTo>
                      <a:pt x="12796" y="6421"/>
                    </a:lnTo>
                    <a:lnTo>
                      <a:pt x="12796" y="6828"/>
                    </a:lnTo>
                    <a:lnTo>
                      <a:pt x="12796" y="6828"/>
                    </a:lnTo>
                    <a:lnTo>
                      <a:pt x="12796" y="7054"/>
                    </a:lnTo>
                    <a:lnTo>
                      <a:pt x="12750" y="7326"/>
                    </a:lnTo>
                    <a:lnTo>
                      <a:pt x="12750" y="7326"/>
                    </a:lnTo>
                    <a:lnTo>
                      <a:pt x="12750" y="7461"/>
                    </a:lnTo>
                    <a:lnTo>
                      <a:pt x="12796" y="7552"/>
                    </a:lnTo>
                    <a:lnTo>
                      <a:pt x="12841" y="7642"/>
                    </a:lnTo>
                    <a:lnTo>
                      <a:pt x="12976" y="7732"/>
                    </a:lnTo>
                    <a:lnTo>
                      <a:pt x="12976" y="773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76"/>
              <p:cNvSpPr/>
              <p:nvPr/>
            </p:nvSpPr>
            <p:spPr>
              <a:xfrm>
                <a:off x="1849975" y="4367600"/>
                <a:ext cx="36200" cy="21500"/>
              </a:xfrm>
              <a:custGeom>
                <a:avLst/>
                <a:gdLst/>
                <a:ahLst/>
                <a:cxnLst/>
                <a:rect l="l" t="t" r="r" b="b"/>
                <a:pathLst>
                  <a:path w="1448" h="860" fill="none" extrusionOk="0">
                    <a:moveTo>
                      <a:pt x="1086" y="46"/>
                    </a:moveTo>
                    <a:lnTo>
                      <a:pt x="1086" y="46"/>
                    </a:lnTo>
                    <a:lnTo>
                      <a:pt x="1221" y="453"/>
                    </a:lnTo>
                    <a:lnTo>
                      <a:pt x="1447" y="860"/>
                    </a:lnTo>
                    <a:lnTo>
                      <a:pt x="1447" y="860"/>
                    </a:lnTo>
                    <a:lnTo>
                      <a:pt x="995" y="769"/>
                    </a:lnTo>
                    <a:lnTo>
                      <a:pt x="588" y="588"/>
                    </a:lnTo>
                    <a:lnTo>
                      <a:pt x="272" y="362"/>
                    </a:lnTo>
                    <a:lnTo>
                      <a:pt x="1" y="1"/>
                    </a:lnTo>
                    <a:lnTo>
                      <a:pt x="1" y="1"/>
                    </a:lnTo>
                    <a:lnTo>
                      <a:pt x="272" y="46"/>
                    </a:lnTo>
                    <a:lnTo>
                      <a:pt x="588" y="91"/>
                    </a:lnTo>
                    <a:lnTo>
                      <a:pt x="588" y="91"/>
                    </a:lnTo>
                    <a:lnTo>
                      <a:pt x="1086" y="46"/>
                    </a:lnTo>
                    <a:lnTo>
                      <a:pt x="1086" y="4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76"/>
              <p:cNvSpPr/>
              <p:nvPr/>
            </p:nvSpPr>
            <p:spPr>
              <a:xfrm>
                <a:off x="1877100" y="4368725"/>
                <a:ext cx="25" cy="25"/>
              </a:xfrm>
              <a:custGeom>
                <a:avLst/>
                <a:gdLst/>
                <a:ahLst/>
                <a:cxnLst/>
                <a:rect l="l" t="t" r="r" b="b"/>
                <a:pathLst>
                  <a:path w="1" h="1" fill="none" extrusionOk="0">
                    <a:moveTo>
                      <a:pt x="1" y="1"/>
                    </a:moveTo>
                    <a:lnTo>
                      <a:pt x="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76"/>
              <p:cNvSpPr/>
              <p:nvPr/>
            </p:nvSpPr>
            <p:spPr>
              <a:xfrm>
                <a:off x="2028575" y="4246650"/>
                <a:ext cx="49750" cy="57675"/>
              </a:xfrm>
              <a:custGeom>
                <a:avLst/>
                <a:gdLst/>
                <a:ahLst/>
                <a:cxnLst/>
                <a:rect l="l" t="t" r="r" b="b"/>
                <a:pathLst>
                  <a:path w="1990" h="2307" extrusionOk="0">
                    <a:moveTo>
                      <a:pt x="1628" y="1"/>
                    </a:moveTo>
                    <a:lnTo>
                      <a:pt x="1312" y="46"/>
                    </a:lnTo>
                    <a:lnTo>
                      <a:pt x="1040" y="91"/>
                    </a:lnTo>
                    <a:lnTo>
                      <a:pt x="769" y="227"/>
                    </a:lnTo>
                    <a:lnTo>
                      <a:pt x="543" y="408"/>
                    </a:lnTo>
                    <a:lnTo>
                      <a:pt x="362" y="588"/>
                    </a:lnTo>
                    <a:lnTo>
                      <a:pt x="272" y="769"/>
                    </a:lnTo>
                    <a:lnTo>
                      <a:pt x="136" y="950"/>
                    </a:lnTo>
                    <a:lnTo>
                      <a:pt x="91" y="1176"/>
                    </a:lnTo>
                    <a:lnTo>
                      <a:pt x="46" y="1402"/>
                    </a:lnTo>
                    <a:lnTo>
                      <a:pt x="0" y="1628"/>
                    </a:lnTo>
                    <a:lnTo>
                      <a:pt x="46" y="1854"/>
                    </a:lnTo>
                    <a:lnTo>
                      <a:pt x="91" y="2081"/>
                    </a:lnTo>
                    <a:lnTo>
                      <a:pt x="136" y="2171"/>
                    </a:lnTo>
                    <a:lnTo>
                      <a:pt x="226" y="2261"/>
                    </a:lnTo>
                    <a:lnTo>
                      <a:pt x="317" y="2307"/>
                    </a:lnTo>
                    <a:lnTo>
                      <a:pt x="543" y="2307"/>
                    </a:lnTo>
                    <a:lnTo>
                      <a:pt x="679" y="2216"/>
                    </a:lnTo>
                    <a:lnTo>
                      <a:pt x="769" y="2126"/>
                    </a:lnTo>
                    <a:lnTo>
                      <a:pt x="814" y="1990"/>
                    </a:lnTo>
                    <a:lnTo>
                      <a:pt x="769" y="1854"/>
                    </a:lnTo>
                    <a:lnTo>
                      <a:pt x="724" y="1583"/>
                    </a:lnTo>
                    <a:lnTo>
                      <a:pt x="769" y="1357"/>
                    </a:lnTo>
                    <a:lnTo>
                      <a:pt x="859" y="1131"/>
                    </a:lnTo>
                    <a:lnTo>
                      <a:pt x="1040" y="950"/>
                    </a:lnTo>
                    <a:lnTo>
                      <a:pt x="1131" y="860"/>
                    </a:lnTo>
                    <a:lnTo>
                      <a:pt x="1312" y="769"/>
                    </a:lnTo>
                    <a:lnTo>
                      <a:pt x="1447" y="724"/>
                    </a:lnTo>
                    <a:lnTo>
                      <a:pt x="1764" y="724"/>
                    </a:lnTo>
                    <a:lnTo>
                      <a:pt x="1854" y="634"/>
                    </a:lnTo>
                    <a:lnTo>
                      <a:pt x="1945" y="543"/>
                    </a:lnTo>
                    <a:lnTo>
                      <a:pt x="1990" y="408"/>
                    </a:lnTo>
                    <a:lnTo>
                      <a:pt x="1945" y="227"/>
                    </a:lnTo>
                    <a:lnTo>
                      <a:pt x="1854" y="136"/>
                    </a:lnTo>
                    <a:lnTo>
                      <a:pt x="1764" y="46"/>
                    </a:lnTo>
                    <a:lnTo>
                      <a:pt x="16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76"/>
              <p:cNvSpPr/>
              <p:nvPr/>
            </p:nvSpPr>
            <p:spPr>
              <a:xfrm>
                <a:off x="2028575" y="4246650"/>
                <a:ext cx="49750" cy="57675"/>
              </a:xfrm>
              <a:custGeom>
                <a:avLst/>
                <a:gdLst/>
                <a:ahLst/>
                <a:cxnLst/>
                <a:rect l="l" t="t" r="r" b="b"/>
                <a:pathLst>
                  <a:path w="1990" h="2307" fill="none" extrusionOk="0">
                    <a:moveTo>
                      <a:pt x="1040" y="950"/>
                    </a:moveTo>
                    <a:lnTo>
                      <a:pt x="1040" y="950"/>
                    </a:lnTo>
                    <a:lnTo>
                      <a:pt x="1131" y="860"/>
                    </a:lnTo>
                    <a:lnTo>
                      <a:pt x="1312" y="769"/>
                    </a:lnTo>
                    <a:lnTo>
                      <a:pt x="1447" y="724"/>
                    </a:lnTo>
                    <a:lnTo>
                      <a:pt x="1583" y="724"/>
                    </a:lnTo>
                    <a:lnTo>
                      <a:pt x="1583" y="724"/>
                    </a:lnTo>
                    <a:lnTo>
                      <a:pt x="1764" y="724"/>
                    </a:lnTo>
                    <a:lnTo>
                      <a:pt x="1854" y="634"/>
                    </a:lnTo>
                    <a:lnTo>
                      <a:pt x="1945" y="543"/>
                    </a:lnTo>
                    <a:lnTo>
                      <a:pt x="1990" y="408"/>
                    </a:lnTo>
                    <a:lnTo>
                      <a:pt x="1990" y="408"/>
                    </a:lnTo>
                    <a:lnTo>
                      <a:pt x="1945" y="227"/>
                    </a:lnTo>
                    <a:lnTo>
                      <a:pt x="1854" y="136"/>
                    </a:lnTo>
                    <a:lnTo>
                      <a:pt x="1764" y="46"/>
                    </a:lnTo>
                    <a:lnTo>
                      <a:pt x="1628" y="1"/>
                    </a:lnTo>
                    <a:lnTo>
                      <a:pt x="1628" y="1"/>
                    </a:lnTo>
                    <a:lnTo>
                      <a:pt x="1312" y="46"/>
                    </a:lnTo>
                    <a:lnTo>
                      <a:pt x="1040" y="91"/>
                    </a:lnTo>
                    <a:lnTo>
                      <a:pt x="769" y="227"/>
                    </a:lnTo>
                    <a:lnTo>
                      <a:pt x="543" y="408"/>
                    </a:lnTo>
                    <a:lnTo>
                      <a:pt x="543" y="408"/>
                    </a:lnTo>
                    <a:lnTo>
                      <a:pt x="362" y="588"/>
                    </a:lnTo>
                    <a:lnTo>
                      <a:pt x="272" y="769"/>
                    </a:lnTo>
                    <a:lnTo>
                      <a:pt x="136" y="950"/>
                    </a:lnTo>
                    <a:lnTo>
                      <a:pt x="91" y="1176"/>
                    </a:lnTo>
                    <a:lnTo>
                      <a:pt x="46" y="1402"/>
                    </a:lnTo>
                    <a:lnTo>
                      <a:pt x="0" y="1628"/>
                    </a:lnTo>
                    <a:lnTo>
                      <a:pt x="46" y="1854"/>
                    </a:lnTo>
                    <a:lnTo>
                      <a:pt x="91" y="2081"/>
                    </a:lnTo>
                    <a:lnTo>
                      <a:pt x="91" y="2081"/>
                    </a:lnTo>
                    <a:lnTo>
                      <a:pt x="136" y="2171"/>
                    </a:lnTo>
                    <a:lnTo>
                      <a:pt x="226" y="2261"/>
                    </a:lnTo>
                    <a:lnTo>
                      <a:pt x="317" y="2307"/>
                    </a:lnTo>
                    <a:lnTo>
                      <a:pt x="452" y="2307"/>
                    </a:lnTo>
                    <a:lnTo>
                      <a:pt x="452" y="2307"/>
                    </a:lnTo>
                    <a:lnTo>
                      <a:pt x="543" y="2307"/>
                    </a:lnTo>
                    <a:lnTo>
                      <a:pt x="543" y="2307"/>
                    </a:lnTo>
                    <a:lnTo>
                      <a:pt x="679" y="2216"/>
                    </a:lnTo>
                    <a:lnTo>
                      <a:pt x="769" y="2126"/>
                    </a:lnTo>
                    <a:lnTo>
                      <a:pt x="814" y="1990"/>
                    </a:lnTo>
                    <a:lnTo>
                      <a:pt x="769" y="1854"/>
                    </a:lnTo>
                    <a:lnTo>
                      <a:pt x="769" y="1854"/>
                    </a:lnTo>
                    <a:lnTo>
                      <a:pt x="724" y="1583"/>
                    </a:lnTo>
                    <a:lnTo>
                      <a:pt x="769" y="1357"/>
                    </a:lnTo>
                    <a:lnTo>
                      <a:pt x="859" y="1131"/>
                    </a:lnTo>
                    <a:lnTo>
                      <a:pt x="1040" y="950"/>
                    </a:lnTo>
                    <a:lnTo>
                      <a:pt x="1040" y="95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76"/>
              <p:cNvSpPr/>
              <p:nvPr/>
            </p:nvSpPr>
            <p:spPr>
              <a:xfrm>
                <a:off x="2054575" y="4270400"/>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76"/>
              <p:cNvSpPr/>
              <p:nvPr/>
            </p:nvSpPr>
            <p:spPr>
              <a:xfrm>
                <a:off x="1859025" y="4234225"/>
                <a:ext cx="58800" cy="26025"/>
              </a:xfrm>
              <a:custGeom>
                <a:avLst/>
                <a:gdLst/>
                <a:ahLst/>
                <a:cxnLst/>
                <a:rect l="l" t="t" r="r" b="b"/>
                <a:pathLst>
                  <a:path w="2352" h="1041" extrusionOk="0">
                    <a:moveTo>
                      <a:pt x="1176" y="0"/>
                    </a:moveTo>
                    <a:lnTo>
                      <a:pt x="905" y="46"/>
                    </a:lnTo>
                    <a:lnTo>
                      <a:pt x="588" y="91"/>
                    </a:lnTo>
                    <a:lnTo>
                      <a:pt x="362" y="226"/>
                    </a:lnTo>
                    <a:lnTo>
                      <a:pt x="136" y="452"/>
                    </a:lnTo>
                    <a:lnTo>
                      <a:pt x="46" y="543"/>
                    </a:lnTo>
                    <a:lnTo>
                      <a:pt x="0" y="679"/>
                    </a:lnTo>
                    <a:lnTo>
                      <a:pt x="46" y="814"/>
                    </a:lnTo>
                    <a:lnTo>
                      <a:pt x="136" y="950"/>
                    </a:lnTo>
                    <a:lnTo>
                      <a:pt x="226" y="1040"/>
                    </a:lnTo>
                    <a:lnTo>
                      <a:pt x="498" y="1040"/>
                    </a:lnTo>
                    <a:lnTo>
                      <a:pt x="633" y="950"/>
                    </a:lnTo>
                    <a:lnTo>
                      <a:pt x="724" y="859"/>
                    </a:lnTo>
                    <a:lnTo>
                      <a:pt x="859" y="769"/>
                    </a:lnTo>
                    <a:lnTo>
                      <a:pt x="1040" y="724"/>
                    </a:lnTo>
                    <a:lnTo>
                      <a:pt x="1357" y="724"/>
                    </a:lnTo>
                    <a:lnTo>
                      <a:pt x="1492" y="769"/>
                    </a:lnTo>
                    <a:lnTo>
                      <a:pt x="1628" y="859"/>
                    </a:lnTo>
                    <a:lnTo>
                      <a:pt x="1764" y="950"/>
                    </a:lnTo>
                    <a:lnTo>
                      <a:pt x="1854" y="1040"/>
                    </a:lnTo>
                    <a:lnTo>
                      <a:pt x="2125" y="1040"/>
                    </a:lnTo>
                    <a:lnTo>
                      <a:pt x="2261" y="950"/>
                    </a:lnTo>
                    <a:lnTo>
                      <a:pt x="2351" y="814"/>
                    </a:lnTo>
                    <a:lnTo>
                      <a:pt x="2351" y="679"/>
                    </a:lnTo>
                    <a:lnTo>
                      <a:pt x="2351" y="543"/>
                    </a:lnTo>
                    <a:lnTo>
                      <a:pt x="2261" y="452"/>
                    </a:lnTo>
                    <a:lnTo>
                      <a:pt x="2035" y="226"/>
                    </a:lnTo>
                    <a:lnTo>
                      <a:pt x="1764" y="91"/>
                    </a:lnTo>
                    <a:lnTo>
                      <a:pt x="1492" y="46"/>
                    </a:lnTo>
                    <a:lnTo>
                      <a:pt x="117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76"/>
              <p:cNvSpPr/>
              <p:nvPr/>
            </p:nvSpPr>
            <p:spPr>
              <a:xfrm>
                <a:off x="1859025" y="4234225"/>
                <a:ext cx="58800" cy="26025"/>
              </a:xfrm>
              <a:custGeom>
                <a:avLst/>
                <a:gdLst/>
                <a:ahLst/>
                <a:cxnLst/>
                <a:rect l="l" t="t" r="r" b="b"/>
                <a:pathLst>
                  <a:path w="2352" h="1041" fill="none" extrusionOk="0">
                    <a:moveTo>
                      <a:pt x="136" y="452"/>
                    </a:moveTo>
                    <a:lnTo>
                      <a:pt x="136" y="452"/>
                    </a:lnTo>
                    <a:lnTo>
                      <a:pt x="46" y="543"/>
                    </a:lnTo>
                    <a:lnTo>
                      <a:pt x="0" y="679"/>
                    </a:lnTo>
                    <a:lnTo>
                      <a:pt x="46" y="814"/>
                    </a:lnTo>
                    <a:lnTo>
                      <a:pt x="136" y="950"/>
                    </a:lnTo>
                    <a:lnTo>
                      <a:pt x="136" y="950"/>
                    </a:lnTo>
                    <a:lnTo>
                      <a:pt x="226" y="1040"/>
                    </a:lnTo>
                    <a:lnTo>
                      <a:pt x="362" y="1040"/>
                    </a:lnTo>
                    <a:lnTo>
                      <a:pt x="498" y="1040"/>
                    </a:lnTo>
                    <a:lnTo>
                      <a:pt x="633" y="950"/>
                    </a:lnTo>
                    <a:lnTo>
                      <a:pt x="633" y="950"/>
                    </a:lnTo>
                    <a:lnTo>
                      <a:pt x="724" y="859"/>
                    </a:lnTo>
                    <a:lnTo>
                      <a:pt x="859" y="769"/>
                    </a:lnTo>
                    <a:lnTo>
                      <a:pt x="1040" y="724"/>
                    </a:lnTo>
                    <a:lnTo>
                      <a:pt x="1176" y="724"/>
                    </a:lnTo>
                    <a:lnTo>
                      <a:pt x="1176" y="724"/>
                    </a:lnTo>
                    <a:lnTo>
                      <a:pt x="1357" y="724"/>
                    </a:lnTo>
                    <a:lnTo>
                      <a:pt x="1492" y="769"/>
                    </a:lnTo>
                    <a:lnTo>
                      <a:pt x="1628" y="859"/>
                    </a:lnTo>
                    <a:lnTo>
                      <a:pt x="1764" y="950"/>
                    </a:lnTo>
                    <a:lnTo>
                      <a:pt x="1764" y="950"/>
                    </a:lnTo>
                    <a:lnTo>
                      <a:pt x="1854" y="1040"/>
                    </a:lnTo>
                    <a:lnTo>
                      <a:pt x="1990" y="1040"/>
                    </a:lnTo>
                    <a:lnTo>
                      <a:pt x="1990" y="1040"/>
                    </a:lnTo>
                    <a:lnTo>
                      <a:pt x="2125" y="1040"/>
                    </a:lnTo>
                    <a:lnTo>
                      <a:pt x="2261" y="950"/>
                    </a:lnTo>
                    <a:lnTo>
                      <a:pt x="2261" y="950"/>
                    </a:lnTo>
                    <a:lnTo>
                      <a:pt x="2351" y="814"/>
                    </a:lnTo>
                    <a:lnTo>
                      <a:pt x="2351" y="679"/>
                    </a:lnTo>
                    <a:lnTo>
                      <a:pt x="2351" y="543"/>
                    </a:lnTo>
                    <a:lnTo>
                      <a:pt x="2261" y="452"/>
                    </a:lnTo>
                    <a:lnTo>
                      <a:pt x="2261" y="452"/>
                    </a:lnTo>
                    <a:lnTo>
                      <a:pt x="2035" y="226"/>
                    </a:lnTo>
                    <a:lnTo>
                      <a:pt x="1764" y="91"/>
                    </a:lnTo>
                    <a:lnTo>
                      <a:pt x="1492" y="46"/>
                    </a:lnTo>
                    <a:lnTo>
                      <a:pt x="1176" y="0"/>
                    </a:lnTo>
                    <a:lnTo>
                      <a:pt x="1176" y="0"/>
                    </a:lnTo>
                    <a:lnTo>
                      <a:pt x="905" y="46"/>
                    </a:lnTo>
                    <a:lnTo>
                      <a:pt x="588" y="91"/>
                    </a:lnTo>
                    <a:lnTo>
                      <a:pt x="362" y="226"/>
                    </a:lnTo>
                    <a:lnTo>
                      <a:pt x="136" y="452"/>
                    </a:lnTo>
                    <a:lnTo>
                      <a:pt x="136" y="45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76"/>
              <p:cNvSpPr/>
              <p:nvPr/>
            </p:nvSpPr>
            <p:spPr>
              <a:xfrm>
                <a:off x="1862400" y="4245525"/>
                <a:ext cx="25" cy="25"/>
              </a:xfrm>
              <a:custGeom>
                <a:avLst/>
                <a:gdLst/>
                <a:ahLst/>
                <a:cxnLst/>
                <a:rect l="l" t="t" r="r" b="b"/>
                <a:pathLst>
                  <a:path w="1" h="1" fill="none" extrusionOk="0">
                    <a:moveTo>
                      <a:pt x="1" y="0"/>
                    </a:moveTo>
                    <a:lnTo>
                      <a:pt x="1"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76"/>
              <p:cNvSpPr/>
              <p:nvPr/>
            </p:nvSpPr>
            <p:spPr>
              <a:xfrm>
                <a:off x="1941525" y="4207100"/>
                <a:ext cx="58825" cy="27150"/>
              </a:xfrm>
              <a:custGeom>
                <a:avLst/>
                <a:gdLst/>
                <a:ahLst/>
                <a:cxnLst/>
                <a:rect l="l" t="t" r="r" b="b"/>
                <a:pathLst>
                  <a:path w="2353" h="1086" extrusionOk="0">
                    <a:moveTo>
                      <a:pt x="1176" y="0"/>
                    </a:moveTo>
                    <a:lnTo>
                      <a:pt x="860" y="45"/>
                    </a:lnTo>
                    <a:lnTo>
                      <a:pt x="589" y="136"/>
                    </a:lnTo>
                    <a:lnTo>
                      <a:pt x="317" y="272"/>
                    </a:lnTo>
                    <a:lnTo>
                      <a:pt x="91" y="452"/>
                    </a:lnTo>
                    <a:lnTo>
                      <a:pt x="1" y="588"/>
                    </a:lnTo>
                    <a:lnTo>
                      <a:pt x="1" y="724"/>
                    </a:lnTo>
                    <a:lnTo>
                      <a:pt x="1" y="859"/>
                    </a:lnTo>
                    <a:lnTo>
                      <a:pt x="91" y="950"/>
                    </a:lnTo>
                    <a:lnTo>
                      <a:pt x="227" y="1040"/>
                    </a:lnTo>
                    <a:lnTo>
                      <a:pt x="363" y="1085"/>
                    </a:lnTo>
                    <a:lnTo>
                      <a:pt x="498" y="1040"/>
                    </a:lnTo>
                    <a:lnTo>
                      <a:pt x="589" y="950"/>
                    </a:lnTo>
                    <a:lnTo>
                      <a:pt x="724" y="859"/>
                    </a:lnTo>
                    <a:lnTo>
                      <a:pt x="860" y="769"/>
                    </a:lnTo>
                    <a:lnTo>
                      <a:pt x="996" y="769"/>
                    </a:lnTo>
                    <a:lnTo>
                      <a:pt x="1176" y="724"/>
                    </a:lnTo>
                    <a:lnTo>
                      <a:pt x="1312" y="769"/>
                    </a:lnTo>
                    <a:lnTo>
                      <a:pt x="1448" y="769"/>
                    </a:lnTo>
                    <a:lnTo>
                      <a:pt x="1629" y="859"/>
                    </a:lnTo>
                    <a:lnTo>
                      <a:pt x="1719" y="950"/>
                    </a:lnTo>
                    <a:lnTo>
                      <a:pt x="1855" y="1040"/>
                    </a:lnTo>
                    <a:lnTo>
                      <a:pt x="1990" y="1085"/>
                    </a:lnTo>
                    <a:lnTo>
                      <a:pt x="2126" y="1040"/>
                    </a:lnTo>
                    <a:lnTo>
                      <a:pt x="2216" y="950"/>
                    </a:lnTo>
                    <a:lnTo>
                      <a:pt x="2307" y="859"/>
                    </a:lnTo>
                    <a:lnTo>
                      <a:pt x="2352" y="724"/>
                    </a:lnTo>
                    <a:lnTo>
                      <a:pt x="2307" y="588"/>
                    </a:lnTo>
                    <a:lnTo>
                      <a:pt x="2216" y="452"/>
                    </a:lnTo>
                    <a:lnTo>
                      <a:pt x="1990" y="272"/>
                    </a:lnTo>
                    <a:lnTo>
                      <a:pt x="1719" y="136"/>
                    </a:lnTo>
                    <a:lnTo>
                      <a:pt x="1448" y="45"/>
                    </a:lnTo>
                    <a:lnTo>
                      <a:pt x="117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76"/>
              <p:cNvSpPr/>
              <p:nvPr/>
            </p:nvSpPr>
            <p:spPr>
              <a:xfrm>
                <a:off x="1941525" y="4207100"/>
                <a:ext cx="58825" cy="27150"/>
              </a:xfrm>
              <a:custGeom>
                <a:avLst/>
                <a:gdLst/>
                <a:ahLst/>
                <a:cxnLst/>
                <a:rect l="l" t="t" r="r" b="b"/>
                <a:pathLst>
                  <a:path w="2353" h="1086" fill="none" extrusionOk="0">
                    <a:moveTo>
                      <a:pt x="2216" y="452"/>
                    </a:moveTo>
                    <a:lnTo>
                      <a:pt x="2216" y="452"/>
                    </a:lnTo>
                    <a:lnTo>
                      <a:pt x="1990" y="272"/>
                    </a:lnTo>
                    <a:lnTo>
                      <a:pt x="1719" y="136"/>
                    </a:lnTo>
                    <a:lnTo>
                      <a:pt x="1448" y="45"/>
                    </a:lnTo>
                    <a:lnTo>
                      <a:pt x="1176" y="0"/>
                    </a:lnTo>
                    <a:lnTo>
                      <a:pt x="860" y="45"/>
                    </a:lnTo>
                    <a:lnTo>
                      <a:pt x="589" y="136"/>
                    </a:lnTo>
                    <a:lnTo>
                      <a:pt x="317" y="272"/>
                    </a:lnTo>
                    <a:lnTo>
                      <a:pt x="91" y="452"/>
                    </a:lnTo>
                    <a:lnTo>
                      <a:pt x="91" y="452"/>
                    </a:lnTo>
                    <a:lnTo>
                      <a:pt x="1" y="588"/>
                    </a:lnTo>
                    <a:lnTo>
                      <a:pt x="1" y="724"/>
                    </a:lnTo>
                    <a:lnTo>
                      <a:pt x="1" y="859"/>
                    </a:lnTo>
                    <a:lnTo>
                      <a:pt x="91" y="950"/>
                    </a:lnTo>
                    <a:lnTo>
                      <a:pt x="91" y="950"/>
                    </a:lnTo>
                    <a:lnTo>
                      <a:pt x="227" y="1040"/>
                    </a:lnTo>
                    <a:lnTo>
                      <a:pt x="363" y="1085"/>
                    </a:lnTo>
                    <a:lnTo>
                      <a:pt x="498" y="1040"/>
                    </a:lnTo>
                    <a:lnTo>
                      <a:pt x="589" y="950"/>
                    </a:lnTo>
                    <a:lnTo>
                      <a:pt x="589" y="950"/>
                    </a:lnTo>
                    <a:lnTo>
                      <a:pt x="724" y="859"/>
                    </a:lnTo>
                    <a:lnTo>
                      <a:pt x="860" y="769"/>
                    </a:lnTo>
                    <a:lnTo>
                      <a:pt x="996" y="769"/>
                    </a:lnTo>
                    <a:lnTo>
                      <a:pt x="1176" y="724"/>
                    </a:lnTo>
                    <a:lnTo>
                      <a:pt x="1312" y="769"/>
                    </a:lnTo>
                    <a:lnTo>
                      <a:pt x="1448" y="769"/>
                    </a:lnTo>
                    <a:lnTo>
                      <a:pt x="1629" y="859"/>
                    </a:lnTo>
                    <a:lnTo>
                      <a:pt x="1719" y="950"/>
                    </a:lnTo>
                    <a:lnTo>
                      <a:pt x="1719" y="950"/>
                    </a:lnTo>
                    <a:lnTo>
                      <a:pt x="1855" y="1040"/>
                    </a:lnTo>
                    <a:lnTo>
                      <a:pt x="1990" y="1085"/>
                    </a:lnTo>
                    <a:lnTo>
                      <a:pt x="1990" y="1085"/>
                    </a:lnTo>
                    <a:lnTo>
                      <a:pt x="2126" y="1040"/>
                    </a:lnTo>
                    <a:lnTo>
                      <a:pt x="2216" y="950"/>
                    </a:lnTo>
                    <a:lnTo>
                      <a:pt x="2216" y="950"/>
                    </a:lnTo>
                    <a:lnTo>
                      <a:pt x="2307" y="859"/>
                    </a:lnTo>
                    <a:lnTo>
                      <a:pt x="2352" y="724"/>
                    </a:lnTo>
                    <a:lnTo>
                      <a:pt x="2307" y="588"/>
                    </a:lnTo>
                    <a:lnTo>
                      <a:pt x="2216" y="452"/>
                    </a:lnTo>
                    <a:lnTo>
                      <a:pt x="2216" y="45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76"/>
              <p:cNvSpPr/>
              <p:nvPr/>
            </p:nvSpPr>
            <p:spPr>
              <a:xfrm>
                <a:off x="1996925" y="4218400"/>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76"/>
              <p:cNvSpPr/>
              <p:nvPr/>
            </p:nvSpPr>
            <p:spPr>
              <a:xfrm>
                <a:off x="1944925" y="4290750"/>
                <a:ext cx="52025" cy="66700"/>
              </a:xfrm>
              <a:custGeom>
                <a:avLst/>
                <a:gdLst/>
                <a:ahLst/>
                <a:cxnLst/>
                <a:rect l="l" t="t" r="r" b="b"/>
                <a:pathLst>
                  <a:path w="2081" h="2668" extrusionOk="0">
                    <a:moveTo>
                      <a:pt x="272" y="0"/>
                    </a:moveTo>
                    <a:lnTo>
                      <a:pt x="136" y="45"/>
                    </a:lnTo>
                    <a:lnTo>
                      <a:pt x="46" y="136"/>
                    </a:lnTo>
                    <a:lnTo>
                      <a:pt x="1" y="271"/>
                    </a:lnTo>
                    <a:lnTo>
                      <a:pt x="1" y="407"/>
                    </a:lnTo>
                    <a:lnTo>
                      <a:pt x="46" y="543"/>
                    </a:lnTo>
                    <a:lnTo>
                      <a:pt x="136" y="633"/>
                    </a:lnTo>
                    <a:lnTo>
                      <a:pt x="272" y="678"/>
                    </a:lnTo>
                    <a:lnTo>
                      <a:pt x="543" y="769"/>
                    </a:lnTo>
                    <a:lnTo>
                      <a:pt x="769" y="904"/>
                    </a:lnTo>
                    <a:lnTo>
                      <a:pt x="950" y="1040"/>
                    </a:lnTo>
                    <a:lnTo>
                      <a:pt x="1131" y="1266"/>
                    </a:lnTo>
                    <a:lnTo>
                      <a:pt x="1267" y="1492"/>
                    </a:lnTo>
                    <a:lnTo>
                      <a:pt x="1312" y="1718"/>
                    </a:lnTo>
                    <a:lnTo>
                      <a:pt x="1357" y="1989"/>
                    </a:lnTo>
                    <a:lnTo>
                      <a:pt x="1312" y="2261"/>
                    </a:lnTo>
                    <a:lnTo>
                      <a:pt x="1312" y="2396"/>
                    </a:lnTo>
                    <a:lnTo>
                      <a:pt x="1402" y="2532"/>
                    </a:lnTo>
                    <a:lnTo>
                      <a:pt x="1493" y="2622"/>
                    </a:lnTo>
                    <a:lnTo>
                      <a:pt x="1628" y="2668"/>
                    </a:lnTo>
                    <a:lnTo>
                      <a:pt x="1809" y="2668"/>
                    </a:lnTo>
                    <a:lnTo>
                      <a:pt x="1900" y="2577"/>
                    </a:lnTo>
                    <a:lnTo>
                      <a:pt x="1990" y="2487"/>
                    </a:lnTo>
                    <a:lnTo>
                      <a:pt x="2035" y="2396"/>
                    </a:lnTo>
                    <a:lnTo>
                      <a:pt x="2080" y="1989"/>
                    </a:lnTo>
                    <a:lnTo>
                      <a:pt x="2035" y="1582"/>
                    </a:lnTo>
                    <a:lnTo>
                      <a:pt x="1900" y="1221"/>
                    </a:lnTo>
                    <a:lnTo>
                      <a:pt x="1719" y="859"/>
                    </a:lnTo>
                    <a:lnTo>
                      <a:pt x="1447" y="543"/>
                    </a:lnTo>
                    <a:lnTo>
                      <a:pt x="1176" y="271"/>
                    </a:lnTo>
                    <a:lnTo>
                      <a:pt x="814" y="90"/>
                    </a:lnTo>
                    <a:lnTo>
                      <a:pt x="40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76"/>
              <p:cNvSpPr/>
              <p:nvPr/>
            </p:nvSpPr>
            <p:spPr>
              <a:xfrm>
                <a:off x="1944925" y="4290750"/>
                <a:ext cx="52025" cy="66700"/>
              </a:xfrm>
              <a:custGeom>
                <a:avLst/>
                <a:gdLst/>
                <a:ahLst/>
                <a:cxnLst/>
                <a:rect l="l" t="t" r="r" b="b"/>
                <a:pathLst>
                  <a:path w="2081" h="2668" fill="none" extrusionOk="0">
                    <a:moveTo>
                      <a:pt x="1628" y="2668"/>
                    </a:moveTo>
                    <a:lnTo>
                      <a:pt x="1628" y="2668"/>
                    </a:lnTo>
                    <a:lnTo>
                      <a:pt x="1673" y="2668"/>
                    </a:lnTo>
                    <a:lnTo>
                      <a:pt x="1673" y="2668"/>
                    </a:lnTo>
                    <a:lnTo>
                      <a:pt x="1809" y="2668"/>
                    </a:lnTo>
                    <a:lnTo>
                      <a:pt x="1900" y="2577"/>
                    </a:lnTo>
                    <a:lnTo>
                      <a:pt x="1990" y="2487"/>
                    </a:lnTo>
                    <a:lnTo>
                      <a:pt x="2035" y="2396"/>
                    </a:lnTo>
                    <a:lnTo>
                      <a:pt x="2035" y="2396"/>
                    </a:lnTo>
                    <a:lnTo>
                      <a:pt x="2080" y="1989"/>
                    </a:lnTo>
                    <a:lnTo>
                      <a:pt x="2035" y="1582"/>
                    </a:lnTo>
                    <a:lnTo>
                      <a:pt x="1900" y="1221"/>
                    </a:lnTo>
                    <a:lnTo>
                      <a:pt x="1719" y="859"/>
                    </a:lnTo>
                    <a:lnTo>
                      <a:pt x="1719" y="859"/>
                    </a:lnTo>
                    <a:lnTo>
                      <a:pt x="1447" y="543"/>
                    </a:lnTo>
                    <a:lnTo>
                      <a:pt x="1176" y="271"/>
                    </a:lnTo>
                    <a:lnTo>
                      <a:pt x="814" y="90"/>
                    </a:lnTo>
                    <a:lnTo>
                      <a:pt x="407" y="0"/>
                    </a:lnTo>
                    <a:lnTo>
                      <a:pt x="407" y="0"/>
                    </a:lnTo>
                    <a:lnTo>
                      <a:pt x="272" y="0"/>
                    </a:lnTo>
                    <a:lnTo>
                      <a:pt x="136" y="45"/>
                    </a:lnTo>
                    <a:lnTo>
                      <a:pt x="46" y="136"/>
                    </a:lnTo>
                    <a:lnTo>
                      <a:pt x="1" y="271"/>
                    </a:lnTo>
                    <a:lnTo>
                      <a:pt x="1" y="271"/>
                    </a:lnTo>
                    <a:lnTo>
                      <a:pt x="1" y="407"/>
                    </a:lnTo>
                    <a:lnTo>
                      <a:pt x="46" y="543"/>
                    </a:lnTo>
                    <a:lnTo>
                      <a:pt x="136" y="633"/>
                    </a:lnTo>
                    <a:lnTo>
                      <a:pt x="272" y="678"/>
                    </a:lnTo>
                    <a:lnTo>
                      <a:pt x="272" y="678"/>
                    </a:lnTo>
                    <a:lnTo>
                      <a:pt x="543" y="769"/>
                    </a:lnTo>
                    <a:lnTo>
                      <a:pt x="769" y="904"/>
                    </a:lnTo>
                    <a:lnTo>
                      <a:pt x="950" y="1040"/>
                    </a:lnTo>
                    <a:lnTo>
                      <a:pt x="1131" y="1266"/>
                    </a:lnTo>
                    <a:lnTo>
                      <a:pt x="1131" y="1266"/>
                    </a:lnTo>
                    <a:lnTo>
                      <a:pt x="1267" y="1492"/>
                    </a:lnTo>
                    <a:lnTo>
                      <a:pt x="1312" y="1718"/>
                    </a:lnTo>
                    <a:lnTo>
                      <a:pt x="1357" y="1989"/>
                    </a:lnTo>
                    <a:lnTo>
                      <a:pt x="1312" y="2261"/>
                    </a:lnTo>
                    <a:lnTo>
                      <a:pt x="1312" y="2261"/>
                    </a:lnTo>
                    <a:lnTo>
                      <a:pt x="1312" y="2396"/>
                    </a:lnTo>
                    <a:lnTo>
                      <a:pt x="1402" y="2532"/>
                    </a:lnTo>
                    <a:lnTo>
                      <a:pt x="1493" y="2622"/>
                    </a:lnTo>
                    <a:lnTo>
                      <a:pt x="1628" y="2668"/>
                    </a:lnTo>
                    <a:lnTo>
                      <a:pt x="1628" y="2668"/>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76"/>
              <p:cNvSpPr/>
              <p:nvPr/>
            </p:nvSpPr>
            <p:spPr>
              <a:xfrm>
                <a:off x="1985625" y="4357425"/>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76"/>
              <p:cNvSpPr/>
              <p:nvPr/>
            </p:nvSpPr>
            <p:spPr>
              <a:xfrm>
                <a:off x="2080575" y="4019450"/>
                <a:ext cx="128875" cy="134550"/>
              </a:xfrm>
              <a:custGeom>
                <a:avLst/>
                <a:gdLst/>
                <a:ahLst/>
                <a:cxnLst/>
                <a:rect l="l" t="t" r="r" b="b"/>
                <a:pathLst>
                  <a:path w="5155" h="5382" extrusionOk="0">
                    <a:moveTo>
                      <a:pt x="2803" y="815"/>
                    </a:moveTo>
                    <a:lnTo>
                      <a:pt x="4160" y="1583"/>
                    </a:lnTo>
                    <a:lnTo>
                      <a:pt x="2894" y="2623"/>
                    </a:lnTo>
                    <a:lnTo>
                      <a:pt x="2803" y="2759"/>
                    </a:lnTo>
                    <a:lnTo>
                      <a:pt x="2758" y="2940"/>
                    </a:lnTo>
                    <a:lnTo>
                      <a:pt x="2803" y="3121"/>
                    </a:lnTo>
                    <a:lnTo>
                      <a:pt x="2939" y="3211"/>
                    </a:lnTo>
                    <a:lnTo>
                      <a:pt x="3527" y="3573"/>
                    </a:lnTo>
                    <a:lnTo>
                      <a:pt x="1311" y="4296"/>
                    </a:lnTo>
                    <a:lnTo>
                      <a:pt x="1311" y="4296"/>
                    </a:lnTo>
                    <a:lnTo>
                      <a:pt x="1990" y="3392"/>
                    </a:lnTo>
                    <a:lnTo>
                      <a:pt x="2080" y="3256"/>
                    </a:lnTo>
                    <a:lnTo>
                      <a:pt x="2080" y="3075"/>
                    </a:lnTo>
                    <a:lnTo>
                      <a:pt x="2035" y="2940"/>
                    </a:lnTo>
                    <a:lnTo>
                      <a:pt x="1899" y="2849"/>
                    </a:lnTo>
                    <a:lnTo>
                      <a:pt x="1266" y="2488"/>
                    </a:lnTo>
                    <a:lnTo>
                      <a:pt x="2803" y="815"/>
                    </a:lnTo>
                    <a:close/>
                    <a:moveTo>
                      <a:pt x="2713" y="1"/>
                    </a:moveTo>
                    <a:lnTo>
                      <a:pt x="2577" y="46"/>
                    </a:lnTo>
                    <a:lnTo>
                      <a:pt x="2487" y="91"/>
                    </a:lnTo>
                    <a:lnTo>
                      <a:pt x="407" y="2307"/>
                    </a:lnTo>
                    <a:lnTo>
                      <a:pt x="362" y="2442"/>
                    </a:lnTo>
                    <a:lnTo>
                      <a:pt x="317" y="2623"/>
                    </a:lnTo>
                    <a:lnTo>
                      <a:pt x="407" y="2759"/>
                    </a:lnTo>
                    <a:lnTo>
                      <a:pt x="498" y="2894"/>
                    </a:lnTo>
                    <a:lnTo>
                      <a:pt x="1221" y="3256"/>
                    </a:lnTo>
                    <a:lnTo>
                      <a:pt x="91" y="4793"/>
                    </a:lnTo>
                    <a:lnTo>
                      <a:pt x="0" y="4884"/>
                    </a:lnTo>
                    <a:lnTo>
                      <a:pt x="0" y="5019"/>
                    </a:lnTo>
                    <a:lnTo>
                      <a:pt x="0" y="5110"/>
                    </a:lnTo>
                    <a:lnTo>
                      <a:pt x="91" y="5200"/>
                    </a:lnTo>
                    <a:lnTo>
                      <a:pt x="181" y="5336"/>
                    </a:lnTo>
                    <a:lnTo>
                      <a:pt x="362" y="5381"/>
                    </a:lnTo>
                    <a:lnTo>
                      <a:pt x="498" y="5336"/>
                    </a:lnTo>
                    <a:lnTo>
                      <a:pt x="4522" y="3980"/>
                    </a:lnTo>
                    <a:lnTo>
                      <a:pt x="4612" y="3934"/>
                    </a:lnTo>
                    <a:lnTo>
                      <a:pt x="4657" y="3889"/>
                    </a:lnTo>
                    <a:lnTo>
                      <a:pt x="4702" y="3799"/>
                    </a:lnTo>
                    <a:lnTo>
                      <a:pt x="4748" y="3708"/>
                    </a:lnTo>
                    <a:lnTo>
                      <a:pt x="4748" y="3573"/>
                    </a:lnTo>
                    <a:lnTo>
                      <a:pt x="4702" y="3482"/>
                    </a:lnTo>
                    <a:lnTo>
                      <a:pt x="4657" y="3392"/>
                    </a:lnTo>
                    <a:lnTo>
                      <a:pt x="4567" y="3347"/>
                    </a:lnTo>
                    <a:lnTo>
                      <a:pt x="3753" y="2849"/>
                    </a:lnTo>
                    <a:lnTo>
                      <a:pt x="5019" y="1809"/>
                    </a:lnTo>
                    <a:lnTo>
                      <a:pt x="5109" y="1674"/>
                    </a:lnTo>
                    <a:lnTo>
                      <a:pt x="5155" y="1493"/>
                    </a:lnTo>
                    <a:lnTo>
                      <a:pt x="5109" y="1357"/>
                    </a:lnTo>
                    <a:lnTo>
                      <a:pt x="4974" y="1222"/>
                    </a:lnTo>
                    <a:lnTo>
                      <a:pt x="2939" y="46"/>
                    </a:lnTo>
                    <a:lnTo>
                      <a:pt x="28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76"/>
              <p:cNvSpPr/>
              <p:nvPr/>
            </p:nvSpPr>
            <p:spPr>
              <a:xfrm>
                <a:off x="2080575" y="4019450"/>
                <a:ext cx="128875" cy="134550"/>
              </a:xfrm>
              <a:custGeom>
                <a:avLst/>
                <a:gdLst/>
                <a:ahLst/>
                <a:cxnLst/>
                <a:rect l="l" t="t" r="r" b="b"/>
                <a:pathLst>
                  <a:path w="5155" h="5382" fill="none" extrusionOk="0">
                    <a:moveTo>
                      <a:pt x="5155" y="1493"/>
                    </a:moveTo>
                    <a:lnTo>
                      <a:pt x="5155" y="1493"/>
                    </a:lnTo>
                    <a:lnTo>
                      <a:pt x="5109" y="1357"/>
                    </a:lnTo>
                    <a:lnTo>
                      <a:pt x="4974" y="1222"/>
                    </a:lnTo>
                    <a:lnTo>
                      <a:pt x="2939" y="46"/>
                    </a:lnTo>
                    <a:lnTo>
                      <a:pt x="2939" y="46"/>
                    </a:lnTo>
                    <a:lnTo>
                      <a:pt x="2803" y="1"/>
                    </a:lnTo>
                    <a:lnTo>
                      <a:pt x="2713" y="1"/>
                    </a:lnTo>
                    <a:lnTo>
                      <a:pt x="2577" y="46"/>
                    </a:lnTo>
                    <a:lnTo>
                      <a:pt x="2487" y="91"/>
                    </a:lnTo>
                    <a:lnTo>
                      <a:pt x="407" y="2307"/>
                    </a:lnTo>
                    <a:lnTo>
                      <a:pt x="407" y="2307"/>
                    </a:lnTo>
                    <a:lnTo>
                      <a:pt x="362" y="2442"/>
                    </a:lnTo>
                    <a:lnTo>
                      <a:pt x="317" y="2623"/>
                    </a:lnTo>
                    <a:lnTo>
                      <a:pt x="317" y="2623"/>
                    </a:lnTo>
                    <a:lnTo>
                      <a:pt x="407" y="2759"/>
                    </a:lnTo>
                    <a:lnTo>
                      <a:pt x="498" y="2894"/>
                    </a:lnTo>
                    <a:lnTo>
                      <a:pt x="1221" y="3256"/>
                    </a:lnTo>
                    <a:lnTo>
                      <a:pt x="91" y="4793"/>
                    </a:lnTo>
                    <a:lnTo>
                      <a:pt x="91" y="4793"/>
                    </a:lnTo>
                    <a:lnTo>
                      <a:pt x="0" y="4884"/>
                    </a:lnTo>
                    <a:lnTo>
                      <a:pt x="0" y="5019"/>
                    </a:lnTo>
                    <a:lnTo>
                      <a:pt x="0" y="5110"/>
                    </a:lnTo>
                    <a:lnTo>
                      <a:pt x="91" y="5200"/>
                    </a:lnTo>
                    <a:lnTo>
                      <a:pt x="91" y="5200"/>
                    </a:lnTo>
                    <a:lnTo>
                      <a:pt x="181" y="5336"/>
                    </a:lnTo>
                    <a:lnTo>
                      <a:pt x="362" y="5381"/>
                    </a:lnTo>
                    <a:lnTo>
                      <a:pt x="362" y="5381"/>
                    </a:lnTo>
                    <a:lnTo>
                      <a:pt x="498" y="5336"/>
                    </a:lnTo>
                    <a:lnTo>
                      <a:pt x="4522" y="3980"/>
                    </a:lnTo>
                    <a:lnTo>
                      <a:pt x="4522" y="3980"/>
                    </a:lnTo>
                    <a:lnTo>
                      <a:pt x="4612" y="3934"/>
                    </a:lnTo>
                    <a:lnTo>
                      <a:pt x="4657" y="3889"/>
                    </a:lnTo>
                    <a:lnTo>
                      <a:pt x="4702" y="3799"/>
                    </a:lnTo>
                    <a:lnTo>
                      <a:pt x="4748" y="3708"/>
                    </a:lnTo>
                    <a:lnTo>
                      <a:pt x="4748" y="3708"/>
                    </a:lnTo>
                    <a:lnTo>
                      <a:pt x="4748" y="3573"/>
                    </a:lnTo>
                    <a:lnTo>
                      <a:pt x="4702" y="3482"/>
                    </a:lnTo>
                    <a:lnTo>
                      <a:pt x="4657" y="3392"/>
                    </a:lnTo>
                    <a:lnTo>
                      <a:pt x="4567" y="3347"/>
                    </a:lnTo>
                    <a:lnTo>
                      <a:pt x="3753" y="2849"/>
                    </a:lnTo>
                    <a:lnTo>
                      <a:pt x="5019" y="1809"/>
                    </a:lnTo>
                    <a:lnTo>
                      <a:pt x="5019" y="1809"/>
                    </a:lnTo>
                    <a:lnTo>
                      <a:pt x="5109" y="1674"/>
                    </a:lnTo>
                    <a:lnTo>
                      <a:pt x="5155" y="1493"/>
                    </a:lnTo>
                    <a:lnTo>
                      <a:pt x="5155" y="1493"/>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76"/>
              <p:cNvSpPr/>
              <p:nvPr/>
            </p:nvSpPr>
            <p:spPr>
              <a:xfrm>
                <a:off x="2112225" y="4039800"/>
                <a:ext cx="72350" cy="87075"/>
              </a:xfrm>
              <a:custGeom>
                <a:avLst/>
                <a:gdLst/>
                <a:ahLst/>
                <a:cxnLst/>
                <a:rect l="l" t="t" r="r" b="b"/>
                <a:pathLst>
                  <a:path w="2894" h="3483" fill="none" extrusionOk="0">
                    <a:moveTo>
                      <a:pt x="1628" y="1809"/>
                    </a:moveTo>
                    <a:lnTo>
                      <a:pt x="1628" y="1809"/>
                    </a:lnTo>
                    <a:lnTo>
                      <a:pt x="1537" y="1945"/>
                    </a:lnTo>
                    <a:lnTo>
                      <a:pt x="1492" y="2126"/>
                    </a:lnTo>
                    <a:lnTo>
                      <a:pt x="1492" y="2126"/>
                    </a:lnTo>
                    <a:lnTo>
                      <a:pt x="1537" y="2307"/>
                    </a:lnTo>
                    <a:lnTo>
                      <a:pt x="1673" y="2397"/>
                    </a:lnTo>
                    <a:lnTo>
                      <a:pt x="2261" y="2759"/>
                    </a:lnTo>
                    <a:lnTo>
                      <a:pt x="45" y="3482"/>
                    </a:lnTo>
                    <a:lnTo>
                      <a:pt x="724" y="2578"/>
                    </a:lnTo>
                    <a:lnTo>
                      <a:pt x="724" y="2578"/>
                    </a:lnTo>
                    <a:lnTo>
                      <a:pt x="814" y="2442"/>
                    </a:lnTo>
                    <a:lnTo>
                      <a:pt x="814" y="2261"/>
                    </a:lnTo>
                    <a:lnTo>
                      <a:pt x="814" y="2261"/>
                    </a:lnTo>
                    <a:lnTo>
                      <a:pt x="769" y="2126"/>
                    </a:lnTo>
                    <a:lnTo>
                      <a:pt x="633" y="2035"/>
                    </a:lnTo>
                    <a:lnTo>
                      <a:pt x="0" y="1674"/>
                    </a:lnTo>
                    <a:lnTo>
                      <a:pt x="1537" y="1"/>
                    </a:lnTo>
                    <a:lnTo>
                      <a:pt x="2894" y="769"/>
                    </a:lnTo>
                    <a:lnTo>
                      <a:pt x="1628" y="180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76"/>
              <p:cNvSpPr/>
              <p:nvPr/>
            </p:nvSpPr>
            <p:spPr>
              <a:xfrm>
                <a:off x="2152900" y="4085025"/>
                <a:ext cx="25" cy="25"/>
              </a:xfrm>
              <a:custGeom>
                <a:avLst/>
                <a:gdLst/>
                <a:ahLst/>
                <a:cxnLst/>
                <a:rect l="l" t="t" r="r" b="b"/>
                <a:pathLst>
                  <a:path w="1" h="1" fill="none" extrusionOk="0">
                    <a:moveTo>
                      <a:pt x="1" y="0"/>
                    </a:moveTo>
                    <a:lnTo>
                      <a:pt x="1"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76"/>
              <p:cNvSpPr/>
              <p:nvPr/>
            </p:nvSpPr>
            <p:spPr>
              <a:xfrm>
                <a:off x="1752775" y="4019450"/>
                <a:ext cx="108525" cy="149225"/>
              </a:xfrm>
              <a:custGeom>
                <a:avLst/>
                <a:gdLst/>
                <a:ahLst/>
                <a:cxnLst/>
                <a:rect l="l" t="t" r="r" b="b"/>
                <a:pathLst>
                  <a:path w="4341" h="5969" extrusionOk="0">
                    <a:moveTo>
                      <a:pt x="2216" y="905"/>
                    </a:moveTo>
                    <a:lnTo>
                      <a:pt x="2487" y="2488"/>
                    </a:lnTo>
                    <a:lnTo>
                      <a:pt x="2577" y="2668"/>
                    </a:lnTo>
                    <a:lnTo>
                      <a:pt x="2713" y="2759"/>
                    </a:lnTo>
                    <a:lnTo>
                      <a:pt x="2849" y="2804"/>
                    </a:lnTo>
                    <a:lnTo>
                      <a:pt x="3030" y="2759"/>
                    </a:lnTo>
                    <a:lnTo>
                      <a:pt x="3482" y="2488"/>
                    </a:lnTo>
                    <a:lnTo>
                      <a:pt x="3120" y="4477"/>
                    </a:lnTo>
                    <a:lnTo>
                      <a:pt x="2668" y="3618"/>
                    </a:lnTo>
                    <a:lnTo>
                      <a:pt x="2577" y="3482"/>
                    </a:lnTo>
                    <a:lnTo>
                      <a:pt x="2487" y="3437"/>
                    </a:lnTo>
                    <a:lnTo>
                      <a:pt x="2351" y="3392"/>
                    </a:lnTo>
                    <a:lnTo>
                      <a:pt x="2170" y="3482"/>
                    </a:lnTo>
                    <a:lnTo>
                      <a:pt x="1538" y="3844"/>
                    </a:lnTo>
                    <a:lnTo>
                      <a:pt x="814" y="1628"/>
                    </a:lnTo>
                    <a:lnTo>
                      <a:pt x="2216" y="905"/>
                    </a:lnTo>
                    <a:close/>
                    <a:moveTo>
                      <a:pt x="2487" y="1"/>
                    </a:moveTo>
                    <a:lnTo>
                      <a:pt x="2306" y="46"/>
                    </a:lnTo>
                    <a:lnTo>
                      <a:pt x="181" y="1131"/>
                    </a:lnTo>
                    <a:lnTo>
                      <a:pt x="91" y="1222"/>
                    </a:lnTo>
                    <a:lnTo>
                      <a:pt x="45" y="1312"/>
                    </a:lnTo>
                    <a:lnTo>
                      <a:pt x="0" y="1448"/>
                    </a:lnTo>
                    <a:lnTo>
                      <a:pt x="0" y="1583"/>
                    </a:lnTo>
                    <a:lnTo>
                      <a:pt x="995" y="4477"/>
                    </a:lnTo>
                    <a:lnTo>
                      <a:pt x="1085" y="4613"/>
                    </a:lnTo>
                    <a:lnTo>
                      <a:pt x="1221" y="4703"/>
                    </a:lnTo>
                    <a:lnTo>
                      <a:pt x="1357" y="4703"/>
                    </a:lnTo>
                    <a:lnTo>
                      <a:pt x="1492" y="4658"/>
                    </a:lnTo>
                    <a:lnTo>
                      <a:pt x="2216" y="4251"/>
                    </a:lnTo>
                    <a:lnTo>
                      <a:pt x="2984" y="5743"/>
                    </a:lnTo>
                    <a:lnTo>
                      <a:pt x="3075" y="5833"/>
                    </a:lnTo>
                    <a:lnTo>
                      <a:pt x="3120" y="5879"/>
                    </a:lnTo>
                    <a:lnTo>
                      <a:pt x="3301" y="5969"/>
                    </a:lnTo>
                    <a:lnTo>
                      <a:pt x="3346" y="5924"/>
                    </a:lnTo>
                    <a:lnTo>
                      <a:pt x="3482" y="5924"/>
                    </a:lnTo>
                    <a:lnTo>
                      <a:pt x="3572" y="5833"/>
                    </a:lnTo>
                    <a:lnTo>
                      <a:pt x="3617" y="5743"/>
                    </a:lnTo>
                    <a:lnTo>
                      <a:pt x="3663" y="5652"/>
                    </a:lnTo>
                    <a:lnTo>
                      <a:pt x="4296" y="1855"/>
                    </a:lnTo>
                    <a:lnTo>
                      <a:pt x="4341" y="1764"/>
                    </a:lnTo>
                    <a:lnTo>
                      <a:pt x="4296" y="1628"/>
                    </a:lnTo>
                    <a:lnTo>
                      <a:pt x="4250" y="1583"/>
                    </a:lnTo>
                    <a:lnTo>
                      <a:pt x="4160" y="1493"/>
                    </a:lnTo>
                    <a:lnTo>
                      <a:pt x="4069" y="1448"/>
                    </a:lnTo>
                    <a:lnTo>
                      <a:pt x="3889" y="1448"/>
                    </a:lnTo>
                    <a:lnTo>
                      <a:pt x="3798" y="1493"/>
                    </a:lnTo>
                    <a:lnTo>
                      <a:pt x="3120" y="1855"/>
                    </a:lnTo>
                    <a:lnTo>
                      <a:pt x="2849" y="317"/>
                    </a:lnTo>
                    <a:lnTo>
                      <a:pt x="2758" y="136"/>
                    </a:lnTo>
                    <a:lnTo>
                      <a:pt x="2623" y="46"/>
                    </a:lnTo>
                    <a:lnTo>
                      <a:pt x="248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76"/>
              <p:cNvSpPr/>
              <p:nvPr/>
            </p:nvSpPr>
            <p:spPr>
              <a:xfrm>
                <a:off x="1752775" y="4019450"/>
                <a:ext cx="108525" cy="149225"/>
              </a:xfrm>
              <a:custGeom>
                <a:avLst/>
                <a:gdLst/>
                <a:ahLst/>
                <a:cxnLst/>
                <a:rect l="l" t="t" r="r" b="b"/>
                <a:pathLst>
                  <a:path w="4341" h="5969" fill="none" extrusionOk="0">
                    <a:moveTo>
                      <a:pt x="2984" y="5743"/>
                    </a:moveTo>
                    <a:lnTo>
                      <a:pt x="2984" y="5743"/>
                    </a:lnTo>
                    <a:lnTo>
                      <a:pt x="3075" y="5833"/>
                    </a:lnTo>
                    <a:lnTo>
                      <a:pt x="3120" y="5879"/>
                    </a:lnTo>
                    <a:lnTo>
                      <a:pt x="3301" y="5969"/>
                    </a:lnTo>
                    <a:lnTo>
                      <a:pt x="3301" y="5969"/>
                    </a:lnTo>
                    <a:lnTo>
                      <a:pt x="3346" y="5924"/>
                    </a:lnTo>
                    <a:lnTo>
                      <a:pt x="3346" y="5924"/>
                    </a:lnTo>
                    <a:lnTo>
                      <a:pt x="3482" y="5924"/>
                    </a:lnTo>
                    <a:lnTo>
                      <a:pt x="3572" y="5833"/>
                    </a:lnTo>
                    <a:lnTo>
                      <a:pt x="3617" y="5743"/>
                    </a:lnTo>
                    <a:lnTo>
                      <a:pt x="3663" y="5652"/>
                    </a:lnTo>
                    <a:lnTo>
                      <a:pt x="4296" y="1855"/>
                    </a:lnTo>
                    <a:lnTo>
                      <a:pt x="4296" y="1855"/>
                    </a:lnTo>
                    <a:lnTo>
                      <a:pt x="4341" y="1764"/>
                    </a:lnTo>
                    <a:lnTo>
                      <a:pt x="4296" y="1628"/>
                    </a:lnTo>
                    <a:lnTo>
                      <a:pt x="4250" y="1583"/>
                    </a:lnTo>
                    <a:lnTo>
                      <a:pt x="4160" y="1493"/>
                    </a:lnTo>
                    <a:lnTo>
                      <a:pt x="4160" y="1493"/>
                    </a:lnTo>
                    <a:lnTo>
                      <a:pt x="4069" y="1448"/>
                    </a:lnTo>
                    <a:lnTo>
                      <a:pt x="3979" y="1448"/>
                    </a:lnTo>
                    <a:lnTo>
                      <a:pt x="3889" y="1448"/>
                    </a:lnTo>
                    <a:lnTo>
                      <a:pt x="3798" y="1493"/>
                    </a:lnTo>
                    <a:lnTo>
                      <a:pt x="3120" y="1855"/>
                    </a:lnTo>
                    <a:lnTo>
                      <a:pt x="2849" y="317"/>
                    </a:lnTo>
                    <a:lnTo>
                      <a:pt x="2849" y="317"/>
                    </a:lnTo>
                    <a:lnTo>
                      <a:pt x="2758" y="136"/>
                    </a:lnTo>
                    <a:lnTo>
                      <a:pt x="2623" y="46"/>
                    </a:lnTo>
                    <a:lnTo>
                      <a:pt x="2623" y="46"/>
                    </a:lnTo>
                    <a:lnTo>
                      <a:pt x="2487" y="1"/>
                    </a:lnTo>
                    <a:lnTo>
                      <a:pt x="2306" y="46"/>
                    </a:lnTo>
                    <a:lnTo>
                      <a:pt x="181" y="1131"/>
                    </a:lnTo>
                    <a:lnTo>
                      <a:pt x="181" y="1131"/>
                    </a:lnTo>
                    <a:lnTo>
                      <a:pt x="91" y="1222"/>
                    </a:lnTo>
                    <a:lnTo>
                      <a:pt x="45" y="1312"/>
                    </a:lnTo>
                    <a:lnTo>
                      <a:pt x="0" y="1448"/>
                    </a:lnTo>
                    <a:lnTo>
                      <a:pt x="0" y="1583"/>
                    </a:lnTo>
                    <a:lnTo>
                      <a:pt x="995" y="4477"/>
                    </a:lnTo>
                    <a:lnTo>
                      <a:pt x="995" y="4477"/>
                    </a:lnTo>
                    <a:lnTo>
                      <a:pt x="1085" y="4613"/>
                    </a:lnTo>
                    <a:lnTo>
                      <a:pt x="1221" y="4703"/>
                    </a:lnTo>
                    <a:lnTo>
                      <a:pt x="1221" y="4703"/>
                    </a:lnTo>
                    <a:lnTo>
                      <a:pt x="1357" y="4703"/>
                    </a:lnTo>
                    <a:lnTo>
                      <a:pt x="1492" y="4658"/>
                    </a:lnTo>
                    <a:lnTo>
                      <a:pt x="2216" y="4251"/>
                    </a:lnTo>
                    <a:lnTo>
                      <a:pt x="2984" y="5743"/>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76"/>
              <p:cNvSpPr/>
              <p:nvPr/>
            </p:nvSpPr>
            <p:spPr>
              <a:xfrm>
                <a:off x="1773125" y="4042075"/>
                <a:ext cx="66700" cy="89300"/>
              </a:xfrm>
              <a:custGeom>
                <a:avLst/>
                <a:gdLst/>
                <a:ahLst/>
                <a:cxnLst/>
                <a:rect l="l" t="t" r="r" b="b"/>
                <a:pathLst>
                  <a:path w="2668" h="3572" fill="none" extrusionOk="0">
                    <a:moveTo>
                      <a:pt x="724" y="2939"/>
                    </a:moveTo>
                    <a:lnTo>
                      <a:pt x="0" y="723"/>
                    </a:lnTo>
                    <a:lnTo>
                      <a:pt x="1402" y="0"/>
                    </a:lnTo>
                    <a:lnTo>
                      <a:pt x="1673" y="1583"/>
                    </a:lnTo>
                    <a:lnTo>
                      <a:pt x="1673" y="1583"/>
                    </a:lnTo>
                    <a:lnTo>
                      <a:pt x="1763" y="1763"/>
                    </a:lnTo>
                    <a:lnTo>
                      <a:pt x="1899" y="1854"/>
                    </a:lnTo>
                    <a:lnTo>
                      <a:pt x="1899" y="1854"/>
                    </a:lnTo>
                    <a:lnTo>
                      <a:pt x="2035" y="1899"/>
                    </a:lnTo>
                    <a:lnTo>
                      <a:pt x="2216" y="1854"/>
                    </a:lnTo>
                    <a:lnTo>
                      <a:pt x="2668" y="1583"/>
                    </a:lnTo>
                    <a:lnTo>
                      <a:pt x="2306" y="3572"/>
                    </a:lnTo>
                    <a:lnTo>
                      <a:pt x="1854" y="2713"/>
                    </a:lnTo>
                    <a:lnTo>
                      <a:pt x="1854" y="2713"/>
                    </a:lnTo>
                    <a:lnTo>
                      <a:pt x="1763" y="2577"/>
                    </a:lnTo>
                    <a:lnTo>
                      <a:pt x="1673" y="2532"/>
                    </a:lnTo>
                    <a:lnTo>
                      <a:pt x="1673" y="2532"/>
                    </a:lnTo>
                    <a:lnTo>
                      <a:pt x="1537" y="2487"/>
                    </a:lnTo>
                    <a:lnTo>
                      <a:pt x="1537" y="2487"/>
                    </a:lnTo>
                    <a:lnTo>
                      <a:pt x="1356" y="2577"/>
                    </a:lnTo>
                    <a:lnTo>
                      <a:pt x="724" y="293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76"/>
              <p:cNvSpPr/>
              <p:nvPr/>
            </p:nvSpPr>
            <p:spPr>
              <a:xfrm>
                <a:off x="1791200" y="4115525"/>
                <a:ext cx="25" cy="25"/>
              </a:xfrm>
              <a:custGeom>
                <a:avLst/>
                <a:gdLst/>
                <a:ahLst/>
                <a:cxnLst/>
                <a:rect l="l" t="t" r="r" b="b"/>
                <a:pathLst>
                  <a:path w="1" h="1" fill="none" extrusionOk="0">
                    <a:moveTo>
                      <a:pt x="1" y="1"/>
                    </a:moveTo>
                    <a:lnTo>
                      <a:pt x="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76"/>
              <p:cNvSpPr/>
              <p:nvPr/>
            </p:nvSpPr>
            <p:spPr>
              <a:xfrm>
                <a:off x="1901975" y="4044325"/>
                <a:ext cx="39575" cy="84800"/>
              </a:xfrm>
              <a:custGeom>
                <a:avLst/>
                <a:gdLst/>
                <a:ahLst/>
                <a:cxnLst/>
                <a:rect l="l" t="t" r="r" b="b"/>
                <a:pathLst>
                  <a:path w="1583" h="3392" extrusionOk="0">
                    <a:moveTo>
                      <a:pt x="272" y="1"/>
                    </a:moveTo>
                    <a:lnTo>
                      <a:pt x="181" y="91"/>
                    </a:lnTo>
                    <a:lnTo>
                      <a:pt x="91" y="181"/>
                    </a:lnTo>
                    <a:lnTo>
                      <a:pt x="46" y="317"/>
                    </a:lnTo>
                    <a:lnTo>
                      <a:pt x="0" y="1764"/>
                    </a:lnTo>
                    <a:lnTo>
                      <a:pt x="46" y="1899"/>
                    </a:lnTo>
                    <a:lnTo>
                      <a:pt x="136" y="2035"/>
                    </a:lnTo>
                    <a:lnTo>
                      <a:pt x="272" y="2126"/>
                    </a:lnTo>
                    <a:lnTo>
                      <a:pt x="407" y="2126"/>
                    </a:lnTo>
                    <a:lnTo>
                      <a:pt x="859" y="2035"/>
                    </a:lnTo>
                    <a:lnTo>
                      <a:pt x="814" y="3030"/>
                    </a:lnTo>
                    <a:lnTo>
                      <a:pt x="859" y="3165"/>
                    </a:lnTo>
                    <a:lnTo>
                      <a:pt x="905" y="3256"/>
                    </a:lnTo>
                    <a:lnTo>
                      <a:pt x="1040" y="3346"/>
                    </a:lnTo>
                    <a:lnTo>
                      <a:pt x="1176" y="3392"/>
                    </a:lnTo>
                    <a:lnTo>
                      <a:pt x="1312" y="3346"/>
                    </a:lnTo>
                    <a:lnTo>
                      <a:pt x="1402" y="3301"/>
                    </a:lnTo>
                    <a:lnTo>
                      <a:pt x="1492" y="3165"/>
                    </a:lnTo>
                    <a:lnTo>
                      <a:pt x="1538" y="3030"/>
                    </a:lnTo>
                    <a:lnTo>
                      <a:pt x="1583" y="1628"/>
                    </a:lnTo>
                    <a:lnTo>
                      <a:pt x="1538" y="1447"/>
                    </a:lnTo>
                    <a:lnTo>
                      <a:pt x="1447" y="1357"/>
                    </a:lnTo>
                    <a:lnTo>
                      <a:pt x="1312" y="1266"/>
                    </a:lnTo>
                    <a:lnTo>
                      <a:pt x="1131" y="1266"/>
                    </a:lnTo>
                    <a:lnTo>
                      <a:pt x="724" y="1357"/>
                    </a:lnTo>
                    <a:lnTo>
                      <a:pt x="769" y="362"/>
                    </a:lnTo>
                    <a:lnTo>
                      <a:pt x="724" y="227"/>
                    </a:lnTo>
                    <a:lnTo>
                      <a:pt x="679" y="91"/>
                    </a:lnTo>
                    <a:lnTo>
                      <a:pt x="543" y="46"/>
                    </a:lnTo>
                    <a:lnTo>
                      <a:pt x="40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76"/>
              <p:cNvSpPr/>
              <p:nvPr/>
            </p:nvSpPr>
            <p:spPr>
              <a:xfrm>
                <a:off x="1901975" y="4044325"/>
                <a:ext cx="39575" cy="84800"/>
              </a:xfrm>
              <a:custGeom>
                <a:avLst/>
                <a:gdLst/>
                <a:ahLst/>
                <a:cxnLst/>
                <a:rect l="l" t="t" r="r" b="b"/>
                <a:pathLst>
                  <a:path w="1583" h="3392" fill="none" extrusionOk="0">
                    <a:moveTo>
                      <a:pt x="136" y="2035"/>
                    </a:moveTo>
                    <a:lnTo>
                      <a:pt x="136" y="2035"/>
                    </a:lnTo>
                    <a:lnTo>
                      <a:pt x="272" y="2126"/>
                    </a:lnTo>
                    <a:lnTo>
                      <a:pt x="407" y="2126"/>
                    </a:lnTo>
                    <a:lnTo>
                      <a:pt x="859" y="2035"/>
                    </a:lnTo>
                    <a:lnTo>
                      <a:pt x="814" y="3030"/>
                    </a:lnTo>
                    <a:lnTo>
                      <a:pt x="814" y="3030"/>
                    </a:lnTo>
                    <a:lnTo>
                      <a:pt x="859" y="3165"/>
                    </a:lnTo>
                    <a:lnTo>
                      <a:pt x="905" y="3256"/>
                    </a:lnTo>
                    <a:lnTo>
                      <a:pt x="1040" y="3346"/>
                    </a:lnTo>
                    <a:lnTo>
                      <a:pt x="1176" y="3392"/>
                    </a:lnTo>
                    <a:lnTo>
                      <a:pt x="1176" y="3392"/>
                    </a:lnTo>
                    <a:lnTo>
                      <a:pt x="1176" y="3392"/>
                    </a:lnTo>
                    <a:lnTo>
                      <a:pt x="1176" y="3392"/>
                    </a:lnTo>
                    <a:lnTo>
                      <a:pt x="1312" y="3346"/>
                    </a:lnTo>
                    <a:lnTo>
                      <a:pt x="1402" y="3301"/>
                    </a:lnTo>
                    <a:lnTo>
                      <a:pt x="1492" y="3165"/>
                    </a:lnTo>
                    <a:lnTo>
                      <a:pt x="1538" y="3030"/>
                    </a:lnTo>
                    <a:lnTo>
                      <a:pt x="1583" y="1628"/>
                    </a:lnTo>
                    <a:lnTo>
                      <a:pt x="1583" y="1628"/>
                    </a:lnTo>
                    <a:lnTo>
                      <a:pt x="1538" y="1447"/>
                    </a:lnTo>
                    <a:lnTo>
                      <a:pt x="1447" y="1357"/>
                    </a:lnTo>
                    <a:lnTo>
                      <a:pt x="1447" y="1357"/>
                    </a:lnTo>
                    <a:lnTo>
                      <a:pt x="1312" y="1266"/>
                    </a:lnTo>
                    <a:lnTo>
                      <a:pt x="1131" y="1266"/>
                    </a:lnTo>
                    <a:lnTo>
                      <a:pt x="724" y="1357"/>
                    </a:lnTo>
                    <a:lnTo>
                      <a:pt x="769" y="362"/>
                    </a:lnTo>
                    <a:lnTo>
                      <a:pt x="769" y="362"/>
                    </a:lnTo>
                    <a:lnTo>
                      <a:pt x="724" y="227"/>
                    </a:lnTo>
                    <a:lnTo>
                      <a:pt x="679" y="91"/>
                    </a:lnTo>
                    <a:lnTo>
                      <a:pt x="543" y="46"/>
                    </a:lnTo>
                    <a:lnTo>
                      <a:pt x="407" y="1"/>
                    </a:lnTo>
                    <a:lnTo>
                      <a:pt x="407" y="1"/>
                    </a:lnTo>
                    <a:lnTo>
                      <a:pt x="272" y="1"/>
                    </a:lnTo>
                    <a:lnTo>
                      <a:pt x="181" y="91"/>
                    </a:lnTo>
                    <a:lnTo>
                      <a:pt x="91" y="181"/>
                    </a:lnTo>
                    <a:lnTo>
                      <a:pt x="46" y="317"/>
                    </a:lnTo>
                    <a:lnTo>
                      <a:pt x="0" y="1764"/>
                    </a:lnTo>
                    <a:lnTo>
                      <a:pt x="0" y="1764"/>
                    </a:lnTo>
                    <a:lnTo>
                      <a:pt x="46" y="1899"/>
                    </a:lnTo>
                    <a:lnTo>
                      <a:pt x="136" y="2035"/>
                    </a:lnTo>
                    <a:lnTo>
                      <a:pt x="136" y="2035"/>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76"/>
              <p:cNvSpPr/>
              <p:nvPr/>
            </p:nvSpPr>
            <p:spPr>
              <a:xfrm>
                <a:off x="1905375" y="4095200"/>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76"/>
              <p:cNvSpPr/>
              <p:nvPr/>
            </p:nvSpPr>
            <p:spPr>
              <a:xfrm>
                <a:off x="2147250" y="4317875"/>
                <a:ext cx="16975" cy="18100"/>
              </a:xfrm>
              <a:custGeom>
                <a:avLst/>
                <a:gdLst/>
                <a:ahLst/>
                <a:cxnLst/>
                <a:rect l="l" t="t" r="r" b="b"/>
                <a:pathLst>
                  <a:path w="679" h="724" extrusionOk="0">
                    <a:moveTo>
                      <a:pt x="317" y="0"/>
                    </a:moveTo>
                    <a:lnTo>
                      <a:pt x="182" y="45"/>
                    </a:lnTo>
                    <a:lnTo>
                      <a:pt x="91" y="136"/>
                    </a:lnTo>
                    <a:lnTo>
                      <a:pt x="1" y="226"/>
                    </a:lnTo>
                    <a:lnTo>
                      <a:pt x="1" y="362"/>
                    </a:lnTo>
                    <a:lnTo>
                      <a:pt x="1" y="497"/>
                    </a:lnTo>
                    <a:lnTo>
                      <a:pt x="91" y="633"/>
                    </a:lnTo>
                    <a:lnTo>
                      <a:pt x="182" y="724"/>
                    </a:lnTo>
                    <a:lnTo>
                      <a:pt x="453" y="724"/>
                    </a:lnTo>
                    <a:lnTo>
                      <a:pt x="589" y="633"/>
                    </a:lnTo>
                    <a:lnTo>
                      <a:pt x="679" y="497"/>
                    </a:lnTo>
                    <a:lnTo>
                      <a:pt x="679" y="362"/>
                    </a:lnTo>
                    <a:lnTo>
                      <a:pt x="679" y="226"/>
                    </a:lnTo>
                    <a:lnTo>
                      <a:pt x="589" y="136"/>
                    </a:lnTo>
                    <a:lnTo>
                      <a:pt x="453" y="45"/>
                    </a:lnTo>
                    <a:lnTo>
                      <a:pt x="3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76"/>
              <p:cNvSpPr/>
              <p:nvPr/>
            </p:nvSpPr>
            <p:spPr>
              <a:xfrm>
                <a:off x="2147250" y="4317875"/>
                <a:ext cx="16975" cy="18100"/>
              </a:xfrm>
              <a:custGeom>
                <a:avLst/>
                <a:gdLst/>
                <a:ahLst/>
                <a:cxnLst/>
                <a:rect l="l" t="t" r="r" b="b"/>
                <a:pathLst>
                  <a:path w="679" h="724" fill="none" extrusionOk="0">
                    <a:moveTo>
                      <a:pt x="679" y="362"/>
                    </a:moveTo>
                    <a:lnTo>
                      <a:pt x="679" y="362"/>
                    </a:lnTo>
                    <a:lnTo>
                      <a:pt x="679" y="497"/>
                    </a:lnTo>
                    <a:lnTo>
                      <a:pt x="589" y="633"/>
                    </a:lnTo>
                    <a:lnTo>
                      <a:pt x="453" y="724"/>
                    </a:lnTo>
                    <a:lnTo>
                      <a:pt x="317" y="724"/>
                    </a:lnTo>
                    <a:lnTo>
                      <a:pt x="317" y="724"/>
                    </a:lnTo>
                    <a:lnTo>
                      <a:pt x="182" y="724"/>
                    </a:lnTo>
                    <a:lnTo>
                      <a:pt x="91" y="633"/>
                    </a:lnTo>
                    <a:lnTo>
                      <a:pt x="1" y="497"/>
                    </a:lnTo>
                    <a:lnTo>
                      <a:pt x="1" y="362"/>
                    </a:lnTo>
                    <a:lnTo>
                      <a:pt x="1" y="362"/>
                    </a:lnTo>
                    <a:lnTo>
                      <a:pt x="1" y="226"/>
                    </a:lnTo>
                    <a:lnTo>
                      <a:pt x="91" y="136"/>
                    </a:lnTo>
                    <a:lnTo>
                      <a:pt x="182" y="45"/>
                    </a:lnTo>
                    <a:lnTo>
                      <a:pt x="317" y="0"/>
                    </a:lnTo>
                    <a:lnTo>
                      <a:pt x="317" y="0"/>
                    </a:lnTo>
                    <a:lnTo>
                      <a:pt x="453" y="45"/>
                    </a:lnTo>
                    <a:lnTo>
                      <a:pt x="589" y="136"/>
                    </a:lnTo>
                    <a:lnTo>
                      <a:pt x="679" y="226"/>
                    </a:lnTo>
                    <a:lnTo>
                      <a:pt x="679" y="362"/>
                    </a:lnTo>
                    <a:lnTo>
                      <a:pt x="679"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76"/>
              <p:cNvSpPr/>
              <p:nvPr/>
            </p:nvSpPr>
            <p:spPr>
              <a:xfrm>
                <a:off x="2164200" y="4326900"/>
                <a:ext cx="25" cy="25"/>
              </a:xfrm>
              <a:custGeom>
                <a:avLst/>
                <a:gdLst/>
                <a:ahLst/>
                <a:cxnLst/>
                <a:rect l="l" t="t" r="r" b="b"/>
                <a:pathLst>
                  <a:path w="1" h="1" fill="none" extrusionOk="0">
                    <a:moveTo>
                      <a:pt x="1" y="1"/>
                    </a:moveTo>
                    <a:lnTo>
                      <a:pt x="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mc:AlternateContent xmlns:mc="http://schemas.openxmlformats.org/markup-compatibility/2006" xmlns:p14="http://schemas.microsoft.com/office/powerpoint/2010/main">
    <mc:Choice Requires="p14">
      <p:transition spd="slow">
        <p:wipe/>
      </p:transition>
    </mc:Choice>
    <mc:Fallback xmlns="">
      <p:transition spd="slow">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2303"/>
                                        </p:tgtEl>
                                        <p:attrNameLst>
                                          <p:attrName>style.visibility</p:attrName>
                                        </p:attrNameLst>
                                      </p:cBhvr>
                                      <p:to>
                                        <p:strVal val="visible"/>
                                      </p:to>
                                    </p:set>
                                    <p:anim calcmode="lin" valueType="num">
                                      <p:cBhvr additive="base">
                                        <p:cTn id="7" dur="1000"/>
                                        <p:tgtEl>
                                          <p:spTgt spid="2303"/>
                                        </p:tgtEl>
                                        <p:attrNameLst>
                                          <p:attrName>ppt_x</p:attrName>
                                        </p:attrNameLst>
                                      </p:cBhvr>
                                      <p:tavLst>
                                        <p:tav tm="0">
                                          <p:val>
                                            <p:strVal val="#ppt_x-1"/>
                                          </p:val>
                                        </p:tav>
                                        <p:tav tm="100000">
                                          <p:val>
                                            <p:strVal val="#ppt_x"/>
                                          </p:val>
                                        </p:tav>
                                      </p:tavLst>
                                    </p:anim>
                                  </p:childTnLst>
                                </p:cTn>
                              </p:par>
                              <p:par>
                                <p:cTn id="8" presetID="2" presetClass="entr" presetSubtype="2" fill="hold" nodeType="withEffect">
                                  <p:stCondLst>
                                    <p:cond delay="0"/>
                                  </p:stCondLst>
                                  <p:childTnLst>
                                    <p:set>
                                      <p:cBhvr>
                                        <p:cTn id="9" dur="1" fill="hold">
                                          <p:stCondLst>
                                            <p:cond delay="0"/>
                                          </p:stCondLst>
                                        </p:cTn>
                                        <p:tgtEl>
                                          <p:spTgt spid="2342"/>
                                        </p:tgtEl>
                                        <p:attrNameLst>
                                          <p:attrName>style.visibility</p:attrName>
                                        </p:attrNameLst>
                                      </p:cBhvr>
                                      <p:to>
                                        <p:strVal val="visible"/>
                                      </p:to>
                                    </p:set>
                                    <p:anim calcmode="lin" valueType="num">
                                      <p:cBhvr additive="base">
                                        <p:cTn id="10" dur="1000"/>
                                        <p:tgtEl>
                                          <p:spTgt spid="2342"/>
                                        </p:tgtEl>
                                        <p:attrNameLst>
                                          <p:attrName>ppt_x</p:attrName>
                                        </p:attrNameLst>
                                      </p:cBhvr>
                                      <p:tavLst>
                                        <p:tav tm="0">
                                          <p:val>
                                            <p:strVal val="#ppt_x+1"/>
                                          </p:val>
                                        </p:tav>
                                        <p:tav tm="100000">
                                          <p:val>
                                            <p:strVal val="#ppt_x"/>
                                          </p:val>
                                        </p:tav>
                                      </p:tavLst>
                                    </p:anim>
                                  </p:childTnLst>
                                </p:cTn>
                              </p:par>
                              <p:par>
                                <p:cTn id="11" presetID="2" presetClass="entr" presetSubtype="2" fill="hold" nodeType="withEffect">
                                  <p:stCondLst>
                                    <p:cond delay="0"/>
                                  </p:stCondLst>
                                  <p:childTnLst>
                                    <p:set>
                                      <p:cBhvr>
                                        <p:cTn id="12" dur="1" fill="hold">
                                          <p:stCondLst>
                                            <p:cond delay="0"/>
                                          </p:stCondLst>
                                        </p:cTn>
                                        <p:tgtEl>
                                          <p:spTgt spid="2274"/>
                                        </p:tgtEl>
                                        <p:attrNameLst>
                                          <p:attrName>style.visibility</p:attrName>
                                        </p:attrNameLst>
                                      </p:cBhvr>
                                      <p:to>
                                        <p:strVal val="visible"/>
                                      </p:to>
                                    </p:set>
                                    <p:anim calcmode="lin" valueType="num">
                                      <p:cBhvr additive="base">
                                        <p:cTn id="13" dur="1000"/>
                                        <p:tgtEl>
                                          <p:spTgt spid="227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70"/>
        <p:cNvGrpSpPr/>
        <p:nvPr/>
      </p:nvGrpSpPr>
      <p:grpSpPr>
        <a:xfrm>
          <a:off x="0" y="0"/>
          <a:ext cx="0" cy="0"/>
          <a:chOff x="0" y="0"/>
          <a:chExt cx="0" cy="0"/>
        </a:xfrm>
      </p:grpSpPr>
      <p:sp>
        <p:nvSpPr>
          <p:cNvPr id="3271" name="Google Shape;3271;p110"/>
          <p:cNvSpPr txBox="1">
            <a:spLocks noGrp="1"/>
          </p:cNvSpPr>
          <p:nvPr>
            <p:ph type="title"/>
          </p:nvPr>
        </p:nvSpPr>
        <p:spPr>
          <a:xfrm>
            <a:off x="764150" y="597074"/>
            <a:ext cx="2515500" cy="827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65</a:t>
            </a:r>
          </a:p>
        </p:txBody>
      </p:sp>
      <p:sp>
        <p:nvSpPr>
          <p:cNvPr id="3272" name="Google Shape;3272;p110"/>
          <p:cNvSpPr txBox="1">
            <a:spLocks noGrp="1"/>
          </p:cNvSpPr>
          <p:nvPr>
            <p:ph type="subTitle" idx="1"/>
          </p:nvPr>
        </p:nvSpPr>
        <p:spPr>
          <a:xfrm>
            <a:off x="975500" y="1425125"/>
            <a:ext cx="2092800" cy="519000"/>
          </a:xfrm>
          <a:prstGeom prst="rect">
            <a:avLst/>
          </a:prstGeom>
        </p:spPr>
        <p:txBody>
          <a:bodyPr spcFirstLastPara="1" wrap="square" lIns="91425" tIns="91425" rIns="91425" bIns="91425" anchor="ctr" anchorCtr="0">
            <a:noAutofit/>
          </a:bodyPr>
          <a:lstStyle/>
          <a:p>
            <a:pPr marL="0" lvl="0" indent="0" algn="ctr" rtl="0">
              <a:spcBef>
                <a:spcPts val="0"/>
              </a:spcBef>
              <a:spcAft>
                <a:spcPts val="1200"/>
              </a:spcAft>
              <a:buNone/>
            </a:pPr>
            <a:r>
              <a:rPr lang="en-GB"/>
              <a:t>Years old is the common age to have it</a:t>
            </a:r>
          </a:p>
        </p:txBody>
      </p:sp>
      <p:sp>
        <p:nvSpPr>
          <p:cNvPr id="3273" name="Google Shape;3273;p110"/>
          <p:cNvSpPr txBox="1">
            <a:spLocks noGrp="1"/>
          </p:cNvSpPr>
          <p:nvPr>
            <p:ph type="title" idx="2"/>
          </p:nvPr>
        </p:nvSpPr>
        <p:spPr>
          <a:xfrm>
            <a:off x="6272080" y="3242036"/>
            <a:ext cx="2515500" cy="827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60%</a:t>
            </a:r>
          </a:p>
        </p:txBody>
      </p:sp>
      <p:sp>
        <p:nvSpPr>
          <p:cNvPr id="3274" name="Google Shape;3274;p110"/>
          <p:cNvSpPr txBox="1">
            <a:spLocks noGrp="1"/>
          </p:cNvSpPr>
          <p:nvPr>
            <p:ph type="subTitle" idx="3"/>
          </p:nvPr>
        </p:nvSpPr>
        <p:spPr>
          <a:xfrm>
            <a:off x="6483430" y="3983040"/>
            <a:ext cx="2092800" cy="519000"/>
          </a:xfrm>
          <a:prstGeom prst="rect">
            <a:avLst/>
          </a:prstGeom>
        </p:spPr>
        <p:txBody>
          <a:bodyPr spcFirstLastPara="1" wrap="square" lIns="91425" tIns="91425" rIns="91425" bIns="91425" anchor="ctr" anchorCtr="0">
            <a:noAutofit/>
          </a:bodyPr>
          <a:lstStyle/>
          <a:p>
            <a:pPr marL="0" lvl="0" indent="0" algn="ctr" rtl="0">
              <a:spcBef>
                <a:spcPts val="0"/>
              </a:spcBef>
              <a:spcAft>
                <a:spcPts val="1200"/>
              </a:spcAft>
              <a:buNone/>
            </a:pPr>
            <a:r>
              <a:rPr lang="en-GB"/>
              <a:t>To 80% are the Alzheimer's chances</a:t>
            </a:r>
          </a:p>
        </p:txBody>
      </p:sp>
    </p:spTree>
  </p:cSld>
  <p:clrMapOvr>
    <a:masterClrMapping/>
  </p:clrMapOvr>
  <mc:AlternateContent xmlns:mc="http://schemas.openxmlformats.org/markup-compatibility/2006" xmlns:p14="http://schemas.microsoft.com/office/powerpoint/2010/main">
    <mc:Choice Requires="p14">
      <p:transition spd="slow">
        <p:wedge/>
      </p:transition>
    </mc:Choice>
    <mc:Fallback xmlns="">
      <p:transition spd="slow">
        <p:wedg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547"/>
        <p:cNvGrpSpPr/>
        <p:nvPr/>
      </p:nvGrpSpPr>
      <p:grpSpPr>
        <a:xfrm>
          <a:off x="0" y="0"/>
          <a:ext cx="0" cy="0"/>
          <a:chOff x="0" y="0"/>
          <a:chExt cx="0" cy="0"/>
        </a:xfrm>
      </p:grpSpPr>
      <p:sp>
        <p:nvSpPr>
          <p:cNvPr id="2548" name="Google Shape;2548;p85"/>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a:ln w="22225">
                  <a:solidFill>
                    <a:schemeClr val="accent2"/>
                  </a:solidFill>
                  <a:prstDash val="solid"/>
                </a:ln>
                <a:solidFill>
                  <a:schemeClr val="accent2">
                    <a:lumMod val="40000"/>
                    <a:lumOff val="60000"/>
                  </a:schemeClr>
                </a:solidFill>
                <a:effectLst/>
              </a:rPr>
              <a:t>Stages of dementia</a:t>
            </a:r>
          </a:p>
        </p:txBody>
      </p:sp>
      <p:sp>
        <p:nvSpPr>
          <p:cNvPr id="2549" name="Google Shape;2549;p85"/>
          <p:cNvSpPr txBox="1"/>
          <p:nvPr/>
        </p:nvSpPr>
        <p:spPr>
          <a:xfrm>
            <a:off x="2163370" y="4242345"/>
            <a:ext cx="5124600" cy="48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b="1">
                <a:solidFill>
                  <a:schemeClr val="dk1"/>
                </a:solidFill>
                <a:latin typeface="Asap"/>
                <a:ea typeface="Asap"/>
                <a:cs typeface="Asap"/>
                <a:sym typeface="Asap"/>
              </a:rPr>
              <a:t>*CDR = Clinical dementia rating</a:t>
            </a:r>
            <a:r>
              <a:rPr lang="en-GB">
                <a:solidFill>
                  <a:schemeClr val="dk1"/>
                </a:solidFill>
                <a:latin typeface="Asap"/>
                <a:ea typeface="Asap"/>
                <a:cs typeface="Asap"/>
                <a:sym typeface="Asap"/>
              </a:rPr>
              <a:t>.</a:t>
            </a:r>
            <a:endParaRPr>
              <a:solidFill>
                <a:schemeClr val="dk1"/>
              </a:solidFill>
              <a:latin typeface="Asap"/>
              <a:ea typeface="Asap"/>
              <a:cs typeface="Asap"/>
              <a:sym typeface="Asap"/>
            </a:endParaRPr>
          </a:p>
        </p:txBody>
      </p:sp>
      <p:graphicFrame>
        <p:nvGraphicFramePr>
          <p:cNvPr id="2550" name="Google Shape;2550;p85"/>
          <p:cNvGraphicFramePr/>
          <p:nvPr/>
        </p:nvGraphicFramePr>
        <p:xfrm>
          <a:off x="1796415" y="1130300"/>
          <a:ext cx="5551170" cy="2945765"/>
        </p:xfrm>
        <a:graphic>
          <a:graphicData uri="http://schemas.openxmlformats.org/drawingml/2006/table">
            <a:tbl>
              <a:tblPr>
                <a:noFill/>
                <a:tableStyleId>{CE7F897A-0A19-4F71-97CC-D9761E09AE12}</a:tableStyleId>
              </a:tblPr>
              <a:tblGrid>
                <a:gridCol w="1602105">
                  <a:extLst>
                    <a:ext uri="{9D8B030D-6E8A-4147-A177-3AD203B41FA5}">
                      <a16:colId xmlns:a16="http://schemas.microsoft.com/office/drawing/2014/main" val="20000"/>
                    </a:ext>
                  </a:extLst>
                </a:gridCol>
                <a:gridCol w="1630680">
                  <a:extLst>
                    <a:ext uri="{9D8B030D-6E8A-4147-A177-3AD203B41FA5}">
                      <a16:colId xmlns:a16="http://schemas.microsoft.com/office/drawing/2014/main" val="20001"/>
                    </a:ext>
                  </a:extLst>
                </a:gridCol>
                <a:gridCol w="2318385">
                  <a:extLst>
                    <a:ext uri="{9D8B030D-6E8A-4147-A177-3AD203B41FA5}">
                      <a16:colId xmlns:a16="http://schemas.microsoft.com/office/drawing/2014/main" val="20002"/>
                    </a:ext>
                  </a:extLst>
                </a:gridCol>
              </a:tblGrid>
              <a:tr h="566420">
                <a:tc>
                  <a:txBody>
                    <a:bodyPr/>
                    <a:lstStyle/>
                    <a:p>
                      <a:pPr marL="0" lvl="0" indent="0" algn="ctr" rtl="0">
                        <a:spcBef>
                          <a:spcPts val="0"/>
                        </a:spcBef>
                        <a:spcAft>
                          <a:spcPts val="0"/>
                        </a:spcAft>
                        <a:buNone/>
                      </a:pPr>
                      <a:r>
                        <a:rPr lang="en-GB" sz="1500">
                          <a:solidFill>
                            <a:schemeClr val="dk1"/>
                          </a:solidFill>
                          <a:latin typeface="Rubik Mono One" panose="02000504020000020004"/>
                          <a:ea typeface="Rubik Mono One" panose="02000504020000020004"/>
                          <a:cs typeface="Rubik Mono One" panose="02000504020000020004"/>
                          <a:sym typeface="Rubik Mono One" panose="02000504020000020004"/>
                        </a:rPr>
                        <a:t>Stages</a:t>
                      </a:r>
                      <a:endParaRPr sz="1500">
                        <a:solidFill>
                          <a:schemeClr val="dk1"/>
                        </a:solidFill>
                        <a:latin typeface="Rubik Mono One" panose="02000504020000020004"/>
                        <a:ea typeface="Rubik Mono One" panose="02000504020000020004"/>
                        <a:cs typeface="Rubik Mono One" panose="02000504020000020004"/>
                        <a:sym typeface="Rubik Mono One" panose="02000504020000020004"/>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accent1"/>
                    </a:solidFill>
                  </a:tcPr>
                </a:tc>
                <a:tc>
                  <a:txBody>
                    <a:bodyPr/>
                    <a:lstStyle/>
                    <a:p>
                      <a:pPr marL="0" lvl="0" indent="0" algn="ctr" rtl="0">
                        <a:spcBef>
                          <a:spcPts val="0"/>
                        </a:spcBef>
                        <a:spcAft>
                          <a:spcPts val="0"/>
                        </a:spcAft>
                        <a:buNone/>
                      </a:pPr>
                      <a:r>
                        <a:rPr lang="en-GB" sz="1500">
                          <a:solidFill>
                            <a:schemeClr val="dk1"/>
                          </a:solidFill>
                          <a:latin typeface="Rubik Mono One" panose="02000504020000020004"/>
                          <a:ea typeface="Rubik Mono One" panose="02000504020000020004"/>
                          <a:cs typeface="Rubik Mono One" panose="02000504020000020004"/>
                          <a:sym typeface="Rubik Mono One" panose="02000504020000020004"/>
                        </a:rPr>
                        <a:t>CDR*</a:t>
                      </a:r>
                      <a:endParaRPr sz="1500">
                        <a:solidFill>
                          <a:schemeClr val="dk1"/>
                        </a:solidFill>
                        <a:latin typeface="Rubik Mono One" panose="02000504020000020004"/>
                        <a:ea typeface="Rubik Mono One" panose="02000504020000020004"/>
                        <a:cs typeface="Rubik Mono One" panose="02000504020000020004"/>
                        <a:sym typeface="Rubik Mono One" panose="02000504020000020004"/>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accent1"/>
                    </a:solidFill>
                  </a:tcPr>
                </a:tc>
                <a:tc>
                  <a:txBody>
                    <a:bodyPr/>
                    <a:lstStyle/>
                    <a:p>
                      <a:pPr marL="0" lvl="0" indent="0" algn="ctr" rtl="0">
                        <a:spcBef>
                          <a:spcPts val="0"/>
                        </a:spcBef>
                        <a:spcAft>
                          <a:spcPts val="0"/>
                        </a:spcAft>
                        <a:buNone/>
                      </a:pPr>
                      <a:r>
                        <a:rPr lang="en-GB" sz="1500">
                          <a:solidFill>
                            <a:schemeClr val="dk1"/>
                          </a:solidFill>
                          <a:latin typeface="Rubik Mono One" panose="02000504020000020004"/>
                          <a:ea typeface="Rubik Mono One" panose="02000504020000020004"/>
                          <a:cs typeface="Rubik Mono One" panose="02000504020000020004"/>
                          <a:sym typeface="Rubik Mono One" panose="02000504020000020004"/>
                        </a:rPr>
                        <a:t>Dementia</a:t>
                      </a:r>
                      <a:endParaRPr sz="1500">
                        <a:solidFill>
                          <a:schemeClr val="dk1"/>
                        </a:solidFill>
                        <a:latin typeface="Rubik Mono One" panose="02000504020000020004"/>
                        <a:ea typeface="Rubik Mono One" panose="02000504020000020004"/>
                        <a:cs typeface="Rubik Mono One" panose="02000504020000020004"/>
                        <a:sym typeface="Rubik Mono One" panose="02000504020000020004"/>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accent1"/>
                    </a:solidFill>
                  </a:tcPr>
                </a:tc>
                <a:extLst>
                  <a:ext uri="{0D108BD9-81ED-4DB2-BD59-A6C34878D82A}">
                    <a16:rowId xmlns:a16="http://schemas.microsoft.com/office/drawing/2014/main" val="10000"/>
                  </a:ext>
                </a:extLst>
              </a:tr>
              <a:tr h="507365">
                <a:tc>
                  <a:txBody>
                    <a:bodyPr/>
                    <a:lstStyle/>
                    <a:p>
                      <a:pPr marL="0" lvl="0" indent="0" algn="ctr" rtl="0">
                        <a:spcBef>
                          <a:spcPts val="0"/>
                        </a:spcBef>
                        <a:spcAft>
                          <a:spcPts val="0"/>
                        </a:spcAft>
                        <a:buNone/>
                      </a:pPr>
                      <a:r>
                        <a:rPr lang="en-GB">
                          <a:solidFill>
                            <a:schemeClr val="dk1"/>
                          </a:solidFill>
                          <a:latin typeface="Asap"/>
                          <a:ea typeface="Asap"/>
                          <a:cs typeface="Asap"/>
                          <a:sym typeface="Asap"/>
                        </a:rPr>
                        <a:t>Stage 1</a:t>
                      </a:r>
                      <a:endParaRPr>
                        <a:solidFill>
                          <a:schemeClr val="dk1"/>
                        </a:solidFill>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ctr" rtl="0">
                        <a:spcBef>
                          <a:spcPts val="0"/>
                        </a:spcBef>
                        <a:spcAft>
                          <a:spcPts val="0"/>
                        </a:spcAft>
                        <a:buNone/>
                      </a:pPr>
                      <a:r>
                        <a:rPr lang="en-GB">
                          <a:latin typeface="Asap"/>
                          <a:ea typeface="Asap"/>
                          <a:cs typeface="Asap"/>
                          <a:sym typeface="Asap"/>
                        </a:rPr>
                        <a:t>0</a:t>
                      </a:r>
                      <a:endParaRPr>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l" rtl="0">
                        <a:spcBef>
                          <a:spcPts val="0"/>
                        </a:spcBef>
                        <a:spcAft>
                          <a:spcPts val="0"/>
                        </a:spcAft>
                        <a:buNone/>
                      </a:pPr>
                      <a:r>
                        <a:rPr lang="en-GB">
                          <a:latin typeface="Asap"/>
                          <a:ea typeface="Asap"/>
                          <a:cs typeface="Asap"/>
                          <a:sym typeface="Asap"/>
                        </a:rPr>
                        <a:t>No impairment</a:t>
                      </a:r>
                      <a:endParaRPr>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extLst>
                  <a:ext uri="{0D108BD9-81ED-4DB2-BD59-A6C34878D82A}">
                    <a16:rowId xmlns:a16="http://schemas.microsoft.com/office/drawing/2014/main" val="10001"/>
                  </a:ext>
                </a:extLst>
              </a:tr>
              <a:tr h="507365">
                <a:tc>
                  <a:txBody>
                    <a:bodyPr/>
                    <a:lstStyle/>
                    <a:p>
                      <a:pPr marL="0" lvl="0" indent="0" algn="ctr" rtl="0">
                        <a:spcBef>
                          <a:spcPts val="0"/>
                        </a:spcBef>
                        <a:spcAft>
                          <a:spcPts val="0"/>
                        </a:spcAft>
                        <a:buNone/>
                      </a:pPr>
                      <a:r>
                        <a:rPr lang="en-GB">
                          <a:solidFill>
                            <a:schemeClr val="dk1"/>
                          </a:solidFill>
                          <a:latin typeface="Asap"/>
                          <a:ea typeface="Asap"/>
                          <a:cs typeface="Asap"/>
                          <a:sym typeface="Asap"/>
                        </a:rPr>
                        <a:t>Stage 2</a:t>
                      </a:r>
                      <a:endParaRPr>
                        <a:solidFill>
                          <a:schemeClr val="dk1"/>
                        </a:solidFill>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ctr" rtl="0">
                        <a:spcBef>
                          <a:spcPts val="0"/>
                        </a:spcBef>
                        <a:spcAft>
                          <a:spcPts val="0"/>
                        </a:spcAft>
                        <a:buNone/>
                      </a:pPr>
                      <a:r>
                        <a:rPr lang="en-GB">
                          <a:latin typeface="Asap"/>
                          <a:ea typeface="Asap"/>
                          <a:cs typeface="Asap"/>
                          <a:sym typeface="Asap"/>
                        </a:rPr>
                        <a:t>0.5</a:t>
                      </a:r>
                      <a:endParaRPr>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l" rtl="0">
                        <a:spcBef>
                          <a:spcPts val="0"/>
                        </a:spcBef>
                        <a:spcAft>
                          <a:spcPts val="0"/>
                        </a:spcAft>
                        <a:buNone/>
                      </a:pPr>
                      <a:r>
                        <a:rPr lang="en-GB">
                          <a:latin typeface="Asap"/>
                          <a:ea typeface="Asap"/>
                          <a:cs typeface="Asap"/>
                          <a:sym typeface="Asap"/>
                        </a:rPr>
                        <a:t>Questionable impairment</a:t>
                      </a:r>
                      <a:endParaRPr>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extLst>
                  <a:ext uri="{0D108BD9-81ED-4DB2-BD59-A6C34878D82A}">
                    <a16:rowId xmlns:a16="http://schemas.microsoft.com/office/drawing/2014/main" val="10002"/>
                  </a:ext>
                </a:extLst>
              </a:tr>
              <a:tr h="1364615">
                <a:tc>
                  <a:txBody>
                    <a:bodyPr/>
                    <a:lstStyle/>
                    <a:p>
                      <a:pPr marL="0" lvl="0" indent="0" algn="ctr" rtl="0">
                        <a:spcBef>
                          <a:spcPts val="0"/>
                        </a:spcBef>
                        <a:spcAft>
                          <a:spcPts val="0"/>
                        </a:spcAft>
                        <a:buNone/>
                      </a:pPr>
                      <a:r>
                        <a:rPr lang="en-GB">
                          <a:solidFill>
                            <a:schemeClr val="dk1"/>
                          </a:solidFill>
                          <a:latin typeface="Asap"/>
                          <a:ea typeface="Asap"/>
                          <a:cs typeface="Asap"/>
                          <a:sym typeface="Asap"/>
                        </a:rPr>
                        <a:t>Stage 3</a:t>
                      </a:r>
                    </a:p>
                    <a:p>
                      <a:pPr marL="0" lvl="0" indent="0" algn="ctr" rtl="0">
                        <a:spcBef>
                          <a:spcPts val="0"/>
                        </a:spcBef>
                        <a:spcAft>
                          <a:spcPts val="0"/>
                        </a:spcAft>
                        <a:buNone/>
                      </a:pPr>
                      <a:endParaRPr>
                        <a:solidFill>
                          <a:schemeClr val="dk1"/>
                        </a:solidFill>
                        <a:latin typeface="Asap"/>
                        <a:ea typeface="Asap"/>
                        <a:cs typeface="Asap"/>
                        <a:sym typeface="Asap"/>
                      </a:endParaRPr>
                    </a:p>
                    <a:p>
                      <a:pPr marL="0" lvl="0" indent="0" algn="ctr" rtl="0">
                        <a:spcBef>
                          <a:spcPts val="0"/>
                        </a:spcBef>
                        <a:spcAft>
                          <a:spcPts val="0"/>
                        </a:spcAft>
                        <a:buNone/>
                      </a:pPr>
                      <a:r>
                        <a:rPr lang="en-US">
                          <a:solidFill>
                            <a:schemeClr val="dk1"/>
                          </a:solidFill>
                          <a:latin typeface="Asap"/>
                          <a:ea typeface="Asap"/>
                          <a:cs typeface="Asap"/>
                          <a:sym typeface="Asap"/>
                        </a:rPr>
                        <a:t>Stage 4</a:t>
                      </a:r>
                    </a:p>
                    <a:p>
                      <a:pPr marL="0" lvl="0" indent="0" algn="ctr" rtl="0">
                        <a:spcBef>
                          <a:spcPts val="0"/>
                        </a:spcBef>
                        <a:spcAft>
                          <a:spcPts val="0"/>
                        </a:spcAft>
                        <a:buNone/>
                      </a:pPr>
                      <a:endParaRPr lang="en-US">
                        <a:solidFill>
                          <a:schemeClr val="dk1"/>
                        </a:solidFill>
                        <a:latin typeface="Asap"/>
                        <a:ea typeface="Asap"/>
                        <a:cs typeface="Asap"/>
                        <a:sym typeface="Asap"/>
                      </a:endParaRPr>
                    </a:p>
                    <a:p>
                      <a:pPr marL="0" lvl="0" indent="0" algn="ctr" rtl="0">
                        <a:spcBef>
                          <a:spcPts val="0"/>
                        </a:spcBef>
                        <a:spcAft>
                          <a:spcPts val="0"/>
                        </a:spcAft>
                        <a:buNone/>
                      </a:pPr>
                      <a:r>
                        <a:rPr lang="en-US">
                          <a:solidFill>
                            <a:schemeClr val="dk1"/>
                          </a:solidFill>
                          <a:latin typeface="Asap"/>
                          <a:ea typeface="Asap"/>
                          <a:cs typeface="Asap"/>
                          <a:sym typeface="Asap"/>
                        </a:rPr>
                        <a:t>Stage 5</a:t>
                      </a: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ctr" rtl="0">
                        <a:spcBef>
                          <a:spcPts val="0"/>
                        </a:spcBef>
                        <a:spcAft>
                          <a:spcPts val="0"/>
                        </a:spcAft>
                        <a:buNone/>
                      </a:pPr>
                      <a:r>
                        <a:rPr lang="en-GB">
                          <a:latin typeface="Asap"/>
                          <a:ea typeface="Asap"/>
                          <a:cs typeface="Asap"/>
                          <a:sym typeface="Asap"/>
                        </a:rPr>
                        <a:t>1</a:t>
                      </a:r>
                    </a:p>
                    <a:p>
                      <a:pPr marL="0" lvl="0" indent="0" algn="ctr" rtl="0">
                        <a:spcBef>
                          <a:spcPts val="0"/>
                        </a:spcBef>
                        <a:spcAft>
                          <a:spcPts val="0"/>
                        </a:spcAft>
                        <a:buNone/>
                      </a:pPr>
                      <a:endParaRPr>
                        <a:latin typeface="Asap"/>
                        <a:ea typeface="Asap"/>
                        <a:cs typeface="Asap"/>
                        <a:sym typeface="Asap"/>
                      </a:endParaRPr>
                    </a:p>
                    <a:p>
                      <a:pPr marL="0" lvl="0" indent="0" algn="ctr" rtl="0">
                        <a:spcBef>
                          <a:spcPts val="0"/>
                        </a:spcBef>
                        <a:spcAft>
                          <a:spcPts val="0"/>
                        </a:spcAft>
                        <a:buNone/>
                      </a:pPr>
                      <a:r>
                        <a:rPr lang="en-US">
                          <a:latin typeface="Asap"/>
                          <a:ea typeface="Asap"/>
                          <a:cs typeface="Asap"/>
                          <a:sym typeface="Asap"/>
                        </a:rPr>
                        <a:t>2</a:t>
                      </a:r>
                      <a:endParaRPr>
                        <a:latin typeface="Asap"/>
                        <a:ea typeface="Asap"/>
                        <a:cs typeface="Asap"/>
                        <a:sym typeface="Asap"/>
                      </a:endParaRPr>
                    </a:p>
                    <a:p>
                      <a:pPr marL="0" lvl="0" indent="0" algn="ctr" rtl="0">
                        <a:spcBef>
                          <a:spcPts val="0"/>
                        </a:spcBef>
                        <a:spcAft>
                          <a:spcPts val="0"/>
                        </a:spcAft>
                        <a:buNone/>
                      </a:pPr>
                      <a:endParaRPr>
                        <a:latin typeface="Asap"/>
                        <a:ea typeface="Asap"/>
                        <a:cs typeface="Asap"/>
                        <a:sym typeface="Asap"/>
                      </a:endParaRPr>
                    </a:p>
                    <a:p>
                      <a:pPr marL="0" lvl="0" indent="0" algn="ctr" rtl="0">
                        <a:spcBef>
                          <a:spcPts val="0"/>
                        </a:spcBef>
                        <a:spcAft>
                          <a:spcPts val="0"/>
                        </a:spcAft>
                        <a:buNone/>
                      </a:pPr>
                      <a:r>
                        <a:rPr lang="en-US">
                          <a:latin typeface="Asap"/>
                          <a:ea typeface="Asap"/>
                          <a:cs typeface="Asap"/>
                          <a:sym typeface="Asap"/>
                        </a:rPr>
                        <a:t>3</a:t>
                      </a: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l" rtl="0">
                        <a:spcBef>
                          <a:spcPts val="0"/>
                        </a:spcBef>
                        <a:spcAft>
                          <a:spcPts val="0"/>
                        </a:spcAft>
                        <a:buNone/>
                      </a:pPr>
                      <a:r>
                        <a:rPr lang="en-GB">
                          <a:latin typeface="Asap"/>
                          <a:ea typeface="Asap"/>
                          <a:cs typeface="Asap"/>
                          <a:sym typeface="Asap"/>
                        </a:rPr>
                        <a:t>Mild cognitive impairment</a:t>
                      </a:r>
                    </a:p>
                    <a:p>
                      <a:pPr marL="0" lvl="0" indent="0" algn="l" rtl="0">
                        <a:spcBef>
                          <a:spcPts val="0"/>
                        </a:spcBef>
                        <a:spcAft>
                          <a:spcPts val="0"/>
                        </a:spcAft>
                        <a:buNone/>
                      </a:pPr>
                      <a:endParaRPr>
                        <a:latin typeface="Asap"/>
                        <a:ea typeface="Asap"/>
                        <a:cs typeface="Asap"/>
                        <a:sym typeface="Asap"/>
                      </a:endParaRPr>
                    </a:p>
                    <a:p>
                      <a:pPr marL="0" lvl="0" indent="0" algn="l" rtl="0">
                        <a:spcBef>
                          <a:spcPts val="0"/>
                        </a:spcBef>
                        <a:spcAft>
                          <a:spcPts val="0"/>
                        </a:spcAft>
                        <a:buNone/>
                      </a:pPr>
                      <a:r>
                        <a:rPr lang="en-US">
                          <a:latin typeface="Asap"/>
                          <a:ea typeface="Asap"/>
                          <a:cs typeface="Asap"/>
                          <a:sym typeface="Asap"/>
                        </a:rPr>
                        <a:t>Moderate</a:t>
                      </a:r>
                      <a:endParaRPr>
                        <a:latin typeface="Asap"/>
                        <a:ea typeface="Asap"/>
                        <a:cs typeface="Asap"/>
                        <a:sym typeface="Asap"/>
                      </a:endParaRPr>
                    </a:p>
                    <a:p>
                      <a:pPr marL="0" lvl="0" indent="0" algn="l" rtl="0">
                        <a:spcBef>
                          <a:spcPts val="0"/>
                        </a:spcBef>
                        <a:spcAft>
                          <a:spcPts val="0"/>
                        </a:spcAft>
                        <a:buNone/>
                      </a:pPr>
                      <a:endParaRPr>
                        <a:latin typeface="Asap"/>
                        <a:ea typeface="Asap"/>
                        <a:cs typeface="Asap"/>
                        <a:sym typeface="Asap"/>
                      </a:endParaRPr>
                    </a:p>
                    <a:p>
                      <a:pPr marL="0" lvl="0" indent="0" algn="l" rtl="0">
                        <a:spcBef>
                          <a:spcPts val="0"/>
                        </a:spcBef>
                        <a:spcAft>
                          <a:spcPts val="0"/>
                        </a:spcAft>
                        <a:buNone/>
                      </a:pPr>
                      <a:r>
                        <a:rPr lang="en-US">
                          <a:latin typeface="Asap"/>
                          <a:ea typeface="Asap"/>
                          <a:cs typeface="Asap"/>
                          <a:sym typeface="Asap"/>
                        </a:rPr>
                        <a:t>Severe</a:t>
                      </a: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extLst>
                  <a:ext uri="{0D108BD9-81ED-4DB2-BD59-A6C34878D82A}">
                    <a16:rowId xmlns:a16="http://schemas.microsoft.com/office/drawing/2014/main" val="10003"/>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pull/>
      </p:transition>
    </mc:Choice>
    <mc:Fallback xmlns="">
      <p:transition spd="med">
        <p:pull/>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550"/>
                                        </p:tgtEl>
                                        <p:attrNameLst>
                                          <p:attrName>style.visibility</p:attrName>
                                        </p:attrNameLst>
                                      </p:cBhvr>
                                      <p:to>
                                        <p:strVal val="visible"/>
                                      </p:to>
                                    </p:set>
                                    <p:anim calcmode="lin" valueType="num">
                                      <p:cBhvr additive="base">
                                        <p:cTn id="7" dur="1000"/>
                                        <p:tgtEl>
                                          <p:spTgt spid="2550"/>
                                        </p:tgtEl>
                                        <p:attrNameLst>
                                          <p:attrName>ppt_y</p:attrName>
                                        </p:attrNameLst>
                                      </p:cBhvr>
                                      <p:tavLst>
                                        <p:tav tm="0">
                                          <p:val>
                                            <p:strVal val="#ppt_y+1"/>
                                          </p:val>
                                        </p:tav>
                                        <p:tav tm="100000">
                                          <p:val>
                                            <p:strVal val="#ppt_y"/>
                                          </p:val>
                                        </p:tav>
                                      </p:tavLst>
                                    </p:anim>
                                  </p:childTnLst>
                                </p:cTn>
                              </p:par>
                            </p:childTnLst>
                          </p:cTn>
                        </p:par>
                        <p:par>
                          <p:cTn id="8" fill="hold">
                            <p:stCondLst>
                              <p:cond delay="1000"/>
                            </p:stCondLst>
                            <p:childTnLst>
                              <p:par>
                                <p:cTn id="9" presetID="2" presetClass="entr" presetSubtype="4" fill="hold" nodeType="afterEffect">
                                  <p:stCondLst>
                                    <p:cond delay="0"/>
                                  </p:stCondLst>
                                  <p:childTnLst>
                                    <p:set>
                                      <p:cBhvr>
                                        <p:cTn id="10" dur="1" fill="hold">
                                          <p:stCondLst>
                                            <p:cond delay="0"/>
                                          </p:stCondLst>
                                        </p:cTn>
                                        <p:tgtEl>
                                          <p:spTgt spid="2549"/>
                                        </p:tgtEl>
                                        <p:attrNameLst>
                                          <p:attrName>style.visibility</p:attrName>
                                        </p:attrNameLst>
                                      </p:cBhvr>
                                      <p:to>
                                        <p:strVal val="visible"/>
                                      </p:to>
                                    </p:set>
                                    <p:anim calcmode="lin" valueType="num">
                                      <p:cBhvr additive="base">
                                        <p:cTn id="11" dur="1000"/>
                                        <p:tgtEl>
                                          <p:spTgt spid="254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93"/>
        <p:cNvGrpSpPr/>
        <p:nvPr/>
      </p:nvGrpSpPr>
      <p:grpSpPr>
        <a:xfrm>
          <a:off x="0" y="0"/>
          <a:ext cx="0" cy="0"/>
          <a:chOff x="0" y="0"/>
          <a:chExt cx="0" cy="0"/>
        </a:xfrm>
      </p:grpSpPr>
      <p:sp>
        <p:nvSpPr>
          <p:cNvPr id="1794" name="Google Shape;1794;p65"/>
          <p:cNvSpPr txBox="1">
            <a:spLocks noGrp="1"/>
          </p:cNvSpPr>
          <p:nvPr>
            <p:ph type="subTitle" idx="1"/>
          </p:nvPr>
        </p:nvSpPr>
        <p:spPr>
          <a:xfrm>
            <a:off x="1411605" y="2026920"/>
            <a:ext cx="6320790" cy="2887345"/>
          </a:xfrm>
          <a:prstGeom prst="rect">
            <a:avLst/>
          </a:prstGeom>
        </p:spPr>
        <p:txBody>
          <a:bodyPr spcFirstLastPara="1" wrap="square" lIns="91425" tIns="91425" rIns="91425" bIns="91425" anchor="ctr" anchorCtr="0">
            <a:noAutofit/>
          </a:bodyPr>
          <a:lstStyle/>
          <a:p>
            <a:pPr marL="285750" lvl="0" indent="-285750" algn="just" rtl="0">
              <a:spcBef>
                <a:spcPts val="0"/>
              </a:spcBef>
              <a:spcAft>
                <a:spcPts val="0"/>
              </a:spcAft>
              <a:buFont typeface="Arial" panose="020B0604020202020204" pitchFamily="34" charset="0"/>
              <a:buChar char="•"/>
            </a:pPr>
            <a:r>
              <a:rPr lang="en-GB" sz="1800" b="1"/>
              <a:t>19th Century:</a:t>
            </a:r>
            <a:r>
              <a:rPr lang="en-GB" sz="1800"/>
              <a:t> Asylums were established</a:t>
            </a:r>
            <a:r>
              <a:rPr lang="en-US" altLang="en-GB" sz="1800"/>
              <a:t> </a:t>
            </a:r>
            <a:r>
              <a:rPr lang="en-GB" sz="1800"/>
              <a:t>for the care and confinement of</a:t>
            </a:r>
            <a:r>
              <a:rPr lang="en-US" altLang="en-GB" sz="1800"/>
              <a:t> </a:t>
            </a:r>
            <a:r>
              <a:rPr lang="en-GB" sz="1800"/>
              <a:t>individuals</a:t>
            </a:r>
            <a:r>
              <a:rPr lang="en-US" altLang="en-GB" sz="1800"/>
              <a:t> </a:t>
            </a:r>
            <a:r>
              <a:rPr lang="en-GB" sz="1800"/>
              <a:t>with mental disorders</a:t>
            </a:r>
            <a:r>
              <a:rPr lang="en-US" altLang="en-GB" sz="1800"/>
              <a:t>.</a:t>
            </a:r>
          </a:p>
          <a:p>
            <a:pPr marL="0" lvl="0" indent="0" algn="just" rtl="0">
              <a:spcBef>
                <a:spcPts val="0"/>
              </a:spcBef>
              <a:spcAft>
                <a:spcPts val="0"/>
              </a:spcAft>
              <a:buFont typeface="Arial" panose="020B0604020202020204" pitchFamily="34" charset="0"/>
            </a:pPr>
            <a:endParaRPr lang="en-GB" sz="1800"/>
          </a:p>
          <a:p>
            <a:pPr marL="285750" lvl="0" indent="-285750" algn="just" rtl="0">
              <a:spcBef>
                <a:spcPts val="0"/>
              </a:spcBef>
              <a:spcAft>
                <a:spcPts val="0"/>
              </a:spcAft>
              <a:buFont typeface="Arial" panose="020B0604020202020204" pitchFamily="34" charset="0"/>
              <a:buChar char="•"/>
            </a:pPr>
            <a:r>
              <a:rPr lang="en-GB" sz="1800" b="1"/>
              <a:t>20th Century: </a:t>
            </a:r>
            <a:r>
              <a:rPr lang="en-GB" sz="1800"/>
              <a:t>Deinstitutionalization</a:t>
            </a:r>
            <a:r>
              <a:rPr lang="en-US" altLang="en-GB" sz="1800"/>
              <a:t> </a:t>
            </a:r>
            <a:r>
              <a:rPr lang="en-GB" sz="1800"/>
              <a:t>movement aimed to shift care from</a:t>
            </a:r>
            <a:r>
              <a:rPr lang="en-US" altLang="en-GB" sz="1800"/>
              <a:t> </a:t>
            </a:r>
            <a:r>
              <a:rPr lang="en-GB" sz="1800"/>
              <a:t>asylums to community-based settings</a:t>
            </a:r>
            <a:r>
              <a:rPr lang="en-US" altLang="en-GB" sz="1800"/>
              <a:t>.</a:t>
            </a:r>
          </a:p>
          <a:p>
            <a:pPr marL="0" lvl="0" indent="0" algn="just" rtl="0">
              <a:spcBef>
                <a:spcPts val="0"/>
              </a:spcBef>
              <a:spcAft>
                <a:spcPts val="0"/>
              </a:spcAft>
              <a:buFont typeface="Arial" panose="020B0604020202020204" pitchFamily="34" charset="0"/>
            </a:pPr>
            <a:endParaRPr lang="en-GB" sz="1800"/>
          </a:p>
          <a:p>
            <a:pPr marL="285750" lvl="0" indent="-285750" algn="just" rtl="0">
              <a:spcBef>
                <a:spcPts val="0"/>
              </a:spcBef>
              <a:spcAft>
                <a:spcPts val="0"/>
              </a:spcAft>
              <a:buFont typeface="Arial" panose="020B0604020202020204" pitchFamily="34" charset="0"/>
              <a:buChar char="•"/>
            </a:pPr>
            <a:r>
              <a:rPr lang="en-GB" sz="1800" b="1"/>
              <a:t>21st Century:</a:t>
            </a:r>
            <a:r>
              <a:rPr lang="en-GB" sz="1800"/>
              <a:t> Focus on person-centered</a:t>
            </a:r>
            <a:r>
              <a:rPr lang="en-US" altLang="en-GB" sz="1800"/>
              <a:t> </a:t>
            </a:r>
            <a:r>
              <a:rPr lang="en-GB" sz="1800"/>
              <a:t>care, community support, and</a:t>
            </a:r>
            <a:r>
              <a:rPr lang="en-US" altLang="en-GB" sz="1800"/>
              <a:t> </a:t>
            </a:r>
            <a:r>
              <a:rPr lang="en-GB" sz="1800"/>
              <a:t>destigmatization of mental health</a:t>
            </a:r>
            <a:r>
              <a:rPr lang="en-US" altLang="en-GB" sz="1800"/>
              <a:t>.</a:t>
            </a:r>
          </a:p>
        </p:txBody>
      </p:sp>
      <p:sp>
        <p:nvSpPr>
          <p:cNvPr id="1795" name="Google Shape;1795;p65"/>
          <p:cNvSpPr txBox="1">
            <a:spLocks noGrp="1"/>
          </p:cNvSpPr>
          <p:nvPr>
            <p:ph type="title" idx="4"/>
          </p:nvPr>
        </p:nvSpPr>
        <p:spPr>
          <a:xfrm>
            <a:off x="552960" y="1051465"/>
            <a:ext cx="7709100" cy="11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altLang="en-GB">
                <a:ln w="9525">
                  <a:solidFill>
                    <a:schemeClr val="bg1"/>
                  </a:solidFill>
                  <a:prstDash val="solid"/>
                </a:ln>
                <a:solidFill>
                  <a:schemeClr val="accent2"/>
                </a:solidFill>
                <a:effectLst>
                  <a:outerShdw blurRad="12700" dist="38100" dir="2700000" algn="tl" rotWithShape="0">
                    <a:schemeClr val="bg1">
                      <a:lumMod val="50000"/>
                    </a:schemeClr>
                  </a:outerShdw>
                </a:effectLst>
              </a:rPr>
              <a:t>Historic context mental health provision in the uk</a:t>
            </a:r>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356235" y="1847850"/>
            <a:ext cx="7650480" cy="2496185"/>
          </a:xfrm>
        </p:spPr>
        <p:txBody>
          <a:bodyPr/>
          <a:lstStyle/>
          <a:p>
            <a:pPr algn="just">
              <a:buFont typeface="Arial" panose="020B0604020202020204" pitchFamily="34" charset="0"/>
              <a:buChar char="•"/>
            </a:pPr>
            <a:r>
              <a:rPr lang="en-US" sz="1600" b="1"/>
              <a:t>Mental Health Act 1983: </a:t>
            </a:r>
            <a:r>
              <a:rPr lang="en-US" sz="1600"/>
              <a:t>Provided a legal framework for the detention and treatment of individuals with mental disorders.</a:t>
            </a:r>
          </a:p>
          <a:p>
            <a:pPr marL="139700" indent="0" algn="just">
              <a:buFont typeface="Arial" panose="020B0604020202020204" pitchFamily="34" charset="0"/>
              <a:buNone/>
            </a:pPr>
            <a:endParaRPr lang="en-US" sz="1600"/>
          </a:p>
          <a:p>
            <a:pPr algn="just">
              <a:buFont typeface="Arial" panose="020B0604020202020204" pitchFamily="34" charset="0"/>
              <a:buChar char="•"/>
            </a:pPr>
            <a:r>
              <a:rPr lang="en-US" sz="1600" b="1"/>
              <a:t>Mental Health Act 2007:</a:t>
            </a:r>
            <a:r>
              <a:rPr lang="en-US" sz="1600"/>
              <a:t> Introduced new safeguards and rights for individuals detained under the Act.</a:t>
            </a:r>
          </a:p>
          <a:p>
            <a:pPr marL="139700" indent="0" algn="just">
              <a:buFont typeface="Arial" panose="020B0604020202020204" pitchFamily="34" charset="0"/>
              <a:buNone/>
            </a:pPr>
            <a:endParaRPr lang="en-US" sz="1600"/>
          </a:p>
          <a:p>
            <a:pPr algn="just">
              <a:buFont typeface="Arial" panose="020B0604020202020204" pitchFamily="34" charset="0"/>
              <a:buChar char="•"/>
            </a:pPr>
            <a:r>
              <a:rPr lang="en-US" sz="1600" b="1"/>
              <a:t>Mental Capacity Act 2005:</a:t>
            </a:r>
            <a:r>
              <a:rPr lang="en-US" sz="1600"/>
              <a:t> </a:t>
            </a:r>
            <a:r>
              <a:rPr lang="en-US" sz="1600">
                <a:sym typeface="+mn-ea"/>
              </a:rPr>
              <a:t>Strengthened the rights of individuals to make decisions about their own care.</a:t>
            </a:r>
          </a:p>
          <a:p>
            <a:pPr marL="139700" indent="0" algn="just">
              <a:buFont typeface="Arial" panose="020B0604020202020204" pitchFamily="34" charset="0"/>
              <a:buNone/>
            </a:pPr>
            <a:endParaRPr lang="en-US" sz="1600"/>
          </a:p>
          <a:p>
            <a:pPr algn="just">
              <a:buFont typeface="Arial" panose="020B0604020202020204" pitchFamily="34" charset="0"/>
              <a:buChar char="•"/>
            </a:pPr>
            <a:r>
              <a:rPr lang="en-US" sz="1600" b="1"/>
              <a:t>Mental Health Act 2022: </a:t>
            </a:r>
            <a:r>
              <a:rPr lang="en-US" sz="1600"/>
              <a:t>Proposed reforms to improve patient rights, increase access to community-based care, and enhance support for individuals withmental disorders.</a:t>
            </a:r>
          </a:p>
        </p:txBody>
      </p:sp>
      <p:sp>
        <p:nvSpPr>
          <p:cNvPr id="3" name="Title 2"/>
          <p:cNvSpPr>
            <a:spLocks noGrp="1"/>
          </p:cNvSpPr>
          <p:nvPr>
            <p:ph type="title"/>
          </p:nvPr>
        </p:nvSpPr>
        <p:spPr>
          <a:xfrm>
            <a:off x="599950" y="350425"/>
            <a:ext cx="7709100" cy="613800"/>
          </a:xfrm>
        </p:spPr>
        <p:txBody>
          <a:bodyPr/>
          <a:lstStyle/>
          <a:p>
            <a:pPr algn="ctr"/>
            <a:r>
              <a:rPr lang="en-US" sz="2800">
                <a:ln w="13462">
                  <a:solidFill>
                    <a:schemeClr val="bg1"/>
                  </a:solidFill>
                  <a:prstDash val="solid"/>
                </a:ln>
                <a:solidFill>
                  <a:schemeClr val="accent2"/>
                </a:solidFill>
                <a:effectLst>
                  <a:outerShdw dist="38100" dir="2700000" algn="bl" rotWithShape="0">
                    <a:schemeClr val="accent5"/>
                  </a:outerShdw>
                </a:effectLst>
              </a:rPr>
              <a:t>changes in uk mental health legislation</a:t>
            </a:r>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990"/>
        <p:cNvGrpSpPr/>
        <p:nvPr/>
      </p:nvGrpSpPr>
      <p:grpSpPr>
        <a:xfrm>
          <a:off x="0" y="0"/>
          <a:ext cx="0" cy="0"/>
          <a:chOff x="0" y="0"/>
          <a:chExt cx="0" cy="0"/>
        </a:xfrm>
      </p:grpSpPr>
      <p:sp>
        <p:nvSpPr>
          <p:cNvPr id="2991" name="Google Shape;2991;p101"/>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ln w="22225">
                  <a:solidFill>
                    <a:schemeClr val="accent2"/>
                  </a:solidFill>
                  <a:prstDash val="solid"/>
                </a:ln>
                <a:solidFill>
                  <a:schemeClr val="accent2">
                    <a:lumMod val="40000"/>
                    <a:lumOff val="60000"/>
                  </a:schemeClr>
                </a:solidFill>
                <a:effectLst/>
              </a:rPr>
              <a:t>EstimAted CaseS</a:t>
            </a:r>
          </a:p>
        </p:txBody>
      </p:sp>
      <p:sp>
        <p:nvSpPr>
          <p:cNvPr id="2992" name="Google Shape;2992;p101"/>
          <p:cNvSpPr txBox="1"/>
          <p:nvPr/>
        </p:nvSpPr>
        <p:spPr>
          <a:xfrm>
            <a:off x="1156125" y="3443050"/>
            <a:ext cx="1718700" cy="45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300">
                <a:solidFill>
                  <a:schemeClr val="dk1"/>
                </a:solidFill>
                <a:latin typeface="Rubik Mono One" panose="02000504020000020004"/>
                <a:ea typeface="Rubik Mono One" panose="02000504020000020004"/>
                <a:cs typeface="Rubik Mono One" panose="02000504020000020004"/>
                <a:sym typeface="Rubik Mono One" panose="02000504020000020004"/>
              </a:rPr>
              <a:t>202</a:t>
            </a:r>
            <a:r>
              <a:rPr lang="en-US" altLang="en-GB" sz="2300">
                <a:solidFill>
                  <a:schemeClr val="dk1"/>
                </a:solidFill>
                <a:latin typeface="Rubik Mono One" panose="02000504020000020004"/>
                <a:ea typeface="Rubik Mono One" panose="02000504020000020004"/>
                <a:cs typeface="Rubik Mono One" panose="02000504020000020004"/>
                <a:sym typeface="Rubik Mono One" panose="02000504020000020004"/>
              </a:rPr>
              <a:t>3</a:t>
            </a:r>
          </a:p>
        </p:txBody>
      </p:sp>
      <p:sp>
        <p:nvSpPr>
          <p:cNvPr id="2994" name="Google Shape;2994;p101"/>
          <p:cNvSpPr txBox="1"/>
          <p:nvPr/>
        </p:nvSpPr>
        <p:spPr>
          <a:xfrm>
            <a:off x="2860450" y="3443050"/>
            <a:ext cx="1718700" cy="45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300">
                <a:solidFill>
                  <a:schemeClr val="dk1"/>
                </a:solidFill>
                <a:latin typeface="Rubik Mono One" panose="02000504020000020004"/>
                <a:ea typeface="Rubik Mono One" panose="02000504020000020004"/>
                <a:cs typeface="Rubik Mono One" panose="02000504020000020004"/>
                <a:sym typeface="Rubik Mono One" panose="02000504020000020004"/>
              </a:rPr>
              <a:t>2030</a:t>
            </a:r>
            <a:endParaRPr sz="23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sp>
        <p:nvSpPr>
          <p:cNvPr id="2996" name="Google Shape;2996;p101"/>
          <p:cNvSpPr txBox="1"/>
          <p:nvPr/>
        </p:nvSpPr>
        <p:spPr>
          <a:xfrm>
            <a:off x="4564775" y="3443050"/>
            <a:ext cx="1718700" cy="45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300">
                <a:solidFill>
                  <a:schemeClr val="dk1"/>
                </a:solidFill>
                <a:latin typeface="Rubik Mono One" panose="02000504020000020004"/>
                <a:ea typeface="Rubik Mono One" panose="02000504020000020004"/>
                <a:cs typeface="Rubik Mono One" panose="02000504020000020004"/>
                <a:sym typeface="Rubik Mono One" panose="02000504020000020004"/>
              </a:rPr>
              <a:t>2040</a:t>
            </a:r>
            <a:endParaRPr sz="23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sp>
        <p:nvSpPr>
          <p:cNvPr id="2998" name="Google Shape;2998;p101"/>
          <p:cNvSpPr txBox="1"/>
          <p:nvPr/>
        </p:nvSpPr>
        <p:spPr>
          <a:xfrm>
            <a:off x="6269100" y="3443050"/>
            <a:ext cx="1718700" cy="45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300">
                <a:solidFill>
                  <a:schemeClr val="dk1"/>
                </a:solidFill>
                <a:latin typeface="Rubik Mono One" panose="02000504020000020004"/>
                <a:ea typeface="Rubik Mono One" panose="02000504020000020004"/>
                <a:cs typeface="Rubik Mono One" panose="02000504020000020004"/>
                <a:sym typeface="Rubik Mono One" panose="02000504020000020004"/>
              </a:rPr>
              <a:t>2050</a:t>
            </a:r>
            <a:endParaRPr sz="23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grpSp>
        <p:nvGrpSpPr>
          <p:cNvPr id="3000" name="Google Shape;3000;p101"/>
          <p:cNvGrpSpPr/>
          <p:nvPr/>
        </p:nvGrpSpPr>
        <p:grpSpPr>
          <a:xfrm>
            <a:off x="1647726" y="2345295"/>
            <a:ext cx="735910" cy="941941"/>
            <a:chOff x="7951725" y="1318475"/>
            <a:chExt cx="433500" cy="2432700"/>
          </a:xfrm>
        </p:grpSpPr>
        <p:sp>
          <p:nvSpPr>
            <p:cNvPr id="3001" name="Google Shape;3001;p101"/>
            <p:cNvSpPr/>
            <p:nvPr/>
          </p:nvSpPr>
          <p:spPr>
            <a:xfrm flipH="1">
              <a:off x="7951725" y="1318475"/>
              <a:ext cx="433500" cy="24327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sp>
          <p:nvSpPr>
            <p:cNvPr id="3002" name="Google Shape;3002;p101"/>
            <p:cNvSpPr/>
            <p:nvPr/>
          </p:nvSpPr>
          <p:spPr>
            <a:xfrm rot="5400000" flipH="1">
              <a:off x="7794227" y="3036883"/>
              <a:ext cx="748500" cy="290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grpSp>
      <p:grpSp>
        <p:nvGrpSpPr>
          <p:cNvPr id="3003" name="Google Shape;3003;p101"/>
          <p:cNvGrpSpPr/>
          <p:nvPr/>
        </p:nvGrpSpPr>
        <p:grpSpPr>
          <a:xfrm>
            <a:off x="3351876" y="2345295"/>
            <a:ext cx="735910" cy="941941"/>
            <a:chOff x="7951725" y="1318475"/>
            <a:chExt cx="433500" cy="2432700"/>
          </a:xfrm>
        </p:grpSpPr>
        <p:sp>
          <p:nvSpPr>
            <p:cNvPr id="3004" name="Google Shape;3004;p101"/>
            <p:cNvSpPr/>
            <p:nvPr/>
          </p:nvSpPr>
          <p:spPr>
            <a:xfrm flipH="1">
              <a:off x="7951725" y="1318475"/>
              <a:ext cx="433500" cy="24327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sp>
          <p:nvSpPr>
            <p:cNvPr id="3005" name="Google Shape;3005;p101"/>
            <p:cNvSpPr/>
            <p:nvPr/>
          </p:nvSpPr>
          <p:spPr>
            <a:xfrm rot="5400000" flipH="1">
              <a:off x="7577027" y="2819708"/>
              <a:ext cx="1182900" cy="290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grpSp>
      <p:grpSp>
        <p:nvGrpSpPr>
          <p:cNvPr id="3006" name="Google Shape;3006;p101"/>
          <p:cNvGrpSpPr/>
          <p:nvPr/>
        </p:nvGrpSpPr>
        <p:grpSpPr>
          <a:xfrm>
            <a:off x="5056026" y="2345295"/>
            <a:ext cx="735910" cy="941941"/>
            <a:chOff x="7951725" y="1318475"/>
            <a:chExt cx="433500" cy="2432700"/>
          </a:xfrm>
        </p:grpSpPr>
        <p:sp>
          <p:nvSpPr>
            <p:cNvPr id="3007" name="Google Shape;3007;p101"/>
            <p:cNvSpPr/>
            <p:nvPr/>
          </p:nvSpPr>
          <p:spPr>
            <a:xfrm flipH="1">
              <a:off x="7951725" y="1318475"/>
              <a:ext cx="433500" cy="24327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sp>
          <p:nvSpPr>
            <p:cNvPr id="3008" name="Google Shape;3008;p101"/>
            <p:cNvSpPr/>
            <p:nvPr/>
          </p:nvSpPr>
          <p:spPr>
            <a:xfrm rot="5400000" flipH="1">
              <a:off x="7481927" y="2724612"/>
              <a:ext cx="1373100" cy="290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grpSp>
      <p:grpSp>
        <p:nvGrpSpPr>
          <p:cNvPr id="3009" name="Google Shape;3009;p101"/>
          <p:cNvGrpSpPr/>
          <p:nvPr/>
        </p:nvGrpSpPr>
        <p:grpSpPr>
          <a:xfrm>
            <a:off x="6760176" y="2345295"/>
            <a:ext cx="735910" cy="941941"/>
            <a:chOff x="7951725" y="1318475"/>
            <a:chExt cx="433500" cy="2432700"/>
          </a:xfrm>
        </p:grpSpPr>
        <p:sp>
          <p:nvSpPr>
            <p:cNvPr id="3010" name="Google Shape;3010;p101"/>
            <p:cNvSpPr/>
            <p:nvPr/>
          </p:nvSpPr>
          <p:spPr>
            <a:xfrm flipH="1">
              <a:off x="7951725" y="1318475"/>
              <a:ext cx="433500" cy="24327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sp>
          <p:nvSpPr>
            <p:cNvPr id="3011" name="Google Shape;3011;p101"/>
            <p:cNvSpPr/>
            <p:nvPr/>
          </p:nvSpPr>
          <p:spPr>
            <a:xfrm rot="5400000" flipH="1">
              <a:off x="7359677" y="2602367"/>
              <a:ext cx="1617600" cy="290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grpSp>
      <p:sp>
        <p:nvSpPr>
          <p:cNvPr id="3012" name="Google Shape;3012;p101"/>
          <p:cNvSpPr txBox="1"/>
          <p:nvPr/>
        </p:nvSpPr>
        <p:spPr>
          <a:xfrm>
            <a:off x="1156150" y="1141975"/>
            <a:ext cx="5523000" cy="789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a:solidFill>
                  <a:schemeClr val="dk1"/>
                </a:solidFill>
                <a:latin typeface="Asap"/>
                <a:ea typeface="Asap"/>
                <a:cs typeface="Asap"/>
                <a:sym typeface="Asap"/>
              </a:rPr>
              <a:t>The number of dementia is expected to </a:t>
            </a:r>
            <a:r>
              <a:rPr>
                <a:sym typeface="+mn-ea"/>
              </a:rPr>
              <a:t>exceed 2 million</a:t>
            </a:r>
            <a:r>
              <a:rPr lang="en-US">
                <a:sym typeface="+mn-ea"/>
              </a:rPr>
              <a:t> </a:t>
            </a:r>
            <a:r>
              <a:rPr lang="en-GB">
                <a:solidFill>
                  <a:schemeClr val="dk1"/>
                </a:solidFill>
                <a:latin typeface="Rubik Mono One" panose="02000504020000020004"/>
                <a:ea typeface="Rubik Mono One" panose="02000504020000020004"/>
                <a:cs typeface="Rubik Mono One" panose="02000504020000020004"/>
                <a:sym typeface="Rubik Mono One" panose="02000504020000020004"/>
              </a:rPr>
              <a:t>by 2050</a:t>
            </a:r>
            <a:endParaRPr>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cxnSp>
        <p:nvCxnSpPr>
          <p:cNvPr id="3013" name="Google Shape;3013;p101"/>
          <p:cNvCxnSpPr/>
          <p:nvPr/>
        </p:nvCxnSpPr>
        <p:spPr>
          <a:xfrm rot="10800000" flipH="1">
            <a:off x="1403988" y="2024450"/>
            <a:ext cx="6197700" cy="561000"/>
          </a:xfrm>
          <a:prstGeom prst="straightConnector1">
            <a:avLst/>
          </a:prstGeom>
          <a:noFill/>
          <a:ln w="38100" cap="flat" cmpd="sng">
            <a:solidFill>
              <a:schemeClr val="accent2"/>
            </a:solidFill>
            <a:prstDash val="solid"/>
            <a:round/>
            <a:headEnd type="none" w="med" len="med"/>
            <a:tailEnd type="triangle" w="med" len="med"/>
          </a:ln>
        </p:spPr>
      </p:cxnSp>
    </p:spTree>
  </p:cSld>
  <p:clrMapOvr>
    <a:masterClrMapping/>
  </p:clrMapOvr>
  <mc:AlternateContent xmlns:mc="http://schemas.openxmlformats.org/markup-compatibility/2006" xmlns:p14="http://schemas.microsoft.com/office/powerpoint/2010/main">
    <mc:Choice Requires="p14">
      <p:transition spd="med">
        <p:pull/>
      </p:transition>
    </mc:Choice>
    <mc:Fallback xmlns="">
      <p:transition spd="med">
        <p:pull/>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3013"/>
                                        </p:tgtEl>
                                        <p:attrNameLst>
                                          <p:attrName>style.visibility</p:attrName>
                                        </p:attrNameLst>
                                      </p:cBhvr>
                                      <p:to>
                                        <p:strVal val="visible"/>
                                      </p:to>
                                    </p:set>
                                    <p:anim calcmode="lin" valueType="num">
                                      <p:cBhvr additive="base">
                                        <p:cTn id="7" dur="1000"/>
                                        <p:tgtEl>
                                          <p:spTgt spid="3013"/>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1286510" y="1513840"/>
            <a:ext cx="5843270" cy="2496185"/>
          </a:xfrm>
        </p:spPr>
        <p:txBody>
          <a:bodyPr/>
          <a:lstStyle/>
          <a:p>
            <a:pPr algn="just"/>
            <a:r>
              <a:rPr lang="en-US" sz="1800"/>
              <a:t>Changes in legislation may enhance access to mental health services for individuals like Raj.</a:t>
            </a:r>
          </a:p>
          <a:p>
            <a:pPr marL="139700" indent="0" algn="just">
              <a:buNone/>
            </a:pPr>
            <a:endParaRPr lang="en-US" sz="1800"/>
          </a:p>
          <a:p>
            <a:pPr algn="just"/>
            <a:r>
              <a:rPr lang="en-US" sz="1800"/>
              <a:t>Limitations in the current system may hinder Raj's ability to receive adequate support and inclusion</a:t>
            </a:r>
          </a:p>
        </p:txBody>
      </p:sp>
      <p:sp>
        <p:nvSpPr>
          <p:cNvPr id="3" name="Title 2"/>
          <p:cNvSpPr>
            <a:spLocks noGrp="1"/>
          </p:cNvSpPr>
          <p:nvPr>
            <p:ph type="title"/>
          </p:nvPr>
        </p:nvSpPr>
        <p:spPr>
          <a:xfrm>
            <a:off x="1177290" y="419100"/>
            <a:ext cx="5952490" cy="614045"/>
          </a:xfrm>
        </p:spPr>
        <p:txBody>
          <a:bodyPr/>
          <a:lstStyle/>
          <a:p>
            <a:pPr algn="ctr"/>
            <a:r>
              <a:rPr lang="en-US" sz="2400">
                <a:ln w="22225">
                  <a:solidFill>
                    <a:schemeClr val="accent2"/>
                  </a:solidFill>
                  <a:prstDash val="solid"/>
                </a:ln>
                <a:solidFill>
                  <a:schemeClr val="accent2">
                    <a:lumMod val="40000"/>
                    <a:lumOff val="60000"/>
                  </a:schemeClr>
                </a:solidFill>
                <a:effectLst/>
              </a:rPr>
              <a:t>Case Study: Raj's Journey and the Impact of Legislation</a:t>
            </a:r>
          </a:p>
        </p:txBody>
      </p:sp>
    </p:spTree>
  </p:cSld>
  <p:clrMapOvr>
    <a:masterClrMapping/>
  </p:clrMapOvr>
  <mc:AlternateContent xmlns:mc="http://schemas.openxmlformats.org/markup-compatibility/2006" xmlns:p14="http://schemas.microsoft.com/office/powerpoint/2010/main">
    <mc:Choice Requires="p14">
      <p:transition spd="slow">
        <p:cover dir="d"/>
      </p:transition>
    </mc:Choice>
    <mc:Fallback xmlns="">
      <p:transition spd="slow">
        <p:cover dir="d"/>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96950" y="2079625"/>
            <a:ext cx="6770370" cy="2496185"/>
          </a:xfrm>
        </p:spPr>
        <p:txBody>
          <a:bodyPr/>
          <a:lstStyle/>
          <a:p>
            <a:pPr marL="139700" indent="0" algn="ctr">
              <a:buNone/>
            </a:pPr>
            <a:r>
              <a:rPr lang="en-US" sz="2400" b="1"/>
              <a:t>Symptom Management</a:t>
            </a:r>
          </a:p>
          <a:p>
            <a:pPr marL="139700" indent="0" algn="ctr">
              <a:buNone/>
            </a:pPr>
            <a:endParaRPr lang="en-US" sz="2400" b="1"/>
          </a:p>
          <a:p>
            <a:pPr marL="139700" indent="0" algn="ctr">
              <a:buNone/>
            </a:pPr>
            <a:r>
              <a:rPr lang="en-US" sz="2400" b="1"/>
              <a:t>Financial Support</a:t>
            </a:r>
          </a:p>
          <a:p>
            <a:pPr marL="139700" indent="0" algn="ctr">
              <a:buNone/>
            </a:pPr>
            <a:endParaRPr lang="en-US" sz="2400"/>
          </a:p>
          <a:p>
            <a:pPr marL="139700" indent="0" algn="ctr">
              <a:buNone/>
            </a:pPr>
            <a:r>
              <a:rPr lang="en-US" sz="2400" b="1"/>
              <a:t>Community Engagement</a:t>
            </a:r>
          </a:p>
        </p:txBody>
      </p:sp>
      <p:sp>
        <p:nvSpPr>
          <p:cNvPr id="3" name="Title 2"/>
          <p:cNvSpPr>
            <a:spLocks noGrp="1"/>
          </p:cNvSpPr>
          <p:nvPr>
            <p:ph type="title"/>
          </p:nvPr>
        </p:nvSpPr>
        <p:spPr>
          <a:xfrm>
            <a:off x="1572895" y="365760"/>
            <a:ext cx="5618480" cy="614045"/>
          </a:xfrm>
        </p:spPr>
        <p:txBody>
          <a:bodyPr/>
          <a:lstStyle/>
          <a:p>
            <a:pPr algn="ctr"/>
            <a:r>
              <a:rPr lang="en-US" sz="2400">
                <a:ln w="22225">
                  <a:solidFill>
                    <a:schemeClr val="accent2"/>
                  </a:solidFill>
                  <a:prstDash val="solid"/>
                </a:ln>
                <a:solidFill>
                  <a:schemeClr val="accent2">
                    <a:lumMod val="40000"/>
                    <a:lumOff val="60000"/>
                  </a:schemeClr>
                </a:solidFill>
                <a:effectLst/>
              </a:rPr>
              <a:t>recommendations for service user in the case study</a:t>
            </a:r>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0720" y="1719580"/>
            <a:ext cx="6572250" cy="2496185"/>
          </a:xfrm>
        </p:spPr>
        <p:txBody>
          <a:bodyPr/>
          <a:lstStyle/>
          <a:p>
            <a:pPr algn="just"/>
            <a:r>
              <a:rPr lang="en-US" sz="1800" b="1"/>
              <a:t>Enhanced Support Services:</a:t>
            </a:r>
            <a:r>
              <a:rPr lang="en-US" sz="1800"/>
              <a:t> Increase funding and resources for mental health services, including specialized support for dementia</a:t>
            </a:r>
          </a:p>
          <a:p>
            <a:pPr marL="139700" indent="0" algn="just">
              <a:buNone/>
            </a:pPr>
            <a:endParaRPr lang="en-US" sz="1800"/>
          </a:p>
          <a:p>
            <a:pPr algn="just"/>
            <a:r>
              <a:rPr lang="en-US" sz="1800" b="1"/>
              <a:t>Awareness and Education:</a:t>
            </a:r>
            <a:r>
              <a:rPr lang="en-US" sz="1800"/>
              <a:t> Promote awareness and understanding of dementia to reduce stigma and improve early detection</a:t>
            </a:r>
          </a:p>
          <a:p>
            <a:pPr marL="139700" indent="0" algn="just">
              <a:buNone/>
            </a:pPr>
            <a:endParaRPr lang="en-US" sz="1800"/>
          </a:p>
          <a:p>
            <a:pPr algn="just"/>
            <a:r>
              <a:rPr lang="en-US" sz="1800" b="1"/>
              <a:t>Accessible Care:</a:t>
            </a:r>
            <a:r>
              <a:rPr lang="en-US" sz="1800"/>
              <a:t> Improve accessibility to mental health care, particularly for individuals with unique circumstances like Raj</a:t>
            </a:r>
          </a:p>
        </p:txBody>
      </p:sp>
      <p:sp>
        <p:nvSpPr>
          <p:cNvPr id="3" name="Title 2"/>
          <p:cNvSpPr>
            <a:spLocks noGrp="1"/>
          </p:cNvSpPr>
          <p:nvPr>
            <p:ph type="title"/>
          </p:nvPr>
        </p:nvSpPr>
        <p:spPr>
          <a:xfrm>
            <a:off x="838835" y="452120"/>
            <a:ext cx="6256020" cy="614045"/>
          </a:xfrm>
        </p:spPr>
        <p:txBody>
          <a:bodyPr/>
          <a:lstStyle/>
          <a:p>
            <a:pPr algn="ctr"/>
            <a:r>
              <a:rPr lang="en-US" sz="2400">
                <a:ln w="22225">
                  <a:solidFill>
                    <a:schemeClr val="accent2"/>
                  </a:solidFill>
                  <a:prstDash val="solid"/>
                </a:ln>
                <a:solidFill>
                  <a:schemeClr val="accent2">
                    <a:lumMod val="40000"/>
                    <a:lumOff val="60000"/>
                  </a:schemeClr>
                </a:solidFill>
                <a:effectLst/>
              </a:rPr>
              <a:t>recommendations for future improvement</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1209675" y="1513840"/>
            <a:ext cx="6352540" cy="2496185"/>
          </a:xfrm>
        </p:spPr>
        <p:txBody>
          <a:bodyPr/>
          <a:lstStyle/>
          <a:p>
            <a:pPr marL="139700" indent="0" algn="ctr">
              <a:buNone/>
            </a:pPr>
            <a:r>
              <a:rPr lang="en-US" sz="2400" b="1"/>
              <a:t>Organizations</a:t>
            </a:r>
          </a:p>
          <a:p>
            <a:pPr marL="139700" indent="0" algn="ctr">
              <a:buNone/>
            </a:pPr>
            <a:endParaRPr lang="en-US" sz="2400" b="1"/>
          </a:p>
          <a:p>
            <a:pPr marL="139700" indent="0" algn="ctr">
              <a:buNone/>
            </a:pPr>
            <a:r>
              <a:rPr lang="en-US" sz="2400" b="1"/>
              <a:t>Support Groups</a:t>
            </a:r>
          </a:p>
          <a:p>
            <a:pPr marL="139700" indent="0" algn="ctr">
              <a:buNone/>
            </a:pPr>
            <a:endParaRPr lang="en-US" sz="2400" b="1"/>
          </a:p>
          <a:p>
            <a:pPr marL="139700" indent="0" algn="ctr">
              <a:buNone/>
            </a:pPr>
            <a:r>
              <a:rPr lang="en-US" sz="2400" b="1"/>
              <a:t>Healthcare Professionals</a:t>
            </a:r>
          </a:p>
        </p:txBody>
      </p:sp>
      <p:sp>
        <p:nvSpPr>
          <p:cNvPr id="3" name="Title 2"/>
          <p:cNvSpPr>
            <a:spLocks noGrp="1"/>
          </p:cNvSpPr>
          <p:nvPr>
            <p:ph type="title"/>
          </p:nvPr>
        </p:nvSpPr>
        <p:spPr>
          <a:xfrm>
            <a:off x="1816100" y="625475"/>
            <a:ext cx="5140325" cy="1376680"/>
          </a:xfrm>
        </p:spPr>
        <p:txBody>
          <a:bodyPr/>
          <a:lstStyle/>
          <a:p>
            <a:pPr algn="ctr"/>
            <a:r>
              <a:rPr lang="en-US" sz="2400">
                <a:ln w="22225">
                  <a:solidFill>
                    <a:schemeClr val="accent2"/>
                  </a:solidFill>
                  <a:prstDash val="solid"/>
                </a:ln>
                <a:solidFill>
                  <a:schemeClr val="accent2">
                    <a:lumMod val="40000"/>
                    <a:lumOff val="60000"/>
                  </a:schemeClr>
                </a:solidFill>
                <a:effectLst/>
              </a:rPr>
              <a:t>supportive service &amp; resources</a:t>
            </a:r>
          </a:p>
        </p:txBody>
      </p:sp>
    </p:spTree>
  </p:cSld>
  <p:clrMapOvr>
    <a:masterClrMapping/>
  </p:clrMapOvr>
  <mc:AlternateContent xmlns:mc="http://schemas.openxmlformats.org/markup-compatibility/2006" xmlns:p14="http://schemas.microsoft.com/office/powerpoint/2010/main">
    <mc:Choice Requires="p14">
      <p:transition spd="slow">
        <p:push dir="u"/>
      </p:transition>
    </mc:Choice>
    <mc:Fallback xmlns="">
      <p:transition spd="slow">
        <p:push dir="u"/>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17550" y="1574800"/>
            <a:ext cx="7666990" cy="3195955"/>
          </a:xfrm>
        </p:spPr>
        <p:txBody>
          <a:bodyPr/>
          <a:lstStyle/>
          <a:p>
            <a:pPr marL="139700" indent="0" algn="ctr">
              <a:buNone/>
            </a:pPr>
            <a:r>
              <a:rPr lang="en-US" sz="2400" b="1"/>
              <a:t>Barriers and Stigma</a:t>
            </a:r>
          </a:p>
          <a:p>
            <a:pPr marL="139700" indent="0" algn="ctr">
              <a:buNone/>
            </a:pPr>
            <a:endParaRPr lang="en-US" sz="2400" b="1"/>
          </a:p>
          <a:p>
            <a:pPr marL="139700" indent="0" algn="ctr">
              <a:buNone/>
            </a:pPr>
            <a:r>
              <a:rPr lang="en-US" sz="2400" b="1"/>
              <a:t>Continued Efforts</a:t>
            </a:r>
          </a:p>
        </p:txBody>
      </p:sp>
      <p:sp>
        <p:nvSpPr>
          <p:cNvPr id="3" name="Title 2"/>
          <p:cNvSpPr>
            <a:spLocks noGrp="1"/>
          </p:cNvSpPr>
          <p:nvPr>
            <p:ph type="title"/>
          </p:nvPr>
        </p:nvSpPr>
        <p:spPr>
          <a:xfrm>
            <a:off x="1428750" y="882015"/>
            <a:ext cx="6287135" cy="1313815"/>
          </a:xfrm>
        </p:spPr>
        <p:txBody>
          <a:bodyPr/>
          <a:lstStyle/>
          <a:p>
            <a:pPr algn="ctr"/>
            <a:r>
              <a:rPr lang="en-US" sz="2800">
                <a:ln w="22225">
                  <a:solidFill>
                    <a:schemeClr val="accent2"/>
                  </a:solidFill>
                  <a:prstDash val="solid"/>
                </a:ln>
                <a:solidFill>
                  <a:schemeClr val="accent2">
                    <a:lumMod val="40000"/>
                    <a:lumOff val="60000"/>
                  </a:schemeClr>
                </a:solidFill>
                <a:effectLst/>
              </a:rPr>
              <a:t>challenges &amp; future outlook</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17"/>
        <p:cNvGrpSpPr/>
        <p:nvPr/>
      </p:nvGrpSpPr>
      <p:grpSpPr>
        <a:xfrm>
          <a:off x="0" y="0"/>
          <a:ext cx="0" cy="0"/>
          <a:chOff x="0" y="0"/>
          <a:chExt cx="0" cy="0"/>
        </a:xfrm>
      </p:grpSpPr>
      <p:sp>
        <p:nvSpPr>
          <p:cNvPr id="3019" name="Google Shape;3019;p102"/>
          <p:cNvSpPr txBox="1">
            <a:spLocks noGrp="1"/>
          </p:cNvSpPr>
          <p:nvPr>
            <p:ph type="title"/>
          </p:nvPr>
        </p:nvSpPr>
        <p:spPr>
          <a:xfrm flipH="1">
            <a:off x="1952625" y="1864995"/>
            <a:ext cx="5238115" cy="165735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altLang="en-GB" sz="3600">
                <a:ln w="22225">
                  <a:solidFill>
                    <a:schemeClr val="accent2"/>
                  </a:solidFill>
                  <a:prstDash val="solid"/>
                </a:ln>
                <a:solidFill>
                  <a:schemeClr val="accent2">
                    <a:lumMod val="40000"/>
                    <a:lumOff val="60000"/>
                  </a:schemeClr>
                </a:solidFill>
                <a:effectLst/>
              </a:rPr>
              <a:t>THANKYOU!</a:t>
            </a:r>
          </a:p>
        </p:txBody>
      </p:sp>
    </p:spTree>
  </p:cSld>
  <p:clrMapOvr>
    <a:masterClrMapping/>
  </p:clrMapOvr>
  <mc:AlternateContent xmlns:mc="http://schemas.openxmlformats.org/markup-compatibility/2006" xmlns:p14="http://schemas.microsoft.com/office/powerpoint/2010/main">
    <mc:Choice Requires="p14">
      <p:transition spd="slow">
        <p:cover dir="d"/>
      </p:transition>
    </mc:Choice>
    <mc:Fallback xmlns="">
      <p:transition spd="slow">
        <p:cover dir="d"/>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280"/>
        <p:cNvGrpSpPr/>
        <p:nvPr/>
      </p:nvGrpSpPr>
      <p:grpSpPr>
        <a:xfrm>
          <a:off x="0" y="0"/>
          <a:ext cx="0" cy="0"/>
          <a:chOff x="0" y="0"/>
          <a:chExt cx="0" cy="0"/>
        </a:xfrm>
      </p:grpSpPr>
      <p:sp>
        <p:nvSpPr>
          <p:cNvPr id="3281" name="Google Shape;3281;p111"/>
          <p:cNvSpPr txBox="1">
            <a:spLocks noGrp="1"/>
          </p:cNvSpPr>
          <p:nvPr>
            <p:ph type="subTitle" idx="1"/>
          </p:nvPr>
        </p:nvSpPr>
        <p:spPr>
          <a:xfrm flipH="1">
            <a:off x="717550" y="1219835"/>
            <a:ext cx="3933825" cy="3324225"/>
          </a:xfrm>
          <a:prstGeom prst="rect">
            <a:avLst/>
          </a:prstGeom>
        </p:spPr>
        <p:txBody>
          <a:bodyPr spcFirstLastPara="1" wrap="square" lIns="91425" tIns="91425" rIns="91425" bIns="91425" anchor="ctr" anchorCtr="0">
            <a:noAutofit/>
          </a:bodyPr>
          <a:lstStyle/>
          <a:p>
            <a:pPr lvl="0" algn="just" rtl="0">
              <a:spcBef>
                <a:spcPts val="0"/>
              </a:spcBef>
              <a:spcAft>
                <a:spcPts val="0"/>
              </a:spcAft>
              <a:buSzPts val="1400"/>
              <a:buFont typeface="Arial" panose="020B0604020202020204" pitchFamily="34" charset="0"/>
              <a:buChar char="•"/>
            </a:pPr>
            <a:r>
              <a:rPr lang="en-GB" sz="900">
                <a:solidFill>
                  <a:srgbClr val="191919"/>
                </a:solidFill>
              </a:rPr>
              <a:t>Wilkinson, T., Ly, A., Schnier, C., Rannikmäe, K., Bush, K., Brayne, C., Quinn, T.J. and Sudlow, C.L.M. (2018). Identifying dementia cases with routinely collected health data: A systematic review. Alzheimer’s &amp; Dementia, 14(8), pp.1038–1051. doi:https://doi.org/10.1016/j.jalz.2018.02.016.</a:t>
            </a:r>
          </a:p>
          <a:p>
            <a:pPr lvl="0" algn="just" rtl="0">
              <a:spcBef>
                <a:spcPts val="0"/>
              </a:spcBef>
              <a:spcAft>
                <a:spcPts val="0"/>
              </a:spcAft>
              <a:buSzPts val="1400"/>
              <a:buFont typeface="Arial" panose="020B0604020202020204" pitchFamily="34" charset="0"/>
              <a:buChar char="•"/>
            </a:pPr>
            <a:endParaRPr lang="en-GB" sz="9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Innes, A. and Manthorpe, J. (2012). Developing theoretical understandings of dementia and their application to dementia care policy in the UK. Dementia, 12(6), pp.682–696. doi:https://doi.org/10.1177/1471301212442583.</a:t>
            </a:r>
          </a:p>
          <a:p>
            <a:pPr lvl="0" algn="just" rtl="0">
              <a:spcBef>
                <a:spcPts val="0"/>
              </a:spcBef>
              <a:spcAft>
                <a:spcPts val="0"/>
              </a:spcAft>
              <a:buSzPts val="1400"/>
              <a:buFont typeface="Arial" panose="020B0604020202020204" pitchFamily="34" charset="0"/>
              <a:buChar char="•"/>
            </a:pPr>
            <a:endParaRPr lang="en-GB" sz="10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Lewis, F., Schaffer, S., Sussex, J., O'neill, P. and Cockcroft, L. (2014). The Trajectory of Dementia in the UK -Making a Difference 9 th. [online] Available at: https://www.alzheimersresearchuk.org/wp-content/uploads/2015/01/OHE-report-Full.pdf.</a:t>
            </a:r>
          </a:p>
          <a:p>
            <a:pPr lvl="0" algn="just" rtl="0">
              <a:spcBef>
                <a:spcPts val="0"/>
              </a:spcBef>
              <a:spcAft>
                <a:spcPts val="0"/>
              </a:spcAft>
              <a:buSzPts val="1400"/>
              <a:buFont typeface="Arial" panose="020B0604020202020204" pitchFamily="34" charset="0"/>
              <a:buChar char="•"/>
            </a:pPr>
            <a:endParaRPr lang="en-GB" sz="10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Donegan, K., Fox, N., Black, N., Livingston, G., Banerjee, S. and Burns, A. (2017). Trends in diagnosis and treatment for people with dementia in the UK from 2005 to 2015: a longitudinal retrospective cohort study. The Lancet Public Health, [online] 2(3), pp.e149–e156. doi:https://doi.org/10.1016/s2468-2667(17)30031-2.</a:t>
            </a:r>
          </a:p>
          <a:p>
            <a:pPr lvl="0" algn="just" rtl="0">
              <a:spcBef>
                <a:spcPts val="0"/>
              </a:spcBef>
              <a:spcAft>
                <a:spcPts val="0"/>
              </a:spcAft>
              <a:buSzPts val="1400"/>
              <a:buNone/>
            </a:pPr>
            <a:endParaRPr lang="en-GB" sz="1000">
              <a:solidFill>
                <a:srgbClr val="191919"/>
              </a:solidFill>
            </a:endParaRPr>
          </a:p>
        </p:txBody>
      </p:sp>
      <p:sp>
        <p:nvSpPr>
          <p:cNvPr id="3282" name="Google Shape;3282;p111"/>
          <p:cNvSpPr txBox="1">
            <a:spLocks noGrp="1"/>
          </p:cNvSpPr>
          <p:nvPr>
            <p:ph type="title"/>
          </p:nvPr>
        </p:nvSpPr>
        <p:spPr>
          <a:xfrm>
            <a:off x="1110490" y="321850"/>
            <a:ext cx="7709100" cy="61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000">
                <a:ln w="22225">
                  <a:solidFill>
                    <a:schemeClr val="accent2"/>
                  </a:solidFill>
                  <a:prstDash val="solid"/>
                </a:ln>
                <a:solidFill>
                  <a:schemeClr val="accent2">
                    <a:lumMod val="40000"/>
                    <a:lumOff val="60000"/>
                  </a:schemeClr>
                </a:solidFill>
                <a:effectLst/>
              </a:rPr>
              <a:t>References</a:t>
            </a:r>
          </a:p>
        </p:txBody>
      </p:sp>
      <p:sp>
        <p:nvSpPr>
          <p:cNvPr id="2" name="Google Shape;3281;p111"/>
          <p:cNvSpPr txBox="1"/>
          <p:nvPr/>
        </p:nvSpPr>
        <p:spPr>
          <a:xfrm flipH="1">
            <a:off x="4885690" y="1219835"/>
            <a:ext cx="3933825" cy="332422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1400"/>
              <a:buFont typeface="Asap"/>
              <a:buChar char="●"/>
              <a:defRPr sz="1400" b="0" i="0" u="none" strike="noStrike" cap="none">
                <a:solidFill>
                  <a:schemeClr val="dk1"/>
                </a:solidFill>
                <a:latin typeface="Asap"/>
                <a:ea typeface="Asap"/>
                <a:cs typeface="Asap"/>
                <a:sym typeface="Asap"/>
              </a:defRPr>
            </a:lvl1pPr>
            <a:lvl2pPr marL="914400" marR="0" lvl="1"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2pPr>
            <a:lvl3pPr marL="1371600" marR="0" lvl="2"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3pPr>
            <a:lvl4pPr marL="1828800" marR="0" lvl="3"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4pPr>
            <a:lvl5pPr marL="2286000" marR="0" lvl="4"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5pPr>
            <a:lvl6pPr marL="2743200" marR="0" lvl="5"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6pPr>
            <a:lvl7pPr marL="3200400" marR="0" lvl="6"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7pPr>
            <a:lvl8pPr marL="3657600" marR="0" lvl="7"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8pPr>
            <a:lvl9pPr marL="4114800" marR="0" lvl="8"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9pPr>
          </a:lstStyle>
          <a:p>
            <a:pPr lvl="0" algn="just" rtl="0">
              <a:spcBef>
                <a:spcPts val="0"/>
              </a:spcBef>
              <a:spcAft>
                <a:spcPts val="0"/>
              </a:spcAft>
              <a:buSzPts val="1400"/>
              <a:buFont typeface="Arial" panose="020B0604020202020204" pitchFamily="34" charset="0"/>
              <a:buChar char="•"/>
            </a:pPr>
            <a:r>
              <a:rPr lang="en-GB" sz="900">
                <a:solidFill>
                  <a:srgbClr val="191919"/>
                </a:solidFill>
              </a:rPr>
              <a:t>Livingston, G., Leavey, G., Manela, M., Livingston, D., Rait, G., Sampson, E., Bavishi, S., Shahriyarmolki, K. and Cooper, C. (2010). Making decisions for people with dementia who lack capacity: qualitative study of family carers in UK. BMJ, 341(aug18 1), pp.c4184–c4184. doi:https://doi.org/10.1136/bmj.c4184.</a:t>
            </a:r>
          </a:p>
          <a:p>
            <a:pPr lvl="0" algn="just" rtl="0">
              <a:spcBef>
                <a:spcPts val="0"/>
              </a:spcBef>
              <a:spcAft>
                <a:spcPts val="0"/>
              </a:spcAft>
              <a:buSzPts val="1400"/>
              <a:buFont typeface="Arial" panose="020B0604020202020204" pitchFamily="34" charset="0"/>
              <a:buChar char="•"/>
            </a:pPr>
            <a:endParaRPr lang="en-GB" sz="9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Catt, M. and Giridharan, R. (2018). The Reality of Well-Being-Focused Design in Dementia Care: A Case Study of Acute Dementia Wards in the United Kingdom. HERD: Health Environments Research &amp; Design Journal, 11(4), pp.130–149. doi:https://doi.org/10.1177/1937586718779172.</a:t>
            </a:r>
          </a:p>
          <a:p>
            <a:pPr lvl="0" algn="just" rtl="0">
              <a:spcBef>
                <a:spcPts val="0"/>
              </a:spcBef>
              <a:spcAft>
                <a:spcPts val="0"/>
              </a:spcAft>
              <a:buSzPts val="1400"/>
              <a:buFont typeface="Arial" panose="020B0604020202020204" pitchFamily="34" charset="0"/>
              <a:buChar char="•"/>
            </a:pPr>
            <a:endParaRPr lang="en-GB" sz="10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Riley, G.A., Evans, L. and Oyebode, J.R. (2016). Relationship continuity and emotional well-being in spouses of people with dementia. Aging &amp; Mental Health, 22(3), pp.299–305. doi:https://doi.org/10.1080/13607863.2016.1248896.</a:t>
            </a:r>
          </a:p>
          <a:p>
            <a:pPr lvl="0" algn="just" rtl="0">
              <a:spcBef>
                <a:spcPts val="0"/>
              </a:spcBef>
              <a:spcAft>
                <a:spcPts val="0"/>
              </a:spcAft>
              <a:buSzPts val="1400"/>
              <a:buFont typeface="Arial" panose="020B0604020202020204" pitchFamily="34" charset="0"/>
              <a:buChar char="•"/>
            </a:pPr>
            <a:endParaRPr lang="en-GB" sz="10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Bifarin, O. and Kamil-Thomas, Z. (2023). Understanding the influence of culture on caregiving process for people affected by dementia: an urgent call to end exclusion in mental health service delivery in the United Kingdom. International Psychogeriatrics, pp.1–7. doi:https://doi.org/10.1017/s1041610223000273.</a:t>
            </a:r>
          </a:p>
          <a:p>
            <a:pPr lvl="0" algn="just" rtl="0">
              <a:spcBef>
                <a:spcPts val="0"/>
              </a:spcBef>
              <a:spcAft>
                <a:spcPts val="0"/>
              </a:spcAft>
              <a:buSzPts val="1400"/>
              <a:buNone/>
            </a:pPr>
            <a:endParaRPr lang="en-GB" sz="1000">
              <a:solidFill>
                <a:srgbClr val="191919"/>
              </a:solidFill>
            </a:endParaRPr>
          </a:p>
        </p:txBody>
      </p:sp>
    </p:spTree>
  </p:cSld>
  <p:clrMapOvr>
    <a:masterClrMapping/>
  </p:clrMapOvr>
  <mc:AlternateContent xmlns:mc="http://schemas.openxmlformats.org/markup-compatibility/2006" xmlns:p14="http://schemas.microsoft.com/office/powerpoint/2010/main">
    <mc:Choice Requires="p14">
      <p:transition spd="slow">
        <p:wedge/>
      </p:transition>
    </mc:Choice>
    <mc:Fallback xmlns="">
      <p:transition spd="slow">
        <p:wedg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4859655" y="963930"/>
            <a:ext cx="3955415" cy="3475990"/>
          </a:xfrm>
        </p:spPr>
        <p:txBody>
          <a:bodyPr/>
          <a:lstStyle/>
          <a:p>
            <a:pPr algn="just">
              <a:buFont typeface="Arial" panose="020B0604020202020204" pitchFamily="34" charset="0"/>
              <a:buChar char="•"/>
            </a:pPr>
            <a:r>
              <a:rPr lang="en-US" sz="1000"/>
              <a:t>Mukadam, N., Cooper, C., Basit, B. and Livingston, G. (2011). Why do ethnic elders present later to UK dementia services? A qualitative study. International Psychogeriatrics, [online] 23(7), pp.1070–1077. doi:https://doi.org/10.1017/s1041610211000214.</a:t>
            </a:r>
          </a:p>
          <a:p>
            <a:pPr marL="139700" indent="0" algn="just">
              <a:buFont typeface="Arial" panose="020B0604020202020204" pitchFamily="34" charset="0"/>
              <a:buNone/>
            </a:pPr>
            <a:endParaRPr lang="en-US" sz="1000"/>
          </a:p>
          <a:p>
            <a:pPr algn="just">
              <a:buFont typeface="Arial" panose="020B0604020202020204" pitchFamily="34" charset="0"/>
              <a:buChar char="•"/>
            </a:pPr>
            <a:r>
              <a:rPr lang="en-US" sz="1000"/>
              <a:t>Noone, S., Innes, A., Kelly, F. and Mayers, A. (2015). ‘The nourishing soil of the soul’: The role of horticultural therapy in promoting well-being in community-dwelling people with dementia. Dementia, 16(7), pp.897–910. doi:https://doi.org/10.1177/1471301215623889.</a:t>
            </a:r>
          </a:p>
          <a:p>
            <a:pPr marL="139700" indent="0" algn="just">
              <a:buFont typeface="Arial" panose="020B0604020202020204" pitchFamily="34" charset="0"/>
              <a:buNone/>
            </a:pPr>
            <a:endParaRPr lang="en-US" sz="1000"/>
          </a:p>
          <a:p>
            <a:pPr marL="139700" indent="0" algn="just">
              <a:buFont typeface="Arial" panose="020B0604020202020204" pitchFamily="34" charset="0"/>
              <a:buNone/>
            </a:pPr>
            <a:endParaRPr lang="en-US" sz="1000"/>
          </a:p>
          <a:p>
            <a:pPr algn="just">
              <a:buFont typeface="Arial" panose="020B0604020202020204" pitchFamily="34" charset="0"/>
              <a:buChar char="•"/>
            </a:pPr>
            <a:r>
              <a:rPr lang="en-US" sz="1000"/>
              <a:t>Mackenzie, J. (2006). Stigma and dementia. Dementia, 5(2), pp.233–247. doi:https://doi.org/10.1177/1471301206062252.</a:t>
            </a:r>
          </a:p>
        </p:txBody>
      </p:sp>
      <p:sp>
        <p:nvSpPr>
          <p:cNvPr id="3" name="Title 2"/>
          <p:cNvSpPr>
            <a:spLocks noGrp="1"/>
          </p:cNvSpPr>
          <p:nvPr>
            <p:ph type="title"/>
          </p:nvPr>
        </p:nvSpPr>
        <p:spPr/>
        <p:txBody>
          <a:bodyPr/>
          <a:lstStyle/>
          <a:p>
            <a:pPr algn="ctr"/>
            <a:r>
              <a:rPr lang="en-GB" sz="2000">
                <a:ln w="22225">
                  <a:solidFill>
                    <a:schemeClr val="accent2"/>
                  </a:solidFill>
                  <a:prstDash val="solid"/>
                </a:ln>
                <a:solidFill>
                  <a:schemeClr val="accent2">
                    <a:lumMod val="40000"/>
                    <a:lumOff val="60000"/>
                  </a:schemeClr>
                </a:solidFill>
                <a:effectLst/>
                <a:sym typeface="+mn-ea"/>
              </a:rPr>
              <a:t>References</a:t>
            </a:r>
            <a:br>
              <a:rPr lang="en-GB">
                <a:ln w="22225">
                  <a:solidFill>
                    <a:schemeClr val="accent2"/>
                  </a:solidFill>
                  <a:prstDash val="solid"/>
                </a:ln>
                <a:solidFill>
                  <a:schemeClr val="accent2">
                    <a:lumMod val="40000"/>
                    <a:lumOff val="60000"/>
                  </a:schemeClr>
                </a:solidFill>
                <a:effectLst/>
              </a:rPr>
            </a:br>
            <a:endParaRPr lang="en-US"/>
          </a:p>
        </p:txBody>
      </p:sp>
      <p:sp>
        <p:nvSpPr>
          <p:cNvPr id="4" name="Text Box 3"/>
          <p:cNvSpPr txBox="1"/>
          <p:nvPr/>
        </p:nvSpPr>
        <p:spPr>
          <a:xfrm>
            <a:off x="1085850" y="1057910"/>
            <a:ext cx="3590925" cy="3476625"/>
          </a:xfrm>
          <a:prstGeom prst="rect">
            <a:avLst/>
          </a:prstGeom>
          <a:noFill/>
        </p:spPr>
        <p:txBody>
          <a:bodyPr wrap="square" rtlCol="0">
            <a:spAutoFit/>
          </a:bodyPr>
          <a:lstStyle/>
          <a:p>
            <a:pPr marL="285750" indent="-285750" algn="just">
              <a:buFont typeface="Arial" panose="020B0604020202020204" pitchFamily="34" charset="0"/>
              <a:buChar char="•"/>
            </a:pPr>
            <a:r>
              <a:rPr lang="en-US" sz="1000"/>
              <a:t>NICE (2018). About this guideline | Dementia: assessment, management and support for people living with dementia and their carers | Guidance | NICE. [online] Nice.org.uk. Available at: https://www.nice.org.uk/guidance/ng97/chapter/About-this-guideline.</a:t>
            </a:r>
          </a:p>
          <a:p>
            <a:pPr marL="0" indent="0" algn="just">
              <a:buFont typeface="Arial" panose="020B0604020202020204" pitchFamily="34" charset="0"/>
              <a:buNone/>
            </a:pPr>
            <a:endParaRPr lang="en-US" sz="1000"/>
          </a:p>
          <a:p>
            <a:pPr marL="285750" indent="-285750" algn="just">
              <a:buFont typeface="Arial" panose="020B0604020202020204" pitchFamily="34" charset="0"/>
              <a:buChar char="•"/>
            </a:pPr>
            <a:r>
              <a:rPr lang="en-US" sz="1000"/>
              <a:t>Watson, P. (2014). Legislation - Dementia - Topics - Resources - Housing LIN. [online] Housinglin.org.uk. Available at: https://www.housinglin.org.uk/Topics/browse/HousingandDementia/Legislation/.</a:t>
            </a:r>
          </a:p>
          <a:p>
            <a:pPr marL="0" indent="0" algn="just">
              <a:buFont typeface="Arial" panose="020B0604020202020204" pitchFamily="34" charset="0"/>
              <a:buNone/>
            </a:pPr>
            <a:endParaRPr lang="en-US" sz="1000"/>
          </a:p>
          <a:p>
            <a:pPr marL="285750" indent="-285750" algn="just">
              <a:buFont typeface="Arial" panose="020B0604020202020204" pitchFamily="34" charset="0"/>
              <a:buChar char="•"/>
            </a:pPr>
            <a:r>
              <a:rPr lang="en-US" sz="1000">
                <a:sym typeface="+mn-ea"/>
              </a:rPr>
              <a:t>Johl, N., Patterson, T. and Pearson, L. (2014). What do we know about the attitudes, experiences and needs of Black and minority ethnic carers of people with dementia in the United Kingdom? A systematic review of empirical research findings. Dementia, [online] 15(4), pp.721–742. doi:https://doi.org/10.1177/1471301214534424.</a:t>
            </a:r>
            <a:endParaRPr lang="en-US" sz="1000"/>
          </a:p>
          <a:p>
            <a:pPr marL="285750" indent="-285750" algn="just">
              <a:buFont typeface="Arial" panose="020B0604020202020204" pitchFamily="34" charset="0"/>
              <a:buChar char="•"/>
            </a:pPr>
            <a:endParaRPr lang="en-US" sz="1000"/>
          </a:p>
          <a:p>
            <a:pPr marL="285750" indent="-285750" algn="just">
              <a:buFont typeface="Arial" panose="020B0604020202020204" pitchFamily="34" charset="0"/>
              <a:buChar char="•"/>
            </a:pPr>
            <a:endParaRPr lang="en-US" sz="1000"/>
          </a:p>
        </p:txBody>
      </p:sp>
    </p:spTree>
  </p:cSld>
  <p:clrMapOvr>
    <a:masterClrMapping/>
  </p:clrMapOvr>
  <mc:AlternateContent xmlns:mc="http://schemas.openxmlformats.org/markup-compatibility/2006" xmlns:p14="http://schemas.microsoft.com/office/powerpoint/2010/main">
    <mc:Choice Requires="p14">
      <p:transition spd="slow">
        <p:wedge/>
      </p:transition>
    </mc:Choice>
    <mc:Fallback xmlns="">
      <p:transition spd="slow">
        <p:wedge/>
      </p:transition>
    </mc:Fallback>
  </mc:AlternateContent>
</p:sld>
</file>

<file path=ppt/theme/theme1.xml><?xml version="1.0" encoding="utf-8"?>
<a:theme xmlns:a="http://schemas.openxmlformats.org/drawingml/2006/main" name="Dementia Clinical Case XL by Slidesgo">
  <a:themeElements>
    <a:clrScheme name="Simple Light">
      <a:dk1>
        <a:srgbClr val="282520"/>
      </a:dk1>
      <a:lt1>
        <a:srgbClr val="FFFFFF"/>
      </a:lt1>
      <a:dk2>
        <a:srgbClr val="D9D9D9"/>
      </a:dk2>
      <a:lt2>
        <a:srgbClr val="F3F3F3"/>
      </a:lt2>
      <a:accent1>
        <a:srgbClr val="A1C393"/>
      </a:accent1>
      <a:accent2>
        <a:srgbClr val="779B68"/>
      </a:accent2>
      <a:accent3>
        <a:srgbClr val="A6A6A6"/>
      </a:accent3>
      <a:accent4>
        <a:srgbClr val="FFFFFF"/>
      </a:accent4>
      <a:accent5>
        <a:srgbClr val="FFFFFF"/>
      </a:accent5>
      <a:accent6>
        <a:srgbClr val="FFFFFF"/>
      </a:accent6>
      <a:hlink>
        <a:srgbClr val="28252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3574</Words>
  <Application>Microsoft Macintosh PowerPoint</Application>
  <PresentationFormat>On-screen Show (16:9)</PresentationFormat>
  <Paragraphs>190</Paragraphs>
  <Slides>19</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Rubik Mono One</vt:lpstr>
      <vt:lpstr>Roboto Condensed Light</vt:lpstr>
      <vt:lpstr>Asap</vt:lpstr>
      <vt:lpstr>Arial</vt:lpstr>
      <vt:lpstr>Agency FB</vt:lpstr>
      <vt:lpstr>Montserrat Black</vt:lpstr>
      <vt:lpstr>Anaheim</vt:lpstr>
      <vt:lpstr>Muli</vt:lpstr>
      <vt:lpstr>Actor</vt:lpstr>
      <vt:lpstr>Dementia Clinical Case XL by Slidesgo</vt:lpstr>
      <vt:lpstr>PowerPoint Presentation</vt:lpstr>
      <vt:lpstr>"Dementia Inclusion: Assessing the UK's Commitment to Supporting Mental Well-being"</vt:lpstr>
      <vt:lpstr>INTRODUCTION</vt:lpstr>
      <vt:lpstr>WHAT IS DEMENTIA?</vt:lpstr>
      <vt:lpstr>Cognitive And Behavior Changes</vt:lpstr>
      <vt:lpstr>BAD MEMORY</vt:lpstr>
      <vt:lpstr>65</vt:lpstr>
      <vt:lpstr>Stages of dementia</vt:lpstr>
      <vt:lpstr>Historic context mental health provision in the uk</vt:lpstr>
      <vt:lpstr>changes in uk mental health legislation</vt:lpstr>
      <vt:lpstr>EstimAted CaseS</vt:lpstr>
      <vt:lpstr>Case Study: Raj's Journey and the Impact of Legislation</vt:lpstr>
      <vt:lpstr>recommendations for service user in the case study</vt:lpstr>
      <vt:lpstr>recommendations for future improvement</vt:lpstr>
      <vt:lpstr>supportive service &amp; resources</vt:lpstr>
      <vt:lpstr>challenges &amp; future outlook</vt:lpstr>
      <vt:lpstr>THANKYOU!</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 Inclusion: Assessing the UK's Commitment to Supporting Mental Well-being"</dc:title>
  <dc:creator/>
  <cp:lastModifiedBy>Malika Ali (2026355)</cp:lastModifiedBy>
  <cp:revision>8</cp:revision>
  <dcterms:created xsi:type="dcterms:W3CDTF">2023-06-21T09:59:00Z</dcterms:created>
  <dcterms:modified xsi:type="dcterms:W3CDTF">2023-06-25T15:15:59Z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9B3EDECEEE64472CBC94B87CFBACC84A</vt:lpwstr>
  </property>
  <property fmtid="{D5CDD505-2E9C-101B-9397-08002B2CF9AE}" pid="3" name="KSOProductBuildVer">
    <vt:lpwstr>1033-11.2.0.11537</vt:lpwstr>
  </property>
</Properties>
</file>