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3D3F0-B9F7-A3B2-BF48-2332BB3884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ED69CE-3BC5-479E-685A-BA2A6398B2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C1CB31-165F-C143-3802-7547854FB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3EA44-ADDF-B733-AD14-2405AEBDC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00C25-DF53-876D-20E7-0CB3AF66D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846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9678D-B57D-3B42-4246-F5606C846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8C471-6930-E391-3B48-5C698C83F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482E6-3744-0A7D-A6BD-E83CD9528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3B52D-189F-9407-E60B-307814711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174A1-0948-B526-C7E7-189FD5E08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840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C59CA-875D-EB63-4FCE-6D8404703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A28747-97EC-CE2C-A954-F265616F7D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0F0-0C38-4AD2-927D-B645FAE58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C0695-CA81-D034-62F1-4016823A9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C82C0-3567-F6A5-BC0E-BBB60A515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484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E2F32-7F24-6D51-D57C-DAA28F3BF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DD5F6-E1D3-AD2C-A662-E418B38F3A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E1F5D6-1287-E873-6A1F-0B54A8163D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D8D638-2CC3-1BB5-22E1-280D4696B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069CC0-2899-21F5-0A56-487F4CC82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299CDB-A8FF-FD08-9651-C953AF67E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743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832F4-10A0-9298-5F64-36F534A29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100CD4-8832-EA19-14D2-9ACFFCF119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591522-B5C6-C87B-3B1E-4116EB7E62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E1550C-EB67-695C-C37C-FD05890BA7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A22B25-8812-9D76-E9E3-3A7656499A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34FA9D-7F0D-5364-BE57-C53343EE6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153A7B-C462-3595-B45E-F04858591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D2145C-F7F4-6EB9-B93D-547820DB2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792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A51D8-D54E-0649-4F6F-EA472945E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80E9A1-7C0A-5F4D-0DE6-716594DC6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035072-1D95-F9D1-7F6F-7EA0B46AF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9099FA-8411-1EE7-A6A6-C4CC1F0C3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378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646B08-8B9B-6393-1170-E8E5C24EA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4717C0-631B-53E5-48EA-718B5A1E8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3C448E-C67C-E48B-E335-DC08EB860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59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E9C99-9C70-7D30-9701-74AE99552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C522B-97DF-8E91-3A4B-E0D66E34F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0B93C-6CA0-10F0-701E-1643E13AC9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60B603-1255-5E9A-B2CE-3716BD062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8A6EDC-4C66-3868-2E6A-5B946081C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6C3AD2-DEAB-76C1-D0CF-09D969B27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14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0E7D5-ABBD-DAEF-D7D6-AF8A680DC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48F7CB-587F-16DE-BD8F-BF28DD0B59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6D449E-7A60-1087-509E-1F975EE42F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1EB7D2-7F48-2184-8752-6E68BF73F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178EEB-77E2-6197-6053-C127C6B87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52AAB0-FB15-A598-917B-AAEFE436F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72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61336-B57D-FF86-90E4-F64839990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02B0E5-472B-191A-34CE-CCB92D9B50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AA676-320D-FDA3-D720-A8B32F530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012A-F428-7AA1-6432-1E204CE5F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EF45C8-2FC6-7B31-87BB-B3BBB3F42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393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D7356D-C001-1B77-6A99-2926CF3BFA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635CF2-77E5-F962-A632-A3BD873BDD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540C3-1466-F59F-5B85-91843133A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1B7FB-9B28-89FC-C15C-A88761390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5E5581-DFA0-FCE8-646B-8645A356A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831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A94AAF-7369-4AD5-5375-83CF42EAA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4099DD-4B66-AF16-1401-1AAC7E633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165AEB-F6A5-CA6E-486A-49D5266DCC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0E32C9-93B1-4E0A-84A2-C2B2C6DDAE7E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7A709-3FC5-CA3A-4175-872B891A9E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99959-F065-DF2A-3AF8-C6649E7FB8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EE8CC1-1F8E-4009-9F86-746783CF4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144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DCFE865-43DF-C1FB-100D-DE3FD7333A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43" t="24829" r="51147" b="29319"/>
          <a:stretch/>
        </p:blipFill>
        <p:spPr>
          <a:xfrm>
            <a:off x="1337800" y="461393"/>
            <a:ext cx="9516400" cy="5796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874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A2FDDE-ED5C-9484-80F9-B96E1F43F1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018" t="24638" r="51147" b="29701"/>
          <a:stretch/>
        </p:blipFill>
        <p:spPr>
          <a:xfrm>
            <a:off x="1970434" y="900768"/>
            <a:ext cx="8251132" cy="505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037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88AB62-034F-0D32-EA50-6132472E8D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49" t="25402" r="51078" b="29892"/>
          <a:stretch/>
        </p:blipFill>
        <p:spPr>
          <a:xfrm>
            <a:off x="2168089" y="1084276"/>
            <a:ext cx="7855822" cy="4689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443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7A25CF-E7B5-4DF3-6294-459FB7BAB3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43" t="25020" r="50940" b="29510"/>
          <a:stretch/>
        </p:blipFill>
        <p:spPr>
          <a:xfrm>
            <a:off x="2086893" y="1025554"/>
            <a:ext cx="8018213" cy="480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532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FE390D-8CCA-E472-7533-FE52C5FD6E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12" t="24830" r="51147" b="30274"/>
          <a:stretch/>
        </p:blipFill>
        <p:spPr>
          <a:xfrm>
            <a:off x="2027519" y="996192"/>
            <a:ext cx="8136961" cy="4865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780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D81746-B766-E221-1947-BBB2171F27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12" t="25784" r="50940" b="29510"/>
          <a:stretch/>
        </p:blipFill>
        <p:spPr>
          <a:xfrm>
            <a:off x="1879566" y="937469"/>
            <a:ext cx="8432868" cy="4983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339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B0C8EF-3F17-4946-C488-98001CBD76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49" t="25403" r="51078" b="30274"/>
          <a:stretch/>
        </p:blipFill>
        <p:spPr>
          <a:xfrm>
            <a:off x="1794041" y="882941"/>
            <a:ext cx="8603917" cy="5092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784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2022-10-20T10:29:06Z</dcterms:created>
  <dcterms:modified xsi:type="dcterms:W3CDTF">2022-10-20T10:45:10Z</dcterms:modified>
</cp:coreProperties>
</file>