
<file path=[Content_Types].xml><?xml version="1.0" encoding="utf-8"?>
<Types xmlns="http://schemas.openxmlformats.org/package/2006/content-types">
  <Default Extension="bmp" ContentType="image/bmp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4"/>
  </p:sldMasterIdLst>
  <p:notesMasterIdLst>
    <p:notesMasterId r:id="rId48"/>
  </p:notesMasterIdLst>
  <p:sldIdLst>
    <p:sldId id="256" r:id="rId5"/>
    <p:sldId id="266" r:id="rId6"/>
    <p:sldId id="259" r:id="rId7"/>
    <p:sldId id="293" r:id="rId8"/>
    <p:sldId id="294" r:id="rId9"/>
    <p:sldId id="295" r:id="rId10"/>
    <p:sldId id="297" r:id="rId11"/>
    <p:sldId id="299" r:id="rId12"/>
    <p:sldId id="298" r:id="rId13"/>
    <p:sldId id="261" r:id="rId14"/>
    <p:sldId id="264" r:id="rId15"/>
    <p:sldId id="262" r:id="rId16"/>
    <p:sldId id="292" r:id="rId17"/>
    <p:sldId id="257" r:id="rId18"/>
    <p:sldId id="258" r:id="rId19"/>
    <p:sldId id="267" r:id="rId20"/>
    <p:sldId id="268" r:id="rId21"/>
    <p:sldId id="269" r:id="rId22"/>
    <p:sldId id="270" r:id="rId23"/>
    <p:sldId id="271" r:id="rId24"/>
    <p:sldId id="272" r:id="rId25"/>
    <p:sldId id="273" r:id="rId26"/>
    <p:sldId id="274" r:id="rId27"/>
    <p:sldId id="276" r:id="rId28"/>
    <p:sldId id="275" r:id="rId29"/>
    <p:sldId id="278" r:id="rId30"/>
    <p:sldId id="277" r:id="rId31"/>
    <p:sldId id="279" r:id="rId32"/>
    <p:sldId id="280" r:id="rId33"/>
    <p:sldId id="281" r:id="rId34"/>
    <p:sldId id="282" r:id="rId35"/>
    <p:sldId id="283" r:id="rId36"/>
    <p:sldId id="284" r:id="rId37"/>
    <p:sldId id="285" r:id="rId38"/>
    <p:sldId id="300" r:id="rId39"/>
    <p:sldId id="301" r:id="rId40"/>
    <p:sldId id="286" r:id="rId41"/>
    <p:sldId id="302" r:id="rId42"/>
    <p:sldId id="287" r:id="rId43"/>
    <p:sldId id="288" r:id="rId44"/>
    <p:sldId id="289" r:id="rId45"/>
    <p:sldId id="290" r:id="rId46"/>
    <p:sldId id="291" r:id="rId47"/>
  </p:sldIdLst>
  <p:sldSz cx="9144000" cy="6858000" type="screen4x3"/>
  <p:notesSz cx="6858000" cy="9144000"/>
  <p:defaultTextStyle>
    <a:defPPr marL="0" marR="0" indent="0" algn="l" defTabSz="914400" rtl="0" fontAlgn="auto" latinLnBrk="1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000000"/>
        </a:solidFill>
        <a:effectLst/>
        <a:uFillTx/>
      </a:defRPr>
    </a:defPPr>
    <a:lvl1pPr marL="0" marR="0" indent="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+mn-lt"/>
        <a:ea typeface="+mn-ea"/>
        <a:cs typeface="+mn-cs"/>
        <a:sym typeface="Calibri"/>
      </a:defRPr>
    </a:lvl1pPr>
    <a:lvl2pPr marL="0" marR="0" indent="45720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+mn-lt"/>
        <a:ea typeface="+mn-ea"/>
        <a:cs typeface="+mn-cs"/>
        <a:sym typeface="Calibri"/>
      </a:defRPr>
    </a:lvl2pPr>
    <a:lvl3pPr marL="0" marR="0" indent="91440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+mn-lt"/>
        <a:ea typeface="+mn-ea"/>
        <a:cs typeface="+mn-cs"/>
        <a:sym typeface="Calibri"/>
      </a:defRPr>
    </a:lvl3pPr>
    <a:lvl4pPr marL="0" marR="0" indent="137160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+mn-lt"/>
        <a:ea typeface="+mn-ea"/>
        <a:cs typeface="+mn-cs"/>
        <a:sym typeface="Calibri"/>
      </a:defRPr>
    </a:lvl4pPr>
    <a:lvl5pPr marL="0" marR="0" indent="182880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+mn-lt"/>
        <a:ea typeface="+mn-ea"/>
        <a:cs typeface="+mn-cs"/>
        <a:sym typeface="Calibri"/>
      </a:defRPr>
    </a:lvl5pPr>
    <a:lvl6pPr marL="0" marR="0" indent="228600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+mn-lt"/>
        <a:ea typeface="+mn-ea"/>
        <a:cs typeface="+mn-cs"/>
        <a:sym typeface="Calibri"/>
      </a:defRPr>
    </a:lvl6pPr>
    <a:lvl7pPr marL="0" marR="0" indent="274320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+mn-lt"/>
        <a:ea typeface="+mn-ea"/>
        <a:cs typeface="+mn-cs"/>
        <a:sym typeface="Calibri"/>
      </a:defRPr>
    </a:lvl7pPr>
    <a:lvl8pPr marL="0" marR="0" indent="320040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+mn-lt"/>
        <a:ea typeface="+mn-ea"/>
        <a:cs typeface="+mn-cs"/>
        <a:sym typeface="Calibri"/>
      </a:defRPr>
    </a:lvl8pPr>
    <a:lvl9pPr marL="0" marR="0" indent="365760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+mn-lt"/>
        <a:ea typeface="+mn-ea"/>
        <a:cs typeface="+mn-cs"/>
        <a:sym typeface="Calibri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F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404610D-2521-4992-A2F6-019D5C3D2F0F}" v="6" dt="2023-11-02T21:01:15.417"/>
  </p1510:revLst>
</p1510:revInfo>
</file>

<file path=ppt/tableStyles.xml><?xml version="1.0" encoding="utf-8"?>
<a:tblStyleLst xmlns:a="http://schemas.openxmlformats.org/drawingml/2006/main" def="{5940675A-B579-460E-94D1-54222C63F5DA}">
  <a:tblStyle styleId="{4C3C2611-4C71-4FC5-86AE-919BDF0F9419}" styleName="">
    <a:tblBg/>
    <a:wholeTbl>
      <a:tcTxStyle b="off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D0DEEF"/>
          </a:solidFill>
        </a:fill>
      </a:tcStyle>
    </a:wholeTbl>
    <a:band2H>
      <a:tcTxStyle/>
      <a:tcStyle>
        <a:tcBdr/>
        <a:fill>
          <a:solidFill>
            <a:srgbClr val="E9EFF7"/>
          </a:solidFill>
        </a:fill>
      </a:tcStyle>
    </a:band2H>
    <a:firstCol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1"/>
          </a:solidFill>
        </a:fill>
      </a:tcStyle>
    </a:firstCol>
    <a:lastRow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381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1"/>
          </a:solidFill>
        </a:fill>
      </a:tcStyle>
    </a:lastRow>
    <a:firstRow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381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1"/>
          </a:solidFill>
        </a:fill>
      </a:tcStyle>
    </a:firstRow>
  </a:tblStyle>
  <a:tblStyle styleId="{C7B018BB-80A7-4F77-B60F-C8B233D01FF8}" styleName="">
    <a:tblBg/>
    <a:wholeTbl>
      <a:tcTxStyle b="off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E0E0E0"/>
          </a:solidFill>
        </a:fill>
      </a:tcStyle>
    </a:wholeTbl>
    <a:band2H>
      <a:tcTxStyle/>
      <a:tcStyle>
        <a:tcBdr/>
        <a:fill>
          <a:solidFill>
            <a:srgbClr val="F0F0F0"/>
          </a:solidFill>
        </a:fill>
      </a:tcStyle>
    </a:band2H>
    <a:firstCol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3"/>
          </a:solidFill>
        </a:fill>
      </a:tcStyle>
    </a:firstCol>
    <a:lastRow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381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3"/>
          </a:solidFill>
        </a:fill>
      </a:tcStyle>
    </a:lastRow>
    <a:firstRow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381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3"/>
          </a:solidFill>
        </a:fill>
      </a:tcStyle>
    </a:firstRow>
  </a:tblStyle>
  <a:tblStyle styleId="{EEE7283C-3CF3-47DC-8721-378D4A62B228}" styleName="">
    <a:tblBg/>
    <a:wholeTbl>
      <a:tcTxStyle b="off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D4E2CE"/>
          </a:solidFill>
        </a:fill>
      </a:tcStyle>
    </a:wholeTbl>
    <a:band2H>
      <a:tcTxStyle/>
      <a:tcStyle>
        <a:tcBdr/>
        <a:fill>
          <a:solidFill>
            <a:srgbClr val="EBF1E8"/>
          </a:solidFill>
        </a:fill>
      </a:tcStyle>
    </a:band2H>
    <a:firstCol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6"/>
          </a:solidFill>
        </a:fill>
      </a:tcStyle>
    </a:firstCol>
    <a:lastRow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381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6"/>
          </a:solidFill>
        </a:fill>
      </a:tcStyle>
    </a:lastRow>
    <a:firstRow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381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6"/>
          </a:solidFill>
        </a:fill>
      </a:tcStyle>
    </a:firstRow>
  </a:tblStyle>
  <a:tblStyle styleId="{CF821DB8-F4EB-4A41-A1BA-3FCAFE7338EE}" styleName="">
    <a:tblBg/>
    <a:wholeTbl>
      <a:tcTxStyle b="off" i="off">
        <a:fontRef idx="minor">
          <a:srgbClr val="000000"/>
        </a:fontRef>
        <a:srgbClr val="000000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E6E6E6"/>
          </a:solidFill>
        </a:fill>
      </a:tcStyle>
    </a:wholeTbl>
    <a:band2H>
      <a:tcTxStyle/>
      <a:tcStyle>
        <a:tcBdr/>
        <a:fill>
          <a:solidFill>
            <a:srgbClr val="FFFFFF"/>
          </a:solidFill>
        </a:fill>
      </a:tcStyle>
    </a:band2H>
    <a:firstCol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chemeClr val="accent1"/>
          </a:solidFill>
        </a:fill>
      </a:tcStyle>
    </a:firstCol>
    <a:lastRow>
      <a:tcTxStyle b="on" i="off">
        <a:fontRef idx="minor">
          <a:srgbClr val="000000"/>
        </a:fontRef>
        <a:srgbClr val="000000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50800" cap="flat">
              <a:solidFill>
                <a:srgbClr val="000000"/>
              </a:solidFill>
              <a:prstDash val="solid"/>
              <a:round/>
            </a:ln>
          </a:top>
          <a:bottom>
            <a:ln w="254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FFFFFF"/>
          </a:solidFill>
        </a:fill>
      </a:tcStyle>
    </a:lastRow>
    <a:firstRow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25400" cap="flat">
              <a:solidFill>
                <a:srgbClr val="000000"/>
              </a:solidFill>
              <a:prstDash val="solid"/>
              <a:round/>
            </a:ln>
          </a:top>
          <a:bottom>
            <a:ln w="254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chemeClr val="accent1"/>
          </a:solidFill>
        </a:fill>
      </a:tcStyle>
    </a:firstRow>
  </a:tblStyle>
  <a:tblStyle styleId="{33BA23B1-9221-436E-865A-0063620EA4FD}" styleName="">
    <a:tblBg/>
    <a:wholeTbl>
      <a:tcTxStyle b="off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CACACA"/>
          </a:solidFill>
        </a:fill>
      </a:tcStyle>
    </a:wholeTbl>
    <a:band2H>
      <a:tcTxStyle/>
      <a:tcStyle>
        <a:tcBdr/>
        <a:fill>
          <a:solidFill>
            <a:srgbClr val="E6E6E6"/>
          </a:solidFill>
        </a:fill>
      </a:tcStyle>
    </a:band2H>
    <a:firstCol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000000"/>
          </a:solidFill>
        </a:fill>
      </a:tcStyle>
    </a:firstCol>
    <a:lastRow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381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000000"/>
          </a:solidFill>
        </a:fill>
      </a:tcStyle>
    </a:lastRow>
    <a:firstRow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381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000000"/>
          </a:solidFill>
        </a:fill>
      </a:tcStyle>
    </a:firstRow>
  </a:tblStyle>
  <a:tblStyle styleId="{2708684C-4D16-4618-839F-0558EEFCDFE6}" styleName="">
    <a:tblBg/>
    <a:wholeTbl>
      <a:tcTxStyle b="off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round/>
            </a:ln>
          </a:left>
          <a:right>
            <a:ln w="12700" cap="flat">
              <a:solidFill>
                <a:srgbClr val="000000"/>
              </a:solidFill>
              <a:prstDash val="solid"/>
              <a:round/>
            </a:ln>
          </a:right>
          <a:top>
            <a:ln w="12700" cap="flat">
              <a:solidFill>
                <a:srgbClr val="000000"/>
              </a:solidFill>
              <a:prstDash val="solid"/>
              <a:round/>
            </a:ln>
          </a:top>
          <a:bottom>
            <a:ln w="127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solidFill>
                <a:srgbClr val="000000"/>
              </a:solidFill>
              <a:prstDash val="solid"/>
              <a:round/>
            </a:ln>
          </a:insideH>
          <a:insideV>
            <a:ln w="12700" cap="flat">
              <a:solidFill>
                <a:srgbClr val="000000"/>
              </a:solidFill>
              <a:prstDash val="solid"/>
              <a:round/>
            </a:ln>
          </a:insideV>
        </a:tcBdr>
        <a:fill>
          <a:solidFill>
            <a:srgbClr val="000000">
              <a:alpha val="20000"/>
            </a:srgbClr>
          </a:solidFill>
        </a:fill>
      </a:tcStyle>
    </a:wholeTbl>
    <a:band2H>
      <a:tcTxStyle/>
      <a:tcStyle>
        <a:tcBdr/>
        <a:fill>
          <a:solidFill>
            <a:srgbClr val="FFFFFF"/>
          </a:solidFill>
        </a:fill>
      </a:tcStyle>
    </a:band2H>
    <a:firstCol>
      <a:tcTxStyle b="on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round/>
            </a:ln>
          </a:left>
          <a:right>
            <a:ln w="12700" cap="flat">
              <a:solidFill>
                <a:srgbClr val="000000"/>
              </a:solidFill>
              <a:prstDash val="solid"/>
              <a:round/>
            </a:ln>
          </a:right>
          <a:top>
            <a:ln w="12700" cap="flat">
              <a:solidFill>
                <a:srgbClr val="000000"/>
              </a:solidFill>
              <a:prstDash val="solid"/>
              <a:round/>
            </a:ln>
          </a:top>
          <a:bottom>
            <a:ln w="127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solidFill>
                <a:srgbClr val="000000"/>
              </a:solidFill>
              <a:prstDash val="solid"/>
              <a:round/>
            </a:ln>
          </a:insideH>
          <a:insideV>
            <a:ln w="12700" cap="flat">
              <a:solidFill>
                <a:srgbClr val="000000"/>
              </a:solidFill>
              <a:prstDash val="solid"/>
              <a:round/>
            </a:ln>
          </a:insideV>
        </a:tcBdr>
        <a:fill>
          <a:solidFill>
            <a:srgbClr val="000000">
              <a:alpha val="20000"/>
            </a:srgbClr>
          </a:solidFill>
        </a:fill>
      </a:tcStyle>
    </a:firstCol>
    <a:lastRow>
      <a:tcTxStyle b="on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round/>
            </a:ln>
          </a:left>
          <a:right>
            <a:ln w="12700" cap="flat">
              <a:solidFill>
                <a:srgbClr val="000000"/>
              </a:solidFill>
              <a:prstDash val="solid"/>
              <a:round/>
            </a:ln>
          </a:right>
          <a:top>
            <a:ln w="50800" cap="flat">
              <a:solidFill>
                <a:srgbClr val="000000"/>
              </a:solidFill>
              <a:prstDash val="solid"/>
              <a:round/>
            </a:ln>
          </a:top>
          <a:bottom>
            <a:ln w="127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solidFill>
                <a:srgbClr val="000000"/>
              </a:solidFill>
              <a:prstDash val="solid"/>
              <a:round/>
            </a:ln>
          </a:insideH>
          <a:insideV>
            <a:ln w="12700" cap="flat">
              <a:solidFill>
                <a:srgbClr val="000000"/>
              </a:solidFill>
              <a:prstDash val="solid"/>
              <a:round/>
            </a:ln>
          </a:insideV>
        </a:tcBdr>
        <a:fill>
          <a:noFill/>
        </a:fill>
      </a:tcStyle>
    </a:lastRow>
    <a:firstRow>
      <a:tcTxStyle b="on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round/>
            </a:ln>
          </a:left>
          <a:right>
            <a:ln w="12700" cap="flat">
              <a:solidFill>
                <a:srgbClr val="000000"/>
              </a:solidFill>
              <a:prstDash val="solid"/>
              <a:round/>
            </a:ln>
          </a:right>
          <a:top>
            <a:ln w="12700" cap="flat">
              <a:solidFill>
                <a:srgbClr val="000000"/>
              </a:solidFill>
              <a:prstDash val="solid"/>
              <a:round/>
            </a:ln>
          </a:top>
          <a:bottom>
            <a:ln w="254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solidFill>
                <a:srgbClr val="000000"/>
              </a:solidFill>
              <a:prstDash val="solid"/>
              <a:round/>
            </a:ln>
          </a:insideH>
          <a:insideV>
            <a:ln w="12700" cap="flat">
              <a:solidFill>
                <a:srgbClr val="000000"/>
              </a:solidFill>
              <a:prstDash val="solid"/>
              <a:round/>
            </a:ln>
          </a:insideV>
        </a:tcBdr>
        <a:fill>
          <a:noFill/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620"/>
    <p:restoredTop sz="67596" autoAdjust="0"/>
  </p:normalViewPr>
  <p:slideViewPr>
    <p:cSldViewPr snapToGrid="0">
      <p:cViewPr varScale="1">
        <p:scale>
          <a:sx n="92" d="100"/>
          <a:sy n="92" d="100"/>
        </p:scale>
        <p:origin x="33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slide" Target="slides/slide35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slide" Target="slides/slide38.xml"/><Relationship Id="rId47" Type="http://schemas.openxmlformats.org/officeDocument/2006/relationships/slide" Target="slides/slide43.xml"/><Relationship Id="rId50" Type="http://schemas.openxmlformats.org/officeDocument/2006/relationships/viewProps" Target="viewProps.xml"/><Relationship Id="rId7" Type="http://schemas.openxmlformats.org/officeDocument/2006/relationships/slide" Target="slides/slide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9" Type="http://schemas.openxmlformats.org/officeDocument/2006/relationships/slide" Target="slides/slide25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slide" Target="slides/slide36.xml"/><Relationship Id="rId45" Type="http://schemas.openxmlformats.org/officeDocument/2006/relationships/slide" Target="slides/slide41.xml"/><Relationship Id="rId53" Type="http://schemas.microsoft.com/office/2016/11/relationships/changesInfo" Target="changesInfos/changesInfo1.xml"/><Relationship Id="rId5" Type="http://schemas.openxmlformats.org/officeDocument/2006/relationships/slide" Target="slides/slide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4" Type="http://schemas.openxmlformats.org/officeDocument/2006/relationships/slide" Target="slides/slide40.xml"/><Relationship Id="rId52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slide" Target="slides/slide39.xml"/><Relationship Id="rId48" Type="http://schemas.openxmlformats.org/officeDocument/2006/relationships/notesMaster" Target="notesMasters/notesMaster1.xml"/><Relationship Id="rId8" Type="http://schemas.openxmlformats.org/officeDocument/2006/relationships/slide" Target="slides/slide4.xml"/><Relationship Id="rId51" Type="http://schemas.openxmlformats.org/officeDocument/2006/relationships/theme" Target="theme/theme1.xml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46" Type="http://schemas.openxmlformats.org/officeDocument/2006/relationships/slide" Target="slides/slide42.xml"/><Relationship Id="rId20" Type="http://schemas.openxmlformats.org/officeDocument/2006/relationships/slide" Target="slides/slide16.xml"/><Relationship Id="rId41" Type="http://schemas.openxmlformats.org/officeDocument/2006/relationships/slide" Target="slides/slide37.xml"/><Relationship Id="rId54" Type="http://schemas.microsoft.com/office/2015/10/relationships/revisionInfo" Target="revisionInfo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49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Lisa Regan" userId="ed3e5808-4809-4962-a447-56185cf7f7e1" providerId="ADAL" clId="{F404610D-2521-4992-A2F6-019D5C3D2F0F}"/>
    <pc:docChg chg="undo custSel addSld delSld modSld sldOrd">
      <pc:chgData name="Lisa Regan" userId="ed3e5808-4809-4962-a447-56185cf7f7e1" providerId="ADAL" clId="{F404610D-2521-4992-A2F6-019D5C3D2F0F}" dt="2023-11-06T16:41:39.271" v="1220"/>
      <pc:docMkLst>
        <pc:docMk/>
      </pc:docMkLst>
      <pc:sldChg chg="setBg">
        <pc:chgData name="Lisa Regan" userId="ed3e5808-4809-4962-a447-56185cf7f7e1" providerId="ADAL" clId="{F404610D-2521-4992-A2F6-019D5C3D2F0F}" dt="2023-11-06T16:37:04.116" v="1170"/>
        <pc:sldMkLst>
          <pc:docMk/>
          <pc:sldMk cId="0" sldId="256"/>
        </pc:sldMkLst>
      </pc:sldChg>
      <pc:sldChg chg="addSp modSp mod setBg">
        <pc:chgData name="Lisa Regan" userId="ed3e5808-4809-4962-a447-56185cf7f7e1" providerId="ADAL" clId="{F404610D-2521-4992-A2F6-019D5C3D2F0F}" dt="2023-11-06T16:41:33.830" v="1218"/>
        <pc:sldMkLst>
          <pc:docMk/>
          <pc:sldMk cId="0" sldId="257"/>
        </pc:sldMkLst>
        <pc:spChg chg="add mod">
          <ac:chgData name="Lisa Regan" userId="ed3e5808-4809-4962-a447-56185cf7f7e1" providerId="ADAL" clId="{F404610D-2521-4992-A2F6-019D5C3D2F0F}" dt="2023-11-03T13:25:54.091" v="521" actId="113"/>
          <ac:spMkLst>
            <pc:docMk/>
            <pc:sldMk cId="0" sldId="257"/>
            <ac:spMk id="2" creationId="{B4F45BC1-F178-E2FE-8EA4-27011B8A76E2}"/>
          </ac:spMkLst>
        </pc:spChg>
        <pc:spChg chg="mod">
          <ac:chgData name="Lisa Regan" userId="ed3e5808-4809-4962-a447-56185cf7f7e1" providerId="ADAL" clId="{F404610D-2521-4992-A2F6-019D5C3D2F0F}" dt="2023-11-03T13:25:07.611" v="415" actId="1076"/>
          <ac:spMkLst>
            <pc:docMk/>
            <pc:sldMk cId="0" sldId="257"/>
            <ac:spMk id="104" creationId="{00000000-0000-0000-0000-000000000000}"/>
          </ac:spMkLst>
        </pc:spChg>
      </pc:sldChg>
      <pc:sldChg chg="addSp modSp mod setBg">
        <pc:chgData name="Lisa Regan" userId="ed3e5808-4809-4962-a447-56185cf7f7e1" providerId="ADAL" clId="{F404610D-2521-4992-A2F6-019D5C3D2F0F}" dt="2023-11-06T16:41:28.680" v="1217"/>
        <pc:sldMkLst>
          <pc:docMk/>
          <pc:sldMk cId="0" sldId="258"/>
        </pc:sldMkLst>
        <pc:spChg chg="add mod">
          <ac:chgData name="Lisa Regan" userId="ed3e5808-4809-4962-a447-56185cf7f7e1" providerId="ADAL" clId="{F404610D-2521-4992-A2F6-019D5C3D2F0F}" dt="2023-11-03T13:27:11.649" v="628" actId="1076"/>
          <ac:spMkLst>
            <pc:docMk/>
            <pc:sldMk cId="0" sldId="258"/>
            <ac:spMk id="2" creationId="{F02CDF15-4211-3231-FC98-BFF576E4F390}"/>
          </ac:spMkLst>
        </pc:spChg>
        <pc:spChg chg="add mod">
          <ac:chgData name="Lisa Regan" userId="ed3e5808-4809-4962-a447-56185cf7f7e1" providerId="ADAL" clId="{F404610D-2521-4992-A2F6-019D5C3D2F0F}" dt="2023-11-03T13:27:06.959" v="627" actId="20577"/>
          <ac:spMkLst>
            <pc:docMk/>
            <pc:sldMk cId="0" sldId="258"/>
            <ac:spMk id="3" creationId="{9AF0CC70-331E-1A97-618B-183383F93654}"/>
          </ac:spMkLst>
        </pc:spChg>
        <pc:spChg chg="mod">
          <ac:chgData name="Lisa Regan" userId="ed3e5808-4809-4962-a447-56185cf7f7e1" providerId="ADAL" clId="{F404610D-2521-4992-A2F6-019D5C3D2F0F}" dt="2023-11-03T13:26:06.883" v="523" actId="1076"/>
          <ac:spMkLst>
            <pc:docMk/>
            <pc:sldMk cId="0" sldId="258"/>
            <ac:spMk id="106" creationId="{00000000-0000-0000-0000-000000000000}"/>
          </ac:spMkLst>
        </pc:spChg>
      </pc:sldChg>
      <pc:sldChg chg="addSp delSp modSp mod ord setBg">
        <pc:chgData name="Lisa Regan" userId="ed3e5808-4809-4962-a447-56185cf7f7e1" providerId="ADAL" clId="{F404610D-2521-4992-A2F6-019D5C3D2F0F}" dt="2023-11-06T16:37:39.235" v="1172"/>
        <pc:sldMkLst>
          <pc:docMk/>
          <pc:sldMk cId="0" sldId="259"/>
        </pc:sldMkLst>
        <pc:spChg chg="add del mod">
          <ac:chgData name="Lisa Regan" userId="ed3e5808-4809-4962-a447-56185cf7f7e1" providerId="ADAL" clId="{F404610D-2521-4992-A2F6-019D5C3D2F0F}" dt="2023-11-02T21:17:18.527" v="15" actId="478"/>
          <ac:spMkLst>
            <pc:docMk/>
            <pc:sldMk cId="0" sldId="259"/>
            <ac:spMk id="5" creationId="{C7564583-751A-46B4-DE13-DC8F97895DFB}"/>
          </ac:spMkLst>
        </pc:spChg>
        <pc:graphicFrameChg chg="mod">
          <ac:chgData name="Lisa Regan" userId="ed3e5808-4809-4962-a447-56185cf7f7e1" providerId="ADAL" clId="{F404610D-2521-4992-A2F6-019D5C3D2F0F}" dt="2023-11-02T20:59:48.238" v="0"/>
          <ac:graphicFrameMkLst>
            <pc:docMk/>
            <pc:sldMk cId="0" sldId="259"/>
            <ac:graphicFrameMk id="111" creationId="{00000000-0000-0000-0000-000000000000}"/>
          </ac:graphicFrameMkLst>
        </pc:graphicFrameChg>
        <pc:picChg chg="add del mod">
          <ac:chgData name="Lisa Regan" userId="ed3e5808-4809-4962-a447-56185cf7f7e1" providerId="ADAL" clId="{F404610D-2521-4992-A2F6-019D5C3D2F0F}" dt="2023-11-02T21:17:19.582" v="16" actId="478"/>
          <ac:picMkLst>
            <pc:docMk/>
            <pc:sldMk cId="0" sldId="259"/>
            <ac:picMk id="4" creationId="{375E4A32-B4A1-9C09-B0A0-B14C3F70B67F}"/>
          </ac:picMkLst>
        </pc:picChg>
        <pc:picChg chg="add mod">
          <ac:chgData name="Lisa Regan" userId="ed3e5808-4809-4962-a447-56185cf7f7e1" providerId="ADAL" clId="{F404610D-2521-4992-A2F6-019D5C3D2F0F}" dt="2023-11-02T21:18:11.230" v="25" actId="208"/>
          <ac:picMkLst>
            <pc:docMk/>
            <pc:sldMk cId="0" sldId="259"/>
            <ac:picMk id="7" creationId="{27D5D5B5-C910-AF63-FEB1-F4B0F93D33DE}"/>
          </ac:picMkLst>
        </pc:picChg>
        <pc:picChg chg="del">
          <ac:chgData name="Lisa Regan" userId="ed3e5808-4809-4962-a447-56185cf7f7e1" providerId="ADAL" clId="{F404610D-2521-4992-A2F6-019D5C3D2F0F}" dt="2023-11-02T21:01:55.342" v="6" actId="478"/>
          <ac:picMkLst>
            <pc:docMk/>
            <pc:sldMk cId="0" sldId="259"/>
            <ac:picMk id="113" creationId="{00000000-0000-0000-0000-000000000000}"/>
          </ac:picMkLst>
        </pc:picChg>
        <pc:picChg chg="add mod">
          <ac:chgData name="Lisa Regan" userId="ed3e5808-4809-4962-a447-56185cf7f7e1" providerId="ADAL" clId="{F404610D-2521-4992-A2F6-019D5C3D2F0F}" dt="2023-11-02T21:01:15.417" v="5" actId="1076"/>
          <ac:picMkLst>
            <pc:docMk/>
            <pc:sldMk cId="0" sldId="259"/>
            <ac:picMk id="1026" creationId="{0D9C4478-A392-699D-015B-B2F7C54F3955}"/>
          </ac:picMkLst>
        </pc:picChg>
        <pc:picChg chg="add mod">
          <ac:chgData name="Lisa Regan" userId="ed3e5808-4809-4962-a447-56185cf7f7e1" providerId="ADAL" clId="{F404610D-2521-4992-A2F6-019D5C3D2F0F}" dt="2023-11-02T21:01:13.373" v="4" actId="1076"/>
          <ac:picMkLst>
            <pc:docMk/>
            <pc:sldMk cId="0" sldId="259"/>
            <ac:picMk id="1028" creationId="{5D23EAEC-09DE-23AD-DF64-D7C5A9F9B5DC}"/>
          </ac:picMkLst>
        </pc:picChg>
      </pc:sldChg>
      <pc:sldChg chg="del">
        <pc:chgData name="Lisa Regan" userId="ed3e5808-4809-4962-a447-56185cf7f7e1" providerId="ADAL" clId="{F404610D-2521-4992-A2F6-019D5C3D2F0F}" dt="2023-11-03T13:22:25.690" v="397" actId="47"/>
        <pc:sldMkLst>
          <pc:docMk/>
          <pc:sldMk cId="0" sldId="260"/>
        </pc:sldMkLst>
      </pc:sldChg>
      <pc:sldChg chg="modSp mod ord setBg">
        <pc:chgData name="Lisa Regan" userId="ed3e5808-4809-4962-a447-56185cf7f7e1" providerId="ADAL" clId="{F404610D-2521-4992-A2F6-019D5C3D2F0F}" dt="2023-11-06T16:38:57.928" v="1183"/>
        <pc:sldMkLst>
          <pc:docMk/>
          <pc:sldMk cId="0" sldId="261"/>
        </pc:sldMkLst>
        <pc:spChg chg="mod">
          <ac:chgData name="Lisa Regan" userId="ed3e5808-4809-4962-a447-56185cf7f7e1" providerId="ADAL" clId="{F404610D-2521-4992-A2F6-019D5C3D2F0F}" dt="2023-11-02T21:21:17.431" v="71" actId="20577"/>
          <ac:spMkLst>
            <pc:docMk/>
            <pc:sldMk cId="0" sldId="261"/>
            <ac:spMk id="124" creationId="{00000000-0000-0000-0000-000000000000}"/>
          </ac:spMkLst>
        </pc:spChg>
      </pc:sldChg>
      <pc:sldChg chg="addSp delSp modSp mod ord setBg">
        <pc:chgData name="Lisa Regan" userId="ed3e5808-4809-4962-a447-56185cf7f7e1" providerId="ADAL" clId="{F404610D-2521-4992-A2F6-019D5C3D2F0F}" dt="2023-11-06T16:39:11.424" v="1187"/>
        <pc:sldMkLst>
          <pc:docMk/>
          <pc:sldMk cId="0" sldId="262"/>
        </pc:sldMkLst>
        <pc:spChg chg="mod">
          <ac:chgData name="Lisa Regan" userId="ed3e5808-4809-4962-a447-56185cf7f7e1" providerId="ADAL" clId="{F404610D-2521-4992-A2F6-019D5C3D2F0F}" dt="2023-11-02T21:56:45.724" v="90" actId="1076"/>
          <ac:spMkLst>
            <pc:docMk/>
            <pc:sldMk cId="0" sldId="262"/>
            <ac:spMk id="126" creationId="{00000000-0000-0000-0000-000000000000}"/>
          </ac:spMkLst>
        </pc:spChg>
        <pc:spChg chg="del">
          <ac:chgData name="Lisa Regan" userId="ed3e5808-4809-4962-a447-56185cf7f7e1" providerId="ADAL" clId="{F404610D-2521-4992-A2F6-019D5C3D2F0F}" dt="2023-11-02T21:55:13.108" v="80" actId="478"/>
          <ac:spMkLst>
            <pc:docMk/>
            <pc:sldMk cId="0" sldId="262"/>
            <ac:spMk id="127" creationId="{00000000-0000-0000-0000-000000000000}"/>
          </ac:spMkLst>
        </pc:spChg>
        <pc:graphicFrameChg chg="add del mod">
          <ac:chgData name="Lisa Regan" userId="ed3e5808-4809-4962-a447-56185cf7f7e1" providerId="ADAL" clId="{F404610D-2521-4992-A2F6-019D5C3D2F0F}" dt="2023-11-02T21:53:50.309" v="77" actId="478"/>
          <ac:graphicFrameMkLst>
            <pc:docMk/>
            <pc:sldMk cId="0" sldId="262"/>
            <ac:graphicFrameMk id="2" creationId="{E3C15C0F-4431-10BA-0627-60008F1A07C7}"/>
          </ac:graphicFrameMkLst>
        </pc:graphicFrameChg>
        <pc:picChg chg="add mod">
          <ac:chgData name="Lisa Regan" userId="ed3e5808-4809-4962-a447-56185cf7f7e1" providerId="ADAL" clId="{F404610D-2521-4992-A2F6-019D5C3D2F0F}" dt="2023-11-02T21:56:27.497" v="89" actId="1076"/>
          <ac:picMkLst>
            <pc:docMk/>
            <pc:sldMk cId="0" sldId="262"/>
            <ac:picMk id="4" creationId="{55B84CA1-4F62-D26B-C397-B75C8603CD29}"/>
          </ac:picMkLst>
        </pc:picChg>
        <pc:picChg chg="del">
          <ac:chgData name="Lisa Regan" userId="ed3e5808-4809-4962-a447-56185cf7f7e1" providerId="ADAL" clId="{F404610D-2521-4992-A2F6-019D5C3D2F0F}" dt="2023-11-02T21:55:14.496" v="81" actId="478"/>
          <ac:picMkLst>
            <pc:docMk/>
            <pc:sldMk cId="0" sldId="262"/>
            <ac:picMk id="128" creationId="{00000000-0000-0000-0000-000000000000}"/>
          </ac:picMkLst>
        </pc:picChg>
        <pc:picChg chg="del mod">
          <ac:chgData name="Lisa Regan" userId="ed3e5808-4809-4962-a447-56185cf7f7e1" providerId="ADAL" clId="{F404610D-2521-4992-A2F6-019D5C3D2F0F}" dt="2023-11-02T21:53:23.664" v="74" actId="478"/>
          <ac:picMkLst>
            <pc:docMk/>
            <pc:sldMk cId="0" sldId="262"/>
            <ac:picMk id="129" creationId="{00000000-0000-0000-0000-000000000000}"/>
          </ac:picMkLst>
        </pc:picChg>
      </pc:sldChg>
      <pc:sldChg chg="modSp del mod">
        <pc:chgData name="Lisa Regan" userId="ed3e5808-4809-4962-a447-56185cf7f7e1" providerId="ADAL" clId="{F404610D-2521-4992-A2F6-019D5C3D2F0F}" dt="2023-11-03T13:24:10.120" v="412" actId="47"/>
        <pc:sldMkLst>
          <pc:docMk/>
          <pc:sldMk cId="0" sldId="263"/>
        </pc:sldMkLst>
        <pc:spChg chg="mod">
          <ac:chgData name="Lisa Regan" userId="ed3e5808-4809-4962-a447-56185cf7f7e1" providerId="ADAL" clId="{F404610D-2521-4992-A2F6-019D5C3D2F0F}" dt="2023-11-02T22:10:57.507" v="122" actId="20577"/>
          <ac:spMkLst>
            <pc:docMk/>
            <pc:sldMk cId="0" sldId="263"/>
            <ac:spMk id="132" creationId="{00000000-0000-0000-0000-000000000000}"/>
          </ac:spMkLst>
        </pc:spChg>
        <pc:spChg chg="mod">
          <ac:chgData name="Lisa Regan" userId="ed3e5808-4809-4962-a447-56185cf7f7e1" providerId="ADAL" clId="{F404610D-2521-4992-A2F6-019D5C3D2F0F}" dt="2023-11-02T22:11:02.270" v="130" actId="20577"/>
          <ac:spMkLst>
            <pc:docMk/>
            <pc:sldMk cId="0" sldId="263"/>
            <ac:spMk id="133" creationId="{00000000-0000-0000-0000-000000000000}"/>
          </ac:spMkLst>
        </pc:spChg>
      </pc:sldChg>
      <pc:sldChg chg="ord setBg">
        <pc:chgData name="Lisa Regan" userId="ed3e5808-4809-4962-a447-56185cf7f7e1" providerId="ADAL" clId="{F404610D-2521-4992-A2F6-019D5C3D2F0F}" dt="2023-11-06T16:38:55.622" v="1182"/>
        <pc:sldMkLst>
          <pc:docMk/>
          <pc:sldMk cId="0" sldId="264"/>
        </pc:sldMkLst>
      </pc:sldChg>
      <pc:sldChg chg="delSp del mod">
        <pc:chgData name="Lisa Regan" userId="ed3e5808-4809-4962-a447-56185cf7f7e1" providerId="ADAL" clId="{F404610D-2521-4992-A2F6-019D5C3D2F0F}" dt="2023-11-02T22:11:45.751" v="132" actId="47"/>
        <pc:sldMkLst>
          <pc:docMk/>
          <pc:sldMk cId="0" sldId="265"/>
        </pc:sldMkLst>
        <pc:picChg chg="del">
          <ac:chgData name="Lisa Regan" userId="ed3e5808-4809-4962-a447-56185cf7f7e1" providerId="ADAL" clId="{F404610D-2521-4992-A2F6-019D5C3D2F0F}" dt="2023-11-02T22:11:43.621" v="131" actId="478"/>
          <ac:picMkLst>
            <pc:docMk/>
            <pc:sldMk cId="0" sldId="265"/>
            <ac:picMk id="145" creationId="{00000000-0000-0000-0000-000000000000}"/>
          </ac:picMkLst>
        </pc:picChg>
      </pc:sldChg>
      <pc:sldChg chg="modSp mod ord setBg">
        <pc:chgData name="Lisa Regan" userId="ed3e5808-4809-4962-a447-56185cf7f7e1" providerId="ADAL" clId="{F404610D-2521-4992-A2F6-019D5C3D2F0F}" dt="2023-11-06T16:37:33.577" v="1171"/>
        <pc:sldMkLst>
          <pc:docMk/>
          <pc:sldMk cId="0" sldId="266"/>
        </pc:sldMkLst>
        <pc:spChg chg="mod">
          <ac:chgData name="Lisa Regan" userId="ed3e5808-4809-4962-a447-56185cf7f7e1" providerId="ADAL" clId="{F404610D-2521-4992-A2F6-019D5C3D2F0F}" dt="2023-11-03T13:19:52.547" v="393" actId="1076"/>
          <ac:spMkLst>
            <pc:docMk/>
            <pc:sldMk cId="0" sldId="266"/>
            <ac:spMk id="150" creationId="{00000000-0000-0000-0000-000000000000}"/>
          </ac:spMkLst>
        </pc:spChg>
        <pc:spChg chg="mod">
          <ac:chgData name="Lisa Regan" userId="ed3e5808-4809-4962-a447-56185cf7f7e1" providerId="ADAL" clId="{F404610D-2521-4992-A2F6-019D5C3D2F0F}" dt="2023-11-03T13:19:42.065" v="392" actId="5793"/>
          <ac:spMkLst>
            <pc:docMk/>
            <pc:sldMk cId="0" sldId="266"/>
            <ac:spMk id="151" creationId="{00000000-0000-0000-0000-000000000000}"/>
          </ac:spMkLst>
        </pc:spChg>
      </pc:sldChg>
      <pc:sldChg chg="addSp delSp modSp mod setBg">
        <pc:chgData name="Lisa Regan" userId="ed3e5808-4809-4962-a447-56185cf7f7e1" providerId="ADAL" clId="{F404610D-2521-4992-A2F6-019D5C3D2F0F}" dt="2023-11-06T16:41:39.271" v="1220"/>
        <pc:sldMkLst>
          <pc:docMk/>
          <pc:sldMk cId="0" sldId="267"/>
        </pc:sldMkLst>
        <pc:spChg chg="add del mod">
          <ac:chgData name="Lisa Regan" userId="ed3e5808-4809-4962-a447-56185cf7f7e1" providerId="ADAL" clId="{F404610D-2521-4992-A2F6-019D5C3D2F0F}" dt="2023-11-03T14:34:37.754" v="642" actId="478"/>
          <ac:spMkLst>
            <pc:docMk/>
            <pc:sldMk cId="0" sldId="267"/>
            <ac:spMk id="5" creationId="{41E109DC-93FF-6740-16F4-2009B34AEA48}"/>
          </ac:spMkLst>
        </pc:spChg>
        <pc:spChg chg="add mod">
          <ac:chgData name="Lisa Regan" userId="ed3e5808-4809-4962-a447-56185cf7f7e1" providerId="ADAL" clId="{F404610D-2521-4992-A2F6-019D5C3D2F0F}" dt="2023-11-03T14:38:31.621" v="657" actId="1076"/>
          <ac:spMkLst>
            <pc:docMk/>
            <pc:sldMk cId="0" sldId="267"/>
            <ac:spMk id="9" creationId="{EA5CCEF5-CADE-C42F-9AE8-13FEC2B1FE11}"/>
          </ac:spMkLst>
        </pc:spChg>
        <pc:spChg chg="add mod">
          <ac:chgData name="Lisa Regan" userId="ed3e5808-4809-4962-a447-56185cf7f7e1" providerId="ADAL" clId="{F404610D-2521-4992-A2F6-019D5C3D2F0F}" dt="2023-11-03T14:39:13.720" v="664" actId="1076"/>
          <ac:spMkLst>
            <pc:docMk/>
            <pc:sldMk cId="0" sldId="267"/>
            <ac:spMk id="13" creationId="{1016CB83-D47A-AE86-FF3D-088F43C3266E}"/>
          </ac:spMkLst>
        </pc:spChg>
        <pc:spChg chg="add mod">
          <ac:chgData name="Lisa Regan" userId="ed3e5808-4809-4962-a447-56185cf7f7e1" providerId="ADAL" clId="{F404610D-2521-4992-A2F6-019D5C3D2F0F}" dt="2023-11-03T14:41:52.361" v="670" actId="1076"/>
          <ac:spMkLst>
            <pc:docMk/>
            <pc:sldMk cId="0" sldId="267"/>
            <ac:spMk id="17" creationId="{724F2E43-51BA-9111-5D2F-30E65EE938E5}"/>
          </ac:spMkLst>
        </pc:spChg>
        <pc:spChg chg="add mod">
          <ac:chgData name="Lisa Regan" userId="ed3e5808-4809-4962-a447-56185cf7f7e1" providerId="ADAL" clId="{F404610D-2521-4992-A2F6-019D5C3D2F0F}" dt="2023-11-03T14:42:56.289" v="690" actId="1076"/>
          <ac:spMkLst>
            <pc:docMk/>
            <pc:sldMk cId="0" sldId="267"/>
            <ac:spMk id="18" creationId="{298BE891-F59B-5559-C4B8-5F6DDBCE41A5}"/>
          </ac:spMkLst>
        </pc:spChg>
        <pc:spChg chg="add mod">
          <ac:chgData name="Lisa Regan" userId="ed3e5808-4809-4962-a447-56185cf7f7e1" providerId="ADAL" clId="{F404610D-2521-4992-A2F6-019D5C3D2F0F}" dt="2023-11-03T14:43:05.211" v="710" actId="20577"/>
          <ac:spMkLst>
            <pc:docMk/>
            <pc:sldMk cId="0" sldId="267"/>
            <ac:spMk id="19" creationId="{36747F82-E602-6E45-9E3E-714105C6D848}"/>
          </ac:spMkLst>
        </pc:spChg>
        <pc:spChg chg="add mod">
          <ac:chgData name="Lisa Regan" userId="ed3e5808-4809-4962-a447-56185cf7f7e1" providerId="ADAL" clId="{F404610D-2521-4992-A2F6-019D5C3D2F0F}" dt="2023-11-03T14:43:14.703" v="729" actId="20577"/>
          <ac:spMkLst>
            <pc:docMk/>
            <pc:sldMk cId="0" sldId="267"/>
            <ac:spMk id="20" creationId="{2567889F-CD2D-8858-FAD6-3D7F60006D3F}"/>
          </ac:spMkLst>
        </pc:spChg>
        <pc:spChg chg="mod">
          <ac:chgData name="Lisa Regan" userId="ed3e5808-4809-4962-a447-56185cf7f7e1" providerId="ADAL" clId="{F404610D-2521-4992-A2F6-019D5C3D2F0F}" dt="2023-11-03T14:35:41.478" v="654" actId="1076"/>
          <ac:spMkLst>
            <pc:docMk/>
            <pc:sldMk cId="0" sldId="267"/>
            <ac:spMk id="153" creationId="{00000000-0000-0000-0000-000000000000}"/>
          </ac:spMkLst>
        </pc:spChg>
        <pc:spChg chg="mod">
          <ac:chgData name="Lisa Regan" userId="ed3e5808-4809-4962-a447-56185cf7f7e1" providerId="ADAL" clId="{F404610D-2521-4992-A2F6-019D5C3D2F0F}" dt="2023-11-03T14:35:26.783" v="650" actId="1076"/>
          <ac:spMkLst>
            <pc:docMk/>
            <pc:sldMk cId="0" sldId="267"/>
            <ac:spMk id="154" creationId="{00000000-0000-0000-0000-000000000000}"/>
          </ac:spMkLst>
        </pc:spChg>
        <pc:spChg chg="del">
          <ac:chgData name="Lisa Regan" userId="ed3e5808-4809-4962-a447-56185cf7f7e1" providerId="ADAL" clId="{F404610D-2521-4992-A2F6-019D5C3D2F0F}" dt="2023-11-03T14:21:09.087" v="637" actId="478"/>
          <ac:spMkLst>
            <pc:docMk/>
            <pc:sldMk cId="0" sldId="267"/>
            <ac:spMk id="156" creationId="{00000000-0000-0000-0000-000000000000}"/>
          </ac:spMkLst>
        </pc:spChg>
        <pc:picChg chg="add del mod">
          <ac:chgData name="Lisa Regan" userId="ed3e5808-4809-4962-a447-56185cf7f7e1" providerId="ADAL" clId="{F404610D-2521-4992-A2F6-019D5C3D2F0F}" dt="2023-11-03T14:34:40.024" v="643" actId="478"/>
          <ac:picMkLst>
            <pc:docMk/>
            <pc:sldMk cId="0" sldId="267"/>
            <ac:picMk id="3" creationId="{68BFE490-FF97-0070-1DC8-8CFA56C664B7}"/>
          </ac:picMkLst>
        </pc:picChg>
        <pc:picChg chg="add mod">
          <ac:chgData name="Lisa Regan" userId="ed3e5808-4809-4962-a447-56185cf7f7e1" providerId="ADAL" clId="{F404610D-2521-4992-A2F6-019D5C3D2F0F}" dt="2023-11-03T14:35:30.272" v="651" actId="1076"/>
          <ac:picMkLst>
            <pc:docMk/>
            <pc:sldMk cId="0" sldId="267"/>
            <ac:picMk id="7" creationId="{D038C1A5-9DBD-B875-991B-9C1470F7B594}"/>
          </ac:picMkLst>
        </pc:picChg>
        <pc:picChg chg="add mod">
          <ac:chgData name="Lisa Regan" userId="ed3e5808-4809-4962-a447-56185cf7f7e1" providerId="ADAL" clId="{F404610D-2521-4992-A2F6-019D5C3D2F0F}" dt="2023-11-03T14:38:53.010" v="662" actId="1076"/>
          <ac:picMkLst>
            <pc:docMk/>
            <pc:sldMk cId="0" sldId="267"/>
            <ac:picMk id="11" creationId="{FBB72FB2-2697-9F51-9AEB-7BF39259F37D}"/>
          </ac:picMkLst>
        </pc:picChg>
        <pc:picChg chg="add mod">
          <ac:chgData name="Lisa Regan" userId="ed3e5808-4809-4962-a447-56185cf7f7e1" providerId="ADAL" clId="{F404610D-2521-4992-A2F6-019D5C3D2F0F}" dt="2023-11-03T14:41:34.481" v="668" actId="14100"/>
          <ac:picMkLst>
            <pc:docMk/>
            <pc:sldMk cId="0" sldId="267"/>
            <ac:picMk id="15" creationId="{F18B2644-D0C8-BE7A-0A0F-FCC6E89B135F}"/>
          </ac:picMkLst>
        </pc:picChg>
        <pc:picChg chg="mod">
          <ac:chgData name="Lisa Regan" userId="ed3e5808-4809-4962-a447-56185cf7f7e1" providerId="ADAL" clId="{F404610D-2521-4992-A2F6-019D5C3D2F0F}" dt="2023-11-03T14:38:27.276" v="656" actId="1076"/>
          <ac:picMkLst>
            <pc:docMk/>
            <pc:sldMk cId="0" sldId="267"/>
            <ac:picMk id="155" creationId="{00000000-0000-0000-0000-000000000000}"/>
          </ac:picMkLst>
        </pc:picChg>
      </pc:sldChg>
      <pc:sldChg chg="modSp mod setBg">
        <pc:chgData name="Lisa Regan" userId="ed3e5808-4809-4962-a447-56185cf7f7e1" providerId="ADAL" clId="{F404610D-2521-4992-A2F6-019D5C3D2F0F}" dt="2023-11-06T16:41:20.616" v="1215"/>
        <pc:sldMkLst>
          <pc:docMk/>
          <pc:sldMk cId="0" sldId="268"/>
        </pc:sldMkLst>
        <pc:spChg chg="mod">
          <ac:chgData name="Lisa Regan" userId="ed3e5808-4809-4962-a447-56185cf7f7e1" providerId="ADAL" clId="{F404610D-2521-4992-A2F6-019D5C3D2F0F}" dt="2023-11-03T14:44:14.765" v="757" actId="115"/>
          <ac:spMkLst>
            <pc:docMk/>
            <pc:sldMk cId="0" sldId="268"/>
            <ac:spMk id="159" creationId="{00000000-0000-0000-0000-000000000000}"/>
          </ac:spMkLst>
        </pc:spChg>
        <pc:spChg chg="mod">
          <ac:chgData name="Lisa Regan" userId="ed3e5808-4809-4962-a447-56185cf7f7e1" providerId="ADAL" clId="{F404610D-2521-4992-A2F6-019D5C3D2F0F}" dt="2023-11-03T14:44:37.668" v="768" actId="1076"/>
          <ac:spMkLst>
            <pc:docMk/>
            <pc:sldMk cId="0" sldId="268"/>
            <ac:spMk id="160" creationId="{00000000-0000-0000-0000-000000000000}"/>
          </ac:spMkLst>
        </pc:spChg>
        <pc:spChg chg="mod">
          <ac:chgData name="Lisa Regan" userId="ed3e5808-4809-4962-a447-56185cf7f7e1" providerId="ADAL" clId="{F404610D-2521-4992-A2F6-019D5C3D2F0F}" dt="2023-11-02T22:39:53.215" v="230" actId="255"/>
          <ac:spMkLst>
            <pc:docMk/>
            <pc:sldMk cId="0" sldId="268"/>
            <ac:spMk id="161" creationId="{00000000-0000-0000-0000-000000000000}"/>
          </ac:spMkLst>
        </pc:spChg>
        <pc:spChg chg="mod">
          <ac:chgData name="Lisa Regan" userId="ed3e5808-4809-4962-a447-56185cf7f7e1" providerId="ADAL" clId="{F404610D-2521-4992-A2F6-019D5C3D2F0F}" dt="2023-11-02T22:39:58.860" v="231" actId="255"/>
          <ac:spMkLst>
            <pc:docMk/>
            <pc:sldMk cId="0" sldId="268"/>
            <ac:spMk id="163" creationId="{00000000-0000-0000-0000-000000000000}"/>
          </ac:spMkLst>
        </pc:spChg>
      </pc:sldChg>
      <pc:sldChg chg="addSp modSp mod setBg modAnim">
        <pc:chgData name="Lisa Regan" userId="ed3e5808-4809-4962-a447-56185cf7f7e1" providerId="ADAL" clId="{F404610D-2521-4992-A2F6-019D5C3D2F0F}" dt="2023-11-06T16:41:18.308" v="1214"/>
        <pc:sldMkLst>
          <pc:docMk/>
          <pc:sldMk cId="0" sldId="269"/>
        </pc:sldMkLst>
        <pc:spChg chg="add mod">
          <ac:chgData name="Lisa Regan" userId="ed3e5808-4809-4962-a447-56185cf7f7e1" providerId="ADAL" clId="{F404610D-2521-4992-A2F6-019D5C3D2F0F}" dt="2023-11-03T14:52:06.773" v="819" actId="1076"/>
          <ac:spMkLst>
            <pc:docMk/>
            <pc:sldMk cId="0" sldId="269"/>
            <ac:spMk id="3" creationId="{522D5450-EC2A-8E8E-B7D1-7FBE061B292A}"/>
          </ac:spMkLst>
        </pc:spChg>
        <pc:spChg chg="mod">
          <ac:chgData name="Lisa Regan" userId="ed3e5808-4809-4962-a447-56185cf7f7e1" providerId="ADAL" clId="{F404610D-2521-4992-A2F6-019D5C3D2F0F}" dt="2023-11-03T14:52:11.221" v="820" actId="1076"/>
          <ac:spMkLst>
            <pc:docMk/>
            <pc:sldMk cId="0" sldId="269"/>
            <ac:spMk id="167" creationId="{00000000-0000-0000-0000-000000000000}"/>
          </ac:spMkLst>
        </pc:spChg>
        <pc:picChg chg="mod">
          <ac:chgData name="Lisa Regan" userId="ed3e5808-4809-4962-a447-56185cf7f7e1" providerId="ADAL" clId="{F404610D-2521-4992-A2F6-019D5C3D2F0F}" dt="2023-11-02T22:36:39.793" v="222" actId="1076"/>
          <ac:picMkLst>
            <pc:docMk/>
            <pc:sldMk cId="0" sldId="269"/>
            <ac:picMk id="168" creationId="{00000000-0000-0000-0000-000000000000}"/>
          </ac:picMkLst>
        </pc:picChg>
        <pc:picChg chg="mod">
          <ac:chgData name="Lisa Regan" userId="ed3e5808-4809-4962-a447-56185cf7f7e1" providerId="ADAL" clId="{F404610D-2521-4992-A2F6-019D5C3D2F0F}" dt="2023-11-02T22:36:45.470" v="223" actId="1076"/>
          <ac:picMkLst>
            <pc:docMk/>
            <pc:sldMk cId="0" sldId="269"/>
            <ac:picMk id="169" creationId="{00000000-0000-0000-0000-000000000000}"/>
          </ac:picMkLst>
        </pc:picChg>
      </pc:sldChg>
      <pc:sldChg chg="setBg">
        <pc:chgData name="Lisa Regan" userId="ed3e5808-4809-4962-a447-56185cf7f7e1" providerId="ADAL" clId="{F404610D-2521-4992-A2F6-019D5C3D2F0F}" dt="2023-11-06T16:41:23.269" v="1216"/>
        <pc:sldMkLst>
          <pc:docMk/>
          <pc:sldMk cId="0" sldId="270"/>
        </pc:sldMkLst>
      </pc:sldChg>
      <pc:sldChg chg="modSp mod setBg">
        <pc:chgData name="Lisa Regan" userId="ed3e5808-4809-4962-a447-56185cf7f7e1" providerId="ADAL" clId="{F404610D-2521-4992-A2F6-019D5C3D2F0F}" dt="2023-11-06T16:41:15.499" v="1213"/>
        <pc:sldMkLst>
          <pc:docMk/>
          <pc:sldMk cId="0" sldId="271"/>
        </pc:sldMkLst>
        <pc:spChg chg="mod">
          <ac:chgData name="Lisa Regan" userId="ed3e5808-4809-4962-a447-56185cf7f7e1" providerId="ADAL" clId="{F404610D-2521-4992-A2F6-019D5C3D2F0F}" dt="2023-11-03T14:54:36.303" v="822" actId="5793"/>
          <ac:spMkLst>
            <pc:docMk/>
            <pc:sldMk cId="0" sldId="271"/>
            <ac:spMk id="178" creationId="{00000000-0000-0000-0000-000000000000}"/>
          </ac:spMkLst>
        </pc:spChg>
        <pc:spChg chg="mod">
          <ac:chgData name="Lisa Regan" userId="ed3e5808-4809-4962-a447-56185cf7f7e1" providerId="ADAL" clId="{F404610D-2521-4992-A2F6-019D5C3D2F0F}" dt="2023-11-03T14:54:38.179" v="823" actId="5793"/>
          <ac:spMkLst>
            <pc:docMk/>
            <pc:sldMk cId="0" sldId="271"/>
            <ac:spMk id="179" creationId="{00000000-0000-0000-0000-000000000000}"/>
          </ac:spMkLst>
        </pc:spChg>
        <pc:spChg chg="mod">
          <ac:chgData name="Lisa Regan" userId="ed3e5808-4809-4962-a447-56185cf7f7e1" providerId="ADAL" clId="{F404610D-2521-4992-A2F6-019D5C3D2F0F}" dt="2023-11-03T14:55:16.486" v="832" actId="14100"/>
          <ac:spMkLst>
            <pc:docMk/>
            <pc:sldMk cId="0" sldId="271"/>
            <ac:spMk id="180" creationId="{00000000-0000-0000-0000-000000000000}"/>
          </ac:spMkLst>
        </pc:spChg>
        <pc:spChg chg="mod">
          <ac:chgData name="Lisa Regan" userId="ed3e5808-4809-4962-a447-56185cf7f7e1" providerId="ADAL" clId="{F404610D-2521-4992-A2F6-019D5C3D2F0F}" dt="2023-11-03T14:55:35.464" v="840" actId="113"/>
          <ac:spMkLst>
            <pc:docMk/>
            <pc:sldMk cId="0" sldId="271"/>
            <ac:spMk id="181" creationId="{00000000-0000-0000-0000-000000000000}"/>
          </ac:spMkLst>
        </pc:spChg>
      </pc:sldChg>
      <pc:sldChg chg="delSp modSp mod setBg">
        <pc:chgData name="Lisa Regan" userId="ed3e5808-4809-4962-a447-56185cf7f7e1" providerId="ADAL" clId="{F404610D-2521-4992-A2F6-019D5C3D2F0F}" dt="2023-11-06T16:41:13.064" v="1212"/>
        <pc:sldMkLst>
          <pc:docMk/>
          <pc:sldMk cId="0" sldId="272"/>
        </pc:sldMkLst>
        <pc:spChg chg="mod">
          <ac:chgData name="Lisa Regan" userId="ed3e5808-4809-4962-a447-56185cf7f7e1" providerId="ADAL" clId="{F404610D-2521-4992-A2F6-019D5C3D2F0F}" dt="2023-11-02T22:33:33.474" v="213" actId="1076"/>
          <ac:spMkLst>
            <pc:docMk/>
            <pc:sldMk cId="0" sldId="272"/>
            <ac:spMk id="184" creationId="{00000000-0000-0000-0000-000000000000}"/>
          </ac:spMkLst>
        </pc:spChg>
        <pc:spChg chg="mod">
          <ac:chgData name="Lisa Regan" userId="ed3e5808-4809-4962-a447-56185cf7f7e1" providerId="ADAL" clId="{F404610D-2521-4992-A2F6-019D5C3D2F0F}" dt="2023-11-02T22:33:13.817" v="209" actId="27636"/>
          <ac:spMkLst>
            <pc:docMk/>
            <pc:sldMk cId="0" sldId="272"/>
            <ac:spMk id="185" creationId="{00000000-0000-0000-0000-000000000000}"/>
          </ac:spMkLst>
        </pc:spChg>
        <pc:spChg chg="del mod">
          <ac:chgData name="Lisa Regan" userId="ed3e5808-4809-4962-a447-56185cf7f7e1" providerId="ADAL" clId="{F404610D-2521-4992-A2F6-019D5C3D2F0F}" dt="2023-11-02T22:33:50.539" v="217" actId="478"/>
          <ac:spMkLst>
            <pc:docMk/>
            <pc:sldMk cId="0" sldId="272"/>
            <ac:spMk id="187" creationId="{00000000-0000-0000-0000-000000000000}"/>
          </ac:spMkLst>
        </pc:spChg>
        <pc:spChg chg="del mod">
          <ac:chgData name="Lisa Regan" userId="ed3e5808-4809-4962-a447-56185cf7f7e1" providerId="ADAL" clId="{F404610D-2521-4992-A2F6-019D5C3D2F0F}" dt="2023-11-02T22:32:22.330" v="194" actId="478"/>
          <ac:spMkLst>
            <pc:docMk/>
            <pc:sldMk cId="0" sldId="272"/>
            <ac:spMk id="188" creationId="{00000000-0000-0000-0000-000000000000}"/>
          </ac:spMkLst>
        </pc:spChg>
        <pc:spChg chg="mod">
          <ac:chgData name="Lisa Regan" userId="ed3e5808-4809-4962-a447-56185cf7f7e1" providerId="ADAL" clId="{F404610D-2521-4992-A2F6-019D5C3D2F0F}" dt="2023-11-02T22:33:55.961" v="220" actId="20577"/>
          <ac:spMkLst>
            <pc:docMk/>
            <pc:sldMk cId="0" sldId="272"/>
            <ac:spMk id="190" creationId="{00000000-0000-0000-0000-000000000000}"/>
          </ac:spMkLst>
        </pc:spChg>
        <pc:spChg chg="mod">
          <ac:chgData name="Lisa Regan" userId="ed3e5808-4809-4962-a447-56185cf7f7e1" providerId="ADAL" clId="{F404610D-2521-4992-A2F6-019D5C3D2F0F}" dt="2023-11-02T22:34:02.146" v="221" actId="1076"/>
          <ac:spMkLst>
            <pc:docMk/>
            <pc:sldMk cId="0" sldId="272"/>
            <ac:spMk id="191" creationId="{00000000-0000-0000-0000-000000000000}"/>
          </ac:spMkLst>
        </pc:spChg>
        <pc:picChg chg="mod">
          <ac:chgData name="Lisa Regan" userId="ed3e5808-4809-4962-a447-56185cf7f7e1" providerId="ADAL" clId="{F404610D-2521-4992-A2F6-019D5C3D2F0F}" dt="2023-11-02T22:31:16.438" v="181" actId="1076"/>
          <ac:picMkLst>
            <pc:docMk/>
            <pc:sldMk cId="0" sldId="272"/>
            <ac:picMk id="186" creationId="{00000000-0000-0000-0000-000000000000}"/>
          </ac:picMkLst>
        </pc:picChg>
        <pc:picChg chg="mod">
          <ac:chgData name="Lisa Regan" userId="ed3e5808-4809-4962-a447-56185cf7f7e1" providerId="ADAL" clId="{F404610D-2521-4992-A2F6-019D5C3D2F0F}" dt="2023-11-02T22:32:57.130" v="203" actId="1076"/>
          <ac:picMkLst>
            <pc:docMk/>
            <pc:sldMk cId="0" sldId="272"/>
            <ac:picMk id="189" creationId="{00000000-0000-0000-0000-000000000000}"/>
          </ac:picMkLst>
        </pc:picChg>
      </pc:sldChg>
      <pc:sldChg chg="setBg">
        <pc:chgData name="Lisa Regan" userId="ed3e5808-4809-4962-a447-56185cf7f7e1" providerId="ADAL" clId="{F404610D-2521-4992-A2F6-019D5C3D2F0F}" dt="2023-11-06T16:41:07.391" v="1210"/>
        <pc:sldMkLst>
          <pc:docMk/>
          <pc:sldMk cId="0" sldId="273"/>
        </pc:sldMkLst>
      </pc:sldChg>
      <pc:sldChg chg="setBg">
        <pc:chgData name="Lisa Regan" userId="ed3e5808-4809-4962-a447-56185cf7f7e1" providerId="ADAL" clId="{F404610D-2521-4992-A2F6-019D5C3D2F0F}" dt="2023-11-06T16:41:10.202" v="1211"/>
        <pc:sldMkLst>
          <pc:docMk/>
          <pc:sldMk cId="0" sldId="274"/>
        </pc:sldMkLst>
      </pc:sldChg>
      <pc:sldChg chg="setBg">
        <pc:chgData name="Lisa Regan" userId="ed3e5808-4809-4962-a447-56185cf7f7e1" providerId="ADAL" clId="{F404610D-2521-4992-A2F6-019D5C3D2F0F}" dt="2023-11-06T16:40:43.283" v="1205"/>
        <pc:sldMkLst>
          <pc:docMk/>
          <pc:sldMk cId="0" sldId="275"/>
        </pc:sldMkLst>
      </pc:sldChg>
      <pc:sldChg chg="ord setBg">
        <pc:chgData name="Lisa Regan" userId="ed3e5808-4809-4962-a447-56185cf7f7e1" providerId="ADAL" clId="{F404610D-2521-4992-A2F6-019D5C3D2F0F}" dt="2023-11-06T16:40:40.447" v="1204"/>
        <pc:sldMkLst>
          <pc:docMk/>
          <pc:sldMk cId="0" sldId="276"/>
        </pc:sldMkLst>
      </pc:sldChg>
      <pc:sldChg chg="setBg">
        <pc:chgData name="Lisa Regan" userId="ed3e5808-4809-4962-a447-56185cf7f7e1" providerId="ADAL" clId="{F404610D-2521-4992-A2F6-019D5C3D2F0F}" dt="2023-11-06T16:40:48.613" v="1207"/>
        <pc:sldMkLst>
          <pc:docMk/>
          <pc:sldMk cId="0" sldId="277"/>
        </pc:sldMkLst>
      </pc:sldChg>
      <pc:sldChg chg="modSp mod ord setBg">
        <pc:chgData name="Lisa Regan" userId="ed3e5808-4809-4962-a447-56185cf7f7e1" providerId="ADAL" clId="{F404610D-2521-4992-A2F6-019D5C3D2F0F}" dt="2023-11-06T16:40:45.859" v="1206"/>
        <pc:sldMkLst>
          <pc:docMk/>
          <pc:sldMk cId="0" sldId="278"/>
        </pc:sldMkLst>
        <pc:spChg chg="mod">
          <ac:chgData name="Lisa Regan" userId="ed3e5808-4809-4962-a447-56185cf7f7e1" providerId="ADAL" clId="{F404610D-2521-4992-A2F6-019D5C3D2F0F}" dt="2023-11-03T15:09:46.841" v="846" actId="20577"/>
          <ac:spMkLst>
            <pc:docMk/>
            <pc:sldMk cId="0" sldId="278"/>
            <ac:spMk id="217" creationId="{00000000-0000-0000-0000-000000000000}"/>
          </ac:spMkLst>
        </pc:spChg>
      </pc:sldChg>
      <pc:sldChg chg="delSp mod setBg">
        <pc:chgData name="Lisa Regan" userId="ed3e5808-4809-4962-a447-56185cf7f7e1" providerId="ADAL" clId="{F404610D-2521-4992-A2F6-019D5C3D2F0F}" dt="2023-11-06T16:40:51.250" v="1208"/>
        <pc:sldMkLst>
          <pc:docMk/>
          <pc:sldMk cId="0" sldId="279"/>
        </pc:sldMkLst>
        <pc:spChg chg="del">
          <ac:chgData name="Lisa Regan" userId="ed3e5808-4809-4962-a447-56185cf7f7e1" providerId="ADAL" clId="{F404610D-2521-4992-A2F6-019D5C3D2F0F}" dt="2023-11-03T15:11:04.619" v="848" actId="478"/>
          <ac:spMkLst>
            <pc:docMk/>
            <pc:sldMk cId="0" sldId="279"/>
            <ac:spMk id="227" creationId="{00000000-0000-0000-0000-000000000000}"/>
          </ac:spMkLst>
        </pc:spChg>
        <pc:spChg chg="del">
          <ac:chgData name="Lisa Regan" userId="ed3e5808-4809-4962-a447-56185cf7f7e1" providerId="ADAL" clId="{F404610D-2521-4992-A2F6-019D5C3D2F0F}" dt="2023-11-03T15:11:00.793" v="847" actId="478"/>
          <ac:spMkLst>
            <pc:docMk/>
            <pc:sldMk cId="0" sldId="279"/>
            <ac:spMk id="228" creationId="{00000000-0000-0000-0000-000000000000}"/>
          </ac:spMkLst>
        </pc:spChg>
      </pc:sldChg>
      <pc:sldChg chg="addSp delSp mod setBg">
        <pc:chgData name="Lisa Regan" userId="ed3e5808-4809-4962-a447-56185cf7f7e1" providerId="ADAL" clId="{F404610D-2521-4992-A2F6-019D5C3D2F0F}" dt="2023-11-06T16:40:56.228" v="1209"/>
        <pc:sldMkLst>
          <pc:docMk/>
          <pc:sldMk cId="0" sldId="280"/>
        </pc:sldMkLst>
        <pc:spChg chg="del">
          <ac:chgData name="Lisa Regan" userId="ed3e5808-4809-4962-a447-56185cf7f7e1" providerId="ADAL" clId="{F404610D-2521-4992-A2F6-019D5C3D2F0F}" dt="2023-11-03T15:17:06.981" v="854" actId="478"/>
          <ac:spMkLst>
            <pc:docMk/>
            <pc:sldMk cId="0" sldId="280"/>
            <ac:spMk id="234" creationId="{00000000-0000-0000-0000-000000000000}"/>
          </ac:spMkLst>
        </pc:spChg>
        <pc:spChg chg="del">
          <ac:chgData name="Lisa Regan" userId="ed3e5808-4809-4962-a447-56185cf7f7e1" providerId="ADAL" clId="{F404610D-2521-4992-A2F6-019D5C3D2F0F}" dt="2023-11-03T15:16:57.464" v="851" actId="478"/>
          <ac:spMkLst>
            <pc:docMk/>
            <pc:sldMk cId="0" sldId="280"/>
            <ac:spMk id="235" creationId="{00000000-0000-0000-0000-000000000000}"/>
          </ac:spMkLst>
        </pc:spChg>
        <pc:picChg chg="add del">
          <ac:chgData name="Lisa Regan" userId="ed3e5808-4809-4962-a447-56185cf7f7e1" providerId="ADAL" clId="{F404610D-2521-4992-A2F6-019D5C3D2F0F}" dt="2023-11-03T15:17:02.387" v="853" actId="478"/>
          <ac:picMkLst>
            <pc:docMk/>
            <pc:sldMk cId="0" sldId="280"/>
            <ac:picMk id="230" creationId="{00000000-0000-0000-0000-000000000000}"/>
          </ac:picMkLst>
        </pc:picChg>
        <pc:picChg chg="add del">
          <ac:chgData name="Lisa Regan" userId="ed3e5808-4809-4962-a447-56185cf7f7e1" providerId="ADAL" clId="{F404610D-2521-4992-A2F6-019D5C3D2F0F}" dt="2023-11-03T15:16:54.396" v="850" actId="478"/>
          <ac:picMkLst>
            <pc:docMk/>
            <pc:sldMk cId="0" sldId="280"/>
            <ac:picMk id="233" creationId="{00000000-0000-0000-0000-000000000000}"/>
          </ac:picMkLst>
        </pc:picChg>
      </pc:sldChg>
      <pc:sldChg chg="setBg">
        <pc:chgData name="Lisa Regan" userId="ed3e5808-4809-4962-a447-56185cf7f7e1" providerId="ADAL" clId="{F404610D-2521-4992-A2F6-019D5C3D2F0F}" dt="2023-11-06T16:40:28.790" v="1201"/>
        <pc:sldMkLst>
          <pc:docMk/>
          <pc:sldMk cId="0" sldId="281"/>
        </pc:sldMkLst>
      </pc:sldChg>
      <pc:sldChg chg="setBg">
        <pc:chgData name="Lisa Regan" userId="ed3e5808-4809-4962-a447-56185cf7f7e1" providerId="ADAL" clId="{F404610D-2521-4992-A2F6-019D5C3D2F0F}" dt="2023-11-06T16:40:33.568" v="1203"/>
        <pc:sldMkLst>
          <pc:docMk/>
          <pc:sldMk cId="0" sldId="282"/>
        </pc:sldMkLst>
      </pc:sldChg>
      <pc:sldChg chg="setBg">
        <pc:chgData name="Lisa Regan" userId="ed3e5808-4809-4962-a447-56185cf7f7e1" providerId="ADAL" clId="{F404610D-2521-4992-A2F6-019D5C3D2F0F}" dt="2023-11-06T16:40:31.146" v="1202"/>
        <pc:sldMkLst>
          <pc:docMk/>
          <pc:sldMk cId="0" sldId="283"/>
        </pc:sldMkLst>
      </pc:sldChg>
      <pc:sldChg chg="setBg">
        <pc:chgData name="Lisa Regan" userId="ed3e5808-4809-4962-a447-56185cf7f7e1" providerId="ADAL" clId="{F404610D-2521-4992-A2F6-019D5C3D2F0F}" dt="2023-11-06T16:40:23.277" v="1200"/>
        <pc:sldMkLst>
          <pc:docMk/>
          <pc:sldMk cId="0" sldId="284"/>
        </pc:sldMkLst>
      </pc:sldChg>
      <pc:sldChg chg="setBg">
        <pc:chgData name="Lisa Regan" userId="ed3e5808-4809-4962-a447-56185cf7f7e1" providerId="ADAL" clId="{F404610D-2521-4992-A2F6-019D5C3D2F0F}" dt="2023-11-06T16:40:20.371" v="1199"/>
        <pc:sldMkLst>
          <pc:docMk/>
          <pc:sldMk cId="0" sldId="285"/>
        </pc:sldMkLst>
      </pc:sldChg>
      <pc:sldChg chg="modSp mod setBg">
        <pc:chgData name="Lisa Regan" userId="ed3e5808-4809-4962-a447-56185cf7f7e1" providerId="ADAL" clId="{F404610D-2521-4992-A2F6-019D5C3D2F0F}" dt="2023-11-06T16:39:51.176" v="1194"/>
        <pc:sldMkLst>
          <pc:docMk/>
          <pc:sldMk cId="0" sldId="286"/>
        </pc:sldMkLst>
        <pc:spChg chg="mod">
          <ac:chgData name="Lisa Regan" userId="ed3e5808-4809-4962-a447-56185cf7f7e1" providerId="ADAL" clId="{F404610D-2521-4992-A2F6-019D5C3D2F0F}" dt="2023-11-02T22:18:49.998" v="162" actId="14100"/>
          <ac:spMkLst>
            <pc:docMk/>
            <pc:sldMk cId="0" sldId="286"/>
            <ac:spMk id="252" creationId="{00000000-0000-0000-0000-000000000000}"/>
          </ac:spMkLst>
        </pc:spChg>
        <pc:spChg chg="mod">
          <ac:chgData name="Lisa Regan" userId="ed3e5808-4809-4962-a447-56185cf7f7e1" providerId="ADAL" clId="{F404610D-2521-4992-A2F6-019D5C3D2F0F}" dt="2023-11-03T15:29:33.924" v="1068" actId="1076"/>
          <ac:spMkLst>
            <pc:docMk/>
            <pc:sldMk cId="0" sldId="286"/>
            <ac:spMk id="253" creationId="{00000000-0000-0000-0000-000000000000}"/>
          </ac:spMkLst>
        </pc:spChg>
        <pc:picChg chg="mod">
          <ac:chgData name="Lisa Regan" userId="ed3e5808-4809-4962-a447-56185cf7f7e1" providerId="ADAL" clId="{F404610D-2521-4992-A2F6-019D5C3D2F0F}" dt="2023-11-03T15:29:46.154" v="1070" actId="14100"/>
          <ac:picMkLst>
            <pc:docMk/>
            <pc:sldMk cId="0" sldId="286"/>
            <ac:picMk id="254" creationId="{00000000-0000-0000-0000-000000000000}"/>
          </ac:picMkLst>
        </pc:picChg>
        <pc:picChg chg="mod">
          <ac:chgData name="Lisa Regan" userId="ed3e5808-4809-4962-a447-56185cf7f7e1" providerId="ADAL" clId="{F404610D-2521-4992-A2F6-019D5C3D2F0F}" dt="2023-11-02T22:18:52.420" v="163" actId="1076"/>
          <ac:picMkLst>
            <pc:docMk/>
            <pc:sldMk cId="0" sldId="286"/>
            <ac:picMk id="255" creationId="{00000000-0000-0000-0000-000000000000}"/>
          </ac:picMkLst>
        </pc:picChg>
        <pc:picChg chg="mod">
          <ac:chgData name="Lisa Regan" userId="ed3e5808-4809-4962-a447-56185cf7f7e1" providerId="ADAL" clId="{F404610D-2521-4992-A2F6-019D5C3D2F0F}" dt="2023-11-03T15:29:36.795" v="1069" actId="1076"/>
          <ac:picMkLst>
            <pc:docMk/>
            <pc:sldMk cId="0" sldId="286"/>
            <ac:picMk id="256" creationId="{00000000-0000-0000-0000-000000000000}"/>
          </ac:picMkLst>
        </pc:picChg>
      </pc:sldChg>
      <pc:sldChg chg="addSp delSp modSp mod setBg">
        <pc:chgData name="Lisa Regan" userId="ed3e5808-4809-4962-a447-56185cf7f7e1" providerId="ADAL" clId="{F404610D-2521-4992-A2F6-019D5C3D2F0F}" dt="2023-11-06T16:39:45.649" v="1192"/>
        <pc:sldMkLst>
          <pc:docMk/>
          <pc:sldMk cId="0" sldId="287"/>
        </pc:sldMkLst>
        <pc:spChg chg="mod">
          <ac:chgData name="Lisa Regan" userId="ed3e5808-4809-4962-a447-56185cf7f7e1" providerId="ADAL" clId="{F404610D-2521-4992-A2F6-019D5C3D2F0F}" dt="2023-11-02T22:16:04.823" v="141" actId="1076"/>
          <ac:spMkLst>
            <pc:docMk/>
            <pc:sldMk cId="0" sldId="287"/>
            <ac:spMk id="258" creationId="{00000000-0000-0000-0000-000000000000}"/>
          </ac:spMkLst>
        </pc:spChg>
        <pc:spChg chg="mod">
          <ac:chgData name="Lisa Regan" userId="ed3e5808-4809-4962-a447-56185cf7f7e1" providerId="ADAL" clId="{F404610D-2521-4992-A2F6-019D5C3D2F0F}" dt="2023-11-02T22:16:18.986" v="145" actId="1076"/>
          <ac:spMkLst>
            <pc:docMk/>
            <pc:sldMk cId="0" sldId="287"/>
            <ac:spMk id="259" creationId="{00000000-0000-0000-0000-000000000000}"/>
          </ac:spMkLst>
        </pc:spChg>
        <pc:picChg chg="add mod">
          <ac:chgData name="Lisa Regan" userId="ed3e5808-4809-4962-a447-56185cf7f7e1" providerId="ADAL" clId="{F404610D-2521-4992-A2F6-019D5C3D2F0F}" dt="2023-11-02T22:17:33.508" v="152" actId="1076"/>
          <ac:picMkLst>
            <pc:docMk/>
            <pc:sldMk cId="0" sldId="287"/>
            <ac:picMk id="3" creationId="{1A2AE3C7-4FE2-4CD7-62CB-E99063C01759}"/>
          </ac:picMkLst>
        </pc:picChg>
        <pc:picChg chg="add mod">
          <ac:chgData name="Lisa Regan" userId="ed3e5808-4809-4962-a447-56185cf7f7e1" providerId="ADAL" clId="{F404610D-2521-4992-A2F6-019D5C3D2F0F}" dt="2023-11-02T22:17:57.203" v="155" actId="14100"/>
          <ac:picMkLst>
            <pc:docMk/>
            <pc:sldMk cId="0" sldId="287"/>
            <ac:picMk id="5" creationId="{4756227B-0089-89A8-7291-CB87F3C46368}"/>
          </ac:picMkLst>
        </pc:picChg>
        <pc:picChg chg="del">
          <ac:chgData name="Lisa Regan" userId="ed3e5808-4809-4962-a447-56185cf7f7e1" providerId="ADAL" clId="{F404610D-2521-4992-A2F6-019D5C3D2F0F}" dt="2023-11-02T22:14:47.074" v="137" actId="478"/>
          <ac:picMkLst>
            <pc:docMk/>
            <pc:sldMk cId="0" sldId="287"/>
            <ac:picMk id="263" creationId="{00000000-0000-0000-0000-000000000000}"/>
          </ac:picMkLst>
        </pc:picChg>
        <pc:picChg chg="del">
          <ac:chgData name="Lisa Regan" userId="ed3e5808-4809-4962-a447-56185cf7f7e1" providerId="ADAL" clId="{F404610D-2521-4992-A2F6-019D5C3D2F0F}" dt="2023-11-02T22:14:43.151" v="136" actId="478"/>
          <ac:picMkLst>
            <pc:docMk/>
            <pc:sldMk cId="0" sldId="287"/>
            <ac:picMk id="264" creationId="{00000000-0000-0000-0000-000000000000}"/>
          </ac:picMkLst>
        </pc:picChg>
      </pc:sldChg>
      <pc:sldChg chg="modSp mod setBg">
        <pc:chgData name="Lisa Regan" userId="ed3e5808-4809-4962-a447-56185cf7f7e1" providerId="ADAL" clId="{F404610D-2521-4992-A2F6-019D5C3D2F0F}" dt="2023-11-06T16:39:42.503" v="1191"/>
        <pc:sldMkLst>
          <pc:docMk/>
          <pc:sldMk cId="0" sldId="288"/>
        </pc:sldMkLst>
        <pc:spChg chg="mod">
          <ac:chgData name="Lisa Regan" userId="ed3e5808-4809-4962-a447-56185cf7f7e1" providerId="ADAL" clId="{F404610D-2521-4992-A2F6-019D5C3D2F0F}" dt="2023-11-03T15:31:27.781" v="1156" actId="122"/>
          <ac:spMkLst>
            <pc:docMk/>
            <pc:sldMk cId="0" sldId="288"/>
            <ac:spMk id="266" creationId="{00000000-0000-0000-0000-000000000000}"/>
          </ac:spMkLst>
        </pc:spChg>
        <pc:spChg chg="mod">
          <ac:chgData name="Lisa Regan" userId="ed3e5808-4809-4962-a447-56185cf7f7e1" providerId="ADAL" clId="{F404610D-2521-4992-A2F6-019D5C3D2F0F}" dt="2023-11-03T15:31:39.757" v="1159" actId="1076"/>
          <ac:spMkLst>
            <pc:docMk/>
            <pc:sldMk cId="0" sldId="288"/>
            <ac:spMk id="267" creationId="{00000000-0000-0000-0000-000000000000}"/>
          </ac:spMkLst>
        </pc:spChg>
        <pc:picChg chg="mod">
          <ac:chgData name="Lisa Regan" userId="ed3e5808-4809-4962-a447-56185cf7f7e1" providerId="ADAL" clId="{F404610D-2521-4992-A2F6-019D5C3D2F0F}" dt="2023-11-03T15:30:48.079" v="1078" actId="1076"/>
          <ac:picMkLst>
            <pc:docMk/>
            <pc:sldMk cId="0" sldId="288"/>
            <ac:picMk id="268" creationId="{00000000-0000-0000-0000-000000000000}"/>
          </ac:picMkLst>
        </pc:picChg>
        <pc:picChg chg="mod">
          <ac:chgData name="Lisa Regan" userId="ed3e5808-4809-4962-a447-56185cf7f7e1" providerId="ADAL" clId="{F404610D-2521-4992-A2F6-019D5C3D2F0F}" dt="2023-11-03T15:30:45.974" v="1077" actId="1076"/>
          <ac:picMkLst>
            <pc:docMk/>
            <pc:sldMk cId="0" sldId="288"/>
            <ac:picMk id="269" creationId="{00000000-0000-0000-0000-000000000000}"/>
          </ac:picMkLst>
        </pc:picChg>
      </pc:sldChg>
      <pc:sldChg chg="modSp mod setBg">
        <pc:chgData name="Lisa Regan" userId="ed3e5808-4809-4962-a447-56185cf7f7e1" providerId="ADAL" clId="{F404610D-2521-4992-A2F6-019D5C3D2F0F}" dt="2023-11-06T16:39:38.979" v="1190"/>
        <pc:sldMkLst>
          <pc:docMk/>
          <pc:sldMk cId="0" sldId="289"/>
        </pc:sldMkLst>
        <pc:spChg chg="mod">
          <ac:chgData name="Lisa Regan" userId="ed3e5808-4809-4962-a447-56185cf7f7e1" providerId="ADAL" clId="{F404610D-2521-4992-A2F6-019D5C3D2F0F}" dt="2023-11-03T15:32:04.901" v="1161" actId="255"/>
          <ac:spMkLst>
            <pc:docMk/>
            <pc:sldMk cId="0" sldId="289"/>
            <ac:spMk id="272" creationId="{00000000-0000-0000-0000-000000000000}"/>
          </ac:spMkLst>
        </pc:spChg>
      </pc:sldChg>
      <pc:sldChg chg="setBg">
        <pc:chgData name="Lisa Regan" userId="ed3e5808-4809-4962-a447-56185cf7f7e1" providerId="ADAL" clId="{F404610D-2521-4992-A2F6-019D5C3D2F0F}" dt="2023-11-06T16:39:35.881" v="1189"/>
        <pc:sldMkLst>
          <pc:docMk/>
          <pc:sldMk cId="0" sldId="290"/>
        </pc:sldMkLst>
      </pc:sldChg>
      <pc:sldChg chg="modSp mod setBg">
        <pc:chgData name="Lisa Regan" userId="ed3e5808-4809-4962-a447-56185cf7f7e1" providerId="ADAL" clId="{F404610D-2521-4992-A2F6-019D5C3D2F0F}" dt="2023-11-06T16:39:21.710" v="1188"/>
        <pc:sldMkLst>
          <pc:docMk/>
          <pc:sldMk cId="0" sldId="291"/>
        </pc:sldMkLst>
        <pc:spChg chg="mod">
          <ac:chgData name="Lisa Regan" userId="ed3e5808-4809-4962-a447-56185cf7f7e1" providerId="ADAL" clId="{F404610D-2521-4992-A2F6-019D5C3D2F0F}" dt="2023-11-03T15:34:45.100" v="1165" actId="255"/>
          <ac:spMkLst>
            <pc:docMk/>
            <pc:sldMk cId="0" sldId="291"/>
            <ac:spMk id="281" creationId="{00000000-0000-0000-0000-000000000000}"/>
          </ac:spMkLst>
        </pc:spChg>
        <pc:spChg chg="mod">
          <ac:chgData name="Lisa Regan" userId="ed3e5808-4809-4962-a447-56185cf7f7e1" providerId="ADAL" clId="{F404610D-2521-4992-A2F6-019D5C3D2F0F}" dt="2023-11-03T15:35:44.607" v="1168" actId="1076"/>
          <ac:spMkLst>
            <pc:docMk/>
            <pc:sldMk cId="0" sldId="291"/>
            <ac:spMk id="282" creationId="{00000000-0000-0000-0000-000000000000}"/>
          </ac:spMkLst>
        </pc:spChg>
        <pc:picChg chg="mod">
          <ac:chgData name="Lisa Regan" userId="ed3e5808-4809-4962-a447-56185cf7f7e1" providerId="ADAL" clId="{F404610D-2521-4992-A2F6-019D5C3D2F0F}" dt="2023-11-03T15:35:52.183" v="1169" actId="14100"/>
          <ac:picMkLst>
            <pc:docMk/>
            <pc:sldMk cId="0" sldId="291"/>
            <ac:picMk id="283" creationId="{00000000-0000-0000-0000-000000000000}"/>
          </ac:picMkLst>
        </pc:picChg>
      </pc:sldChg>
      <pc:sldChg chg="addSp delSp modSp add mod ord setBg">
        <pc:chgData name="Lisa Regan" userId="ed3e5808-4809-4962-a447-56185cf7f7e1" providerId="ADAL" clId="{F404610D-2521-4992-A2F6-019D5C3D2F0F}" dt="2023-11-06T16:41:36.415" v="1219"/>
        <pc:sldMkLst>
          <pc:docMk/>
          <pc:sldMk cId="2962396291" sldId="292"/>
        </pc:sldMkLst>
        <pc:spChg chg="del">
          <ac:chgData name="Lisa Regan" userId="ed3e5808-4809-4962-a447-56185cf7f7e1" providerId="ADAL" clId="{F404610D-2521-4992-A2F6-019D5C3D2F0F}" dt="2023-11-02T21:57:06.570" v="91" actId="478"/>
          <ac:spMkLst>
            <pc:docMk/>
            <pc:sldMk cId="2962396291" sldId="292"/>
            <ac:spMk id="126" creationId="{00000000-0000-0000-0000-000000000000}"/>
          </ac:spMkLst>
        </pc:spChg>
        <pc:spChg chg="mod">
          <ac:chgData name="Lisa Regan" userId="ed3e5808-4809-4962-a447-56185cf7f7e1" providerId="ADAL" clId="{F404610D-2521-4992-A2F6-019D5C3D2F0F}" dt="2023-11-02T21:57:50.960" v="101" actId="1076"/>
          <ac:spMkLst>
            <pc:docMk/>
            <pc:sldMk cId="2962396291" sldId="292"/>
            <ac:spMk id="127" creationId="{00000000-0000-0000-0000-000000000000}"/>
          </ac:spMkLst>
        </pc:spChg>
        <pc:graphicFrameChg chg="add del mod modGraphic">
          <ac:chgData name="Lisa Regan" userId="ed3e5808-4809-4962-a447-56185cf7f7e1" providerId="ADAL" clId="{F404610D-2521-4992-A2F6-019D5C3D2F0F}" dt="2023-11-02T22:09:10.166" v="105" actId="478"/>
          <ac:graphicFrameMkLst>
            <pc:docMk/>
            <pc:sldMk cId="2962396291" sldId="292"/>
            <ac:graphicFrameMk id="2" creationId="{50FC99A4-283C-F4BE-CB9D-F95C9BC74E67}"/>
          </ac:graphicFrameMkLst>
        </pc:graphicFrameChg>
        <pc:graphicFrameChg chg="add del mod">
          <ac:chgData name="Lisa Regan" userId="ed3e5808-4809-4962-a447-56185cf7f7e1" providerId="ADAL" clId="{F404610D-2521-4992-A2F6-019D5C3D2F0F}" dt="2023-11-02T22:09:35.551" v="107" actId="478"/>
          <ac:graphicFrameMkLst>
            <pc:docMk/>
            <pc:sldMk cId="2962396291" sldId="292"/>
            <ac:graphicFrameMk id="3" creationId="{F407C603-C6A6-0860-C029-434998F456CB}"/>
          </ac:graphicFrameMkLst>
        </pc:graphicFrameChg>
        <pc:picChg chg="del">
          <ac:chgData name="Lisa Regan" userId="ed3e5808-4809-4962-a447-56185cf7f7e1" providerId="ADAL" clId="{F404610D-2521-4992-A2F6-019D5C3D2F0F}" dt="2023-11-02T21:57:37.681" v="98" actId="478"/>
          <ac:picMkLst>
            <pc:docMk/>
            <pc:sldMk cId="2962396291" sldId="292"/>
            <ac:picMk id="4" creationId="{55B84CA1-4F62-D26B-C397-B75C8603CD29}"/>
          </ac:picMkLst>
        </pc:picChg>
        <pc:picChg chg="add del mod">
          <ac:chgData name="Lisa Regan" userId="ed3e5808-4809-4962-a447-56185cf7f7e1" providerId="ADAL" clId="{F404610D-2521-4992-A2F6-019D5C3D2F0F}" dt="2023-11-02T22:47:54.576" v="232" actId="478"/>
          <ac:picMkLst>
            <pc:docMk/>
            <pc:sldMk cId="2962396291" sldId="292"/>
            <ac:picMk id="6" creationId="{10AA5AFA-3D31-22E4-F223-9871D4832FCE}"/>
          </ac:picMkLst>
        </pc:picChg>
        <pc:picChg chg="add mod">
          <ac:chgData name="Lisa Regan" userId="ed3e5808-4809-4962-a447-56185cf7f7e1" providerId="ADAL" clId="{F404610D-2521-4992-A2F6-019D5C3D2F0F}" dt="2023-11-02T22:48:54.215" v="239" actId="14100"/>
          <ac:picMkLst>
            <pc:docMk/>
            <pc:sldMk cId="2962396291" sldId="292"/>
            <ac:picMk id="8" creationId="{676319D6-D5DE-F5A6-D54A-758AC4CE7C45}"/>
          </ac:picMkLst>
        </pc:picChg>
        <pc:picChg chg="del mod">
          <ac:chgData name="Lisa Regan" userId="ed3e5808-4809-4962-a447-56185cf7f7e1" providerId="ADAL" clId="{F404610D-2521-4992-A2F6-019D5C3D2F0F}" dt="2023-11-02T21:57:47.267" v="100" actId="478"/>
          <ac:picMkLst>
            <pc:docMk/>
            <pc:sldMk cId="2962396291" sldId="292"/>
            <ac:picMk id="128" creationId="{00000000-0000-0000-0000-000000000000}"/>
          </ac:picMkLst>
        </pc:picChg>
      </pc:sldChg>
      <pc:sldChg chg="addSp delSp modSp add mod setBg">
        <pc:chgData name="Lisa Regan" userId="ed3e5808-4809-4962-a447-56185cf7f7e1" providerId="ADAL" clId="{F404610D-2521-4992-A2F6-019D5C3D2F0F}" dt="2023-11-06T16:37:43.581" v="1173"/>
        <pc:sldMkLst>
          <pc:docMk/>
          <pc:sldMk cId="784051576" sldId="293"/>
        </pc:sldMkLst>
        <pc:spChg chg="add del mod">
          <ac:chgData name="Lisa Regan" userId="ed3e5808-4809-4962-a447-56185cf7f7e1" providerId="ADAL" clId="{F404610D-2521-4992-A2F6-019D5C3D2F0F}" dt="2023-11-03T13:02:28.362" v="268" actId="478"/>
          <ac:spMkLst>
            <pc:docMk/>
            <pc:sldMk cId="784051576" sldId="293"/>
            <ac:spMk id="3" creationId="{5B9DC19E-050D-6644-7A4C-3770B0C5EDCF}"/>
          </ac:spMkLst>
        </pc:spChg>
        <pc:spChg chg="add mod">
          <ac:chgData name="Lisa Regan" userId="ed3e5808-4809-4962-a447-56185cf7f7e1" providerId="ADAL" clId="{F404610D-2521-4992-A2F6-019D5C3D2F0F}" dt="2023-11-03T13:06:23.480" v="275" actId="113"/>
          <ac:spMkLst>
            <pc:docMk/>
            <pc:sldMk cId="784051576" sldId="293"/>
            <ac:spMk id="5" creationId="{0727FC91-0CE5-3908-6E71-2A37F0950A06}"/>
          </ac:spMkLst>
        </pc:spChg>
        <pc:spChg chg="add mod">
          <ac:chgData name="Lisa Regan" userId="ed3e5808-4809-4962-a447-56185cf7f7e1" providerId="ADAL" clId="{F404610D-2521-4992-A2F6-019D5C3D2F0F}" dt="2023-11-03T13:10:38.872" v="319" actId="14100"/>
          <ac:spMkLst>
            <pc:docMk/>
            <pc:sldMk cId="784051576" sldId="293"/>
            <ac:spMk id="7" creationId="{62D50275-0BD5-D4F3-84DC-1418658FC35E}"/>
          </ac:spMkLst>
        </pc:spChg>
        <pc:spChg chg="mod">
          <ac:chgData name="Lisa Regan" userId="ed3e5808-4809-4962-a447-56185cf7f7e1" providerId="ADAL" clId="{F404610D-2521-4992-A2F6-019D5C3D2F0F}" dt="2023-11-03T13:06:41.818" v="292" actId="20577"/>
          <ac:spMkLst>
            <pc:docMk/>
            <pc:sldMk cId="784051576" sldId="293"/>
            <ac:spMk id="149" creationId="{00000000-0000-0000-0000-000000000000}"/>
          </ac:spMkLst>
        </pc:spChg>
        <pc:spChg chg="del">
          <ac:chgData name="Lisa Regan" userId="ed3e5808-4809-4962-a447-56185cf7f7e1" providerId="ADAL" clId="{F404610D-2521-4992-A2F6-019D5C3D2F0F}" dt="2023-11-03T13:02:25.399" v="267" actId="478"/>
          <ac:spMkLst>
            <pc:docMk/>
            <pc:sldMk cId="784051576" sldId="293"/>
            <ac:spMk id="150" creationId="{00000000-0000-0000-0000-000000000000}"/>
          </ac:spMkLst>
        </pc:spChg>
        <pc:spChg chg="del">
          <ac:chgData name="Lisa Regan" userId="ed3e5808-4809-4962-a447-56185cf7f7e1" providerId="ADAL" clId="{F404610D-2521-4992-A2F6-019D5C3D2F0F}" dt="2023-11-03T13:02:22.735" v="266" actId="478"/>
          <ac:spMkLst>
            <pc:docMk/>
            <pc:sldMk cId="784051576" sldId="293"/>
            <ac:spMk id="151" creationId="{00000000-0000-0000-0000-000000000000}"/>
          </ac:spMkLst>
        </pc:spChg>
        <pc:picChg chg="add mod">
          <ac:chgData name="Lisa Regan" userId="ed3e5808-4809-4962-a447-56185cf7f7e1" providerId="ADAL" clId="{F404610D-2521-4992-A2F6-019D5C3D2F0F}" dt="2023-11-03T13:23:46.533" v="408" actId="1076"/>
          <ac:picMkLst>
            <pc:docMk/>
            <pc:sldMk cId="784051576" sldId="293"/>
            <ac:picMk id="8" creationId="{DFE20C60-B345-79B7-3EDF-4B100F45BBD8}"/>
          </ac:picMkLst>
        </pc:picChg>
      </pc:sldChg>
      <pc:sldChg chg="addSp delSp modSp add mod setBg">
        <pc:chgData name="Lisa Regan" userId="ed3e5808-4809-4962-a447-56185cf7f7e1" providerId="ADAL" clId="{F404610D-2521-4992-A2F6-019D5C3D2F0F}" dt="2023-11-06T16:37:48.031" v="1174"/>
        <pc:sldMkLst>
          <pc:docMk/>
          <pc:sldMk cId="916563034" sldId="294"/>
        </pc:sldMkLst>
        <pc:spChg chg="add mod">
          <ac:chgData name="Lisa Regan" userId="ed3e5808-4809-4962-a447-56185cf7f7e1" providerId="ADAL" clId="{F404610D-2521-4992-A2F6-019D5C3D2F0F}" dt="2023-11-03T13:08:38.386" v="298" actId="255"/>
          <ac:spMkLst>
            <pc:docMk/>
            <pc:sldMk cId="916563034" sldId="294"/>
            <ac:spMk id="3" creationId="{B325B55A-E099-FD38-FA29-0552CCF2E82C}"/>
          </ac:spMkLst>
        </pc:spChg>
        <pc:spChg chg="del">
          <ac:chgData name="Lisa Regan" userId="ed3e5808-4809-4962-a447-56185cf7f7e1" providerId="ADAL" clId="{F404610D-2521-4992-A2F6-019D5C3D2F0F}" dt="2023-11-03T13:06:50.163" v="293" actId="478"/>
          <ac:spMkLst>
            <pc:docMk/>
            <pc:sldMk cId="916563034" sldId="294"/>
            <ac:spMk id="5" creationId="{0727FC91-0CE5-3908-6E71-2A37F0950A06}"/>
          </ac:spMkLst>
        </pc:spChg>
        <pc:spChg chg="add mod">
          <ac:chgData name="Lisa Regan" userId="ed3e5808-4809-4962-a447-56185cf7f7e1" providerId="ADAL" clId="{F404610D-2521-4992-A2F6-019D5C3D2F0F}" dt="2023-11-03T13:11:18.285" v="322" actId="14100"/>
          <ac:spMkLst>
            <pc:docMk/>
            <pc:sldMk cId="916563034" sldId="294"/>
            <ac:spMk id="6" creationId="{C6A46903-2F47-1C66-1C1D-AFEA473F336B}"/>
          </ac:spMkLst>
        </pc:spChg>
        <pc:spChg chg="mod">
          <ac:chgData name="Lisa Regan" userId="ed3e5808-4809-4962-a447-56185cf7f7e1" providerId="ADAL" clId="{F404610D-2521-4992-A2F6-019D5C3D2F0F}" dt="2023-11-03T13:06:38.674" v="290" actId="20577"/>
          <ac:spMkLst>
            <pc:docMk/>
            <pc:sldMk cId="916563034" sldId="294"/>
            <ac:spMk id="149" creationId="{00000000-0000-0000-0000-000000000000}"/>
          </ac:spMkLst>
        </pc:spChg>
        <pc:picChg chg="add mod">
          <ac:chgData name="Lisa Regan" userId="ed3e5808-4809-4962-a447-56185cf7f7e1" providerId="ADAL" clId="{F404610D-2521-4992-A2F6-019D5C3D2F0F}" dt="2023-11-03T13:23:57.242" v="411" actId="1076"/>
          <ac:picMkLst>
            <pc:docMk/>
            <pc:sldMk cId="916563034" sldId="294"/>
            <ac:picMk id="7" creationId="{700A4881-90AA-FC07-0A51-8A2DCD219B26}"/>
          </ac:picMkLst>
        </pc:picChg>
      </pc:sldChg>
      <pc:sldChg chg="addSp delSp modSp add mod setBg">
        <pc:chgData name="Lisa Regan" userId="ed3e5808-4809-4962-a447-56185cf7f7e1" providerId="ADAL" clId="{F404610D-2521-4992-A2F6-019D5C3D2F0F}" dt="2023-11-06T16:38:46.968" v="1181" actId="1076"/>
        <pc:sldMkLst>
          <pc:docMk/>
          <pc:sldMk cId="1139683496" sldId="295"/>
        </pc:sldMkLst>
        <pc:spChg chg="del">
          <ac:chgData name="Lisa Regan" userId="ed3e5808-4809-4962-a447-56185cf7f7e1" providerId="ADAL" clId="{F404610D-2521-4992-A2F6-019D5C3D2F0F}" dt="2023-11-03T13:09:04.883" v="315" actId="478"/>
          <ac:spMkLst>
            <pc:docMk/>
            <pc:sldMk cId="1139683496" sldId="295"/>
            <ac:spMk id="3" creationId="{B325B55A-E099-FD38-FA29-0552CCF2E82C}"/>
          </ac:spMkLst>
        </pc:spChg>
        <pc:spChg chg="add del">
          <ac:chgData name="Lisa Regan" userId="ed3e5808-4809-4962-a447-56185cf7f7e1" providerId="ADAL" clId="{F404610D-2521-4992-A2F6-019D5C3D2F0F}" dt="2023-11-03T13:13:31.735" v="325" actId="478"/>
          <ac:spMkLst>
            <pc:docMk/>
            <pc:sldMk cId="1139683496" sldId="295"/>
            <ac:spMk id="4" creationId="{40B939C2-0344-91D9-A4E7-6CA1CEE5F1A0}"/>
          </ac:spMkLst>
        </pc:spChg>
        <pc:spChg chg="add del mod">
          <ac:chgData name="Lisa Regan" userId="ed3e5808-4809-4962-a447-56185cf7f7e1" providerId="ADAL" clId="{F404610D-2521-4992-A2F6-019D5C3D2F0F}" dt="2023-11-03T13:13:48.945" v="328" actId="478"/>
          <ac:spMkLst>
            <pc:docMk/>
            <pc:sldMk cId="1139683496" sldId="295"/>
            <ac:spMk id="6" creationId="{4CAF91C4-0197-3E02-C9BC-96D01200EE29}"/>
          </ac:spMkLst>
        </pc:spChg>
        <pc:spChg chg="del mod">
          <ac:chgData name="Lisa Regan" userId="ed3e5808-4809-4962-a447-56185cf7f7e1" providerId="ADAL" clId="{F404610D-2521-4992-A2F6-019D5C3D2F0F}" dt="2023-11-03T13:13:28.279" v="324" actId="478"/>
          <ac:spMkLst>
            <pc:docMk/>
            <pc:sldMk cId="1139683496" sldId="295"/>
            <ac:spMk id="149" creationId="{00000000-0000-0000-0000-000000000000}"/>
          </ac:spMkLst>
        </pc:spChg>
        <pc:picChg chg="add mod">
          <ac:chgData name="Lisa Regan" userId="ed3e5808-4809-4962-a447-56185cf7f7e1" providerId="ADAL" clId="{F404610D-2521-4992-A2F6-019D5C3D2F0F}" dt="2023-11-03T13:14:39.321" v="332" actId="1076"/>
          <ac:picMkLst>
            <pc:docMk/>
            <pc:sldMk cId="1139683496" sldId="295"/>
            <ac:picMk id="8" creationId="{12ADFD88-39BE-54F3-119D-F06FBF2AC4EA}"/>
          </ac:picMkLst>
        </pc:picChg>
        <pc:picChg chg="add mod">
          <ac:chgData name="Lisa Regan" userId="ed3e5808-4809-4962-a447-56185cf7f7e1" providerId="ADAL" clId="{F404610D-2521-4992-A2F6-019D5C3D2F0F}" dt="2023-11-06T16:38:46.968" v="1181" actId="1076"/>
          <ac:picMkLst>
            <pc:docMk/>
            <pc:sldMk cId="1139683496" sldId="295"/>
            <ac:picMk id="10" creationId="{942DAC6A-6E3A-A39A-C4C2-5BC7A0F901C2}"/>
          </ac:picMkLst>
        </pc:picChg>
      </pc:sldChg>
      <pc:sldChg chg="add del">
        <pc:chgData name="Lisa Regan" userId="ed3e5808-4809-4962-a447-56185cf7f7e1" providerId="ADAL" clId="{F404610D-2521-4992-A2F6-019D5C3D2F0F}" dt="2023-11-03T13:21:24.571" v="394" actId="47"/>
        <pc:sldMkLst>
          <pc:docMk/>
          <pc:sldMk cId="4224670990" sldId="296"/>
        </pc:sldMkLst>
      </pc:sldChg>
      <pc:sldChg chg="addSp delSp modSp add mod setBg">
        <pc:chgData name="Lisa Regan" userId="ed3e5808-4809-4962-a447-56185cf7f7e1" providerId="ADAL" clId="{F404610D-2521-4992-A2F6-019D5C3D2F0F}" dt="2023-11-06T16:39:07.593" v="1186"/>
        <pc:sldMkLst>
          <pc:docMk/>
          <pc:sldMk cId="3760290418" sldId="297"/>
        </pc:sldMkLst>
        <pc:picChg chg="add mod">
          <ac:chgData name="Lisa Regan" userId="ed3e5808-4809-4962-a447-56185cf7f7e1" providerId="ADAL" clId="{F404610D-2521-4992-A2F6-019D5C3D2F0F}" dt="2023-11-03T13:16:32.571" v="348" actId="1076"/>
          <ac:picMkLst>
            <pc:docMk/>
            <pc:sldMk cId="3760290418" sldId="297"/>
            <ac:picMk id="3" creationId="{7C4BD41C-92CD-CCA6-B9A4-49988ACF4F7A}"/>
          </ac:picMkLst>
        </pc:picChg>
        <pc:picChg chg="add mod">
          <ac:chgData name="Lisa Regan" userId="ed3e5808-4809-4962-a447-56185cf7f7e1" providerId="ADAL" clId="{F404610D-2521-4992-A2F6-019D5C3D2F0F}" dt="2023-11-03T13:17:19.226" v="354" actId="14100"/>
          <ac:picMkLst>
            <pc:docMk/>
            <pc:sldMk cId="3760290418" sldId="297"/>
            <ac:picMk id="5" creationId="{552F2D30-1119-2026-B7A4-F496B8F46C6B}"/>
          </ac:picMkLst>
        </pc:picChg>
        <pc:picChg chg="del">
          <ac:chgData name="Lisa Regan" userId="ed3e5808-4809-4962-a447-56185cf7f7e1" providerId="ADAL" clId="{F404610D-2521-4992-A2F6-019D5C3D2F0F}" dt="2023-11-03T13:15:51.908" v="343" actId="478"/>
          <ac:picMkLst>
            <pc:docMk/>
            <pc:sldMk cId="3760290418" sldId="297"/>
            <ac:picMk id="8" creationId="{12ADFD88-39BE-54F3-119D-F06FBF2AC4EA}"/>
          </ac:picMkLst>
        </pc:picChg>
        <pc:picChg chg="del">
          <ac:chgData name="Lisa Regan" userId="ed3e5808-4809-4962-a447-56185cf7f7e1" providerId="ADAL" clId="{F404610D-2521-4992-A2F6-019D5C3D2F0F}" dt="2023-11-03T13:15:52.860" v="344" actId="478"/>
          <ac:picMkLst>
            <pc:docMk/>
            <pc:sldMk cId="3760290418" sldId="297"/>
            <ac:picMk id="10" creationId="{942DAC6A-6E3A-A39A-C4C2-5BC7A0F901C2}"/>
          </ac:picMkLst>
        </pc:picChg>
      </pc:sldChg>
      <pc:sldChg chg="addSp delSp modSp add mod setBg">
        <pc:chgData name="Lisa Regan" userId="ed3e5808-4809-4962-a447-56185cf7f7e1" providerId="ADAL" clId="{F404610D-2521-4992-A2F6-019D5C3D2F0F}" dt="2023-11-06T16:39:04.703" v="1185"/>
        <pc:sldMkLst>
          <pc:docMk/>
          <pc:sldMk cId="2076350123" sldId="298"/>
        </pc:sldMkLst>
        <pc:picChg chg="del">
          <ac:chgData name="Lisa Regan" userId="ed3e5808-4809-4962-a447-56185cf7f7e1" providerId="ADAL" clId="{F404610D-2521-4992-A2F6-019D5C3D2F0F}" dt="2023-11-03T13:18:19.635" v="357" actId="478"/>
          <ac:picMkLst>
            <pc:docMk/>
            <pc:sldMk cId="2076350123" sldId="298"/>
            <ac:picMk id="3" creationId="{7C4BD41C-92CD-CCA6-B9A4-49988ACF4F7A}"/>
          </ac:picMkLst>
        </pc:picChg>
        <pc:picChg chg="add mod">
          <ac:chgData name="Lisa Regan" userId="ed3e5808-4809-4962-a447-56185cf7f7e1" providerId="ADAL" clId="{F404610D-2521-4992-A2F6-019D5C3D2F0F}" dt="2023-11-03T13:18:36.472" v="363" actId="1076"/>
          <ac:picMkLst>
            <pc:docMk/>
            <pc:sldMk cId="2076350123" sldId="298"/>
            <ac:picMk id="4" creationId="{C7275292-9297-584A-C13D-AF4655115F50}"/>
          </ac:picMkLst>
        </pc:picChg>
        <pc:picChg chg="del">
          <ac:chgData name="Lisa Regan" userId="ed3e5808-4809-4962-a447-56185cf7f7e1" providerId="ADAL" clId="{F404610D-2521-4992-A2F6-019D5C3D2F0F}" dt="2023-11-03T13:18:20.791" v="358" actId="478"/>
          <ac:picMkLst>
            <pc:docMk/>
            <pc:sldMk cId="2076350123" sldId="298"/>
            <ac:picMk id="5" creationId="{552F2D30-1119-2026-B7A4-F496B8F46C6B}"/>
          </ac:picMkLst>
        </pc:picChg>
      </pc:sldChg>
      <pc:sldChg chg="addSp delSp modSp add mod ord setBg">
        <pc:chgData name="Lisa Regan" userId="ed3e5808-4809-4962-a447-56185cf7f7e1" providerId="ADAL" clId="{F404610D-2521-4992-A2F6-019D5C3D2F0F}" dt="2023-11-06T16:39:00.541" v="1184"/>
        <pc:sldMkLst>
          <pc:docMk/>
          <pc:sldMk cId="1846689327" sldId="299"/>
        </pc:sldMkLst>
        <pc:picChg chg="del">
          <ac:chgData name="Lisa Regan" userId="ed3e5808-4809-4962-a447-56185cf7f7e1" providerId="ADAL" clId="{F404610D-2521-4992-A2F6-019D5C3D2F0F}" dt="2023-11-03T13:18:23.197" v="359" actId="478"/>
          <ac:picMkLst>
            <pc:docMk/>
            <pc:sldMk cId="1846689327" sldId="299"/>
            <ac:picMk id="3" creationId="{7C4BD41C-92CD-CCA6-B9A4-49988ACF4F7A}"/>
          </ac:picMkLst>
        </pc:picChg>
        <pc:picChg chg="add mod">
          <ac:chgData name="Lisa Regan" userId="ed3e5808-4809-4962-a447-56185cf7f7e1" providerId="ADAL" clId="{F404610D-2521-4992-A2F6-019D5C3D2F0F}" dt="2023-11-03T13:19:12.336" v="370" actId="1076"/>
          <ac:picMkLst>
            <pc:docMk/>
            <pc:sldMk cId="1846689327" sldId="299"/>
            <ac:picMk id="4" creationId="{98F4DDD7-962B-0194-A27B-F2DE5D339376}"/>
          </ac:picMkLst>
        </pc:picChg>
        <pc:picChg chg="del">
          <ac:chgData name="Lisa Regan" userId="ed3e5808-4809-4962-a447-56185cf7f7e1" providerId="ADAL" clId="{F404610D-2521-4992-A2F6-019D5C3D2F0F}" dt="2023-11-03T13:18:24.383" v="360" actId="478"/>
          <ac:picMkLst>
            <pc:docMk/>
            <pc:sldMk cId="1846689327" sldId="299"/>
            <ac:picMk id="5" creationId="{552F2D30-1119-2026-B7A4-F496B8F46C6B}"/>
          </ac:picMkLst>
        </pc:picChg>
      </pc:sldChg>
      <pc:sldChg chg="addSp delSp modSp add mod setBg">
        <pc:chgData name="Lisa Regan" userId="ed3e5808-4809-4962-a447-56185cf7f7e1" providerId="ADAL" clId="{F404610D-2521-4992-A2F6-019D5C3D2F0F}" dt="2023-11-06T16:40:17.584" v="1198"/>
        <pc:sldMkLst>
          <pc:docMk/>
          <pc:sldMk cId="2349366619" sldId="300"/>
        </pc:sldMkLst>
        <pc:spChg chg="add mod">
          <ac:chgData name="Lisa Regan" userId="ed3e5808-4809-4962-a447-56185cf7f7e1" providerId="ADAL" clId="{F404610D-2521-4992-A2F6-019D5C3D2F0F}" dt="2023-11-03T15:20:56.622" v="929" actId="113"/>
          <ac:spMkLst>
            <pc:docMk/>
            <pc:sldMk cId="2349366619" sldId="300"/>
            <ac:spMk id="2" creationId="{E9E84FF1-DA58-BA4F-AB4D-192179F1F94D}"/>
          </ac:spMkLst>
        </pc:spChg>
        <pc:spChg chg="add del mod">
          <ac:chgData name="Lisa Regan" userId="ed3e5808-4809-4962-a447-56185cf7f7e1" providerId="ADAL" clId="{F404610D-2521-4992-A2F6-019D5C3D2F0F}" dt="2023-11-03T15:20:21.347" v="873" actId="478"/>
          <ac:spMkLst>
            <pc:docMk/>
            <pc:sldMk cId="2349366619" sldId="300"/>
            <ac:spMk id="4" creationId="{455A5B6D-5827-AE7B-427D-117F69B4687B}"/>
          </ac:spMkLst>
        </pc:spChg>
        <pc:spChg chg="add del mod">
          <ac:chgData name="Lisa Regan" userId="ed3e5808-4809-4962-a447-56185cf7f7e1" providerId="ADAL" clId="{F404610D-2521-4992-A2F6-019D5C3D2F0F}" dt="2023-11-03T15:20:18.251" v="872" actId="478"/>
          <ac:spMkLst>
            <pc:docMk/>
            <pc:sldMk cId="2349366619" sldId="300"/>
            <ac:spMk id="6" creationId="{1406C6A2-32E0-C725-C2B8-992EDF72C288}"/>
          </ac:spMkLst>
        </pc:spChg>
        <pc:spChg chg="del mod">
          <ac:chgData name="Lisa Regan" userId="ed3e5808-4809-4962-a447-56185cf7f7e1" providerId="ADAL" clId="{F404610D-2521-4992-A2F6-019D5C3D2F0F}" dt="2023-11-03T15:20:07.310" v="869" actId="478"/>
          <ac:spMkLst>
            <pc:docMk/>
            <pc:sldMk cId="2349366619" sldId="300"/>
            <ac:spMk id="247" creationId="{00000000-0000-0000-0000-000000000000}"/>
          </ac:spMkLst>
        </pc:spChg>
        <pc:spChg chg="del mod">
          <ac:chgData name="Lisa Regan" userId="ed3e5808-4809-4962-a447-56185cf7f7e1" providerId="ADAL" clId="{F404610D-2521-4992-A2F6-019D5C3D2F0F}" dt="2023-11-03T15:20:10.413" v="870" actId="478"/>
          <ac:spMkLst>
            <pc:docMk/>
            <pc:sldMk cId="2349366619" sldId="300"/>
            <ac:spMk id="248" creationId="{00000000-0000-0000-0000-000000000000}"/>
          </ac:spMkLst>
        </pc:spChg>
        <pc:picChg chg="del">
          <ac:chgData name="Lisa Regan" userId="ed3e5808-4809-4962-a447-56185cf7f7e1" providerId="ADAL" clId="{F404610D-2521-4992-A2F6-019D5C3D2F0F}" dt="2023-11-03T15:18:03.487" v="857" actId="478"/>
          <ac:picMkLst>
            <pc:docMk/>
            <pc:sldMk cId="2349366619" sldId="300"/>
            <ac:picMk id="249" creationId="{00000000-0000-0000-0000-000000000000}"/>
          </ac:picMkLst>
        </pc:picChg>
        <pc:picChg chg="del">
          <ac:chgData name="Lisa Regan" userId="ed3e5808-4809-4962-a447-56185cf7f7e1" providerId="ADAL" clId="{F404610D-2521-4992-A2F6-019D5C3D2F0F}" dt="2023-11-03T15:18:01.771" v="856" actId="478"/>
          <ac:picMkLst>
            <pc:docMk/>
            <pc:sldMk cId="2349366619" sldId="300"/>
            <ac:picMk id="250" creationId="{00000000-0000-0000-0000-000000000000}"/>
          </ac:picMkLst>
        </pc:picChg>
      </pc:sldChg>
      <pc:sldChg chg="addSp delSp modSp add mod">
        <pc:chgData name="Lisa Regan" userId="ed3e5808-4809-4962-a447-56185cf7f7e1" providerId="ADAL" clId="{F404610D-2521-4992-A2F6-019D5C3D2F0F}" dt="2023-11-06T16:40:12.796" v="1197" actId="207"/>
        <pc:sldMkLst>
          <pc:docMk/>
          <pc:sldMk cId="1036077494" sldId="301"/>
        </pc:sldMkLst>
        <pc:spChg chg="del">
          <ac:chgData name="Lisa Regan" userId="ed3e5808-4809-4962-a447-56185cf7f7e1" providerId="ADAL" clId="{F404610D-2521-4992-A2F6-019D5C3D2F0F}" dt="2023-11-03T15:21:27.391" v="931" actId="478"/>
          <ac:spMkLst>
            <pc:docMk/>
            <pc:sldMk cId="1036077494" sldId="301"/>
            <ac:spMk id="2" creationId="{E9E84FF1-DA58-BA4F-AB4D-192179F1F94D}"/>
          </ac:spMkLst>
        </pc:spChg>
        <pc:spChg chg="add mod">
          <ac:chgData name="Lisa Regan" userId="ed3e5808-4809-4962-a447-56185cf7f7e1" providerId="ADAL" clId="{F404610D-2521-4992-A2F6-019D5C3D2F0F}" dt="2023-11-06T16:40:05.176" v="1195" actId="207"/>
          <ac:spMkLst>
            <pc:docMk/>
            <pc:sldMk cId="1036077494" sldId="301"/>
            <ac:spMk id="3" creationId="{669DF079-0966-E651-8E36-BF06443A3047}"/>
          </ac:spMkLst>
        </pc:spChg>
        <pc:spChg chg="add mod">
          <ac:chgData name="Lisa Regan" userId="ed3e5808-4809-4962-a447-56185cf7f7e1" providerId="ADAL" clId="{F404610D-2521-4992-A2F6-019D5C3D2F0F}" dt="2023-11-06T16:40:09.431" v="1196" actId="207"/>
          <ac:spMkLst>
            <pc:docMk/>
            <pc:sldMk cId="1036077494" sldId="301"/>
            <ac:spMk id="4" creationId="{A96A4A3C-407B-4A53-D63F-3DF3A94D7E4E}"/>
          </ac:spMkLst>
        </pc:spChg>
        <pc:spChg chg="add mod">
          <ac:chgData name="Lisa Regan" userId="ed3e5808-4809-4962-a447-56185cf7f7e1" providerId="ADAL" clId="{F404610D-2521-4992-A2F6-019D5C3D2F0F}" dt="2023-11-06T16:40:12.796" v="1197" actId="207"/>
          <ac:spMkLst>
            <pc:docMk/>
            <pc:sldMk cId="1036077494" sldId="301"/>
            <ac:spMk id="5" creationId="{5C6B71C8-00DA-AC24-3EF4-18CB8EB8C12F}"/>
          </ac:spMkLst>
        </pc:spChg>
        <pc:spChg chg="add mod">
          <ac:chgData name="Lisa Regan" userId="ed3e5808-4809-4962-a447-56185cf7f7e1" providerId="ADAL" clId="{F404610D-2521-4992-A2F6-019D5C3D2F0F}" dt="2023-11-03T15:23:14.415" v="1058" actId="1076"/>
          <ac:spMkLst>
            <pc:docMk/>
            <pc:sldMk cId="1036077494" sldId="301"/>
            <ac:spMk id="6" creationId="{E9C839DF-306D-7EC3-E00E-B1C37C3B8611}"/>
          </ac:spMkLst>
        </pc:spChg>
      </pc:sldChg>
      <pc:sldChg chg="addSp delSp modSp add mod setBg">
        <pc:chgData name="Lisa Regan" userId="ed3e5808-4809-4962-a447-56185cf7f7e1" providerId="ADAL" clId="{F404610D-2521-4992-A2F6-019D5C3D2F0F}" dt="2023-11-06T16:39:48.470" v="1193"/>
        <pc:sldMkLst>
          <pc:docMk/>
          <pc:sldMk cId="2651956637" sldId="302"/>
        </pc:sldMkLst>
        <pc:spChg chg="mod">
          <ac:chgData name="Lisa Regan" userId="ed3e5808-4809-4962-a447-56185cf7f7e1" providerId="ADAL" clId="{F404610D-2521-4992-A2F6-019D5C3D2F0F}" dt="2023-11-03T15:30:00.714" v="1073" actId="1076"/>
          <ac:spMkLst>
            <pc:docMk/>
            <pc:sldMk cId="2651956637" sldId="302"/>
            <ac:spMk id="253" creationId="{00000000-0000-0000-0000-000000000000}"/>
          </ac:spMkLst>
        </pc:spChg>
        <pc:picChg chg="del">
          <ac:chgData name="Lisa Regan" userId="ed3e5808-4809-4962-a447-56185cf7f7e1" providerId="ADAL" clId="{F404610D-2521-4992-A2F6-019D5C3D2F0F}" dt="2023-11-03T15:26:27.246" v="1061" actId="478"/>
          <ac:picMkLst>
            <pc:docMk/>
            <pc:sldMk cId="2651956637" sldId="302"/>
            <ac:picMk id="254" creationId="{00000000-0000-0000-0000-000000000000}"/>
          </ac:picMkLst>
        </pc:picChg>
        <pc:picChg chg="del">
          <ac:chgData name="Lisa Regan" userId="ed3e5808-4809-4962-a447-56185cf7f7e1" providerId="ADAL" clId="{F404610D-2521-4992-A2F6-019D5C3D2F0F}" dt="2023-11-03T15:26:25.336" v="1060" actId="478"/>
          <ac:picMkLst>
            <pc:docMk/>
            <pc:sldMk cId="2651956637" sldId="302"/>
            <ac:picMk id="255" creationId="{00000000-0000-0000-0000-000000000000}"/>
          </ac:picMkLst>
        </pc:picChg>
        <pc:picChg chg="mod">
          <ac:chgData name="Lisa Regan" userId="ed3e5808-4809-4962-a447-56185cf7f7e1" providerId="ADAL" clId="{F404610D-2521-4992-A2F6-019D5C3D2F0F}" dt="2023-11-03T15:30:03.633" v="1074" actId="1076"/>
          <ac:picMkLst>
            <pc:docMk/>
            <pc:sldMk cId="2651956637" sldId="302"/>
            <ac:picMk id="256" creationId="{00000000-0000-0000-0000-000000000000}"/>
          </ac:picMkLst>
        </pc:picChg>
        <pc:picChg chg="add mod">
          <ac:chgData name="Lisa Regan" userId="ed3e5808-4809-4962-a447-56185cf7f7e1" providerId="ADAL" clId="{F404610D-2521-4992-A2F6-019D5C3D2F0F}" dt="2023-11-03T15:30:09.215" v="1076" actId="1076"/>
          <ac:picMkLst>
            <pc:docMk/>
            <pc:sldMk cId="2651956637" sldId="302"/>
            <ac:picMk id="1026" creationId="{5DABA303-DDF1-874C-E640-41925F4247B9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" name="Shape 95"/>
          <p:cNvSpPr>
            <a:spLocks noGrp="1" noRot="1" noChangeAspect="1"/>
          </p:cNvSpPr>
          <p:nvPr>
            <p:ph type="sldImg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96" name="Shape 96"/>
          <p:cNvSpPr>
            <a:spLocks noGrp="1"/>
          </p:cNvSpPr>
          <p:nvPr>
            <p:ph type="body" sz="quarter" idx="1"/>
          </p:nvPr>
        </p:nvSpPr>
        <p:spPr>
          <a:xfrm>
            <a:off x="914400" y="4343400"/>
            <a:ext cx="5029200" cy="4114800"/>
          </a:xfrm>
          <a:prstGeom prst="rect">
            <a:avLst/>
          </a:prstGeom>
        </p:spPr>
        <p:txBody>
          <a:bodyPr/>
          <a:lstStyle/>
          <a:p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latinLnBrk="0">
      <a:defRPr sz="1200">
        <a:latin typeface="+mn-lt"/>
        <a:ea typeface="+mn-ea"/>
        <a:cs typeface="+mn-cs"/>
        <a:sym typeface="Calibri"/>
      </a:defRPr>
    </a:lvl1pPr>
    <a:lvl2pPr indent="228600" latinLnBrk="0">
      <a:defRPr sz="1200">
        <a:latin typeface="+mn-lt"/>
        <a:ea typeface="+mn-ea"/>
        <a:cs typeface="+mn-cs"/>
        <a:sym typeface="Calibri"/>
      </a:defRPr>
    </a:lvl2pPr>
    <a:lvl3pPr indent="457200" latinLnBrk="0">
      <a:defRPr sz="1200">
        <a:latin typeface="+mn-lt"/>
        <a:ea typeface="+mn-ea"/>
        <a:cs typeface="+mn-cs"/>
        <a:sym typeface="Calibri"/>
      </a:defRPr>
    </a:lvl3pPr>
    <a:lvl4pPr indent="685800" latinLnBrk="0">
      <a:defRPr sz="1200">
        <a:latin typeface="+mn-lt"/>
        <a:ea typeface="+mn-ea"/>
        <a:cs typeface="+mn-cs"/>
        <a:sym typeface="Calibri"/>
      </a:defRPr>
    </a:lvl4pPr>
    <a:lvl5pPr indent="914400" latinLnBrk="0">
      <a:defRPr sz="1200">
        <a:latin typeface="+mn-lt"/>
        <a:ea typeface="+mn-ea"/>
        <a:cs typeface="+mn-cs"/>
        <a:sym typeface="Calibri"/>
      </a:defRPr>
    </a:lvl5pPr>
    <a:lvl6pPr indent="1143000" latinLnBrk="0">
      <a:defRPr sz="1200">
        <a:latin typeface="+mn-lt"/>
        <a:ea typeface="+mn-ea"/>
        <a:cs typeface="+mn-cs"/>
        <a:sym typeface="Calibri"/>
      </a:defRPr>
    </a:lvl6pPr>
    <a:lvl7pPr indent="1371600" latinLnBrk="0">
      <a:defRPr sz="1200">
        <a:latin typeface="+mn-lt"/>
        <a:ea typeface="+mn-ea"/>
        <a:cs typeface="+mn-cs"/>
        <a:sym typeface="Calibri"/>
      </a:defRPr>
    </a:lvl7pPr>
    <a:lvl8pPr indent="1600200" latinLnBrk="0">
      <a:defRPr sz="1200">
        <a:latin typeface="+mn-lt"/>
        <a:ea typeface="+mn-ea"/>
        <a:cs typeface="+mn-cs"/>
        <a:sym typeface="Calibri"/>
      </a:defRPr>
    </a:lvl8pPr>
    <a:lvl9pPr indent="1828800" latinLnBrk="0">
      <a:defRPr sz="1200">
        <a:latin typeface="+mn-lt"/>
        <a:ea typeface="+mn-ea"/>
        <a:cs typeface="+mn-cs"/>
        <a:sym typeface="Calibri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7600918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1" name="Shape 141"/>
          <p:cNvSpPr>
            <a:spLocks noGrp="1" noRot="1" noChangeAspect="1"/>
          </p:cNvSpPr>
          <p:nvPr>
            <p:ph type="sldImg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142" name="Shape 142"/>
          <p:cNvSpPr>
            <a:spLocks noGrp="1"/>
          </p:cNvSpPr>
          <p:nvPr>
            <p:ph type="body" sz="quarter" idx="1"/>
          </p:nvPr>
        </p:nvSpPr>
        <p:spPr>
          <a:prstGeom prst="rect">
            <a:avLst/>
          </a:prstGeom>
        </p:spPr>
        <p:txBody>
          <a:bodyPr/>
          <a:lstStyle/>
          <a:p>
            <a:endParaRPr dirty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299304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x">
  <p:cSld name="Title and Content">
    <p:bg>
      <p:bgPr>
        <a:blipFill rotWithShape="1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Slide Number"/>
          <p:cNvSpPr txBox="1">
            <a:spLocks noGrp="1"/>
          </p:cNvSpPr>
          <p:nvPr>
            <p:ph type="sldNum" sz="quarter" idx="2"/>
          </p:nvPr>
        </p:nvSpPr>
        <p:spPr>
          <a:xfrm>
            <a:off x="8256726" y="6414761"/>
            <a:ext cx="258624" cy="248306"/>
          </a:xfrm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x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Slide Number"/>
          <p:cNvSpPr txBox="1">
            <a:spLocks noGrp="1"/>
          </p:cNvSpPr>
          <p:nvPr>
            <p:ph type="sldNum" sz="quarter" idx="2"/>
          </p:nvPr>
        </p:nvSpPr>
        <p:spPr>
          <a:xfrm>
            <a:off x="8256726" y="6414761"/>
            <a:ext cx="258624" cy="248306"/>
          </a:xfrm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x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Title Text"/>
          <p:cNvSpPr txBox="1">
            <a:spLocks noGrp="1"/>
          </p:cNvSpPr>
          <p:nvPr>
            <p:ph type="title"/>
          </p:nvPr>
        </p:nvSpPr>
        <p:spPr>
          <a:xfrm>
            <a:off x="628650" y="365125"/>
            <a:ext cx="7886700" cy="1325564"/>
          </a:xfrm>
          <a:prstGeom prst="rect">
            <a:avLst/>
          </a:prstGeom>
        </p:spPr>
        <p:txBody>
          <a:bodyPr/>
          <a:lstStyle/>
          <a:p>
            <a:r>
              <a:t>Title Text</a:t>
            </a:r>
          </a:p>
        </p:txBody>
      </p:sp>
      <p:sp>
        <p:nvSpPr>
          <p:cNvPr id="34" name="Body Level One…"/>
          <p:cNvSpPr txBox="1">
            <a:spLocks noGrp="1"/>
          </p:cNvSpPr>
          <p:nvPr>
            <p:ph type="body" sz="half" idx="1"/>
          </p:nvPr>
        </p:nvSpPr>
        <p:spPr>
          <a:xfrm>
            <a:off x="628650" y="1825625"/>
            <a:ext cx="3886200" cy="4351338"/>
          </a:xfrm>
          <a:prstGeom prst="rect">
            <a:avLst/>
          </a:prstGeom>
        </p:spPr>
        <p:txBody>
          <a:bodyPr/>
          <a:lstStyle/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35" name="Slide Number"/>
          <p:cNvSpPr txBox="1">
            <a:spLocks noGrp="1"/>
          </p:cNvSpPr>
          <p:nvPr>
            <p:ph type="sldNum" sz="quarter" idx="2"/>
          </p:nvPr>
        </p:nvSpPr>
        <p:spPr>
          <a:xfrm>
            <a:off x="8256726" y="6414761"/>
            <a:ext cx="258624" cy="248306"/>
          </a:xfrm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x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" name="Title Text"/>
          <p:cNvSpPr txBox="1">
            <a:spLocks noGrp="1"/>
          </p:cNvSpPr>
          <p:nvPr>
            <p:ph type="title"/>
          </p:nvPr>
        </p:nvSpPr>
        <p:spPr>
          <a:xfrm>
            <a:off x="629841" y="365125"/>
            <a:ext cx="7886701" cy="1325564"/>
          </a:xfrm>
          <a:prstGeom prst="rect">
            <a:avLst/>
          </a:prstGeom>
        </p:spPr>
        <p:txBody>
          <a:bodyPr/>
          <a:lstStyle/>
          <a:p>
            <a:r>
              <a:t>Title Text</a:t>
            </a:r>
          </a:p>
        </p:txBody>
      </p:sp>
      <p:sp>
        <p:nvSpPr>
          <p:cNvPr id="43" name="Body Level One…"/>
          <p:cNvSpPr txBox="1">
            <a:spLocks noGrp="1"/>
          </p:cNvSpPr>
          <p:nvPr>
            <p:ph type="body" sz="quarter" idx="1"/>
          </p:nvPr>
        </p:nvSpPr>
        <p:spPr>
          <a:xfrm>
            <a:off x="629841" y="1681163"/>
            <a:ext cx="3868341" cy="823913"/>
          </a:xfrm>
          <a:prstGeom prst="rect">
            <a:avLst/>
          </a:prstGeom>
        </p:spPr>
        <p:txBody>
          <a:bodyPr anchor="b"/>
          <a:lstStyle>
            <a:lvl1pPr marL="0" indent="0">
              <a:buSzTx/>
              <a:buFontTx/>
              <a:buNone/>
              <a:defRPr sz="2400" b="1"/>
            </a:lvl1pPr>
            <a:lvl2pPr marL="0" indent="457200">
              <a:buSzTx/>
              <a:buFontTx/>
              <a:buNone/>
              <a:defRPr sz="2400" b="1"/>
            </a:lvl2pPr>
            <a:lvl3pPr marL="0" indent="914400">
              <a:buSzTx/>
              <a:buFontTx/>
              <a:buNone/>
              <a:defRPr sz="2400" b="1"/>
            </a:lvl3pPr>
            <a:lvl4pPr marL="0" indent="1371600">
              <a:buSzTx/>
              <a:buFontTx/>
              <a:buNone/>
              <a:defRPr sz="2400" b="1"/>
            </a:lvl4pPr>
            <a:lvl5pPr marL="0" indent="1828800">
              <a:buSzTx/>
              <a:buFontTx/>
              <a:buNone/>
              <a:defRPr sz="2400" b="1"/>
            </a:lvl5pPr>
          </a:lstStyle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44" name="Text Placeholder 4"/>
          <p:cNvSpPr>
            <a:spLocks noGrp="1"/>
          </p:cNvSpPr>
          <p:nvPr>
            <p:ph type="body" sz="quarter" idx="21"/>
          </p:nvPr>
        </p:nvSpPr>
        <p:spPr>
          <a:xfrm>
            <a:off x="4629149" y="1681163"/>
            <a:ext cx="3887393" cy="823913"/>
          </a:xfrm>
          <a:prstGeom prst="rect">
            <a:avLst/>
          </a:prstGeom>
        </p:spPr>
        <p:txBody>
          <a:bodyPr anchor="b"/>
          <a:lstStyle/>
          <a:p>
            <a:pPr marL="0" indent="0">
              <a:buSzTx/>
              <a:buFontTx/>
              <a:buNone/>
              <a:defRPr sz="2400" b="1"/>
            </a:pPr>
            <a:endParaRPr/>
          </a:p>
        </p:txBody>
      </p:sp>
      <p:sp>
        <p:nvSpPr>
          <p:cNvPr id="45" name="Slide Number"/>
          <p:cNvSpPr txBox="1">
            <a:spLocks noGrp="1"/>
          </p:cNvSpPr>
          <p:nvPr>
            <p:ph type="sldNum" sz="quarter" idx="2"/>
          </p:nvPr>
        </p:nvSpPr>
        <p:spPr>
          <a:xfrm>
            <a:off x="8256726" y="6414761"/>
            <a:ext cx="258624" cy="248306"/>
          </a:xfrm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x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" name="Title Text"/>
          <p:cNvSpPr txBox="1">
            <a:spLocks noGrp="1"/>
          </p:cNvSpPr>
          <p:nvPr>
            <p:ph type="title"/>
          </p:nvPr>
        </p:nvSpPr>
        <p:spPr>
          <a:xfrm>
            <a:off x="628650" y="365125"/>
            <a:ext cx="7886700" cy="1325564"/>
          </a:xfrm>
          <a:prstGeom prst="rect">
            <a:avLst/>
          </a:prstGeom>
        </p:spPr>
        <p:txBody>
          <a:bodyPr/>
          <a:lstStyle/>
          <a:p>
            <a:r>
              <a:t>Title Text</a:t>
            </a:r>
          </a:p>
        </p:txBody>
      </p:sp>
      <p:sp>
        <p:nvSpPr>
          <p:cNvPr id="53" name="Slide Number"/>
          <p:cNvSpPr txBox="1">
            <a:spLocks noGrp="1"/>
          </p:cNvSpPr>
          <p:nvPr>
            <p:ph type="sldNum" sz="quarter" idx="2"/>
          </p:nvPr>
        </p:nvSpPr>
        <p:spPr>
          <a:xfrm>
            <a:off x="8256726" y="6414761"/>
            <a:ext cx="258624" cy="248306"/>
          </a:xfrm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x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" name="Slide Number"/>
          <p:cNvSpPr txBox="1">
            <a:spLocks noGrp="1"/>
          </p:cNvSpPr>
          <p:nvPr>
            <p:ph type="sldNum" sz="quarter" idx="2"/>
          </p:nvPr>
        </p:nvSpPr>
        <p:spPr>
          <a:xfrm>
            <a:off x="8256726" y="6414761"/>
            <a:ext cx="258624" cy="248306"/>
          </a:xfrm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x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" name="Title Text"/>
          <p:cNvSpPr txBox="1"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t>Title Text</a:t>
            </a:r>
          </a:p>
        </p:txBody>
      </p:sp>
      <p:sp>
        <p:nvSpPr>
          <p:cNvPr id="68" name="Body Level One…"/>
          <p:cNvSpPr txBox="1">
            <a:spLocks noGrp="1"/>
          </p:cNvSpPr>
          <p:nvPr>
            <p:ph type="body" sz="half" idx="1"/>
          </p:nvPr>
        </p:nvSpPr>
        <p:spPr>
          <a:xfrm>
            <a:off x="3887391" y="987425"/>
            <a:ext cx="4629151" cy="4873626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 marL="718457" indent="-261257">
              <a:defRPr sz="3200"/>
            </a:lvl2pPr>
            <a:lvl3pPr marL="1219200" indent="-304800">
              <a:defRPr sz="3200"/>
            </a:lvl3pPr>
            <a:lvl4pPr marL="1737360" indent="-365760">
              <a:defRPr sz="3200"/>
            </a:lvl4pPr>
            <a:lvl5pPr marL="2194560" indent="-365760">
              <a:defRPr sz="3200"/>
            </a:lvl5pPr>
          </a:lstStyle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69" name="Text Placeholder 3"/>
          <p:cNvSpPr>
            <a:spLocks noGrp="1"/>
          </p:cNvSpPr>
          <p:nvPr>
            <p:ph type="body" sz="quarter" idx="21"/>
          </p:nvPr>
        </p:nvSpPr>
        <p:spPr>
          <a:xfrm>
            <a:off x="629840" y="2057400"/>
            <a:ext cx="2949180" cy="3811588"/>
          </a:xfrm>
          <a:prstGeom prst="rect">
            <a:avLst/>
          </a:prstGeom>
        </p:spPr>
        <p:txBody>
          <a:bodyPr/>
          <a:lstStyle/>
          <a:p>
            <a:pPr marL="0" indent="0">
              <a:buSzTx/>
              <a:buFontTx/>
              <a:buNone/>
              <a:defRPr sz="1600"/>
            </a:pPr>
            <a:endParaRPr/>
          </a:p>
        </p:txBody>
      </p:sp>
      <p:sp>
        <p:nvSpPr>
          <p:cNvPr id="70" name="Slide Number"/>
          <p:cNvSpPr txBox="1">
            <a:spLocks noGrp="1"/>
          </p:cNvSpPr>
          <p:nvPr>
            <p:ph type="sldNum" sz="quarter" idx="2"/>
          </p:nvPr>
        </p:nvSpPr>
        <p:spPr>
          <a:xfrm>
            <a:off x="8256726" y="6414761"/>
            <a:ext cx="258624" cy="248306"/>
          </a:xfrm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x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" name="Title Text"/>
          <p:cNvSpPr txBox="1"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t>Title Text</a:t>
            </a:r>
          </a:p>
        </p:txBody>
      </p:sp>
      <p:sp>
        <p:nvSpPr>
          <p:cNvPr id="78" name="Picture Placeholder 2"/>
          <p:cNvSpPr>
            <a:spLocks noGrp="1"/>
          </p:cNvSpPr>
          <p:nvPr>
            <p:ph type="pic" sz="half" idx="21"/>
          </p:nvPr>
        </p:nvSpPr>
        <p:spPr>
          <a:xfrm>
            <a:off x="3887391" y="987425"/>
            <a:ext cx="4629151" cy="4873626"/>
          </a:xfrm>
          <a:prstGeom prst="rect">
            <a:avLst/>
          </a:prstGeom>
        </p:spPr>
        <p:txBody>
          <a:bodyPr lIns="91439" rIns="91439">
            <a:noAutofit/>
          </a:bodyPr>
          <a:lstStyle/>
          <a:p>
            <a:endParaRPr/>
          </a:p>
        </p:txBody>
      </p:sp>
      <p:sp>
        <p:nvSpPr>
          <p:cNvPr id="79" name="Body Level One…"/>
          <p:cNvSpPr txBox="1">
            <a:spLocks noGrp="1"/>
          </p:cNvSpPr>
          <p:nvPr>
            <p:ph type="body" sz="quarter" idx="1"/>
          </p:nvPr>
        </p:nvSpPr>
        <p:spPr>
          <a:xfrm>
            <a:off x="629841" y="2057400"/>
            <a:ext cx="2949178" cy="3811588"/>
          </a:xfrm>
          <a:prstGeom prst="rect">
            <a:avLst/>
          </a:prstGeom>
        </p:spPr>
        <p:txBody>
          <a:bodyPr/>
          <a:lstStyle>
            <a:lvl1pPr marL="0" indent="0">
              <a:buSzTx/>
              <a:buFontTx/>
              <a:buNone/>
              <a:defRPr sz="1600"/>
            </a:lvl1pPr>
            <a:lvl2pPr marL="0" indent="457200">
              <a:buSzTx/>
              <a:buFontTx/>
              <a:buNone/>
              <a:defRPr sz="1600"/>
            </a:lvl2pPr>
            <a:lvl3pPr marL="0" indent="914400">
              <a:buSzTx/>
              <a:buFontTx/>
              <a:buNone/>
              <a:defRPr sz="1600"/>
            </a:lvl3pPr>
            <a:lvl4pPr marL="0" indent="1371600">
              <a:buSzTx/>
              <a:buFontTx/>
              <a:buNone/>
              <a:defRPr sz="1600"/>
            </a:lvl4pPr>
            <a:lvl5pPr marL="0" indent="1828800">
              <a:buSzTx/>
              <a:buFontTx/>
              <a:buNone/>
              <a:defRPr sz="1600"/>
            </a:lvl5pPr>
          </a:lstStyle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80" name="Slide Number"/>
          <p:cNvSpPr txBox="1">
            <a:spLocks noGrp="1"/>
          </p:cNvSpPr>
          <p:nvPr>
            <p:ph type="sldNum" sz="quarter" idx="2"/>
          </p:nvPr>
        </p:nvSpPr>
        <p:spPr>
          <a:xfrm>
            <a:off x="8256726" y="6414761"/>
            <a:ext cx="258624" cy="248306"/>
          </a:xfrm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x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" name="Title Text"/>
          <p:cNvSpPr txBox="1">
            <a:spLocks noGrp="1"/>
          </p:cNvSpPr>
          <p:nvPr>
            <p:ph type="title"/>
          </p:nvPr>
        </p:nvSpPr>
        <p:spPr>
          <a:xfrm>
            <a:off x="628650" y="365125"/>
            <a:ext cx="7886700" cy="1325564"/>
          </a:xfrm>
          <a:prstGeom prst="rect">
            <a:avLst/>
          </a:prstGeom>
        </p:spPr>
        <p:txBody>
          <a:bodyPr/>
          <a:lstStyle/>
          <a:p>
            <a:r>
              <a:t>Title Text</a:t>
            </a:r>
          </a:p>
        </p:txBody>
      </p:sp>
      <p:sp>
        <p:nvSpPr>
          <p:cNvPr id="88" name="Body Level One…"/>
          <p:cNvSpPr txBox="1">
            <a:spLocks noGrp="1"/>
          </p:cNvSpPr>
          <p:nvPr>
            <p:ph type="body" idx="1"/>
          </p:nvPr>
        </p:nvSpPr>
        <p:spPr>
          <a:xfrm>
            <a:off x="628650" y="1847850"/>
            <a:ext cx="7886700" cy="4351339"/>
          </a:xfrm>
          <a:prstGeom prst="rect">
            <a:avLst/>
          </a:prstGeom>
        </p:spPr>
        <p:txBody>
          <a:bodyPr/>
          <a:lstStyle/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89" name="Slide Number"/>
          <p:cNvSpPr txBox="1">
            <a:spLocks noGrp="1"/>
          </p:cNvSpPr>
          <p:nvPr>
            <p:ph type="sldNum" sz="quarter" idx="2"/>
          </p:nvPr>
        </p:nvSpPr>
        <p:spPr>
          <a:xfrm>
            <a:off x="8256726" y="6414761"/>
            <a:ext cx="258624" cy="248306"/>
          </a:xfrm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2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1.jpeg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1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7" descr="Picture 7"/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ln w="12700">
            <a:miter lim="400000"/>
          </a:ln>
        </p:spPr>
      </p:pic>
      <p:sp>
        <p:nvSpPr>
          <p:cNvPr id="3" name="Title Text"/>
          <p:cNvSpPr txBox="1">
            <a:spLocks noGrp="1"/>
          </p:cNvSpPr>
          <p:nvPr>
            <p:ph type="title"/>
          </p:nvPr>
        </p:nvSpPr>
        <p:spPr>
          <a:xfrm>
            <a:off x="457200" y="92074"/>
            <a:ext cx="8229600" cy="1508127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45719" rIns="45719" anchor="ctr">
            <a:normAutofit/>
          </a:bodyPr>
          <a:lstStyle/>
          <a:p>
            <a:r>
              <a:t>Title Text</a:t>
            </a:r>
          </a:p>
        </p:txBody>
      </p:sp>
      <p:sp>
        <p:nvSpPr>
          <p:cNvPr id="4" name="Body Level One…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525780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45719" rIns="45719">
            <a:normAutofit/>
          </a:bodyPr>
          <a:lstStyle/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5" name="Slide Number"/>
          <p:cNvSpPr txBox="1">
            <a:spLocks noGrp="1"/>
          </p:cNvSpPr>
          <p:nvPr>
            <p:ph type="sldNum" sz="quarter" idx="2"/>
          </p:nvPr>
        </p:nvSpPr>
        <p:spPr>
          <a:xfrm>
            <a:off x="4419600" y="6172200"/>
            <a:ext cx="2133600" cy="368301"/>
          </a:xfrm>
          <a:prstGeom prst="rect">
            <a:avLst/>
          </a:prstGeom>
          <a:ln w="12700">
            <a:miter lim="400000"/>
          </a:ln>
        </p:spPr>
        <p:txBody>
          <a:bodyPr wrap="none" lIns="45719" rIns="45719" anchor="ctr">
            <a:spAutoFit/>
          </a:bodyPr>
          <a:lstStyle>
            <a:lvl1pPr algn="r">
              <a:defRPr sz="1200">
                <a:solidFill>
                  <a:srgbClr val="888888"/>
                </a:solidFill>
              </a:defRPr>
            </a:lvl1pPr>
          </a:lstStyle>
          <a:p>
            <a:fld id="{86CB4B4D-7CA3-9044-876B-883B54F8677D}" type="slidenum">
              <a:t>‹#›</a:t>
            </a:fld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</p:sldLayoutIdLst>
  <p:transition spd="med"/>
  <p:txStyles>
    <p:titleStyle>
      <a:lvl1pPr marL="0" marR="0" indent="0" algn="l" defTabSz="914400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4400" b="0" i="0" u="none" strike="noStrike" cap="none" spc="0" baseline="0">
          <a:solidFill>
            <a:srgbClr val="000000"/>
          </a:solidFill>
          <a:uFillTx/>
          <a:latin typeface="Calibri Light"/>
          <a:ea typeface="Calibri Light"/>
          <a:cs typeface="Calibri Light"/>
          <a:sym typeface="Calibri Light"/>
        </a:defRPr>
      </a:lvl1pPr>
      <a:lvl2pPr marL="0" marR="0" indent="0" algn="l" defTabSz="914400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4400" b="0" i="0" u="none" strike="noStrike" cap="none" spc="0" baseline="0">
          <a:solidFill>
            <a:srgbClr val="000000"/>
          </a:solidFill>
          <a:uFillTx/>
          <a:latin typeface="Calibri Light"/>
          <a:ea typeface="Calibri Light"/>
          <a:cs typeface="Calibri Light"/>
          <a:sym typeface="Calibri Light"/>
        </a:defRPr>
      </a:lvl2pPr>
      <a:lvl3pPr marL="0" marR="0" indent="0" algn="l" defTabSz="914400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4400" b="0" i="0" u="none" strike="noStrike" cap="none" spc="0" baseline="0">
          <a:solidFill>
            <a:srgbClr val="000000"/>
          </a:solidFill>
          <a:uFillTx/>
          <a:latin typeface="Calibri Light"/>
          <a:ea typeface="Calibri Light"/>
          <a:cs typeface="Calibri Light"/>
          <a:sym typeface="Calibri Light"/>
        </a:defRPr>
      </a:lvl3pPr>
      <a:lvl4pPr marL="0" marR="0" indent="0" algn="l" defTabSz="914400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4400" b="0" i="0" u="none" strike="noStrike" cap="none" spc="0" baseline="0">
          <a:solidFill>
            <a:srgbClr val="000000"/>
          </a:solidFill>
          <a:uFillTx/>
          <a:latin typeface="Calibri Light"/>
          <a:ea typeface="Calibri Light"/>
          <a:cs typeface="Calibri Light"/>
          <a:sym typeface="Calibri Light"/>
        </a:defRPr>
      </a:lvl4pPr>
      <a:lvl5pPr marL="0" marR="0" indent="0" algn="l" defTabSz="914400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4400" b="0" i="0" u="none" strike="noStrike" cap="none" spc="0" baseline="0">
          <a:solidFill>
            <a:srgbClr val="000000"/>
          </a:solidFill>
          <a:uFillTx/>
          <a:latin typeface="Calibri Light"/>
          <a:ea typeface="Calibri Light"/>
          <a:cs typeface="Calibri Light"/>
          <a:sym typeface="Calibri Light"/>
        </a:defRPr>
      </a:lvl5pPr>
      <a:lvl6pPr marL="0" marR="0" indent="0" algn="l" defTabSz="914400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4400" b="0" i="0" u="none" strike="noStrike" cap="none" spc="0" baseline="0">
          <a:solidFill>
            <a:srgbClr val="000000"/>
          </a:solidFill>
          <a:uFillTx/>
          <a:latin typeface="Calibri Light"/>
          <a:ea typeface="Calibri Light"/>
          <a:cs typeface="Calibri Light"/>
          <a:sym typeface="Calibri Light"/>
        </a:defRPr>
      </a:lvl6pPr>
      <a:lvl7pPr marL="0" marR="0" indent="0" algn="l" defTabSz="914400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4400" b="0" i="0" u="none" strike="noStrike" cap="none" spc="0" baseline="0">
          <a:solidFill>
            <a:srgbClr val="000000"/>
          </a:solidFill>
          <a:uFillTx/>
          <a:latin typeface="Calibri Light"/>
          <a:ea typeface="Calibri Light"/>
          <a:cs typeface="Calibri Light"/>
          <a:sym typeface="Calibri Light"/>
        </a:defRPr>
      </a:lvl7pPr>
      <a:lvl8pPr marL="0" marR="0" indent="0" algn="l" defTabSz="914400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4400" b="0" i="0" u="none" strike="noStrike" cap="none" spc="0" baseline="0">
          <a:solidFill>
            <a:srgbClr val="000000"/>
          </a:solidFill>
          <a:uFillTx/>
          <a:latin typeface="Calibri Light"/>
          <a:ea typeface="Calibri Light"/>
          <a:cs typeface="Calibri Light"/>
          <a:sym typeface="Calibri Light"/>
        </a:defRPr>
      </a:lvl8pPr>
      <a:lvl9pPr marL="0" marR="0" indent="0" algn="l" defTabSz="914400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4400" b="0" i="0" u="none" strike="noStrike" cap="none" spc="0" baseline="0">
          <a:solidFill>
            <a:srgbClr val="000000"/>
          </a:solidFill>
          <a:uFillTx/>
          <a:latin typeface="Calibri Light"/>
          <a:ea typeface="Calibri Light"/>
          <a:cs typeface="Calibri Light"/>
          <a:sym typeface="Calibri Light"/>
        </a:defRPr>
      </a:lvl9pPr>
    </p:titleStyle>
    <p:bodyStyle>
      <a:lvl1pPr marL="228600" marR="0" indent="-228600" algn="l" defTabSz="914400" rtl="0" latinLnBrk="0">
        <a:lnSpc>
          <a:spcPct val="90000"/>
        </a:lnSpc>
        <a:spcBef>
          <a:spcPts val="1000"/>
        </a:spcBef>
        <a:spcAft>
          <a:spcPts val="0"/>
        </a:spcAft>
        <a:buClrTx/>
        <a:buSzPct val="100000"/>
        <a:buFont typeface="Arial"/>
        <a:buChar char="•"/>
        <a:tabLst/>
        <a:defRPr sz="2800" b="0" i="0" u="none" strike="noStrike" cap="none" spc="0" baseline="0">
          <a:solidFill>
            <a:srgbClr val="000000"/>
          </a:solidFill>
          <a:uFillTx/>
          <a:latin typeface="+mn-lt"/>
          <a:ea typeface="+mn-ea"/>
          <a:cs typeface="+mn-cs"/>
          <a:sym typeface="Calibri"/>
        </a:defRPr>
      </a:lvl1pPr>
      <a:lvl2pPr marL="723900" marR="0" indent="-266700" algn="l" defTabSz="914400" rtl="0" latinLnBrk="0">
        <a:lnSpc>
          <a:spcPct val="90000"/>
        </a:lnSpc>
        <a:spcBef>
          <a:spcPts val="1000"/>
        </a:spcBef>
        <a:spcAft>
          <a:spcPts val="0"/>
        </a:spcAft>
        <a:buClrTx/>
        <a:buSzPct val="100000"/>
        <a:buFont typeface="Arial"/>
        <a:buChar char="•"/>
        <a:tabLst/>
        <a:defRPr sz="2800" b="0" i="0" u="none" strike="noStrike" cap="none" spc="0" baseline="0">
          <a:solidFill>
            <a:srgbClr val="000000"/>
          </a:solidFill>
          <a:uFillTx/>
          <a:latin typeface="+mn-lt"/>
          <a:ea typeface="+mn-ea"/>
          <a:cs typeface="+mn-cs"/>
          <a:sym typeface="Calibri"/>
        </a:defRPr>
      </a:lvl2pPr>
      <a:lvl3pPr marL="1234439" marR="0" indent="-320039" algn="l" defTabSz="914400" rtl="0" latinLnBrk="0">
        <a:lnSpc>
          <a:spcPct val="90000"/>
        </a:lnSpc>
        <a:spcBef>
          <a:spcPts val="1000"/>
        </a:spcBef>
        <a:spcAft>
          <a:spcPts val="0"/>
        </a:spcAft>
        <a:buClrTx/>
        <a:buSzPct val="100000"/>
        <a:buFont typeface="Arial"/>
        <a:buChar char="•"/>
        <a:tabLst/>
        <a:defRPr sz="2800" b="0" i="0" u="none" strike="noStrike" cap="none" spc="0" baseline="0">
          <a:solidFill>
            <a:srgbClr val="000000"/>
          </a:solidFill>
          <a:uFillTx/>
          <a:latin typeface="+mn-lt"/>
          <a:ea typeface="+mn-ea"/>
          <a:cs typeface="+mn-cs"/>
          <a:sym typeface="Calibri"/>
        </a:defRPr>
      </a:lvl3pPr>
      <a:lvl4pPr marL="1727200" marR="0" indent="-355600" algn="l" defTabSz="914400" rtl="0" latinLnBrk="0">
        <a:lnSpc>
          <a:spcPct val="90000"/>
        </a:lnSpc>
        <a:spcBef>
          <a:spcPts val="1000"/>
        </a:spcBef>
        <a:spcAft>
          <a:spcPts val="0"/>
        </a:spcAft>
        <a:buClrTx/>
        <a:buSzPct val="100000"/>
        <a:buFont typeface="Arial"/>
        <a:buChar char="•"/>
        <a:tabLst/>
        <a:defRPr sz="2800" b="0" i="0" u="none" strike="noStrike" cap="none" spc="0" baseline="0">
          <a:solidFill>
            <a:srgbClr val="000000"/>
          </a:solidFill>
          <a:uFillTx/>
          <a:latin typeface="+mn-lt"/>
          <a:ea typeface="+mn-ea"/>
          <a:cs typeface="+mn-cs"/>
          <a:sym typeface="Calibri"/>
        </a:defRPr>
      </a:lvl4pPr>
      <a:lvl5pPr marL="2184400" marR="0" indent="-355600" algn="l" defTabSz="914400" rtl="0" latinLnBrk="0">
        <a:lnSpc>
          <a:spcPct val="90000"/>
        </a:lnSpc>
        <a:spcBef>
          <a:spcPts val="1000"/>
        </a:spcBef>
        <a:spcAft>
          <a:spcPts val="0"/>
        </a:spcAft>
        <a:buClrTx/>
        <a:buSzPct val="100000"/>
        <a:buFont typeface="Arial"/>
        <a:buChar char="•"/>
        <a:tabLst/>
        <a:defRPr sz="2800" b="0" i="0" u="none" strike="noStrike" cap="none" spc="0" baseline="0">
          <a:solidFill>
            <a:srgbClr val="000000"/>
          </a:solidFill>
          <a:uFillTx/>
          <a:latin typeface="+mn-lt"/>
          <a:ea typeface="+mn-ea"/>
          <a:cs typeface="+mn-cs"/>
          <a:sym typeface="Calibri"/>
        </a:defRPr>
      </a:lvl5pPr>
      <a:lvl6pPr marL="2641600" marR="0" indent="-355600" algn="l" defTabSz="914400" rtl="0" latinLnBrk="0">
        <a:lnSpc>
          <a:spcPct val="90000"/>
        </a:lnSpc>
        <a:spcBef>
          <a:spcPts val="1000"/>
        </a:spcBef>
        <a:spcAft>
          <a:spcPts val="0"/>
        </a:spcAft>
        <a:buClrTx/>
        <a:buSzPct val="100000"/>
        <a:buFont typeface="Arial"/>
        <a:buChar char="•"/>
        <a:tabLst/>
        <a:defRPr sz="2800" b="0" i="0" u="none" strike="noStrike" cap="none" spc="0" baseline="0">
          <a:solidFill>
            <a:srgbClr val="000000"/>
          </a:solidFill>
          <a:uFillTx/>
          <a:latin typeface="+mn-lt"/>
          <a:ea typeface="+mn-ea"/>
          <a:cs typeface="+mn-cs"/>
          <a:sym typeface="Calibri"/>
        </a:defRPr>
      </a:lvl6pPr>
      <a:lvl7pPr marL="3098800" marR="0" indent="-355600" algn="l" defTabSz="914400" rtl="0" latinLnBrk="0">
        <a:lnSpc>
          <a:spcPct val="90000"/>
        </a:lnSpc>
        <a:spcBef>
          <a:spcPts val="1000"/>
        </a:spcBef>
        <a:spcAft>
          <a:spcPts val="0"/>
        </a:spcAft>
        <a:buClrTx/>
        <a:buSzPct val="100000"/>
        <a:buFont typeface="Arial"/>
        <a:buChar char="•"/>
        <a:tabLst/>
        <a:defRPr sz="2800" b="0" i="0" u="none" strike="noStrike" cap="none" spc="0" baseline="0">
          <a:solidFill>
            <a:srgbClr val="000000"/>
          </a:solidFill>
          <a:uFillTx/>
          <a:latin typeface="+mn-lt"/>
          <a:ea typeface="+mn-ea"/>
          <a:cs typeface="+mn-cs"/>
          <a:sym typeface="Calibri"/>
        </a:defRPr>
      </a:lvl7pPr>
      <a:lvl8pPr marL="3556000" marR="0" indent="-355600" algn="l" defTabSz="914400" rtl="0" latinLnBrk="0">
        <a:lnSpc>
          <a:spcPct val="90000"/>
        </a:lnSpc>
        <a:spcBef>
          <a:spcPts val="1000"/>
        </a:spcBef>
        <a:spcAft>
          <a:spcPts val="0"/>
        </a:spcAft>
        <a:buClrTx/>
        <a:buSzPct val="100000"/>
        <a:buFont typeface="Arial"/>
        <a:buChar char="•"/>
        <a:tabLst/>
        <a:defRPr sz="2800" b="0" i="0" u="none" strike="noStrike" cap="none" spc="0" baseline="0">
          <a:solidFill>
            <a:srgbClr val="000000"/>
          </a:solidFill>
          <a:uFillTx/>
          <a:latin typeface="+mn-lt"/>
          <a:ea typeface="+mn-ea"/>
          <a:cs typeface="+mn-cs"/>
          <a:sym typeface="Calibri"/>
        </a:defRPr>
      </a:lvl8pPr>
      <a:lvl9pPr marL="4013200" marR="0" indent="-355600" algn="l" defTabSz="914400" rtl="0" latinLnBrk="0">
        <a:lnSpc>
          <a:spcPct val="90000"/>
        </a:lnSpc>
        <a:spcBef>
          <a:spcPts val="1000"/>
        </a:spcBef>
        <a:spcAft>
          <a:spcPts val="0"/>
        </a:spcAft>
        <a:buClrTx/>
        <a:buSzPct val="100000"/>
        <a:buFont typeface="Arial"/>
        <a:buChar char="•"/>
        <a:tabLst/>
        <a:defRPr sz="2800" b="0" i="0" u="none" strike="noStrike" cap="none" spc="0" baseline="0">
          <a:solidFill>
            <a:srgbClr val="000000"/>
          </a:solidFill>
          <a:uFillTx/>
          <a:latin typeface="+mn-lt"/>
          <a:ea typeface="+mn-ea"/>
          <a:cs typeface="+mn-cs"/>
          <a:sym typeface="Calibri"/>
        </a:defRPr>
      </a:lvl9pPr>
    </p:bodyStyle>
    <p:otherStyle>
      <a:lvl1pPr marL="0" marR="0" indent="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2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Calibri"/>
        </a:defRPr>
      </a:lvl1pPr>
      <a:lvl2pPr marL="0" marR="0" indent="45720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2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Calibri"/>
        </a:defRPr>
      </a:lvl2pPr>
      <a:lvl3pPr marL="0" marR="0" indent="91440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2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Calibri"/>
        </a:defRPr>
      </a:lvl3pPr>
      <a:lvl4pPr marL="0" marR="0" indent="137160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2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Calibri"/>
        </a:defRPr>
      </a:lvl4pPr>
      <a:lvl5pPr marL="0" marR="0" indent="182880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2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Calibri"/>
        </a:defRPr>
      </a:lvl5pPr>
      <a:lvl6pPr marL="0" marR="0" indent="228600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2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Calibri"/>
        </a:defRPr>
      </a:lvl6pPr>
      <a:lvl7pPr marL="0" marR="0" indent="274320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2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Calibri"/>
        </a:defRPr>
      </a:lvl7pPr>
      <a:lvl8pPr marL="0" marR="0" indent="320040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2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Calibri"/>
        </a:defRPr>
      </a:lvl8pPr>
      <a:lvl9pPr marL="0" marR="0" indent="365760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2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Calibri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bmp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9.png"/><Relationship Id="rId4" Type="http://schemas.openxmlformats.org/officeDocument/2006/relationships/image" Target="../media/image8.jpe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8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26.png"/><Relationship Id="rId5" Type="http://schemas.openxmlformats.org/officeDocument/2006/relationships/image" Target="../media/image25.png"/><Relationship Id="rId4" Type="http://schemas.openxmlformats.org/officeDocument/2006/relationships/image" Target="../media/image24.png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5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10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5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eg"/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5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5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jpeg"/><Relationship Id="rId7" Type="http://schemas.openxmlformats.org/officeDocument/2006/relationships/image" Target="../media/image39.jpeg"/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38.jpeg"/><Relationship Id="rId5" Type="http://schemas.openxmlformats.org/officeDocument/2006/relationships/image" Target="../media/image37.jpeg"/><Relationship Id="rId4" Type="http://schemas.openxmlformats.org/officeDocument/2006/relationships/image" Target="../media/image36.png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10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10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45.png"/><Relationship Id="rId5" Type="http://schemas.openxmlformats.org/officeDocument/2006/relationships/image" Target="../media/image44.png"/><Relationship Id="rId4" Type="http://schemas.openxmlformats.org/officeDocument/2006/relationships/image" Target="../media/image43.pn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png"/><Relationship Id="rId2" Type="http://schemas.openxmlformats.org/officeDocument/2006/relationships/image" Target="../media/image46.png"/><Relationship Id="rId1" Type="http://schemas.openxmlformats.org/officeDocument/2006/relationships/slideLayout" Target="../slideLayouts/slideLayout5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8.png"/><Relationship Id="rId1" Type="http://schemas.openxmlformats.org/officeDocument/2006/relationships/slideLayout" Target="../slideLayouts/slideLayout10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9.png"/><Relationship Id="rId1" Type="http://schemas.openxmlformats.org/officeDocument/2006/relationships/slideLayout" Target="../slideLayouts/slideLayout10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0.png"/><Relationship Id="rId1" Type="http://schemas.openxmlformats.org/officeDocument/2006/relationships/slideLayout" Target="../slideLayouts/slideLayout6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png"/><Relationship Id="rId2" Type="http://schemas.openxmlformats.org/officeDocument/2006/relationships/image" Target="../media/image51.png"/><Relationship Id="rId1" Type="http://schemas.openxmlformats.org/officeDocument/2006/relationships/slideLayout" Target="../slideLayouts/slideLayout5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4.jpeg"/><Relationship Id="rId2" Type="http://schemas.openxmlformats.org/officeDocument/2006/relationships/image" Target="../media/image53.jpeg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18.png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5.jpe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5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7.jpeg"/><Relationship Id="rId2" Type="http://schemas.openxmlformats.org/officeDocument/2006/relationships/image" Target="../media/image56.jpeg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59.png"/><Relationship Id="rId4" Type="http://schemas.openxmlformats.org/officeDocument/2006/relationships/image" Target="../media/image58.png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1.png"/><Relationship Id="rId2" Type="http://schemas.openxmlformats.org/officeDocument/2006/relationships/image" Target="../media/image60.jpeg"/><Relationship Id="rId1" Type="http://schemas.openxmlformats.org/officeDocument/2006/relationships/slideLayout" Target="../slideLayouts/slideLayout5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2.png"/><Relationship Id="rId1" Type="http://schemas.openxmlformats.org/officeDocument/2006/relationships/slideLayout" Target="../slideLayouts/slideLayout5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4.png"/><Relationship Id="rId2" Type="http://schemas.openxmlformats.org/officeDocument/2006/relationships/image" Target="../media/image63.png"/><Relationship Id="rId1" Type="http://schemas.openxmlformats.org/officeDocument/2006/relationships/slideLayout" Target="../slideLayouts/slideLayout5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6.png"/><Relationship Id="rId2" Type="http://schemas.openxmlformats.org/officeDocument/2006/relationships/image" Target="../media/image65.png"/><Relationship Id="rId1" Type="http://schemas.openxmlformats.org/officeDocument/2006/relationships/slideLayout" Target="../slideLayouts/slideLayout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" name="Title 1"/>
          <p:cNvSpPr txBox="1"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/>
          <a:lstStyle>
            <a:lvl1pPr>
              <a:defRPr b="1">
                <a:latin typeface="Comic Sans MS"/>
                <a:ea typeface="Comic Sans MS"/>
                <a:cs typeface="Comic Sans MS"/>
                <a:sym typeface="Comic Sans MS"/>
              </a:defRPr>
            </a:lvl1pPr>
          </a:lstStyle>
          <a:p>
            <a:r>
              <a:t>ECAD4013</a:t>
            </a:r>
          </a:p>
        </p:txBody>
      </p:sp>
      <p:sp>
        <p:nvSpPr>
          <p:cNvPr id="99" name="Rectangle 2"/>
          <p:cNvSpPr txBox="1"/>
          <p:nvPr/>
        </p:nvSpPr>
        <p:spPr>
          <a:xfrm>
            <a:off x="83901" y="3676920"/>
            <a:ext cx="8967104" cy="15138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/>
          <a:p>
            <a:pPr algn="ctr">
              <a:defRPr sz="4000" b="1">
                <a:ln w="12700" cap="flat">
                  <a:solidFill>
                    <a:schemeClr val="accent1"/>
                  </a:solidFill>
                  <a:prstDash val="solid"/>
                  <a:round/>
                </a:ln>
                <a:effectLst>
                  <a:outerShdw dist="38100" dir="2640000" rotWithShape="0">
                    <a:schemeClr val="accent1"/>
                  </a:outerShdw>
                </a:effectLst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t>Learners, Schools and Communities:</a:t>
            </a:r>
          </a:p>
          <a:p>
            <a:pPr algn="ctr">
              <a:defRPr sz="4000" b="1">
                <a:ln w="12700" cap="flat">
                  <a:solidFill>
                    <a:schemeClr val="accent1"/>
                  </a:solidFill>
                  <a:prstDash val="solid"/>
                  <a:round/>
                </a:ln>
                <a:effectLst>
                  <a:outerShdw dist="38100" dir="2640000" rotWithShape="0">
                    <a:schemeClr val="accent1"/>
                  </a:outerShdw>
                </a:effectLst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t>where am I teaching?</a:t>
            </a:r>
          </a:p>
        </p:txBody>
      </p:sp>
      <p:sp>
        <p:nvSpPr>
          <p:cNvPr id="100" name="Rectangle 3"/>
          <p:cNvSpPr txBox="1"/>
          <p:nvPr/>
        </p:nvSpPr>
        <p:spPr>
          <a:xfrm>
            <a:off x="378043" y="1770221"/>
            <a:ext cx="8387914" cy="15138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/>
          <a:p>
            <a:pPr algn="ctr">
              <a:defRPr sz="4000" b="1">
                <a:ln w="12700" cap="flat">
                  <a:solidFill>
                    <a:schemeClr val="accent1"/>
                  </a:solidFill>
                  <a:prstDash val="solid"/>
                  <a:round/>
                </a:ln>
                <a:blipFill rotWithShape="1">
                  <a:blip r:embed="rId2"/>
                  <a:srcRect/>
                  <a:tile tx="0" ty="0" sx="100000" sy="100000" flip="none" algn="tl"/>
                </a:blipFill>
                <a:effectLst>
                  <a:outerShdw dist="38100" dir="2640000" rotWithShape="0">
                    <a:schemeClr val="accent1"/>
                  </a:outerShdw>
                </a:effectLst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t>Dysgwyr, Ysgolion a Chymunedau:</a:t>
            </a:r>
          </a:p>
          <a:p>
            <a:pPr algn="ctr">
              <a:defRPr sz="4000" b="1">
                <a:ln w="12700" cap="flat">
                  <a:solidFill>
                    <a:schemeClr val="accent1"/>
                  </a:solidFill>
                  <a:prstDash val="solid"/>
                  <a:round/>
                </a:ln>
                <a:blipFill rotWithShape="1">
                  <a:blip r:embed="rId2"/>
                  <a:srcRect/>
                  <a:tile tx="0" ty="0" sx="100000" sy="100000" flip="none" algn="tl"/>
                </a:blipFill>
                <a:effectLst>
                  <a:outerShdw dist="38100" dir="2640000" rotWithShape="0">
                    <a:schemeClr val="accent1"/>
                  </a:outerShdw>
                </a:effectLst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t>ble ydw i’n addysgu?</a:t>
            </a:r>
          </a:p>
        </p:txBody>
      </p:sp>
      <p:pic>
        <p:nvPicPr>
          <p:cNvPr id="101" name="Picture 2" descr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86616" y="208799"/>
            <a:ext cx="2850159" cy="1644715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9" name="Title 1"/>
          <p:cNvSpPr txBox="1"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/>
          <a:lstStyle>
            <a:lvl1pPr algn="ctr">
              <a:defRPr>
                <a:latin typeface="Comic Sans MS"/>
                <a:ea typeface="Comic Sans MS"/>
                <a:cs typeface="Comic Sans MS"/>
                <a:sym typeface="Comic Sans MS"/>
              </a:defRPr>
            </a:lvl1pPr>
          </a:lstStyle>
          <a:p>
            <a:r>
              <a:rPr dirty="0" err="1"/>
              <a:t>Heddiw</a:t>
            </a:r>
            <a:r>
              <a:rPr dirty="0"/>
              <a:t> - Today</a:t>
            </a:r>
          </a:p>
        </p:txBody>
      </p:sp>
      <p:sp>
        <p:nvSpPr>
          <p:cNvPr id="150" name="Content Placeholder 2"/>
          <p:cNvSpPr txBox="1">
            <a:spLocks noGrp="1"/>
          </p:cNvSpPr>
          <p:nvPr>
            <p:ph type="body" sz="half" idx="1"/>
          </p:nvPr>
        </p:nvSpPr>
        <p:spPr>
          <a:xfrm>
            <a:off x="628650" y="1394972"/>
            <a:ext cx="3886200" cy="4351338"/>
          </a:xfrm>
          <a:prstGeom prst="rect">
            <a:avLst/>
          </a:prstGeom>
        </p:spPr>
        <p:txBody>
          <a:bodyPr/>
          <a:lstStyle/>
          <a:p>
            <a:pPr>
              <a:lnSpc>
                <a:spcPct val="96299"/>
              </a:lnSpc>
              <a:defRPr sz="1300" u="sng"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rPr dirty="0" err="1"/>
              <a:t>Rhan</a:t>
            </a:r>
            <a:r>
              <a:rPr dirty="0"/>
              <a:t> 1: </a:t>
            </a:r>
            <a:r>
              <a:rPr dirty="0" err="1"/>
              <a:t>Croeso</a:t>
            </a:r>
            <a:r>
              <a:rPr dirty="0"/>
              <a:t> </a:t>
            </a:r>
            <a:r>
              <a:rPr dirty="0" err="1"/>
              <a:t>i</a:t>
            </a:r>
            <a:r>
              <a:rPr dirty="0"/>
              <a:t> </a:t>
            </a:r>
            <a:r>
              <a:rPr dirty="0" err="1"/>
              <a:t>Gymru</a:t>
            </a:r>
            <a:r>
              <a:rPr dirty="0"/>
              <a:t> </a:t>
            </a:r>
            <a:r>
              <a:rPr dirty="0" err="1"/>
              <a:t>a’i</a:t>
            </a:r>
            <a:r>
              <a:rPr dirty="0"/>
              <a:t> </a:t>
            </a:r>
            <a:r>
              <a:rPr dirty="0" err="1"/>
              <a:t>gwerthoedd</a:t>
            </a:r>
            <a:r>
              <a:rPr dirty="0"/>
              <a:t> </a:t>
            </a:r>
            <a:endParaRPr lang="en-GB" dirty="0"/>
          </a:p>
          <a:p>
            <a:pPr>
              <a:lnSpc>
                <a:spcPct val="96299"/>
              </a:lnSpc>
              <a:defRPr sz="1300" u="sng">
                <a:latin typeface="Comic Sans MS"/>
                <a:ea typeface="Comic Sans MS"/>
                <a:cs typeface="Comic Sans MS"/>
                <a:sym typeface="Comic Sans MS"/>
              </a:defRPr>
            </a:pPr>
            <a:endParaRPr dirty="0"/>
          </a:p>
          <a:p>
            <a:pPr marL="257175" indent="-257175">
              <a:lnSpc>
                <a:spcPct val="81000"/>
              </a:lnSpc>
              <a:buFont typeface="Symbol"/>
              <a:buChar char="·"/>
              <a:defRPr sz="1300"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rPr dirty="0" err="1"/>
              <a:t>Cyflwyniad</a:t>
            </a:r>
            <a:r>
              <a:rPr dirty="0"/>
              <a:t>: </a:t>
            </a:r>
            <a:r>
              <a:rPr dirty="0" err="1"/>
              <a:t>Trosolwg</a:t>
            </a:r>
            <a:r>
              <a:rPr dirty="0"/>
              <a:t> a </a:t>
            </a:r>
            <a:r>
              <a:rPr dirty="0" err="1"/>
              <a:t>dyddiadau</a:t>
            </a:r>
            <a:r>
              <a:rPr dirty="0"/>
              <a:t>: Staff: </a:t>
            </a:r>
            <a:r>
              <a:rPr dirty="0" err="1"/>
              <a:t>Aseiniad</a:t>
            </a:r>
            <a:endParaRPr dirty="0"/>
          </a:p>
          <a:p>
            <a:pPr marL="257175" indent="-257175" algn="just">
              <a:lnSpc>
                <a:spcPct val="81000"/>
              </a:lnSpc>
              <a:buFont typeface="Symbol"/>
              <a:buChar char="·"/>
              <a:defRPr sz="1300"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rPr dirty="0" err="1"/>
              <a:t>Cyfiawnder</a:t>
            </a:r>
            <a:r>
              <a:rPr dirty="0"/>
              <a:t> </a:t>
            </a:r>
            <a:r>
              <a:rPr dirty="0" err="1"/>
              <a:t>cymdeithasol</a:t>
            </a:r>
            <a:r>
              <a:rPr dirty="0"/>
              <a:t>: </a:t>
            </a:r>
            <a:r>
              <a:rPr dirty="0" err="1"/>
              <a:t>stereoteipiau</a:t>
            </a:r>
            <a:endParaRPr dirty="0"/>
          </a:p>
          <a:p>
            <a:pPr marL="257175" indent="-257175" algn="just">
              <a:lnSpc>
                <a:spcPct val="81000"/>
              </a:lnSpc>
              <a:buFont typeface="Symbol"/>
              <a:buChar char="·"/>
              <a:defRPr sz="1300"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rPr dirty="0" err="1"/>
              <a:t>Deall</a:t>
            </a:r>
            <a:r>
              <a:rPr dirty="0"/>
              <a:t> </a:t>
            </a:r>
            <a:r>
              <a:rPr dirty="0" err="1"/>
              <a:t>cyd-destun</a:t>
            </a:r>
            <a:r>
              <a:rPr dirty="0"/>
              <a:t> </a:t>
            </a:r>
            <a:r>
              <a:rPr dirty="0" err="1"/>
              <a:t>datblygiad</a:t>
            </a:r>
            <a:r>
              <a:rPr dirty="0"/>
              <a:t> </a:t>
            </a:r>
            <a:r>
              <a:rPr dirty="0" err="1"/>
              <a:t>cwricwlwm</a:t>
            </a:r>
            <a:r>
              <a:rPr dirty="0"/>
              <a:t> a </a:t>
            </a:r>
            <a:r>
              <a:rPr dirty="0" err="1"/>
              <a:t>diwygio</a:t>
            </a:r>
            <a:r>
              <a:rPr dirty="0"/>
              <a:t> </a:t>
            </a:r>
            <a:r>
              <a:rPr dirty="0" err="1"/>
              <a:t>addysg</a:t>
            </a:r>
            <a:r>
              <a:rPr dirty="0"/>
              <a:t> </a:t>
            </a:r>
            <a:r>
              <a:rPr dirty="0" err="1"/>
              <a:t>yng</a:t>
            </a:r>
            <a:r>
              <a:rPr dirty="0"/>
              <a:t> </a:t>
            </a:r>
            <a:r>
              <a:rPr dirty="0" err="1"/>
              <a:t>Nghymru</a:t>
            </a:r>
            <a:r>
              <a:rPr dirty="0"/>
              <a:t> – </a:t>
            </a:r>
            <a:r>
              <a:rPr dirty="0" err="1"/>
              <a:t>beth</a:t>
            </a:r>
            <a:r>
              <a:rPr dirty="0"/>
              <a:t> </a:t>
            </a:r>
            <a:r>
              <a:rPr dirty="0" err="1"/>
              <a:t>mae’n</a:t>
            </a:r>
            <a:r>
              <a:rPr dirty="0"/>
              <a:t> </a:t>
            </a:r>
            <a:r>
              <a:rPr dirty="0" err="1"/>
              <a:t>ei</a:t>
            </a:r>
            <a:r>
              <a:rPr dirty="0"/>
              <a:t> </a:t>
            </a:r>
            <a:r>
              <a:rPr dirty="0" err="1"/>
              <a:t>olygu</a:t>
            </a:r>
            <a:r>
              <a:rPr dirty="0"/>
              <a:t> </a:t>
            </a:r>
            <a:r>
              <a:rPr dirty="0" err="1"/>
              <a:t>i</a:t>
            </a:r>
            <a:r>
              <a:rPr dirty="0"/>
              <a:t> </a:t>
            </a:r>
            <a:r>
              <a:rPr dirty="0" err="1"/>
              <a:t>addysgu</a:t>
            </a:r>
            <a:r>
              <a:rPr dirty="0"/>
              <a:t> </a:t>
            </a:r>
            <a:r>
              <a:rPr dirty="0" err="1"/>
              <a:t>yng</a:t>
            </a:r>
            <a:r>
              <a:rPr dirty="0"/>
              <a:t> </a:t>
            </a:r>
            <a:r>
              <a:rPr dirty="0" err="1"/>
              <a:t>Nghymru</a:t>
            </a:r>
            <a:r>
              <a:rPr dirty="0"/>
              <a:t> </a:t>
            </a:r>
          </a:p>
          <a:p>
            <a:pPr marL="257175" indent="-257175">
              <a:lnSpc>
                <a:spcPct val="81000"/>
              </a:lnSpc>
              <a:buFont typeface="Symbol"/>
              <a:buChar char="·"/>
              <a:defRPr sz="1300"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rPr dirty="0" err="1"/>
              <a:t>Cyflwyniad</a:t>
            </a:r>
            <a:r>
              <a:rPr dirty="0"/>
              <a:t> </a:t>
            </a:r>
            <a:r>
              <a:rPr dirty="0" err="1"/>
              <a:t>i</a:t>
            </a:r>
            <a:r>
              <a:rPr dirty="0"/>
              <a:t> </a:t>
            </a:r>
            <a:r>
              <a:rPr dirty="0" err="1"/>
              <a:t>ddiagram</a:t>
            </a:r>
            <a:r>
              <a:rPr dirty="0"/>
              <a:t> </a:t>
            </a:r>
            <a:r>
              <a:rPr dirty="0" err="1"/>
              <a:t>lotws</a:t>
            </a:r>
            <a:endParaRPr dirty="0"/>
          </a:p>
          <a:p>
            <a:pPr>
              <a:lnSpc>
                <a:spcPct val="96299"/>
              </a:lnSpc>
              <a:defRPr sz="1300" u="sng"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rPr dirty="0" err="1"/>
              <a:t>Rhan</a:t>
            </a:r>
            <a:r>
              <a:rPr dirty="0"/>
              <a:t> 2: </a:t>
            </a:r>
            <a:r>
              <a:rPr dirty="0" err="1"/>
              <a:t>Fframwaith</a:t>
            </a:r>
            <a:r>
              <a:rPr dirty="0"/>
              <a:t> y </a:t>
            </a:r>
            <a:r>
              <a:rPr dirty="0" err="1"/>
              <a:t>Cwricwlwm</a:t>
            </a:r>
            <a:r>
              <a:rPr dirty="0"/>
              <a:t> </a:t>
            </a:r>
            <a:r>
              <a:rPr dirty="0" err="1"/>
              <a:t>i</a:t>
            </a:r>
            <a:r>
              <a:rPr dirty="0"/>
              <a:t> </a:t>
            </a:r>
            <a:r>
              <a:rPr dirty="0" err="1"/>
              <a:t>Gymru</a:t>
            </a:r>
            <a:r>
              <a:rPr dirty="0"/>
              <a:t> </a:t>
            </a:r>
          </a:p>
          <a:p>
            <a:pPr marL="257175" indent="-257175">
              <a:lnSpc>
                <a:spcPct val="81000"/>
              </a:lnSpc>
              <a:buFont typeface="Symbol"/>
              <a:buChar char="·"/>
              <a:defRPr sz="1300"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rPr dirty="0" err="1"/>
              <a:t>Fframwaith</a:t>
            </a:r>
            <a:r>
              <a:rPr dirty="0"/>
              <a:t> y </a:t>
            </a:r>
            <a:r>
              <a:rPr dirty="0" err="1"/>
              <a:t>CiG</a:t>
            </a:r>
            <a:r>
              <a:rPr dirty="0"/>
              <a:t>: </a:t>
            </a:r>
            <a:r>
              <a:rPr dirty="0" err="1"/>
              <a:t>diogelu</a:t>
            </a:r>
            <a:r>
              <a:rPr dirty="0"/>
              <a:t> </a:t>
            </a:r>
            <a:r>
              <a:rPr dirty="0" err="1"/>
              <a:t>dealltwriaeth</a:t>
            </a:r>
            <a:r>
              <a:rPr dirty="0"/>
              <a:t> am </a:t>
            </a:r>
            <a:r>
              <a:rPr dirty="0" err="1"/>
              <a:t>bedwar</a:t>
            </a:r>
            <a:r>
              <a:rPr dirty="0"/>
              <a:t> </a:t>
            </a:r>
            <a:r>
              <a:rPr dirty="0" err="1"/>
              <a:t>diben</a:t>
            </a:r>
            <a:r>
              <a:rPr dirty="0"/>
              <a:t> y </a:t>
            </a:r>
            <a:r>
              <a:rPr dirty="0" err="1"/>
              <a:t>cwricwlwm</a:t>
            </a:r>
            <a:r>
              <a:rPr dirty="0"/>
              <a:t> </a:t>
            </a:r>
            <a:r>
              <a:rPr dirty="0" err="1"/>
              <a:t>a’r</a:t>
            </a:r>
            <a:r>
              <a:rPr dirty="0"/>
              <a:t> </a:t>
            </a:r>
            <a:r>
              <a:rPr dirty="0" err="1"/>
              <a:t>meysydd</a:t>
            </a:r>
            <a:r>
              <a:rPr dirty="0"/>
              <a:t> </a:t>
            </a:r>
            <a:r>
              <a:rPr dirty="0" err="1"/>
              <a:t>dysgu</a:t>
            </a:r>
            <a:r>
              <a:rPr dirty="0"/>
              <a:t> a </a:t>
            </a:r>
            <a:r>
              <a:rPr dirty="0" err="1"/>
              <a:t>phrofiad</a:t>
            </a:r>
            <a:endParaRPr dirty="0"/>
          </a:p>
          <a:p>
            <a:pPr marL="257175" indent="-257175" algn="just">
              <a:lnSpc>
                <a:spcPct val="81000"/>
              </a:lnSpc>
              <a:buFont typeface="Symbol"/>
              <a:buChar char="·"/>
              <a:defRPr sz="1300"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rPr dirty="0" err="1"/>
              <a:t>Yr</a:t>
            </a:r>
            <a:r>
              <a:rPr dirty="0"/>
              <a:t> </a:t>
            </a:r>
            <a:r>
              <a:rPr dirty="0" err="1"/>
              <a:t>amgylchedd</a:t>
            </a:r>
            <a:r>
              <a:rPr dirty="0"/>
              <a:t> </a:t>
            </a:r>
            <a:r>
              <a:rPr dirty="0" err="1"/>
              <a:t>dysgu</a:t>
            </a:r>
            <a:r>
              <a:rPr dirty="0"/>
              <a:t>: </a:t>
            </a:r>
            <a:r>
              <a:rPr dirty="0" err="1"/>
              <a:t>paratoi</a:t>
            </a:r>
            <a:r>
              <a:rPr dirty="0"/>
              <a:t> </a:t>
            </a:r>
            <a:r>
              <a:rPr dirty="0" err="1"/>
              <a:t>ar</a:t>
            </a:r>
            <a:r>
              <a:rPr dirty="0"/>
              <a:t> </a:t>
            </a:r>
            <a:r>
              <a:rPr dirty="0" err="1"/>
              <a:t>gyfer</a:t>
            </a:r>
            <a:r>
              <a:rPr dirty="0"/>
              <a:t> Pont 1</a:t>
            </a:r>
          </a:p>
        </p:txBody>
      </p:sp>
      <p:sp>
        <p:nvSpPr>
          <p:cNvPr id="151" name="Content Placeholder 3"/>
          <p:cNvSpPr txBox="1"/>
          <p:nvPr/>
        </p:nvSpPr>
        <p:spPr>
          <a:xfrm>
            <a:off x="4757461" y="1394972"/>
            <a:ext cx="3794761" cy="4351338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45719" rIns="45719">
            <a:normAutofit/>
          </a:bodyPr>
          <a:lstStyle/>
          <a:p>
            <a:pPr marL="228600" indent="-228600">
              <a:lnSpc>
                <a:spcPct val="96299"/>
              </a:lnSpc>
              <a:spcBef>
                <a:spcPts val="1000"/>
              </a:spcBef>
              <a:buSzPct val="100000"/>
              <a:buFont typeface="Arial"/>
              <a:buChar char="•"/>
              <a:defRPr sz="1300" u="sng"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rPr dirty="0"/>
              <a:t>Part 1: Welcome to Wales and its values </a:t>
            </a:r>
          </a:p>
          <a:p>
            <a:pPr>
              <a:lnSpc>
                <a:spcPct val="81000"/>
              </a:lnSpc>
              <a:spcBef>
                <a:spcPts val="1000"/>
              </a:spcBef>
              <a:buSzPct val="100000"/>
              <a:defRPr sz="1300">
                <a:latin typeface="Comic Sans MS"/>
                <a:ea typeface="Comic Sans MS"/>
                <a:cs typeface="Comic Sans MS"/>
                <a:sym typeface="Comic Sans MS"/>
              </a:defRPr>
            </a:pPr>
            <a:endParaRPr dirty="0"/>
          </a:p>
          <a:p>
            <a:pPr marL="257175" indent="-257175">
              <a:lnSpc>
                <a:spcPct val="81000"/>
              </a:lnSpc>
              <a:spcBef>
                <a:spcPts val="1000"/>
              </a:spcBef>
              <a:buSzPct val="100000"/>
              <a:buFont typeface="Symbol"/>
              <a:buChar char="·"/>
              <a:defRPr sz="1300"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rPr dirty="0"/>
              <a:t>Introduction: Overview and dates: Staff: Assignment</a:t>
            </a:r>
          </a:p>
          <a:p>
            <a:pPr marL="257175" indent="-257175" algn="just">
              <a:lnSpc>
                <a:spcPct val="81000"/>
              </a:lnSpc>
              <a:spcBef>
                <a:spcPts val="1000"/>
              </a:spcBef>
              <a:buSzPct val="100000"/>
              <a:buFont typeface="Symbol"/>
              <a:buChar char="·"/>
              <a:defRPr sz="1300"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rPr dirty="0"/>
              <a:t>Social justice: stereotypes</a:t>
            </a:r>
          </a:p>
          <a:p>
            <a:pPr marL="257175" indent="-257175" algn="just">
              <a:lnSpc>
                <a:spcPct val="81000"/>
              </a:lnSpc>
              <a:spcBef>
                <a:spcPts val="1000"/>
              </a:spcBef>
              <a:buSzPct val="100000"/>
              <a:buFont typeface="Symbol"/>
              <a:buChar char="·"/>
              <a:defRPr sz="1300"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rPr dirty="0"/>
              <a:t>Understand the context of curriculum development and educational reform in Wales – what does it mean to teach in Wales </a:t>
            </a:r>
          </a:p>
          <a:p>
            <a:pPr marL="257175" indent="-257175">
              <a:lnSpc>
                <a:spcPct val="81000"/>
              </a:lnSpc>
              <a:spcBef>
                <a:spcPts val="1000"/>
              </a:spcBef>
              <a:buSzPct val="100000"/>
              <a:buFont typeface="Symbol"/>
              <a:buChar char="·"/>
              <a:defRPr sz="1300"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rPr dirty="0"/>
              <a:t>Introduce to lotus diagram</a:t>
            </a:r>
          </a:p>
          <a:p>
            <a:pPr marL="228600" indent="-228600">
              <a:lnSpc>
                <a:spcPct val="96299"/>
              </a:lnSpc>
              <a:spcBef>
                <a:spcPts val="1000"/>
              </a:spcBef>
              <a:buSzPct val="100000"/>
              <a:buFont typeface="Arial"/>
              <a:buChar char="•"/>
              <a:defRPr sz="1300" u="sng"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rPr dirty="0"/>
              <a:t>Part 2: The Curriculum for Wales framework</a:t>
            </a:r>
          </a:p>
          <a:p>
            <a:pPr marL="257175" indent="-257175">
              <a:lnSpc>
                <a:spcPct val="81000"/>
              </a:lnSpc>
              <a:spcBef>
                <a:spcPts val="1000"/>
              </a:spcBef>
              <a:buSzPct val="100000"/>
              <a:buFont typeface="Symbol"/>
              <a:buChar char="·"/>
              <a:defRPr sz="1300"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rPr dirty="0"/>
              <a:t>The </a:t>
            </a:r>
            <a:r>
              <a:rPr dirty="0" err="1"/>
              <a:t>CfW</a:t>
            </a:r>
            <a:r>
              <a:rPr dirty="0"/>
              <a:t> framework: secure an understanding of the four purposes of the curriculum and the areas of learning and experience</a:t>
            </a:r>
          </a:p>
          <a:p>
            <a:pPr marL="257175" indent="-257175" algn="just">
              <a:lnSpc>
                <a:spcPct val="81000"/>
              </a:lnSpc>
              <a:spcBef>
                <a:spcPts val="1000"/>
              </a:spcBef>
              <a:buSzPct val="100000"/>
              <a:buFont typeface="Symbol"/>
              <a:buChar char="·"/>
              <a:defRPr sz="1300"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rPr dirty="0"/>
              <a:t>The learning environment: prepare for Bridge 1</a:t>
            </a:r>
          </a:p>
        </p:txBody>
      </p:sp>
    </p:spTree>
  </p:cSld>
  <p:clrMapOvr>
    <a:masterClrMapping/>
  </p:clrMapOvr>
  <p:transition spd="med"/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0" name="Title 1"/>
          <p:cNvSpPr txBox="1"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/>
          <a:lstStyle/>
          <a:p>
            <a:pPr defTabSz="758951">
              <a:defRPr sz="3652"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t>Staff y modwl</a:t>
            </a:r>
            <a:br/>
            <a:r>
              <a:t>Module staff</a:t>
            </a:r>
          </a:p>
        </p:txBody>
      </p:sp>
      <p:graphicFrame>
        <p:nvGraphicFramePr>
          <p:cNvPr id="111" name="Table 3"/>
          <p:cNvGraphicFramePr/>
          <p:nvPr>
            <p:extLst>
              <p:ext uri="{D42A27DB-BD31-4B8C-83A1-F6EECF244321}">
                <p14:modId xmlns:p14="http://schemas.microsoft.com/office/powerpoint/2010/main" val="4078835323"/>
              </p:ext>
            </p:extLst>
          </p:nvPr>
        </p:nvGraphicFramePr>
        <p:xfrm>
          <a:off x="526290" y="2015901"/>
          <a:ext cx="8153400" cy="3226776"/>
        </p:xfrm>
        <a:graphic>
          <a:graphicData uri="http://schemas.openxmlformats.org/drawingml/2006/table">
            <a:tbl>
              <a:tblPr firstRow="1" bandRow="1">
                <a:tableStyleId>{4C3C2611-4C71-4FC5-86AE-919BDF0F9419}</a:tableStyleId>
              </a:tblPr>
              <a:tblGrid>
                <a:gridCol w="27178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7178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71780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2617176">
                <a:tc>
                  <a:txBody>
                    <a:bodyPr/>
                    <a:lstStyle/>
                    <a:p>
                      <a:pPr algn="l">
                        <a:defRPr sz="1800"/>
                      </a:pPr>
                      <a:endParaRPr/>
                    </a:p>
                  </a:txBody>
                  <a:tcPr marL="45720" marR="45720" horzOverflow="overflow"/>
                </a:tc>
                <a:tc>
                  <a:txBody>
                    <a:bodyPr/>
                    <a:lstStyle/>
                    <a:p>
                      <a:pPr algn="l">
                        <a:defRPr sz="1800"/>
                      </a:pPr>
                      <a:endParaRPr dirty="0"/>
                    </a:p>
                  </a:txBody>
                  <a:tcPr marL="45720" marR="45720" horzOverflow="overflow"/>
                </a:tc>
                <a:tc>
                  <a:txBody>
                    <a:bodyPr/>
                    <a:lstStyle/>
                    <a:p>
                      <a:pPr algn="l">
                        <a:defRPr sz="1800"/>
                      </a:pPr>
                      <a:endParaRPr dirty="0"/>
                    </a:p>
                  </a:txBody>
                  <a:tcPr marL="45720" marR="45720" horzOverflow="overflow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72320">
                <a:tc>
                  <a:txBody>
                    <a:bodyPr/>
                    <a:lstStyle/>
                    <a:p>
                      <a:pPr algn="ctr">
                        <a:defRPr sz="1800">
                          <a:latin typeface="Comic Sans MS"/>
                          <a:ea typeface="Comic Sans MS"/>
                          <a:cs typeface="Comic Sans MS"/>
                          <a:sym typeface="Comic Sans MS"/>
                        </a:defRPr>
                      </a:pPr>
                      <a:r>
                        <a:rPr lang="en-GB" dirty="0"/>
                        <a:t>Lisa Regan</a:t>
                      </a:r>
                      <a:endParaRPr dirty="0"/>
                    </a:p>
                    <a:p>
                      <a:pPr algn="ctr">
                        <a:defRPr sz="1600">
                          <a:latin typeface="Comic Sans MS"/>
                          <a:ea typeface="Comic Sans MS"/>
                          <a:cs typeface="Comic Sans MS"/>
                          <a:sym typeface="Comic Sans MS"/>
                        </a:defRPr>
                      </a:pPr>
                      <a:r>
                        <a:rPr lang="en-GB" dirty="0"/>
                        <a:t>l.regan@uwtsd.ac.uk</a:t>
                      </a:r>
                      <a:endParaRPr dirty="0"/>
                    </a:p>
                  </a:txBody>
                  <a:tcPr marL="45720" marR="45720" horzOverflow="overflow"/>
                </a:tc>
                <a:tc>
                  <a:txBody>
                    <a:bodyPr/>
                    <a:lstStyle/>
                    <a:p>
                      <a:pPr algn="ctr">
                        <a:defRPr sz="1800"/>
                      </a:pPr>
                      <a:r>
                        <a:rPr lang="en-GB" dirty="0">
                          <a:latin typeface="Comic Sans MS"/>
                          <a:ea typeface="Comic Sans MS"/>
                          <a:cs typeface="Comic Sans MS"/>
                          <a:sym typeface="Comic Sans MS"/>
                        </a:rPr>
                        <a:t>Dave Stacey</a:t>
                      </a:r>
                      <a:endParaRPr dirty="0">
                        <a:latin typeface="Comic Sans MS"/>
                        <a:ea typeface="Comic Sans MS"/>
                        <a:cs typeface="Comic Sans MS"/>
                        <a:sym typeface="Comic Sans MS"/>
                      </a:endParaRPr>
                    </a:p>
                  </a:txBody>
                  <a:tcPr marL="45720" marR="45720" horzOverflow="overflow"/>
                </a:tc>
                <a:tc>
                  <a:txBody>
                    <a:bodyPr/>
                    <a:lstStyle/>
                    <a:p>
                      <a:pPr algn="ctr">
                        <a:defRPr sz="1800"/>
                      </a:pPr>
                      <a:r>
                        <a:rPr lang="en-GB" dirty="0">
                          <a:latin typeface="Comic Sans MS"/>
                          <a:ea typeface="Comic Sans MS"/>
                          <a:cs typeface="Comic Sans MS"/>
                          <a:sym typeface="Comic Sans MS"/>
                        </a:rPr>
                        <a:t>Menna Davies</a:t>
                      </a:r>
                      <a:endParaRPr dirty="0">
                        <a:latin typeface="Comic Sans MS"/>
                        <a:ea typeface="Comic Sans MS"/>
                        <a:cs typeface="Comic Sans MS"/>
                        <a:sym typeface="Comic Sans MS"/>
                      </a:endParaRPr>
                    </a:p>
                  </a:txBody>
                  <a:tcPr marL="45720" marR="45720" horzOverflow="overflow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  <p:pic>
        <p:nvPicPr>
          <p:cNvPr id="114" name="Picture 8" descr="Picture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98681" y="281616"/>
            <a:ext cx="2336673" cy="1604029"/>
          </a:xfrm>
          <a:prstGeom prst="rect">
            <a:avLst/>
          </a:prstGeom>
          <a:ln w="12700">
            <a:miter lim="400000"/>
          </a:ln>
        </p:spPr>
      </p:pic>
      <p:pic>
        <p:nvPicPr>
          <p:cNvPr id="1026" name="Picture 2" descr="David Stacey">
            <a:extLst>
              <a:ext uri="{FF2B5EF4-FFF2-40B4-BE49-F238E27FC236}">
                <a16:creationId xmlns:a16="http://schemas.microsoft.com/office/drawing/2014/main" id="{0D9C4478-A392-699D-015B-B2F7C54F395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41420" y="2076450"/>
            <a:ext cx="1905000" cy="2476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Staff smiling ">
            <a:extLst>
              <a:ext uri="{FF2B5EF4-FFF2-40B4-BE49-F238E27FC236}">
                <a16:creationId xmlns:a16="http://schemas.microsoft.com/office/drawing/2014/main" id="{5D23EAEC-09DE-23AD-DF64-D7C5A9F9B5D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05840" y="2076450"/>
            <a:ext cx="1905000" cy="2476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27D5D5B5-C910-AF63-FEB1-F4B0F93D33D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8888" y="2076450"/>
            <a:ext cx="2580802" cy="2541270"/>
          </a:xfrm>
          <a:prstGeom prst="rect">
            <a:avLst/>
          </a:prstGeom>
          <a:ln>
            <a:solidFill>
              <a:srgbClr val="0070C0"/>
            </a:solidFill>
          </a:ln>
        </p:spPr>
      </p:pic>
    </p:spTree>
  </p:cSld>
  <p:clrMapOvr>
    <a:masterClrMapping/>
  </p:clrMapOvr>
  <p:transition spd="med"/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9" name="Title 1"/>
          <p:cNvSpPr txBox="1"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/>
          <a:lstStyle>
            <a:lvl1pPr algn="ctr">
              <a:defRPr>
                <a:latin typeface="Comic Sans MS"/>
                <a:ea typeface="Comic Sans MS"/>
                <a:cs typeface="Comic Sans MS"/>
                <a:sym typeface="Comic Sans MS"/>
              </a:defRPr>
            </a:lvl1pPr>
          </a:lstStyle>
          <a:p>
            <a:r>
              <a:rPr lang="en-GB" dirty="0" err="1"/>
              <a:t>Yr</a:t>
            </a:r>
            <a:r>
              <a:rPr lang="en-GB" dirty="0"/>
              <a:t> </a:t>
            </a:r>
            <a:r>
              <a:rPr lang="en-GB" dirty="0" err="1"/>
              <a:t>Aseiniad</a:t>
            </a:r>
            <a:endParaRPr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727FC91-0CE5-3908-6E71-2A37F0950A06}"/>
              </a:ext>
            </a:extLst>
          </p:cNvPr>
          <p:cNvSpPr txBox="1"/>
          <p:nvPr/>
        </p:nvSpPr>
        <p:spPr>
          <a:xfrm>
            <a:off x="554805" y="1402543"/>
            <a:ext cx="8393986" cy="3416320"/>
          </a:xfrm>
          <a:prstGeom prst="rect">
            <a:avLst/>
          </a:prstGeom>
          <a:noFill/>
          <a:ln w="12700" cap="flat">
            <a:noFill/>
            <a:miter lim="400000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wrap="square">
            <a:spAutoFit/>
          </a:bodyPr>
          <a:lstStyle/>
          <a:p>
            <a:r>
              <a:rPr lang="cy-GB" sz="2400" dirty="0">
                <a:solidFill>
                  <a:srgbClr val="000000"/>
                </a:solidFill>
                <a:effectLst/>
                <a:latin typeface="Comic Sans MS" panose="030F0702030302020204" pitchFamily="66" charset="0"/>
                <a:ea typeface="Times New Roman" panose="02020603050405020304" pitchFamily="18" charset="0"/>
              </a:rPr>
              <a:t>Poster digidol, o’r enw </a:t>
            </a:r>
            <a:r>
              <a:rPr lang="cy-GB" sz="2400" b="1" dirty="0">
                <a:solidFill>
                  <a:srgbClr val="000000"/>
                </a:solidFill>
                <a:effectLst/>
                <a:latin typeface="Comic Sans MS" panose="030F0702030302020204" pitchFamily="66" charset="0"/>
                <a:ea typeface="Times New Roman" panose="02020603050405020304" pitchFamily="18" charset="0"/>
              </a:rPr>
              <a:t>“Dechrau wrth fy nhraed”, </a:t>
            </a:r>
            <a:r>
              <a:rPr lang="cy-GB" sz="2400" dirty="0">
                <a:solidFill>
                  <a:srgbClr val="000000"/>
                </a:solidFill>
                <a:effectLst/>
                <a:latin typeface="Comic Sans MS" panose="030F0702030302020204" pitchFamily="66" charset="0"/>
                <a:ea typeface="Times New Roman" panose="02020603050405020304" pitchFamily="18" charset="0"/>
              </a:rPr>
              <a:t>lle rydych yn amlinellu’n fyr y ffyrdd y mae ysgolion yn gweithio gyda rheini a’r gymuned ehangach. Dylai  sylwebaeth ddilyn y poster. Yn y sylwebaeth, esboniwch sut mae cyfleoedd a heriau yng nghymuned ysgol yn dylanwadu ar addysgu, dysgu, ac agweddau eraill ar yr ysgol, e.e. lles disgyblion. Dangoswch eich dealltwriaeth drwy gyfeirio at y syniadau, cysyniadau a llenyddiaeth mewn darlithoedd a’ch profiadau Pontio.</a:t>
            </a:r>
            <a:endParaRPr lang="en-GB" sz="2400" dirty="0">
              <a:latin typeface="Comic Sans MS" panose="030F0702030302020204" pitchFamily="66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2D50275-0BD5-D4F3-84DC-1418658FC35E}"/>
              </a:ext>
            </a:extLst>
          </p:cNvPr>
          <p:cNvSpPr txBox="1"/>
          <p:nvPr/>
        </p:nvSpPr>
        <p:spPr>
          <a:xfrm>
            <a:off x="4376791" y="4954982"/>
            <a:ext cx="3673011" cy="369332"/>
          </a:xfrm>
          <a:prstGeom prst="rect">
            <a:avLst/>
          </a:prstGeom>
          <a:noFill/>
          <a:ln w="12700" cap="flat">
            <a:noFill/>
            <a:miter lim="400000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wrap="square">
            <a:spAutoFit/>
          </a:bodyPr>
          <a:lstStyle/>
          <a:p>
            <a:r>
              <a:rPr lang="en-GB" sz="1800" dirty="0" err="1">
                <a:solidFill>
                  <a:srgbClr val="000000"/>
                </a:solidFill>
                <a:effectLst/>
                <a:highlight>
                  <a:srgbClr val="FFFF00"/>
                </a:highlight>
                <a:latin typeface="Calibri" panose="020F0502020204030204" pitchFamily="34" charset="0"/>
                <a:ea typeface="Times New Roman" panose="02020603050405020304" pitchFamily="18" charset="0"/>
              </a:rPr>
              <a:t>Dyddiad</a:t>
            </a:r>
            <a:r>
              <a:rPr lang="en-GB" sz="1800" dirty="0">
                <a:solidFill>
                  <a:srgbClr val="000000"/>
                </a:solidFill>
                <a:effectLst/>
                <a:highlight>
                  <a:srgbClr val="FFFF00"/>
                </a:highlight>
                <a:latin typeface="Calibri" panose="020F0502020204030204" pitchFamily="34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highlight>
                  <a:srgbClr val="FFFF00"/>
                </a:highlight>
                <a:latin typeface="Calibri" panose="020F0502020204030204" pitchFamily="34" charset="0"/>
                <a:ea typeface="Times New Roman" panose="02020603050405020304" pitchFamily="18" charset="0"/>
              </a:rPr>
              <a:t>cyflwyno</a:t>
            </a:r>
            <a:r>
              <a:rPr lang="en-GB" sz="1800" dirty="0">
                <a:solidFill>
                  <a:srgbClr val="000000"/>
                </a:solidFill>
                <a:effectLst/>
                <a:highlight>
                  <a:srgbClr val="FFFF00"/>
                </a:highlight>
                <a:latin typeface="Calibri" panose="020F0502020204030204" pitchFamily="34" charset="0"/>
                <a:ea typeface="Times New Roman" panose="02020603050405020304" pitchFamily="18" charset="0"/>
              </a:rPr>
              <a:t>: 15.01.24</a:t>
            </a:r>
            <a:endParaRPr lang="en-GB" sz="1600" dirty="0">
              <a:effectLst/>
              <a:latin typeface="Calibri" panose="020F0502020204030204" pitchFamily="34" charset="0"/>
              <a:ea typeface="Times New Roman" panose="02020603050405020304" pitchFamily="18" charset="0"/>
            </a:endParaRPr>
          </a:p>
        </p:txBody>
      </p:sp>
      <p:pic>
        <p:nvPicPr>
          <p:cNvPr id="8" name="Picture 5" descr="Picture 5">
            <a:extLst>
              <a:ext uri="{FF2B5EF4-FFF2-40B4-BE49-F238E27FC236}">
                <a16:creationId xmlns:a16="http://schemas.microsoft.com/office/drawing/2014/main" id="{DFE20C60-B345-79B7-3EDF-4B100F45BBD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05409" y="97863"/>
            <a:ext cx="1168561" cy="1168561"/>
          </a:xfrm>
          <a:prstGeom prst="rect">
            <a:avLst/>
          </a:prstGeom>
          <a:ln w="12700">
            <a:miter lim="400000"/>
          </a:ln>
        </p:spPr>
      </p:pic>
    </p:spTree>
    <p:extLst>
      <p:ext uri="{BB962C8B-B14F-4D97-AF65-F5344CB8AC3E}">
        <p14:creationId xmlns:p14="http://schemas.microsoft.com/office/powerpoint/2010/main" val="784051576"/>
      </p:ext>
    </p:extLst>
  </p:cSld>
  <p:clrMapOvr>
    <a:masterClrMapping/>
  </p:clrMapOvr>
  <p:transition spd="med"/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9" name="Title 1"/>
          <p:cNvSpPr txBox="1"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/>
          <a:lstStyle>
            <a:lvl1pPr algn="ctr">
              <a:defRPr>
                <a:latin typeface="Comic Sans MS"/>
                <a:ea typeface="Comic Sans MS"/>
                <a:cs typeface="Comic Sans MS"/>
                <a:sym typeface="Comic Sans MS"/>
              </a:defRPr>
            </a:lvl1pPr>
          </a:lstStyle>
          <a:p>
            <a:r>
              <a:rPr lang="en-GB" dirty="0"/>
              <a:t>The Assignment</a:t>
            </a:r>
            <a:endParaRPr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325B55A-E099-FD38-FA29-0552CCF2E82C}"/>
              </a:ext>
            </a:extLst>
          </p:cNvPr>
          <p:cNvSpPr txBox="1"/>
          <p:nvPr/>
        </p:nvSpPr>
        <p:spPr>
          <a:xfrm>
            <a:off x="914400" y="1428027"/>
            <a:ext cx="7649110" cy="3785652"/>
          </a:xfrm>
          <a:prstGeom prst="rect">
            <a:avLst/>
          </a:prstGeom>
          <a:noFill/>
          <a:ln w="12700" cap="flat">
            <a:noFill/>
            <a:miter lim="400000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wrap="square">
            <a:spAutoFit/>
          </a:bodyPr>
          <a:lstStyle/>
          <a:p>
            <a:pPr algn="just"/>
            <a:r>
              <a:rPr lang="en-GB" sz="2400" dirty="0">
                <a:solidFill>
                  <a:srgbClr val="000000"/>
                </a:solidFill>
                <a:effectLst/>
                <a:latin typeface="Comic Sans MS" panose="030F0702030302020204" pitchFamily="66" charset="0"/>
                <a:ea typeface="Times New Roman" panose="02020603050405020304" pitchFamily="18" charset="0"/>
              </a:rPr>
              <a:t>A digital poster, entitled “Start at My Feet”, in which you briefly outline how a school works with parents and the wider community. The poster should be followed by a commentary. In the commentary, explain how opportunities and challenges in a school’s community influence teaching, learning, and other aspects of the school, e.g., pupil well-being. Demonstrate your understanding by referring to the ideas, concepts and literature from lectures and your Bridging experiences.</a:t>
            </a:r>
            <a:endParaRPr lang="en-GB" sz="2400" dirty="0">
              <a:effectLst/>
              <a:latin typeface="Comic Sans MS" panose="030F0702030302020204" pitchFamily="66" charset="0"/>
              <a:ea typeface="Times New Roman" panose="02020603050405020304" pitchFamily="18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6A46903-2F47-1C66-1C1D-AFEA473F336B}"/>
              </a:ext>
            </a:extLst>
          </p:cNvPr>
          <p:cNvSpPr txBox="1"/>
          <p:nvPr/>
        </p:nvSpPr>
        <p:spPr>
          <a:xfrm>
            <a:off x="5029200" y="4919021"/>
            <a:ext cx="2424701" cy="369332"/>
          </a:xfrm>
          <a:prstGeom prst="rect">
            <a:avLst/>
          </a:prstGeom>
          <a:noFill/>
          <a:ln w="12700" cap="flat">
            <a:noFill/>
            <a:miter lim="400000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wrap="square">
            <a:spAutoFit/>
          </a:bodyPr>
          <a:lstStyle/>
          <a:p>
            <a:pPr algn="just"/>
            <a:r>
              <a:rPr lang="en-US" sz="1800" dirty="0">
                <a:solidFill>
                  <a:srgbClr val="000000"/>
                </a:solidFill>
                <a:effectLst/>
                <a:highlight>
                  <a:srgbClr val="FFFF00"/>
                </a:highlight>
                <a:latin typeface="Calibri" panose="020F0502020204030204" pitchFamily="34" charset="0"/>
                <a:ea typeface="Times New Roman" panose="02020603050405020304" pitchFamily="18" charset="0"/>
              </a:rPr>
              <a:t>Submission: 15.01.24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pic>
        <p:nvPicPr>
          <p:cNvPr id="7" name="Picture 5" descr="Picture 5">
            <a:extLst>
              <a:ext uri="{FF2B5EF4-FFF2-40B4-BE49-F238E27FC236}">
                <a16:creationId xmlns:a16="http://schemas.microsoft.com/office/drawing/2014/main" id="{700A4881-90AA-FC07-0A51-8A2DCD219B2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36290" y="41408"/>
            <a:ext cx="1386619" cy="1386619"/>
          </a:xfrm>
          <a:prstGeom prst="rect">
            <a:avLst/>
          </a:prstGeom>
          <a:ln w="12700">
            <a:miter lim="400000"/>
          </a:ln>
        </p:spPr>
      </p:pic>
    </p:spTree>
    <p:extLst>
      <p:ext uri="{BB962C8B-B14F-4D97-AF65-F5344CB8AC3E}">
        <p14:creationId xmlns:p14="http://schemas.microsoft.com/office/powerpoint/2010/main" val="916563034"/>
      </p:ext>
    </p:extLst>
  </p:cSld>
  <p:clrMapOvr>
    <a:masterClrMapping/>
  </p:clrMapOvr>
  <p:transition spd="med"/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12ADFD88-39BE-54F3-119D-F06FBF2AC4E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3737" y="365816"/>
            <a:ext cx="8676526" cy="2694798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942DAC6A-6E3A-A39A-C4C2-5BC7A0F901C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3737" y="2715017"/>
            <a:ext cx="8676526" cy="34026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39683496"/>
      </p:ext>
    </p:extLst>
  </p:cSld>
  <p:clrMapOvr>
    <a:masterClrMapping/>
  </p:clrMapOvr>
  <p:transition spd="med"/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7C4BD41C-92CD-CCA6-B9A4-49988ACF4F7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919" y="163813"/>
            <a:ext cx="9072081" cy="2698114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552F2D30-1119-2026-B7A4-F496B8F46C6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2193533"/>
            <a:ext cx="8363164" cy="34259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60290418"/>
      </p:ext>
    </p:extLst>
  </p:cSld>
  <p:clrMapOvr>
    <a:masterClrMapping/>
  </p:clrMapOvr>
  <p:transition spd="med"/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98F4DDD7-962B-0194-A27B-F2DE5D33937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99829" y="246581"/>
            <a:ext cx="6395170" cy="53730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46689327"/>
      </p:ext>
    </p:extLst>
  </p:cSld>
  <p:clrMapOvr>
    <a:masterClrMapping/>
  </p:clrMapOvr>
  <p:transition spd="med"/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C7275292-9297-584A-C13D-AF4655115F5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73017" y="359596"/>
            <a:ext cx="7164462" cy="48623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76350123"/>
      </p:ext>
    </p:extLst>
  </p:cSld>
  <p:clrMapOvr>
    <a:masterClrMapping/>
  </p:clrMapOvr>
  <p:transition spd="med"/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0" name="Title 1"/>
          <p:cNvSpPr txBox="1">
            <a:spLocks noGrp="1"/>
          </p:cNvSpPr>
          <p:nvPr>
            <p:ph type="title"/>
          </p:nvPr>
        </p:nvSpPr>
        <p:spPr>
          <a:xfrm>
            <a:off x="628650" y="108761"/>
            <a:ext cx="7886700" cy="1325563"/>
          </a:xfrm>
          <a:prstGeom prst="rect">
            <a:avLst/>
          </a:prstGeom>
        </p:spPr>
        <p:txBody>
          <a:bodyPr/>
          <a:lstStyle/>
          <a:p>
            <a:pPr defTabSz="758951">
              <a:defRPr sz="3652"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rPr dirty="0" err="1"/>
              <a:t>Pontio</a:t>
            </a:r>
            <a:br>
              <a:rPr dirty="0"/>
            </a:br>
            <a:r>
              <a:rPr dirty="0"/>
              <a:t>Bridging</a:t>
            </a:r>
          </a:p>
        </p:txBody>
      </p:sp>
      <p:sp>
        <p:nvSpPr>
          <p:cNvPr id="121" name="Content Placeholder 3"/>
          <p:cNvSpPr txBox="1">
            <a:spLocks noGrp="1"/>
          </p:cNvSpPr>
          <p:nvPr>
            <p:ph type="body" sz="half" idx="1"/>
          </p:nvPr>
        </p:nvSpPr>
        <p:spPr>
          <a:xfrm>
            <a:off x="4629150" y="1690689"/>
            <a:ext cx="4378372" cy="4351338"/>
          </a:xfrm>
          <a:prstGeom prst="rect">
            <a:avLst/>
          </a:prstGeom>
        </p:spPr>
        <p:txBody>
          <a:bodyPr/>
          <a:lstStyle/>
          <a:p>
            <a:pPr marL="217170" indent="-217170" defTabSz="868680">
              <a:spcBef>
                <a:spcPts val="900"/>
              </a:spcBef>
              <a:defRPr sz="2660"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t>Bridging is a key component of this module.</a:t>
            </a:r>
          </a:p>
          <a:p>
            <a:pPr marL="217170" indent="-217170" defTabSz="868680">
              <a:spcBef>
                <a:spcPts val="900"/>
              </a:spcBef>
              <a:defRPr sz="2660"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t>The focus of Bridging for this module will be:</a:t>
            </a:r>
          </a:p>
          <a:p>
            <a:pPr marL="217170" indent="-217170" defTabSz="868680">
              <a:spcBef>
                <a:spcPts val="900"/>
              </a:spcBef>
              <a:buFontTx/>
              <a:buChar char="✓"/>
              <a:defRPr sz="2660"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t>the classroom environment;</a:t>
            </a:r>
          </a:p>
          <a:p>
            <a:pPr marL="217170" indent="-217170" defTabSz="868680">
              <a:spcBef>
                <a:spcPts val="900"/>
              </a:spcBef>
              <a:buFontTx/>
              <a:buChar char="✓"/>
              <a:defRPr sz="2660"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t>working with parents and carers.</a:t>
            </a:r>
          </a:p>
        </p:txBody>
      </p:sp>
      <p:pic>
        <p:nvPicPr>
          <p:cNvPr id="122" name="Picture 4" descr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96356" y="108760"/>
            <a:ext cx="1734033" cy="1483450"/>
          </a:xfrm>
          <a:prstGeom prst="rect">
            <a:avLst/>
          </a:prstGeom>
          <a:ln w="12700">
            <a:miter lim="400000"/>
          </a:ln>
        </p:spPr>
      </p:pic>
      <p:sp>
        <p:nvSpPr>
          <p:cNvPr id="123" name="Content Placeholder 6"/>
          <p:cNvSpPr txBox="1"/>
          <p:nvPr/>
        </p:nvSpPr>
        <p:spPr>
          <a:xfrm>
            <a:off x="332798" y="1690689"/>
            <a:ext cx="4136332" cy="4351338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45719" rIns="45719">
            <a:normAutofit/>
          </a:bodyPr>
          <a:lstStyle/>
          <a:p>
            <a:pPr marL="217170" indent="-217170" defTabSz="868680">
              <a:lnSpc>
                <a:spcPct val="90000"/>
              </a:lnSpc>
              <a:spcBef>
                <a:spcPts val="900"/>
              </a:spcBef>
              <a:buSzPct val="100000"/>
              <a:buFont typeface="Arial"/>
              <a:buChar char="•"/>
              <a:defRPr sz="2660"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t>Mae pontio yn rhan allweddol o'r modwl hwn.</a:t>
            </a:r>
          </a:p>
          <a:p>
            <a:pPr marL="217170" indent="-217170" defTabSz="868680">
              <a:lnSpc>
                <a:spcPct val="90000"/>
              </a:lnSpc>
              <a:spcBef>
                <a:spcPts val="900"/>
              </a:spcBef>
              <a:buSzPct val="100000"/>
              <a:buFont typeface="Arial"/>
              <a:buChar char="•"/>
              <a:defRPr sz="2660"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t>Ffocws Pontio ar gyfer y modwl hwn fydd:</a:t>
            </a:r>
          </a:p>
          <a:p>
            <a:pPr marL="217170" indent="-217170" defTabSz="868680">
              <a:lnSpc>
                <a:spcPct val="90000"/>
              </a:lnSpc>
              <a:spcBef>
                <a:spcPts val="900"/>
              </a:spcBef>
              <a:buSzPct val="100000"/>
              <a:buChar char="✓"/>
              <a:defRPr sz="2660"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t>yr amgylchedd ystafell ddosbarth;</a:t>
            </a:r>
          </a:p>
          <a:p>
            <a:pPr marL="217170" indent="-217170" defTabSz="868680">
              <a:lnSpc>
                <a:spcPct val="90000"/>
              </a:lnSpc>
              <a:spcBef>
                <a:spcPts val="900"/>
              </a:spcBef>
              <a:buSzPct val="100000"/>
              <a:buChar char="✓"/>
              <a:defRPr sz="2660"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t>gweithio gyda rhieni a gofalwyr.</a:t>
            </a:r>
          </a:p>
        </p:txBody>
      </p:sp>
      <p:sp>
        <p:nvSpPr>
          <p:cNvPr id="124" name="TextBox 2"/>
          <p:cNvSpPr txBox="1"/>
          <p:nvPr/>
        </p:nvSpPr>
        <p:spPr>
          <a:xfrm>
            <a:off x="2979421" y="593010"/>
            <a:ext cx="2794352" cy="36933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square" lIns="45719" rIns="45719">
            <a:spAutoFit/>
          </a:bodyPr>
          <a:lstStyle/>
          <a:p>
            <a:pPr algn="ctr">
              <a:defRPr b="1"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rPr lang="en-GB" dirty="0"/>
              <a:t>8</a:t>
            </a:r>
            <a:r>
              <a:rPr dirty="0"/>
              <a:t>.11.22 </a:t>
            </a:r>
            <a:r>
              <a:rPr lang="en-GB" dirty="0"/>
              <a:t>&amp;</a:t>
            </a:r>
            <a:r>
              <a:rPr dirty="0"/>
              <a:t> 2</a:t>
            </a:r>
            <a:r>
              <a:rPr lang="en-GB" dirty="0"/>
              <a:t>2</a:t>
            </a:r>
            <a:r>
              <a:rPr dirty="0"/>
              <a:t>.11.22</a:t>
            </a:r>
          </a:p>
        </p:txBody>
      </p:sp>
    </p:spTree>
  </p:cSld>
  <p:clrMapOvr>
    <a:masterClrMapping/>
  </p:clrMapOvr>
  <p:transition spd="med"/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8" name="Picture 1" descr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23771" y="1805907"/>
            <a:ext cx="4790000" cy="3380001"/>
          </a:xfrm>
          <a:prstGeom prst="rect">
            <a:avLst/>
          </a:prstGeom>
          <a:ln w="12700">
            <a:miter lim="400000"/>
          </a:ln>
        </p:spPr>
      </p:pic>
      <p:sp>
        <p:nvSpPr>
          <p:cNvPr id="139" name="Title 1"/>
          <p:cNvSpPr txBox="1"/>
          <p:nvPr/>
        </p:nvSpPr>
        <p:spPr>
          <a:xfrm>
            <a:off x="6223494" y="666209"/>
            <a:ext cx="2545367" cy="1311128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square" lIns="45719" rIns="45719">
            <a:spAutoFit/>
          </a:bodyPr>
          <a:lstStyle/>
          <a:p>
            <a:pPr algn="ctr">
              <a:lnSpc>
                <a:spcPct val="90000"/>
              </a:lnSpc>
              <a:defRPr sz="4400"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rPr dirty="0"/>
              <a:t>Your </a:t>
            </a:r>
            <a:endParaRPr dirty="0">
              <a:latin typeface="Calibri Light"/>
              <a:ea typeface="Calibri Light"/>
              <a:cs typeface="Calibri Light"/>
              <a:sym typeface="Calibri Light"/>
            </a:endParaRPr>
          </a:p>
          <a:p>
            <a:pPr algn="ctr">
              <a:lnSpc>
                <a:spcPct val="90000"/>
              </a:lnSpc>
              <a:defRPr sz="4400"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rPr dirty="0"/>
              <a:t>Portfolio</a:t>
            </a:r>
          </a:p>
        </p:txBody>
      </p:sp>
      <p:sp>
        <p:nvSpPr>
          <p:cNvPr id="140" name="Title 1"/>
          <p:cNvSpPr txBox="1"/>
          <p:nvPr/>
        </p:nvSpPr>
        <p:spPr>
          <a:xfrm>
            <a:off x="445478" y="573277"/>
            <a:ext cx="2704122" cy="1311128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square" lIns="45719" rIns="45719">
            <a:spAutoFit/>
          </a:bodyPr>
          <a:lstStyle/>
          <a:p>
            <a:pPr algn="ctr">
              <a:lnSpc>
                <a:spcPct val="90000"/>
              </a:lnSpc>
              <a:defRPr sz="4400"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rPr dirty="0" err="1"/>
              <a:t>Eich</a:t>
            </a:r>
            <a:r>
              <a:rPr dirty="0"/>
              <a:t> </a:t>
            </a:r>
          </a:p>
          <a:p>
            <a:pPr algn="ctr">
              <a:lnSpc>
                <a:spcPct val="90000"/>
              </a:lnSpc>
              <a:defRPr sz="4400"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rPr dirty="0" err="1"/>
              <a:t>Portffolio</a:t>
            </a:r>
            <a:endParaRPr dirty="0">
              <a:latin typeface="Calibri Light"/>
              <a:ea typeface="Calibri Light"/>
              <a:cs typeface="Calibri Light"/>
              <a:sym typeface="Calibri Light"/>
            </a:endParaRPr>
          </a:p>
        </p:txBody>
      </p:sp>
    </p:spTree>
  </p:cSld>
  <p:clrMapOvr>
    <a:masterClrMapping/>
  </p:clrMapOvr>
  <p:transition spd="med"/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6" name="Text Placeholder 2"/>
          <p:cNvSpPr txBox="1"/>
          <p:nvPr/>
        </p:nvSpPr>
        <p:spPr>
          <a:xfrm>
            <a:off x="329325" y="412785"/>
            <a:ext cx="1875714" cy="28623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square" lIns="45719" rIns="45719">
            <a:spAutoFit/>
          </a:bodyPr>
          <a:lstStyle>
            <a:lvl1pPr marL="228600" indent="-228600">
              <a:lnSpc>
                <a:spcPct val="90000"/>
              </a:lnSpc>
              <a:spcBef>
                <a:spcPts val="1000"/>
              </a:spcBef>
              <a:buSzPct val="100000"/>
              <a:buFont typeface="Arial"/>
              <a:buChar char="•"/>
              <a:defRPr sz="4400">
                <a:latin typeface="Comic Sans MS"/>
                <a:ea typeface="Comic Sans MS"/>
                <a:cs typeface="Comic Sans MS"/>
                <a:sym typeface="Comic Sans MS"/>
              </a:defRPr>
            </a:lvl1pPr>
          </a:lstStyle>
          <a:p>
            <a:pPr marL="0" indent="0">
              <a:buNone/>
            </a:pPr>
            <a:r>
              <a:rPr sz="1400" dirty="0" err="1"/>
              <a:t>Strwythur</a:t>
            </a:r>
            <a:r>
              <a:rPr sz="1400" dirty="0"/>
              <a:t> y </a:t>
            </a:r>
            <a:r>
              <a:rPr sz="1400" dirty="0" err="1"/>
              <a:t>modwl</a:t>
            </a:r>
            <a:endParaRPr sz="14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5B84CA1-4F62-D26B-C397-B75C8603CD2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83689" y="38099"/>
            <a:ext cx="4241401" cy="5648325"/>
          </a:xfrm>
          <a:prstGeom prst="rect">
            <a:avLst/>
          </a:prstGeom>
        </p:spPr>
      </p:pic>
    </p:spTree>
  </p:cSld>
  <p:clrMapOvr>
    <a:masterClrMapping/>
  </p:clrMapOvr>
  <p:transition spd="med"/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7" name="Text Placeholder 4"/>
          <p:cNvSpPr txBox="1"/>
          <p:nvPr/>
        </p:nvSpPr>
        <p:spPr>
          <a:xfrm>
            <a:off x="6814773" y="203264"/>
            <a:ext cx="2210166" cy="28623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square" lIns="45719" rIns="45719">
            <a:spAutoFit/>
          </a:bodyPr>
          <a:lstStyle>
            <a:lvl1pPr marL="228600" indent="-228600" algn="ctr">
              <a:lnSpc>
                <a:spcPct val="90000"/>
              </a:lnSpc>
              <a:spcBef>
                <a:spcPts val="1000"/>
              </a:spcBef>
              <a:buSzPct val="100000"/>
              <a:buFont typeface="Arial"/>
              <a:buChar char="•"/>
              <a:defRPr sz="4400">
                <a:latin typeface="Comic Sans MS"/>
                <a:ea typeface="Comic Sans MS"/>
                <a:cs typeface="Comic Sans MS"/>
                <a:sym typeface="Comic Sans MS"/>
              </a:defRPr>
            </a:lvl1pPr>
          </a:lstStyle>
          <a:p>
            <a:pPr marL="0" indent="0" algn="l">
              <a:buNone/>
            </a:pPr>
            <a:r>
              <a:rPr sz="1400" dirty="0"/>
              <a:t>Structure of the module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676319D6-D5DE-F5A6-D54A-758AC4CE7C4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00238" y="1"/>
            <a:ext cx="4290173" cy="56800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62396291"/>
      </p:ext>
    </p:extLst>
  </p:cSld>
  <p:clrMapOvr>
    <a:masterClrMapping/>
  </p:clrMapOvr>
  <p:transition spd="med"/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" name="Content Placeholder 2" descr="Content Placeholder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35762">
            <a:off x="3497857" y="1035795"/>
            <a:ext cx="5208285" cy="2916641"/>
          </a:xfrm>
          <a:prstGeom prst="rect">
            <a:avLst/>
          </a:prstGeom>
          <a:ln w="76200">
            <a:solidFill>
              <a:srgbClr val="2E75B6"/>
            </a:solidFill>
          </a:ln>
        </p:spPr>
      </p:pic>
      <p:sp>
        <p:nvSpPr>
          <p:cNvPr id="104" name="TextBox 1"/>
          <p:cNvSpPr txBox="1"/>
          <p:nvPr/>
        </p:nvSpPr>
        <p:spPr>
          <a:xfrm>
            <a:off x="217403" y="301911"/>
            <a:ext cx="3674968" cy="312708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/>
          <a:p>
            <a:pPr>
              <a:defRPr sz="3200"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rPr dirty="0" err="1"/>
              <a:t>Diwrnod</a:t>
            </a:r>
            <a:r>
              <a:rPr dirty="0"/>
              <a:t> 1</a:t>
            </a:r>
          </a:p>
          <a:p>
            <a:pPr>
              <a:defRPr sz="3200"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rPr dirty="0" err="1"/>
              <a:t>Croeso</a:t>
            </a:r>
            <a:r>
              <a:rPr dirty="0"/>
              <a:t> </a:t>
            </a:r>
            <a:r>
              <a:rPr dirty="0" err="1"/>
              <a:t>i</a:t>
            </a:r>
            <a:r>
              <a:rPr dirty="0"/>
              <a:t> </a:t>
            </a:r>
            <a:r>
              <a:rPr dirty="0" err="1"/>
              <a:t>Gymru</a:t>
            </a:r>
            <a:r>
              <a:rPr dirty="0"/>
              <a:t>?</a:t>
            </a:r>
          </a:p>
          <a:p>
            <a:pPr>
              <a:defRPr sz="3200"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rPr dirty="0"/>
              <a:t>Day 1</a:t>
            </a:r>
          </a:p>
          <a:p>
            <a:pPr>
              <a:defRPr sz="3200"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rPr dirty="0"/>
              <a:t>Welcome to Wales?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B4F45BC1-F178-E2FE-8EA4-27011B8A76E2}"/>
              </a:ext>
            </a:extLst>
          </p:cNvPr>
          <p:cNvSpPr txBox="1"/>
          <p:nvPr/>
        </p:nvSpPr>
        <p:spPr>
          <a:xfrm>
            <a:off x="380144" y="4232953"/>
            <a:ext cx="6226139" cy="646329"/>
          </a:xfrm>
          <a:prstGeom prst="rect">
            <a:avLst/>
          </a:prstGeom>
          <a:noFill/>
          <a:ln w="12700" cap="flat">
            <a:noFill/>
            <a:miter lim="400000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45719" tIns="45719" rIns="45719" bIns="45719" numCol="1" spcCol="38100" rtlCol="0" anchor="t">
            <a:spAutoFit/>
          </a:bodyPr>
          <a:lstStyle/>
          <a:p>
            <a:pPr marL="0" marR="0" indent="0" algn="l" defTabSz="914400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r>
              <a:rPr kumimoji="0" lang="en-GB" b="1" i="0" u="none" strike="noStrike" cap="none" spc="0" normalizeH="0" baseline="0" dirty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omic Sans MS" panose="030F0702030302020204" pitchFamily="66" charset="0"/>
                <a:sym typeface="Calibri"/>
              </a:rPr>
              <a:t>Beth </a:t>
            </a:r>
            <a:r>
              <a:rPr kumimoji="0" lang="en-GB" b="1" i="0" u="none" strike="noStrike" cap="none" spc="0" normalizeH="0" baseline="0" dirty="0" err="1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omic Sans MS" panose="030F0702030302020204" pitchFamily="66" charset="0"/>
                <a:sym typeface="Calibri"/>
              </a:rPr>
              <a:t>sy’n</a:t>
            </a:r>
            <a:r>
              <a:rPr kumimoji="0" lang="en-GB" b="1" i="0" u="none" strike="noStrike" cap="none" spc="0" normalizeH="0" baseline="0" dirty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omic Sans MS" panose="030F0702030302020204" pitchFamily="66" charset="0"/>
                <a:sym typeface="Calibri"/>
              </a:rPr>
              <a:t> </a:t>
            </a:r>
            <a:r>
              <a:rPr kumimoji="0" lang="en-GB" b="1" i="0" u="none" strike="noStrike" cap="none" spc="0" normalizeH="0" baseline="0" dirty="0" err="1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omic Sans MS" panose="030F0702030302020204" pitchFamily="66" charset="0"/>
                <a:sym typeface="Calibri"/>
              </a:rPr>
              <a:t>dod</a:t>
            </a:r>
            <a:r>
              <a:rPr kumimoji="0" lang="en-GB" b="1" i="0" u="none" strike="noStrike" cap="none" spc="0" normalizeH="0" baseline="0" dirty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omic Sans MS" panose="030F0702030302020204" pitchFamily="66" charset="0"/>
                <a:sym typeface="Calibri"/>
              </a:rPr>
              <a:t> </a:t>
            </a:r>
            <a:r>
              <a:rPr kumimoji="0" lang="en-GB" b="1" i="0" u="none" strike="noStrike" cap="none" spc="0" normalizeH="0" baseline="0" dirty="0" err="1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omic Sans MS" panose="030F0702030302020204" pitchFamily="66" charset="0"/>
                <a:sym typeface="Calibri"/>
              </a:rPr>
              <a:t>i’ch</a:t>
            </a:r>
            <a:r>
              <a:rPr kumimoji="0" lang="en-GB" b="1" i="0" u="none" strike="noStrike" cap="none" spc="0" normalizeH="0" baseline="0" dirty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omic Sans MS" panose="030F0702030302020204" pitchFamily="66" charset="0"/>
                <a:sym typeface="Calibri"/>
              </a:rPr>
              <a:t> </a:t>
            </a:r>
            <a:r>
              <a:rPr kumimoji="0" lang="en-GB" b="1" i="0" u="none" strike="noStrike" cap="none" spc="0" normalizeH="0" baseline="0" dirty="0" err="1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omic Sans MS" panose="030F0702030302020204" pitchFamily="66" charset="0"/>
                <a:sym typeface="Calibri"/>
              </a:rPr>
              <a:t>meddwl</a:t>
            </a:r>
            <a:r>
              <a:rPr kumimoji="0" lang="en-GB" b="1" i="0" u="none" strike="noStrike" cap="none" spc="0" normalizeH="0" baseline="0" dirty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omic Sans MS" panose="030F0702030302020204" pitchFamily="66" charset="0"/>
                <a:sym typeface="Calibri"/>
              </a:rPr>
              <a:t> chi </a:t>
            </a:r>
            <a:r>
              <a:rPr kumimoji="0" lang="en-GB" b="1" i="0" u="none" strike="noStrike" cap="none" spc="0" normalizeH="0" baseline="0" dirty="0" err="1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omic Sans MS" panose="030F0702030302020204" pitchFamily="66" charset="0"/>
                <a:sym typeface="Calibri"/>
              </a:rPr>
              <a:t>wrth</a:t>
            </a:r>
            <a:r>
              <a:rPr kumimoji="0" lang="en-GB" b="1" i="0" u="none" strike="noStrike" cap="none" spc="0" normalizeH="0" baseline="0" dirty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omic Sans MS" panose="030F0702030302020204" pitchFamily="66" charset="0"/>
                <a:sym typeface="Calibri"/>
              </a:rPr>
              <a:t> </a:t>
            </a:r>
            <a:r>
              <a:rPr kumimoji="0" lang="en-GB" b="1" i="0" u="none" strike="noStrike" cap="none" spc="0" normalizeH="0" baseline="0" dirty="0" err="1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omic Sans MS" panose="030F0702030302020204" pitchFamily="66" charset="0"/>
                <a:sym typeface="Calibri"/>
              </a:rPr>
              <a:t>feddwl</a:t>
            </a:r>
            <a:r>
              <a:rPr kumimoji="0" lang="en-GB" b="1" i="0" u="none" strike="noStrike" cap="none" spc="0" normalizeH="0" baseline="0" dirty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omic Sans MS" panose="030F0702030302020204" pitchFamily="66" charset="0"/>
                <a:sym typeface="Calibri"/>
              </a:rPr>
              <a:t> am </a:t>
            </a:r>
            <a:r>
              <a:rPr kumimoji="0" lang="en-GB" b="1" i="0" u="none" strike="noStrike" cap="none" spc="0" normalizeH="0" baseline="0" dirty="0" err="1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omic Sans MS" panose="030F0702030302020204" pitchFamily="66" charset="0"/>
                <a:sym typeface="Calibri"/>
              </a:rPr>
              <a:t>Gymru</a:t>
            </a:r>
            <a:r>
              <a:rPr kumimoji="0" lang="en-GB" b="0" i="0" u="none" strike="noStrike" cap="none" spc="0" normalizeH="0" baseline="0" dirty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omic Sans MS" panose="030F0702030302020204" pitchFamily="66" charset="0"/>
                <a:sym typeface="Calibri"/>
              </a:rPr>
              <a:t>?</a:t>
            </a:r>
          </a:p>
          <a:p>
            <a:pPr marL="0" marR="0" indent="0" algn="l" defTabSz="914400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r>
              <a:rPr lang="en-GB" dirty="0">
                <a:latin typeface="Comic Sans MS" panose="030F0702030302020204" pitchFamily="66" charset="0"/>
              </a:rPr>
              <a:t>What comes to mind when you think of Wales?</a:t>
            </a:r>
            <a:endParaRPr kumimoji="0" lang="en-GB" b="0" i="0" u="none" strike="noStrike" cap="none" spc="0" normalizeH="0" baseline="0" dirty="0">
              <a:ln>
                <a:noFill/>
              </a:ln>
              <a:solidFill>
                <a:srgbClr val="000000"/>
              </a:solidFill>
              <a:effectLst/>
              <a:uFillTx/>
              <a:latin typeface="Comic Sans MS" panose="030F0702030302020204" pitchFamily="66" charset="0"/>
              <a:sym typeface="Calibri"/>
            </a:endParaRPr>
          </a:p>
        </p:txBody>
      </p:sp>
    </p:spTree>
  </p:cSld>
  <p:clrMapOvr>
    <a:masterClrMapping/>
  </p:clrMapOvr>
  <p:transition spd="med"/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6" name="Title 1"/>
          <p:cNvSpPr txBox="1"/>
          <p:nvPr/>
        </p:nvSpPr>
        <p:spPr>
          <a:xfrm>
            <a:off x="1907268" y="328571"/>
            <a:ext cx="5587730" cy="1311128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square" lIns="45719" rIns="45719">
            <a:spAutoFit/>
          </a:bodyPr>
          <a:lstStyle/>
          <a:p>
            <a:pPr>
              <a:lnSpc>
                <a:spcPct val="90000"/>
              </a:lnSpc>
              <a:defRPr sz="4400" b="1"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rPr dirty="0" err="1"/>
              <a:t>Croeso</a:t>
            </a:r>
            <a:r>
              <a:rPr dirty="0"/>
              <a:t> </a:t>
            </a:r>
            <a:r>
              <a:rPr dirty="0" err="1"/>
              <a:t>i</a:t>
            </a:r>
            <a:r>
              <a:rPr dirty="0"/>
              <a:t> </a:t>
            </a:r>
            <a:r>
              <a:rPr dirty="0" err="1"/>
              <a:t>ble</a:t>
            </a:r>
            <a:r>
              <a:rPr dirty="0"/>
              <a:t>?</a:t>
            </a:r>
            <a:br>
              <a:rPr dirty="0"/>
            </a:br>
            <a:r>
              <a:rPr dirty="0"/>
              <a:t>Welcome to where?</a:t>
            </a:r>
          </a:p>
        </p:txBody>
      </p:sp>
      <p:sp>
        <p:nvSpPr>
          <p:cNvPr id="107" name="TextBox 2"/>
          <p:cNvSpPr txBox="1"/>
          <p:nvPr/>
        </p:nvSpPr>
        <p:spPr>
          <a:xfrm>
            <a:off x="2843673" y="1516700"/>
            <a:ext cx="3040519" cy="312994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>
            <a:lvl1pPr algn="ctr">
              <a:defRPr sz="23900">
                <a:solidFill>
                  <a:srgbClr val="0070C0"/>
                </a:solidFill>
              </a:defRPr>
            </a:lvl1pPr>
          </a:lstStyle>
          <a:p>
            <a:r>
              <a:t>?</a:t>
            </a:r>
          </a:p>
        </p:txBody>
      </p:sp>
      <p:pic>
        <p:nvPicPr>
          <p:cNvPr id="108" name="Content Placeholder 1" descr="Content Placeholder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74490" y="1875909"/>
            <a:ext cx="4948665" cy="3303296"/>
          </a:xfrm>
          <a:prstGeom prst="rect">
            <a:avLst/>
          </a:prstGeom>
          <a:ln>
            <a:solidFill>
              <a:schemeClr val="accent1"/>
            </a:solidFill>
          </a:ln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F02CDF15-4211-3231-FC98-BFF576E4F390}"/>
              </a:ext>
            </a:extLst>
          </p:cNvPr>
          <p:cNvSpPr txBox="1"/>
          <p:nvPr/>
        </p:nvSpPr>
        <p:spPr>
          <a:xfrm>
            <a:off x="153645" y="2563402"/>
            <a:ext cx="1910994" cy="1200327"/>
          </a:xfrm>
          <a:prstGeom prst="rect">
            <a:avLst/>
          </a:prstGeom>
          <a:noFill/>
          <a:ln w="12700" cap="flat">
            <a:noFill/>
            <a:miter lim="400000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45719" tIns="45719" rIns="45719" bIns="45719" numCol="1" spcCol="38100" rtlCol="0" anchor="t">
            <a:spAutoFit/>
          </a:bodyPr>
          <a:lstStyle/>
          <a:p>
            <a:pPr marL="0" marR="0" indent="0" algn="l" defTabSz="914400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r>
              <a:rPr kumimoji="0" lang="en-GB" sz="1800" b="0" i="0" u="none" strike="noStrike" cap="none" spc="0" normalizeH="0" baseline="0" dirty="0" err="1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omic Sans MS" panose="030F0702030302020204" pitchFamily="66" charset="0"/>
                <a:sym typeface="Calibri"/>
              </a:rPr>
              <a:t>Addysg</a:t>
            </a:r>
            <a:r>
              <a:rPr kumimoji="0" lang="en-GB" sz="1800" b="0" i="0" u="none" strike="noStrike" cap="none" spc="0" normalizeH="0" baseline="0" dirty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omic Sans MS" panose="030F0702030302020204" pitchFamily="66" charset="0"/>
                <a:sym typeface="Calibri"/>
              </a:rPr>
              <a:t> </a:t>
            </a:r>
            <a:r>
              <a:rPr kumimoji="0" lang="en-GB" sz="1800" b="0" i="0" u="none" strike="noStrike" cap="none" spc="0" normalizeH="0" baseline="0" dirty="0" err="1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omic Sans MS" panose="030F0702030302020204" pitchFamily="66" charset="0"/>
                <a:sym typeface="Calibri"/>
              </a:rPr>
              <a:t>yng</a:t>
            </a:r>
            <a:r>
              <a:rPr kumimoji="0" lang="en-GB" sz="1800" b="0" i="0" u="none" strike="noStrike" cap="none" spc="0" normalizeH="0" baseline="0" dirty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omic Sans MS" panose="030F0702030302020204" pitchFamily="66" charset="0"/>
                <a:sym typeface="Calibri"/>
              </a:rPr>
              <a:t> </a:t>
            </a:r>
            <a:r>
              <a:rPr kumimoji="0" lang="en-GB" sz="1800" b="0" i="0" u="none" strike="noStrike" cap="none" spc="0" normalizeH="0" baseline="0" dirty="0" err="1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omic Sans MS" panose="030F0702030302020204" pitchFamily="66" charset="0"/>
                <a:sym typeface="Calibri"/>
              </a:rPr>
              <a:t>Nghymru</a:t>
            </a:r>
            <a:r>
              <a:rPr kumimoji="0" lang="en-GB" sz="1800" b="0" i="0" u="none" strike="noStrike" cap="none" spc="0" normalizeH="0" baseline="0" dirty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omic Sans MS" panose="030F0702030302020204" pitchFamily="66" charset="0"/>
                <a:sym typeface="Calibri"/>
              </a:rPr>
              <a:t>. </a:t>
            </a:r>
          </a:p>
          <a:p>
            <a:pPr marL="0" marR="0" indent="0" algn="l" defTabSz="914400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r>
              <a:rPr kumimoji="0" lang="en-GB" sz="1800" b="0" i="0" u="none" strike="noStrike" cap="none" spc="0" normalizeH="0" baseline="0" dirty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omic Sans MS" panose="030F0702030302020204" pitchFamily="66" charset="0"/>
                <a:sym typeface="Calibri"/>
              </a:rPr>
              <a:t>Beth </a:t>
            </a:r>
            <a:r>
              <a:rPr kumimoji="0" lang="en-GB" sz="1800" b="0" i="0" u="none" strike="noStrike" cap="none" spc="0" normalizeH="0" baseline="0" dirty="0" err="1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omic Sans MS" panose="030F0702030302020204" pitchFamily="66" charset="0"/>
                <a:sym typeface="Calibri"/>
              </a:rPr>
              <a:t>sy’n</a:t>
            </a:r>
            <a:r>
              <a:rPr kumimoji="0" lang="en-GB" sz="1800" b="0" i="0" u="none" strike="noStrike" cap="none" spc="0" normalizeH="0" baseline="0" dirty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omic Sans MS" panose="030F0702030302020204" pitchFamily="66" charset="0"/>
                <a:sym typeface="Calibri"/>
              </a:rPr>
              <a:t> </a:t>
            </a:r>
            <a:r>
              <a:rPr kumimoji="0" lang="en-GB" sz="1800" b="0" i="0" u="none" strike="noStrike" cap="none" spc="0" normalizeH="0" baseline="0" dirty="0" err="1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omic Sans MS" panose="030F0702030302020204" pitchFamily="66" charset="0"/>
                <a:sym typeface="Calibri"/>
              </a:rPr>
              <a:t>mynd</a:t>
            </a:r>
            <a:r>
              <a:rPr kumimoji="0" lang="en-GB" sz="1800" b="0" i="0" u="none" strike="noStrike" cap="none" spc="0" normalizeH="0" baseline="0" dirty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omic Sans MS" panose="030F0702030302020204" pitchFamily="66" charset="0"/>
                <a:sym typeface="Calibri"/>
              </a:rPr>
              <a:t> </a:t>
            </a:r>
            <a:r>
              <a:rPr kumimoji="0" lang="en-GB" sz="1800" b="0" i="0" u="none" strike="noStrike" cap="none" spc="0" normalizeH="0" baseline="0" dirty="0" err="1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omic Sans MS" panose="030F0702030302020204" pitchFamily="66" charset="0"/>
                <a:sym typeface="Calibri"/>
              </a:rPr>
              <a:t>ymlaen</a:t>
            </a:r>
            <a:r>
              <a:rPr kumimoji="0" lang="en-GB" sz="1800" b="0" i="0" u="none" strike="noStrike" cap="none" spc="0" normalizeH="0" baseline="0" dirty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omic Sans MS" panose="030F0702030302020204" pitchFamily="66" charset="0"/>
                <a:sym typeface="Calibri"/>
              </a:rPr>
              <a:t>?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AF0CC70-331E-1A97-618B-183383F93654}"/>
              </a:ext>
            </a:extLst>
          </p:cNvPr>
          <p:cNvSpPr txBox="1"/>
          <p:nvPr/>
        </p:nvSpPr>
        <p:spPr>
          <a:xfrm>
            <a:off x="7233006" y="2633609"/>
            <a:ext cx="1910994" cy="923328"/>
          </a:xfrm>
          <a:prstGeom prst="rect">
            <a:avLst/>
          </a:prstGeom>
          <a:noFill/>
          <a:ln w="12700" cap="flat">
            <a:noFill/>
            <a:miter lim="400000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45719" tIns="45719" rIns="45719" bIns="45719" numCol="1" spcCol="38100" rtlCol="0" anchor="t">
            <a:spAutoFit/>
          </a:bodyPr>
          <a:lstStyle/>
          <a:p>
            <a:pPr marL="0" marR="0" indent="0" algn="l" defTabSz="914400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r>
              <a:rPr kumimoji="0" lang="en-GB" sz="1800" b="0" i="0" u="none" strike="noStrike" cap="none" spc="0" normalizeH="0" baseline="0" dirty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omic Sans MS" panose="030F0702030302020204" pitchFamily="66" charset="0"/>
                <a:sym typeface="Calibri"/>
              </a:rPr>
              <a:t>Education in Wales. </a:t>
            </a:r>
          </a:p>
          <a:p>
            <a:pPr marL="0" marR="0" indent="0" algn="l" defTabSz="914400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r>
              <a:rPr kumimoji="0" lang="en-GB" sz="1800" b="0" i="0" u="none" strike="noStrike" cap="none" spc="0" normalizeH="0" baseline="0" dirty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omic Sans MS" panose="030F0702030302020204" pitchFamily="66" charset="0"/>
                <a:sym typeface="Calibri"/>
              </a:rPr>
              <a:t>What’s going on?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fill="hold" nodeType="tmRoot">
          <p:childTnLst>
            <p:seq concurrent="1" prevAc="none" nextAc="seek">
              <p:cTn id="2" dur="indefinite" fill="hold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6" fill="hold"/>
                                        <p:tgtEl>
                                          <p:spTgt spid="1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8" grpId="0" animBg="1" advAuto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" name="Text Placeholder 2"/>
          <p:cNvSpPr txBox="1">
            <a:spLocks noGrp="1"/>
          </p:cNvSpPr>
          <p:nvPr>
            <p:ph type="body" sz="quarter" idx="1"/>
          </p:nvPr>
        </p:nvSpPr>
        <p:spPr>
          <a:xfrm>
            <a:off x="301248" y="263575"/>
            <a:ext cx="3868341" cy="823913"/>
          </a:xfrm>
          <a:prstGeom prst="rect">
            <a:avLst/>
          </a:prstGeom>
        </p:spPr>
        <p:txBody>
          <a:bodyPr/>
          <a:lstStyle>
            <a:lvl1pPr defTabSz="502920">
              <a:spcBef>
                <a:spcPts val="500"/>
              </a:spcBef>
              <a:defRPr sz="2200" b="0">
                <a:latin typeface="Comic Sans MS"/>
                <a:ea typeface="Comic Sans MS"/>
                <a:cs typeface="Comic Sans MS"/>
                <a:sym typeface="Comic Sans MS"/>
              </a:defRPr>
            </a:lvl1pPr>
          </a:lstStyle>
          <a:p>
            <a:r>
              <a:rPr dirty="0"/>
              <a:t>Beth </a:t>
            </a:r>
            <a:r>
              <a:rPr dirty="0" err="1"/>
              <a:t>ydych</a:t>
            </a:r>
            <a:r>
              <a:rPr dirty="0"/>
              <a:t> </a:t>
            </a:r>
            <a:r>
              <a:rPr dirty="0" err="1"/>
              <a:t>chi’n</a:t>
            </a:r>
            <a:r>
              <a:rPr dirty="0"/>
              <a:t> </a:t>
            </a:r>
            <a:r>
              <a:rPr dirty="0" err="1"/>
              <a:t>meddwl</a:t>
            </a:r>
            <a:r>
              <a:rPr dirty="0"/>
              <a:t> </a:t>
            </a:r>
            <a:r>
              <a:rPr dirty="0" err="1"/>
              <a:t>yw</a:t>
            </a:r>
            <a:r>
              <a:rPr dirty="0"/>
              <a:t> </a:t>
            </a:r>
            <a:r>
              <a:rPr dirty="0" err="1"/>
              <a:t>cyfiawnder</a:t>
            </a:r>
            <a:r>
              <a:rPr dirty="0"/>
              <a:t> </a:t>
            </a:r>
            <a:r>
              <a:rPr dirty="0" err="1"/>
              <a:t>cymdeithasol</a:t>
            </a:r>
            <a:r>
              <a:rPr dirty="0"/>
              <a:t>?</a:t>
            </a:r>
          </a:p>
        </p:txBody>
      </p:sp>
      <p:sp>
        <p:nvSpPr>
          <p:cNvPr id="154" name="Text Placeholder 4"/>
          <p:cNvSpPr>
            <a:spLocks noGrp="1"/>
          </p:cNvSpPr>
          <p:nvPr>
            <p:ph type="body" idx="21"/>
          </p:nvPr>
        </p:nvSpPr>
        <p:spPr>
          <a:xfrm>
            <a:off x="5159004" y="220483"/>
            <a:ext cx="3887392" cy="823913"/>
          </a:xfrm>
          <a:prstGeom prst="rect">
            <a:avLst/>
          </a:prstGeom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/>
          <a:lstStyle>
            <a:lvl1pPr marL="0" indent="0" defTabSz="457200">
              <a:spcBef>
                <a:spcPts val="500"/>
              </a:spcBef>
              <a:buSzTx/>
              <a:buFontTx/>
              <a:buNone/>
              <a:defRPr sz="2200">
                <a:latin typeface="Comic Sans MS"/>
                <a:ea typeface="Comic Sans MS"/>
                <a:cs typeface="Comic Sans MS"/>
                <a:sym typeface="Comic Sans MS"/>
              </a:defRPr>
            </a:lvl1pPr>
          </a:lstStyle>
          <a:p>
            <a:r>
              <a:rPr dirty="0"/>
              <a:t>What do you think social justice is?</a:t>
            </a:r>
          </a:p>
        </p:txBody>
      </p:sp>
      <p:pic>
        <p:nvPicPr>
          <p:cNvPr id="155" name="Picture 7" descr="Picture 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18181" y="385410"/>
            <a:ext cx="907638" cy="770004"/>
          </a:xfrm>
          <a:prstGeom prst="rect">
            <a:avLst/>
          </a:prstGeom>
          <a:ln>
            <a:solidFill>
              <a:schemeClr val="accent1"/>
            </a:solidFill>
          </a:ln>
        </p:spPr>
      </p:pic>
      <p:pic>
        <p:nvPicPr>
          <p:cNvPr id="157" name="Picture 9" descr="Picture 9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874806" y="4627869"/>
            <a:ext cx="1335635" cy="942473"/>
          </a:xfrm>
          <a:prstGeom prst="rect">
            <a:avLst/>
          </a:prstGeom>
          <a:ln w="12700">
            <a:miter lim="400000"/>
          </a:ln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D038C1A5-9DBD-B875-991B-9C1470F7B59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55161" y="1828161"/>
            <a:ext cx="2738063" cy="2738063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EA5CCEF5-CADE-C42F-9AE8-13FEC2B1FE11}"/>
              </a:ext>
            </a:extLst>
          </p:cNvPr>
          <p:cNvSpPr txBox="1"/>
          <p:nvPr/>
        </p:nvSpPr>
        <p:spPr>
          <a:xfrm>
            <a:off x="5345915" y="1397184"/>
            <a:ext cx="3830540" cy="369332"/>
          </a:xfrm>
          <a:prstGeom prst="rect">
            <a:avLst/>
          </a:prstGeom>
          <a:noFill/>
          <a:ln w="12700" cap="flat">
            <a:noFill/>
            <a:miter lim="400000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wrap="square">
            <a:spAutoFit/>
          </a:bodyPr>
          <a:lstStyle/>
          <a:p>
            <a:r>
              <a:rPr lang="en-GB" dirty="0"/>
              <a:t>https://www.menti.com/alqdss3zkvoy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FBB72FB2-2697-9F51-9AEB-7BF39259F37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841334" y="1813288"/>
            <a:ext cx="2656509" cy="2656509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1016CB83-D47A-AE86-FF3D-088F43C3266E}"/>
              </a:ext>
            </a:extLst>
          </p:cNvPr>
          <p:cNvSpPr txBox="1"/>
          <p:nvPr/>
        </p:nvSpPr>
        <p:spPr>
          <a:xfrm>
            <a:off x="2333519" y="4943005"/>
            <a:ext cx="4605390" cy="369332"/>
          </a:xfrm>
          <a:prstGeom prst="rect">
            <a:avLst/>
          </a:prstGeom>
          <a:noFill/>
          <a:ln w="12700" cap="flat">
            <a:noFill/>
            <a:miter lim="400000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wrap="square">
            <a:spAutoFit/>
          </a:bodyPr>
          <a:lstStyle/>
          <a:p>
            <a:r>
              <a:rPr lang="en-GB" dirty="0"/>
              <a:t>https://www.menti.com/alha7ue24td9</a:t>
            </a: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F18B2644-D0C8-BE7A-0A0F-FCC6E89B135F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2982" y="1813288"/>
            <a:ext cx="2656508" cy="2656508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724F2E43-51BA-9111-5D2F-30E65EE938E5}"/>
              </a:ext>
            </a:extLst>
          </p:cNvPr>
          <p:cNvSpPr txBox="1"/>
          <p:nvPr/>
        </p:nvSpPr>
        <p:spPr>
          <a:xfrm>
            <a:off x="160534" y="1360997"/>
            <a:ext cx="4605390" cy="369332"/>
          </a:xfrm>
          <a:prstGeom prst="rect">
            <a:avLst/>
          </a:prstGeom>
          <a:noFill/>
          <a:ln w="12700" cap="flat">
            <a:noFill/>
            <a:miter lim="400000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wrap="square">
            <a:spAutoFit/>
          </a:bodyPr>
          <a:lstStyle/>
          <a:p>
            <a:r>
              <a:rPr lang="en-GB" dirty="0"/>
              <a:t>https://www.menti.com/ala7v97bp8nh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298BE891-F59B-5559-C4B8-5F6DDBCE41A5}"/>
              </a:ext>
            </a:extLst>
          </p:cNvPr>
          <p:cNvSpPr txBox="1"/>
          <p:nvPr/>
        </p:nvSpPr>
        <p:spPr>
          <a:xfrm>
            <a:off x="527165" y="4469795"/>
            <a:ext cx="1977775" cy="376781"/>
          </a:xfrm>
          <a:prstGeom prst="rect">
            <a:avLst/>
          </a:prstGeom>
          <a:noFill/>
          <a:ln w="12700" cap="flat">
            <a:noFill/>
            <a:miter lim="400000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45719" tIns="45719" rIns="45719" bIns="45719" numCol="1" spcCol="38100" rtlCol="0" anchor="t">
            <a:spAutoFit/>
          </a:bodyPr>
          <a:lstStyle/>
          <a:p>
            <a:pPr marL="0" marR="0" indent="0" algn="l" defTabSz="914400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r>
              <a:rPr kumimoji="0" lang="en-GB" sz="1800" b="0" i="0" u="none" strike="noStrike" cap="none" spc="0" normalizeH="0" baseline="0" dirty="0" err="1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omic Sans MS" panose="030F0702030302020204" pitchFamily="66" charset="0"/>
                <a:sym typeface="Calibri"/>
              </a:rPr>
              <a:t>Grŵp</a:t>
            </a:r>
            <a:r>
              <a:rPr kumimoji="0" lang="en-GB" sz="1800" b="0" i="0" u="none" strike="noStrike" cap="none" spc="0" normalizeH="0" baseline="0" dirty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omic Sans MS" panose="030F0702030302020204" pitchFamily="66" charset="0"/>
                <a:sym typeface="Calibri"/>
              </a:rPr>
              <a:t> Cymraeg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36747F82-E602-6E45-9E3E-714105C6D848}"/>
              </a:ext>
            </a:extLst>
          </p:cNvPr>
          <p:cNvSpPr txBox="1"/>
          <p:nvPr/>
        </p:nvSpPr>
        <p:spPr>
          <a:xfrm>
            <a:off x="3361247" y="4469795"/>
            <a:ext cx="1977775" cy="376781"/>
          </a:xfrm>
          <a:prstGeom prst="rect">
            <a:avLst/>
          </a:prstGeom>
          <a:noFill/>
          <a:ln w="12700" cap="flat">
            <a:noFill/>
            <a:miter lim="400000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45719" tIns="45719" rIns="45719" bIns="45719" numCol="1" spcCol="38100" rtlCol="0" anchor="t">
            <a:spAutoFit/>
          </a:bodyPr>
          <a:lstStyle/>
          <a:p>
            <a:pPr marL="0" marR="0" indent="0" algn="l" defTabSz="914400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r>
              <a:rPr lang="en-GB" dirty="0">
                <a:latin typeface="Comic Sans MS" panose="030F0702030302020204" pitchFamily="66" charset="0"/>
              </a:rPr>
              <a:t>Group B</a:t>
            </a:r>
            <a:endParaRPr kumimoji="0" lang="en-GB" sz="1800" b="0" i="0" u="none" strike="noStrike" cap="none" spc="0" normalizeH="0" baseline="0" dirty="0">
              <a:ln>
                <a:noFill/>
              </a:ln>
              <a:solidFill>
                <a:srgbClr val="000000"/>
              </a:solidFill>
              <a:effectLst/>
              <a:uFillTx/>
              <a:latin typeface="Comic Sans MS" panose="030F0702030302020204" pitchFamily="66" charset="0"/>
              <a:sym typeface="Calibri"/>
            </a:endParaRP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2567889F-CD2D-8858-FAD6-3D7F60006D3F}"/>
              </a:ext>
            </a:extLst>
          </p:cNvPr>
          <p:cNvSpPr txBox="1"/>
          <p:nvPr/>
        </p:nvSpPr>
        <p:spPr>
          <a:xfrm>
            <a:off x="6417970" y="4439478"/>
            <a:ext cx="1977775" cy="376781"/>
          </a:xfrm>
          <a:prstGeom prst="rect">
            <a:avLst/>
          </a:prstGeom>
          <a:noFill/>
          <a:ln w="12700" cap="flat">
            <a:noFill/>
            <a:miter lim="400000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45719" tIns="45719" rIns="45719" bIns="45719" numCol="1" spcCol="38100" rtlCol="0" anchor="t">
            <a:spAutoFit/>
          </a:bodyPr>
          <a:lstStyle/>
          <a:p>
            <a:pPr marL="0" marR="0" indent="0" algn="l" defTabSz="914400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r>
              <a:rPr lang="en-GB" dirty="0">
                <a:latin typeface="Comic Sans MS" panose="030F0702030302020204" pitchFamily="66" charset="0"/>
              </a:rPr>
              <a:t>Group C</a:t>
            </a:r>
            <a:endParaRPr kumimoji="0" lang="en-GB" sz="1800" b="0" i="0" u="none" strike="noStrike" cap="none" spc="0" normalizeH="0" baseline="0" dirty="0">
              <a:ln>
                <a:noFill/>
              </a:ln>
              <a:solidFill>
                <a:srgbClr val="000000"/>
              </a:solidFill>
              <a:effectLst/>
              <a:uFillTx/>
              <a:latin typeface="Comic Sans MS" panose="030F0702030302020204" pitchFamily="66" charset="0"/>
              <a:sym typeface="Calibri"/>
            </a:endParaRPr>
          </a:p>
        </p:txBody>
      </p:sp>
    </p:spTree>
  </p:cSld>
  <p:clrMapOvr>
    <a:masterClrMapping/>
  </p:clrMapOvr>
  <p:transition spd="med"/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9" name="Text Placeholder 2"/>
          <p:cNvSpPr txBox="1">
            <a:spLocks noGrp="1"/>
          </p:cNvSpPr>
          <p:nvPr>
            <p:ph type="body" sz="quarter" idx="1"/>
          </p:nvPr>
        </p:nvSpPr>
        <p:spPr>
          <a:xfrm>
            <a:off x="334338" y="343901"/>
            <a:ext cx="3868341" cy="823914"/>
          </a:xfrm>
          <a:prstGeom prst="rect">
            <a:avLst/>
          </a:prstGeom>
        </p:spPr>
        <p:txBody>
          <a:bodyPr>
            <a:noAutofit/>
          </a:bodyPr>
          <a:lstStyle/>
          <a:p>
            <a:pPr algn="ctr" defTabSz="612648">
              <a:spcBef>
                <a:spcPts val="600"/>
              </a:spcBef>
              <a:defRPr sz="1340" b="0"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rPr sz="1800" dirty="0"/>
              <a:t>Y </a:t>
            </a:r>
            <a:r>
              <a:rPr sz="1800" dirty="0" err="1"/>
              <a:t>brif</a:t>
            </a:r>
            <a:r>
              <a:rPr sz="1800" dirty="0"/>
              <a:t> </a:t>
            </a:r>
            <a:r>
              <a:rPr sz="1800" dirty="0" err="1"/>
              <a:t>thema</a:t>
            </a:r>
            <a:r>
              <a:rPr sz="1800" dirty="0"/>
              <a:t> </a:t>
            </a:r>
            <a:r>
              <a:rPr sz="1800" dirty="0" err="1"/>
              <a:t>ar</a:t>
            </a:r>
            <a:r>
              <a:rPr sz="1800" dirty="0"/>
              <a:t> </a:t>
            </a:r>
            <a:r>
              <a:rPr sz="1800" dirty="0" err="1"/>
              <a:t>gyfer</a:t>
            </a:r>
            <a:r>
              <a:rPr sz="1800" dirty="0"/>
              <a:t> </a:t>
            </a:r>
            <a:r>
              <a:rPr sz="1800" dirty="0" err="1"/>
              <a:t>yr</a:t>
            </a:r>
            <a:r>
              <a:rPr sz="1800" dirty="0"/>
              <a:t> </a:t>
            </a:r>
            <a:r>
              <a:rPr sz="1800" dirty="0" err="1"/>
              <a:t>edefyn</a:t>
            </a:r>
            <a:r>
              <a:rPr sz="1800" dirty="0"/>
              <a:t> </a:t>
            </a:r>
            <a:r>
              <a:rPr sz="1800" dirty="0" err="1"/>
              <a:t>hwn</a:t>
            </a:r>
            <a:r>
              <a:rPr sz="1800" dirty="0"/>
              <a:t> </a:t>
            </a:r>
            <a:r>
              <a:rPr sz="1800" dirty="0" err="1"/>
              <a:t>o’r</a:t>
            </a:r>
            <a:r>
              <a:rPr sz="1800" dirty="0"/>
              <a:t> </a:t>
            </a:r>
            <a:r>
              <a:rPr sz="1800" dirty="0" err="1"/>
              <a:t>modwl</a:t>
            </a:r>
            <a:r>
              <a:rPr lang="en-GB" sz="1800" dirty="0"/>
              <a:t> </a:t>
            </a:r>
            <a:r>
              <a:rPr lang="en-GB" sz="1800" dirty="0" err="1"/>
              <a:t>yw</a:t>
            </a:r>
            <a:r>
              <a:rPr lang="en-GB" sz="1800" dirty="0"/>
              <a:t>…….</a:t>
            </a:r>
            <a:endParaRPr sz="1800" dirty="0"/>
          </a:p>
          <a:p>
            <a:pPr algn="ctr" defTabSz="612648">
              <a:spcBef>
                <a:spcPts val="600"/>
              </a:spcBef>
              <a:defRPr sz="1340" b="0"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rPr sz="1800" u="sng" dirty="0"/>
              <a:t> </a:t>
            </a:r>
            <a:r>
              <a:rPr lang="en-GB" sz="1800" u="sng" dirty="0"/>
              <a:t>C</a:t>
            </a:r>
            <a:r>
              <a:rPr sz="1800" u="sng" dirty="0" err="1"/>
              <a:t>yfiawnder</a:t>
            </a:r>
            <a:r>
              <a:rPr sz="1800" u="sng" dirty="0"/>
              <a:t> </a:t>
            </a:r>
            <a:r>
              <a:rPr lang="en-GB" sz="1800" u="sng" dirty="0"/>
              <a:t>C</a:t>
            </a:r>
            <a:r>
              <a:rPr sz="1800" u="sng" dirty="0" err="1"/>
              <a:t>ymdeithasol</a:t>
            </a:r>
            <a:r>
              <a:rPr lang="en-GB" sz="1800" u="sng" dirty="0"/>
              <a:t>.</a:t>
            </a:r>
            <a:endParaRPr sz="1800" u="sng" dirty="0"/>
          </a:p>
        </p:txBody>
      </p:sp>
      <p:sp>
        <p:nvSpPr>
          <p:cNvPr id="160" name="Text Placeholder 4"/>
          <p:cNvSpPr>
            <a:spLocks noGrp="1"/>
          </p:cNvSpPr>
          <p:nvPr>
            <p:ph type="body" idx="21"/>
          </p:nvPr>
        </p:nvSpPr>
        <p:spPr>
          <a:xfrm>
            <a:off x="4765814" y="269000"/>
            <a:ext cx="3887392" cy="823914"/>
          </a:xfrm>
          <a:prstGeom prst="rect">
            <a:avLst/>
          </a:prstGeom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>
            <a:normAutofit fontScale="92500"/>
          </a:bodyPr>
          <a:lstStyle/>
          <a:p>
            <a:pPr marL="0" indent="0" algn="ctr" defTabSz="841247">
              <a:spcBef>
                <a:spcPts val="900"/>
              </a:spcBef>
              <a:buSzTx/>
              <a:buFontTx/>
              <a:buNone/>
              <a:defRPr sz="1840"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rPr sz="1800" dirty="0"/>
              <a:t>Key theme for this module thread</a:t>
            </a:r>
            <a:r>
              <a:rPr lang="en-GB" sz="1800" dirty="0"/>
              <a:t> is</a:t>
            </a:r>
            <a:endParaRPr sz="1800" dirty="0"/>
          </a:p>
          <a:p>
            <a:pPr marL="0" indent="0" algn="ctr" defTabSz="841247">
              <a:spcBef>
                <a:spcPts val="900"/>
              </a:spcBef>
              <a:buSzTx/>
              <a:buFontTx/>
              <a:buNone/>
              <a:defRPr sz="1840"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rPr sz="1800" u="sng" dirty="0"/>
              <a:t> </a:t>
            </a:r>
            <a:r>
              <a:rPr lang="en-GB" sz="1800" u="sng" dirty="0"/>
              <a:t>S</a:t>
            </a:r>
            <a:r>
              <a:rPr sz="1800" u="sng" dirty="0" err="1"/>
              <a:t>ocial</a:t>
            </a:r>
            <a:r>
              <a:rPr sz="1800" u="sng" dirty="0"/>
              <a:t> </a:t>
            </a:r>
            <a:r>
              <a:rPr lang="en-GB" sz="1800" u="sng" dirty="0"/>
              <a:t>J</a:t>
            </a:r>
            <a:r>
              <a:rPr sz="1800" u="sng" dirty="0" err="1"/>
              <a:t>ustice</a:t>
            </a:r>
            <a:r>
              <a:rPr lang="en-GB" sz="1800" u="sng" dirty="0"/>
              <a:t>.</a:t>
            </a:r>
            <a:endParaRPr sz="1800" u="sng" dirty="0"/>
          </a:p>
        </p:txBody>
      </p:sp>
      <p:sp>
        <p:nvSpPr>
          <p:cNvPr id="161" name="Content Placeholder 2"/>
          <p:cNvSpPr txBox="1"/>
          <p:nvPr/>
        </p:nvSpPr>
        <p:spPr>
          <a:xfrm rot="20797747">
            <a:off x="459923" y="1738267"/>
            <a:ext cx="4103371" cy="127858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34290" tIns="34290" rIns="34290" bIns="34290">
            <a:normAutofit/>
          </a:bodyPr>
          <a:lstStyle/>
          <a:p>
            <a:pPr defTabSz="649223">
              <a:lnSpc>
                <a:spcPct val="72000"/>
              </a:lnSpc>
              <a:spcBef>
                <a:spcPts val="700"/>
              </a:spcBef>
              <a:defRPr sz="1065"/>
            </a:pPr>
            <a:r>
              <a:rPr sz="1400" dirty="0">
                <a:latin typeface="Comic Sans MS" panose="030F0702030302020204" pitchFamily="66" charset="0"/>
              </a:rPr>
              <a:t> </a:t>
            </a:r>
            <a:r>
              <a:rPr sz="1400" dirty="0">
                <a:latin typeface="Comic Sans MS" panose="030F0702030302020204" pitchFamily="66" charset="0"/>
                <a:ea typeface="Comic Sans MS"/>
                <a:cs typeface="Comic Sans MS"/>
                <a:sym typeface="Comic Sans MS"/>
              </a:rPr>
              <a:t>“</a:t>
            </a:r>
            <a:r>
              <a:rPr sz="1400" dirty="0" err="1">
                <a:latin typeface="Comic Sans MS" panose="030F0702030302020204" pitchFamily="66" charset="0"/>
                <a:ea typeface="Comic Sans MS"/>
                <a:cs typeface="Comic Sans MS"/>
                <a:sym typeface="Comic Sans MS"/>
              </a:rPr>
              <a:t>Cyfiawnder</a:t>
            </a:r>
            <a:r>
              <a:rPr sz="1400" dirty="0">
                <a:latin typeface="Comic Sans MS" panose="030F0702030302020204" pitchFamily="66" charset="0"/>
                <a:ea typeface="Comic Sans MS"/>
                <a:cs typeface="Comic Sans MS"/>
                <a:sym typeface="Comic Sans MS"/>
              </a:rPr>
              <a:t> </a:t>
            </a:r>
            <a:r>
              <a:rPr sz="1400" dirty="0" err="1">
                <a:latin typeface="Comic Sans MS" panose="030F0702030302020204" pitchFamily="66" charset="0"/>
                <a:ea typeface="Comic Sans MS"/>
                <a:cs typeface="Comic Sans MS"/>
                <a:sym typeface="Comic Sans MS"/>
              </a:rPr>
              <a:t>cymdeithasol</a:t>
            </a:r>
            <a:r>
              <a:rPr sz="1400" dirty="0">
                <a:latin typeface="Comic Sans MS" panose="030F0702030302020204" pitchFamily="66" charset="0"/>
                <a:ea typeface="Comic Sans MS"/>
                <a:cs typeface="Comic Sans MS"/>
                <a:sym typeface="Comic Sans MS"/>
              </a:rPr>
              <a:t> </a:t>
            </a:r>
            <a:r>
              <a:rPr sz="1400" dirty="0" err="1">
                <a:latin typeface="Comic Sans MS" panose="030F0702030302020204" pitchFamily="66" charset="0"/>
                <a:ea typeface="Comic Sans MS"/>
                <a:cs typeface="Comic Sans MS"/>
                <a:sym typeface="Comic Sans MS"/>
              </a:rPr>
              <a:t>yw</a:t>
            </a:r>
            <a:r>
              <a:rPr sz="1400" dirty="0">
                <a:latin typeface="Comic Sans MS" panose="030F0702030302020204" pitchFamily="66" charset="0"/>
                <a:ea typeface="Comic Sans MS"/>
                <a:cs typeface="Comic Sans MS"/>
                <a:sym typeface="Comic Sans MS"/>
              </a:rPr>
              <a:t> </a:t>
            </a:r>
            <a:r>
              <a:rPr sz="1400" dirty="0" err="1">
                <a:latin typeface="Comic Sans MS" panose="030F0702030302020204" pitchFamily="66" charset="0"/>
                <a:ea typeface="Comic Sans MS"/>
                <a:cs typeface="Comic Sans MS"/>
                <a:sym typeface="Comic Sans MS"/>
              </a:rPr>
              <a:t>cyfiawnder</a:t>
            </a:r>
            <a:r>
              <a:rPr sz="1400" dirty="0">
                <a:latin typeface="Comic Sans MS" panose="030F0702030302020204" pitchFamily="66" charset="0"/>
                <a:ea typeface="Comic Sans MS"/>
                <a:cs typeface="Comic Sans MS"/>
                <a:sym typeface="Comic Sans MS"/>
              </a:rPr>
              <a:t> </a:t>
            </a:r>
            <a:r>
              <a:rPr sz="1400" dirty="0" err="1">
                <a:latin typeface="Comic Sans MS" panose="030F0702030302020204" pitchFamily="66" charset="0"/>
                <a:ea typeface="Comic Sans MS"/>
                <a:cs typeface="Comic Sans MS"/>
                <a:sym typeface="Comic Sans MS"/>
              </a:rPr>
              <a:t>yn</a:t>
            </a:r>
            <a:r>
              <a:rPr sz="1400" dirty="0">
                <a:latin typeface="Comic Sans MS" panose="030F0702030302020204" pitchFamily="66" charset="0"/>
                <a:ea typeface="Comic Sans MS"/>
                <a:cs typeface="Comic Sans MS"/>
                <a:sym typeface="Comic Sans MS"/>
              </a:rPr>
              <a:t> </a:t>
            </a:r>
            <a:r>
              <a:rPr sz="1400" dirty="0" err="1">
                <a:latin typeface="Comic Sans MS" panose="030F0702030302020204" pitchFamily="66" charset="0"/>
                <a:ea typeface="Comic Sans MS"/>
                <a:cs typeface="Comic Sans MS"/>
                <a:sym typeface="Comic Sans MS"/>
              </a:rPr>
              <a:t>nhermau</a:t>
            </a:r>
            <a:r>
              <a:rPr sz="1400" dirty="0">
                <a:latin typeface="Comic Sans MS" panose="030F0702030302020204" pitchFamily="66" charset="0"/>
                <a:ea typeface="Comic Sans MS"/>
                <a:cs typeface="Comic Sans MS"/>
                <a:sym typeface="Comic Sans MS"/>
              </a:rPr>
              <a:t> </a:t>
            </a:r>
            <a:r>
              <a:rPr sz="1400" dirty="0" err="1">
                <a:latin typeface="Comic Sans MS" panose="030F0702030302020204" pitchFamily="66" charset="0"/>
                <a:ea typeface="Comic Sans MS"/>
                <a:cs typeface="Comic Sans MS"/>
                <a:sym typeface="Comic Sans MS"/>
              </a:rPr>
              <a:t>dosbarthiad</a:t>
            </a:r>
            <a:r>
              <a:rPr sz="1400" dirty="0">
                <a:latin typeface="Comic Sans MS" panose="030F0702030302020204" pitchFamily="66" charset="0"/>
                <a:ea typeface="Comic Sans MS"/>
                <a:cs typeface="Comic Sans MS"/>
                <a:sym typeface="Comic Sans MS"/>
              </a:rPr>
              <a:t> </a:t>
            </a:r>
            <a:r>
              <a:rPr sz="1400" dirty="0" err="1">
                <a:latin typeface="Comic Sans MS" panose="030F0702030302020204" pitchFamily="66" charset="0"/>
                <a:ea typeface="Comic Sans MS"/>
                <a:cs typeface="Comic Sans MS"/>
                <a:sym typeface="Comic Sans MS"/>
              </a:rPr>
              <a:t>cyfoeth</a:t>
            </a:r>
            <a:r>
              <a:rPr sz="1400" dirty="0">
                <a:latin typeface="Comic Sans MS" panose="030F0702030302020204" pitchFamily="66" charset="0"/>
                <a:ea typeface="Comic Sans MS"/>
                <a:cs typeface="Comic Sans MS"/>
                <a:sym typeface="Comic Sans MS"/>
              </a:rPr>
              <a:t>, </a:t>
            </a:r>
            <a:r>
              <a:rPr sz="1400" dirty="0" err="1">
                <a:latin typeface="Comic Sans MS" panose="030F0702030302020204" pitchFamily="66" charset="0"/>
                <a:ea typeface="Comic Sans MS"/>
                <a:cs typeface="Comic Sans MS"/>
                <a:sym typeface="Comic Sans MS"/>
              </a:rPr>
              <a:t>cyfleoedd</a:t>
            </a:r>
            <a:r>
              <a:rPr sz="1400" dirty="0">
                <a:latin typeface="Comic Sans MS" panose="030F0702030302020204" pitchFamily="66" charset="0"/>
                <a:ea typeface="Comic Sans MS"/>
                <a:cs typeface="Comic Sans MS"/>
                <a:sym typeface="Comic Sans MS"/>
              </a:rPr>
              <a:t> a </a:t>
            </a:r>
            <a:r>
              <a:rPr sz="1400" dirty="0" err="1">
                <a:latin typeface="Comic Sans MS" panose="030F0702030302020204" pitchFamily="66" charset="0"/>
                <a:ea typeface="Comic Sans MS"/>
                <a:cs typeface="Comic Sans MS"/>
                <a:sym typeface="Comic Sans MS"/>
              </a:rPr>
              <a:t>breintiau</a:t>
            </a:r>
            <a:r>
              <a:rPr sz="1400" dirty="0">
                <a:latin typeface="Comic Sans MS" panose="030F0702030302020204" pitchFamily="66" charset="0"/>
                <a:ea typeface="Comic Sans MS"/>
                <a:cs typeface="Comic Sans MS"/>
                <a:sym typeface="Comic Sans MS"/>
              </a:rPr>
              <a:t> o </a:t>
            </a:r>
            <a:r>
              <a:rPr sz="1400" dirty="0" err="1">
                <a:latin typeface="Comic Sans MS" panose="030F0702030302020204" pitchFamily="66" charset="0"/>
                <a:ea typeface="Comic Sans MS"/>
                <a:cs typeface="Comic Sans MS"/>
                <a:sym typeface="Comic Sans MS"/>
              </a:rPr>
              <a:t>fewn</a:t>
            </a:r>
            <a:r>
              <a:rPr sz="1400" dirty="0">
                <a:latin typeface="Comic Sans MS" panose="030F0702030302020204" pitchFamily="66" charset="0"/>
                <a:ea typeface="Comic Sans MS"/>
                <a:cs typeface="Comic Sans MS"/>
                <a:sym typeface="Comic Sans MS"/>
              </a:rPr>
              <a:t> </a:t>
            </a:r>
            <a:r>
              <a:rPr sz="1400" dirty="0" err="1">
                <a:latin typeface="Comic Sans MS" panose="030F0702030302020204" pitchFamily="66" charset="0"/>
                <a:ea typeface="Comic Sans MS"/>
                <a:cs typeface="Comic Sans MS"/>
                <a:sym typeface="Comic Sans MS"/>
              </a:rPr>
              <a:t>cymdeithas</a:t>
            </a:r>
            <a:r>
              <a:rPr sz="1400" dirty="0">
                <a:latin typeface="Comic Sans MS" panose="030F0702030302020204" pitchFamily="66" charset="0"/>
                <a:ea typeface="Comic Sans MS"/>
                <a:cs typeface="Comic Sans MS"/>
                <a:sym typeface="Comic Sans MS"/>
              </a:rPr>
              <a:t>.” </a:t>
            </a:r>
          </a:p>
          <a:p>
            <a:pPr defTabSz="649223">
              <a:lnSpc>
                <a:spcPct val="72000"/>
              </a:lnSpc>
              <a:spcBef>
                <a:spcPts val="700"/>
              </a:spcBef>
              <a:defRPr sz="1207"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rPr dirty="0"/>
              <a:t> </a:t>
            </a:r>
            <a:endParaRPr sz="1633" dirty="0"/>
          </a:p>
          <a:p>
            <a:pPr defTabSz="649223">
              <a:lnSpc>
                <a:spcPct val="72000"/>
              </a:lnSpc>
              <a:spcBef>
                <a:spcPts val="700"/>
              </a:spcBef>
              <a:defRPr sz="1207"/>
            </a:pPr>
            <a:r>
              <a:rPr dirty="0"/>
              <a:t> </a:t>
            </a:r>
            <a:endParaRPr sz="1633" dirty="0"/>
          </a:p>
        </p:txBody>
      </p:sp>
      <p:pic>
        <p:nvPicPr>
          <p:cNvPr id="162" name="Picture 1" descr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43434" y="1909303"/>
            <a:ext cx="3044760" cy="2628410"/>
          </a:xfrm>
          <a:prstGeom prst="rect">
            <a:avLst/>
          </a:prstGeom>
          <a:ln w="12700">
            <a:miter lim="400000"/>
          </a:ln>
        </p:spPr>
      </p:pic>
      <p:sp>
        <p:nvSpPr>
          <p:cNvPr id="163" name="Content Placeholder 2"/>
          <p:cNvSpPr txBox="1"/>
          <p:nvPr/>
        </p:nvSpPr>
        <p:spPr>
          <a:xfrm rot="384992">
            <a:off x="5831419" y="1564316"/>
            <a:ext cx="2876936" cy="1097827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45719" rIns="45719">
            <a:normAutofit/>
          </a:bodyPr>
          <a:lstStyle/>
          <a:p>
            <a:pPr defTabSz="804672">
              <a:lnSpc>
                <a:spcPct val="72000"/>
              </a:lnSpc>
              <a:spcBef>
                <a:spcPts val="800"/>
              </a:spcBef>
              <a:defRPr sz="1144"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rPr sz="1400" dirty="0"/>
              <a:t>“Social Justice is justice in terms of the distribution of wealth, opportunities, and privileges within a society.”</a:t>
            </a:r>
          </a:p>
          <a:p>
            <a:pPr defTabSz="804672">
              <a:lnSpc>
                <a:spcPct val="72000"/>
              </a:lnSpc>
              <a:spcBef>
                <a:spcPts val="800"/>
              </a:spcBef>
              <a:defRPr sz="2200"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rPr dirty="0"/>
              <a:t> </a:t>
            </a:r>
          </a:p>
        </p:txBody>
      </p:sp>
      <p:sp>
        <p:nvSpPr>
          <p:cNvPr id="164" name="TextBox 10"/>
          <p:cNvSpPr txBox="1"/>
          <p:nvPr/>
        </p:nvSpPr>
        <p:spPr>
          <a:xfrm rot="21231616">
            <a:off x="6118463" y="3452278"/>
            <a:ext cx="2979075" cy="23520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/>
          <a:p>
            <a:pPr>
              <a:defRPr sz="1300"/>
            </a:pPr>
            <a:endParaRPr/>
          </a:p>
          <a:p>
            <a:pPr>
              <a:defRPr sz="1300" b="1"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t>“Social justice education</a:t>
            </a:r>
            <a:r>
              <a:rPr b="0"/>
              <a:t> is concerned with achieving equitable and quality </a:t>
            </a:r>
            <a:r>
              <a:t>education</a:t>
            </a:r>
            <a:r>
              <a:rPr b="0"/>
              <a:t> for all students. ... The goal of </a:t>
            </a:r>
            <a:r>
              <a:t>social justice education</a:t>
            </a:r>
            <a:r>
              <a:rPr b="0"/>
              <a:t> is full and equal participation of all groups in society that is mutually shaped to meet their needs.”</a:t>
            </a:r>
          </a:p>
        </p:txBody>
      </p:sp>
      <p:sp>
        <p:nvSpPr>
          <p:cNvPr id="165" name="TextBox 6"/>
          <p:cNvSpPr txBox="1"/>
          <p:nvPr/>
        </p:nvSpPr>
        <p:spPr>
          <a:xfrm rot="745371">
            <a:off x="512992" y="3605713"/>
            <a:ext cx="2979075" cy="196937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/>
          <a:p>
            <a:pPr>
              <a:defRPr sz="1300" b="1" i="1"/>
            </a:pPr>
            <a:r>
              <a:t>“</a:t>
            </a:r>
            <a:r>
              <a:rPr i="0">
                <a:latin typeface="Comic Sans MS"/>
                <a:ea typeface="Comic Sans MS"/>
                <a:cs typeface="Comic Sans MS"/>
                <a:sym typeface="Comic Sans MS"/>
              </a:rPr>
              <a:t>Mae addysg cyfiawnder cymdeithasol </a:t>
            </a:r>
            <a:r>
              <a:rPr b="0" i="0">
                <a:latin typeface="Comic Sans MS"/>
                <a:ea typeface="Comic Sans MS"/>
                <a:cs typeface="Comic Sans MS"/>
                <a:sym typeface="Comic Sans MS"/>
              </a:rPr>
              <a:t>yn ymwneud â sicrhau </a:t>
            </a:r>
            <a:r>
              <a:rPr i="0">
                <a:latin typeface="Comic Sans MS"/>
                <a:ea typeface="Comic Sans MS"/>
                <a:cs typeface="Comic Sans MS"/>
                <a:sym typeface="Comic Sans MS"/>
              </a:rPr>
              <a:t>addysg </a:t>
            </a:r>
            <a:r>
              <a:rPr b="0" i="0">
                <a:latin typeface="Comic Sans MS"/>
                <a:ea typeface="Comic Sans MS"/>
                <a:cs typeface="Comic Sans MS"/>
                <a:sym typeface="Comic Sans MS"/>
              </a:rPr>
              <a:t>deg ac o safon i bob myfyriwr. … Nod  </a:t>
            </a:r>
            <a:r>
              <a:rPr i="0">
                <a:latin typeface="Comic Sans MS"/>
                <a:ea typeface="Comic Sans MS"/>
                <a:cs typeface="Comic Sans MS"/>
                <a:sym typeface="Comic Sans MS"/>
              </a:rPr>
              <a:t>addysg cyfiawnder cymdeithasol </a:t>
            </a:r>
            <a:r>
              <a:rPr b="0" i="0">
                <a:latin typeface="Comic Sans MS"/>
                <a:ea typeface="Comic Sans MS"/>
                <a:cs typeface="Comic Sans MS"/>
                <a:sym typeface="Comic Sans MS"/>
              </a:rPr>
              <a:t>yw cyfranogiad llawn a chyfartal gan bob grŵp mewn cymdeithas sydd wedi’i siapio gan bawb </a:t>
            </a:r>
            <a:r>
              <a:rPr sz="1400" b="0" i="0">
                <a:latin typeface="Comic Sans MS"/>
                <a:ea typeface="Comic Sans MS"/>
                <a:cs typeface="Comic Sans MS"/>
                <a:sym typeface="Comic Sans MS"/>
              </a:rPr>
              <a:t>i ddiwallu eu hanghenion."</a:t>
            </a:r>
          </a:p>
        </p:txBody>
      </p:sp>
    </p:spTree>
  </p:cSld>
  <p:clrMapOvr>
    <a:masterClrMapping/>
  </p:clrMapOvr>
  <p:transition spd="med"/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7" name="Title 1"/>
          <p:cNvSpPr txBox="1">
            <a:spLocks noGrp="1"/>
          </p:cNvSpPr>
          <p:nvPr>
            <p:ph type="title"/>
          </p:nvPr>
        </p:nvSpPr>
        <p:spPr>
          <a:xfrm>
            <a:off x="741666" y="349909"/>
            <a:ext cx="7886700" cy="590371"/>
          </a:xfrm>
          <a:prstGeom prst="rect">
            <a:avLst/>
          </a:prstGeom>
        </p:spPr>
        <p:txBody>
          <a:bodyPr>
            <a:normAutofit fontScale="90000"/>
          </a:bodyPr>
          <a:lstStyle/>
          <a:p>
            <a:pPr algn="ctr" defTabSz="438911">
              <a:defRPr sz="1871"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rPr dirty="0" err="1"/>
              <a:t>P'un</a:t>
            </a:r>
            <a:r>
              <a:rPr dirty="0"/>
              <a:t> </a:t>
            </a:r>
            <a:r>
              <a:rPr dirty="0" err="1"/>
              <a:t>sydd</a:t>
            </a:r>
            <a:r>
              <a:rPr dirty="0"/>
              <a:t> </a:t>
            </a:r>
            <a:r>
              <a:rPr dirty="0" err="1"/>
              <a:t>decach</a:t>
            </a:r>
            <a:r>
              <a:rPr dirty="0"/>
              <a:t>? </a:t>
            </a:r>
            <a:br>
              <a:rPr lang="en-GB" dirty="0"/>
            </a:br>
            <a:r>
              <a:rPr lang="en-GB" dirty="0"/>
              <a:t>Which is fairer?</a:t>
            </a:r>
            <a:br>
              <a:rPr lang="en-GB" dirty="0"/>
            </a:br>
            <a:br>
              <a:rPr dirty="0"/>
            </a:br>
            <a:endParaRPr dirty="0"/>
          </a:p>
        </p:txBody>
      </p:sp>
      <p:pic>
        <p:nvPicPr>
          <p:cNvPr id="168" name="Picture 6" descr="Picture 6"/>
          <p:cNvPicPr>
            <a:picLocks noChangeAspect="1"/>
          </p:cNvPicPr>
          <p:nvPr/>
        </p:nvPicPr>
        <p:blipFill>
          <a:blip r:embed="rId2"/>
          <a:srcRect r="50414" b="14662"/>
          <a:stretch>
            <a:fillRect/>
          </a:stretch>
        </p:blipFill>
        <p:spPr>
          <a:xfrm>
            <a:off x="1760051" y="1908659"/>
            <a:ext cx="2315162" cy="2946530"/>
          </a:xfrm>
          <a:prstGeom prst="rect">
            <a:avLst/>
          </a:prstGeom>
          <a:ln w="12700">
            <a:miter lim="400000"/>
          </a:ln>
        </p:spPr>
      </p:pic>
      <p:pic>
        <p:nvPicPr>
          <p:cNvPr id="169" name="Picture 2" descr="Picture 2"/>
          <p:cNvPicPr>
            <a:picLocks noChangeAspect="1"/>
          </p:cNvPicPr>
          <p:nvPr/>
        </p:nvPicPr>
        <p:blipFill>
          <a:blip r:embed="rId2"/>
          <a:srcRect l="51011" b="13991"/>
          <a:stretch>
            <a:fillRect/>
          </a:stretch>
        </p:blipFill>
        <p:spPr>
          <a:xfrm>
            <a:off x="5819100" y="1912230"/>
            <a:ext cx="2235264" cy="2908277"/>
          </a:xfrm>
          <a:prstGeom prst="rect">
            <a:avLst/>
          </a:prstGeom>
          <a:ln w="12700">
            <a:miter lim="400000"/>
          </a:ln>
        </p:spPr>
      </p:pic>
      <p:sp>
        <p:nvSpPr>
          <p:cNvPr id="170" name="TextBox 5"/>
          <p:cNvSpPr txBox="1"/>
          <p:nvPr/>
        </p:nvSpPr>
        <p:spPr>
          <a:xfrm>
            <a:off x="918947" y="2818209"/>
            <a:ext cx="662228" cy="79098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>
            <a:lvl1pPr defTabSz="685800">
              <a:defRPr sz="5400"/>
            </a:lvl1pPr>
          </a:lstStyle>
          <a:p>
            <a:r>
              <a:t>A</a:t>
            </a:r>
          </a:p>
        </p:txBody>
      </p:sp>
      <p:sp>
        <p:nvSpPr>
          <p:cNvPr id="171" name="TextBox 9"/>
          <p:cNvSpPr txBox="1"/>
          <p:nvPr/>
        </p:nvSpPr>
        <p:spPr>
          <a:xfrm>
            <a:off x="4962776" y="2818209"/>
            <a:ext cx="662227" cy="79098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>
            <a:lvl1pPr defTabSz="685800">
              <a:defRPr sz="5400"/>
            </a:lvl1pPr>
          </a:lstStyle>
          <a:p>
            <a:r>
              <a:t>B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22D5450-EC2A-8E8E-B7D1-7FBE061B292A}"/>
              </a:ext>
            </a:extLst>
          </p:cNvPr>
          <p:cNvSpPr txBox="1"/>
          <p:nvPr/>
        </p:nvSpPr>
        <p:spPr>
          <a:xfrm>
            <a:off x="3071973" y="955497"/>
            <a:ext cx="3364787" cy="646331"/>
          </a:xfrm>
          <a:prstGeom prst="rect">
            <a:avLst/>
          </a:prstGeom>
          <a:noFill/>
          <a:ln w="12700" cap="flat">
            <a:noFill/>
            <a:miter lim="400000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wrap="square">
            <a:spAutoFit/>
          </a:bodyPr>
          <a:lstStyle/>
          <a:p>
            <a:pPr algn="ctr"/>
            <a:r>
              <a:rPr lang="en-GB" dirty="0" err="1"/>
              <a:t>Cydraddoldeb</a:t>
            </a:r>
            <a:r>
              <a:rPr lang="en-GB" dirty="0"/>
              <a:t> </a:t>
            </a:r>
            <a:r>
              <a:rPr lang="en-GB" dirty="0" err="1"/>
              <a:t>ynteu</a:t>
            </a:r>
            <a:r>
              <a:rPr lang="en-GB" dirty="0"/>
              <a:t> </a:t>
            </a:r>
            <a:r>
              <a:rPr lang="en-GB" dirty="0" err="1"/>
              <a:t>Ecwiti</a:t>
            </a:r>
            <a:br>
              <a:rPr lang="en-GB" dirty="0"/>
            </a:br>
            <a:r>
              <a:rPr lang="en-GB" dirty="0"/>
              <a:t>Equality Vs Equity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fill="hold" nodeType="tmRoot">
          <p:childTnLst>
            <p:seq concurrent="1" prevAc="none" nextAc="seek">
              <p:cTn id="2" dur="indefinite" fill="hold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6" fill="hold"/>
                                        <p:tgtEl>
                                          <p:spTgt spid="1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0" fill="hold"/>
                                        <p:tgtEl>
                                          <p:spTgt spid="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4" fill="hold"/>
                                        <p:tgtEl>
                                          <p:spTgt spid="1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8" fill="hold"/>
                                        <p:tgtEl>
                                          <p:spTgt spid="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8" grpId="0" animBg="1" advAuto="0"/>
      <p:bldP spid="169" grpId="0" animBg="1" advAuto="0"/>
      <p:bldP spid="170" grpId="0" animBg="1" advAuto="0"/>
      <p:bldP spid="171" grpId="0" animBg="1" advAuto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3" name="Title 1"/>
          <p:cNvSpPr txBox="1">
            <a:spLocks noGrp="1"/>
          </p:cNvSpPr>
          <p:nvPr>
            <p:ph type="title"/>
          </p:nvPr>
        </p:nvSpPr>
        <p:spPr>
          <a:xfrm>
            <a:off x="686906" y="2837912"/>
            <a:ext cx="7475219" cy="2583596"/>
          </a:xfrm>
          <a:prstGeom prst="rect">
            <a:avLst/>
          </a:prstGeom>
        </p:spPr>
        <p:txBody>
          <a:bodyPr anchor="b"/>
          <a:lstStyle/>
          <a:p>
            <a:pPr algn="ctr">
              <a:defRPr sz="4000"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t>Cyfiawnder – Y model tecaf</a:t>
            </a:r>
            <a:br/>
            <a:r>
              <a:t>Justice – The fairest model</a:t>
            </a:r>
          </a:p>
        </p:txBody>
      </p:sp>
      <p:pic>
        <p:nvPicPr>
          <p:cNvPr id="174" name="Picture 4" descr="Picture 4"/>
          <p:cNvPicPr>
            <a:picLocks noChangeAspect="1"/>
          </p:cNvPicPr>
          <p:nvPr/>
        </p:nvPicPr>
        <p:blipFill>
          <a:blip r:embed="rId2"/>
          <a:srcRect l="5451" r="3016"/>
          <a:stretch>
            <a:fillRect/>
          </a:stretch>
        </p:blipFill>
        <p:spPr>
          <a:xfrm>
            <a:off x="182880" y="256539"/>
            <a:ext cx="8778241" cy="3764240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6" name="Text Placeholder 2"/>
          <p:cNvSpPr txBox="1">
            <a:spLocks noGrp="1"/>
          </p:cNvSpPr>
          <p:nvPr>
            <p:ph type="body" sz="quarter" idx="1"/>
          </p:nvPr>
        </p:nvSpPr>
        <p:spPr>
          <a:xfrm>
            <a:off x="524738" y="330582"/>
            <a:ext cx="3868341" cy="823914"/>
          </a:xfrm>
          <a:prstGeom prst="rect">
            <a:avLst/>
          </a:prstGeom>
        </p:spPr>
        <p:txBody>
          <a:bodyPr/>
          <a:lstStyle>
            <a:lvl1pPr algn="ctr">
              <a:defRPr sz="3600" b="0">
                <a:latin typeface="Comic Sans MS"/>
                <a:ea typeface="Comic Sans MS"/>
                <a:cs typeface="Comic Sans MS"/>
                <a:sym typeface="Comic Sans MS"/>
              </a:defRPr>
            </a:lvl1pPr>
          </a:lstStyle>
          <a:p>
            <a:r>
              <a:t>Stereoteipiau</a:t>
            </a:r>
          </a:p>
        </p:txBody>
      </p:sp>
      <p:sp>
        <p:nvSpPr>
          <p:cNvPr id="177" name="Text Placeholder 4"/>
          <p:cNvSpPr>
            <a:spLocks noGrp="1"/>
          </p:cNvSpPr>
          <p:nvPr>
            <p:ph type="body" idx="21"/>
          </p:nvPr>
        </p:nvSpPr>
        <p:spPr>
          <a:xfrm>
            <a:off x="4750018" y="330582"/>
            <a:ext cx="3887392" cy="823914"/>
          </a:xfrm>
          <a:prstGeom prst="rect">
            <a:avLst/>
          </a:prstGeom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/>
          <a:lstStyle>
            <a:lvl1pPr marL="0" indent="0" algn="ctr">
              <a:buSzTx/>
              <a:buFontTx/>
              <a:buNone/>
              <a:defRPr sz="4000">
                <a:latin typeface="Comic Sans MS"/>
                <a:ea typeface="Comic Sans MS"/>
                <a:cs typeface="Comic Sans MS"/>
                <a:sym typeface="Comic Sans MS"/>
              </a:defRPr>
            </a:lvl1pPr>
          </a:lstStyle>
          <a:p>
            <a:r>
              <a:t>Stereotypes</a:t>
            </a:r>
          </a:p>
        </p:txBody>
      </p:sp>
      <p:sp>
        <p:nvSpPr>
          <p:cNvPr id="178" name="Content Placeholder 3"/>
          <p:cNvSpPr txBox="1"/>
          <p:nvPr/>
        </p:nvSpPr>
        <p:spPr>
          <a:xfrm>
            <a:off x="390820" y="1344827"/>
            <a:ext cx="3775711" cy="408305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45719" rIns="45719">
            <a:normAutofit/>
          </a:bodyPr>
          <a:lstStyle>
            <a:lvl1pPr marL="228600" indent="-228600">
              <a:lnSpc>
                <a:spcPct val="90000"/>
              </a:lnSpc>
              <a:spcBef>
                <a:spcPts val="1000"/>
              </a:spcBef>
              <a:buSzPct val="100000"/>
              <a:buFont typeface="Arial"/>
              <a:buChar char="•"/>
              <a:defRPr sz="2800">
                <a:latin typeface="Comic Sans MS"/>
                <a:ea typeface="Comic Sans MS"/>
                <a:cs typeface="Comic Sans MS"/>
                <a:sym typeface="Comic Sans MS"/>
              </a:defRPr>
            </a:lvl1pPr>
          </a:lstStyle>
          <a:p>
            <a:pPr marL="0" indent="0">
              <a:buNone/>
            </a:pPr>
            <a:r>
              <a:rPr dirty="0" err="1"/>
              <a:t>Byddwch</a:t>
            </a:r>
            <a:r>
              <a:rPr dirty="0"/>
              <a:t> </a:t>
            </a:r>
            <a:r>
              <a:rPr dirty="0" err="1"/>
              <a:t>yn</a:t>
            </a:r>
            <a:r>
              <a:rPr dirty="0"/>
              <a:t> </a:t>
            </a:r>
            <a:r>
              <a:rPr dirty="0" err="1"/>
              <a:t>ofalus</a:t>
            </a:r>
            <a:r>
              <a:rPr dirty="0"/>
              <a:t> o </a:t>
            </a:r>
            <a:r>
              <a:rPr dirty="0" err="1"/>
              <a:t>stereoteipiau</a:t>
            </a:r>
            <a:r>
              <a:rPr dirty="0"/>
              <a:t>! </a:t>
            </a:r>
          </a:p>
        </p:txBody>
      </p:sp>
      <p:sp>
        <p:nvSpPr>
          <p:cNvPr id="179" name="Content Placeholder 3"/>
          <p:cNvSpPr txBox="1"/>
          <p:nvPr/>
        </p:nvSpPr>
        <p:spPr>
          <a:xfrm>
            <a:off x="4859869" y="1412656"/>
            <a:ext cx="3775711" cy="408305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45719" rIns="45719">
            <a:normAutofit/>
          </a:bodyPr>
          <a:lstStyle>
            <a:lvl1pPr marL="228600" indent="-228600">
              <a:lnSpc>
                <a:spcPct val="90000"/>
              </a:lnSpc>
              <a:spcBef>
                <a:spcPts val="1000"/>
              </a:spcBef>
              <a:buSzPct val="100000"/>
              <a:buFont typeface="Arial"/>
              <a:buChar char="•"/>
              <a:defRPr sz="2800">
                <a:latin typeface="Comic Sans MS"/>
                <a:ea typeface="Comic Sans MS"/>
                <a:cs typeface="Comic Sans MS"/>
                <a:sym typeface="Comic Sans MS"/>
              </a:defRPr>
            </a:lvl1pPr>
          </a:lstStyle>
          <a:p>
            <a:pPr marL="0" indent="0">
              <a:buNone/>
            </a:pPr>
            <a:r>
              <a:rPr dirty="0"/>
              <a:t>Beware of stereo types!</a:t>
            </a:r>
          </a:p>
        </p:txBody>
      </p:sp>
      <p:sp>
        <p:nvSpPr>
          <p:cNvPr id="180" name="TextBox 5"/>
          <p:cNvSpPr txBox="1"/>
          <p:nvPr/>
        </p:nvSpPr>
        <p:spPr>
          <a:xfrm>
            <a:off x="6358201" y="3078284"/>
            <a:ext cx="2564905" cy="163121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square" lIns="45719" rIns="45719">
            <a:spAutoFit/>
          </a:bodyPr>
          <a:lstStyle/>
          <a:p>
            <a:pPr algn="ctr">
              <a:defRPr sz="1500"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rPr lang="en-GB" sz="2000" dirty="0"/>
              <a:t>A</a:t>
            </a:r>
            <a:r>
              <a:rPr sz="2000" dirty="0"/>
              <a:t> </a:t>
            </a:r>
            <a:r>
              <a:rPr sz="2000" b="1" dirty="0"/>
              <a:t>stereotype</a:t>
            </a:r>
            <a:r>
              <a:rPr sz="2000" dirty="0"/>
              <a:t> is an over-generalized belief about a particular category of people.</a:t>
            </a:r>
          </a:p>
        </p:txBody>
      </p:sp>
      <p:sp>
        <p:nvSpPr>
          <p:cNvPr id="181" name="Content Placeholder 2"/>
          <p:cNvSpPr txBox="1"/>
          <p:nvPr/>
        </p:nvSpPr>
        <p:spPr>
          <a:xfrm>
            <a:off x="550455" y="3183415"/>
            <a:ext cx="2033507" cy="1578688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25718" tIns="25718" rIns="25718" bIns="25718">
            <a:normAutofit fontScale="92500" lnSpcReduction="20000"/>
          </a:bodyPr>
          <a:lstStyle/>
          <a:p>
            <a:pPr defTabSz="822959">
              <a:lnSpc>
                <a:spcPct val="90000"/>
              </a:lnSpc>
              <a:spcBef>
                <a:spcPts val="900"/>
              </a:spcBef>
              <a:defRPr sz="1350"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rPr lang="en-GB" sz="2000" dirty="0"/>
              <a:t>M</a:t>
            </a:r>
            <a:r>
              <a:rPr sz="2000" dirty="0"/>
              <a:t>ae </a:t>
            </a:r>
            <a:r>
              <a:rPr sz="2000" b="1" dirty="0" err="1"/>
              <a:t>stereoteip</a:t>
            </a:r>
            <a:r>
              <a:rPr sz="2000" dirty="0"/>
              <a:t> </a:t>
            </a:r>
            <a:r>
              <a:rPr sz="2000" dirty="0" err="1"/>
              <a:t>yn</a:t>
            </a:r>
            <a:r>
              <a:rPr sz="2000" dirty="0"/>
              <a:t> </a:t>
            </a:r>
            <a:r>
              <a:rPr sz="2000" dirty="0" err="1"/>
              <a:t>gred</a:t>
            </a:r>
            <a:r>
              <a:rPr sz="2000" dirty="0"/>
              <a:t> </a:t>
            </a:r>
            <a:r>
              <a:rPr sz="2000" dirty="0" err="1"/>
              <a:t>sydd</a:t>
            </a:r>
            <a:r>
              <a:rPr sz="2000" dirty="0"/>
              <a:t> </a:t>
            </a:r>
            <a:r>
              <a:rPr sz="2000" dirty="0" err="1"/>
              <a:t>wedi’i</a:t>
            </a:r>
            <a:r>
              <a:rPr sz="2000" dirty="0"/>
              <a:t> </a:t>
            </a:r>
            <a:r>
              <a:rPr sz="2000" dirty="0" err="1"/>
              <a:t>chyffredinoli’n</a:t>
            </a:r>
            <a:r>
              <a:rPr sz="2000" dirty="0"/>
              <a:t> </a:t>
            </a:r>
            <a:r>
              <a:rPr sz="2000" dirty="0" err="1"/>
              <a:t>ormodol</a:t>
            </a:r>
            <a:r>
              <a:rPr sz="2000" dirty="0"/>
              <a:t> am </a:t>
            </a:r>
            <a:r>
              <a:rPr sz="2000" dirty="0" err="1"/>
              <a:t>gategori</a:t>
            </a:r>
            <a:r>
              <a:rPr sz="2000" dirty="0"/>
              <a:t> </a:t>
            </a:r>
            <a:r>
              <a:rPr sz="2000" dirty="0" err="1"/>
              <a:t>penodol</a:t>
            </a:r>
            <a:r>
              <a:rPr sz="2000" dirty="0"/>
              <a:t> o </a:t>
            </a:r>
            <a:r>
              <a:rPr sz="2000" dirty="0" err="1"/>
              <a:t>bobl</a:t>
            </a:r>
            <a:r>
              <a:rPr sz="2000" b="1" dirty="0"/>
              <a:t>.</a:t>
            </a:r>
            <a:r>
              <a:rPr sz="2000" dirty="0"/>
              <a:t> </a:t>
            </a:r>
          </a:p>
        </p:txBody>
      </p:sp>
      <p:pic>
        <p:nvPicPr>
          <p:cNvPr id="182" name="Picture 1" descr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70100" y="2319040"/>
            <a:ext cx="3088101" cy="3032956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" name="Text Placeholder 2"/>
          <p:cNvSpPr txBox="1">
            <a:spLocks noGrp="1"/>
          </p:cNvSpPr>
          <p:nvPr>
            <p:ph type="body" sz="quarter" idx="1"/>
          </p:nvPr>
        </p:nvSpPr>
        <p:spPr>
          <a:xfrm>
            <a:off x="505479" y="496197"/>
            <a:ext cx="3868341" cy="823913"/>
          </a:xfrm>
          <a:prstGeom prst="rect">
            <a:avLst/>
          </a:prstGeom>
        </p:spPr>
        <p:txBody>
          <a:bodyPr>
            <a:normAutofit/>
          </a:bodyPr>
          <a:lstStyle>
            <a:lvl1pPr algn="ctr" defTabSz="384047">
              <a:spcBef>
                <a:spcPts val="400"/>
              </a:spcBef>
              <a:defRPr sz="1512" b="0">
                <a:latin typeface="Comic Sans MS"/>
                <a:ea typeface="Comic Sans MS"/>
                <a:cs typeface="Comic Sans MS"/>
                <a:sym typeface="Comic Sans MS"/>
              </a:defRPr>
            </a:lvl1pPr>
          </a:lstStyle>
          <a:p>
            <a:r>
              <a:rPr sz="2400" b="1" dirty="0"/>
              <a:t>Pa </a:t>
            </a:r>
            <a:r>
              <a:rPr sz="2400" b="1" dirty="0" err="1"/>
              <a:t>fath</a:t>
            </a:r>
            <a:r>
              <a:rPr sz="2400" b="1" dirty="0"/>
              <a:t> o </a:t>
            </a:r>
            <a:r>
              <a:rPr sz="2400" b="1" dirty="0" err="1"/>
              <a:t>rwystrau</a:t>
            </a:r>
            <a:r>
              <a:rPr sz="2400" b="1" dirty="0"/>
              <a:t> </a:t>
            </a:r>
            <a:r>
              <a:rPr sz="2400" b="1" dirty="0" err="1"/>
              <a:t>sydd</a:t>
            </a:r>
            <a:r>
              <a:rPr sz="2400" b="1" dirty="0"/>
              <a:t> a </a:t>
            </a:r>
            <a:r>
              <a:rPr sz="2400" b="1" dirty="0" err="1"/>
              <a:t>beth</a:t>
            </a:r>
            <a:r>
              <a:rPr sz="2400" b="1" dirty="0"/>
              <a:t> </a:t>
            </a:r>
            <a:r>
              <a:rPr sz="2400" b="1" dirty="0" err="1"/>
              <a:t>ydyn</a:t>
            </a:r>
            <a:r>
              <a:rPr sz="2400" b="1" dirty="0"/>
              <a:t> </a:t>
            </a:r>
            <a:r>
              <a:rPr sz="2400" b="1" dirty="0" err="1"/>
              <a:t>nhw</a:t>
            </a:r>
            <a:r>
              <a:rPr sz="2400" b="1" dirty="0"/>
              <a:t>?</a:t>
            </a:r>
          </a:p>
        </p:txBody>
      </p:sp>
      <p:sp>
        <p:nvSpPr>
          <p:cNvPr id="185" name="Text Placeholder 4"/>
          <p:cNvSpPr>
            <a:spLocks noGrp="1"/>
          </p:cNvSpPr>
          <p:nvPr>
            <p:ph type="body" idx="21"/>
          </p:nvPr>
        </p:nvSpPr>
        <p:spPr>
          <a:xfrm>
            <a:off x="4911985" y="425035"/>
            <a:ext cx="3887392" cy="823913"/>
          </a:xfrm>
          <a:prstGeom prst="rect">
            <a:avLst/>
          </a:prstGeom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>
            <a:normAutofit fontScale="92500"/>
          </a:bodyPr>
          <a:lstStyle>
            <a:lvl1pPr marL="0" indent="0" algn="ctr" defTabSz="557784">
              <a:spcBef>
                <a:spcPts val="600"/>
              </a:spcBef>
              <a:buSzTx/>
              <a:buFontTx/>
              <a:buNone/>
              <a:defRPr sz="2196">
                <a:latin typeface="Comic Sans MS"/>
                <a:ea typeface="Comic Sans MS"/>
                <a:cs typeface="Comic Sans MS"/>
                <a:sym typeface="Comic Sans MS"/>
              </a:defRPr>
            </a:lvl1pPr>
          </a:lstStyle>
          <a:p>
            <a:r>
              <a:rPr sz="2400" b="1" dirty="0"/>
              <a:t>What sort of barriers are there and what are they?</a:t>
            </a:r>
          </a:p>
        </p:txBody>
      </p:sp>
      <p:pic>
        <p:nvPicPr>
          <p:cNvPr id="186" name="Content Placeholder 10" descr="Content Placeholder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23664" y="1568197"/>
            <a:ext cx="2431972" cy="1823980"/>
          </a:xfrm>
          <a:prstGeom prst="rect">
            <a:avLst/>
          </a:prstGeom>
          <a:ln w="38100">
            <a:solidFill>
              <a:srgbClr val="0070C0"/>
            </a:solidFill>
          </a:ln>
        </p:spPr>
      </p:pic>
      <p:pic>
        <p:nvPicPr>
          <p:cNvPr id="189" name="Picture 16" descr="Picture 1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88364" y="3497995"/>
            <a:ext cx="2734635" cy="1823979"/>
          </a:xfrm>
          <a:prstGeom prst="rect">
            <a:avLst/>
          </a:prstGeom>
          <a:ln w="38100">
            <a:solidFill>
              <a:srgbClr val="0070C0"/>
            </a:solidFill>
          </a:ln>
        </p:spPr>
      </p:pic>
      <p:sp>
        <p:nvSpPr>
          <p:cNvPr id="190" name="TextBox 7"/>
          <p:cNvSpPr txBox="1"/>
          <p:nvPr/>
        </p:nvSpPr>
        <p:spPr>
          <a:xfrm>
            <a:off x="5361211" y="1742777"/>
            <a:ext cx="3093717" cy="2000548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square" lIns="45719" rIns="45719">
            <a:spAutoFit/>
          </a:bodyPr>
          <a:lstStyle>
            <a:lvl1pPr algn="ctr">
              <a:defRPr sz="2800">
                <a:latin typeface="Comic Sans MS"/>
                <a:ea typeface="Comic Sans MS"/>
                <a:cs typeface="Comic Sans MS"/>
                <a:sym typeface="Comic Sans MS"/>
              </a:defRPr>
            </a:lvl1pPr>
          </a:lstStyle>
          <a:p>
            <a:r>
              <a:rPr sz="2400" dirty="0" err="1"/>
              <a:t>Rhwystrau</a:t>
            </a:r>
            <a:r>
              <a:rPr sz="2400" dirty="0"/>
              <a:t> </a:t>
            </a:r>
            <a:r>
              <a:rPr sz="2400" dirty="0" err="1"/>
              <a:t>sy'n</a:t>
            </a:r>
            <a:r>
              <a:rPr sz="2400" dirty="0"/>
              <a:t> </a:t>
            </a:r>
            <a:r>
              <a:rPr sz="2400" dirty="0" err="1"/>
              <a:t>anweledig</a:t>
            </a:r>
            <a:r>
              <a:rPr lang="en-GB" sz="2400" dirty="0"/>
              <a:t>.</a:t>
            </a:r>
          </a:p>
          <a:p>
            <a:r>
              <a:rPr lang="en-GB" sz="2400" dirty="0"/>
              <a:t>Barriers that are invisible.</a:t>
            </a:r>
          </a:p>
          <a:p>
            <a:endParaRPr dirty="0">
              <a:latin typeface="+mn-lt"/>
              <a:ea typeface="+mn-ea"/>
              <a:cs typeface="+mn-cs"/>
              <a:sym typeface="Calibri"/>
            </a:endParaRPr>
          </a:p>
        </p:txBody>
      </p:sp>
      <p:sp>
        <p:nvSpPr>
          <p:cNvPr id="191" name="TextBox 8"/>
          <p:cNvSpPr txBox="1"/>
          <p:nvPr/>
        </p:nvSpPr>
        <p:spPr>
          <a:xfrm>
            <a:off x="871538" y="3708379"/>
            <a:ext cx="3333749" cy="224676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square" lIns="45719" rIns="45719">
            <a:spAutoFit/>
          </a:bodyPr>
          <a:lstStyle>
            <a:lvl1pPr algn="ctr">
              <a:defRPr sz="2800">
                <a:latin typeface="Comic Sans MS"/>
                <a:ea typeface="Comic Sans MS"/>
                <a:cs typeface="Comic Sans MS"/>
                <a:sym typeface="Comic Sans MS"/>
              </a:defRPr>
            </a:lvl1pPr>
          </a:lstStyle>
          <a:p>
            <a:r>
              <a:rPr dirty="0" err="1"/>
              <a:t>Rhwystrau</a:t>
            </a:r>
            <a:r>
              <a:rPr dirty="0"/>
              <a:t> </a:t>
            </a:r>
            <a:r>
              <a:rPr dirty="0" err="1"/>
              <a:t>sy'n</a:t>
            </a:r>
            <a:r>
              <a:rPr dirty="0"/>
              <a:t> </a:t>
            </a:r>
            <a:r>
              <a:rPr dirty="0" err="1"/>
              <a:t>amlwg</a:t>
            </a:r>
            <a:r>
              <a:rPr lang="en-GB" dirty="0"/>
              <a:t>.</a:t>
            </a:r>
          </a:p>
          <a:p>
            <a:r>
              <a:rPr lang="en-GB" dirty="0"/>
              <a:t>Barriers that are obvious.</a:t>
            </a:r>
          </a:p>
          <a:p>
            <a:endParaRPr dirty="0">
              <a:latin typeface="+mn-lt"/>
              <a:ea typeface="+mn-ea"/>
              <a:cs typeface="+mn-cs"/>
              <a:sym typeface="Calibri"/>
            </a:endParaRPr>
          </a:p>
        </p:txBody>
      </p:sp>
    </p:spTree>
  </p:cSld>
  <p:clrMapOvr>
    <a:masterClrMapping/>
  </p:clrMapOvr>
  <p:transition spd="med"/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3" name="Text Placeholder 2"/>
          <p:cNvSpPr txBox="1">
            <a:spLocks noGrp="1"/>
          </p:cNvSpPr>
          <p:nvPr>
            <p:ph type="body" sz="quarter" idx="1"/>
          </p:nvPr>
        </p:nvSpPr>
        <p:spPr>
          <a:xfrm>
            <a:off x="1273116" y="464911"/>
            <a:ext cx="6418660" cy="823913"/>
          </a:xfrm>
          <a:prstGeom prst="rect">
            <a:avLst/>
          </a:prstGeom>
        </p:spPr>
        <p:txBody>
          <a:bodyPr/>
          <a:lstStyle>
            <a:lvl1pPr algn="ctr">
              <a:defRPr sz="3600" b="0">
                <a:latin typeface="Comic Sans MS"/>
                <a:ea typeface="Comic Sans MS"/>
                <a:cs typeface="Comic Sans MS"/>
                <a:sym typeface="Comic Sans MS"/>
              </a:defRPr>
            </a:lvl1pPr>
          </a:lstStyle>
          <a:p>
            <a:r>
              <a:t>Coffi - Coffee</a:t>
            </a:r>
          </a:p>
        </p:txBody>
      </p:sp>
      <p:pic>
        <p:nvPicPr>
          <p:cNvPr id="194" name="Picture 5" descr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4120" y="1801607"/>
            <a:ext cx="5786284" cy="3254786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6" name="Title 1"/>
          <p:cNvSpPr txBox="1">
            <a:spLocks noGrp="1"/>
          </p:cNvSpPr>
          <p:nvPr>
            <p:ph type="title"/>
          </p:nvPr>
        </p:nvSpPr>
        <p:spPr>
          <a:xfrm>
            <a:off x="629841" y="365126"/>
            <a:ext cx="7886701" cy="1325563"/>
          </a:xfrm>
          <a:prstGeom prst="rect">
            <a:avLst/>
          </a:prstGeom>
        </p:spPr>
        <p:txBody>
          <a:bodyPr/>
          <a:lstStyle/>
          <a:p>
            <a:pPr defTabSz="813816">
              <a:defRPr sz="2492"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t>Pam mae addysg yn newid yng Nghymru?</a:t>
            </a:r>
            <a:br/>
            <a:r>
              <a:t>Why is education in Wales changing?</a:t>
            </a:r>
            <a:br/>
            <a:endParaRPr/>
          </a:p>
        </p:txBody>
      </p:sp>
      <p:pic>
        <p:nvPicPr>
          <p:cNvPr id="197" name="Picture 7" descr="Picture 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31786" y="3317557"/>
            <a:ext cx="1601321" cy="2262183"/>
          </a:xfrm>
          <a:prstGeom prst="rect">
            <a:avLst/>
          </a:prstGeom>
          <a:ln w="38100">
            <a:solidFill>
              <a:schemeClr val="accent1"/>
            </a:solidFill>
          </a:ln>
        </p:spPr>
      </p:pic>
      <p:pic>
        <p:nvPicPr>
          <p:cNvPr id="198" name="Picture 9" descr="Picture 9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38898" y="1507188"/>
            <a:ext cx="2387098" cy="1611292"/>
          </a:xfrm>
          <a:prstGeom prst="rect">
            <a:avLst/>
          </a:prstGeom>
          <a:ln w="38100">
            <a:solidFill>
              <a:schemeClr val="accent1"/>
            </a:solidFill>
          </a:ln>
        </p:spPr>
      </p:pic>
      <p:pic>
        <p:nvPicPr>
          <p:cNvPr id="199" name="Picture 11" descr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60000" y="1671632"/>
            <a:ext cx="2751673" cy="1446848"/>
          </a:xfrm>
          <a:prstGeom prst="rect">
            <a:avLst/>
          </a:prstGeom>
          <a:ln w="38100">
            <a:solidFill>
              <a:schemeClr val="accent1"/>
            </a:solidFill>
          </a:ln>
        </p:spPr>
      </p:pic>
      <p:pic>
        <p:nvPicPr>
          <p:cNvPr id="200" name="Picture 13" descr="Picture 1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50444" y="3352801"/>
            <a:ext cx="2278381" cy="2226939"/>
          </a:xfrm>
          <a:prstGeom prst="rect">
            <a:avLst/>
          </a:prstGeom>
          <a:ln w="38100">
            <a:solidFill>
              <a:schemeClr val="accent1"/>
            </a:solidFill>
          </a:ln>
        </p:spPr>
      </p:pic>
      <p:pic>
        <p:nvPicPr>
          <p:cNvPr id="201" name="Picture 15" descr="Picture 15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71944" y="1488301"/>
            <a:ext cx="2857501" cy="1600201"/>
          </a:xfrm>
          <a:prstGeom prst="rect">
            <a:avLst/>
          </a:prstGeom>
          <a:ln w="38100">
            <a:solidFill>
              <a:schemeClr val="accent1"/>
            </a:solidFill>
          </a:ln>
        </p:spPr>
      </p:pic>
      <p:pic>
        <p:nvPicPr>
          <p:cNvPr id="202" name="Picture 17" descr="Picture 17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855320" y="3036564"/>
            <a:ext cx="1800226" cy="2543176"/>
          </a:xfrm>
          <a:prstGeom prst="rect">
            <a:avLst/>
          </a:prstGeom>
          <a:ln w="38100">
            <a:solidFill>
              <a:schemeClr val="accent1"/>
            </a:solidFill>
          </a:ln>
        </p:spPr>
      </p:pic>
    </p:spTree>
  </p:cSld>
  <p:clrMapOvr>
    <a:masterClrMapping/>
  </p:clrMapOvr>
  <p:transition spd="med"/>
  <p:timing>
    <p:tnLst>
      <p:par>
        <p:cTn id="1" dur="indefinite" restart="never" fill="hold" nodeType="tmRoot">
          <p:childTnLst>
            <p:seq concurrent="1" prevAc="none" nextAc="seek">
              <p:cTn id="2" dur="indefinite" fill="hold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6" fill="hold"/>
                                        <p:tgtEl>
                                          <p:spTgt spid="1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2" fill="hold"/>
                                        <p:tgtEl>
                                          <p:spTgt spid="2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8" fill="hold"/>
                                        <p:tgtEl>
                                          <p:spTgt spid="2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2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24" fill="hold"/>
                                        <p:tgtEl>
                                          <p:spTgt spid="1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30" fill="hold"/>
                                        <p:tgtEl>
                                          <p:spTgt spid="1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9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9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36" fill="hold"/>
                                        <p:tgtEl>
                                          <p:spTgt spid="2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2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7" grpId="0" animBg="1" advAuto="0"/>
      <p:bldP spid="198" grpId="0" animBg="1" advAuto="0"/>
      <p:bldP spid="199" grpId="0" animBg="1" advAuto="0"/>
      <p:bldP spid="200" grpId="0" animBg="1" advAuto="0"/>
      <p:bldP spid="201" grpId="0" animBg="1" advAuto="0"/>
      <p:bldP spid="202" grpId="0" animBg="1" advAuto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8" name="Title 1"/>
          <p:cNvSpPr txBox="1">
            <a:spLocks noGrp="1"/>
          </p:cNvSpPr>
          <p:nvPr>
            <p:ph type="title"/>
          </p:nvPr>
        </p:nvSpPr>
        <p:spPr>
          <a:xfrm>
            <a:off x="1693216" y="274638"/>
            <a:ext cx="5558923" cy="1143001"/>
          </a:xfrm>
          <a:prstGeom prst="rect">
            <a:avLst/>
          </a:prstGeom>
          <a:ln w="9525">
            <a:solidFill>
              <a:srgbClr val="8497B0"/>
            </a:solidFill>
            <a:round/>
          </a:ln>
        </p:spPr>
        <p:txBody>
          <a:bodyPr/>
          <a:lstStyle/>
          <a:p>
            <a:pPr algn="ctr" defTabSz="841247">
              <a:defRPr sz="3588"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t>Y Gwahaniaeth </a:t>
            </a:r>
            <a:r>
              <a:rPr b="1"/>
              <a:t>Mawr</a:t>
            </a:r>
            <a:endParaRPr>
              <a:latin typeface="Calibri Light"/>
              <a:ea typeface="Calibri Light"/>
              <a:cs typeface="Calibri Light"/>
              <a:sym typeface="Calibri Light"/>
            </a:endParaRPr>
          </a:p>
        </p:txBody>
      </p:sp>
      <p:sp>
        <p:nvSpPr>
          <p:cNvPr id="209" name="Content Placeholder 2"/>
          <p:cNvSpPr txBox="1">
            <a:spLocks noGrp="1"/>
          </p:cNvSpPr>
          <p:nvPr>
            <p:ph type="body" sz="quarter" idx="1"/>
          </p:nvPr>
        </p:nvSpPr>
        <p:spPr>
          <a:xfrm>
            <a:off x="542925" y="4664869"/>
            <a:ext cx="8229600" cy="1250156"/>
          </a:xfrm>
          <a:prstGeom prst="rect">
            <a:avLst/>
          </a:prstGeom>
        </p:spPr>
        <p:txBody>
          <a:bodyPr/>
          <a:lstStyle>
            <a:lvl1pPr marL="0" indent="0" algn="ctr">
              <a:buSzTx/>
              <a:buNone/>
              <a:defRPr>
                <a:latin typeface="Comic Sans MS"/>
                <a:ea typeface="Comic Sans MS"/>
                <a:cs typeface="Comic Sans MS"/>
                <a:sym typeface="Comic Sans MS"/>
              </a:defRPr>
            </a:lvl1pPr>
          </a:lstStyle>
          <a:p>
            <a:r>
              <a:t>Beth yw'r gwahaniaeth?</a:t>
            </a:r>
            <a:endParaRPr>
              <a:latin typeface="+mn-lt"/>
              <a:ea typeface="+mn-ea"/>
              <a:cs typeface="+mn-cs"/>
              <a:sym typeface="Calibri"/>
            </a:endParaRPr>
          </a:p>
        </p:txBody>
      </p:sp>
      <p:sp>
        <p:nvSpPr>
          <p:cNvPr id="210" name="Rectangle 3"/>
          <p:cNvSpPr txBox="1"/>
          <p:nvPr/>
        </p:nvSpPr>
        <p:spPr>
          <a:xfrm>
            <a:off x="604539" y="1748591"/>
            <a:ext cx="7934919" cy="29870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/>
          <a:p>
            <a:pPr algn="ctr">
              <a:defRPr sz="5400">
                <a:gradFill flip="none" rotWithShape="1">
                  <a:gsLst>
                    <a:gs pos="0">
                      <a:srgbClr val="203864"/>
                    </a:gs>
                    <a:gs pos="50000">
                      <a:schemeClr val="accent5"/>
                    </a:gs>
                    <a:gs pos="100000">
                      <a:srgbClr val="8FAADC"/>
                    </a:gs>
                  </a:gsLst>
                  <a:lin ang="5400000" scaled="0"/>
                </a:gradFill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t>Y Cwricwlwm </a:t>
            </a:r>
          </a:p>
          <a:p>
            <a:pPr algn="ctr">
              <a:defRPr sz="5400">
                <a:gradFill flip="none" rotWithShape="1">
                  <a:gsLst>
                    <a:gs pos="0">
                      <a:srgbClr val="203864"/>
                    </a:gs>
                    <a:gs pos="50000">
                      <a:schemeClr val="accent5"/>
                    </a:gs>
                    <a:gs pos="100000">
                      <a:srgbClr val="8FAADC"/>
                    </a:gs>
                  </a:gsLst>
                  <a:lin ang="5400000" scaled="0"/>
                </a:gradFill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t>ynteu</a:t>
            </a:r>
          </a:p>
          <a:p>
            <a:pPr algn="ctr">
              <a:defRPr sz="5400">
                <a:gradFill flip="none" rotWithShape="1">
                  <a:gsLst>
                    <a:gs pos="0">
                      <a:srgbClr val="203864"/>
                    </a:gs>
                    <a:gs pos="50000">
                      <a:schemeClr val="accent5"/>
                    </a:gs>
                    <a:gs pos="100000">
                      <a:srgbClr val="8FAADC"/>
                    </a:gs>
                  </a:gsLst>
                  <a:lin ang="5400000" scaled="0"/>
                </a:gradFill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t>Fframwaith y cwricwlwm</a:t>
            </a:r>
          </a:p>
        </p:txBody>
      </p:sp>
    </p:spTree>
  </p:cSld>
  <p:clrMapOvr>
    <a:masterClrMapping/>
  </p:clrMapOvr>
  <p:transition spd="med"/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" name="Title 1"/>
          <p:cNvSpPr txBox="1">
            <a:spLocks noGrp="1"/>
          </p:cNvSpPr>
          <p:nvPr>
            <p:ph type="title"/>
          </p:nvPr>
        </p:nvSpPr>
        <p:spPr>
          <a:xfrm>
            <a:off x="1693216" y="274638"/>
            <a:ext cx="5558923" cy="1143001"/>
          </a:xfrm>
          <a:prstGeom prst="rect">
            <a:avLst/>
          </a:prstGeom>
          <a:ln w="9525">
            <a:solidFill>
              <a:srgbClr val="8497B0"/>
            </a:solidFill>
            <a:round/>
          </a:ln>
        </p:spPr>
        <p:txBody>
          <a:bodyPr/>
          <a:lstStyle/>
          <a:p>
            <a:pPr algn="ctr">
              <a:defRPr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t>The </a:t>
            </a:r>
            <a:r>
              <a:rPr b="1"/>
              <a:t>Big </a:t>
            </a:r>
            <a:r>
              <a:t>Difference</a:t>
            </a:r>
          </a:p>
        </p:txBody>
      </p:sp>
      <p:sp>
        <p:nvSpPr>
          <p:cNvPr id="205" name="Content Placeholder 2"/>
          <p:cNvSpPr txBox="1">
            <a:spLocks noGrp="1"/>
          </p:cNvSpPr>
          <p:nvPr>
            <p:ph type="body" sz="quarter" idx="1"/>
          </p:nvPr>
        </p:nvSpPr>
        <p:spPr>
          <a:xfrm>
            <a:off x="542925" y="4664869"/>
            <a:ext cx="8229600" cy="1250156"/>
          </a:xfrm>
          <a:prstGeom prst="rect">
            <a:avLst/>
          </a:prstGeom>
        </p:spPr>
        <p:txBody>
          <a:bodyPr/>
          <a:lstStyle>
            <a:lvl1pPr marL="0" indent="0" algn="ctr">
              <a:buSzTx/>
              <a:buNone/>
              <a:defRPr>
                <a:latin typeface="Comic Sans MS"/>
                <a:ea typeface="Comic Sans MS"/>
                <a:cs typeface="Comic Sans MS"/>
                <a:sym typeface="Comic Sans MS"/>
              </a:defRPr>
            </a:lvl1pPr>
          </a:lstStyle>
          <a:p>
            <a:r>
              <a:t>What is the difference?</a:t>
            </a:r>
          </a:p>
        </p:txBody>
      </p:sp>
      <p:sp>
        <p:nvSpPr>
          <p:cNvPr id="206" name="Rectangle 3"/>
          <p:cNvSpPr txBox="1"/>
          <p:nvPr/>
        </p:nvSpPr>
        <p:spPr>
          <a:xfrm>
            <a:off x="946435" y="1748591"/>
            <a:ext cx="7251128" cy="29870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/>
          <a:p>
            <a:pPr algn="ctr">
              <a:defRPr sz="5400">
                <a:gradFill flip="none" rotWithShape="1">
                  <a:gsLst>
                    <a:gs pos="0">
                      <a:srgbClr val="203864"/>
                    </a:gs>
                    <a:gs pos="50000">
                      <a:schemeClr val="accent5"/>
                    </a:gs>
                    <a:gs pos="100000">
                      <a:srgbClr val="8FAADC"/>
                    </a:gs>
                  </a:gsLst>
                  <a:lin ang="5400000" scaled="0"/>
                </a:gradFill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t>Curriculum </a:t>
            </a:r>
          </a:p>
          <a:p>
            <a:pPr algn="ctr">
              <a:defRPr sz="5400">
                <a:gradFill flip="none" rotWithShape="1">
                  <a:gsLst>
                    <a:gs pos="0">
                      <a:srgbClr val="203864"/>
                    </a:gs>
                    <a:gs pos="50000">
                      <a:schemeClr val="accent5"/>
                    </a:gs>
                    <a:gs pos="100000">
                      <a:srgbClr val="8FAADC"/>
                    </a:gs>
                  </a:gsLst>
                  <a:lin ang="5400000" scaled="0"/>
                </a:gradFill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t>v </a:t>
            </a:r>
          </a:p>
          <a:p>
            <a:pPr algn="ctr">
              <a:defRPr sz="5400">
                <a:gradFill flip="none" rotWithShape="1">
                  <a:gsLst>
                    <a:gs pos="0">
                      <a:srgbClr val="203864"/>
                    </a:gs>
                    <a:gs pos="50000">
                      <a:schemeClr val="accent5"/>
                    </a:gs>
                    <a:gs pos="100000">
                      <a:srgbClr val="8FAADC"/>
                    </a:gs>
                  </a:gsLst>
                  <a:lin ang="5400000" scaled="0"/>
                </a:gradFill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t>Curriculum Framework</a:t>
            </a:r>
          </a:p>
        </p:txBody>
      </p:sp>
    </p:spTree>
  </p:cSld>
  <p:clrMapOvr>
    <a:masterClrMapping/>
  </p:clrMapOvr>
  <p:transition spd="med"/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6" name="Title 1"/>
          <p:cNvSpPr txBox="1">
            <a:spLocks noGrp="1"/>
          </p:cNvSpPr>
          <p:nvPr>
            <p:ph type="title"/>
          </p:nvPr>
        </p:nvSpPr>
        <p:spPr>
          <a:xfrm>
            <a:off x="564776" y="123511"/>
            <a:ext cx="7974104" cy="1325563"/>
          </a:xfrm>
          <a:prstGeom prst="rect">
            <a:avLst/>
          </a:prstGeom>
        </p:spPr>
        <p:txBody>
          <a:bodyPr/>
          <a:lstStyle>
            <a:lvl1pPr algn="ctr" defTabSz="896111">
              <a:defRPr sz="2744">
                <a:latin typeface="Comic Sans MS"/>
                <a:ea typeface="Comic Sans MS"/>
                <a:cs typeface="Comic Sans MS"/>
                <a:sym typeface="Comic Sans MS"/>
              </a:defRPr>
            </a:lvl1pPr>
          </a:lstStyle>
          <a:p>
            <a:r>
              <a:t>Un o brif egwyddorion fframwaith cwricwlwm Cymru</a:t>
            </a:r>
            <a:endParaRPr>
              <a:latin typeface="Calibri Light"/>
              <a:ea typeface="Calibri Light"/>
              <a:cs typeface="Calibri Light"/>
              <a:sym typeface="Calibri Light"/>
            </a:endParaRPr>
          </a:p>
        </p:txBody>
      </p:sp>
      <p:sp>
        <p:nvSpPr>
          <p:cNvPr id="217" name="Content Placeholder 2"/>
          <p:cNvSpPr txBox="1">
            <a:spLocks noGrp="1"/>
          </p:cNvSpPr>
          <p:nvPr>
            <p:ph type="body" sz="half" idx="1"/>
          </p:nvPr>
        </p:nvSpPr>
        <p:spPr>
          <a:xfrm>
            <a:off x="3852581" y="1455796"/>
            <a:ext cx="4859432" cy="3915769"/>
          </a:xfrm>
          <a:prstGeom prst="rect">
            <a:avLst/>
          </a:prstGeom>
        </p:spPr>
        <p:txBody>
          <a:bodyPr/>
          <a:lstStyle/>
          <a:p>
            <a:pPr marL="0" indent="0" algn="ctr" defTabSz="841247">
              <a:lnSpc>
                <a:spcPct val="81000"/>
              </a:lnSpc>
              <a:spcBef>
                <a:spcPts val="900"/>
              </a:spcBef>
              <a:buSzTx/>
              <a:buNone/>
              <a:defRPr sz="3128"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rPr dirty="0"/>
              <a:t>Un o </a:t>
            </a:r>
            <a:r>
              <a:rPr dirty="0" err="1"/>
              <a:t>brif</a:t>
            </a:r>
            <a:r>
              <a:rPr dirty="0"/>
              <a:t> </a:t>
            </a:r>
            <a:r>
              <a:rPr dirty="0" err="1"/>
              <a:t>egwyddorion</a:t>
            </a:r>
            <a:r>
              <a:rPr dirty="0"/>
              <a:t> </a:t>
            </a:r>
            <a:r>
              <a:rPr dirty="0" err="1"/>
              <a:t>cwricwlwm</a:t>
            </a:r>
            <a:r>
              <a:rPr dirty="0"/>
              <a:t> Cymru </a:t>
            </a:r>
            <a:r>
              <a:rPr dirty="0" err="1"/>
              <a:t>yw</a:t>
            </a:r>
            <a:r>
              <a:rPr dirty="0"/>
              <a:t> </a:t>
            </a:r>
            <a:r>
              <a:rPr dirty="0" err="1"/>
              <a:t>egwyddor</a:t>
            </a:r>
            <a:r>
              <a:rPr dirty="0"/>
              <a:t> </a:t>
            </a:r>
            <a:r>
              <a:rPr b="1" dirty="0" err="1"/>
              <a:t>datganoli</a:t>
            </a:r>
            <a:r>
              <a:rPr b="1" dirty="0"/>
              <a:t>. </a:t>
            </a:r>
            <a:endParaRPr sz="2116" dirty="0"/>
          </a:p>
          <a:p>
            <a:pPr marL="0" indent="0" algn="ctr" defTabSz="841247">
              <a:lnSpc>
                <a:spcPct val="81000"/>
              </a:lnSpc>
              <a:spcBef>
                <a:spcPts val="900"/>
              </a:spcBef>
              <a:buSzTx/>
              <a:buNone/>
              <a:defRPr sz="3128"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rPr dirty="0" err="1"/>
              <a:t>Dylai'r</a:t>
            </a:r>
            <a:r>
              <a:rPr dirty="0"/>
              <a:t> </a:t>
            </a:r>
            <a:r>
              <a:rPr dirty="0" err="1"/>
              <a:t>pŵer</a:t>
            </a:r>
            <a:r>
              <a:rPr dirty="0"/>
              <a:t> </a:t>
            </a:r>
            <a:r>
              <a:rPr dirty="0" err="1"/>
              <a:t>i</a:t>
            </a:r>
            <a:r>
              <a:rPr dirty="0"/>
              <a:t> </a:t>
            </a:r>
            <a:r>
              <a:rPr dirty="0" err="1"/>
              <a:t>wneud</a:t>
            </a:r>
            <a:r>
              <a:rPr dirty="0"/>
              <a:t> </a:t>
            </a:r>
            <a:r>
              <a:rPr dirty="0" err="1"/>
              <a:t>penderfyniadau</a:t>
            </a:r>
            <a:r>
              <a:rPr dirty="0"/>
              <a:t> am y </a:t>
            </a:r>
            <a:r>
              <a:rPr dirty="0" err="1"/>
              <a:t>cwricwlwm</a:t>
            </a:r>
            <a:r>
              <a:rPr dirty="0"/>
              <a:t> </a:t>
            </a:r>
            <a:r>
              <a:rPr dirty="0" err="1"/>
              <a:t>aros</a:t>
            </a:r>
            <a:r>
              <a:rPr dirty="0"/>
              <a:t> mor </a:t>
            </a:r>
            <a:r>
              <a:rPr dirty="0" err="1"/>
              <a:t>agos</a:t>
            </a:r>
            <a:r>
              <a:rPr dirty="0"/>
              <a:t> ag y </a:t>
            </a:r>
            <a:r>
              <a:rPr dirty="0" err="1"/>
              <a:t>bo</a:t>
            </a:r>
            <a:r>
              <a:rPr dirty="0"/>
              <a:t> </a:t>
            </a:r>
            <a:r>
              <a:rPr dirty="0" err="1"/>
              <a:t>modd</a:t>
            </a:r>
            <a:r>
              <a:rPr dirty="0"/>
              <a:t> at y </a:t>
            </a:r>
            <a:r>
              <a:rPr dirty="0" err="1"/>
              <a:t>weithred</a:t>
            </a:r>
            <a:r>
              <a:rPr dirty="0"/>
              <a:t>.</a:t>
            </a:r>
          </a:p>
        </p:txBody>
      </p:sp>
      <p:pic>
        <p:nvPicPr>
          <p:cNvPr id="218" name="Picture 3" descr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045" y="1798698"/>
            <a:ext cx="3428699" cy="2780027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2" name="Title 1"/>
          <p:cNvSpPr txBox="1">
            <a:spLocks noGrp="1"/>
          </p:cNvSpPr>
          <p:nvPr>
            <p:ph type="title"/>
          </p:nvPr>
        </p:nvSpPr>
        <p:spPr>
          <a:xfrm>
            <a:off x="564776" y="123511"/>
            <a:ext cx="7974104" cy="1325563"/>
          </a:xfrm>
          <a:prstGeom prst="rect">
            <a:avLst/>
          </a:prstGeom>
        </p:spPr>
        <p:txBody>
          <a:bodyPr/>
          <a:lstStyle>
            <a:lvl1pPr algn="ctr" defTabSz="758951">
              <a:defRPr sz="3652">
                <a:latin typeface="Comic Sans MS"/>
                <a:ea typeface="Comic Sans MS"/>
                <a:cs typeface="Comic Sans MS"/>
                <a:sym typeface="Comic Sans MS"/>
              </a:defRPr>
            </a:lvl1pPr>
          </a:lstStyle>
          <a:p>
            <a:r>
              <a:t>Key principle of the Welsh curriculum framework</a:t>
            </a:r>
          </a:p>
        </p:txBody>
      </p:sp>
      <p:sp>
        <p:nvSpPr>
          <p:cNvPr id="213" name="Content Placeholder 2"/>
          <p:cNvSpPr txBox="1">
            <a:spLocks noGrp="1"/>
          </p:cNvSpPr>
          <p:nvPr>
            <p:ph type="body" sz="half" idx="1"/>
          </p:nvPr>
        </p:nvSpPr>
        <p:spPr>
          <a:xfrm>
            <a:off x="3852581" y="1707256"/>
            <a:ext cx="4859432" cy="3915769"/>
          </a:xfrm>
          <a:prstGeom prst="rect">
            <a:avLst/>
          </a:prstGeom>
        </p:spPr>
        <p:txBody>
          <a:bodyPr/>
          <a:lstStyle/>
          <a:p>
            <a:pPr marL="0" indent="0" algn="ctr" defTabSz="841247">
              <a:lnSpc>
                <a:spcPct val="81000"/>
              </a:lnSpc>
              <a:spcBef>
                <a:spcPts val="900"/>
              </a:spcBef>
              <a:buSzTx/>
              <a:buNone/>
              <a:defRPr sz="3128"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t>A key principle of the Welsh curriculum is </a:t>
            </a:r>
            <a:r>
              <a:rPr b="1"/>
              <a:t>subsidiarity. </a:t>
            </a:r>
            <a:endParaRPr sz="2116"/>
          </a:p>
          <a:p>
            <a:pPr marL="0" indent="0" algn="ctr" defTabSz="841247">
              <a:lnSpc>
                <a:spcPct val="81000"/>
              </a:lnSpc>
              <a:spcBef>
                <a:spcPts val="900"/>
              </a:spcBef>
              <a:buSzTx/>
              <a:buNone/>
              <a:defRPr sz="3128"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t>The power to take the decisions about the curriculum should stay as close to the action as possible.</a:t>
            </a:r>
          </a:p>
        </p:txBody>
      </p:sp>
      <p:pic>
        <p:nvPicPr>
          <p:cNvPr id="214" name="Picture 3" descr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045" y="2141598"/>
            <a:ext cx="3428699" cy="2780027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0" name="Text Placeholder 2"/>
          <p:cNvSpPr txBox="1">
            <a:spLocks noGrp="1"/>
          </p:cNvSpPr>
          <p:nvPr>
            <p:ph type="body" sz="quarter" idx="1"/>
          </p:nvPr>
        </p:nvSpPr>
        <p:spPr>
          <a:xfrm>
            <a:off x="524738" y="330582"/>
            <a:ext cx="3868341" cy="823914"/>
          </a:xfrm>
          <a:prstGeom prst="rect">
            <a:avLst/>
          </a:prstGeom>
        </p:spPr>
        <p:txBody>
          <a:bodyPr/>
          <a:lstStyle>
            <a:lvl1pPr algn="ctr">
              <a:defRPr b="0">
                <a:latin typeface="Comic Sans MS"/>
                <a:ea typeface="Comic Sans MS"/>
                <a:cs typeface="Comic Sans MS"/>
                <a:sym typeface="Comic Sans MS"/>
              </a:defRPr>
            </a:lvl1pPr>
          </a:lstStyle>
          <a:p>
            <a:r>
              <a:t>Cwricwlwm i Gymru</a:t>
            </a:r>
          </a:p>
        </p:txBody>
      </p:sp>
      <p:sp>
        <p:nvSpPr>
          <p:cNvPr id="221" name="Text Placeholder 4"/>
          <p:cNvSpPr>
            <a:spLocks noGrp="1"/>
          </p:cNvSpPr>
          <p:nvPr>
            <p:ph type="body" idx="21"/>
          </p:nvPr>
        </p:nvSpPr>
        <p:spPr>
          <a:xfrm>
            <a:off x="4750018" y="330582"/>
            <a:ext cx="3887392" cy="823914"/>
          </a:xfrm>
          <a:prstGeom prst="rect">
            <a:avLst/>
          </a:prstGeom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/>
          <a:lstStyle>
            <a:lvl1pPr marL="0" indent="0" algn="ctr">
              <a:buSzTx/>
              <a:buFontTx/>
              <a:buNone/>
              <a:defRPr sz="2400">
                <a:latin typeface="Comic Sans MS"/>
                <a:ea typeface="Comic Sans MS"/>
                <a:cs typeface="Comic Sans MS"/>
                <a:sym typeface="Comic Sans MS"/>
              </a:defRPr>
            </a:lvl1pPr>
          </a:lstStyle>
          <a:p>
            <a:r>
              <a:t>The Curriculum for Wales</a:t>
            </a:r>
          </a:p>
        </p:txBody>
      </p:sp>
      <p:pic>
        <p:nvPicPr>
          <p:cNvPr id="222" name="Picture 13" descr="Picture 1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156981" y="4269459"/>
            <a:ext cx="960859" cy="1346676"/>
          </a:xfrm>
          <a:prstGeom prst="rect">
            <a:avLst/>
          </a:prstGeom>
          <a:ln w="38100">
            <a:solidFill>
              <a:schemeClr val="accent1"/>
            </a:solidFill>
          </a:ln>
        </p:spPr>
      </p:pic>
      <p:pic>
        <p:nvPicPr>
          <p:cNvPr id="223" name="Picture 14" descr="Picture 1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04092" y="1371600"/>
            <a:ext cx="4198527" cy="2973347"/>
          </a:xfrm>
          <a:prstGeom prst="rect">
            <a:avLst/>
          </a:prstGeom>
          <a:ln w="12700">
            <a:miter lim="400000"/>
          </a:ln>
        </p:spPr>
      </p:pic>
      <p:pic>
        <p:nvPicPr>
          <p:cNvPr id="224" name="Picture 15" descr="Picture 1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02617" y="1666297"/>
            <a:ext cx="1956436" cy="2748838"/>
          </a:xfrm>
          <a:prstGeom prst="rect">
            <a:avLst/>
          </a:prstGeom>
          <a:ln w="57150">
            <a:solidFill>
              <a:schemeClr val="accent1"/>
            </a:solidFill>
          </a:ln>
        </p:spPr>
      </p:pic>
      <p:pic>
        <p:nvPicPr>
          <p:cNvPr id="225" name="Picture 16" descr="Picture 16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2244" y="1764925"/>
            <a:ext cx="1976666" cy="2724170"/>
          </a:xfrm>
          <a:prstGeom prst="rect">
            <a:avLst/>
          </a:prstGeom>
          <a:ln w="57150">
            <a:solidFill>
              <a:schemeClr val="accent1"/>
            </a:solidFill>
          </a:ln>
        </p:spPr>
      </p:pic>
      <p:pic>
        <p:nvPicPr>
          <p:cNvPr id="226" name="Picture 12" descr="Picture 12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64751" y="4305520"/>
            <a:ext cx="901257" cy="1274552"/>
          </a:xfrm>
          <a:prstGeom prst="rect">
            <a:avLst/>
          </a:prstGeom>
          <a:ln w="38100">
            <a:solidFill>
              <a:schemeClr val="accent1"/>
            </a:solidFill>
          </a:ln>
        </p:spPr>
      </p:pic>
    </p:spTree>
  </p:cSld>
  <p:clrMapOvr>
    <a:masterClrMapping/>
  </p:clrMapOvr>
  <p:transition spd="med"/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0" name="Content Placeholder 6" descr="Content Placeholder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1012" y="1690711"/>
            <a:ext cx="3867151" cy="3870698"/>
          </a:xfrm>
          <a:prstGeom prst="rect">
            <a:avLst/>
          </a:prstGeom>
          <a:ln w="12700">
            <a:miter lim="400000"/>
          </a:ln>
        </p:spPr>
      </p:pic>
      <p:sp>
        <p:nvSpPr>
          <p:cNvPr id="231" name="Text Placeholder 2"/>
          <p:cNvSpPr txBox="1">
            <a:spLocks noGrp="1"/>
          </p:cNvSpPr>
          <p:nvPr>
            <p:ph type="body" sz="quarter" idx="1"/>
          </p:nvPr>
        </p:nvSpPr>
        <p:spPr>
          <a:xfrm>
            <a:off x="524738" y="330582"/>
            <a:ext cx="3868341" cy="823914"/>
          </a:xfrm>
          <a:prstGeom prst="rect">
            <a:avLst/>
          </a:prstGeom>
        </p:spPr>
        <p:txBody>
          <a:bodyPr/>
          <a:lstStyle>
            <a:lvl1pPr algn="ctr">
              <a:defRPr sz="2200" b="0">
                <a:latin typeface="Comic Sans MS"/>
                <a:ea typeface="Comic Sans MS"/>
                <a:cs typeface="Comic Sans MS"/>
                <a:sym typeface="Comic Sans MS"/>
              </a:defRPr>
            </a:lvl1pPr>
          </a:lstStyle>
          <a:p>
            <a:r>
              <a:t>Pedwar diben y cwricwlwm - beth ydyn nhw?</a:t>
            </a:r>
          </a:p>
        </p:txBody>
      </p:sp>
      <p:sp>
        <p:nvSpPr>
          <p:cNvPr id="232" name="Text Placeholder 4"/>
          <p:cNvSpPr>
            <a:spLocks noGrp="1"/>
          </p:cNvSpPr>
          <p:nvPr>
            <p:ph type="body" idx="21"/>
          </p:nvPr>
        </p:nvSpPr>
        <p:spPr>
          <a:xfrm>
            <a:off x="4750018" y="330582"/>
            <a:ext cx="3887392" cy="823914"/>
          </a:xfrm>
          <a:prstGeom prst="rect">
            <a:avLst/>
          </a:prstGeom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/>
          <a:lstStyle>
            <a:lvl1pPr marL="0" indent="0" algn="ctr">
              <a:buSzTx/>
              <a:buFontTx/>
              <a:buNone/>
              <a:defRPr sz="2200">
                <a:latin typeface="Comic Sans MS"/>
                <a:ea typeface="Comic Sans MS"/>
                <a:cs typeface="Comic Sans MS"/>
                <a:sym typeface="Comic Sans MS"/>
              </a:defRPr>
            </a:lvl1pPr>
          </a:lstStyle>
          <a:p>
            <a:r>
              <a:t>The four purposes of the curriculum – what are they?</a:t>
            </a:r>
          </a:p>
        </p:txBody>
      </p:sp>
      <p:pic>
        <p:nvPicPr>
          <p:cNvPr id="233" name="Picture 7" descr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43137" y="1690711"/>
            <a:ext cx="3976147" cy="3734017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7" name="Title 1"/>
          <p:cNvSpPr txBox="1">
            <a:spLocks noGrp="1"/>
          </p:cNvSpPr>
          <p:nvPr>
            <p:ph type="title"/>
          </p:nvPr>
        </p:nvSpPr>
        <p:spPr>
          <a:xfrm>
            <a:off x="1694358" y="226724"/>
            <a:ext cx="7886701" cy="994172"/>
          </a:xfrm>
          <a:prstGeom prst="rect">
            <a:avLst/>
          </a:prstGeom>
        </p:spPr>
        <p:txBody>
          <a:bodyPr/>
          <a:lstStyle>
            <a:lvl1pPr>
              <a:defRPr>
                <a:latin typeface="Comic Sans MS"/>
                <a:ea typeface="Comic Sans MS"/>
                <a:cs typeface="Comic Sans MS"/>
                <a:sym typeface="Comic Sans MS"/>
              </a:defRPr>
            </a:lvl1pPr>
          </a:lstStyle>
          <a:p>
            <a:r>
              <a:t>Overview of the AoLEs</a:t>
            </a:r>
          </a:p>
        </p:txBody>
      </p:sp>
      <p:pic>
        <p:nvPicPr>
          <p:cNvPr id="238" name="Content Placeholder 5" descr="Content Placeholder 5"/>
          <p:cNvPicPr>
            <a:picLocks noChangeAspect="1"/>
          </p:cNvPicPr>
          <p:nvPr/>
        </p:nvPicPr>
        <p:blipFill>
          <a:blip r:embed="rId2"/>
          <a:srcRect l="19816" t="25290" r="20982" b="16305"/>
          <a:stretch>
            <a:fillRect/>
          </a:stretch>
        </p:blipFill>
        <p:spPr>
          <a:xfrm>
            <a:off x="1358060" y="1322068"/>
            <a:ext cx="6062127" cy="3987100"/>
          </a:xfrm>
          <a:prstGeom prst="rect">
            <a:avLst/>
          </a:prstGeom>
          <a:ln w="38100">
            <a:solidFill>
              <a:schemeClr val="accent1"/>
            </a:solidFill>
          </a:ln>
        </p:spPr>
      </p:pic>
    </p:spTree>
  </p:cSld>
  <p:clrMapOvr>
    <a:masterClrMapping/>
  </p:clrMapOvr>
  <p:transition spd="med"/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0" name="Title 1"/>
          <p:cNvSpPr txBox="1">
            <a:spLocks noGrp="1"/>
          </p:cNvSpPr>
          <p:nvPr>
            <p:ph type="title"/>
          </p:nvPr>
        </p:nvSpPr>
        <p:spPr>
          <a:xfrm>
            <a:off x="1694358" y="226724"/>
            <a:ext cx="7886701" cy="994172"/>
          </a:xfrm>
          <a:prstGeom prst="rect">
            <a:avLst/>
          </a:prstGeom>
        </p:spPr>
        <p:txBody>
          <a:bodyPr/>
          <a:lstStyle>
            <a:lvl1pPr defTabSz="731520">
              <a:defRPr sz="3120">
                <a:latin typeface="Comic Sans MS"/>
                <a:ea typeface="Comic Sans MS"/>
                <a:cs typeface="Comic Sans MS"/>
                <a:sym typeface="Comic Sans MS"/>
              </a:defRPr>
            </a:lvl1pPr>
          </a:lstStyle>
          <a:p>
            <a:r>
              <a:t>Trosolwg o’r MDaPh</a:t>
            </a:r>
            <a:endParaRPr>
              <a:latin typeface="Calibri Light"/>
              <a:ea typeface="Calibri Light"/>
              <a:cs typeface="Calibri Light"/>
              <a:sym typeface="Calibri Light"/>
            </a:endParaRPr>
          </a:p>
        </p:txBody>
      </p:sp>
      <p:pic>
        <p:nvPicPr>
          <p:cNvPr id="241" name="Screenshot 2022-10-26 at 11.07.04.png" descr="Screenshot 2022-10-26 at 11.07.04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9826" y="944953"/>
            <a:ext cx="7742605" cy="4489290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43" name="Table 1"/>
          <p:cNvGraphicFramePr/>
          <p:nvPr/>
        </p:nvGraphicFramePr>
        <p:xfrm>
          <a:off x="1524894" y="628650"/>
          <a:ext cx="6292332" cy="4351338"/>
        </p:xfrm>
        <a:graphic>
          <a:graphicData uri="http://schemas.openxmlformats.org/drawingml/2006/table">
            <a:tbl>
              <a:tblPr>
                <a:tableStyleId>{4C3C2611-4C71-4FC5-86AE-919BDF0F9419}</a:tableStyleId>
              </a:tblPr>
              <a:tblGrid>
                <a:gridCol w="1318178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506076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598557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869521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448703">
                <a:tc gridSpan="4"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Bef>
                          <a:spcPts val="800"/>
                        </a:spcBef>
                        <a:defRPr sz="1800"/>
                      </a:pPr>
                      <a:r>
                        <a:rPr sz="1500">
                          <a:solidFill>
                            <a:srgbClr val="1F1F1F"/>
                          </a:solidFill>
                        </a:rPr>
                        <a:t>The Twelve Pedagogical Principles</a:t>
                      </a:r>
                    </a:p>
                  </a:txBody>
                  <a:tcPr marL="23036" marR="23036" marT="23036" marB="23036" horzOverflow="overflow">
                    <a:lnL w="12700">
                      <a:miter lim="400000"/>
                    </a:lnL>
                    <a:lnR w="12700">
                      <a:miter lim="400000"/>
                    </a:lnR>
                    <a:lnT w="12700">
                      <a:miter lim="400000"/>
                    </a:lnT>
                    <a:lnB w="12700">
                      <a:miter lim="400000"/>
                    </a:lnB>
                    <a:solidFill>
                      <a:srgbClr val="9DC3E6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537037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Bef>
                          <a:spcPts val="800"/>
                        </a:spcBef>
                        <a:defRPr sz="1800"/>
                      </a:pPr>
                      <a:r>
                        <a:rPr sz="1100">
                          <a:solidFill>
                            <a:srgbClr val="1F1F1F"/>
                          </a:solidFill>
                        </a:rPr>
                        <a:t>maintains a consistent focus on the overall purposes of the curriculum</a:t>
                      </a:r>
                    </a:p>
                  </a:txBody>
                  <a:tcPr marL="23036" marR="23036" marT="23036" marB="23036" horzOverflow="overflow">
                    <a:lnL w="12700">
                      <a:miter lim="400000"/>
                    </a:lnL>
                    <a:lnR w="12700">
                      <a:miter lim="400000"/>
                    </a:lnR>
                    <a:lnT w="12700">
                      <a:miter lim="400000"/>
                    </a:lnT>
                    <a:lnB w="12700">
                      <a:miter lim="400000"/>
                    </a:lnB>
                    <a:solidFill>
                      <a:srgbClr val="9DC3E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Bef>
                          <a:spcPts val="800"/>
                        </a:spcBef>
                        <a:defRPr sz="1800"/>
                      </a:pPr>
                      <a:r>
                        <a:rPr sz="1100">
                          <a:solidFill>
                            <a:srgbClr val="1F1F1F"/>
                          </a:solidFill>
                        </a:rPr>
                        <a:t>challenges all learners by encouraging them to recognise the importance of sustained effort in meeting expectations that are high but achievable for them</a:t>
                      </a:r>
                    </a:p>
                  </a:txBody>
                  <a:tcPr marL="23036" marR="23036" marT="23036" marB="23036" horzOverflow="overflow">
                    <a:lnL w="12700">
                      <a:miter lim="400000"/>
                    </a:lnL>
                    <a:lnR w="12700">
                      <a:miter lim="400000"/>
                    </a:lnR>
                    <a:lnT w="12700">
                      <a:miter lim="400000"/>
                    </a:lnT>
                    <a:lnB w="12700">
                      <a:miter lim="400000"/>
                    </a:lnB>
                    <a:solidFill>
                      <a:srgbClr val="F5B183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Bef>
                          <a:spcPts val="800"/>
                        </a:spcBef>
                        <a:defRPr sz="1800"/>
                      </a:pPr>
                      <a:r>
                        <a:rPr sz="1100">
                          <a:solidFill>
                            <a:srgbClr val="1F1F1F"/>
                          </a:solidFill>
                        </a:rPr>
                        <a:t>means employing a blend of approaches including direct teaching</a:t>
                      </a:r>
                    </a:p>
                  </a:txBody>
                  <a:tcPr marL="23036" marR="23036" marT="23036" marB="23036" horzOverflow="overflow">
                    <a:lnL w="12700">
                      <a:miter lim="400000"/>
                    </a:lnL>
                    <a:lnR w="12700">
                      <a:miter lim="400000"/>
                    </a:lnR>
                    <a:lnT w="12700">
                      <a:miter lim="400000"/>
                    </a:lnT>
                    <a:lnB w="12700">
                      <a:miter lim="400000"/>
                    </a:lnB>
                    <a:solidFill>
                      <a:srgbClr val="FFDA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Bef>
                          <a:spcPts val="800"/>
                        </a:spcBef>
                        <a:defRPr sz="1800"/>
                      </a:pPr>
                      <a:r>
                        <a:rPr sz="1100">
                          <a:solidFill>
                            <a:srgbClr val="1F1F1F"/>
                          </a:solidFill>
                        </a:rPr>
                        <a:t>means employing a blend of approaches including those that promote problem-solving, creative and critical thinking</a:t>
                      </a:r>
                    </a:p>
                  </a:txBody>
                  <a:tcPr marL="23036" marR="23036" marT="23036" marB="23036" horzOverflow="overflow">
                    <a:lnL w="12700">
                      <a:miter lim="400000"/>
                    </a:lnL>
                    <a:lnR w="12700">
                      <a:miter lim="400000"/>
                    </a:lnR>
                    <a:lnT w="12700">
                      <a:miter lim="400000"/>
                    </a:lnT>
                    <a:lnB w="12700">
                      <a:miter lim="400000"/>
                    </a:lnB>
                    <a:solidFill>
                      <a:srgbClr val="D7AEC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182799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Bef>
                          <a:spcPts val="800"/>
                        </a:spcBef>
                        <a:defRPr sz="1800"/>
                      </a:pPr>
                      <a:r>
                        <a:rPr sz="1100">
                          <a:solidFill>
                            <a:srgbClr val="1F1F1F"/>
                          </a:solidFill>
                        </a:rPr>
                        <a:t>sets tasks and selects resources that build on previous knowledge and experience and engage interest</a:t>
                      </a:r>
                    </a:p>
                  </a:txBody>
                  <a:tcPr marL="23036" marR="23036" marT="23036" marB="23036" horzOverflow="overflow">
                    <a:lnL w="12700">
                      <a:miter lim="400000"/>
                    </a:lnL>
                    <a:lnR w="12700">
                      <a:miter lim="400000"/>
                    </a:lnR>
                    <a:lnT w="12700">
                      <a:miter lim="400000"/>
                    </a:lnT>
                    <a:lnB w="12700">
                      <a:miter lim="400000"/>
                    </a:lnB>
                    <a:solidFill>
                      <a:srgbClr val="F8CBAD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Bef>
                          <a:spcPts val="800"/>
                        </a:spcBef>
                        <a:defRPr sz="1800"/>
                      </a:pPr>
                      <a:r>
                        <a:rPr sz="1100">
                          <a:solidFill>
                            <a:srgbClr val="1F1F1F"/>
                          </a:solidFill>
                        </a:rPr>
                        <a:t>creates authentic contexts for learning</a:t>
                      </a:r>
                    </a:p>
                  </a:txBody>
                  <a:tcPr marL="23036" marR="23036" marT="23036" marB="23036" horzOverflow="overflow">
                    <a:lnL w="12700">
                      <a:miter lim="400000"/>
                    </a:lnL>
                    <a:lnR w="12700">
                      <a:miter lim="400000"/>
                    </a:lnR>
                    <a:lnT w="12700">
                      <a:miter lim="400000"/>
                    </a:lnT>
                    <a:lnB w="12700">
                      <a:miter lim="400000"/>
                    </a:lnB>
                    <a:solidFill>
                      <a:srgbClr val="FFE699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Bef>
                          <a:spcPts val="800"/>
                        </a:spcBef>
                        <a:defRPr sz="1800"/>
                      </a:pPr>
                      <a:r>
                        <a:rPr sz="1100">
                          <a:solidFill>
                            <a:srgbClr val="1F1F1F"/>
                          </a:solidFill>
                        </a:rPr>
                        <a:t>means employing assessment for learning principles</a:t>
                      </a:r>
                    </a:p>
                  </a:txBody>
                  <a:tcPr marL="23036" marR="23036" marT="23036" marB="23036" horzOverflow="overflow">
                    <a:lnL w="12700">
                      <a:miter lim="400000"/>
                    </a:lnL>
                    <a:lnR w="12700">
                      <a:miter lim="400000"/>
                    </a:lnR>
                    <a:lnT w="12700">
                      <a:miter lim="400000"/>
                    </a:lnT>
                    <a:lnB w="12700">
                      <a:miter lim="400000"/>
                    </a:lnB>
                    <a:solidFill>
                      <a:srgbClr val="EBD7E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Bef>
                          <a:spcPts val="800"/>
                        </a:spcBef>
                        <a:defRPr sz="1800"/>
                      </a:pPr>
                      <a:r>
                        <a:rPr sz="1100">
                          <a:solidFill>
                            <a:srgbClr val="1F1F1F"/>
                          </a:solidFill>
                        </a:rPr>
                        <a:t>ranges within and across Areas</a:t>
                      </a:r>
                    </a:p>
                  </a:txBody>
                  <a:tcPr marL="23036" marR="23036" marT="23036" marB="23036" horzOverflow="overflow">
                    <a:lnL w="12700">
                      <a:miter lim="400000"/>
                    </a:lnL>
                    <a:lnR w="12700">
                      <a:miter lim="400000"/>
                    </a:lnR>
                    <a:lnT w="12700">
                      <a:miter lim="400000"/>
                    </a:lnT>
                    <a:lnB w="12700">
                      <a:miter lim="400000"/>
                    </a:lnB>
                    <a:solidFill>
                      <a:srgbClr val="BED7E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182799">
                <a:tc>
                  <a:txBody>
                    <a:bodyPr/>
                    <a:lstStyle/>
                    <a:p>
                      <a:pPr algn="ctr">
                        <a:lnSpc>
                          <a:spcPct val="119000"/>
                        </a:lnSpc>
                        <a:spcBef>
                          <a:spcPts val="600"/>
                        </a:spcBef>
                        <a:defRPr sz="1800"/>
                      </a:pPr>
                      <a:r>
                        <a:rPr sz="1100">
                          <a:solidFill>
                            <a:srgbClr val="1F1F1F"/>
                          </a:solidFill>
                        </a:rPr>
                        <a:t>regularly reinforces the cross-curricular skills of literacy, numeracy and digital </a:t>
                      </a:r>
                    </a:p>
                  </a:txBody>
                  <a:tcPr marL="23036" marR="23036" marT="23036" marB="23036" horzOverflow="overflow">
                    <a:lnL w="12700">
                      <a:miter lim="400000"/>
                    </a:lnL>
                    <a:lnR w="12700">
                      <a:miter lim="400000"/>
                    </a:lnR>
                    <a:lnT w="12700">
                      <a:miter lim="400000"/>
                    </a:lnT>
                    <a:lnB w="12700">
                      <a:miter lim="400000"/>
                    </a:lnB>
                    <a:solidFill>
                      <a:srgbClr val="FFDA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Bef>
                          <a:spcPts val="800"/>
                        </a:spcBef>
                        <a:defRPr sz="1800"/>
                      </a:pPr>
                      <a:r>
                        <a:rPr sz="1100">
                          <a:solidFill>
                            <a:srgbClr val="1F1F1F"/>
                          </a:solidFill>
                        </a:rPr>
                        <a:t>encourages learners to take increasing responsibility for their own learning</a:t>
                      </a:r>
                    </a:p>
                  </a:txBody>
                  <a:tcPr marL="23036" marR="23036" marT="23036" marB="23036" horzOverflow="overflow">
                    <a:lnL w="12700">
                      <a:miter lim="400000"/>
                    </a:lnL>
                    <a:lnR w="12700">
                      <a:miter lim="400000"/>
                    </a:lnR>
                    <a:lnT w="12700">
                      <a:miter lim="400000"/>
                    </a:lnT>
                    <a:lnB w="12700">
                      <a:miter lim="400000"/>
                    </a:lnB>
                    <a:solidFill>
                      <a:srgbClr val="C285A3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Bef>
                          <a:spcPts val="800"/>
                        </a:spcBef>
                        <a:defRPr sz="1800"/>
                      </a:pPr>
                      <a:r>
                        <a:rPr sz="1100">
                          <a:solidFill>
                            <a:srgbClr val="1F1F1F"/>
                          </a:solidFill>
                        </a:rPr>
                        <a:t>supports social and emotional development and positive relationships</a:t>
                      </a:r>
                    </a:p>
                  </a:txBody>
                  <a:tcPr marL="23036" marR="23036" marT="23036" marB="23036" horzOverflow="overflow">
                    <a:lnL w="12700">
                      <a:miter lim="400000"/>
                    </a:lnL>
                    <a:lnR w="12700">
                      <a:miter lim="400000"/>
                    </a:lnR>
                    <a:lnT w="12700">
                      <a:miter lim="400000"/>
                    </a:lnT>
                    <a:lnB w="12700">
                      <a:miter lim="400000"/>
                    </a:lnB>
                    <a:solidFill>
                      <a:srgbClr val="9DC3E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Bef>
                          <a:spcPts val="800"/>
                        </a:spcBef>
                        <a:defRPr sz="1800"/>
                      </a:pPr>
                      <a:r>
                        <a:rPr sz="1100">
                          <a:solidFill>
                            <a:srgbClr val="1F1F1F"/>
                          </a:solidFill>
                        </a:rPr>
                        <a:t>encourages collaboration</a:t>
                      </a:r>
                    </a:p>
                  </a:txBody>
                  <a:tcPr marL="23036" marR="23036" marT="23036" marB="23036" horzOverflow="overflow">
                    <a:lnL w="12700">
                      <a:miter lim="400000"/>
                    </a:lnL>
                    <a:lnR w="12700">
                      <a:miter lim="400000"/>
                    </a:lnR>
                    <a:lnT w="12700">
                      <a:miter lim="400000"/>
                    </a:lnT>
                    <a:lnB w="12700">
                      <a:miter lim="400000"/>
                    </a:lnB>
                    <a:solidFill>
                      <a:srgbClr val="F5B18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</p:spTree>
  </p:cSld>
  <p:clrMapOvr>
    <a:masterClrMapping/>
  </p:clrMapOvr>
  <p:transition spd="med"/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5" name="Screenshot 2022-10-26 at 10.45.32.png" descr="Screenshot 2022-10-26 at 10.45.32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8585" y="259754"/>
            <a:ext cx="7406830" cy="5105986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7" name="Text Placeholder 2"/>
          <p:cNvSpPr txBox="1">
            <a:spLocks noGrp="1"/>
          </p:cNvSpPr>
          <p:nvPr>
            <p:ph type="body" sz="quarter" idx="1"/>
          </p:nvPr>
        </p:nvSpPr>
        <p:spPr>
          <a:xfrm>
            <a:off x="524738" y="330582"/>
            <a:ext cx="3868341" cy="823914"/>
          </a:xfrm>
          <a:prstGeom prst="rect">
            <a:avLst/>
          </a:prstGeom>
        </p:spPr>
        <p:txBody>
          <a:bodyPr/>
          <a:lstStyle>
            <a:lvl1pPr>
              <a:defRPr b="0">
                <a:latin typeface="Comic Sans MS"/>
                <a:ea typeface="Comic Sans MS"/>
                <a:cs typeface="Comic Sans MS"/>
                <a:sym typeface="Comic Sans MS"/>
              </a:defRPr>
            </a:lvl1pPr>
          </a:lstStyle>
          <a:p>
            <a:r>
              <a:t>Camau Cynnydd</a:t>
            </a:r>
          </a:p>
        </p:txBody>
      </p:sp>
      <p:sp>
        <p:nvSpPr>
          <p:cNvPr id="248" name="Text Placeholder 4"/>
          <p:cNvSpPr>
            <a:spLocks noGrp="1"/>
          </p:cNvSpPr>
          <p:nvPr>
            <p:ph type="body" idx="21"/>
          </p:nvPr>
        </p:nvSpPr>
        <p:spPr>
          <a:xfrm>
            <a:off x="4750018" y="330582"/>
            <a:ext cx="3887392" cy="823914"/>
          </a:xfrm>
          <a:prstGeom prst="rect">
            <a:avLst/>
          </a:prstGeom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/>
          <a:lstStyle>
            <a:lvl1pPr marL="0" indent="0" algn="ctr">
              <a:buSzTx/>
              <a:buFontTx/>
              <a:buNone/>
              <a:defRPr sz="2400">
                <a:latin typeface="Comic Sans MS"/>
                <a:ea typeface="Comic Sans MS"/>
                <a:cs typeface="Comic Sans MS"/>
                <a:sym typeface="Comic Sans MS"/>
              </a:defRPr>
            </a:lvl1pPr>
          </a:lstStyle>
          <a:p>
            <a:r>
              <a:t>Progression Steps</a:t>
            </a:r>
          </a:p>
        </p:txBody>
      </p:sp>
      <p:pic>
        <p:nvPicPr>
          <p:cNvPr id="249" name="Content Placeholder 1" descr="Content Placeholder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60276" y="1456202"/>
            <a:ext cx="3777134" cy="3983411"/>
          </a:xfrm>
          <a:prstGeom prst="rect">
            <a:avLst/>
          </a:prstGeom>
          <a:ln w="12700">
            <a:miter lim="400000"/>
          </a:ln>
        </p:spPr>
      </p:pic>
      <p:pic>
        <p:nvPicPr>
          <p:cNvPr id="250" name="Picture 6" descr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46862" y="1644575"/>
            <a:ext cx="3576368" cy="3660289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E9E84FF1-DA58-BA4F-AB4D-192179F1F94D}"/>
              </a:ext>
            </a:extLst>
          </p:cNvPr>
          <p:cNvSpPr txBox="1"/>
          <p:nvPr/>
        </p:nvSpPr>
        <p:spPr>
          <a:xfrm>
            <a:off x="590765" y="249735"/>
            <a:ext cx="7726166" cy="60016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u="sng" dirty="0" err="1">
                <a:latin typeface="Comic Sans MS" panose="030F0702030302020204" pitchFamily="66" charset="0"/>
              </a:rPr>
              <a:t>Celfyddydau</a:t>
            </a:r>
            <a:r>
              <a:rPr lang="en-GB" sz="2400" b="1" u="sng" dirty="0">
                <a:latin typeface="Comic Sans MS" panose="030F0702030302020204" pitchFamily="66" charset="0"/>
              </a:rPr>
              <a:t> </a:t>
            </a:r>
            <a:r>
              <a:rPr lang="en-GB" sz="2400" b="1" u="sng" dirty="0" err="1">
                <a:latin typeface="Comic Sans MS" panose="030F0702030302020204" pitchFamily="66" charset="0"/>
              </a:rPr>
              <a:t>Mynegiannol-</a:t>
            </a:r>
            <a:r>
              <a:rPr lang="en-GB" sz="2400" u="sng" dirty="0" err="1">
                <a:latin typeface="Comic Sans MS" panose="030F0702030302020204" pitchFamily="66" charset="0"/>
              </a:rPr>
              <a:t>Sgiliau</a:t>
            </a:r>
            <a:r>
              <a:rPr lang="en-GB" sz="2400" u="sng" dirty="0">
                <a:latin typeface="Comic Sans MS" panose="030F0702030302020204" pitchFamily="66" charset="0"/>
              </a:rPr>
              <a:t> a </a:t>
            </a:r>
            <a:r>
              <a:rPr lang="en-GB" sz="2400" u="sng" dirty="0" err="1">
                <a:latin typeface="Comic Sans MS" panose="030F0702030302020204" pitchFamily="66" charset="0"/>
              </a:rPr>
              <a:t>gwybodaeth</a:t>
            </a:r>
            <a:r>
              <a:rPr lang="en-GB" sz="2400" u="sng" dirty="0">
                <a:latin typeface="Comic Sans MS" panose="030F0702030302020204" pitchFamily="66" charset="0"/>
              </a:rPr>
              <a:t> </a:t>
            </a:r>
            <a:r>
              <a:rPr lang="en-GB" sz="2400" b="1" u="sng" dirty="0">
                <a:latin typeface="Comic Sans MS" panose="030F0702030302020204" pitchFamily="66" charset="0"/>
              </a:rPr>
              <a:t>Expressive Arts - </a:t>
            </a:r>
            <a:r>
              <a:rPr lang="en-GB" sz="2400" u="sng" dirty="0">
                <a:latin typeface="Comic Sans MS" panose="030F0702030302020204" pitchFamily="66" charset="0"/>
              </a:rPr>
              <a:t>Skills and information</a:t>
            </a:r>
          </a:p>
          <a:p>
            <a:endParaRPr lang="en-GB" sz="2400" b="1" u="sng" dirty="0">
              <a:latin typeface="Comic Sans MS" panose="030F0702030302020204" pitchFamily="66" charset="0"/>
            </a:endParaRPr>
          </a:p>
          <a:p>
            <a:r>
              <a:rPr lang="en-GB" sz="2400" b="1" u="sng" dirty="0">
                <a:latin typeface="Comic Sans MS" panose="030F0702030302020204" pitchFamily="66" charset="0"/>
              </a:rPr>
              <a:t>Y 5 </a:t>
            </a:r>
            <a:r>
              <a:rPr lang="en-GB" sz="2400" b="1" u="sng" dirty="0" err="1">
                <a:latin typeface="Comic Sans MS" panose="030F0702030302020204" pitchFamily="66" charset="0"/>
              </a:rPr>
              <a:t>disgyblaeth</a:t>
            </a:r>
            <a:r>
              <a:rPr lang="en-GB" sz="2400" b="1" u="sng" dirty="0">
                <a:latin typeface="Comic Sans MS" panose="030F0702030302020204" pitchFamily="66" charset="0"/>
              </a:rPr>
              <a:t> </a:t>
            </a:r>
            <a:r>
              <a:rPr lang="en-GB" sz="2400" u="sng" dirty="0">
                <a:latin typeface="Comic Sans MS" panose="030F0702030302020204" pitchFamily="66" charset="0"/>
              </a:rPr>
              <a:t>/ The 5 disciplines</a:t>
            </a:r>
          </a:p>
          <a:p>
            <a:endParaRPr lang="en-GB" sz="2400" u="sng" dirty="0">
              <a:latin typeface="Comic Sans MS" panose="030F0702030302020204" pitchFamily="66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3600" b="1" dirty="0" err="1">
                <a:latin typeface="Comic Sans MS" panose="030F0702030302020204" pitchFamily="66" charset="0"/>
              </a:rPr>
              <a:t>Celf</a:t>
            </a:r>
            <a:r>
              <a:rPr lang="en-GB" sz="3600" dirty="0">
                <a:latin typeface="Comic Sans MS" panose="030F0702030302020204" pitchFamily="66" charset="0"/>
              </a:rPr>
              <a:t> / Art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3600" b="1" dirty="0" err="1">
                <a:latin typeface="Comic Sans MS" panose="030F0702030302020204" pitchFamily="66" charset="0"/>
              </a:rPr>
              <a:t>Cerddoriaeth</a:t>
            </a:r>
            <a:r>
              <a:rPr lang="en-GB" sz="3600" dirty="0">
                <a:latin typeface="Comic Sans MS" panose="030F0702030302020204" pitchFamily="66" charset="0"/>
              </a:rPr>
              <a:t> / Music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3600" b="1" dirty="0">
                <a:latin typeface="Comic Sans MS" panose="030F0702030302020204" pitchFamily="66" charset="0"/>
              </a:rPr>
              <a:t>Drama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3600" b="1" dirty="0">
                <a:latin typeface="Comic Sans MS" panose="030F0702030302020204" pitchFamily="66" charset="0"/>
              </a:rPr>
              <a:t>Dawns</a:t>
            </a:r>
            <a:r>
              <a:rPr lang="en-GB" sz="3600" dirty="0">
                <a:latin typeface="Comic Sans MS" panose="030F0702030302020204" pitchFamily="66" charset="0"/>
              </a:rPr>
              <a:t> / Dance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3600" b="1" dirty="0" err="1">
                <a:latin typeface="Comic Sans MS" panose="030F0702030302020204" pitchFamily="66" charset="0"/>
              </a:rPr>
              <a:t>Ffilm</a:t>
            </a:r>
            <a:r>
              <a:rPr lang="en-GB" sz="3600" b="1" dirty="0">
                <a:latin typeface="Comic Sans MS" panose="030F0702030302020204" pitchFamily="66" charset="0"/>
              </a:rPr>
              <a:t> </a:t>
            </a:r>
            <a:r>
              <a:rPr lang="en-GB" sz="3600" b="1" dirty="0" err="1">
                <a:latin typeface="Comic Sans MS" panose="030F0702030302020204" pitchFamily="66" charset="0"/>
              </a:rPr>
              <a:t>a’r</a:t>
            </a:r>
            <a:r>
              <a:rPr lang="en-GB" sz="3600" b="1" dirty="0">
                <a:latin typeface="Comic Sans MS" panose="030F0702030302020204" pitchFamily="66" charset="0"/>
              </a:rPr>
              <a:t> </a:t>
            </a:r>
            <a:r>
              <a:rPr lang="en-GB" sz="3600" b="1" dirty="0" err="1">
                <a:latin typeface="Comic Sans MS" panose="030F0702030302020204" pitchFamily="66" charset="0"/>
              </a:rPr>
              <a:t>Cyfryngau</a:t>
            </a:r>
            <a:r>
              <a:rPr lang="en-GB" sz="3600" b="1" dirty="0">
                <a:latin typeface="Comic Sans MS" panose="030F0702030302020204" pitchFamily="66" charset="0"/>
              </a:rPr>
              <a:t> </a:t>
            </a:r>
            <a:r>
              <a:rPr lang="en-GB" sz="3600" b="1" dirty="0" err="1">
                <a:latin typeface="Comic Sans MS" panose="030F0702030302020204" pitchFamily="66" charset="0"/>
              </a:rPr>
              <a:t>Digidol</a:t>
            </a:r>
            <a:r>
              <a:rPr lang="en-GB" sz="3600" b="1" dirty="0">
                <a:latin typeface="Comic Sans MS" panose="030F0702030302020204" pitchFamily="66" charset="0"/>
              </a:rPr>
              <a:t> </a:t>
            </a:r>
            <a:r>
              <a:rPr lang="en-GB" sz="3600" dirty="0">
                <a:latin typeface="Comic Sans MS" panose="030F0702030302020204" pitchFamily="66" charset="0"/>
              </a:rPr>
              <a:t>/ Film and Digital Media</a:t>
            </a:r>
          </a:p>
          <a:p>
            <a:endParaRPr lang="en-GB" sz="2400" u="sng" dirty="0">
              <a:solidFill>
                <a:schemeClr val="bg1"/>
              </a:solidFill>
              <a:latin typeface="Comic Sans MS" panose="030F0702030302020204" pitchFamily="66" charset="0"/>
            </a:endParaRPr>
          </a:p>
          <a:p>
            <a:endParaRPr lang="en-GB" sz="2400" u="sng" dirty="0">
              <a:solidFill>
                <a:schemeClr val="bg1"/>
              </a:solidFill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49366619"/>
      </p:ext>
    </p:extLst>
  </p:cSld>
  <p:clrMapOvr>
    <a:masterClrMapping/>
  </p:clrMapOvr>
  <p:transition spd="med"/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669DF079-0966-E651-8E36-BF06443A3047}"/>
              </a:ext>
            </a:extLst>
          </p:cNvPr>
          <p:cNvSpPr/>
          <p:nvPr/>
        </p:nvSpPr>
        <p:spPr>
          <a:xfrm>
            <a:off x="151354" y="497730"/>
            <a:ext cx="8676543" cy="1619909"/>
          </a:xfrm>
          <a:prstGeom prst="roundRect">
            <a:avLst/>
          </a:prstGeom>
          <a:solidFill>
            <a:srgbClr val="FFFFCC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fontAlgn="base"/>
            <a:r>
              <a:rPr lang="en-GB" sz="1400" b="1" i="0" dirty="0">
                <a:solidFill>
                  <a:schemeClr val="tx1"/>
                </a:solidFill>
                <a:effectLst/>
                <a:latin typeface="Comic Sans MS" panose="030F0702030302020204" pitchFamily="66" charset="0"/>
              </a:rPr>
              <a:t>Mae </a:t>
            </a:r>
            <a:r>
              <a:rPr lang="en-GB" sz="1400" b="1" i="0" dirty="0" err="1">
                <a:solidFill>
                  <a:schemeClr val="tx1"/>
                </a:solidFill>
                <a:effectLst/>
                <a:latin typeface="Comic Sans MS" panose="030F0702030302020204" pitchFamily="66" charset="0"/>
              </a:rPr>
              <a:t>archwilio’r</a:t>
            </a:r>
            <a:r>
              <a:rPr lang="en-GB" sz="1400" b="1" i="0" dirty="0">
                <a:solidFill>
                  <a:schemeClr val="tx1"/>
                </a:solidFill>
                <a:effectLst/>
                <a:latin typeface="Comic Sans MS" panose="030F0702030302020204" pitchFamily="66" charset="0"/>
              </a:rPr>
              <a:t> </a:t>
            </a:r>
            <a:r>
              <a:rPr lang="en-GB" sz="1400" b="1" i="0" dirty="0" err="1">
                <a:solidFill>
                  <a:schemeClr val="tx1"/>
                </a:solidFill>
                <a:effectLst/>
                <a:latin typeface="Comic Sans MS" panose="030F0702030302020204" pitchFamily="66" charset="0"/>
              </a:rPr>
              <a:t>celfyddydau</a:t>
            </a:r>
            <a:r>
              <a:rPr lang="en-GB" sz="1400" b="1" i="0" dirty="0">
                <a:solidFill>
                  <a:schemeClr val="tx1"/>
                </a:solidFill>
                <a:effectLst/>
                <a:latin typeface="Comic Sans MS" panose="030F0702030302020204" pitchFamily="66" charset="0"/>
              </a:rPr>
              <a:t> </a:t>
            </a:r>
            <a:r>
              <a:rPr lang="en-GB" sz="1400" b="1" i="0" dirty="0" err="1">
                <a:solidFill>
                  <a:schemeClr val="tx1"/>
                </a:solidFill>
                <a:effectLst/>
                <a:latin typeface="Comic Sans MS" panose="030F0702030302020204" pitchFamily="66" charset="0"/>
              </a:rPr>
              <a:t>mynegiannol</a:t>
            </a:r>
            <a:r>
              <a:rPr lang="en-GB" sz="1400" b="1" i="0" dirty="0">
                <a:solidFill>
                  <a:schemeClr val="tx1"/>
                </a:solidFill>
                <a:effectLst/>
                <a:latin typeface="Comic Sans MS" panose="030F0702030302020204" pitchFamily="66" charset="0"/>
              </a:rPr>
              <a:t> yn </a:t>
            </a:r>
            <a:r>
              <a:rPr lang="en-GB" sz="1400" b="1" i="0" dirty="0" err="1">
                <a:solidFill>
                  <a:schemeClr val="tx1"/>
                </a:solidFill>
                <a:effectLst/>
                <a:latin typeface="Comic Sans MS" panose="030F0702030302020204" pitchFamily="66" charset="0"/>
              </a:rPr>
              <a:t>hanfodol</a:t>
            </a:r>
            <a:r>
              <a:rPr lang="en-GB" sz="1400" b="1" i="0" dirty="0">
                <a:solidFill>
                  <a:schemeClr val="tx1"/>
                </a:solidFill>
                <a:effectLst/>
                <a:latin typeface="Comic Sans MS" panose="030F0702030302020204" pitchFamily="66" charset="0"/>
              </a:rPr>
              <a:t> er </a:t>
            </a:r>
            <a:r>
              <a:rPr lang="en-GB" sz="1400" b="1" i="0" dirty="0" err="1">
                <a:solidFill>
                  <a:schemeClr val="tx1"/>
                </a:solidFill>
                <a:effectLst/>
                <a:latin typeface="Comic Sans MS" panose="030F0702030302020204" pitchFamily="66" charset="0"/>
              </a:rPr>
              <a:t>mwyn</a:t>
            </a:r>
            <a:r>
              <a:rPr lang="en-GB" sz="1400" b="1" i="0" dirty="0">
                <a:solidFill>
                  <a:schemeClr val="tx1"/>
                </a:solidFill>
                <a:effectLst/>
                <a:latin typeface="Comic Sans MS" panose="030F0702030302020204" pitchFamily="66" charset="0"/>
              </a:rPr>
              <a:t> </a:t>
            </a:r>
            <a:r>
              <a:rPr lang="en-GB" sz="1400" b="1" i="0" dirty="0" err="1">
                <a:solidFill>
                  <a:schemeClr val="tx1"/>
                </a:solidFill>
                <a:effectLst/>
                <a:latin typeface="Comic Sans MS" panose="030F0702030302020204" pitchFamily="66" charset="0"/>
              </a:rPr>
              <a:t>dyfnhau</a:t>
            </a:r>
            <a:r>
              <a:rPr lang="en-GB" sz="1400" b="1" i="0" dirty="0">
                <a:solidFill>
                  <a:schemeClr val="tx1"/>
                </a:solidFill>
                <a:effectLst/>
                <a:latin typeface="Comic Sans MS" panose="030F0702030302020204" pitchFamily="66" charset="0"/>
              </a:rPr>
              <a:t> </a:t>
            </a:r>
            <a:r>
              <a:rPr lang="en-GB" sz="1400" b="1" i="0" dirty="0" err="1">
                <a:solidFill>
                  <a:schemeClr val="tx1"/>
                </a:solidFill>
                <a:effectLst/>
                <a:latin typeface="Comic Sans MS" panose="030F0702030302020204" pitchFamily="66" charset="0"/>
              </a:rPr>
              <a:t>sgiliau</a:t>
            </a:r>
            <a:r>
              <a:rPr lang="en-GB" sz="1400" b="1" i="0" dirty="0">
                <a:solidFill>
                  <a:schemeClr val="tx1"/>
                </a:solidFill>
                <a:effectLst/>
                <a:latin typeface="Comic Sans MS" panose="030F0702030302020204" pitchFamily="66" charset="0"/>
              </a:rPr>
              <a:t> a </a:t>
            </a:r>
            <a:r>
              <a:rPr lang="en-GB" sz="1400" b="1" i="0" dirty="0" err="1">
                <a:solidFill>
                  <a:schemeClr val="tx1"/>
                </a:solidFill>
                <a:effectLst/>
                <a:latin typeface="Comic Sans MS" panose="030F0702030302020204" pitchFamily="66" charset="0"/>
              </a:rPr>
              <a:t>gwybodaeth</a:t>
            </a:r>
            <a:r>
              <a:rPr lang="en-GB" sz="1400" b="1" i="0" dirty="0">
                <a:solidFill>
                  <a:schemeClr val="tx1"/>
                </a:solidFill>
                <a:effectLst/>
                <a:latin typeface="Comic Sans MS" panose="030F0702030302020204" pitchFamily="66" charset="0"/>
              </a:rPr>
              <a:t> </a:t>
            </a:r>
            <a:r>
              <a:rPr lang="en-GB" sz="1400" b="1" i="0" dirty="0" err="1">
                <a:solidFill>
                  <a:schemeClr val="tx1"/>
                </a:solidFill>
                <a:effectLst/>
                <a:latin typeface="Comic Sans MS" panose="030F0702030302020204" pitchFamily="66" charset="0"/>
              </a:rPr>
              <a:t>gelfyddydol</a:t>
            </a:r>
            <a:r>
              <a:rPr lang="en-GB" sz="1400" b="1" i="0" dirty="0">
                <a:solidFill>
                  <a:schemeClr val="tx1"/>
                </a:solidFill>
                <a:effectLst/>
                <a:latin typeface="Comic Sans MS" panose="030F0702030302020204" pitchFamily="66" charset="0"/>
              </a:rPr>
              <a:t>, ac </a:t>
            </a:r>
            <a:r>
              <a:rPr lang="en-GB" sz="1400" b="1" i="0" dirty="0" err="1">
                <a:solidFill>
                  <a:schemeClr val="tx1"/>
                </a:solidFill>
                <a:effectLst/>
                <a:latin typeface="Comic Sans MS" panose="030F0702030302020204" pitchFamily="66" charset="0"/>
              </a:rPr>
              <a:t>mae’n</a:t>
            </a:r>
            <a:r>
              <a:rPr lang="en-GB" sz="1400" b="1" i="0" dirty="0">
                <a:solidFill>
                  <a:schemeClr val="tx1"/>
                </a:solidFill>
                <a:effectLst/>
                <a:latin typeface="Comic Sans MS" panose="030F0702030302020204" pitchFamily="66" charset="0"/>
              </a:rPr>
              <a:t> </a:t>
            </a:r>
            <a:r>
              <a:rPr lang="en-GB" sz="1400" b="1" i="0" dirty="0" err="1">
                <a:solidFill>
                  <a:schemeClr val="tx1"/>
                </a:solidFill>
                <a:effectLst/>
                <a:latin typeface="Comic Sans MS" panose="030F0702030302020204" pitchFamily="66" charset="0"/>
              </a:rPr>
              <a:t>galluogi</a:t>
            </a:r>
            <a:r>
              <a:rPr lang="en-GB" sz="1400" b="1" i="0" dirty="0">
                <a:solidFill>
                  <a:schemeClr val="tx1"/>
                </a:solidFill>
                <a:effectLst/>
                <a:latin typeface="Comic Sans MS" panose="030F0702030302020204" pitchFamily="66" charset="0"/>
              </a:rPr>
              <a:t> </a:t>
            </a:r>
            <a:r>
              <a:rPr lang="en-GB" sz="1400" b="1" i="0" dirty="0" err="1">
                <a:solidFill>
                  <a:schemeClr val="tx1"/>
                </a:solidFill>
                <a:effectLst/>
                <a:latin typeface="Comic Sans MS" panose="030F0702030302020204" pitchFamily="66" charset="0"/>
              </a:rPr>
              <a:t>dysgwyr</a:t>
            </a:r>
            <a:r>
              <a:rPr lang="en-GB" sz="1400" b="1" i="0" dirty="0">
                <a:solidFill>
                  <a:schemeClr val="tx1"/>
                </a:solidFill>
                <a:effectLst/>
                <a:latin typeface="Comic Sans MS" panose="030F0702030302020204" pitchFamily="66" charset="0"/>
              </a:rPr>
              <a:t> </a:t>
            </a:r>
            <a:r>
              <a:rPr lang="en-GB" sz="1400" b="1" i="0" dirty="0" err="1">
                <a:solidFill>
                  <a:schemeClr val="tx1"/>
                </a:solidFill>
                <a:effectLst/>
                <a:latin typeface="Comic Sans MS" panose="030F0702030302020204" pitchFamily="66" charset="0"/>
              </a:rPr>
              <a:t>i</a:t>
            </a:r>
            <a:r>
              <a:rPr lang="en-GB" sz="1400" b="1" i="0" dirty="0">
                <a:solidFill>
                  <a:schemeClr val="tx1"/>
                </a:solidFill>
                <a:effectLst/>
                <a:latin typeface="Comic Sans MS" panose="030F0702030302020204" pitchFamily="66" charset="0"/>
              </a:rPr>
              <a:t> </a:t>
            </a:r>
            <a:r>
              <a:rPr lang="en-GB" sz="1400" b="1" i="0" dirty="0" err="1">
                <a:solidFill>
                  <a:schemeClr val="tx1"/>
                </a:solidFill>
                <a:effectLst/>
                <a:latin typeface="Comic Sans MS" panose="030F0702030302020204" pitchFamily="66" charset="0"/>
              </a:rPr>
              <a:t>ddod</a:t>
            </a:r>
            <a:r>
              <a:rPr lang="en-GB" sz="1400" b="1" i="0" dirty="0">
                <a:solidFill>
                  <a:schemeClr val="tx1"/>
                </a:solidFill>
                <a:effectLst/>
                <a:latin typeface="Comic Sans MS" panose="030F0702030302020204" pitchFamily="66" charset="0"/>
              </a:rPr>
              <a:t> yn </a:t>
            </a:r>
            <a:r>
              <a:rPr lang="en-GB" sz="1400" b="1" i="0" dirty="0" err="1">
                <a:solidFill>
                  <a:schemeClr val="tx1"/>
                </a:solidFill>
                <a:effectLst/>
                <a:latin typeface="Comic Sans MS" panose="030F0702030302020204" pitchFamily="66" charset="0"/>
              </a:rPr>
              <a:t>unigolion</a:t>
            </a:r>
            <a:r>
              <a:rPr lang="en-GB" sz="1400" b="1" i="0" dirty="0">
                <a:solidFill>
                  <a:schemeClr val="tx1"/>
                </a:solidFill>
                <a:effectLst/>
                <a:latin typeface="Comic Sans MS" panose="030F0702030302020204" pitchFamily="66" charset="0"/>
              </a:rPr>
              <a:t> </a:t>
            </a:r>
            <a:r>
              <a:rPr lang="en-GB" sz="1400" b="1" i="0" dirty="0" err="1">
                <a:solidFill>
                  <a:schemeClr val="tx1"/>
                </a:solidFill>
                <a:effectLst/>
                <a:latin typeface="Comic Sans MS" panose="030F0702030302020204" pitchFamily="66" charset="0"/>
              </a:rPr>
              <a:t>chwilfrydig</a:t>
            </a:r>
            <a:r>
              <a:rPr lang="en-GB" sz="1400" b="1" i="0" dirty="0">
                <a:solidFill>
                  <a:schemeClr val="tx1"/>
                </a:solidFill>
                <a:effectLst/>
                <a:latin typeface="Comic Sans MS" panose="030F0702030302020204" pitchFamily="66" charset="0"/>
              </a:rPr>
              <a:t> a </a:t>
            </a:r>
            <a:r>
              <a:rPr lang="en-GB" sz="1400" b="1" i="0" dirty="0" err="1">
                <a:solidFill>
                  <a:schemeClr val="tx1"/>
                </a:solidFill>
                <a:effectLst/>
                <a:latin typeface="Comic Sans MS" panose="030F0702030302020204" pitchFamily="66" charset="0"/>
              </a:rPr>
              <a:t>chreadigol</a:t>
            </a:r>
            <a:r>
              <a:rPr lang="en-GB" sz="1400" b="1" i="0" dirty="0">
                <a:solidFill>
                  <a:schemeClr val="tx1"/>
                </a:solidFill>
                <a:effectLst/>
                <a:latin typeface="Comic Sans MS" panose="030F0702030302020204" pitchFamily="66" charset="0"/>
              </a:rPr>
              <a:t>. </a:t>
            </a:r>
          </a:p>
          <a:p>
            <a:pPr fontAlgn="base"/>
            <a:endParaRPr lang="en-GB" sz="1400" i="0" dirty="0">
              <a:solidFill>
                <a:schemeClr val="tx1"/>
              </a:solidFill>
              <a:effectLst/>
              <a:latin typeface="Comic Sans MS" panose="030F0702030302020204" pitchFamily="66" charset="0"/>
            </a:endParaRPr>
          </a:p>
          <a:p>
            <a:pPr fontAlgn="base"/>
            <a:r>
              <a:rPr lang="en-GB" sz="1400" i="0" dirty="0">
                <a:solidFill>
                  <a:schemeClr val="tx1"/>
                </a:solidFill>
                <a:effectLst/>
                <a:latin typeface="Comic Sans MS" panose="030F0702030302020204" pitchFamily="66" charset="0"/>
              </a:rPr>
              <a:t>Exploring the expressive arts is essential to developing artistic skills and knowledge and it enables learners to become curious and creative individuals.</a:t>
            </a:r>
          </a:p>
          <a:p>
            <a:pPr algn="l" fontAlgn="base"/>
            <a:endParaRPr lang="en-GB" sz="1400" b="1" i="0" dirty="0">
              <a:solidFill>
                <a:srgbClr val="92D050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A96A4A3C-407B-4A53-D63F-3DF3A94D7E4E}"/>
              </a:ext>
            </a:extLst>
          </p:cNvPr>
          <p:cNvSpPr/>
          <p:nvPr/>
        </p:nvSpPr>
        <p:spPr>
          <a:xfrm>
            <a:off x="151353" y="2230859"/>
            <a:ext cx="8676543" cy="1619909"/>
          </a:xfrm>
          <a:prstGeom prst="roundRect">
            <a:avLst/>
          </a:prstGeom>
          <a:solidFill>
            <a:srgbClr val="FFFFCC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l" fontAlgn="base"/>
            <a:r>
              <a:rPr lang="en-GB" sz="1600" b="1" i="0" dirty="0">
                <a:solidFill>
                  <a:schemeClr val="tx1"/>
                </a:solidFill>
                <a:effectLst/>
                <a:latin typeface="Comic Sans MS" panose="030F0702030302020204" pitchFamily="66" charset="0"/>
              </a:rPr>
              <a:t>Mae </a:t>
            </a:r>
            <a:r>
              <a:rPr lang="en-GB" sz="1600" b="1" i="0" dirty="0" err="1">
                <a:solidFill>
                  <a:schemeClr val="tx1"/>
                </a:solidFill>
                <a:effectLst/>
                <a:latin typeface="Comic Sans MS" panose="030F0702030302020204" pitchFamily="66" charset="0"/>
              </a:rPr>
              <a:t>ymateb</a:t>
            </a:r>
            <a:r>
              <a:rPr lang="en-GB" sz="1600" b="1" i="0" dirty="0">
                <a:solidFill>
                  <a:schemeClr val="tx1"/>
                </a:solidFill>
                <a:effectLst/>
                <a:latin typeface="Comic Sans MS" panose="030F0702030302020204" pitchFamily="66" charset="0"/>
              </a:rPr>
              <a:t> a </a:t>
            </a:r>
            <a:r>
              <a:rPr lang="en-GB" sz="1600" b="1" i="0" dirty="0" err="1">
                <a:solidFill>
                  <a:schemeClr val="tx1"/>
                </a:solidFill>
                <a:effectLst/>
                <a:latin typeface="Comic Sans MS" panose="030F0702030302020204" pitchFamily="66" charset="0"/>
              </a:rPr>
              <a:t>myfyrio</a:t>
            </a:r>
            <a:r>
              <a:rPr lang="en-GB" sz="1600" b="1" i="0" dirty="0">
                <a:solidFill>
                  <a:schemeClr val="tx1"/>
                </a:solidFill>
                <a:effectLst/>
                <a:latin typeface="Comic Sans MS" panose="030F0702030302020204" pitchFamily="66" charset="0"/>
              </a:rPr>
              <a:t>, </a:t>
            </a:r>
            <a:r>
              <a:rPr lang="en-GB" sz="1600" b="1" i="0" dirty="0" err="1">
                <a:solidFill>
                  <a:schemeClr val="tx1"/>
                </a:solidFill>
                <a:effectLst/>
                <a:latin typeface="Comic Sans MS" panose="030F0702030302020204" pitchFamily="66" charset="0"/>
              </a:rPr>
              <a:t>fel</a:t>
            </a:r>
            <a:r>
              <a:rPr lang="en-GB" sz="1600" b="1" i="0" dirty="0">
                <a:solidFill>
                  <a:schemeClr val="tx1"/>
                </a:solidFill>
                <a:effectLst/>
                <a:latin typeface="Comic Sans MS" panose="030F0702030302020204" pitchFamily="66" charset="0"/>
              </a:rPr>
              <a:t> artist ac </a:t>
            </a:r>
            <a:r>
              <a:rPr lang="en-GB" sz="1600" b="1" i="0" dirty="0" err="1">
                <a:solidFill>
                  <a:schemeClr val="tx1"/>
                </a:solidFill>
                <a:effectLst/>
                <a:latin typeface="Comic Sans MS" panose="030F0702030302020204" pitchFamily="66" charset="0"/>
              </a:rPr>
              <a:t>fel</a:t>
            </a:r>
            <a:r>
              <a:rPr lang="en-GB" sz="1600" b="1" i="0" dirty="0">
                <a:solidFill>
                  <a:schemeClr val="tx1"/>
                </a:solidFill>
                <a:effectLst/>
                <a:latin typeface="Comic Sans MS" panose="030F0702030302020204" pitchFamily="66" charset="0"/>
              </a:rPr>
              <a:t> </a:t>
            </a:r>
            <a:r>
              <a:rPr lang="en-GB" sz="1600" b="1" i="0" dirty="0" err="1">
                <a:solidFill>
                  <a:schemeClr val="tx1"/>
                </a:solidFill>
                <a:effectLst/>
                <a:latin typeface="Comic Sans MS" panose="030F0702030302020204" pitchFamily="66" charset="0"/>
              </a:rPr>
              <a:t>cynulleidfa</a:t>
            </a:r>
            <a:r>
              <a:rPr lang="en-GB" sz="1600" b="1" i="0" dirty="0">
                <a:solidFill>
                  <a:schemeClr val="tx1"/>
                </a:solidFill>
                <a:effectLst/>
                <a:latin typeface="Comic Sans MS" panose="030F0702030302020204" pitchFamily="66" charset="0"/>
              </a:rPr>
              <a:t>, yn </a:t>
            </a:r>
            <a:r>
              <a:rPr lang="en-GB" sz="1600" b="1" i="0" dirty="0" err="1">
                <a:solidFill>
                  <a:schemeClr val="tx1"/>
                </a:solidFill>
                <a:effectLst/>
                <a:latin typeface="Comic Sans MS" panose="030F0702030302020204" pitchFamily="66" charset="0"/>
              </a:rPr>
              <a:t>rhan</a:t>
            </a:r>
            <a:r>
              <a:rPr lang="en-GB" sz="1600" b="1" i="0" dirty="0">
                <a:solidFill>
                  <a:schemeClr val="tx1"/>
                </a:solidFill>
                <a:effectLst/>
                <a:latin typeface="Comic Sans MS" panose="030F0702030302020204" pitchFamily="66" charset="0"/>
              </a:rPr>
              <a:t> </a:t>
            </a:r>
            <a:r>
              <a:rPr lang="en-GB" sz="1600" b="1" i="0" dirty="0" err="1">
                <a:solidFill>
                  <a:schemeClr val="tx1"/>
                </a:solidFill>
                <a:effectLst/>
                <a:latin typeface="Comic Sans MS" panose="030F0702030302020204" pitchFamily="66" charset="0"/>
              </a:rPr>
              <a:t>hanfodol</a:t>
            </a:r>
            <a:r>
              <a:rPr lang="en-GB" sz="1600" b="1" i="0" dirty="0">
                <a:solidFill>
                  <a:schemeClr val="tx1"/>
                </a:solidFill>
                <a:effectLst/>
                <a:latin typeface="Comic Sans MS" panose="030F0702030302020204" pitchFamily="66" charset="0"/>
              </a:rPr>
              <a:t> o </a:t>
            </a:r>
            <a:r>
              <a:rPr lang="en-GB" sz="1600" b="1" i="0" dirty="0" err="1">
                <a:solidFill>
                  <a:schemeClr val="tx1"/>
                </a:solidFill>
                <a:effectLst/>
                <a:latin typeface="Comic Sans MS" panose="030F0702030302020204" pitchFamily="66" charset="0"/>
              </a:rPr>
              <a:t>ddysgu</a:t>
            </a:r>
            <a:r>
              <a:rPr lang="en-GB" sz="1600" b="1" i="0" dirty="0">
                <a:solidFill>
                  <a:schemeClr val="tx1"/>
                </a:solidFill>
                <a:effectLst/>
                <a:latin typeface="Comic Sans MS" panose="030F0702030302020204" pitchFamily="66" charset="0"/>
              </a:rPr>
              <a:t> yn y </a:t>
            </a:r>
            <a:r>
              <a:rPr lang="en-GB" sz="1600" b="1" i="0" dirty="0" err="1">
                <a:solidFill>
                  <a:schemeClr val="tx1"/>
                </a:solidFill>
                <a:effectLst/>
                <a:latin typeface="Comic Sans MS" panose="030F0702030302020204" pitchFamily="66" charset="0"/>
              </a:rPr>
              <a:t>celfyddydau</a:t>
            </a:r>
            <a:r>
              <a:rPr lang="en-GB" sz="1600" b="1" i="0" dirty="0">
                <a:solidFill>
                  <a:schemeClr val="tx1"/>
                </a:solidFill>
                <a:effectLst/>
                <a:latin typeface="Comic Sans MS" panose="030F0702030302020204" pitchFamily="66" charset="0"/>
              </a:rPr>
              <a:t> </a:t>
            </a:r>
            <a:r>
              <a:rPr lang="en-GB" sz="1600" b="1" i="0" dirty="0" err="1">
                <a:solidFill>
                  <a:schemeClr val="tx1"/>
                </a:solidFill>
                <a:effectLst/>
                <a:latin typeface="Comic Sans MS" panose="030F0702030302020204" pitchFamily="66" charset="0"/>
              </a:rPr>
              <a:t>mynegiannol</a:t>
            </a:r>
            <a:r>
              <a:rPr lang="en-GB" sz="1600" b="1" i="0" dirty="0">
                <a:solidFill>
                  <a:schemeClr val="tx1"/>
                </a:solidFill>
                <a:effectLst/>
                <a:latin typeface="Comic Sans MS" panose="030F0702030302020204" pitchFamily="66" charset="0"/>
              </a:rPr>
              <a:t>.</a:t>
            </a:r>
          </a:p>
          <a:p>
            <a:pPr algn="l" fontAlgn="base"/>
            <a:endParaRPr lang="en-GB" sz="1600" b="1" dirty="0">
              <a:solidFill>
                <a:schemeClr val="tx1"/>
              </a:solidFill>
              <a:latin typeface="Comic Sans MS" panose="030F0702030302020204" pitchFamily="66" charset="0"/>
            </a:endParaRPr>
          </a:p>
          <a:p>
            <a:pPr fontAlgn="base"/>
            <a:r>
              <a:rPr lang="en-GB" sz="1600" i="0" dirty="0">
                <a:solidFill>
                  <a:schemeClr val="tx1"/>
                </a:solidFill>
                <a:effectLst/>
                <a:latin typeface="Comic Sans MS" panose="030F0702030302020204" pitchFamily="66" charset="0"/>
              </a:rPr>
              <a:t>Responding and reflecting, both as artist and audience, is a fundamental part of learning in the expressive arts.</a:t>
            </a:r>
          </a:p>
          <a:p>
            <a:pPr algn="l" fontAlgn="base"/>
            <a:endParaRPr lang="en-GB" sz="1600" b="1" i="0" dirty="0">
              <a:solidFill>
                <a:schemeClr val="bg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5C6B71C8-00DA-AC24-3EF4-18CB8EB8C12F}"/>
              </a:ext>
            </a:extLst>
          </p:cNvPr>
          <p:cNvSpPr/>
          <p:nvPr/>
        </p:nvSpPr>
        <p:spPr>
          <a:xfrm>
            <a:off x="151353" y="3963989"/>
            <a:ext cx="8676543" cy="1619909"/>
          </a:xfrm>
          <a:prstGeom prst="roundRect">
            <a:avLst/>
          </a:prstGeom>
          <a:solidFill>
            <a:srgbClr val="FFFFCC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l" fontAlgn="base"/>
            <a:r>
              <a:rPr lang="en-GB" sz="1600" b="1" i="0" dirty="0">
                <a:solidFill>
                  <a:schemeClr val="tx1"/>
                </a:solidFill>
                <a:effectLst/>
                <a:latin typeface="Comic Sans MS" panose="030F0702030302020204" pitchFamily="66" charset="0"/>
              </a:rPr>
              <a:t>Mae </a:t>
            </a:r>
            <a:r>
              <a:rPr lang="en-GB" sz="1600" b="1" i="0" dirty="0" err="1">
                <a:solidFill>
                  <a:schemeClr val="tx1"/>
                </a:solidFill>
                <a:effectLst/>
                <a:latin typeface="Comic Sans MS" panose="030F0702030302020204" pitchFamily="66" charset="0"/>
              </a:rPr>
              <a:t>creu</a:t>
            </a:r>
            <a:r>
              <a:rPr lang="en-GB" sz="1600" b="1" i="0" dirty="0">
                <a:solidFill>
                  <a:schemeClr val="tx1"/>
                </a:solidFill>
                <a:effectLst/>
                <a:latin typeface="Comic Sans MS" panose="030F0702030302020204" pitchFamily="66" charset="0"/>
              </a:rPr>
              <a:t> yn </a:t>
            </a:r>
            <a:r>
              <a:rPr lang="en-GB" sz="1600" b="1" i="0" dirty="0" err="1">
                <a:solidFill>
                  <a:schemeClr val="tx1"/>
                </a:solidFill>
                <a:effectLst/>
                <a:latin typeface="Comic Sans MS" panose="030F0702030302020204" pitchFamily="66" charset="0"/>
              </a:rPr>
              <a:t>cyfuno</a:t>
            </a:r>
            <a:r>
              <a:rPr lang="en-GB" sz="1600" b="1" i="0" dirty="0">
                <a:solidFill>
                  <a:schemeClr val="tx1"/>
                </a:solidFill>
                <a:effectLst/>
                <a:latin typeface="Comic Sans MS" panose="030F0702030302020204" pitchFamily="66" charset="0"/>
              </a:rPr>
              <a:t> </a:t>
            </a:r>
            <a:r>
              <a:rPr lang="en-GB" sz="1600" b="1" i="0" dirty="0" err="1">
                <a:solidFill>
                  <a:schemeClr val="tx1"/>
                </a:solidFill>
                <a:effectLst/>
                <a:latin typeface="Comic Sans MS" panose="030F0702030302020204" pitchFamily="66" charset="0"/>
              </a:rPr>
              <a:t>sgiliau</a:t>
            </a:r>
            <a:r>
              <a:rPr lang="en-GB" sz="1600" b="1" i="0" dirty="0">
                <a:solidFill>
                  <a:schemeClr val="tx1"/>
                </a:solidFill>
                <a:effectLst/>
                <a:latin typeface="Comic Sans MS" panose="030F0702030302020204" pitchFamily="66" charset="0"/>
              </a:rPr>
              <a:t> a </a:t>
            </a:r>
            <a:r>
              <a:rPr lang="en-GB" sz="1600" b="1" i="0" dirty="0" err="1">
                <a:solidFill>
                  <a:schemeClr val="tx1"/>
                </a:solidFill>
                <a:effectLst/>
                <a:latin typeface="Comic Sans MS" panose="030F0702030302020204" pitchFamily="66" charset="0"/>
              </a:rPr>
              <a:t>gwybodaeth</a:t>
            </a:r>
            <a:r>
              <a:rPr lang="en-GB" sz="1600" b="1" i="0" dirty="0">
                <a:solidFill>
                  <a:schemeClr val="tx1"/>
                </a:solidFill>
                <a:effectLst/>
                <a:latin typeface="Comic Sans MS" panose="030F0702030302020204" pitchFamily="66" charset="0"/>
              </a:rPr>
              <a:t>, </a:t>
            </a:r>
            <a:r>
              <a:rPr lang="en-GB" sz="1600" b="1" i="0" dirty="0" err="1">
                <a:solidFill>
                  <a:schemeClr val="tx1"/>
                </a:solidFill>
                <a:effectLst/>
                <a:latin typeface="Comic Sans MS" panose="030F0702030302020204" pitchFamily="66" charset="0"/>
              </a:rPr>
              <a:t>gan</a:t>
            </a:r>
            <a:r>
              <a:rPr lang="en-GB" sz="1600" b="1" i="0" dirty="0">
                <a:solidFill>
                  <a:schemeClr val="tx1"/>
                </a:solidFill>
                <a:effectLst/>
                <a:latin typeface="Comic Sans MS" panose="030F0702030302020204" pitchFamily="66" charset="0"/>
              </a:rPr>
              <a:t> </a:t>
            </a:r>
            <a:r>
              <a:rPr lang="en-GB" sz="1600" b="1" i="0" dirty="0" err="1">
                <a:solidFill>
                  <a:schemeClr val="tx1"/>
                </a:solidFill>
                <a:effectLst/>
                <a:latin typeface="Comic Sans MS" panose="030F0702030302020204" pitchFamily="66" charset="0"/>
              </a:rPr>
              <a:t>dynnu</a:t>
            </a:r>
            <a:r>
              <a:rPr lang="en-GB" sz="1600" b="1" i="0" dirty="0">
                <a:solidFill>
                  <a:schemeClr val="tx1"/>
                </a:solidFill>
                <a:effectLst/>
                <a:latin typeface="Comic Sans MS" panose="030F0702030302020204" pitchFamily="66" charset="0"/>
              </a:rPr>
              <a:t> </a:t>
            </a:r>
            <a:r>
              <a:rPr lang="en-GB" sz="1600" b="1" i="0" dirty="0" err="1">
                <a:solidFill>
                  <a:schemeClr val="tx1"/>
                </a:solidFill>
                <a:effectLst/>
                <a:latin typeface="Comic Sans MS" panose="030F0702030302020204" pitchFamily="66" charset="0"/>
              </a:rPr>
              <a:t>ar</a:t>
            </a:r>
            <a:r>
              <a:rPr lang="en-GB" sz="1600" b="1" i="0" dirty="0">
                <a:solidFill>
                  <a:schemeClr val="tx1"/>
                </a:solidFill>
                <a:effectLst/>
                <a:latin typeface="Comic Sans MS" panose="030F0702030302020204" pitchFamily="66" charset="0"/>
              </a:rPr>
              <a:t> y </a:t>
            </a:r>
            <a:r>
              <a:rPr lang="en-GB" sz="1600" b="1" i="0" dirty="0" err="1">
                <a:solidFill>
                  <a:schemeClr val="tx1"/>
                </a:solidFill>
                <a:effectLst/>
                <a:latin typeface="Comic Sans MS" panose="030F0702030302020204" pitchFamily="66" charset="0"/>
              </a:rPr>
              <a:t>synhwyrau</a:t>
            </a:r>
            <a:r>
              <a:rPr lang="en-GB" sz="1600" b="1" i="0" dirty="0">
                <a:solidFill>
                  <a:schemeClr val="tx1"/>
                </a:solidFill>
                <a:effectLst/>
                <a:latin typeface="Comic Sans MS" panose="030F0702030302020204" pitchFamily="66" charset="0"/>
              </a:rPr>
              <a:t>, </a:t>
            </a:r>
            <a:r>
              <a:rPr lang="en-GB" sz="1600" b="1" i="0" dirty="0" err="1">
                <a:solidFill>
                  <a:schemeClr val="tx1"/>
                </a:solidFill>
                <a:effectLst/>
                <a:latin typeface="Comic Sans MS" panose="030F0702030302020204" pitchFamily="66" charset="0"/>
              </a:rPr>
              <a:t>ysbrydoliaeth</a:t>
            </a:r>
            <a:r>
              <a:rPr lang="en-GB" sz="1600" b="1" i="0" dirty="0">
                <a:solidFill>
                  <a:schemeClr val="tx1"/>
                </a:solidFill>
                <a:effectLst/>
                <a:latin typeface="Comic Sans MS" panose="030F0702030302020204" pitchFamily="66" charset="0"/>
              </a:rPr>
              <a:t> a </a:t>
            </a:r>
            <a:r>
              <a:rPr lang="en-GB" sz="1600" b="1" i="0" dirty="0" err="1">
                <a:solidFill>
                  <a:schemeClr val="tx1"/>
                </a:solidFill>
                <a:effectLst/>
                <a:latin typeface="Comic Sans MS" panose="030F0702030302020204" pitchFamily="66" charset="0"/>
              </a:rPr>
              <a:t>dychymyg</a:t>
            </a:r>
            <a:r>
              <a:rPr lang="en-GB" sz="1600" b="1" i="0" dirty="0">
                <a:solidFill>
                  <a:schemeClr val="tx1"/>
                </a:solidFill>
                <a:effectLst/>
                <a:latin typeface="Comic Sans MS" panose="030F0702030302020204" pitchFamily="66" charset="0"/>
              </a:rPr>
              <a:t>.</a:t>
            </a:r>
          </a:p>
          <a:p>
            <a:pPr algn="l" fontAlgn="base"/>
            <a:endParaRPr lang="en-GB" sz="1600" b="1" dirty="0">
              <a:solidFill>
                <a:schemeClr val="tx1"/>
              </a:solidFill>
              <a:latin typeface="Comic Sans MS" panose="030F0702030302020204" pitchFamily="66" charset="0"/>
            </a:endParaRPr>
          </a:p>
          <a:p>
            <a:pPr fontAlgn="base"/>
            <a:r>
              <a:rPr lang="en-GB" sz="1600" i="0" dirty="0">
                <a:solidFill>
                  <a:schemeClr val="tx1"/>
                </a:solidFill>
                <a:effectLst/>
                <a:latin typeface="Comic Sans MS" panose="030F0702030302020204" pitchFamily="66" charset="0"/>
              </a:rPr>
              <a:t>Creating combines skills and knowledge, drawing on the senses, inspiration and imagination.</a:t>
            </a:r>
          </a:p>
          <a:p>
            <a:pPr algn="l" fontAlgn="base"/>
            <a:endParaRPr lang="en-GB" sz="1600" b="1" i="0" dirty="0">
              <a:solidFill>
                <a:schemeClr val="bg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9C839DF-306D-7EC3-E00E-B1C37C3B8611}"/>
              </a:ext>
            </a:extLst>
          </p:cNvPr>
          <p:cNvSpPr txBox="1"/>
          <p:nvPr/>
        </p:nvSpPr>
        <p:spPr>
          <a:xfrm>
            <a:off x="1122268" y="71790"/>
            <a:ext cx="6734711" cy="369330"/>
          </a:xfrm>
          <a:prstGeom prst="rect">
            <a:avLst/>
          </a:prstGeom>
          <a:noFill/>
          <a:ln w="12700" cap="flat">
            <a:noFill/>
            <a:miter lim="400000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45719" tIns="45719" rIns="45719" bIns="45719" numCol="1" spcCol="38100" rtlCol="0" anchor="t">
            <a:spAutoFit/>
          </a:bodyPr>
          <a:lstStyle/>
          <a:p>
            <a:pPr marL="0" marR="0" indent="0" algn="l" defTabSz="914400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r>
              <a:rPr kumimoji="0" lang="en-GB" sz="1800" b="0" i="0" u="none" strike="noStrike" cap="none" spc="0" normalizeH="0" baseline="0" dirty="0" err="1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omic Sans MS" panose="030F0702030302020204" pitchFamily="66" charset="0"/>
                <a:sym typeface="Calibri"/>
              </a:rPr>
              <a:t>Datganiadau</a:t>
            </a:r>
            <a:r>
              <a:rPr kumimoji="0" lang="en-GB" sz="1800" b="0" i="0" u="none" strike="noStrike" cap="none" spc="0" normalizeH="0" baseline="0" dirty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omic Sans MS" panose="030F0702030302020204" pitchFamily="66" charset="0"/>
                <a:sym typeface="Calibri"/>
              </a:rPr>
              <a:t> </a:t>
            </a:r>
            <a:r>
              <a:rPr kumimoji="0" lang="en-GB" sz="1800" b="0" i="0" u="none" strike="noStrike" cap="none" spc="0" normalizeH="0" baseline="0" dirty="0" err="1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omic Sans MS" panose="030F0702030302020204" pitchFamily="66" charset="0"/>
                <a:sym typeface="Calibri"/>
              </a:rPr>
              <a:t>o’r</a:t>
            </a:r>
            <a:r>
              <a:rPr kumimoji="0" lang="en-GB" sz="1800" b="0" i="0" u="none" strike="noStrike" cap="none" spc="0" normalizeH="0" baseline="0" dirty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omic Sans MS" panose="030F0702030302020204" pitchFamily="66" charset="0"/>
                <a:sym typeface="Calibri"/>
              </a:rPr>
              <a:t> </a:t>
            </a:r>
            <a:r>
              <a:rPr kumimoji="0" lang="en-GB" sz="1800" b="0" i="0" u="none" strike="noStrike" cap="none" spc="0" normalizeH="0" baseline="0" dirty="0" err="1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omic Sans MS" panose="030F0702030302020204" pitchFamily="66" charset="0"/>
                <a:sym typeface="Calibri"/>
              </a:rPr>
              <a:t>Hyn</a:t>
            </a:r>
            <a:r>
              <a:rPr kumimoji="0" lang="en-GB" sz="1800" b="0" i="0" u="none" strike="noStrike" cap="none" spc="0" normalizeH="0" baseline="0" dirty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omic Sans MS" panose="030F0702030302020204" pitchFamily="66" charset="0"/>
                <a:sym typeface="Calibri"/>
              </a:rPr>
              <a:t> </a:t>
            </a:r>
            <a:r>
              <a:rPr kumimoji="0" lang="en-GB" sz="1800" b="0" i="0" u="none" strike="noStrike" cap="none" spc="0" normalizeH="0" baseline="0" dirty="0" err="1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omic Sans MS" panose="030F0702030302020204" pitchFamily="66" charset="0"/>
                <a:sym typeface="Calibri"/>
              </a:rPr>
              <a:t>Sy’n</a:t>
            </a:r>
            <a:r>
              <a:rPr lang="en-GB" dirty="0">
                <a:latin typeface="Comic Sans MS" panose="030F0702030302020204" pitchFamily="66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</a:rPr>
              <a:t>Bwysig</a:t>
            </a:r>
            <a:r>
              <a:rPr lang="en-GB" dirty="0">
                <a:latin typeface="Comic Sans MS" panose="030F0702030302020204" pitchFamily="66" charset="0"/>
              </a:rPr>
              <a:t> / What Matter Statements</a:t>
            </a:r>
            <a:endParaRPr kumimoji="0" lang="en-GB" sz="1800" b="0" i="0" u="none" strike="noStrike" cap="none" spc="0" normalizeH="0" baseline="0" dirty="0">
              <a:ln>
                <a:noFill/>
              </a:ln>
              <a:solidFill>
                <a:srgbClr val="000000"/>
              </a:solidFill>
              <a:effectLst/>
              <a:uFillTx/>
              <a:latin typeface="Comic Sans MS" panose="030F0702030302020204" pitchFamily="66" charset="0"/>
              <a:sym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036077494"/>
      </p:ext>
    </p:extLst>
  </p:cSld>
  <p:clrMapOvr>
    <a:masterClrMapping/>
  </p:clrMapOvr>
  <p:transition spd="med"/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2" name="Text Placeholder 2"/>
          <p:cNvSpPr txBox="1">
            <a:spLocks noGrp="1"/>
          </p:cNvSpPr>
          <p:nvPr>
            <p:ph type="body" sz="quarter" idx="1"/>
          </p:nvPr>
        </p:nvSpPr>
        <p:spPr>
          <a:xfrm>
            <a:off x="391389" y="198198"/>
            <a:ext cx="2956650" cy="435358"/>
          </a:xfrm>
          <a:prstGeom prst="rect">
            <a:avLst/>
          </a:prstGeom>
        </p:spPr>
        <p:txBody>
          <a:bodyPr/>
          <a:lstStyle>
            <a:lvl1pPr defTabSz="740663">
              <a:lnSpc>
                <a:spcPct val="81000"/>
              </a:lnSpc>
              <a:spcBef>
                <a:spcPts val="800"/>
              </a:spcBef>
              <a:defRPr sz="1944" b="0">
                <a:latin typeface="Comic Sans MS"/>
                <a:ea typeface="Comic Sans MS"/>
                <a:cs typeface="Comic Sans MS"/>
                <a:sym typeface="Comic Sans MS"/>
              </a:defRPr>
            </a:lvl1pPr>
          </a:lstStyle>
          <a:p>
            <a:r>
              <a:rPr dirty="0" err="1"/>
              <a:t>Fframwaith</a:t>
            </a:r>
            <a:r>
              <a:rPr dirty="0"/>
              <a:t> y </a:t>
            </a:r>
            <a:r>
              <a:rPr dirty="0" err="1"/>
              <a:t>Cwricwlwm</a:t>
            </a:r>
            <a:endParaRPr dirty="0"/>
          </a:p>
        </p:txBody>
      </p:sp>
      <p:sp>
        <p:nvSpPr>
          <p:cNvPr id="253" name="Text Placeholder 4"/>
          <p:cNvSpPr>
            <a:spLocks noGrp="1"/>
          </p:cNvSpPr>
          <p:nvPr>
            <p:ph type="body" idx="21"/>
          </p:nvPr>
        </p:nvSpPr>
        <p:spPr>
          <a:xfrm>
            <a:off x="5256608" y="-213759"/>
            <a:ext cx="3887392" cy="823914"/>
          </a:xfrm>
          <a:prstGeom prst="rect">
            <a:avLst/>
          </a:prstGeom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/>
          <a:lstStyle>
            <a:lvl1pPr marL="0" indent="0" algn="ctr" defTabSz="905255">
              <a:lnSpc>
                <a:spcPct val="81000"/>
              </a:lnSpc>
              <a:spcBef>
                <a:spcPts val="900"/>
              </a:spcBef>
              <a:buSzTx/>
              <a:buFontTx/>
              <a:buNone/>
              <a:defRPr sz="2376">
                <a:latin typeface="Comic Sans MS"/>
                <a:ea typeface="Comic Sans MS"/>
                <a:cs typeface="Comic Sans MS"/>
                <a:sym typeface="Comic Sans MS"/>
              </a:defRPr>
            </a:lvl1pPr>
          </a:lstStyle>
          <a:p>
            <a:r>
              <a:rPr dirty="0"/>
              <a:t>The Curriculum Framework</a:t>
            </a:r>
          </a:p>
        </p:txBody>
      </p:sp>
      <p:pic>
        <p:nvPicPr>
          <p:cNvPr id="254" name="Picture 1" descr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2256" y="1464046"/>
            <a:ext cx="5137105" cy="3852830"/>
          </a:xfrm>
          <a:prstGeom prst="rect">
            <a:avLst/>
          </a:prstGeom>
          <a:ln w="12700">
            <a:miter lim="400000"/>
          </a:ln>
        </p:spPr>
      </p:pic>
      <p:pic>
        <p:nvPicPr>
          <p:cNvPr id="255" name="Picture 6" descr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8122" y="870666"/>
            <a:ext cx="3459381" cy="4612510"/>
          </a:xfrm>
          <a:prstGeom prst="rect">
            <a:avLst/>
          </a:prstGeom>
          <a:ln w="12700">
            <a:miter lim="400000"/>
          </a:ln>
        </p:spPr>
      </p:pic>
      <p:pic>
        <p:nvPicPr>
          <p:cNvPr id="256" name="Picture 3" descr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79653" y="9164"/>
            <a:ext cx="1220885" cy="861502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2" name="Text Placeholder 2"/>
          <p:cNvSpPr txBox="1">
            <a:spLocks noGrp="1"/>
          </p:cNvSpPr>
          <p:nvPr>
            <p:ph type="body" sz="quarter" idx="1"/>
          </p:nvPr>
        </p:nvSpPr>
        <p:spPr>
          <a:xfrm>
            <a:off x="391389" y="198198"/>
            <a:ext cx="2956650" cy="435358"/>
          </a:xfrm>
          <a:prstGeom prst="rect">
            <a:avLst/>
          </a:prstGeom>
        </p:spPr>
        <p:txBody>
          <a:bodyPr/>
          <a:lstStyle>
            <a:lvl1pPr defTabSz="740663">
              <a:lnSpc>
                <a:spcPct val="81000"/>
              </a:lnSpc>
              <a:spcBef>
                <a:spcPts val="800"/>
              </a:spcBef>
              <a:defRPr sz="1944" b="0">
                <a:latin typeface="Comic Sans MS"/>
                <a:ea typeface="Comic Sans MS"/>
                <a:cs typeface="Comic Sans MS"/>
                <a:sym typeface="Comic Sans MS"/>
              </a:defRPr>
            </a:lvl1pPr>
          </a:lstStyle>
          <a:p>
            <a:r>
              <a:rPr dirty="0" err="1"/>
              <a:t>Fframwaith</a:t>
            </a:r>
            <a:r>
              <a:rPr dirty="0"/>
              <a:t> y </a:t>
            </a:r>
            <a:r>
              <a:rPr dirty="0" err="1"/>
              <a:t>Cwricwlwm</a:t>
            </a:r>
            <a:endParaRPr dirty="0"/>
          </a:p>
        </p:txBody>
      </p:sp>
      <p:sp>
        <p:nvSpPr>
          <p:cNvPr id="253" name="Text Placeholder 4"/>
          <p:cNvSpPr>
            <a:spLocks noGrp="1"/>
          </p:cNvSpPr>
          <p:nvPr>
            <p:ph type="body" idx="21"/>
          </p:nvPr>
        </p:nvSpPr>
        <p:spPr>
          <a:xfrm>
            <a:off x="5256608" y="-190358"/>
            <a:ext cx="3887392" cy="823914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/>
          <a:lstStyle>
            <a:lvl1pPr marL="0" indent="0" algn="ctr" defTabSz="905255">
              <a:lnSpc>
                <a:spcPct val="81000"/>
              </a:lnSpc>
              <a:spcBef>
                <a:spcPts val="900"/>
              </a:spcBef>
              <a:buSzTx/>
              <a:buFontTx/>
              <a:buNone/>
              <a:defRPr sz="2376">
                <a:latin typeface="Comic Sans MS"/>
                <a:ea typeface="Comic Sans MS"/>
                <a:cs typeface="Comic Sans MS"/>
                <a:sym typeface="Comic Sans MS"/>
              </a:defRPr>
            </a:lvl1pPr>
          </a:lstStyle>
          <a:p>
            <a:r>
              <a:rPr dirty="0"/>
              <a:t>The Curriculum Framework</a:t>
            </a:r>
          </a:p>
        </p:txBody>
      </p:sp>
      <p:pic>
        <p:nvPicPr>
          <p:cNvPr id="256" name="Picture 3" descr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23818" y="83720"/>
            <a:ext cx="1220885" cy="861502"/>
          </a:xfrm>
          <a:prstGeom prst="rect">
            <a:avLst/>
          </a:prstGeom>
          <a:ln w="12700">
            <a:miter lim="400000"/>
          </a:ln>
        </p:spPr>
      </p:pic>
      <p:pic>
        <p:nvPicPr>
          <p:cNvPr id="1026" name="Picture 2">
            <a:extLst>
              <a:ext uri="{FF2B5EF4-FFF2-40B4-BE49-F238E27FC236}">
                <a16:creationId xmlns:a16="http://schemas.microsoft.com/office/drawing/2014/main" id="{5DABA303-DDF1-874C-E640-41925F4247B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91264" y="1088367"/>
            <a:ext cx="6074664" cy="45559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51956637"/>
      </p:ext>
    </p:extLst>
  </p:cSld>
  <p:clrMapOvr>
    <a:masterClrMapping/>
  </p:clrMapOvr>
  <p:transition spd="med"/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8" name="Text Placeholder 2"/>
          <p:cNvSpPr txBox="1">
            <a:spLocks noGrp="1"/>
          </p:cNvSpPr>
          <p:nvPr>
            <p:ph type="body" sz="quarter" idx="1"/>
          </p:nvPr>
        </p:nvSpPr>
        <p:spPr>
          <a:xfrm>
            <a:off x="160507" y="362546"/>
            <a:ext cx="2901257" cy="617935"/>
          </a:xfrm>
          <a:prstGeom prst="rect">
            <a:avLst/>
          </a:prstGeom>
        </p:spPr>
        <p:txBody>
          <a:bodyPr/>
          <a:lstStyle>
            <a:lvl1pPr algn="ctr" defTabSz="448055">
              <a:spcBef>
                <a:spcPts val="400"/>
              </a:spcBef>
              <a:defRPr sz="1568" b="0">
                <a:latin typeface="Comic Sans MS"/>
                <a:ea typeface="Comic Sans MS"/>
                <a:cs typeface="Comic Sans MS"/>
                <a:sym typeface="Comic Sans MS"/>
              </a:defRPr>
            </a:lvl1pPr>
          </a:lstStyle>
          <a:p>
            <a:r>
              <a:rPr dirty="0"/>
              <a:t>Sut </a:t>
            </a:r>
            <a:r>
              <a:rPr dirty="0" err="1"/>
              <a:t>mae’r</a:t>
            </a:r>
            <a:r>
              <a:rPr dirty="0"/>
              <a:t> </a:t>
            </a:r>
            <a:r>
              <a:rPr dirty="0" err="1"/>
              <a:t>amgylchedd</a:t>
            </a:r>
            <a:r>
              <a:rPr dirty="0"/>
              <a:t> </a:t>
            </a:r>
            <a:r>
              <a:rPr dirty="0" err="1"/>
              <a:t>dysgu</a:t>
            </a:r>
            <a:r>
              <a:rPr dirty="0"/>
              <a:t> </a:t>
            </a:r>
            <a:r>
              <a:rPr dirty="0" err="1"/>
              <a:t>yn</a:t>
            </a:r>
            <a:r>
              <a:rPr dirty="0"/>
              <a:t> </a:t>
            </a:r>
            <a:r>
              <a:rPr dirty="0" err="1"/>
              <a:t>edrych</a:t>
            </a:r>
            <a:r>
              <a:rPr dirty="0"/>
              <a:t>?</a:t>
            </a:r>
          </a:p>
        </p:txBody>
      </p:sp>
      <p:sp>
        <p:nvSpPr>
          <p:cNvPr id="259" name="Text Placeholder 4"/>
          <p:cNvSpPr>
            <a:spLocks noGrp="1"/>
          </p:cNvSpPr>
          <p:nvPr>
            <p:ph type="body" idx="21"/>
          </p:nvPr>
        </p:nvSpPr>
        <p:spPr>
          <a:xfrm>
            <a:off x="6011653" y="406396"/>
            <a:ext cx="3132347" cy="617935"/>
          </a:xfrm>
          <a:prstGeom prst="rect">
            <a:avLst/>
          </a:prstGeom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/>
          <a:lstStyle>
            <a:lvl1pPr marL="0" indent="0" algn="ctr" defTabSz="512063">
              <a:spcBef>
                <a:spcPts val="500"/>
              </a:spcBef>
              <a:buSzTx/>
              <a:buFontTx/>
              <a:buNone/>
              <a:defRPr sz="1568">
                <a:latin typeface="Comic Sans MS"/>
                <a:ea typeface="Comic Sans MS"/>
                <a:cs typeface="Comic Sans MS"/>
                <a:sym typeface="Comic Sans MS"/>
              </a:defRPr>
            </a:lvl1pPr>
          </a:lstStyle>
          <a:p>
            <a:r>
              <a:rPr dirty="0"/>
              <a:t>What does the learning environment look like?</a:t>
            </a:r>
          </a:p>
        </p:txBody>
      </p:sp>
      <p:pic>
        <p:nvPicPr>
          <p:cNvPr id="260" name="Content Placeholder 3" descr="Content Placeholder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9788" y="1666467"/>
            <a:ext cx="2976188" cy="2232140"/>
          </a:xfrm>
          <a:prstGeom prst="rect">
            <a:avLst/>
          </a:prstGeom>
          <a:ln w="76200">
            <a:solidFill>
              <a:srgbClr val="2E75B6"/>
            </a:solidFill>
          </a:ln>
        </p:spPr>
      </p:pic>
      <p:pic>
        <p:nvPicPr>
          <p:cNvPr id="261" name="Picture 6" descr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64258" y="4072795"/>
            <a:ext cx="1309554" cy="935894"/>
          </a:xfrm>
          <a:prstGeom prst="rect">
            <a:avLst/>
          </a:prstGeom>
          <a:ln w="19050">
            <a:solidFill>
              <a:schemeClr val="accent1"/>
            </a:solidFill>
          </a:ln>
        </p:spPr>
      </p:pic>
      <p:sp>
        <p:nvSpPr>
          <p:cNvPr id="262" name="TextBox 1"/>
          <p:cNvSpPr txBox="1"/>
          <p:nvPr/>
        </p:nvSpPr>
        <p:spPr>
          <a:xfrm>
            <a:off x="3061764" y="5182878"/>
            <a:ext cx="3514543" cy="4089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>
            <a:lvl1pPr algn="ctr">
              <a:defRPr>
                <a:latin typeface="Comic Sans MS"/>
                <a:ea typeface="Comic Sans MS"/>
                <a:cs typeface="Comic Sans MS"/>
                <a:sym typeface="Comic Sans MS"/>
              </a:defRPr>
            </a:lvl1pPr>
          </a:lstStyle>
          <a:p>
            <a:r>
              <a:t>Pontio      Bridging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A2AE3C7-4FE2-4CD7-62CB-E99063C0175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2851" y="1185863"/>
            <a:ext cx="2878574" cy="3705225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4756227B-0089-89A8-7291-CB87F3C4636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88825" y="1143000"/>
            <a:ext cx="2752324" cy="3638550"/>
          </a:xfrm>
          <a:prstGeom prst="rect">
            <a:avLst/>
          </a:prstGeom>
        </p:spPr>
      </p:pic>
    </p:spTree>
  </p:cSld>
  <p:clrMapOvr>
    <a:masterClrMapping/>
  </p:clrMapOvr>
  <p:transition spd="med"/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" name="Text Placeholder 2"/>
          <p:cNvSpPr txBox="1">
            <a:spLocks noGrp="1"/>
          </p:cNvSpPr>
          <p:nvPr>
            <p:ph type="body" sz="quarter" idx="1"/>
          </p:nvPr>
        </p:nvSpPr>
        <p:spPr>
          <a:xfrm>
            <a:off x="304576" y="1207309"/>
            <a:ext cx="2901257" cy="617935"/>
          </a:xfrm>
          <a:prstGeom prst="rect">
            <a:avLst/>
          </a:prstGeom>
        </p:spPr>
        <p:txBody>
          <a:bodyPr>
            <a:noAutofit/>
          </a:bodyPr>
          <a:lstStyle>
            <a:lvl1pPr defTabSz="512063">
              <a:spcBef>
                <a:spcPts val="500"/>
              </a:spcBef>
              <a:defRPr sz="1568" b="0">
                <a:latin typeface="Comic Sans MS"/>
                <a:ea typeface="Comic Sans MS"/>
                <a:cs typeface="Comic Sans MS"/>
                <a:sym typeface="Comic Sans MS"/>
              </a:defRPr>
            </a:lvl1pPr>
          </a:lstStyle>
          <a:p>
            <a:pPr algn="ctr"/>
            <a:r>
              <a:rPr sz="2000" dirty="0" err="1"/>
              <a:t>Siaradwch</a:t>
            </a:r>
            <a:r>
              <a:rPr sz="2000" dirty="0"/>
              <a:t> â </a:t>
            </a:r>
            <a:r>
              <a:rPr sz="2000" dirty="0" err="1"/>
              <a:t>phartner</a:t>
            </a:r>
            <a:r>
              <a:rPr sz="2000" dirty="0"/>
              <a:t> am y </a:t>
            </a:r>
            <a:r>
              <a:rPr sz="2000" dirty="0" err="1"/>
              <a:t>tasgau</a:t>
            </a:r>
            <a:r>
              <a:rPr sz="2000" dirty="0"/>
              <a:t> </a:t>
            </a:r>
            <a:r>
              <a:rPr sz="2000" dirty="0" err="1"/>
              <a:t>Pontio</a:t>
            </a:r>
            <a:r>
              <a:rPr lang="en-GB" sz="2000" dirty="0"/>
              <a:t>. Beth </a:t>
            </a:r>
            <a:r>
              <a:rPr lang="en-GB" sz="2000" dirty="0" err="1"/>
              <a:t>sydd</a:t>
            </a:r>
            <a:r>
              <a:rPr lang="en-GB" sz="2000" dirty="0"/>
              <a:t> </a:t>
            </a:r>
            <a:r>
              <a:rPr lang="en-GB" sz="2000" dirty="0" err="1"/>
              <a:t>angen</a:t>
            </a:r>
            <a:r>
              <a:rPr lang="en-GB" sz="2000" dirty="0"/>
              <a:t> </a:t>
            </a:r>
            <a:r>
              <a:rPr lang="en-GB" sz="2000" dirty="0" err="1"/>
              <a:t>i</a:t>
            </a:r>
            <a:r>
              <a:rPr lang="en-GB" sz="2000" dirty="0"/>
              <a:t> chi </a:t>
            </a:r>
            <a:r>
              <a:rPr lang="en-GB" sz="2000" dirty="0" err="1"/>
              <a:t>ei</a:t>
            </a:r>
            <a:r>
              <a:rPr lang="en-GB" sz="2000" dirty="0"/>
              <a:t> </a:t>
            </a:r>
            <a:r>
              <a:rPr lang="en-GB" sz="2000" dirty="0" err="1"/>
              <a:t>wneud</a:t>
            </a:r>
            <a:r>
              <a:rPr lang="en-GB" sz="2000" dirty="0"/>
              <a:t>?</a:t>
            </a:r>
            <a:endParaRPr sz="2000" dirty="0"/>
          </a:p>
        </p:txBody>
      </p:sp>
      <p:sp>
        <p:nvSpPr>
          <p:cNvPr id="267" name="Text Placeholder 4"/>
          <p:cNvSpPr>
            <a:spLocks noGrp="1"/>
          </p:cNvSpPr>
          <p:nvPr>
            <p:ph type="body" idx="21"/>
          </p:nvPr>
        </p:nvSpPr>
        <p:spPr>
          <a:xfrm>
            <a:off x="6014851" y="1223172"/>
            <a:ext cx="2915544" cy="617935"/>
          </a:xfrm>
          <a:prstGeom prst="rect">
            <a:avLst/>
          </a:prstGeom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>
            <a:noAutofit/>
          </a:bodyPr>
          <a:lstStyle>
            <a:lvl1pPr marL="0" indent="0" defTabSz="603504">
              <a:spcBef>
                <a:spcPts val="600"/>
              </a:spcBef>
              <a:buSzTx/>
              <a:buFontTx/>
              <a:buNone/>
              <a:defRPr sz="1584">
                <a:latin typeface="Comic Sans MS"/>
                <a:ea typeface="Comic Sans MS"/>
                <a:cs typeface="Comic Sans MS"/>
                <a:sym typeface="Comic Sans MS"/>
              </a:defRPr>
            </a:lvl1pPr>
          </a:lstStyle>
          <a:p>
            <a:pPr algn="ctr"/>
            <a:r>
              <a:rPr sz="2000" dirty="0"/>
              <a:t>Talk to a partner about the Bridging tasks</a:t>
            </a:r>
            <a:r>
              <a:rPr lang="en-GB" sz="2000" dirty="0"/>
              <a:t>. What do you need to do?</a:t>
            </a:r>
            <a:endParaRPr sz="2000" dirty="0"/>
          </a:p>
        </p:txBody>
      </p:sp>
      <p:pic>
        <p:nvPicPr>
          <p:cNvPr id="268" name="Picture 6" descr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88406" y="2442553"/>
            <a:ext cx="3852858" cy="2753510"/>
          </a:xfrm>
          <a:prstGeom prst="rect">
            <a:avLst/>
          </a:prstGeom>
          <a:ln w="76200">
            <a:solidFill>
              <a:srgbClr val="2E75B6"/>
            </a:solidFill>
          </a:ln>
        </p:spPr>
      </p:pic>
      <p:pic>
        <p:nvPicPr>
          <p:cNvPr id="269" name="Picture 3" descr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46905" y="354347"/>
            <a:ext cx="2075528" cy="1737651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1" name="Text Placeholder 2"/>
          <p:cNvSpPr txBox="1">
            <a:spLocks noGrp="1"/>
          </p:cNvSpPr>
          <p:nvPr>
            <p:ph type="body" sz="quarter" idx="1"/>
          </p:nvPr>
        </p:nvSpPr>
        <p:spPr>
          <a:xfrm>
            <a:off x="524738" y="330582"/>
            <a:ext cx="3868341" cy="823914"/>
          </a:xfrm>
          <a:prstGeom prst="rect">
            <a:avLst/>
          </a:prstGeom>
        </p:spPr>
        <p:txBody>
          <a:bodyPr/>
          <a:lstStyle>
            <a:lvl1pPr>
              <a:lnSpc>
                <a:spcPct val="72000"/>
              </a:lnSpc>
              <a:defRPr sz="1400" b="0">
                <a:latin typeface="Comic Sans MS"/>
                <a:ea typeface="Comic Sans MS"/>
                <a:cs typeface="Comic Sans MS"/>
                <a:sym typeface="Comic Sans MS"/>
              </a:defRPr>
            </a:lvl1pPr>
          </a:lstStyle>
          <a:p>
            <a:r>
              <a:t>Adolygu a myfyrio ar eich dysgu eich hun</a:t>
            </a:r>
          </a:p>
        </p:txBody>
      </p:sp>
      <p:sp>
        <p:nvSpPr>
          <p:cNvPr id="272" name="Text Placeholder 4"/>
          <p:cNvSpPr>
            <a:spLocks noGrp="1"/>
          </p:cNvSpPr>
          <p:nvPr>
            <p:ph type="body" idx="21"/>
          </p:nvPr>
        </p:nvSpPr>
        <p:spPr>
          <a:xfrm>
            <a:off x="4750018" y="330582"/>
            <a:ext cx="3887392" cy="823914"/>
          </a:xfrm>
          <a:prstGeom prst="rect">
            <a:avLst/>
          </a:prstGeom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>
            <a:normAutofit/>
          </a:bodyPr>
          <a:lstStyle>
            <a:lvl1pPr marL="0" indent="0" algn="ctr">
              <a:lnSpc>
                <a:spcPct val="72000"/>
              </a:lnSpc>
              <a:buSzTx/>
              <a:buFontTx/>
              <a:buNone/>
              <a:defRPr sz="700"/>
            </a:lvl1pPr>
          </a:lstStyle>
          <a:p>
            <a:r>
              <a:rPr sz="1400" dirty="0">
                <a:latin typeface="Comic Sans MS" panose="030F0702030302020204" pitchFamily="66" charset="0"/>
              </a:rPr>
              <a:t>Review and reflect on your own learning</a:t>
            </a:r>
          </a:p>
        </p:txBody>
      </p:sp>
      <p:pic>
        <p:nvPicPr>
          <p:cNvPr id="273" name="Picture 9" descr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15138" y="1375446"/>
            <a:ext cx="6069760" cy="4107107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5" name="Text Placeholder 2"/>
          <p:cNvSpPr txBox="1">
            <a:spLocks noGrp="1"/>
          </p:cNvSpPr>
          <p:nvPr>
            <p:ph type="body" sz="quarter" idx="1"/>
          </p:nvPr>
        </p:nvSpPr>
        <p:spPr>
          <a:xfrm>
            <a:off x="2028043" y="1105187"/>
            <a:ext cx="2901257" cy="617934"/>
          </a:xfrm>
          <a:prstGeom prst="rect">
            <a:avLst/>
          </a:prstGeom>
        </p:spPr>
        <p:txBody>
          <a:bodyPr/>
          <a:lstStyle>
            <a:lvl1pPr defTabSz="841247">
              <a:spcBef>
                <a:spcPts val="900"/>
              </a:spcBef>
              <a:defRPr sz="3036" b="0">
                <a:latin typeface="Comic Sans MS"/>
                <a:ea typeface="Comic Sans MS"/>
                <a:cs typeface="Comic Sans MS"/>
                <a:sym typeface="Comic Sans MS"/>
              </a:defRPr>
            </a:lvl1pPr>
          </a:lstStyle>
          <a:p>
            <a:r>
              <a:t>Cyfeirnodau</a:t>
            </a:r>
          </a:p>
        </p:txBody>
      </p:sp>
      <p:sp>
        <p:nvSpPr>
          <p:cNvPr id="276" name="Text Placeholder 4"/>
          <p:cNvSpPr>
            <a:spLocks noGrp="1"/>
          </p:cNvSpPr>
          <p:nvPr>
            <p:ph type="body" idx="21"/>
          </p:nvPr>
        </p:nvSpPr>
        <p:spPr>
          <a:xfrm>
            <a:off x="4705515" y="1105187"/>
            <a:ext cx="2915544" cy="617934"/>
          </a:xfrm>
          <a:prstGeom prst="rect">
            <a:avLst/>
          </a:prstGeom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/>
          <a:lstStyle>
            <a:lvl1pPr marL="0" indent="0" defTabSz="841247">
              <a:spcBef>
                <a:spcPts val="900"/>
              </a:spcBef>
              <a:buSzTx/>
              <a:buFontTx/>
              <a:buNone/>
              <a:defRPr sz="3036">
                <a:latin typeface="Comic Sans MS"/>
                <a:ea typeface="Comic Sans MS"/>
                <a:cs typeface="Comic Sans MS"/>
                <a:sym typeface="Comic Sans MS"/>
              </a:defRPr>
            </a:lvl1pPr>
          </a:lstStyle>
          <a:p>
            <a:r>
              <a:t>References</a:t>
            </a:r>
          </a:p>
        </p:txBody>
      </p:sp>
      <p:sp>
        <p:nvSpPr>
          <p:cNvPr id="277" name="Content Placeholder 3"/>
          <p:cNvSpPr txBox="1"/>
          <p:nvPr/>
        </p:nvSpPr>
        <p:spPr>
          <a:xfrm>
            <a:off x="1034798" y="2194560"/>
            <a:ext cx="4048575" cy="244665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45719" rIns="45719">
            <a:normAutofit/>
          </a:bodyPr>
          <a:lstStyle/>
          <a:p>
            <a:pPr marL="228600" indent="-228600">
              <a:lnSpc>
                <a:spcPct val="135000"/>
              </a:lnSpc>
              <a:spcBef>
                <a:spcPts val="1000"/>
              </a:spcBef>
              <a:buSzPct val="100000"/>
              <a:buFont typeface="Arial"/>
              <a:buChar char="•"/>
              <a:defRPr sz="1000">
                <a:solidFill>
                  <a:srgbClr val="201F1E"/>
                </a:solidFill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t>Arshad, R., Wrigley, T. and Pratt, L. (2020) Social justice re-examined: dilemmas and solutions for the classroom teacher. London: UCL Institute of Education Press. </a:t>
            </a:r>
          </a:p>
          <a:p>
            <a:pPr marL="228600" indent="-228600">
              <a:lnSpc>
                <a:spcPct val="135000"/>
              </a:lnSpc>
              <a:spcBef>
                <a:spcPts val="1000"/>
              </a:spcBef>
              <a:buSzPct val="100000"/>
              <a:buFont typeface="Arial"/>
              <a:buChar char="•"/>
              <a:defRPr sz="1000"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t>Donaldson, G. (2015) Successful Futures; Independent Review of Curriculum and Assessment Arrangements in Wales. OGL: Crown Copyright 2015</a:t>
            </a:r>
          </a:p>
          <a:p>
            <a:pPr marL="228600" indent="-228600">
              <a:lnSpc>
                <a:spcPct val="135000"/>
              </a:lnSpc>
              <a:spcBef>
                <a:spcPts val="1000"/>
              </a:spcBef>
              <a:buSzPct val="100000"/>
              <a:buFont typeface="Arial"/>
              <a:buChar char="•"/>
              <a:defRPr sz="1000"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t>Smith, E, (2012)  An Introduction to Education &amp; Social Justice in Smith, E., 2012. Key issues in education and social justice. London: SAGE. </a:t>
            </a:r>
          </a:p>
        </p:txBody>
      </p:sp>
      <p:pic>
        <p:nvPicPr>
          <p:cNvPr id="278" name="Picture 6" descr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30526" y="1722697"/>
            <a:ext cx="1531179" cy="2264149"/>
          </a:xfrm>
          <a:prstGeom prst="rect">
            <a:avLst/>
          </a:prstGeom>
          <a:ln>
            <a:solidFill>
              <a:schemeClr val="accent1"/>
            </a:solidFill>
          </a:ln>
        </p:spPr>
      </p:pic>
      <p:pic>
        <p:nvPicPr>
          <p:cNvPr id="279" name="Picture 3" descr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9792" y="2738246"/>
            <a:ext cx="1541467" cy="2264149"/>
          </a:xfrm>
          <a:prstGeom prst="rect">
            <a:avLst/>
          </a:prstGeom>
          <a:ln>
            <a:solidFill>
              <a:schemeClr val="accent1"/>
            </a:solidFill>
          </a:ln>
        </p:spPr>
      </p:pic>
    </p:spTree>
  </p:cSld>
  <p:clrMapOvr>
    <a:masterClrMapping/>
  </p:clrMapOvr>
  <p:transition spd="med"/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1" name="Text Placeholder 2"/>
          <p:cNvSpPr txBox="1">
            <a:spLocks noGrp="1"/>
          </p:cNvSpPr>
          <p:nvPr>
            <p:ph type="body" sz="quarter" idx="1"/>
          </p:nvPr>
        </p:nvSpPr>
        <p:spPr>
          <a:xfrm>
            <a:off x="516971" y="226517"/>
            <a:ext cx="3868340" cy="823913"/>
          </a:xfrm>
          <a:prstGeom prst="rect">
            <a:avLst/>
          </a:prstGeom>
        </p:spPr>
        <p:txBody>
          <a:bodyPr>
            <a:noAutofit/>
          </a:bodyPr>
          <a:lstStyle>
            <a:lvl1pPr algn="ctr" defTabSz="594359">
              <a:spcBef>
                <a:spcPts val="600"/>
              </a:spcBef>
              <a:defRPr sz="1300" b="0">
                <a:latin typeface="Comic Sans MS"/>
                <a:ea typeface="Comic Sans MS"/>
                <a:cs typeface="Comic Sans MS"/>
                <a:sym typeface="Comic Sans MS"/>
              </a:defRPr>
            </a:lvl1pPr>
          </a:lstStyle>
          <a:p>
            <a:r>
              <a:rPr sz="1800" dirty="0"/>
              <a:t>Y </a:t>
            </a:r>
            <a:r>
              <a:rPr sz="1800" dirty="0" err="1"/>
              <a:t>safonau</a:t>
            </a:r>
            <a:r>
              <a:rPr sz="1800" dirty="0"/>
              <a:t> </a:t>
            </a:r>
            <a:r>
              <a:rPr sz="1800" dirty="0" err="1"/>
              <a:t>Statws</a:t>
            </a:r>
            <a:r>
              <a:rPr sz="1800" dirty="0"/>
              <a:t> </a:t>
            </a:r>
            <a:r>
              <a:rPr sz="1800" dirty="0" err="1"/>
              <a:t>Athro</a:t>
            </a:r>
            <a:r>
              <a:rPr sz="1800" dirty="0"/>
              <a:t> </a:t>
            </a:r>
            <a:r>
              <a:rPr sz="1800" dirty="0" err="1"/>
              <a:t>Cymwysedig</a:t>
            </a:r>
            <a:r>
              <a:rPr sz="1800" dirty="0"/>
              <a:t> (SAC) y </a:t>
            </a:r>
            <a:r>
              <a:rPr sz="1800" dirty="0" err="1"/>
              <a:t>bydd</a:t>
            </a:r>
            <a:r>
              <a:rPr sz="1800" dirty="0"/>
              <a:t> y </a:t>
            </a:r>
            <a:r>
              <a:rPr sz="1800" dirty="0" err="1"/>
              <a:t>sesiwn</a:t>
            </a:r>
            <a:r>
              <a:rPr sz="1800" dirty="0"/>
              <a:t> hon </a:t>
            </a:r>
            <a:r>
              <a:rPr sz="1800" dirty="0" err="1"/>
              <a:t>yn</a:t>
            </a:r>
            <a:r>
              <a:rPr sz="1800" dirty="0"/>
              <a:t> </a:t>
            </a:r>
            <a:r>
              <a:rPr sz="1800" dirty="0" err="1"/>
              <a:t>eich</a:t>
            </a:r>
            <a:r>
              <a:rPr sz="1800" dirty="0"/>
              <a:t> </a:t>
            </a:r>
            <a:r>
              <a:rPr sz="1800" dirty="0" err="1"/>
              <a:t>helpu</a:t>
            </a:r>
            <a:r>
              <a:rPr sz="1800" dirty="0"/>
              <a:t> </a:t>
            </a:r>
            <a:r>
              <a:rPr sz="1800" dirty="0" err="1"/>
              <a:t>i’w</a:t>
            </a:r>
            <a:r>
              <a:rPr sz="1800" dirty="0"/>
              <a:t> </a:t>
            </a:r>
            <a:r>
              <a:rPr sz="1800" dirty="0" err="1"/>
              <a:t>bodloni</a:t>
            </a:r>
            <a:endParaRPr sz="1800" dirty="0"/>
          </a:p>
        </p:txBody>
      </p:sp>
      <p:sp>
        <p:nvSpPr>
          <p:cNvPr id="282" name="Text Placeholder 4"/>
          <p:cNvSpPr>
            <a:spLocks noGrp="1"/>
          </p:cNvSpPr>
          <p:nvPr>
            <p:ph type="body" idx="21"/>
          </p:nvPr>
        </p:nvSpPr>
        <p:spPr>
          <a:xfrm>
            <a:off x="4758691" y="226517"/>
            <a:ext cx="3887392" cy="823914"/>
          </a:xfrm>
          <a:prstGeom prst="rect">
            <a:avLst/>
          </a:prstGeom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>
            <a:noAutofit/>
          </a:bodyPr>
          <a:lstStyle>
            <a:lvl1pPr marL="0" indent="0" algn="ctr" defTabSz="713231">
              <a:spcBef>
                <a:spcPts val="700"/>
              </a:spcBef>
              <a:buSzTx/>
              <a:buFontTx/>
              <a:buNone/>
              <a:defRPr sz="1560">
                <a:latin typeface="Comic Sans MS"/>
                <a:ea typeface="Comic Sans MS"/>
                <a:cs typeface="Comic Sans MS"/>
                <a:sym typeface="Comic Sans MS"/>
              </a:defRPr>
            </a:lvl1pPr>
          </a:lstStyle>
          <a:p>
            <a:r>
              <a:rPr sz="1800" dirty="0"/>
              <a:t>The Qualified Teacher Status (QTS) standards this session will help you meet</a:t>
            </a:r>
          </a:p>
        </p:txBody>
      </p:sp>
      <p:pic>
        <p:nvPicPr>
          <p:cNvPr id="283" name="Content Placeholder 6" descr="Content Placeholder 6"/>
          <p:cNvPicPr>
            <a:picLocks noChangeAspect="1"/>
          </p:cNvPicPr>
          <p:nvPr/>
        </p:nvPicPr>
        <p:blipFill>
          <a:blip r:embed="rId2"/>
          <a:srcRect l="4905" t="19368" r="53770" b="24593"/>
          <a:stretch>
            <a:fillRect/>
          </a:stretch>
        </p:blipFill>
        <p:spPr>
          <a:xfrm>
            <a:off x="4326542" y="1050431"/>
            <a:ext cx="4473928" cy="4044688"/>
          </a:xfrm>
          <a:prstGeom prst="rect">
            <a:avLst/>
          </a:prstGeom>
          <a:ln w="12700">
            <a:miter lim="400000"/>
          </a:ln>
        </p:spPr>
      </p:pic>
      <p:pic>
        <p:nvPicPr>
          <p:cNvPr id="284" name="Screenshot 2022-10-26 at 11.05.41.png" descr="Screenshot 2022-10-26 at 11.05.41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29551" y="1374643"/>
            <a:ext cx="2989178" cy="3720475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theme/theme1.xml><?xml version="1.0" encoding="utf-8"?>
<a:theme xmlns:a="http://schemas.openxmlformats.org/drawingml/2006/main" name="Office Theme">
  <a:themeElements>
    <a:clrScheme name="Office Theme">
      <a:dk1>
        <a:srgbClr val="000000"/>
      </a:dk1>
      <a:lt1>
        <a:srgbClr val="FFFFFF"/>
      </a:lt1>
      <a:dk2>
        <a:srgbClr val="A7A7A7"/>
      </a:dk2>
      <a:lt2>
        <a:srgbClr val="535353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000FF"/>
      </a:hlink>
      <a:folHlink>
        <a:srgbClr val="FF00FF"/>
      </a:folHlink>
    </a:clrScheme>
    <a:fontScheme name="Office Theme">
      <a:majorFont>
        <a:latin typeface="Helvetica"/>
        <a:ea typeface="Helvetica"/>
        <a:cs typeface="Helvetica"/>
      </a:majorFont>
      <a:minorFont>
        <a:latin typeface="Calibri"/>
        <a:ea typeface="Calibri"/>
        <a:cs typeface="Calibri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rgbClr val="FFFFFF"/>
        </a:solidFill>
        <a:ln w="12700" cap="flat">
          <a:solidFill>
            <a:schemeClr val="accent1"/>
          </a:solidFill>
          <a:prstDash val="solid"/>
          <a:miter lim="800000"/>
        </a:ln>
        <a:effectLst/>
        <a:sp3d/>
      </a:spPr>
      <a:bodyPr rot="0" spcFirstLastPara="1" vertOverflow="overflow" horzOverflow="overflow" vert="horz" wrap="square" lIns="45719" tIns="45719" rIns="45719" bIns="45719" numCol="1" spcCol="38100" rtlCol="0" anchor="ctr">
        <a:spAutoFit/>
      </a:bodyPr>
      <a:lstStyle>
        <a:defPPr marL="0" marR="0" indent="0" algn="l" defTabSz="9144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  <a:latin typeface="+mn-lt"/>
            <a:ea typeface="+mn-ea"/>
            <a:cs typeface="+mn-cs"/>
            <a:sym typeface="Calibri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spDef>
    <a:lnDef>
      <a:spPr>
        <a:noFill/>
        <a:ln w="12700" cap="flat">
          <a:solidFill>
            <a:schemeClr val="accent1"/>
          </a:solidFill>
          <a:prstDash val="solid"/>
          <a:miter lim="800000"/>
        </a:ln>
        <a:effectLst/>
        <a:sp3d/>
      </a:spPr>
      <a:bodyPr rot="0" spcFirstLastPara="1" vertOverflow="overflow" horzOverflow="overflow" vert="horz" wrap="square" lIns="91439" tIns="45719" rIns="91439" bIns="45719" numCol="1" spcCol="38100" rtlCol="0" anchor="t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lnDef>
    <a:txDef>
      <a:spPr>
        <a:noFill/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45719" tIns="45719" rIns="45719" bIns="45719" numCol="1" spcCol="38100" rtlCol="0" anchor="t">
        <a:spAutoFit/>
      </a:bodyPr>
      <a:lstStyle>
        <a:defPPr marL="0" marR="0" indent="0" algn="l" defTabSz="9144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  <a:latin typeface="+mn-lt"/>
            <a:ea typeface="+mn-ea"/>
            <a:cs typeface="+mn-cs"/>
            <a:sym typeface="Calibri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tx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 Theme">
      <a:dk1>
        <a:srgbClr val="000000"/>
      </a:dk1>
      <a:lt1>
        <a:srgbClr val="FFFFFF"/>
      </a:lt1>
      <a:dk2>
        <a:srgbClr val="A7A7A7"/>
      </a:dk2>
      <a:lt2>
        <a:srgbClr val="535353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000FF"/>
      </a:hlink>
      <a:folHlink>
        <a:srgbClr val="FF00FF"/>
      </a:folHlink>
    </a:clrScheme>
    <a:fontScheme name="Office Theme">
      <a:majorFont>
        <a:latin typeface="Helvetica"/>
        <a:ea typeface="Helvetica"/>
        <a:cs typeface="Helvetica"/>
      </a:majorFont>
      <a:minorFont>
        <a:latin typeface="Calibri"/>
        <a:ea typeface="Calibri"/>
        <a:cs typeface="Calibri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rgbClr val="FFFFFF"/>
        </a:solidFill>
        <a:ln w="12700" cap="flat">
          <a:solidFill>
            <a:schemeClr val="accent1"/>
          </a:solidFill>
          <a:prstDash val="solid"/>
          <a:miter lim="800000"/>
        </a:ln>
        <a:effectLst/>
        <a:sp3d/>
      </a:spPr>
      <a:bodyPr rot="0" spcFirstLastPara="1" vertOverflow="overflow" horzOverflow="overflow" vert="horz" wrap="square" lIns="45719" tIns="45719" rIns="45719" bIns="45719" numCol="1" spcCol="38100" rtlCol="0" anchor="ctr">
        <a:spAutoFit/>
      </a:bodyPr>
      <a:lstStyle>
        <a:defPPr marL="0" marR="0" indent="0" algn="l" defTabSz="9144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  <a:latin typeface="+mn-lt"/>
            <a:ea typeface="+mn-ea"/>
            <a:cs typeface="+mn-cs"/>
            <a:sym typeface="Calibri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spDef>
    <a:lnDef>
      <a:spPr>
        <a:noFill/>
        <a:ln w="12700" cap="flat">
          <a:solidFill>
            <a:schemeClr val="accent1"/>
          </a:solidFill>
          <a:prstDash val="solid"/>
          <a:miter lim="800000"/>
        </a:ln>
        <a:effectLst/>
        <a:sp3d/>
      </a:spPr>
      <a:bodyPr rot="0" spcFirstLastPara="1" vertOverflow="overflow" horzOverflow="overflow" vert="horz" wrap="square" lIns="91439" tIns="45719" rIns="91439" bIns="45719" numCol="1" spcCol="38100" rtlCol="0" anchor="t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lnDef>
    <a:txDef>
      <a:spPr>
        <a:noFill/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45719" tIns="45719" rIns="45719" bIns="45719" numCol="1" spcCol="38100" rtlCol="0" anchor="t">
        <a:spAutoFit/>
      </a:bodyPr>
      <a:lstStyle>
        <a:defPPr marL="0" marR="0" indent="0" algn="l" defTabSz="9144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  <a:latin typeface="+mn-lt"/>
            <a:ea typeface="+mn-ea"/>
            <a:cs typeface="+mn-cs"/>
            <a:sym typeface="Calibri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txDef>
  </a:objectDefaults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209B251219B0E4FA192FAB8C3136AE6" ma:contentTypeVersion="38" ma:contentTypeDescription="Create a new document." ma:contentTypeScope="" ma:versionID="846f3f93226137ad90f18f3495dc031d">
  <xsd:schema xmlns:xsd="http://www.w3.org/2001/XMLSchema" xmlns:xs="http://www.w3.org/2001/XMLSchema" xmlns:p="http://schemas.microsoft.com/office/2006/metadata/properties" xmlns:ns2="92c24619-d6d5-42cf-b618-23d930ad9f20" xmlns:ns3="8ee9550b-f5f4-4dde-bce5-39f4ba45c2f1" targetNamespace="http://schemas.microsoft.com/office/2006/metadata/properties" ma:root="true" ma:fieldsID="7434383525764168b2f3959b5f7098b1" ns2:_="" ns3:_="">
    <xsd:import namespace="92c24619-d6d5-42cf-b618-23d930ad9f20"/>
    <xsd:import namespace="8ee9550b-f5f4-4dde-bce5-39f4ba45c2f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AutoKeyPoints" minOccurs="0"/>
                <xsd:element ref="ns2:MediaServiceKeyPoints" minOccurs="0"/>
                <xsd:element ref="ns3:SharedWithUsers" minOccurs="0"/>
                <xsd:element ref="ns3:SharedWithDetails" minOccurs="0"/>
                <xsd:element ref="ns2:MediaServiceDateTaken" minOccurs="0"/>
                <xsd:element ref="ns2:MediaServiceLocation" minOccurs="0"/>
                <xsd:element ref="ns2:MediaServiceGenerationTime" minOccurs="0"/>
                <xsd:element ref="ns2:MediaServiceEventHashCode" minOccurs="0"/>
                <xsd:element ref="ns2:MediaServiceOCR" minOccurs="0"/>
                <xsd:element ref="ns2:MediaLengthInSeconds" minOccurs="0"/>
                <xsd:element ref="ns2:NotebookType" minOccurs="0"/>
                <xsd:element ref="ns2:FolderType" minOccurs="0"/>
                <xsd:element ref="ns2:CultureName" minOccurs="0"/>
                <xsd:element ref="ns2:AppVersion" minOccurs="0"/>
                <xsd:element ref="ns2:TeamsChannelId" minOccurs="0"/>
                <xsd:element ref="ns2:Owner" minOccurs="0"/>
                <xsd:element ref="ns2:Math_Settings" minOccurs="0"/>
                <xsd:element ref="ns2:DefaultSectionNames" minOccurs="0"/>
                <xsd:element ref="ns2:Templates" minOccurs="0"/>
                <xsd:element ref="ns2:Teachers" minOccurs="0"/>
                <xsd:element ref="ns2:Students" minOccurs="0"/>
                <xsd:element ref="ns2:Student_Groups" minOccurs="0"/>
                <xsd:element ref="ns2:Distribution_Groups" minOccurs="0"/>
                <xsd:element ref="ns2:LMS_Mappings" minOccurs="0"/>
                <xsd:element ref="ns2:Invited_Teachers" minOccurs="0"/>
                <xsd:element ref="ns2:Invited_Students" minOccurs="0"/>
                <xsd:element ref="ns2:Self_Registration_Enabled" minOccurs="0"/>
                <xsd:element ref="ns2:Has_Teacher_Only_SectionGroup" minOccurs="0"/>
                <xsd:element ref="ns2:Is_Collaboration_Space_Locked" minOccurs="0"/>
                <xsd:element ref="ns2:IsNotebookLocked" minOccurs="0"/>
                <xsd:element ref="ns2:Teams_Channel_Section_Location" minOccurs="0"/>
                <xsd:element ref="ns2:lcf76f155ced4ddcb4097134ff3c332f" minOccurs="0"/>
                <xsd:element ref="ns3:TaxCatchAll" minOccurs="0"/>
                <xsd:element ref="ns2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2c24619-d6d5-42cf-b618-23d930ad9f20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14" nillable="true" ma:displayName="MediaServiceDateTaken" ma:hidden="true" ma:internalName="MediaServiceDateTaken" ma:readOnly="true">
      <xsd:simpleType>
        <xsd:restriction base="dms:Text"/>
      </xsd:simpleType>
    </xsd:element>
    <xsd:element name="MediaServiceLocation" ma:index="15" nillable="true" ma:displayName="Location" ma:internalName="MediaServiceLocation" ma:readOnly="true">
      <xsd:simpleType>
        <xsd:restriction base="dms:Text"/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8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LengthInSeconds" ma:index="19" nillable="true" ma:displayName="Length (seconds)" ma:internalName="MediaLengthInSeconds" ma:readOnly="true">
      <xsd:simpleType>
        <xsd:restriction base="dms:Unknown"/>
      </xsd:simpleType>
    </xsd:element>
    <xsd:element name="NotebookType" ma:index="20" nillable="true" ma:displayName="Notebook Type" ma:internalName="NotebookType">
      <xsd:simpleType>
        <xsd:restriction base="dms:Text"/>
      </xsd:simpleType>
    </xsd:element>
    <xsd:element name="FolderType" ma:index="21" nillable="true" ma:displayName="Folder Type" ma:internalName="FolderType">
      <xsd:simpleType>
        <xsd:restriction base="dms:Text"/>
      </xsd:simpleType>
    </xsd:element>
    <xsd:element name="CultureName" ma:index="22" nillable="true" ma:displayName="Culture Name" ma:internalName="CultureName">
      <xsd:simpleType>
        <xsd:restriction base="dms:Text"/>
      </xsd:simpleType>
    </xsd:element>
    <xsd:element name="AppVersion" ma:index="23" nillable="true" ma:displayName="App Version" ma:internalName="AppVersion">
      <xsd:simpleType>
        <xsd:restriction base="dms:Text"/>
      </xsd:simpleType>
    </xsd:element>
    <xsd:element name="TeamsChannelId" ma:index="24" nillable="true" ma:displayName="Teams Channel Id" ma:internalName="TeamsChannelId">
      <xsd:simpleType>
        <xsd:restriction base="dms:Text"/>
      </xsd:simpleType>
    </xsd:element>
    <xsd:element name="Owner" ma:index="25" nillable="true" ma:displayName="Owner" ma:internalName="Owner">
      <xsd:complexType>
        <xsd:complexContent>
          <xsd:extension base="dms:User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Math_Settings" ma:index="26" nillable="true" ma:displayName="Math Settings" ma:internalName="Math_Settings">
      <xsd:simpleType>
        <xsd:restriction base="dms:Text"/>
      </xsd:simpleType>
    </xsd:element>
    <xsd:element name="DefaultSectionNames" ma:index="27" nillable="true" ma:displayName="Default Section Names" ma:internalName="DefaultSectionNames">
      <xsd:simpleType>
        <xsd:restriction base="dms:Note">
          <xsd:maxLength value="255"/>
        </xsd:restriction>
      </xsd:simpleType>
    </xsd:element>
    <xsd:element name="Templates" ma:index="28" nillable="true" ma:displayName="Templates" ma:internalName="Templates">
      <xsd:simpleType>
        <xsd:restriction base="dms:Note">
          <xsd:maxLength value="255"/>
        </xsd:restriction>
      </xsd:simpleType>
    </xsd:element>
    <xsd:element name="Teachers" ma:index="29" nillable="true" ma:displayName="Teachers" ma:internalName="Teacher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tudents" ma:index="30" nillable="true" ma:displayName="Students" ma:internalName="Student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tudent_Groups" ma:index="31" nillable="true" ma:displayName="Student Groups" ma:internalName="Student_Group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Distribution_Groups" ma:index="32" nillable="true" ma:displayName="Distribution Groups" ma:internalName="Distribution_Groups">
      <xsd:simpleType>
        <xsd:restriction base="dms:Note">
          <xsd:maxLength value="255"/>
        </xsd:restriction>
      </xsd:simpleType>
    </xsd:element>
    <xsd:element name="LMS_Mappings" ma:index="33" nillable="true" ma:displayName="LMS Mappings" ma:internalName="LMS_Mappings">
      <xsd:simpleType>
        <xsd:restriction base="dms:Note">
          <xsd:maxLength value="255"/>
        </xsd:restriction>
      </xsd:simpleType>
    </xsd:element>
    <xsd:element name="Invited_Teachers" ma:index="34" nillable="true" ma:displayName="Invited Teachers" ma:internalName="Invited_Teachers">
      <xsd:simpleType>
        <xsd:restriction base="dms:Note">
          <xsd:maxLength value="255"/>
        </xsd:restriction>
      </xsd:simpleType>
    </xsd:element>
    <xsd:element name="Invited_Students" ma:index="35" nillable="true" ma:displayName="Invited Students" ma:internalName="Invited_Students">
      <xsd:simpleType>
        <xsd:restriction base="dms:Note">
          <xsd:maxLength value="255"/>
        </xsd:restriction>
      </xsd:simpleType>
    </xsd:element>
    <xsd:element name="Self_Registration_Enabled" ma:index="36" nillable="true" ma:displayName="Self Registration Enabled" ma:internalName="Self_Registration_Enabled">
      <xsd:simpleType>
        <xsd:restriction base="dms:Boolean"/>
      </xsd:simpleType>
    </xsd:element>
    <xsd:element name="Has_Teacher_Only_SectionGroup" ma:index="37" nillable="true" ma:displayName="Has Teacher Only SectionGroup" ma:internalName="Has_Teacher_Only_SectionGroup">
      <xsd:simpleType>
        <xsd:restriction base="dms:Boolean"/>
      </xsd:simpleType>
    </xsd:element>
    <xsd:element name="Is_Collaboration_Space_Locked" ma:index="38" nillable="true" ma:displayName="Is Collaboration Space Locked" ma:internalName="Is_Collaboration_Space_Locked">
      <xsd:simpleType>
        <xsd:restriction base="dms:Boolean"/>
      </xsd:simpleType>
    </xsd:element>
    <xsd:element name="IsNotebookLocked" ma:index="39" nillable="true" ma:displayName="Is Notebook Locked" ma:internalName="IsNotebookLocked">
      <xsd:simpleType>
        <xsd:restriction base="dms:Boolean"/>
      </xsd:simpleType>
    </xsd:element>
    <xsd:element name="Teams_Channel_Section_Location" ma:index="40" nillable="true" ma:displayName="Teams Channel Section Location" ma:internalName="Teams_Channel_Section_Location">
      <xsd:simpleType>
        <xsd:restriction base="dms:Text"/>
      </xsd:simpleType>
    </xsd:element>
    <xsd:element name="lcf76f155ced4ddcb4097134ff3c332f" ma:index="42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SearchProperties" ma:index="44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ee9550b-f5f4-4dde-bce5-39f4ba45c2f1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43" nillable="true" ma:displayName="Taxonomy Catch All Column" ma:hidden="true" ma:list="{e800afd8-9188-484f-822e-9df23d421d18}" ma:internalName="TaxCatchAll" ma:showField="CatchAllData" ma:web="8ee9550b-f5f4-4dde-bce5-39f4ba45c2f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MS_Mappings xmlns="92c24619-d6d5-42cf-b618-23d930ad9f20" xsi:nil="true"/>
    <Teams_Channel_Section_Location xmlns="92c24619-d6d5-42cf-b618-23d930ad9f20" xsi:nil="true"/>
    <Math_Settings xmlns="92c24619-d6d5-42cf-b618-23d930ad9f20" xsi:nil="true"/>
    <NotebookType xmlns="92c24619-d6d5-42cf-b618-23d930ad9f20" xsi:nil="true"/>
    <Distribution_Groups xmlns="92c24619-d6d5-42cf-b618-23d930ad9f20" xsi:nil="true"/>
    <Invited_Teachers xmlns="92c24619-d6d5-42cf-b618-23d930ad9f20" xsi:nil="true"/>
    <Invited_Students xmlns="92c24619-d6d5-42cf-b618-23d930ad9f20" xsi:nil="true"/>
    <DefaultSectionNames xmlns="92c24619-d6d5-42cf-b618-23d930ad9f20" xsi:nil="true"/>
    <FolderType xmlns="92c24619-d6d5-42cf-b618-23d930ad9f20" xsi:nil="true"/>
    <Owner xmlns="92c24619-d6d5-42cf-b618-23d930ad9f20">
      <UserInfo>
        <DisplayName/>
        <AccountId xsi:nil="true"/>
        <AccountType/>
      </UserInfo>
    </Owner>
    <Student_Groups xmlns="92c24619-d6d5-42cf-b618-23d930ad9f20">
      <UserInfo>
        <DisplayName/>
        <AccountId xsi:nil="true"/>
        <AccountType/>
      </UserInfo>
    </Student_Groups>
    <TaxCatchAll xmlns="8ee9550b-f5f4-4dde-bce5-39f4ba45c2f1" xsi:nil="true"/>
    <Is_Collaboration_Space_Locked xmlns="92c24619-d6d5-42cf-b618-23d930ad9f20" xsi:nil="true"/>
    <Templates xmlns="92c24619-d6d5-42cf-b618-23d930ad9f20" xsi:nil="true"/>
    <Students xmlns="92c24619-d6d5-42cf-b618-23d930ad9f20">
      <UserInfo>
        <DisplayName/>
        <AccountId xsi:nil="true"/>
        <AccountType/>
      </UserInfo>
    </Students>
    <lcf76f155ced4ddcb4097134ff3c332f xmlns="92c24619-d6d5-42cf-b618-23d930ad9f20">
      <Terms xmlns="http://schemas.microsoft.com/office/infopath/2007/PartnerControls"/>
    </lcf76f155ced4ddcb4097134ff3c332f>
    <TeamsChannelId xmlns="92c24619-d6d5-42cf-b618-23d930ad9f20" xsi:nil="true"/>
    <IsNotebookLocked xmlns="92c24619-d6d5-42cf-b618-23d930ad9f20" xsi:nil="true"/>
    <Self_Registration_Enabled xmlns="92c24619-d6d5-42cf-b618-23d930ad9f20" xsi:nil="true"/>
    <Has_Teacher_Only_SectionGroup xmlns="92c24619-d6d5-42cf-b618-23d930ad9f20" xsi:nil="true"/>
    <CultureName xmlns="92c24619-d6d5-42cf-b618-23d930ad9f20" xsi:nil="true"/>
    <AppVersion xmlns="92c24619-d6d5-42cf-b618-23d930ad9f20" xsi:nil="true"/>
    <Teachers xmlns="92c24619-d6d5-42cf-b618-23d930ad9f20">
      <UserInfo>
        <DisplayName/>
        <AccountId xsi:nil="true"/>
        <AccountType/>
      </UserInfo>
    </Teachers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680AD8C8-6D46-468E-A907-67F0BD4BE14C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92c24619-d6d5-42cf-b618-23d930ad9f20"/>
    <ds:schemaRef ds:uri="8ee9550b-f5f4-4dde-bce5-39f4ba45c2f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AD4FFB3D-3FCA-4711-9B34-BB0CA44B49EE}">
  <ds:schemaRefs>
    <ds:schemaRef ds:uri="http://schemas.microsoft.com/office/2006/metadata/properties"/>
    <ds:schemaRef ds:uri="http://schemas.microsoft.com/office/infopath/2007/PartnerControls"/>
    <ds:schemaRef ds:uri="92c24619-d6d5-42cf-b618-23d930ad9f20"/>
    <ds:schemaRef ds:uri="8ee9550b-f5f4-4dde-bce5-39f4ba45c2f1"/>
  </ds:schemaRefs>
</ds:datastoreItem>
</file>

<file path=customXml/itemProps3.xml><?xml version="1.0" encoding="utf-8"?>
<ds:datastoreItem xmlns:ds="http://schemas.openxmlformats.org/officeDocument/2006/customXml" ds:itemID="{0ECF723D-E459-48C8-AA12-E7224EF6C642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1500</Words>
  <Application>Microsoft Office PowerPoint</Application>
  <PresentationFormat>On-screen Show (4:3)</PresentationFormat>
  <Paragraphs>176</Paragraphs>
  <Slides>43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43</vt:i4>
      </vt:variant>
    </vt:vector>
  </HeadingPairs>
  <TitlesOfParts>
    <vt:vector size="50" baseType="lpstr">
      <vt:lpstr>Arial</vt:lpstr>
      <vt:lpstr>Calibri</vt:lpstr>
      <vt:lpstr>Calibri Light</vt:lpstr>
      <vt:lpstr>Comic Sans MS</vt:lpstr>
      <vt:lpstr>Symbol</vt:lpstr>
      <vt:lpstr>Times New Roman</vt:lpstr>
      <vt:lpstr>Office Theme</vt:lpstr>
      <vt:lpstr>ECAD4013</vt:lpstr>
      <vt:lpstr>Heddiw - Today</vt:lpstr>
      <vt:lpstr>Staff y modwl Module staff</vt:lpstr>
      <vt:lpstr>Yr Aseiniad</vt:lpstr>
      <vt:lpstr>The Assignment</vt:lpstr>
      <vt:lpstr>PowerPoint Presentation</vt:lpstr>
      <vt:lpstr>PowerPoint Presentation</vt:lpstr>
      <vt:lpstr>PowerPoint Presentation</vt:lpstr>
      <vt:lpstr>PowerPoint Presentation</vt:lpstr>
      <vt:lpstr>Pontio Bridging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P'un sydd decach?  Which is fairer?  </vt:lpstr>
      <vt:lpstr>Cyfiawnder – Y model tecaf Justice – The fairest model</vt:lpstr>
      <vt:lpstr>PowerPoint Presentation</vt:lpstr>
      <vt:lpstr>PowerPoint Presentation</vt:lpstr>
      <vt:lpstr>PowerPoint Presentation</vt:lpstr>
      <vt:lpstr>Pam mae addysg yn newid yng Nghymru? Why is education in Wales changing? </vt:lpstr>
      <vt:lpstr>Y Gwahaniaeth Mawr</vt:lpstr>
      <vt:lpstr>The Big Difference</vt:lpstr>
      <vt:lpstr>Un o brif egwyddorion fframwaith cwricwlwm Cymru</vt:lpstr>
      <vt:lpstr>Key principle of the Welsh curriculum framework</vt:lpstr>
      <vt:lpstr>PowerPoint Presentation</vt:lpstr>
      <vt:lpstr>PowerPoint Presentation</vt:lpstr>
      <vt:lpstr>Overview of the AoLEs</vt:lpstr>
      <vt:lpstr>Trosolwg o’r MDaPh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ECAD4013</dc:title>
  <dc:creator>Jayne Morgan</dc:creator>
  <cp:lastModifiedBy>Lisa Regan</cp:lastModifiedBy>
  <cp:revision>8</cp:revision>
  <dcterms:modified xsi:type="dcterms:W3CDTF">2023-11-06T16:41:55Z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0x010100E209B251219B0E4FA192FAB8C3136AE6</vt:lpwstr>
  </property>
</Properties>
</file>