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9" r:id="rId3"/>
    <p:sldId id="257" r:id="rId4"/>
    <p:sldId id="258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432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3/8/2019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3/8/2019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3/8/2019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3/8/2019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3/8/2019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3/8/2019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3/8/2019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3/8/2019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3/8/2019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3/8/2019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3/8/2019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3/8/2019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3/8/2019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3/8/2019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3/8/2019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3/8/2019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3/8/2019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3/8/2019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BB8D37-B45F-4D1B-B9A9-DDC5EA42BDD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Government Agencies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0B4592-4B83-415B-AE65-949C412F3B1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Shelley, Darren, jane, </a:t>
            </a:r>
            <a:r>
              <a:rPr lang="en-GB" dirty="0" err="1" smtClean="0"/>
              <a:t>lauren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14036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4CC575-409E-4667-A36D-CB260165CD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Description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89CAC5-F5F1-43BF-9EBE-CE9CB387C5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594073"/>
            <a:ext cx="8825659" cy="3416300"/>
          </a:xfrm>
        </p:spPr>
        <p:txBody>
          <a:bodyPr>
            <a:normAutofit fontScale="92500" lnSpcReduction="20000"/>
          </a:bodyPr>
          <a:lstStyle/>
          <a:p>
            <a:r>
              <a:rPr lang="en-GB" sz="2800" dirty="0"/>
              <a:t>Reside within a government department, provide specialist service to </a:t>
            </a:r>
            <a:r>
              <a:rPr lang="en-GB" sz="2800"/>
              <a:t>an end-user</a:t>
            </a: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Tool for delivering the Government agenda:</a:t>
            </a:r>
          </a:p>
          <a:p>
            <a:pPr marL="457200" lvl="1" indent="0">
              <a:buNone/>
            </a:pPr>
            <a:r>
              <a:rPr lang="en-GB" sz="2600" dirty="0"/>
              <a:t>*Promote positive employee relationships</a:t>
            </a:r>
          </a:p>
          <a:p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Indirect influence</a:t>
            </a:r>
          </a:p>
        </p:txBody>
      </p:sp>
    </p:spTree>
    <p:extLst>
      <p:ext uri="{BB962C8B-B14F-4D97-AF65-F5344CB8AC3E}">
        <p14:creationId xmlns:p14="http://schemas.microsoft.com/office/powerpoint/2010/main" val="16725334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7565E-C3FC-45BF-90D0-26C86D1714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approaches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771999-AF6F-4610-90DE-E47F3BE3E0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All have different aims</a:t>
            </a:r>
          </a:p>
          <a:p>
            <a:pPr marL="0" indent="0">
              <a:buNone/>
            </a:pPr>
            <a:r>
              <a:rPr lang="en-GB" dirty="0"/>
              <a:t>	*Aim - “to improve organisations and working life through better  </a:t>
            </a:r>
          </a:p>
          <a:p>
            <a:pPr marL="0" indent="0">
              <a:buNone/>
            </a:pPr>
            <a:r>
              <a:rPr lang="en-GB" dirty="0"/>
              <a:t>         employment relations” through the provision of advice, information, </a:t>
            </a:r>
          </a:p>
          <a:p>
            <a:pPr marL="0" indent="0">
              <a:buNone/>
            </a:pPr>
            <a:r>
              <a:rPr lang="en-GB" dirty="0"/>
              <a:t>         training and assistance(ACAS website) </a:t>
            </a:r>
          </a:p>
          <a:p>
            <a:pPr marL="0" indent="0">
              <a:buNone/>
            </a:pPr>
            <a:r>
              <a:rPr lang="en-GB" dirty="0"/>
              <a:t>	*Aim - Enforce discrimination legislation and promote equal opportunities </a:t>
            </a:r>
          </a:p>
          <a:p>
            <a:pPr marL="0" indent="0">
              <a:buNone/>
            </a:pPr>
            <a:r>
              <a:rPr lang="en-GB" dirty="0"/>
              <a:t>         (EHRC)</a:t>
            </a:r>
          </a:p>
          <a:p>
            <a:pPr marL="0" indent="0">
              <a:buNone/>
            </a:pPr>
            <a:r>
              <a:rPr lang="en-GB" dirty="0"/>
              <a:t>	*Aim – prevent worker exploitation, protect vulnerable persons, and </a:t>
            </a:r>
          </a:p>
          <a:p>
            <a:pPr marL="0" indent="0">
              <a:buNone/>
            </a:pPr>
            <a:r>
              <a:rPr lang="en-GB" dirty="0"/>
              <a:t>         tackle unlicensed/criminal activity and ensuring those licensed operate </a:t>
            </a:r>
          </a:p>
          <a:p>
            <a:pPr marL="0" indent="0">
              <a:buNone/>
            </a:pPr>
            <a:r>
              <a:rPr lang="en-GB" dirty="0"/>
              <a:t>         within the law (GLAA).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42355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15E011-B982-4992-9741-AB20351143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B59B42-1B38-4044-BCC3-6589D63F546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ACAS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EHRC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err="1"/>
              <a:t>Glaa</a:t>
            </a: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ET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HSE</a:t>
            </a:r>
          </a:p>
        </p:txBody>
      </p:sp>
    </p:spTree>
    <p:extLst>
      <p:ext uri="{BB962C8B-B14F-4D97-AF65-F5344CB8AC3E}">
        <p14:creationId xmlns:p14="http://schemas.microsoft.com/office/powerpoint/2010/main" val="308871245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49</TotalTime>
  <Words>48</Words>
  <Application>Microsoft Office PowerPoint</Application>
  <PresentationFormat>Widescreen</PresentationFormat>
  <Paragraphs>26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Century Gothic</vt:lpstr>
      <vt:lpstr>Wingdings 3</vt:lpstr>
      <vt:lpstr>Ion Boardroom</vt:lpstr>
      <vt:lpstr>Government Agencies</vt:lpstr>
      <vt:lpstr>Description</vt:lpstr>
      <vt:lpstr>Key approaches</vt:lpstr>
      <vt:lpstr>Examples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Government Agencies</dc:title>
  <dc:creator>Shelley Dony</dc:creator>
  <cp:lastModifiedBy>Julie Thomas</cp:lastModifiedBy>
  <cp:revision>6</cp:revision>
  <dcterms:created xsi:type="dcterms:W3CDTF">2019-03-06T10:55:40Z</dcterms:created>
  <dcterms:modified xsi:type="dcterms:W3CDTF">2019-03-08T11:10:55Z</dcterms:modified>
</cp:coreProperties>
</file>