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0693400" cy="15113000"/>
  <p:notesSz cx="6858000" cy="9144000"/>
  <p:embeddedFontLst>
    <p:embeddedFont>
      <p:font typeface="Montserrat Bold" panose="020B0604020202020204" charset="0"/>
      <p:regular r:id="rId3"/>
    </p:embeddedFont>
    <p:embeddedFont>
      <p:font typeface="Montserrat Semi-Bold" panose="020B0604020202020204" charset="0"/>
      <p:regular r:id="rId4"/>
    </p:embeddedFont>
    <p:embeddedFont>
      <p:font typeface="Montserrat Ultra-Bold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214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6" Type="http://schemas.openxmlformats.org/officeDocument/2006/relationships/hyperlink" Target="https://www.wikihow.com/Make-a-Poster-Using-Microsoft-Word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1838" y="1242440"/>
            <a:ext cx="8552727" cy="2559675"/>
            <a:chOff x="0" y="0"/>
            <a:chExt cx="3607887" cy="10797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07887" cy="1079774"/>
            </a:xfrm>
            <a:custGeom>
              <a:avLst/>
              <a:gdLst/>
              <a:ahLst/>
              <a:cxnLst/>
              <a:rect l="l" t="t" r="r" b="b"/>
              <a:pathLst>
                <a:path w="3607887" h="1079774">
                  <a:moveTo>
                    <a:pt x="32587" y="0"/>
                  </a:moveTo>
                  <a:lnTo>
                    <a:pt x="3575300" y="0"/>
                  </a:lnTo>
                  <a:cubicBezTo>
                    <a:pt x="3583942" y="0"/>
                    <a:pt x="3592231" y="3433"/>
                    <a:pt x="3598343" y="9545"/>
                  </a:cubicBezTo>
                  <a:cubicBezTo>
                    <a:pt x="3604454" y="15656"/>
                    <a:pt x="3607887" y="23945"/>
                    <a:pt x="3607887" y="32587"/>
                  </a:cubicBezTo>
                  <a:lnTo>
                    <a:pt x="3607887" y="1047187"/>
                  </a:lnTo>
                  <a:cubicBezTo>
                    <a:pt x="3607887" y="1065185"/>
                    <a:pt x="3593297" y="1079774"/>
                    <a:pt x="3575300" y="1079774"/>
                  </a:cubicBezTo>
                  <a:lnTo>
                    <a:pt x="32587" y="1079774"/>
                  </a:lnTo>
                  <a:cubicBezTo>
                    <a:pt x="14590" y="1079774"/>
                    <a:pt x="0" y="1065185"/>
                    <a:pt x="0" y="1047187"/>
                  </a:cubicBezTo>
                  <a:lnTo>
                    <a:pt x="0" y="32587"/>
                  </a:lnTo>
                  <a:cubicBezTo>
                    <a:pt x="0" y="14590"/>
                    <a:pt x="14590" y="0"/>
                    <a:pt x="32587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607887" cy="1127400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algn="ctr">
                <a:lnSpc>
                  <a:spcPts val="3560"/>
                </a:lnSpc>
              </a:pPr>
              <a:r>
                <a:rPr lang="en-US" sz="2543" b="1">
                  <a:solidFill>
                    <a:srgbClr val="000000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How to create a chart in a word document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261690" y="352025"/>
            <a:ext cx="4168619" cy="680865"/>
            <a:chOff x="0" y="0"/>
            <a:chExt cx="2983343" cy="2956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983343" cy="295696"/>
            </a:xfrm>
            <a:custGeom>
              <a:avLst/>
              <a:gdLst/>
              <a:ahLst/>
              <a:cxnLst/>
              <a:rect l="l" t="t" r="r" b="b"/>
              <a:pathLst>
                <a:path w="2983343" h="295696">
                  <a:moveTo>
                    <a:pt x="66859" y="0"/>
                  </a:moveTo>
                  <a:lnTo>
                    <a:pt x="2916484" y="0"/>
                  </a:lnTo>
                  <a:cubicBezTo>
                    <a:pt x="2953409" y="0"/>
                    <a:pt x="2983343" y="29934"/>
                    <a:pt x="2983343" y="66859"/>
                  </a:cubicBezTo>
                  <a:lnTo>
                    <a:pt x="2983343" y="228837"/>
                  </a:lnTo>
                  <a:cubicBezTo>
                    <a:pt x="2983343" y="265762"/>
                    <a:pt x="2953409" y="295696"/>
                    <a:pt x="2916484" y="295696"/>
                  </a:cubicBezTo>
                  <a:lnTo>
                    <a:pt x="66859" y="295696"/>
                  </a:lnTo>
                  <a:cubicBezTo>
                    <a:pt x="29934" y="295696"/>
                    <a:pt x="0" y="265762"/>
                    <a:pt x="0" y="228837"/>
                  </a:cubicBezTo>
                  <a:lnTo>
                    <a:pt x="0" y="66859"/>
                  </a:lnTo>
                  <a:cubicBezTo>
                    <a:pt x="0" y="29934"/>
                    <a:pt x="29934" y="0"/>
                    <a:pt x="66859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r>
                <a:rPr lang="en-GB" sz="2000" b="1" dirty="0"/>
                <a:t>Name: Robel Desta</a:t>
              </a:r>
            </a:p>
            <a:p>
              <a:r>
                <a:rPr lang="en-GB" sz="2000" b="1" dirty="0"/>
                <a:t>Student ID:2435635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983343" cy="324271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188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>
            <a:off x="1069200" y="2813402"/>
            <a:ext cx="1198212" cy="1277163"/>
          </a:xfrm>
          <a:custGeom>
            <a:avLst/>
            <a:gdLst/>
            <a:ahLst/>
            <a:cxnLst/>
            <a:rect l="l" t="t" r="r" b="b"/>
            <a:pathLst>
              <a:path w="1198212" h="1277163">
                <a:moveTo>
                  <a:pt x="1198212" y="0"/>
                </a:moveTo>
                <a:lnTo>
                  <a:pt x="0" y="0"/>
                </a:lnTo>
                <a:lnTo>
                  <a:pt x="0" y="1277164"/>
                </a:lnTo>
                <a:lnTo>
                  <a:pt x="1198212" y="1277164"/>
                </a:lnTo>
                <a:lnTo>
                  <a:pt x="119821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636592" y="5109565"/>
            <a:ext cx="4143504" cy="2434402"/>
            <a:chOff x="0" y="0"/>
            <a:chExt cx="1747898" cy="102693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47898" cy="1026930"/>
            </a:xfrm>
            <a:custGeom>
              <a:avLst/>
              <a:gdLst/>
              <a:ahLst/>
              <a:cxnLst/>
              <a:rect l="l" t="t" r="r" b="b"/>
              <a:pathLst>
                <a:path w="1747898" h="1026930">
                  <a:moveTo>
                    <a:pt x="67264" y="0"/>
                  </a:moveTo>
                  <a:lnTo>
                    <a:pt x="1680634" y="0"/>
                  </a:lnTo>
                  <a:cubicBezTo>
                    <a:pt x="1698474" y="0"/>
                    <a:pt x="1715582" y="7087"/>
                    <a:pt x="1728197" y="19701"/>
                  </a:cubicBezTo>
                  <a:cubicBezTo>
                    <a:pt x="1740811" y="32316"/>
                    <a:pt x="1747898" y="49425"/>
                    <a:pt x="1747898" y="67264"/>
                  </a:cubicBezTo>
                  <a:lnTo>
                    <a:pt x="1747898" y="959665"/>
                  </a:lnTo>
                  <a:cubicBezTo>
                    <a:pt x="1747898" y="977505"/>
                    <a:pt x="1740811" y="994614"/>
                    <a:pt x="1728197" y="1007228"/>
                  </a:cubicBezTo>
                  <a:cubicBezTo>
                    <a:pt x="1715582" y="1019843"/>
                    <a:pt x="1698474" y="1026930"/>
                    <a:pt x="1680634" y="1026930"/>
                  </a:cubicBezTo>
                  <a:lnTo>
                    <a:pt x="67264" y="1026930"/>
                  </a:lnTo>
                  <a:cubicBezTo>
                    <a:pt x="49425" y="1026930"/>
                    <a:pt x="32316" y="1019843"/>
                    <a:pt x="19701" y="1007228"/>
                  </a:cubicBezTo>
                  <a:cubicBezTo>
                    <a:pt x="7087" y="994614"/>
                    <a:pt x="0" y="977505"/>
                    <a:pt x="0" y="959665"/>
                  </a:cubicBezTo>
                  <a:lnTo>
                    <a:pt x="0" y="67264"/>
                  </a:lnTo>
                  <a:cubicBezTo>
                    <a:pt x="0" y="49425"/>
                    <a:pt x="7087" y="32316"/>
                    <a:pt x="19701" y="19701"/>
                  </a:cubicBezTo>
                  <a:cubicBezTo>
                    <a:pt x="32316" y="7087"/>
                    <a:pt x="49425" y="0"/>
                    <a:pt x="67264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747898" cy="1074555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marL="419583" lvl="1" indent="-209792" algn="l">
                <a:lnSpc>
                  <a:spcPts val="2720"/>
                </a:lnSpc>
                <a:buFont typeface="Arial"/>
                <a:buChar char="•"/>
              </a:pPr>
              <a:r>
                <a:rPr lang="en-US" sz="19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open a word document</a:t>
              </a:r>
            </a:p>
            <a:p>
              <a:pPr algn="l">
                <a:lnSpc>
                  <a:spcPts val="2720"/>
                </a:lnSpc>
              </a:pPr>
              <a:r>
                <a:rPr lang="en-US" sz="19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from MS 365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01838" y="4391590"/>
            <a:ext cx="3425515" cy="737039"/>
            <a:chOff x="0" y="0"/>
            <a:chExt cx="2451528" cy="52747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451528" cy="527474"/>
            </a:xfrm>
            <a:custGeom>
              <a:avLst/>
              <a:gdLst/>
              <a:ahLst/>
              <a:cxnLst/>
              <a:rect l="l" t="t" r="r" b="b"/>
              <a:pathLst>
                <a:path w="2451528" h="527474">
                  <a:moveTo>
                    <a:pt x="81363" y="0"/>
                  </a:moveTo>
                  <a:lnTo>
                    <a:pt x="2370165" y="0"/>
                  </a:lnTo>
                  <a:cubicBezTo>
                    <a:pt x="2391744" y="0"/>
                    <a:pt x="2412439" y="8572"/>
                    <a:pt x="2427697" y="23831"/>
                  </a:cubicBezTo>
                  <a:cubicBezTo>
                    <a:pt x="2442956" y="39089"/>
                    <a:pt x="2451528" y="59784"/>
                    <a:pt x="2451528" y="81363"/>
                  </a:cubicBezTo>
                  <a:lnTo>
                    <a:pt x="2451528" y="446112"/>
                  </a:lnTo>
                  <a:cubicBezTo>
                    <a:pt x="2451528" y="491047"/>
                    <a:pt x="2415101" y="527474"/>
                    <a:pt x="2370165" y="527474"/>
                  </a:cubicBezTo>
                  <a:lnTo>
                    <a:pt x="81363" y="527474"/>
                  </a:lnTo>
                  <a:cubicBezTo>
                    <a:pt x="59784" y="527474"/>
                    <a:pt x="39089" y="518902"/>
                    <a:pt x="23831" y="503644"/>
                  </a:cubicBezTo>
                  <a:cubicBezTo>
                    <a:pt x="8572" y="488385"/>
                    <a:pt x="0" y="467690"/>
                    <a:pt x="0" y="446112"/>
                  </a:cubicBezTo>
                  <a:lnTo>
                    <a:pt x="0" y="81363"/>
                  </a:lnTo>
                  <a:cubicBezTo>
                    <a:pt x="0" y="36427"/>
                    <a:pt x="36427" y="0"/>
                    <a:pt x="81363" y="0"/>
                  </a:cubicBezTo>
                  <a:close/>
                </a:path>
              </a:pathLst>
            </a:custGeom>
            <a:solidFill>
              <a:srgbClr val="4E86E1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2451528" cy="594149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4820"/>
                </a:lnSpc>
              </a:pPr>
              <a:r>
                <a:rPr lang="en-US" sz="3443" b="1">
                  <a:solidFill>
                    <a:srgbClr val="000000"/>
                  </a:solidFill>
                  <a:latin typeface="Montserrat Ultra-Bold"/>
                  <a:ea typeface="Montserrat Ultra-Bold"/>
                  <a:cs typeface="Montserrat Ultra-Bold"/>
                  <a:sym typeface="Montserrat Ultra-Bold"/>
                </a:rPr>
                <a:t>step 1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078202" y="5109565"/>
            <a:ext cx="5070164" cy="2434402"/>
            <a:chOff x="0" y="0"/>
            <a:chExt cx="2138801" cy="102693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138801" cy="1026930"/>
            </a:xfrm>
            <a:custGeom>
              <a:avLst/>
              <a:gdLst/>
              <a:ahLst/>
              <a:cxnLst/>
              <a:rect l="l" t="t" r="r" b="b"/>
              <a:pathLst>
                <a:path w="2138801" h="1026930">
                  <a:moveTo>
                    <a:pt x="54970" y="0"/>
                  </a:moveTo>
                  <a:lnTo>
                    <a:pt x="2083830" y="0"/>
                  </a:lnTo>
                  <a:cubicBezTo>
                    <a:pt x="2114190" y="0"/>
                    <a:pt x="2138801" y="24611"/>
                    <a:pt x="2138801" y="54970"/>
                  </a:cubicBezTo>
                  <a:lnTo>
                    <a:pt x="2138801" y="971959"/>
                  </a:lnTo>
                  <a:cubicBezTo>
                    <a:pt x="2138801" y="1002318"/>
                    <a:pt x="2114190" y="1026930"/>
                    <a:pt x="2083830" y="1026930"/>
                  </a:cubicBezTo>
                  <a:lnTo>
                    <a:pt x="54970" y="1026930"/>
                  </a:lnTo>
                  <a:cubicBezTo>
                    <a:pt x="40391" y="1026930"/>
                    <a:pt x="26409" y="1021138"/>
                    <a:pt x="16100" y="1010829"/>
                  </a:cubicBezTo>
                  <a:cubicBezTo>
                    <a:pt x="5792" y="1000520"/>
                    <a:pt x="0" y="986538"/>
                    <a:pt x="0" y="971959"/>
                  </a:cubicBezTo>
                  <a:lnTo>
                    <a:pt x="0" y="54970"/>
                  </a:lnTo>
                  <a:cubicBezTo>
                    <a:pt x="0" y="40391"/>
                    <a:pt x="5792" y="26409"/>
                    <a:pt x="16100" y="16100"/>
                  </a:cubicBezTo>
                  <a:cubicBezTo>
                    <a:pt x="26409" y="5792"/>
                    <a:pt x="40391" y="0"/>
                    <a:pt x="54970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2138801" cy="1074555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marL="484352" lvl="1" indent="-242176" algn="l">
                <a:lnSpc>
                  <a:spcPts val="3140"/>
                </a:lnSpc>
                <a:buFont typeface="Arial"/>
                <a:buChar char="•"/>
              </a:pPr>
              <a:r>
                <a:rPr lang="en-US" sz="22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insert chart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77783" y="8626854"/>
            <a:ext cx="4276364" cy="2434402"/>
            <a:chOff x="0" y="0"/>
            <a:chExt cx="1803944" cy="102693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803944" cy="1026930"/>
            </a:xfrm>
            <a:custGeom>
              <a:avLst/>
              <a:gdLst/>
              <a:ahLst/>
              <a:cxnLst/>
              <a:rect l="l" t="t" r="r" b="b"/>
              <a:pathLst>
                <a:path w="1803944" h="1026930">
                  <a:moveTo>
                    <a:pt x="65174" y="0"/>
                  </a:moveTo>
                  <a:lnTo>
                    <a:pt x="1738769" y="0"/>
                  </a:lnTo>
                  <a:cubicBezTo>
                    <a:pt x="1756055" y="0"/>
                    <a:pt x="1772632" y="6867"/>
                    <a:pt x="1784854" y="19089"/>
                  </a:cubicBezTo>
                  <a:cubicBezTo>
                    <a:pt x="1797077" y="31312"/>
                    <a:pt x="1803944" y="47889"/>
                    <a:pt x="1803944" y="65174"/>
                  </a:cubicBezTo>
                  <a:lnTo>
                    <a:pt x="1803944" y="961755"/>
                  </a:lnTo>
                  <a:cubicBezTo>
                    <a:pt x="1803944" y="979041"/>
                    <a:pt x="1797077" y="995618"/>
                    <a:pt x="1784854" y="1007840"/>
                  </a:cubicBezTo>
                  <a:cubicBezTo>
                    <a:pt x="1772632" y="1020063"/>
                    <a:pt x="1756055" y="1026930"/>
                    <a:pt x="1738769" y="1026930"/>
                  </a:cubicBezTo>
                  <a:lnTo>
                    <a:pt x="65174" y="1026930"/>
                  </a:lnTo>
                  <a:cubicBezTo>
                    <a:pt x="47889" y="1026930"/>
                    <a:pt x="31312" y="1020063"/>
                    <a:pt x="19089" y="1007840"/>
                  </a:cubicBezTo>
                  <a:cubicBezTo>
                    <a:pt x="6867" y="995618"/>
                    <a:pt x="0" y="979041"/>
                    <a:pt x="0" y="961755"/>
                  </a:cubicBezTo>
                  <a:lnTo>
                    <a:pt x="0" y="65174"/>
                  </a:lnTo>
                  <a:cubicBezTo>
                    <a:pt x="0" y="47889"/>
                    <a:pt x="6867" y="31312"/>
                    <a:pt x="19089" y="19089"/>
                  </a:cubicBezTo>
                  <a:cubicBezTo>
                    <a:pt x="31312" y="6867"/>
                    <a:pt x="47889" y="0"/>
                    <a:pt x="65174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1803944" cy="1084080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algn="l">
                <a:lnSpc>
                  <a:spcPts val="4260"/>
                </a:lnSpc>
              </a:pPr>
              <a:endParaRPr/>
            </a:p>
            <a:p>
              <a:pPr marL="462762" lvl="1" indent="-231381" algn="l">
                <a:lnSpc>
                  <a:spcPts val="3000"/>
                </a:lnSpc>
                <a:buFont typeface="Arial"/>
                <a:buChar char="•"/>
              </a:pPr>
              <a:r>
                <a:rPr lang="en-US" sz="21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chart type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717552" y="8626854"/>
            <a:ext cx="4143504" cy="2434402"/>
            <a:chOff x="0" y="0"/>
            <a:chExt cx="1747898" cy="102693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747898" cy="1026930"/>
            </a:xfrm>
            <a:custGeom>
              <a:avLst/>
              <a:gdLst/>
              <a:ahLst/>
              <a:cxnLst/>
              <a:rect l="l" t="t" r="r" b="b"/>
              <a:pathLst>
                <a:path w="1747898" h="1026930">
                  <a:moveTo>
                    <a:pt x="67264" y="0"/>
                  </a:moveTo>
                  <a:lnTo>
                    <a:pt x="1680634" y="0"/>
                  </a:lnTo>
                  <a:cubicBezTo>
                    <a:pt x="1698474" y="0"/>
                    <a:pt x="1715582" y="7087"/>
                    <a:pt x="1728197" y="19701"/>
                  </a:cubicBezTo>
                  <a:cubicBezTo>
                    <a:pt x="1740811" y="32316"/>
                    <a:pt x="1747898" y="49425"/>
                    <a:pt x="1747898" y="67264"/>
                  </a:cubicBezTo>
                  <a:lnTo>
                    <a:pt x="1747898" y="959665"/>
                  </a:lnTo>
                  <a:cubicBezTo>
                    <a:pt x="1747898" y="977505"/>
                    <a:pt x="1740811" y="994614"/>
                    <a:pt x="1728197" y="1007228"/>
                  </a:cubicBezTo>
                  <a:cubicBezTo>
                    <a:pt x="1715582" y="1019843"/>
                    <a:pt x="1698474" y="1026930"/>
                    <a:pt x="1680634" y="1026930"/>
                  </a:cubicBezTo>
                  <a:lnTo>
                    <a:pt x="67264" y="1026930"/>
                  </a:lnTo>
                  <a:cubicBezTo>
                    <a:pt x="49425" y="1026930"/>
                    <a:pt x="32316" y="1019843"/>
                    <a:pt x="19701" y="1007228"/>
                  </a:cubicBezTo>
                  <a:cubicBezTo>
                    <a:pt x="7087" y="994614"/>
                    <a:pt x="0" y="977505"/>
                    <a:pt x="0" y="959665"/>
                  </a:cubicBezTo>
                  <a:lnTo>
                    <a:pt x="0" y="67264"/>
                  </a:lnTo>
                  <a:cubicBezTo>
                    <a:pt x="0" y="49425"/>
                    <a:pt x="7087" y="32316"/>
                    <a:pt x="19701" y="19701"/>
                  </a:cubicBezTo>
                  <a:cubicBezTo>
                    <a:pt x="32316" y="7087"/>
                    <a:pt x="49425" y="0"/>
                    <a:pt x="67264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57150"/>
              <a:ext cx="1747898" cy="1084080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algn="l">
                <a:lnSpc>
                  <a:spcPts val="4120"/>
                </a:lnSpc>
              </a:pPr>
              <a:r>
                <a:rPr lang="en-US" sz="29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step4</a:t>
              </a:r>
            </a:p>
            <a:p>
              <a:pPr marL="441173" lvl="1" indent="-220586" algn="l">
                <a:lnSpc>
                  <a:spcPts val="2860"/>
                </a:lnSpc>
                <a:buFont typeface="Arial"/>
                <a:buChar char="•"/>
              </a:pPr>
              <a:r>
                <a:rPr lang="en-US" sz="20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Customize Data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77783" y="11924988"/>
            <a:ext cx="4143504" cy="2434402"/>
            <a:chOff x="0" y="0"/>
            <a:chExt cx="1747898" cy="102693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747898" cy="1026930"/>
            </a:xfrm>
            <a:custGeom>
              <a:avLst/>
              <a:gdLst/>
              <a:ahLst/>
              <a:cxnLst/>
              <a:rect l="l" t="t" r="r" b="b"/>
              <a:pathLst>
                <a:path w="1747898" h="1026930">
                  <a:moveTo>
                    <a:pt x="67264" y="0"/>
                  </a:moveTo>
                  <a:lnTo>
                    <a:pt x="1680634" y="0"/>
                  </a:lnTo>
                  <a:cubicBezTo>
                    <a:pt x="1698474" y="0"/>
                    <a:pt x="1715582" y="7087"/>
                    <a:pt x="1728197" y="19701"/>
                  </a:cubicBezTo>
                  <a:cubicBezTo>
                    <a:pt x="1740811" y="32316"/>
                    <a:pt x="1747898" y="49425"/>
                    <a:pt x="1747898" y="67264"/>
                  </a:cubicBezTo>
                  <a:lnTo>
                    <a:pt x="1747898" y="959665"/>
                  </a:lnTo>
                  <a:cubicBezTo>
                    <a:pt x="1747898" y="977505"/>
                    <a:pt x="1740811" y="994614"/>
                    <a:pt x="1728197" y="1007228"/>
                  </a:cubicBezTo>
                  <a:cubicBezTo>
                    <a:pt x="1715582" y="1019843"/>
                    <a:pt x="1698474" y="1026930"/>
                    <a:pt x="1680634" y="1026930"/>
                  </a:cubicBezTo>
                  <a:lnTo>
                    <a:pt x="67264" y="1026930"/>
                  </a:lnTo>
                  <a:cubicBezTo>
                    <a:pt x="49425" y="1026930"/>
                    <a:pt x="32316" y="1019843"/>
                    <a:pt x="19701" y="1007228"/>
                  </a:cubicBezTo>
                  <a:cubicBezTo>
                    <a:pt x="7087" y="994614"/>
                    <a:pt x="0" y="977505"/>
                    <a:pt x="0" y="959665"/>
                  </a:cubicBezTo>
                  <a:lnTo>
                    <a:pt x="0" y="67264"/>
                  </a:lnTo>
                  <a:cubicBezTo>
                    <a:pt x="0" y="49425"/>
                    <a:pt x="7087" y="32316"/>
                    <a:pt x="19701" y="19701"/>
                  </a:cubicBezTo>
                  <a:cubicBezTo>
                    <a:pt x="32316" y="7087"/>
                    <a:pt x="49425" y="0"/>
                    <a:pt x="67264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1747898" cy="1074555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algn="l">
                <a:lnSpc>
                  <a:spcPts val="3560"/>
                </a:lnSpc>
              </a:pPr>
              <a:r>
                <a:rPr lang="en-US" sz="25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Step5</a:t>
              </a:r>
            </a:p>
            <a:p>
              <a:pPr marL="549120" lvl="1" indent="-274560" algn="l">
                <a:lnSpc>
                  <a:spcPts val="3560"/>
                </a:lnSpc>
                <a:buFont typeface="Arial"/>
                <a:buChar char="•"/>
              </a:pPr>
              <a:r>
                <a:rPr lang="en-US" sz="25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close spread</a:t>
              </a:r>
            </a:p>
            <a:p>
              <a:pPr algn="l">
                <a:lnSpc>
                  <a:spcPts val="3560"/>
                </a:lnSpc>
              </a:pPr>
              <a:r>
                <a:rPr lang="en-US" sz="2543" b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sheet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717552" y="4458265"/>
            <a:ext cx="3425515" cy="715716"/>
            <a:chOff x="0" y="0"/>
            <a:chExt cx="2451528" cy="512214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451528" cy="512214"/>
            </a:xfrm>
            <a:custGeom>
              <a:avLst/>
              <a:gdLst/>
              <a:ahLst/>
              <a:cxnLst/>
              <a:rect l="l" t="t" r="r" b="b"/>
              <a:pathLst>
                <a:path w="2451528" h="512214">
                  <a:moveTo>
                    <a:pt x="81363" y="0"/>
                  </a:moveTo>
                  <a:lnTo>
                    <a:pt x="2370165" y="0"/>
                  </a:lnTo>
                  <a:cubicBezTo>
                    <a:pt x="2391744" y="0"/>
                    <a:pt x="2412439" y="8572"/>
                    <a:pt x="2427697" y="23831"/>
                  </a:cubicBezTo>
                  <a:cubicBezTo>
                    <a:pt x="2442956" y="39089"/>
                    <a:pt x="2451528" y="59784"/>
                    <a:pt x="2451528" y="81363"/>
                  </a:cubicBezTo>
                  <a:lnTo>
                    <a:pt x="2451528" y="430851"/>
                  </a:lnTo>
                  <a:cubicBezTo>
                    <a:pt x="2451528" y="475787"/>
                    <a:pt x="2415101" y="512214"/>
                    <a:pt x="2370165" y="512214"/>
                  </a:cubicBezTo>
                  <a:lnTo>
                    <a:pt x="81363" y="512214"/>
                  </a:lnTo>
                  <a:cubicBezTo>
                    <a:pt x="59784" y="512214"/>
                    <a:pt x="39089" y="503642"/>
                    <a:pt x="23831" y="488383"/>
                  </a:cubicBezTo>
                  <a:cubicBezTo>
                    <a:pt x="8572" y="473125"/>
                    <a:pt x="0" y="452430"/>
                    <a:pt x="0" y="430851"/>
                  </a:cubicBezTo>
                  <a:lnTo>
                    <a:pt x="0" y="81363"/>
                  </a:lnTo>
                  <a:cubicBezTo>
                    <a:pt x="0" y="36427"/>
                    <a:pt x="36427" y="0"/>
                    <a:pt x="81363" y="0"/>
                  </a:cubicBezTo>
                  <a:close/>
                </a:path>
              </a:pathLst>
            </a:custGeom>
            <a:solidFill>
              <a:srgbClr val="65B79D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2451528" cy="569364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4680"/>
                </a:lnSpc>
              </a:pPr>
              <a:r>
                <a:rPr lang="en-US" sz="3343" b="1">
                  <a:solidFill>
                    <a:srgbClr val="000000"/>
                  </a:solidFill>
                  <a:latin typeface="Montserrat Ultra-Bold"/>
                  <a:ea typeface="Montserrat Ultra-Bold"/>
                  <a:cs typeface="Montserrat Ultra-Bold"/>
                  <a:sym typeface="Montserrat Ultra-Bold"/>
                </a:rPr>
                <a:t>step 2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801838" y="7848767"/>
            <a:ext cx="3425515" cy="630423"/>
            <a:chOff x="0" y="0"/>
            <a:chExt cx="2451528" cy="451173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2451528" cy="451173"/>
            </a:xfrm>
            <a:custGeom>
              <a:avLst/>
              <a:gdLst/>
              <a:ahLst/>
              <a:cxnLst/>
              <a:rect l="l" t="t" r="r" b="b"/>
              <a:pathLst>
                <a:path w="2451528" h="451173">
                  <a:moveTo>
                    <a:pt x="81363" y="0"/>
                  </a:moveTo>
                  <a:lnTo>
                    <a:pt x="2370165" y="0"/>
                  </a:lnTo>
                  <a:cubicBezTo>
                    <a:pt x="2391744" y="0"/>
                    <a:pt x="2412439" y="8572"/>
                    <a:pt x="2427697" y="23831"/>
                  </a:cubicBezTo>
                  <a:cubicBezTo>
                    <a:pt x="2442956" y="39089"/>
                    <a:pt x="2451528" y="59784"/>
                    <a:pt x="2451528" y="81363"/>
                  </a:cubicBezTo>
                  <a:lnTo>
                    <a:pt x="2451528" y="369810"/>
                  </a:lnTo>
                  <a:cubicBezTo>
                    <a:pt x="2451528" y="414745"/>
                    <a:pt x="2415101" y="451173"/>
                    <a:pt x="2370165" y="451173"/>
                  </a:cubicBezTo>
                  <a:lnTo>
                    <a:pt x="81363" y="451173"/>
                  </a:lnTo>
                  <a:cubicBezTo>
                    <a:pt x="36427" y="451173"/>
                    <a:pt x="0" y="414745"/>
                    <a:pt x="0" y="369810"/>
                  </a:cubicBezTo>
                  <a:lnTo>
                    <a:pt x="0" y="81363"/>
                  </a:lnTo>
                  <a:cubicBezTo>
                    <a:pt x="0" y="36427"/>
                    <a:pt x="36427" y="0"/>
                    <a:pt x="81363" y="0"/>
                  </a:cubicBezTo>
                  <a:close/>
                </a:path>
              </a:pathLst>
            </a:custGeom>
            <a:solidFill>
              <a:srgbClr val="DF7D62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2451528" cy="508323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4120"/>
                </a:lnSpc>
              </a:pPr>
              <a:r>
                <a:rPr lang="en-US" sz="2943" b="1">
                  <a:solidFill>
                    <a:srgbClr val="000000"/>
                  </a:solidFill>
                  <a:latin typeface="Montserrat Ultra-Bold"/>
                  <a:ea typeface="Montserrat Ultra-Bold"/>
                  <a:cs typeface="Montserrat Ultra-Bold"/>
                  <a:sym typeface="Montserrat Ultra-Bold"/>
                </a:rPr>
                <a:t>step 3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900526" y="8004129"/>
            <a:ext cx="3425515" cy="630423"/>
            <a:chOff x="0" y="0"/>
            <a:chExt cx="2451528" cy="451173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451528" cy="451173"/>
            </a:xfrm>
            <a:custGeom>
              <a:avLst/>
              <a:gdLst/>
              <a:ahLst/>
              <a:cxnLst/>
              <a:rect l="l" t="t" r="r" b="b"/>
              <a:pathLst>
                <a:path w="2451528" h="451173">
                  <a:moveTo>
                    <a:pt x="81363" y="0"/>
                  </a:moveTo>
                  <a:lnTo>
                    <a:pt x="2370165" y="0"/>
                  </a:lnTo>
                  <a:cubicBezTo>
                    <a:pt x="2391744" y="0"/>
                    <a:pt x="2412439" y="8572"/>
                    <a:pt x="2427697" y="23831"/>
                  </a:cubicBezTo>
                  <a:cubicBezTo>
                    <a:pt x="2442956" y="39089"/>
                    <a:pt x="2451528" y="59784"/>
                    <a:pt x="2451528" y="81363"/>
                  </a:cubicBezTo>
                  <a:lnTo>
                    <a:pt x="2451528" y="369810"/>
                  </a:lnTo>
                  <a:cubicBezTo>
                    <a:pt x="2451528" y="414745"/>
                    <a:pt x="2415101" y="451173"/>
                    <a:pt x="2370165" y="451173"/>
                  </a:cubicBezTo>
                  <a:lnTo>
                    <a:pt x="81363" y="451173"/>
                  </a:lnTo>
                  <a:cubicBezTo>
                    <a:pt x="36427" y="451173"/>
                    <a:pt x="0" y="414745"/>
                    <a:pt x="0" y="369810"/>
                  </a:cubicBezTo>
                  <a:lnTo>
                    <a:pt x="0" y="81363"/>
                  </a:lnTo>
                  <a:cubicBezTo>
                    <a:pt x="0" y="36427"/>
                    <a:pt x="36427" y="0"/>
                    <a:pt x="81363" y="0"/>
                  </a:cubicBezTo>
                  <a:close/>
                </a:path>
              </a:pathLst>
            </a:custGeom>
            <a:solidFill>
              <a:srgbClr val="9B8EF8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2451528" cy="508323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4120"/>
                </a:lnSpc>
              </a:pPr>
              <a:r>
                <a:rPr lang="en-US" sz="2943" b="1">
                  <a:solidFill>
                    <a:srgbClr val="000000"/>
                  </a:solidFill>
                  <a:latin typeface="Montserrat Ultra-Bold"/>
                  <a:ea typeface="Montserrat Ultra-Bold"/>
                  <a:cs typeface="Montserrat Ultra-Bold"/>
                  <a:sym typeface="Montserrat Ultra-Bold"/>
                </a:rPr>
                <a:t>step 4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801838" y="11302263"/>
            <a:ext cx="3425515" cy="413175"/>
            <a:chOff x="0" y="0"/>
            <a:chExt cx="2451528" cy="295696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451528" cy="295696"/>
            </a:xfrm>
            <a:custGeom>
              <a:avLst/>
              <a:gdLst/>
              <a:ahLst/>
              <a:cxnLst/>
              <a:rect l="l" t="t" r="r" b="b"/>
              <a:pathLst>
                <a:path w="2451528" h="295696">
                  <a:moveTo>
                    <a:pt x="81363" y="0"/>
                  </a:moveTo>
                  <a:lnTo>
                    <a:pt x="2370165" y="0"/>
                  </a:lnTo>
                  <a:cubicBezTo>
                    <a:pt x="2391744" y="0"/>
                    <a:pt x="2412439" y="8572"/>
                    <a:pt x="2427697" y="23831"/>
                  </a:cubicBezTo>
                  <a:cubicBezTo>
                    <a:pt x="2442956" y="39089"/>
                    <a:pt x="2451528" y="59784"/>
                    <a:pt x="2451528" y="81363"/>
                  </a:cubicBezTo>
                  <a:lnTo>
                    <a:pt x="2451528" y="214333"/>
                  </a:lnTo>
                  <a:cubicBezTo>
                    <a:pt x="2451528" y="259268"/>
                    <a:pt x="2415101" y="295696"/>
                    <a:pt x="2370165" y="295696"/>
                  </a:cubicBezTo>
                  <a:lnTo>
                    <a:pt x="81363" y="295696"/>
                  </a:lnTo>
                  <a:cubicBezTo>
                    <a:pt x="36427" y="295696"/>
                    <a:pt x="0" y="259268"/>
                    <a:pt x="0" y="214333"/>
                  </a:cubicBezTo>
                  <a:lnTo>
                    <a:pt x="0" y="81363"/>
                  </a:lnTo>
                  <a:cubicBezTo>
                    <a:pt x="0" y="36427"/>
                    <a:pt x="36427" y="0"/>
                    <a:pt x="81363" y="0"/>
                  </a:cubicBezTo>
                  <a:close/>
                </a:path>
              </a:pathLst>
            </a:custGeom>
            <a:solidFill>
              <a:srgbClr val="F5C35E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28575"/>
              <a:ext cx="2451528" cy="324271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1880"/>
                </a:lnSpc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5837854" y="10922852"/>
            <a:ext cx="3425515" cy="413175"/>
            <a:chOff x="0" y="0"/>
            <a:chExt cx="2451528" cy="295696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2451528" cy="295696"/>
            </a:xfrm>
            <a:custGeom>
              <a:avLst/>
              <a:gdLst/>
              <a:ahLst/>
              <a:cxnLst/>
              <a:rect l="l" t="t" r="r" b="b"/>
              <a:pathLst>
                <a:path w="2451528" h="295696">
                  <a:moveTo>
                    <a:pt x="81363" y="0"/>
                  </a:moveTo>
                  <a:lnTo>
                    <a:pt x="2370165" y="0"/>
                  </a:lnTo>
                  <a:cubicBezTo>
                    <a:pt x="2391744" y="0"/>
                    <a:pt x="2412439" y="8572"/>
                    <a:pt x="2427697" y="23831"/>
                  </a:cubicBezTo>
                  <a:cubicBezTo>
                    <a:pt x="2442956" y="39089"/>
                    <a:pt x="2451528" y="59784"/>
                    <a:pt x="2451528" y="81363"/>
                  </a:cubicBezTo>
                  <a:lnTo>
                    <a:pt x="2451528" y="214333"/>
                  </a:lnTo>
                  <a:cubicBezTo>
                    <a:pt x="2451528" y="259268"/>
                    <a:pt x="2415101" y="295696"/>
                    <a:pt x="2370165" y="295696"/>
                  </a:cubicBezTo>
                  <a:lnTo>
                    <a:pt x="81363" y="295696"/>
                  </a:lnTo>
                  <a:cubicBezTo>
                    <a:pt x="36427" y="295696"/>
                    <a:pt x="0" y="259268"/>
                    <a:pt x="0" y="214333"/>
                  </a:cubicBezTo>
                  <a:lnTo>
                    <a:pt x="0" y="81363"/>
                  </a:lnTo>
                  <a:cubicBezTo>
                    <a:pt x="0" y="36427"/>
                    <a:pt x="36427" y="0"/>
                    <a:pt x="81363" y="0"/>
                  </a:cubicBezTo>
                  <a:close/>
                </a:path>
              </a:pathLst>
            </a:custGeom>
            <a:solidFill>
              <a:srgbClr val="E397C1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28575"/>
              <a:ext cx="2451528" cy="324271"/>
            </a:xfrm>
            <a:prstGeom prst="rect">
              <a:avLst/>
            </a:prstGeom>
          </p:spPr>
          <p:txBody>
            <a:bodyPr lIns="20074" tIns="20074" rIns="20074" bIns="20074" rtlCol="0" anchor="ctr"/>
            <a:lstStyle/>
            <a:p>
              <a:pPr algn="ctr">
                <a:lnSpc>
                  <a:spcPts val="1880"/>
                </a:lnSpc>
              </a:pPr>
              <a:endParaRPr/>
            </a:p>
          </p:txBody>
        </p:sp>
      </p:grpSp>
      <p:sp>
        <p:nvSpPr>
          <p:cNvPr id="42" name="Freeform 42"/>
          <p:cNvSpPr/>
          <p:nvPr/>
        </p:nvSpPr>
        <p:spPr>
          <a:xfrm>
            <a:off x="3616393" y="12035242"/>
            <a:ext cx="1163704" cy="1769892"/>
          </a:xfrm>
          <a:custGeom>
            <a:avLst/>
            <a:gdLst/>
            <a:ahLst/>
            <a:cxnLst/>
            <a:rect l="l" t="t" r="r" b="b"/>
            <a:pathLst>
              <a:path w="1163704" h="1769892">
                <a:moveTo>
                  <a:pt x="0" y="0"/>
                </a:moveTo>
                <a:lnTo>
                  <a:pt x="1163704" y="0"/>
                </a:lnTo>
                <a:lnTo>
                  <a:pt x="1163704" y="1769892"/>
                </a:lnTo>
                <a:lnTo>
                  <a:pt x="0" y="17698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>
            <a:off x="3515958" y="9015283"/>
            <a:ext cx="1384528" cy="1830506"/>
          </a:xfrm>
          <a:custGeom>
            <a:avLst/>
            <a:gdLst/>
            <a:ahLst/>
            <a:cxnLst/>
            <a:rect l="l" t="t" r="r" b="b"/>
            <a:pathLst>
              <a:path w="1384528" h="1830506">
                <a:moveTo>
                  <a:pt x="0" y="0"/>
                </a:moveTo>
                <a:lnTo>
                  <a:pt x="1384528" y="0"/>
                </a:lnTo>
                <a:lnTo>
                  <a:pt x="1384528" y="1830505"/>
                </a:lnTo>
                <a:lnTo>
                  <a:pt x="0" y="183050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>
            <a:off x="3801727" y="6165273"/>
            <a:ext cx="1264139" cy="1702544"/>
          </a:xfrm>
          <a:custGeom>
            <a:avLst/>
            <a:gdLst/>
            <a:ahLst/>
            <a:cxnLst/>
            <a:rect l="l" t="t" r="r" b="b"/>
            <a:pathLst>
              <a:path w="1264139" h="1702544">
                <a:moveTo>
                  <a:pt x="0" y="0"/>
                </a:moveTo>
                <a:lnTo>
                  <a:pt x="1264139" y="0"/>
                </a:lnTo>
                <a:lnTo>
                  <a:pt x="1264139" y="1702544"/>
                </a:lnTo>
                <a:lnTo>
                  <a:pt x="0" y="170254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Freeform 45"/>
          <p:cNvSpPr/>
          <p:nvPr/>
        </p:nvSpPr>
        <p:spPr>
          <a:xfrm>
            <a:off x="9326041" y="12225014"/>
            <a:ext cx="1439564" cy="1721452"/>
          </a:xfrm>
          <a:custGeom>
            <a:avLst/>
            <a:gdLst/>
            <a:ahLst/>
            <a:cxnLst/>
            <a:rect l="l" t="t" r="r" b="b"/>
            <a:pathLst>
              <a:path w="1439564" h="1721452">
                <a:moveTo>
                  <a:pt x="0" y="0"/>
                </a:moveTo>
                <a:lnTo>
                  <a:pt x="1439564" y="0"/>
                </a:lnTo>
                <a:lnTo>
                  <a:pt x="1439564" y="1721452"/>
                </a:lnTo>
                <a:lnTo>
                  <a:pt x="0" y="172145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8000391" y="6089611"/>
            <a:ext cx="1262978" cy="1702544"/>
          </a:xfrm>
          <a:custGeom>
            <a:avLst/>
            <a:gdLst/>
            <a:ahLst/>
            <a:cxnLst/>
            <a:rect l="l" t="t" r="r" b="b"/>
            <a:pathLst>
              <a:path w="1262978" h="1702544">
                <a:moveTo>
                  <a:pt x="0" y="0"/>
                </a:moveTo>
                <a:lnTo>
                  <a:pt x="1262978" y="0"/>
                </a:lnTo>
                <a:lnTo>
                  <a:pt x="1262978" y="1702544"/>
                </a:lnTo>
                <a:lnTo>
                  <a:pt x="0" y="170254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>
            <a:off x="8231235" y="8771641"/>
            <a:ext cx="1391565" cy="1731585"/>
          </a:xfrm>
          <a:custGeom>
            <a:avLst/>
            <a:gdLst/>
            <a:ahLst/>
            <a:cxnLst/>
            <a:rect l="l" t="t" r="r" b="b"/>
            <a:pathLst>
              <a:path w="1391565" h="1731585">
                <a:moveTo>
                  <a:pt x="0" y="0"/>
                </a:moveTo>
                <a:lnTo>
                  <a:pt x="1391565" y="0"/>
                </a:lnTo>
                <a:lnTo>
                  <a:pt x="1391565" y="1731586"/>
                </a:lnTo>
                <a:lnTo>
                  <a:pt x="0" y="1731586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8" name="Group 48"/>
          <p:cNvGrpSpPr/>
          <p:nvPr/>
        </p:nvGrpSpPr>
        <p:grpSpPr>
          <a:xfrm>
            <a:off x="5148388" y="12147953"/>
            <a:ext cx="4206177" cy="2211437"/>
            <a:chOff x="0" y="0"/>
            <a:chExt cx="1432232" cy="932874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432232" cy="932874"/>
            </a:xfrm>
            <a:custGeom>
              <a:avLst/>
              <a:gdLst/>
              <a:ahLst/>
              <a:cxnLst/>
              <a:rect l="l" t="t" r="r" b="b"/>
              <a:pathLst>
                <a:path w="1432232" h="932874">
                  <a:moveTo>
                    <a:pt x="82089" y="0"/>
                  </a:moveTo>
                  <a:lnTo>
                    <a:pt x="1350143" y="0"/>
                  </a:lnTo>
                  <a:cubicBezTo>
                    <a:pt x="1371915" y="0"/>
                    <a:pt x="1392794" y="8649"/>
                    <a:pt x="1408189" y="24043"/>
                  </a:cubicBezTo>
                  <a:cubicBezTo>
                    <a:pt x="1423584" y="39438"/>
                    <a:pt x="1432232" y="60318"/>
                    <a:pt x="1432232" y="82089"/>
                  </a:cubicBezTo>
                  <a:lnTo>
                    <a:pt x="1432232" y="850785"/>
                  </a:lnTo>
                  <a:cubicBezTo>
                    <a:pt x="1432232" y="872556"/>
                    <a:pt x="1423584" y="893436"/>
                    <a:pt x="1408189" y="908831"/>
                  </a:cubicBezTo>
                  <a:cubicBezTo>
                    <a:pt x="1392794" y="924225"/>
                    <a:pt x="1371915" y="932874"/>
                    <a:pt x="1350143" y="932874"/>
                  </a:cubicBezTo>
                  <a:lnTo>
                    <a:pt x="82089" y="932874"/>
                  </a:lnTo>
                  <a:cubicBezTo>
                    <a:pt x="60318" y="932874"/>
                    <a:pt x="39438" y="924225"/>
                    <a:pt x="24043" y="908831"/>
                  </a:cubicBezTo>
                  <a:cubicBezTo>
                    <a:pt x="8649" y="893436"/>
                    <a:pt x="0" y="872556"/>
                    <a:pt x="0" y="850785"/>
                  </a:cubicBezTo>
                  <a:lnTo>
                    <a:pt x="0" y="82089"/>
                  </a:lnTo>
                  <a:cubicBezTo>
                    <a:pt x="0" y="60318"/>
                    <a:pt x="8649" y="39438"/>
                    <a:pt x="24043" y="24043"/>
                  </a:cubicBezTo>
                  <a:cubicBezTo>
                    <a:pt x="39438" y="8649"/>
                    <a:pt x="60318" y="0"/>
                    <a:pt x="82089" y="0"/>
                  </a:cubicBezTo>
                  <a:close/>
                </a:path>
              </a:pathLst>
            </a:custGeom>
            <a:solidFill>
              <a:srgbClr val="FFFFFF"/>
            </a:solidFill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47625"/>
              <a:ext cx="1432232" cy="980499"/>
            </a:xfrm>
            <a:prstGeom prst="rect">
              <a:avLst/>
            </a:prstGeom>
          </p:spPr>
          <p:txBody>
            <a:bodyPr lIns="31717" tIns="31717" rIns="31717" bIns="31717" rtlCol="0" anchor="ctr"/>
            <a:lstStyle/>
            <a:p>
              <a:pPr algn="l">
                <a:lnSpc>
                  <a:spcPts val="3560"/>
                </a:lnSpc>
              </a:pPr>
              <a:r>
                <a:rPr lang="en-US" sz="2543" b="1" dirty="0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</a:rPr>
                <a:t>References:</a:t>
              </a:r>
            </a:p>
            <a:p>
              <a:pPr algn="l">
                <a:lnSpc>
                  <a:spcPts val="3560"/>
                </a:lnSpc>
              </a:pPr>
              <a:endParaRPr lang="en-US" sz="2543" b="1" dirty="0">
                <a:solidFill>
                  <a:srgbClr val="000000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endParaRPr>
            </a:p>
            <a:p>
              <a:pPr algn="l">
                <a:lnSpc>
                  <a:spcPts val="3560"/>
                </a:lnSpc>
              </a:pPr>
              <a:r>
                <a:rPr lang="en-US" sz="2543" b="1" dirty="0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  <a:hlinkClick r:id="rId16"/>
                </a:rPr>
                <a:t>https://</a:t>
              </a:r>
              <a:r>
                <a:rPr lang="en-US" sz="2543" b="1" dirty="0" err="1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  <a:hlinkClick r:id="rId16"/>
                </a:rPr>
                <a:t>www.wikihow.com</a:t>
              </a:r>
              <a:r>
                <a:rPr lang="en-US" sz="2543" b="1" dirty="0">
                  <a:solidFill>
                    <a:srgbClr val="000000"/>
                  </a:solidFill>
                  <a:latin typeface="Montserrat Semi-Bold"/>
                  <a:ea typeface="Montserrat Semi-Bold"/>
                  <a:cs typeface="Montserrat Semi-Bold"/>
                  <a:sym typeface="Montserrat Semi-Bold"/>
                  <a:hlinkClick r:id="rId16"/>
                </a:rPr>
                <a:t>/Make-a-Poster-Using-Microsoft-Word</a:t>
              </a:r>
              <a:endParaRPr lang="en-US" sz="2543" b="1" dirty="0">
                <a:solidFill>
                  <a:srgbClr val="000000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endParaRPr>
            </a:p>
            <a:p>
              <a:pPr algn="l">
                <a:lnSpc>
                  <a:spcPts val="3560"/>
                </a:lnSpc>
              </a:pPr>
              <a:endParaRPr lang="en-US" sz="2543" b="1" dirty="0">
                <a:solidFill>
                  <a:srgbClr val="000000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endParaRPr>
            </a:p>
            <a:p>
              <a:pPr algn="l">
                <a:lnSpc>
                  <a:spcPts val="3560"/>
                </a:lnSpc>
              </a:pPr>
              <a:endParaRPr lang="en-US" sz="2543" b="1" dirty="0">
                <a:solidFill>
                  <a:srgbClr val="000000"/>
                </a:solidFill>
                <a:latin typeface="Montserrat Semi-Bold"/>
                <a:ea typeface="Montserrat Semi-Bold"/>
                <a:cs typeface="Montserrat Semi-Bold"/>
                <a:sym typeface="Montserrat Semi-Bold"/>
              </a:endParaRPr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801838" y="11297927"/>
            <a:ext cx="3202590" cy="338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71"/>
              </a:lnSpc>
              <a:spcBef>
                <a:spcPct val="0"/>
              </a:spcBef>
            </a:pPr>
            <a:r>
              <a:rPr lang="en-US" sz="1979" b="1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For Evidence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5949316" y="10941377"/>
            <a:ext cx="3202590" cy="338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71"/>
              </a:lnSpc>
              <a:spcBef>
                <a:spcPct val="0"/>
              </a:spcBef>
            </a:pPr>
            <a:r>
              <a:rPr lang="en-US" sz="1979" b="1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For Concluding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58</Words>
  <Application>Microsoft Office PowerPoint</Application>
  <PresentationFormat>Custom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Montserrat Ultra-Bold</vt:lpstr>
      <vt:lpstr>Montserrat Bold</vt:lpstr>
      <vt:lpstr>Montserrat Semi-Bold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Transition Words Education Poster in Colorful Illustrated Style</dc:title>
  <cp:lastModifiedBy>UWTSD</cp:lastModifiedBy>
  <cp:revision>2</cp:revision>
  <dcterms:created xsi:type="dcterms:W3CDTF">2006-08-16T00:00:00Z</dcterms:created>
  <dcterms:modified xsi:type="dcterms:W3CDTF">2025-07-30T11:26:33Z</dcterms:modified>
  <dc:identifier>DAGuoSfeG4Q</dc:identifier>
</cp:coreProperties>
</file>