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8"/>
  </p:notesMasterIdLst>
  <p:sldIdLst>
    <p:sldId id="256" r:id="rId7"/>
    <p:sldId id="257" r:id="rId8"/>
    <p:sldId id="258" r:id="rId9"/>
    <p:sldId id="262" r:id="rId10"/>
    <p:sldId id="263" r:id="rId11"/>
    <p:sldId id="259" r:id="rId12"/>
    <p:sldId id="261" r:id="rId13"/>
    <p:sldId id="264" r:id="rId14"/>
    <p:sldId id="276" r:id="rId15"/>
    <p:sldId id="265" r:id="rId16"/>
    <p:sldId id="266" r:id="rId17"/>
    <p:sldId id="267" r:id="rId18"/>
    <p:sldId id="269" r:id="rId19"/>
    <p:sldId id="268" r:id="rId20"/>
    <p:sldId id="270" r:id="rId21"/>
    <p:sldId id="271" r:id="rId22"/>
    <p:sldId id="272" r:id="rId23"/>
    <p:sldId id="273" r:id="rId24"/>
    <p:sldId id="260" r:id="rId25"/>
    <p:sldId id="274" r:id="rId26"/>
    <p:sldId id="27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9FCAC2-DF49-449D-96ED-21A349EDEBEF}" v="23" dt="2025-10-12T15:13:4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61893" autoAdjust="0"/>
  </p:normalViewPr>
  <p:slideViewPr>
    <p:cSldViewPr snapToGrid="0" snapToObjects="1">
      <p:cViewPr varScale="1">
        <p:scale>
          <a:sx n="60" d="100"/>
          <a:sy n="60" d="100"/>
        </p:scale>
        <p:origin x="222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5/10/relationships/revisionInfo" Target="revisionInfo.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viewProps" Target="viewProps.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5-10-12T15:14:46.697" v="6685" actId="20577"/>
      <pc:docMkLst>
        <pc:docMk/>
      </pc:docMkLst>
      <pc:sldChg chg="modSp mod">
        <pc:chgData name="Julie Thomas" userId="2af13b6d24d29b42" providerId="LiveId" clId="{88C2DB11-0E9A-44FE-AE8B-2469165B3BF6}" dt="2025-10-07T12:55:51.506" v="5734" actId="20577"/>
        <pc:sldMkLst>
          <pc:docMk/>
          <pc:sldMk cId="1459747510" sldId="257"/>
        </pc:sldMkLst>
        <pc:spChg chg="mod">
          <ac:chgData name="Julie Thomas" userId="2af13b6d24d29b42" providerId="LiveId" clId="{88C2DB11-0E9A-44FE-AE8B-2469165B3BF6}" dt="2025-10-07T09:27:14.567" v="33" actId="122"/>
          <ac:spMkLst>
            <pc:docMk/>
            <pc:sldMk cId="1459747510" sldId="257"/>
            <ac:spMk id="2" creationId="{70F01CE7-9434-A5E8-D428-984084F41818}"/>
          </ac:spMkLst>
        </pc:spChg>
        <pc:spChg chg="mod">
          <ac:chgData name="Julie Thomas" userId="2af13b6d24d29b42" providerId="LiveId" clId="{88C2DB11-0E9A-44FE-AE8B-2469165B3BF6}" dt="2025-10-07T12:55:51.506" v="5734" actId="20577"/>
          <ac:spMkLst>
            <pc:docMk/>
            <pc:sldMk cId="1459747510" sldId="257"/>
            <ac:spMk id="3" creationId="{A2903DD9-6F9E-035B-CB18-D0436E88F77B}"/>
          </ac:spMkLst>
        </pc:spChg>
      </pc:sldChg>
      <pc:sldChg chg="modSp new mod">
        <pc:chgData name="Julie Thomas" userId="2af13b6d24d29b42" providerId="LiveId" clId="{88C2DB11-0E9A-44FE-AE8B-2469165B3BF6}" dt="2025-10-07T15:29:20.148" v="5738" actId="20577"/>
        <pc:sldMkLst>
          <pc:docMk/>
          <pc:sldMk cId="527077515" sldId="258"/>
        </pc:sldMkLst>
        <pc:spChg chg="mod">
          <ac:chgData name="Julie Thomas" userId="2af13b6d24d29b42" providerId="LiveId" clId="{88C2DB11-0E9A-44FE-AE8B-2469165B3BF6}" dt="2025-10-07T09:55:46.650" v="1161" actId="20577"/>
          <ac:spMkLst>
            <pc:docMk/>
            <pc:sldMk cId="527077515" sldId="258"/>
            <ac:spMk id="2" creationId="{3623996E-8CB2-ED3C-549E-F7F101421F13}"/>
          </ac:spMkLst>
        </pc:spChg>
        <pc:spChg chg="mod">
          <ac:chgData name="Julie Thomas" userId="2af13b6d24d29b42" providerId="LiveId" clId="{88C2DB11-0E9A-44FE-AE8B-2469165B3BF6}" dt="2025-10-07T15:29:20.148" v="5738" actId="20577"/>
          <ac:spMkLst>
            <pc:docMk/>
            <pc:sldMk cId="527077515" sldId="258"/>
            <ac:spMk id="3" creationId="{152CE8AC-5F98-0ADE-6738-D9C240C11FC7}"/>
          </ac:spMkLst>
        </pc:spChg>
      </pc:sldChg>
      <pc:sldChg chg="del">
        <pc:chgData name="Julie Thomas" userId="2af13b6d24d29b42" providerId="LiveId" clId="{88C2DB11-0E9A-44FE-AE8B-2469165B3BF6}" dt="2025-10-07T09:27:36.816" v="34" actId="2696"/>
        <pc:sldMkLst>
          <pc:docMk/>
          <pc:sldMk cId="2469224491" sldId="258"/>
        </pc:sldMkLst>
      </pc:sldChg>
      <pc:sldChg chg="new del">
        <pc:chgData name="Julie Thomas" userId="2af13b6d24d29b42" providerId="LiveId" clId="{88C2DB11-0E9A-44FE-AE8B-2469165B3BF6}" dt="2025-10-07T09:32:52.205" v="466" actId="680"/>
        <pc:sldMkLst>
          <pc:docMk/>
          <pc:sldMk cId="2001573549" sldId="259"/>
        </pc:sldMkLst>
      </pc:sldChg>
      <pc:sldChg chg="addSp delSp modSp new del mod">
        <pc:chgData name="Julie Thomas" userId="2af13b6d24d29b42" providerId="LiveId" clId="{88C2DB11-0E9A-44FE-AE8B-2469165B3BF6}" dt="2025-10-07T09:42:31.322" v="486" actId="2696"/>
        <pc:sldMkLst>
          <pc:docMk/>
          <pc:sldMk cId="3208099534" sldId="259"/>
        </pc:sldMkLst>
      </pc:sldChg>
      <pc:sldChg chg="addSp modSp new mod ord">
        <pc:chgData name="Julie Thomas" userId="2af13b6d24d29b42" providerId="LiveId" clId="{88C2DB11-0E9A-44FE-AE8B-2469165B3BF6}" dt="2025-10-07T15:49:10.722" v="6304" actId="255"/>
        <pc:sldMkLst>
          <pc:docMk/>
          <pc:sldMk cId="3770209753" sldId="259"/>
        </pc:sldMkLst>
        <pc:spChg chg="mod">
          <ac:chgData name="Julie Thomas" userId="2af13b6d24d29b42" providerId="LiveId" clId="{88C2DB11-0E9A-44FE-AE8B-2469165B3BF6}" dt="2025-10-07T15:48:50.194" v="6296" actId="122"/>
          <ac:spMkLst>
            <pc:docMk/>
            <pc:sldMk cId="3770209753" sldId="259"/>
            <ac:spMk id="2" creationId="{5EA38972-D1E3-3A87-2C72-F7B2749BAFAE}"/>
          </ac:spMkLst>
        </pc:spChg>
        <pc:spChg chg="mod">
          <ac:chgData name="Julie Thomas" userId="2af13b6d24d29b42" providerId="LiveId" clId="{88C2DB11-0E9A-44FE-AE8B-2469165B3BF6}" dt="2025-10-07T15:49:10.722" v="6304" actId="255"/>
          <ac:spMkLst>
            <pc:docMk/>
            <pc:sldMk cId="3770209753" sldId="259"/>
            <ac:spMk id="3" creationId="{51AB1EA0-8E3D-B364-B556-44ACBDFDE0AF}"/>
          </ac:spMkLst>
        </pc:spChg>
        <pc:picChg chg="add mod">
          <ac:chgData name="Julie Thomas" userId="2af13b6d24d29b42" providerId="LiveId" clId="{88C2DB11-0E9A-44FE-AE8B-2469165B3BF6}" dt="2025-10-07T15:48:58.270" v="6300" actId="14100"/>
          <ac:picMkLst>
            <pc:docMk/>
            <pc:sldMk cId="3770209753" sldId="259"/>
            <ac:picMk id="5" creationId="{4A812161-ADF9-93AE-4546-9ECDC1EA61D0}"/>
          </ac:picMkLst>
        </pc:picChg>
      </pc:sldChg>
      <pc:sldChg chg="modSp new mod">
        <pc:chgData name="Julie Thomas" userId="2af13b6d24d29b42" providerId="LiveId" clId="{88C2DB11-0E9A-44FE-AE8B-2469165B3BF6}" dt="2025-10-12T15:14:46.697" v="6685" actId="20577"/>
        <pc:sldMkLst>
          <pc:docMk/>
          <pc:sldMk cId="3355457940" sldId="260"/>
        </pc:sldMkLst>
        <pc:spChg chg="mod">
          <ac:chgData name="Julie Thomas" userId="2af13b6d24d29b42" providerId="LiveId" clId="{88C2DB11-0E9A-44FE-AE8B-2469165B3BF6}" dt="2025-10-07T12:52:00.311" v="5657" actId="20577"/>
          <ac:spMkLst>
            <pc:docMk/>
            <pc:sldMk cId="3355457940" sldId="260"/>
            <ac:spMk id="2" creationId="{DEA7D96F-9B86-351D-52CE-67A6EC642090}"/>
          </ac:spMkLst>
        </pc:spChg>
        <pc:spChg chg="mod">
          <ac:chgData name="Julie Thomas" userId="2af13b6d24d29b42" providerId="LiveId" clId="{88C2DB11-0E9A-44FE-AE8B-2469165B3BF6}" dt="2025-10-12T15:14:46.697" v="6685" actId="20577"/>
          <ac:spMkLst>
            <pc:docMk/>
            <pc:sldMk cId="3355457940" sldId="260"/>
            <ac:spMk id="3" creationId="{F7DDF85F-C165-82A8-17B7-5528D38EC097}"/>
          </ac:spMkLst>
        </pc:spChg>
      </pc:sldChg>
      <pc:sldChg chg="modSp new mod">
        <pc:chgData name="Julie Thomas" userId="2af13b6d24d29b42" providerId="LiveId" clId="{88C2DB11-0E9A-44FE-AE8B-2469165B3BF6}" dt="2025-10-07T15:30:45.609" v="5749" actId="20577"/>
        <pc:sldMkLst>
          <pc:docMk/>
          <pc:sldMk cId="1731286756" sldId="261"/>
        </pc:sldMkLst>
        <pc:spChg chg="mod">
          <ac:chgData name="Julie Thomas" userId="2af13b6d24d29b42" providerId="LiveId" clId="{88C2DB11-0E9A-44FE-AE8B-2469165B3BF6}" dt="2025-10-07T10:00:05.029" v="1522" actId="122"/>
          <ac:spMkLst>
            <pc:docMk/>
            <pc:sldMk cId="1731286756" sldId="261"/>
            <ac:spMk id="2" creationId="{36883EC7-2182-A74B-121B-55599FB60D39}"/>
          </ac:spMkLst>
        </pc:spChg>
        <pc:spChg chg="mod">
          <ac:chgData name="Julie Thomas" userId="2af13b6d24d29b42" providerId="LiveId" clId="{88C2DB11-0E9A-44FE-AE8B-2469165B3BF6}" dt="2025-10-07T15:30:45.609" v="5749" actId="20577"/>
          <ac:spMkLst>
            <pc:docMk/>
            <pc:sldMk cId="1731286756" sldId="261"/>
            <ac:spMk id="3" creationId="{5F3F08ED-E31D-6FAC-CEDE-B94A5CF7C348}"/>
          </ac:spMkLst>
        </pc:spChg>
      </pc:sldChg>
      <pc:sldChg chg="modSp new mod ord">
        <pc:chgData name="Julie Thomas" userId="2af13b6d24d29b42" providerId="LiveId" clId="{88C2DB11-0E9A-44FE-AE8B-2469165B3BF6}" dt="2025-10-07T15:29:40.887" v="5739" actId="20577"/>
        <pc:sldMkLst>
          <pc:docMk/>
          <pc:sldMk cId="1217008090" sldId="262"/>
        </pc:sldMkLst>
        <pc:spChg chg="mod">
          <ac:chgData name="Julie Thomas" userId="2af13b6d24d29b42" providerId="LiveId" clId="{88C2DB11-0E9A-44FE-AE8B-2469165B3BF6}" dt="2025-10-07T11:05:41.281" v="4167" actId="113"/>
          <ac:spMkLst>
            <pc:docMk/>
            <pc:sldMk cId="1217008090" sldId="262"/>
            <ac:spMk id="2" creationId="{1280FB03-6DB5-48E2-527B-EFE76EACF442}"/>
          </ac:spMkLst>
        </pc:spChg>
        <pc:spChg chg="mod">
          <ac:chgData name="Julie Thomas" userId="2af13b6d24d29b42" providerId="LiveId" clId="{88C2DB11-0E9A-44FE-AE8B-2469165B3BF6}" dt="2025-10-07T15:29:40.887" v="5739" actId="20577"/>
          <ac:spMkLst>
            <pc:docMk/>
            <pc:sldMk cId="1217008090" sldId="262"/>
            <ac:spMk id="3" creationId="{6C6A1808-51F3-D914-849A-1FA0CCE54D2D}"/>
          </ac:spMkLst>
        </pc:spChg>
      </pc:sldChg>
      <pc:sldChg chg="addSp delSp modSp new mod ord modClrScheme chgLayout">
        <pc:chgData name="Julie Thomas" userId="2af13b6d24d29b42" providerId="LiveId" clId="{88C2DB11-0E9A-44FE-AE8B-2469165B3BF6}" dt="2025-10-07T15:47:10.597" v="6289" actId="122"/>
        <pc:sldMkLst>
          <pc:docMk/>
          <pc:sldMk cId="397642822" sldId="263"/>
        </pc:sldMkLst>
        <pc:spChg chg="mod">
          <ac:chgData name="Julie Thomas" userId="2af13b6d24d29b42" providerId="LiveId" clId="{88C2DB11-0E9A-44FE-AE8B-2469165B3BF6}" dt="2025-10-07T15:47:10.597" v="6289" actId="122"/>
          <ac:spMkLst>
            <pc:docMk/>
            <pc:sldMk cId="397642822" sldId="263"/>
            <ac:spMk id="2" creationId="{16C2D01A-2D6B-7F3D-5711-259C97D5BE25}"/>
          </ac:spMkLst>
        </pc:spChg>
        <pc:spChg chg="add del mod">
          <ac:chgData name="Julie Thomas" userId="2af13b6d24d29b42" providerId="LiveId" clId="{88C2DB11-0E9A-44FE-AE8B-2469165B3BF6}" dt="2025-10-07T15:47:02.024" v="6288" actId="26606"/>
          <ac:spMkLst>
            <pc:docMk/>
            <pc:sldMk cId="397642822" sldId="263"/>
            <ac:spMk id="3" creationId="{9330F093-3E1C-E3C5-0F66-A180356ED3FA}"/>
          </ac:spMkLst>
        </pc:spChg>
        <pc:picChg chg="add mod">
          <ac:chgData name="Julie Thomas" userId="2af13b6d24d29b42" providerId="LiveId" clId="{88C2DB11-0E9A-44FE-AE8B-2469165B3BF6}" dt="2025-10-07T15:46:46.253" v="6286" actId="26606"/>
          <ac:picMkLst>
            <pc:docMk/>
            <pc:sldMk cId="397642822" sldId="263"/>
            <ac:picMk id="6" creationId="{EFBA9E34-15C8-43A4-E190-E1D095D23311}"/>
          </ac:picMkLst>
        </pc:picChg>
      </pc:sldChg>
      <pc:sldChg chg="modSp new mod">
        <pc:chgData name="Julie Thomas" userId="2af13b6d24d29b42" providerId="LiveId" clId="{88C2DB11-0E9A-44FE-AE8B-2469165B3BF6}" dt="2025-10-07T10:43:55.243" v="3324" actId="20577"/>
        <pc:sldMkLst>
          <pc:docMk/>
          <pc:sldMk cId="4146822276" sldId="264"/>
        </pc:sldMkLst>
        <pc:spChg chg="mod">
          <ac:chgData name="Julie Thomas" userId="2af13b6d24d29b42" providerId="LiveId" clId="{88C2DB11-0E9A-44FE-AE8B-2469165B3BF6}" dt="2025-10-07T10:42:00.044" v="3263" actId="14100"/>
          <ac:spMkLst>
            <pc:docMk/>
            <pc:sldMk cId="4146822276" sldId="264"/>
            <ac:spMk id="2" creationId="{8CEBDEEF-D3AC-1B39-EDBD-72F9641C4D2F}"/>
          </ac:spMkLst>
        </pc:spChg>
        <pc:spChg chg="mod">
          <ac:chgData name="Julie Thomas" userId="2af13b6d24d29b42" providerId="LiveId" clId="{88C2DB11-0E9A-44FE-AE8B-2469165B3BF6}" dt="2025-10-07T10:43:55.243" v="3324" actId="20577"/>
          <ac:spMkLst>
            <pc:docMk/>
            <pc:sldMk cId="4146822276" sldId="264"/>
            <ac:spMk id="3" creationId="{785B0579-D4E6-28AA-D6FE-7D8800F1D17B}"/>
          </ac:spMkLst>
        </pc:spChg>
      </pc:sldChg>
      <pc:sldChg chg="addSp modSp new mod modNotesTx">
        <pc:chgData name="Julie Thomas" userId="2af13b6d24d29b42" providerId="LiveId" clId="{88C2DB11-0E9A-44FE-AE8B-2469165B3BF6}" dt="2025-10-07T15:50:16.556" v="6318" actId="20577"/>
        <pc:sldMkLst>
          <pc:docMk/>
          <pc:sldMk cId="4003155896" sldId="265"/>
        </pc:sldMkLst>
        <pc:spChg chg="mod">
          <ac:chgData name="Julie Thomas" userId="2af13b6d24d29b42" providerId="LiveId" clId="{88C2DB11-0E9A-44FE-AE8B-2469165B3BF6}" dt="2025-10-07T15:43:38.553" v="6271" actId="2711"/>
          <ac:spMkLst>
            <pc:docMk/>
            <pc:sldMk cId="4003155896" sldId="265"/>
            <ac:spMk id="2" creationId="{752B2F1D-9DF5-C14E-BF87-CECB9F3073F7}"/>
          </ac:spMkLst>
        </pc:spChg>
        <pc:spChg chg="mod">
          <ac:chgData name="Julie Thomas" userId="2af13b6d24d29b42" providerId="LiveId" clId="{88C2DB11-0E9A-44FE-AE8B-2469165B3BF6}" dt="2025-10-07T15:50:16.556" v="6318" actId="20577"/>
          <ac:spMkLst>
            <pc:docMk/>
            <pc:sldMk cId="4003155896" sldId="265"/>
            <ac:spMk id="3" creationId="{3F2FD2EE-5204-A723-2F4B-3FA1A1773A10}"/>
          </ac:spMkLst>
        </pc:spChg>
        <pc:spChg chg="add mod">
          <ac:chgData name="Julie Thomas" userId="2af13b6d24d29b42" providerId="LiveId" clId="{88C2DB11-0E9A-44FE-AE8B-2469165B3BF6}" dt="2025-10-07T15:43:26.064" v="6270" actId="113"/>
          <ac:spMkLst>
            <pc:docMk/>
            <pc:sldMk cId="4003155896" sldId="265"/>
            <ac:spMk id="4" creationId="{9D38748D-A98A-37EF-CD0C-999D57E4A2C8}"/>
          </ac:spMkLst>
        </pc:spChg>
        <pc:spChg chg="add mod">
          <ac:chgData name="Julie Thomas" userId="2af13b6d24d29b42" providerId="LiveId" clId="{88C2DB11-0E9A-44FE-AE8B-2469165B3BF6}" dt="2025-10-07T10:53:41.879" v="3912" actId="20577"/>
          <ac:spMkLst>
            <pc:docMk/>
            <pc:sldMk cId="4003155896" sldId="265"/>
            <ac:spMk id="5" creationId="{956E25E5-3AB7-8489-3119-B029FE6868FB}"/>
          </ac:spMkLst>
        </pc:spChg>
      </pc:sldChg>
      <pc:sldChg chg="modSp new mod">
        <pc:chgData name="Julie Thomas" userId="2af13b6d24d29b42" providerId="LiveId" clId="{88C2DB11-0E9A-44FE-AE8B-2469165B3BF6}" dt="2025-10-07T11:13:39.006" v="4247" actId="6549"/>
        <pc:sldMkLst>
          <pc:docMk/>
          <pc:sldMk cId="1480436228" sldId="266"/>
        </pc:sldMkLst>
        <pc:spChg chg="mod">
          <ac:chgData name="Julie Thomas" userId="2af13b6d24d29b42" providerId="LiveId" clId="{88C2DB11-0E9A-44FE-AE8B-2469165B3BF6}" dt="2025-10-07T11:11:50.610" v="4215" actId="122"/>
          <ac:spMkLst>
            <pc:docMk/>
            <pc:sldMk cId="1480436228" sldId="266"/>
            <ac:spMk id="2" creationId="{C65021AF-FB20-3629-3B77-BE53D858DF3A}"/>
          </ac:spMkLst>
        </pc:spChg>
        <pc:spChg chg="mod">
          <ac:chgData name="Julie Thomas" userId="2af13b6d24d29b42" providerId="LiveId" clId="{88C2DB11-0E9A-44FE-AE8B-2469165B3BF6}" dt="2025-10-07T11:13:39.006" v="4247" actId="6549"/>
          <ac:spMkLst>
            <pc:docMk/>
            <pc:sldMk cId="1480436228" sldId="266"/>
            <ac:spMk id="3" creationId="{08BE601A-9801-9C01-1E75-EACEED3359FF}"/>
          </ac:spMkLst>
        </pc:spChg>
      </pc:sldChg>
      <pc:sldChg chg="addSp delSp modSp new mod modClrScheme chgLayout modNotesTx">
        <pc:chgData name="Julie Thomas" userId="2af13b6d24d29b42" providerId="LiveId" clId="{88C2DB11-0E9A-44FE-AE8B-2469165B3BF6}" dt="2025-10-07T11:25:11.303" v="4381" actId="20577"/>
        <pc:sldMkLst>
          <pc:docMk/>
          <pc:sldMk cId="182088407" sldId="267"/>
        </pc:sldMkLst>
        <pc:spChg chg="mod">
          <ac:chgData name="Julie Thomas" userId="2af13b6d24d29b42" providerId="LiveId" clId="{88C2DB11-0E9A-44FE-AE8B-2469165B3BF6}" dt="2025-10-07T11:21:18.193" v="4365" actId="26606"/>
          <ac:spMkLst>
            <pc:docMk/>
            <pc:sldMk cId="182088407" sldId="267"/>
            <ac:spMk id="2" creationId="{C96C808C-EAA1-0DBE-435D-D22F61684C41}"/>
          </ac:spMkLst>
        </pc:spChg>
        <pc:graphicFrameChg chg="add mod modGraphic">
          <ac:chgData name="Julie Thomas" userId="2af13b6d24d29b42" providerId="LiveId" clId="{88C2DB11-0E9A-44FE-AE8B-2469165B3BF6}" dt="2025-10-07T11:21:42.965" v="4368" actId="20577"/>
          <ac:graphicFrameMkLst>
            <pc:docMk/>
            <pc:sldMk cId="182088407" sldId="267"/>
            <ac:graphicFrameMk id="13" creationId="{D4F6DD2A-9C03-E69D-479F-AF3C7E614130}"/>
          </ac:graphicFrameMkLst>
        </pc:graphicFrameChg>
      </pc:sldChg>
      <pc:sldChg chg="addSp delSp modSp new mod">
        <pc:chgData name="Julie Thomas" userId="2af13b6d24d29b42" providerId="LiveId" clId="{88C2DB11-0E9A-44FE-AE8B-2469165B3BF6}" dt="2025-10-07T15:44:48.297" v="6273" actId="27636"/>
        <pc:sldMkLst>
          <pc:docMk/>
          <pc:sldMk cId="3053037519" sldId="268"/>
        </pc:sldMkLst>
        <pc:spChg chg="mod">
          <ac:chgData name="Julie Thomas" userId="2af13b6d24d29b42" providerId="LiveId" clId="{88C2DB11-0E9A-44FE-AE8B-2469165B3BF6}" dt="2025-10-07T12:51:41.703" v="5648" actId="122"/>
          <ac:spMkLst>
            <pc:docMk/>
            <pc:sldMk cId="3053037519" sldId="268"/>
            <ac:spMk id="2" creationId="{05AA2329-5AEA-1935-9249-8EB5FA8C429F}"/>
          </ac:spMkLst>
        </pc:spChg>
        <pc:spChg chg="add del mod">
          <ac:chgData name="Julie Thomas" userId="2af13b6d24d29b42" providerId="LiveId" clId="{88C2DB11-0E9A-44FE-AE8B-2469165B3BF6}" dt="2025-10-07T15:44:48.297" v="6273" actId="27636"/>
          <ac:spMkLst>
            <pc:docMk/>
            <pc:sldMk cId="3053037519" sldId="268"/>
            <ac:spMk id="3" creationId="{290C6636-76C2-9459-BDF0-A83331BB807C}"/>
          </ac:spMkLst>
        </pc:spChg>
        <pc:picChg chg="add mod">
          <ac:chgData name="Julie Thomas" userId="2af13b6d24d29b42" providerId="LiveId" clId="{88C2DB11-0E9A-44FE-AE8B-2469165B3BF6}" dt="2025-10-07T11:29:06.680" v="4481" actId="26606"/>
          <ac:picMkLst>
            <pc:docMk/>
            <pc:sldMk cId="3053037519" sldId="268"/>
            <ac:picMk id="6" creationId="{06871365-C1B8-E927-BB7C-F1AF9F933BC2}"/>
          </ac:picMkLst>
        </pc:picChg>
      </pc:sldChg>
      <pc:sldChg chg="addSp delSp modSp new mod ord modClrScheme chgLayout modNotesTx">
        <pc:chgData name="Julie Thomas" userId="2af13b6d24d29b42" providerId="LiveId" clId="{88C2DB11-0E9A-44FE-AE8B-2469165B3BF6}" dt="2025-10-07T11:39:17.553" v="4549" actId="20577"/>
        <pc:sldMkLst>
          <pc:docMk/>
          <pc:sldMk cId="4042636383" sldId="269"/>
        </pc:sldMkLst>
        <pc:spChg chg="mod">
          <ac:chgData name="Julie Thomas" userId="2af13b6d24d29b42" providerId="LiveId" clId="{88C2DB11-0E9A-44FE-AE8B-2469165B3BF6}" dt="2025-10-07T11:34:15.280" v="4545" actId="26606"/>
          <ac:spMkLst>
            <pc:docMk/>
            <pc:sldMk cId="4042636383" sldId="269"/>
            <ac:spMk id="2" creationId="{A744F6D5-A645-654F-30CC-E0D4FC877A48}"/>
          </ac:spMkLst>
        </pc:spChg>
        <pc:picChg chg="add">
          <ac:chgData name="Julie Thomas" userId="2af13b6d24d29b42" providerId="LiveId" clId="{88C2DB11-0E9A-44FE-AE8B-2469165B3BF6}" dt="2025-10-07T11:34:15.280" v="4545" actId="26606"/>
          <ac:picMkLst>
            <pc:docMk/>
            <pc:sldMk cId="4042636383" sldId="269"/>
            <ac:picMk id="5" creationId="{F4E59055-E9DE-BD63-A866-76F83512EAE5}"/>
          </ac:picMkLst>
        </pc:picChg>
      </pc:sldChg>
      <pc:sldChg chg="addSp delSp modSp new mod modClrScheme chgLayout">
        <pc:chgData name="Julie Thomas" userId="2af13b6d24d29b42" providerId="LiveId" clId="{88C2DB11-0E9A-44FE-AE8B-2469165B3BF6}" dt="2025-10-07T11:49:46.726" v="5328" actId="14100"/>
        <pc:sldMkLst>
          <pc:docMk/>
          <pc:sldMk cId="2853870768" sldId="270"/>
        </pc:sldMkLst>
        <pc:spChg chg="mod">
          <ac:chgData name="Julie Thomas" userId="2af13b6d24d29b42" providerId="LiveId" clId="{88C2DB11-0E9A-44FE-AE8B-2469165B3BF6}" dt="2025-10-07T11:49:38.033" v="5326" actId="27636"/>
          <ac:spMkLst>
            <pc:docMk/>
            <pc:sldMk cId="2853870768" sldId="270"/>
            <ac:spMk id="2" creationId="{CDDC8643-0923-524E-4B26-8F8279ED63B5}"/>
          </ac:spMkLst>
        </pc:spChg>
        <pc:graphicFrameChg chg="add mod">
          <ac:chgData name="Julie Thomas" userId="2af13b6d24d29b42" providerId="LiveId" clId="{88C2DB11-0E9A-44FE-AE8B-2469165B3BF6}" dt="2025-10-07T11:49:46.726" v="5328" actId="14100"/>
          <ac:graphicFrameMkLst>
            <pc:docMk/>
            <pc:sldMk cId="2853870768" sldId="270"/>
            <ac:graphicFrameMk id="5" creationId="{FB71D1B6-BC6D-AC2D-A7BE-9F2CAD4A1DBA}"/>
          </ac:graphicFrameMkLst>
        </pc:graphicFrameChg>
      </pc:sldChg>
      <pc:sldChg chg="addSp delSp modSp new mod ord modAnim">
        <pc:chgData name="Julie Thomas" userId="2af13b6d24d29b42" providerId="LiveId" clId="{88C2DB11-0E9A-44FE-AE8B-2469165B3BF6}" dt="2025-10-07T12:51:53.345" v="5650"/>
        <pc:sldMkLst>
          <pc:docMk/>
          <pc:sldMk cId="4227582201" sldId="271"/>
        </pc:sldMkLst>
        <pc:spChg chg="mod">
          <ac:chgData name="Julie Thomas" userId="2af13b6d24d29b42" providerId="LiveId" clId="{88C2DB11-0E9A-44FE-AE8B-2469165B3BF6}" dt="2025-10-07T11:54:40.015" v="5644" actId="27636"/>
          <ac:spMkLst>
            <pc:docMk/>
            <pc:sldMk cId="4227582201" sldId="271"/>
            <ac:spMk id="2" creationId="{CF3DE0D0-0F6D-7EAF-0853-2E400817F914}"/>
          </ac:spMkLst>
        </pc:spChg>
        <pc:picChg chg="add mod">
          <ac:chgData name="Julie Thomas" userId="2af13b6d24d29b42" providerId="LiveId" clId="{88C2DB11-0E9A-44FE-AE8B-2469165B3BF6}" dt="2025-10-07T11:54:51.936" v="5647" actId="14100"/>
          <ac:picMkLst>
            <pc:docMk/>
            <pc:sldMk cId="4227582201" sldId="271"/>
            <ac:picMk id="4" creationId="{C66A2D47-5E5F-6E34-A7BA-2C1A90999936}"/>
          </ac:picMkLst>
        </pc:picChg>
      </pc:sldChg>
      <pc:sldChg chg="modSp new mod">
        <pc:chgData name="Julie Thomas" userId="2af13b6d24d29b42" providerId="LiveId" clId="{88C2DB11-0E9A-44FE-AE8B-2469165B3BF6}" dt="2025-10-07T15:34:36.175" v="5889" actId="115"/>
        <pc:sldMkLst>
          <pc:docMk/>
          <pc:sldMk cId="3104315868" sldId="272"/>
        </pc:sldMkLst>
        <pc:spChg chg="mod">
          <ac:chgData name="Julie Thomas" userId="2af13b6d24d29b42" providerId="LiveId" clId="{88C2DB11-0E9A-44FE-AE8B-2469165B3BF6}" dt="2025-10-07T12:54:43.983" v="5691" actId="255"/>
          <ac:spMkLst>
            <pc:docMk/>
            <pc:sldMk cId="3104315868" sldId="272"/>
            <ac:spMk id="2" creationId="{8FCD4CA4-8D33-1C1E-DCAB-EA965FDFFEA3}"/>
          </ac:spMkLst>
        </pc:spChg>
        <pc:spChg chg="mod">
          <ac:chgData name="Julie Thomas" userId="2af13b6d24d29b42" providerId="LiveId" clId="{88C2DB11-0E9A-44FE-AE8B-2469165B3BF6}" dt="2025-10-07T15:34:36.175" v="5889" actId="115"/>
          <ac:spMkLst>
            <pc:docMk/>
            <pc:sldMk cId="3104315868" sldId="272"/>
            <ac:spMk id="3" creationId="{C14CA390-64D2-3F57-D6DB-B8050FFE0E2A}"/>
          </ac:spMkLst>
        </pc:spChg>
      </pc:sldChg>
      <pc:sldChg chg="addSp delSp modSp new mod ord modClrScheme chgLayout">
        <pc:chgData name="Julie Thomas" userId="2af13b6d24d29b42" providerId="LiveId" clId="{88C2DB11-0E9A-44FE-AE8B-2469165B3BF6}" dt="2025-10-07T15:41:58.851" v="6269"/>
        <pc:sldMkLst>
          <pc:docMk/>
          <pc:sldMk cId="2908991898" sldId="273"/>
        </pc:sldMkLst>
        <pc:spChg chg="mod">
          <ac:chgData name="Julie Thomas" userId="2af13b6d24d29b42" providerId="LiveId" clId="{88C2DB11-0E9A-44FE-AE8B-2469165B3BF6}" dt="2025-10-07T15:41:41.214" v="6267" actId="26606"/>
          <ac:spMkLst>
            <pc:docMk/>
            <pc:sldMk cId="2908991898" sldId="273"/>
            <ac:spMk id="2" creationId="{E3091AF7-5F5C-DA70-9A2B-E8DD984765A9}"/>
          </ac:spMkLst>
        </pc:spChg>
        <pc:graphicFrameChg chg="add mod modGraphic">
          <ac:chgData name="Julie Thomas" userId="2af13b6d24d29b42" providerId="LiveId" clId="{88C2DB11-0E9A-44FE-AE8B-2469165B3BF6}" dt="2025-10-07T15:41:41.214" v="6267" actId="26606"/>
          <ac:graphicFrameMkLst>
            <pc:docMk/>
            <pc:sldMk cId="2908991898" sldId="273"/>
            <ac:graphicFrameMk id="5" creationId="{E66EA233-5554-9D2C-9C01-FDE505D0799A}"/>
          </ac:graphicFrameMkLst>
        </pc:graphicFrameChg>
      </pc:sldChg>
      <pc:sldChg chg="addSp delSp modSp new mod modNotesTx">
        <pc:chgData name="Julie Thomas" userId="2af13b6d24d29b42" providerId="LiveId" clId="{88C2DB11-0E9A-44FE-AE8B-2469165B3BF6}" dt="2025-10-10T15:42:20.357" v="6423" actId="931"/>
        <pc:sldMkLst>
          <pc:docMk/>
          <pc:sldMk cId="3456237280" sldId="274"/>
        </pc:sldMkLst>
        <pc:spChg chg="mod">
          <ac:chgData name="Julie Thomas" userId="2af13b6d24d29b42" providerId="LiveId" clId="{88C2DB11-0E9A-44FE-AE8B-2469165B3BF6}" dt="2025-10-10T15:40:31.237" v="6333" actId="122"/>
          <ac:spMkLst>
            <pc:docMk/>
            <pc:sldMk cId="3456237280" sldId="274"/>
            <ac:spMk id="2" creationId="{55CC1B94-B0A8-DA29-4AAA-CC94D9FD2899}"/>
          </ac:spMkLst>
        </pc:spChg>
        <pc:picChg chg="add mod">
          <ac:chgData name="Julie Thomas" userId="2af13b6d24d29b42" providerId="LiveId" clId="{88C2DB11-0E9A-44FE-AE8B-2469165B3BF6}" dt="2025-10-10T15:42:20.357" v="6423" actId="931"/>
          <ac:picMkLst>
            <pc:docMk/>
            <pc:sldMk cId="3456237280" sldId="274"/>
            <ac:picMk id="5" creationId="{1D0DEA6B-888F-106A-DFAD-E6DC602BDBEB}"/>
          </ac:picMkLst>
        </pc:picChg>
      </pc:sldChg>
      <pc:sldChg chg="addSp delSp modSp new mod modAnim">
        <pc:chgData name="Julie Thomas" userId="2af13b6d24d29b42" providerId="LiveId" clId="{88C2DB11-0E9A-44FE-AE8B-2469165B3BF6}" dt="2025-10-10T15:52:36.212" v="6451" actId="14100"/>
        <pc:sldMkLst>
          <pc:docMk/>
          <pc:sldMk cId="3656622336" sldId="275"/>
        </pc:sldMkLst>
        <pc:spChg chg="mod">
          <ac:chgData name="Julie Thomas" userId="2af13b6d24d29b42" providerId="LiveId" clId="{88C2DB11-0E9A-44FE-AE8B-2469165B3BF6}" dt="2025-10-10T15:42:54.526" v="6447" actId="122"/>
          <ac:spMkLst>
            <pc:docMk/>
            <pc:sldMk cId="3656622336" sldId="275"/>
            <ac:spMk id="2" creationId="{C55A0563-43E9-6D5A-587C-6B01D1F50818}"/>
          </ac:spMkLst>
        </pc:spChg>
        <pc:picChg chg="add mod">
          <ac:chgData name="Julie Thomas" userId="2af13b6d24d29b42" providerId="LiveId" clId="{88C2DB11-0E9A-44FE-AE8B-2469165B3BF6}" dt="2025-10-10T15:52:36.212" v="6451" actId="14100"/>
          <ac:picMkLst>
            <pc:docMk/>
            <pc:sldMk cId="3656622336" sldId="275"/>
            <ac:picMk id="4" creationId="{1CD763EF-18B2-0116-EA15-195CF47A897C}"/>
          </ac:picMkLst>
        </pc:picChg>
      </pc:sldChg>
      <pc:sldChg chg="addSp delSp modSp new mod modNotesTx">
        <pc:chgData name="Julie Thomas" userId="2af13b6d24d29b42" providerId="LiveId" clId="{88C2DB11-0E9A-44FE-AE8B-2469165B3BF6}" dt="2025-10-12T15:13:35.116" v="6543" actId="20577"/>
        <pc:sldMkLst>
          <pc:docMk/>
          <pc:sldMk cId="3993240387" sldId="276"/>
        </pc:sldMkLst>
        <pc:spChg chg="mod">
          <ac:chgData name="Julie Thomas" userId="2af13b6d24d29b42" providerId="LiveId" clId="{88C2DB11-0E9A-44FE-AE8B-2469165B3BF6}" dt="2025-10-12T15:13:31.569" v="6541" actId="20577"/>
          <ac:spMkLst>
            <pc:docMk/>
            <pc:sldMk cId="3993240387" sldId="276"/>
            <ac:spMk id="2" creationId="{58C60C92-2DED-04FB-8C77-DE7A6BB84616}"/>
          </ac:spMkLst>
        </pc:spChg>
        <pc:spChg chg="del">
          <ac:chgData name="Julie Thomas" userId="2af13b6d24d29b42" providerId="LiveId" clId="{88C2DB11-0E9A-44FE-AE8B-2469165B3BF6}" dt="2025-10-12T14:56:55.071" v="6453" actId="22"/>
          <ac:spMkLst>
            <pc:docMk/>
            <pc:sldMk cId="3993240387" sldId="276"/>
            <ac:spMk id="3" creationId="{C1EE69FC-EEFE-BD92-7377-9C2B25ADA9C9}"/>
          </ac:spMkLst>
        </pc:spChg>
        <pc:picChg chg="add mod ord">
          <ac:chgData name="Julie Thomas" userId="2af13b6d24d29b42" providerId="LiveId" clId="{88C2DB11-0E9A-44FE-AE8B-2469165B3BF6}" dt="2025-10-12T14:58:00.301" v="6498" actId="14100"/>
          <ac:picMkLst>
            <pc:docMk/>
            <pc:sldMk cId="3993240387" sldId="276"/>
            <ac:picMk id="5" creationId="{6F4BF489-45EC-3BDA-5E41-BF49D34635D5}"/>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0DF5E1-583A-4544-B553-9EE3150B2EAB}"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4B886DB1-0C33-419B-9083-FC94E0323E16}">
      <dgm:prSet/>
      <dgm:spPr/>
      <dgm:t>
        <a:bodyPr/>
        <a:lstStyle/>
        <a:p>
          <a:r>
            <a:rPr lang="en-GB"/>
            <a:t>Emotional Self-Awareness</a:t>
          </a:r>
          <a:endParaRPr lang="en-US"/>
        </a:p>
      </dgm:t>
    </dgm:pt>
    <dgm:pt modelId="{4266C9BC-9134-4C69-8F23-E006F5161C65}" type="parTrans" cxnId="{850B53A1-5D82-4CB8-A9B4-BA0143F4D5D9}">
      <dgm:prSet/>
      <dgm:spPr/>
      <dgm:t>
        <a:bodyPr/>
        <a:lstStyle/>
        <a:p>
          <a:endParaRPr lang="en-US"/>
        </a:p>
      </dgm:t>
    </dgm:pt>
    <dgm:pt modelId="{F07CD429-6CCA-45AC-839F-99346513FCE5}" type="sibTrans" cxnId="{850B53A1-5D82-4CB8-A9B4-BA0143F4D5D9}">
      <dgm:prSet/>
      <dgm:spPr/>
      <dgm:t>
        <a:bodyPr/>
        <a:lstStyle/>
        <a:p>
          <a:endParaRPr lang="en-US"/>
        </a:p>
      </dgm:t>
    </dgm:pt>
    <dgm:pt modelId="{1E210057-6711-47E1-920A-ADFBCB452586}">
      <dgm:prSet/>
      <dgm:spPr/>
      <dgm:t>
        <a:bodyPr/>
        <a:lstStyle/>
        <a:p>
          <a:r>
            <a:rPr lang="en-GB"/>
            <a:t>Emotional Self-Control</a:t>
          </a:r>
          <a:endParaRPr lang="en-US"/>
        </a:p>
      </dgm:t>
    </dgm:pt>
    <dgm:pt modelId="{E30E0667-CDC4-4F75-99D7-2929348A92F6}" type="parTrans" cxnId="{AEE95565-AD03-4632-AC1C-4B603B8DF729}">
      <dgm:prSet/>
      <dgm:spPr/>
      <dgm:t>
        <a:bodyPr/>
        <a:lstStyle/>
        <a:p>
          <a:endParaRPr lang="en-US"/>
        </a:p>
      </dgm:t>
    </dgm:pt>
    <dgm:pt modelId="{7878C602-5B1E-4DCA-A72F-97A0C247FB80}" type="sibTrans" cxnId="{AEE95565-AD03-4632-AC1C-4B603B8DF729}">
      <dgm:prSet/>
      <dgm:spPr/>
      <dgm:t>
        <a:bodyPr/>
        <a:lstStyle/>
        <a:p>
          <a:endParaRPr lang="en-US"/>
        </a:p>
      </dgm:t>
    </dgm:pt>
    <dgm:pt modelId="{F9F3B55D-1736-442D-961E-E40AE587171C}">
      <dgm:prSet/>
      <dgm:spPr/>
      <dgm:t>
        <a:bodyPr/>
        <a:lstStyle/>
        <a:p>
          <a:r>
            <a:rPr lang="en-GB"/>
            <a:t>Adaptability</a:t>
          </a:r>
          <a:endParaRPr lang="en-US"/>
        </a:p>
      </dgm:t>
    </dgm:pt>
    <dgm:pt modelId="{A4611188-4415-414A-B960-738A913F9C59}" type="parTrans" cxnId="{01D17804-7207-4418-8840-2B1B437A986C}">
      <dgm:prSet/>
      <dgm:spPr/>
      <dgm:t>
        <a:bodyPr/>
        <a:lstStyle/>
        <a:p>
          <a:endParaRPr lang="en-US"/>
        </a:p>
      </dgm:t>
    </dgm:pt>
    <dgm:pt modelId="{59BE95B0-294D-470A-B38F-937E117DCC64}" type="sibTrans" cxnId="{01D17804-7207-4418-8840-2B1B437A986C}">
      <dgm:prSet/>
      <dgm:spPr/>
      <dgm:t>
        <a:bodyPr/>
        <a:lstStyle/>
        <a:p>
          <a:endParaRPr lang="en-US"/>
        </a:p>
      </dgm:t>
    </dgm:pt>
    <dgm:pt modelId="{FCD71E1C-1695-40D4-8075-D2CDC10A7BF7}">
      <dgm:prSet/>
      <dgm:spPr/>
      <dgm:t>
        <a:bodyPr/>
        <a:lstStyle/>
        <a:p>
          <a:r>
            <a:rPr lang="en-GB"/>
            <a:t>Achievement Orientation</a:t>
          </a:r>
          <a:endParaRPr lang="en-US"/>
        </a:p>
      </dgm:t>
    </dgm:pt>
    <dgm:pt modelId="{C7D8B3DC-8B12-415C-94B9-EE22AC07EA0A}" type="parTrans" cxnId="{9E5EB00A-5618-4237-AED7-6548C45BB347}">
      <dgm:prSet/>
      <dgm:spPr/>
      <dgm:t>
        <a:bodyPr/>
        <a:lstStyle/>
        <a:p>
          <a:endParaRPr lang="en-US"/>
        </a:p>
      </dgm:t>
    </dgm:pt>
    <dgm:pt modelId="{DE18A1E5-B5BF-4A97-9EDF-08A4F8054120}" type="sibTrans" cxnId="{9E5EB00A-5618-4237-AED7-6548C45BB347}">
      <dgm:prSet/>
      <dgm:spPr/>
      <dgm:t>
        <a:bodyPr/>
        <a:lstStyle/>
        <a:p>
          <a:endParaRPr lang="en-US"/>
        </a:p>
      </dgm:t>
    </dgm:pt>
    <dgm:pt modelId="{51191A82-998F-4B2C-A6B5-57E6E04525E7}">
      <dgm:prSet/>
      <dgm:spPr/>
      <dgm:t>
        <a:bodyPr/>
        <a:lstStyle/>
        <a:p>
          <a:r>
            <a:rPr lang="en-GB"/>
            <a:t>Positive Outlook</a:t>
          </a:r>
          <a:endParaRPr lang="en-US"/>
        </a:p>
      </dgm:t>
    </dgm:pt>
    <dgm:pt modelId="{691546E3-5A48-4AED-967E-938FB70B6C04}" type="parTrans" cxnId="{447ABB46-E411-44E3-9703-2EFCE7B46C75}">
      <dgm:prSet/>
      <dgm:spPr/>
      <dgm:t>
        <a:bodyPr/>
        <a:lstStyle/>
        <a:p>
          <a:endParaRPr lang="en-US"/>
        </a:p>
      </dgm:t>
    </dgm:pt>
    <dgm:pt modelId="{266CC86B-20B2-4C3F-8E87-85E49ACF4E1D}" type="sibTrans" cxnId="{447ABB46-E411-44E3-9703-2EFCE7B46C75}">
      <dgm:prSet/>
      <dgm:spPr/>
      <dgm:t>
        <a:bodyPr/>
        <a:lstStyle/>
        <a:p>
          <a:endParaRPr lang="en-US"/>
        </a:p>
      </dgm:t>
    </dgm:pt>
    <dgm:pt modelId="{BD61E83E-053E-4BF0-B875-40F44A4E8EBF}">
      <dgm:prSet/>
      <dgm:spPr/>
      <dgm:t>
        <a:bodyPr/>
        <a:lstStyle/>
        <a:p>
          <a:r>
            <a:rPr lang="en-GB"/>
            <a:t>Empathy</a:t>
          </a:r>
          <a:endParaRPr lang="en-US"/>
        </a:p>
      </dgm:t>
    </dgm:pt>
    <dgm:pt modelId="{E2078E91-9E56-4BB7-B414-8DB3305F45C9}" type="parTrans" cxnId="{CB6D7864-EEA5-4EC5-B089-5DEF94913397}">
      <dgm:prSet/>
      <dgm:spPr/>
      <dgm:t>
        <a:bodyPr/>
        <a:lstStyle/>
        <a:p>
          <a:endParaRPr lang="en-US"/>
        </a:p>
      </dgm:t>
    </dgm:pt>
    <dgm:pt modelId="{176ABD17-02DB-456E-9047-97F9101FEF3D}" type="sibTrans" cxnId="{CB6D7864-EEA5-4EC5-B089-5DEF94913397}">
      <dgm:prSet/>
      <dgm:spPr/>
      <dgm:t>
        <a:bodyPr/>
        <a:lstStyle/>
        <a:p>
          <a:endParaRPr lang="en-US"/>
        </a:p>
      </dgm:t>
    </dgm:pt>
    <dgm:pt modelId="{D2BCD050-4331-4E34-A4A4-916295F0CA14}">
      <dgm:prSet/>
      <dgm:spPr/>
      <dgm:t>
        <a:bodyPr/>
        <a:lstStyle/>
        <a:p>
          <a:r>
            <a:rPr lang="en-GB" dirty="0"/>
            <a:t>Organisational Awareness</a:t>
          </a:r>
          <a:endParaRPr lang="en-US" dirty="0"/>
        </a:p>
      </dgm:t>
    </dgm:pt>
    <dgm:pt modelId="{9F482142-0804-4D79-9B4E-F089C3AA3013}" type="parTrans" cxnId="{12517AA7-1197-4A5B-9F42-65139DFF3A9D}">
      <dgm:prSet/>
      <dgm:spPr/>
      <dgm:t>
        <a:bodyPr/>
        <a:lstStyle/>
        <a:p>
          <a:endParaRPr lang="en-US"/>
        </a:p>
      </dgm:t>
    </dgm:pt>
    <dgm:pt modelId="{2714F61E-1943-416E-BDE1-0D0D615BBA0F}" type="sibTrans" cxnId="{12517AA7-1197-4A5B-9F42-65139DFF3A9D}">
      <dgm:prSet/>
      <dgm:spPr/>
      <dgm:t>
        <a:bodyPr/>
        <a:lstStyle/>
        <a:p>
          <a:endParaRPr lang="en-US"/>
        </a:p>
      </dgm:t>
    </dgm:pt>
    <dgm:pt modelId="{CEB7F1B2-729F-488A-B5EC-9C56D9139E09}">
      <dgm:prSet/>
      <dgm:spPr/>
      <dgm:t>
        <a:bodyPr/>
        <a:lstStyle/>
        <a:p>
          <a:r>
            <a:rPr lang="en-GB"/>
            <a:t>Influence</a:t>
          </a:r>
          <a:endParaRPr lang="en-US"/>
        </a:p>
      </dgm:t>
    </dgm:pt>
    <dgm:pt modelId="{797E9897-C644-48E4-958E-B738E717D77D}" type="parTrans" cxnId="{FAC8AC9A-9FBE-4267-BE3E-CCCA3668A7C7}">
      <dgm:prSet/>
      <dgm:spPr/>
      <dgm:t>
        <a:bodyPr/>
        <a:lstStyle/>
        <a:p>
          <a:endParaRPr lang="en-US"/>
        </a:p>
      </dgm:t>
    </dgm:pt>
    <dgm:pt modelId="{8B5CDC55-8C01-4F51-A74B-F08F19125F80}" type="sibTrans" cxnId="{FAC8AC9A-9FBE-4267-BE3E-CCCA3668A7C7}">
      <dgm:prSet/>
      <dgm:spPr/>
      <dgm:t>
        <a:bodyPr/>
        <a:lstStyle/>
        <a:p>
          <a:endParaRPr lang="en-US"/>
        </a:p>
      </dgm:t>
    </dgm:pt>
    <dgm:pt modelId="{132918F2-5B8D-46CA-918E-6D1B2B354ADE}">
      <dgm:prSet/>
      <dgm:spPr/>
      <dgm:t>
        <a:bodyPr/>
        <a:lstStyle/>
        <a:p>
          <a:r>
            <a:rPr lang="en-GB"/>
            <a:t>Coach and Mentor</a:t>
          </a:r>
          <a:endParaRPr lang="en-US"/>
        </a:p>
      </dgm:t>
    </dgm:pt>
    <dgm:pt modelId="{3A64FDFE-FAB3-43F3-9A51-A5B605EA5A35}" type="parTrans" cxnId="{49598DF7-4496-47C7-862D-C99D9FF83F41}">
      <dgm:prSet/>
      <dgm:spPr/>
      <dgm:t>
        <a:bodyPr/>
        <a:lstStyle/>
        <a:p>
          <a:endParaRPr lang="en-US"/>
        </a:p>
      </dgm:t>
    </dgm:pt>
    <dgm:pt modelId="{CB40DD8E-6AD2-4E1D-9177-8DD453EB8332}" type="sibTrans" cxnId="{49598DF7-4496-47C7-862D-C99D9FF83F41}">
      <dgm:prSet/>
      <dgm:spPr/>
      <dgm:t>
        <a:bodyPr/>
        <a:lstStyle/>
        <a:p>
          <a:endParaRPr lang="en-US"/>
        </a:p>
      </dgm:t>
    </dgm:pt>
    <dgm:pt modelId="{8EE2D221-80F3-43CE-B282-EC6D9213C27D}">
      <dgm:prSet/>
      <dgm:spPr/>
      <dgm:t>
        <a:bodyPr/>
        <a:lstStyle/>
        <a:p>
          <a:r>
            <a:rPr lang="en-GB"/>
            <a:t>Conflict Management</a:t>
          </a:r>
          <a:endParaRPr lang="en-US"/>
        </a:p>
      </dgm:t>
    </dgm:pt>
    <dgm:pt modelId="{E2F595E0-AB71-42C3-A87A-2CF2B8A958F3}" type="parTrans" cxnId="{9CDBAC13-C929-4E80-AF83-D498893E3D57}">
      <dgm:prSet/>
      <dgm:spPr/>
      <dgm:t>
        <a:bodyPr/>
        <a:lstStyle/>
        <a:p>
          <a:endParaRPr lang="en-US"/>
        </a:p>
      </dgm:t>
    </dgm:pt>
    <dgm:pt modelId="{FA043899-B2F8-4602-BBFA-9B6F538BE3FF}" type="sibTrans" cxnId="{9CDBAC13-C929-4E80-AF83-D498893E3D57}">
      <dgm:prSet/>
      <dgm:spPr/>
      <dgm:t>
        <a:bodyPr/>
        <a:lstStyle/>
        <a:p>
          <a:endParaRPr lang="en-US"/>
        </a:p>
      </dgm:t>
    </dgm:pt>
    <dgm:pt modelId="{319C18A3-724B-4FF8-9A22-070DAB30E7B4}">
      <dgm:prSet/>
      <dgm:spPr/>
      <dgm:t>
        <a:bodyPr/>
        <a:lstStyle/>
        <a:p>
          <a:r>
            <a:rPr lang="en-GB"/>
            <a:t>Teamwork</a:t>
          </a:r>
          <a:endParaRPr lang="en-US"/>
        </a:p>
      </dgm:t>
    </dgm:pt>
    <dgm:pt modelId="{C2B8F9DF-0421-49C9-A8BD-2E436FBCF191}" type="parTrans" cxnId="{942684E6-0AC5-48D2-A3AF-FF582F7F1423}">
      <dgm:prSet/>
      <dgm:spPr/>
      <dgm:t>
        <a:bodyPr/>
        <a:lstStyle/>
        <a:p>
          <a:endParaRPr lang="en-US"/>
        </a:p>
      </dgm:t>
    </dgm:pt>
    <dgm:pt modelId="{F1AEB2F5-F547-4344-98AA-F52BEF21270A}" type="sibTrans" cxnId="{942684E6-0AC5-48D2-A3AF-FF582F7F1423}">
      <dgm:prSet/>
      <dgm:spPr/>
      <dgm:t>
        <a:bodyPr/>
        <a:lstStyle/>
        <a:p>
          <a:endParaRPr lang="en-US"/>
        </a:p>
      </dgm:t>
    </dgm:pt>
    <dgm:pt modelId="{A2C5E790-DE67-4638-A8D8-1E9F743214D6}">
      <dgm:prSet/>
      <dgm:spPr/>
      <dgm:t>
        <a:bodyPr/>
        <a:lstStyle/>
        <a:p>
          <a:r>
            <a:rPr lang="en-GB"/>
            <a:t>Inspirational Leadership</a:t>
          </a:r>
          <a:endParaRPr lang="en-US"/>
        </a:p>
      </dgm:t>
    </dgm:pt>
    <dgm:pt modelId="{DA9CAEB4-A781-4BC2-9CCF-A508A488D8D1}" type="parTrans" cxnId="{D7810344-CE69-4605-9B04-D1CC46A0148C}">
      <dgm:prSet/>
      <dgm:spPr/>
      <dgm:t>
        <a:bodyPr/>
        <a:lstStyle/>
        <a:p>
          <a:endParaRPr lang="en-US"/>
        </a:p>
      </dgm:t>
    </dgm:pt>
    <dgm:pt modelId="{796A59A5-9901-414F-BF45-0AF44D853C6B}" type="sibTrans" cxnId="{D7810344-CE69-4605-9B04-D1CC46A0148C}">
      <dgm:prSet/>
      <dgm:spPr/>
      <dgm:t>
        <a:bodyPr/>
        <a:lstStyle/>
        <a:p>
          <a:endParaRPr lang="en-US"/>
        </a:p>
      </dgm:t>
    </dgm:pt>
    <dgm:pt modelId="{99693A02-C327-4E5C-A0D8-F6EF27D5F9AC}" type="pres">
      <dgm:prSet presAssocID="{560DF5E1-583A-4544-B553-9EE3150B2EAB}" presName="diagram" presStyleCnt="0">
        <dgm:presLayoutVars>
          <dgm:dir/>
          <dgm:resizeHandles val="exact"/>
        </dgm:presLayoutVars>
      </dgm:prSet>
      <dgm:spPr/>
    </dgm:pt>
    <dgm:pt modelId="{2C5C0D9D-96BA-4ECA-A39A-26652F24B78E}" type="pres">
      <dgm:prSet presAssocID="{4B886DB1-0C33-419B-9083-FC94E0323E16}" presName="node" presStyleLbl="node1" presStyleIdx="0" presStyleCnt="12">
        <dgm:presLayoutVars>
          <dgm:bulletEnabled val="1"/>
        </dgm:presLayoutVars>
      </dgm:prSet>
      <dgm:spPr/>
    </dgm:pt>
    <dgm:pt modelId="{ABBADE62-1476-4B6C-BA9D-E13E8D310823}" type="pres">
      <dgm:prSet presAssocID="{F07CD429-6CCA-45AC-839F-99346513FCE5}" presName="sibTrans" presStyleCnt="0"/>
      <dgm:spPr/>
    </dgm:pt>
    <dgm:pt modelId="{5C264E9A-35BE-45A1-A53E-30B4498D7DA2}" type="pres">
      <dgm:prSet presAssocID="{1E210057-6711-47E1-920A-ADFBCB452586}" presName="node" presStyleLbl="node1" presStyleIdx="1" presStyleCnt="12">
        <dgm:presLayoutVars>
          <dgm:bulletEnabled val="1"/>
        </dgm:presLayoutVars>
      </dgm:prSet>
      <dgm:spPr/>
    </dgm:pt>
    <dgm:pt modelId="{35D490DB-5752-42F2-BD9F-C6A24E046348}" type="pres">
      <dgm:prSet presAssocID="{7878C602-5B1E-4DCA-A72F-97A0C247FB80}" presName="sibTrans" presStyleCnt="0"/>
      <dgm:spPr/>
    </dgm:pt>
    <dgm:pt modelId="{313C3441-59EE-4554-AA7F-39CDCA5F1280}" type="pres">
      <dgm:prSet presAssocID="{F9F3B55D-1736-442D-961E-E40AE587171C}" presName="node" presStyleLbl="node1" presStyleIdx="2" presStyleCnt="12">
        <dgm:presLayoutVars>
          <dgm:bulletEnabled val="1"/>
        </dgm:presLayoutVars>
      </dgm:prSet>
      <dgm:spPr/>
    </dgm:pt>
    <dgm:pt modelId="{5BFB3CE2-26B2-4F17-AD0A-26C81626F025}" type="pres">
      <dgm:prSet presAssocID="{59BE95B0-294D-470A-B38F-937E117DCC64}" presName="sibTrans" presStyleCnt="0"/>
      <dgm:spPr/>
    </dgm:pt>
    <dgm:pt modelId="{8B10B1EC-35C1-4C67-8974-B081E5622C4C}" type="pres">
      <dgm:prSet presAssocID="{FCD71E1C-1695-40D4-8075-D2CDC10A7BF7}" presName="node" presStyleLbl="node1" presStyleIdx="3" presStyleCnt="12">
        <dgm:presLayoutVars>
          <dgm:bulletEnabled val="1"/>
        </dgm:presLayoutVars>
      </dgm:prSet>
      <dgm:spPr/>
    </dgm:pt>
    <dgm:pt modelId="{D727499C-711B-4265-9F42-B2840EAA7E16}" type="pres">
      <dgm:prSet presAssocID="{DE18A1E5-B5BF-4A97-9EDF-08A4F8054120}" presName="sibTrans" presStyleCnt="0"/>
      <dgm:spPr/>
    </dgm:pt>
    <dgm:pt modelId="{8BAA67CF-329C-4570-9FC5-E3D13C0F349F}" type="pres">
      <dgm:prSet presAssocID="{51191A82-998F-4B2C-A6B5-57E6E04525E7}" presName="node" presStyleLbl="node1" presStyleIdx="4" presStyleCnt="12">
        <dgm:presLayoutVars>
          <dgm:bulletEnabled val="1"/>
        </dgm:presLayoutVars>
      </dgm:prSet>
      <dgm:spPr/>
    </dgm:pt>
    <dgm:pt modelId="{47E8BA1D-6B3F-4FAD-9370-6D405FC3B08E}" type="pres">
      <dgm:prSet presAssocID="{266CC86B-20B2-4C3F-8E87-85E49ACF4E1D}" presName="sibTrans" presStyleCnt="0"/>
      <dgm:spPr/>
    </dgm:pt>
    <dgm:pt modelId="{A6FC9EEF-0B00-4608-9704-BFF4CAF74498}" type="pres">
      <dgm:prSet presAssocID="{BD61E83E-053E-4BF0-B875-40F44A4E8EBF}" presName="node" presStyleLbl="node1" presStyleIdx="5" presStyleCnt="12">
        <dgm:presLayoutVars>
          <dgm:bulletEnabled val="1"/>
        </dgm:presLayoutVars>
      </dgm:prSet>
      <dgm:spPr/>
    </dgm:pt>
    <dgm:pt modelId="{B40DDCE7-30AD-44BA-AFE4-A9B5EFC74C5D}" type="pres">
      <dgm:prSet presAssocID="{176ABD17-02DB-456E-9047-97F9101FEF3D}" presName="sibTrans" presStyleCnt="0"/>
      <dgm:spPr/>
    </dgm:pt>
    <dgm:pt modelId="{CE085E60-488E-4FE4-AC55-318CFF21D2AF}" type="pres">
      <dgm:prSet presAssocID="{D2BCD050-4331-4E34-A4A4-916295F0CA14}" presName="node" presStyleLbl="node1" presStyleIdx="6" presStyleCnt="12">
        <dgm:presLayoutVars>
          <dgm:bulletEnabled val="1"/>
        </dgm:presLayoutVars>
      </dgm:prSet>
      <dgm:spPr/>
    </dgm:pt>
    <dgm:pt modelId="{6A29E30E-3708-4E6D-B04F-5F3DA9DB47C5}" type="pres">
      <dgm:prSet presAssocID="{2714F61E-1943-416E-BDE1-0D0D615BBA0F}" presName="sibTrans" presStyleCnt="0"/>
      <dgm:spPr/>
    </dgm:pt>
    <dgm:pt modelId="{19E517C2-43F5-4198-A540-2FB90B138A58}" type="pres">
      <dgm:prSet presAssocID="{CEB7F1B2-729F-488A-B5EC-9C56D9139E09}" presName="node" presStyleLbl="node1" presStyleIdx="7" presStyleCnt="12">
        <dgm:presLayoutVars>
          <dgm:bulletEnabled val="1"/>
        </dgm:presLayoutVars>
      </dgm:prSet>
      <dgm:spPr/>
    </dgm:pt>
    <dgm:pt modelId="{CE452892-A027-4602-A6C7-7EA51B8B1AA8}" type="pres">
      <dgm:prSet presAssocID="{8B5CDC55-8C01-4F51-A74B-F08F19125F80}" presName="sibTrans" presStyleCnt="0"/>
      <dgm:spPr/>
    </dgm:pt>
    <dgm:pt modelId="{483BF738-AE9E-4019-9015-14E50F293C0E}" type="pres">
      <dgm:prSet presAssocID="{132918F2-5B8D-46CA-918E-6D1B2B354ADE}" presName="node" presStyleLbl="node1" presStyleIdx="8" presStyleCnt="12">
        <dgm:presLayoutVars>
          <dgm:bulletEnabled val="1"/>
        </dgm:presLayoutVars>
      </dgm:prSet>
      <dgm:spPr/>
    </dgm:pt>
    <dgm:pt modelId="{1AC39BBC-88C5-42FE-B7E9-DB729548567A}" type="pres">
      <dgm:prSet presAssocID="{CB40DD8E-6AD2-4E1D-9177-8DD453EB8332}" presName="sibTrans" presStyleCnt="0"/>
      <dgm:spPr/>
    </dgm:pt>
    <dgm:pt modelId="{D8E83047-40F0-48CF-9FF9-5387FFD3C4A8}" type="pres">
      <dgm:prSet presAssocID="{8EE2D221-80F3-43CE-B282-EC6D9213C27D}" presName="node" presStyleLbl="node1" presStyleIdx="9" presStyleCnt="12">
        <dgm:presLayoutVars>
          <dgm:bulletEnabled val="1"/>
        </dgm:presLayoutVars>
      </dgm:prSet>
      <dgm:spPr/>
    </dgm:pt>
    <dgm:pt modelId="{C925036A-8063-499B-8FD7-314A97F44CB8}" type="pres">
      <dgm:prSet presAssocID="{FA043899-B2F8-4602-BBFA-9B6F538BE3FF}" presName="sibTrans" presStyleCnt="0"/>
      <dgm:spPr/>
    </dgm:pt>
    <dgm:pt modelId="{68A2C6BC-921A-4141-9F6B-E2AA022B777D}" type="pres">
      <dgm:prSet presAssocID="{319C18A3-724B-4FF8-9A22-070DAB30E7B4}" presName="node" presStyleLbl="node1" presStyleIdx="10" presStyleCnt="12">
        <dgm:presLayoutVars>
          <dgm:bulletEnabled val="1"/>
        </dgm:presLayoutVars>
      </dgm:prSet>
      <dgm:spPr/>
    </dgm:pt>
    <dgm:pt modelId="{445325A9-7087-4AB8-8407-06EEF85A8DC9}" type="pres">
      <dgm:prSet presAssocID="{F1AEB2F5-F547-4344-98AA-F52BEF21270A}" presName="sibTrans" presStyleCnt="0"/>
      <dgm:spPr/>
    </dgm:pt>
    <dgm:pt modelId="{6F8B6559-995E-438A-B992-371A01BC0BE9}" type="pres">
      <dgm:prSet presAssocID="{A2C5E790-DE67-4638-A8D8-1E9F743214D6}" presName="node" presStyleLbl="node1" presStyleIdx="11" presStyleCnt="12">
        <dgm:presLayoutVars>
          <dgm:bulletEnabled val="1"/>
        </dgm:presLayoutVars>
      </dgm:prSet>
      <dgm:spPr/>
    </dgm:pt>
  </dgm:ptLst>
  <dgm:cxnLst>
    <dgm:cxn modelId="{01D17804-7207-4418-8840-2B1B437A986C}" srcId="{560DF5E1-583A-4544-B553-9EE3150B2EAB}" destId="{F9F3B55D-1736-442D-961E-E40AE587171C}" srcOrd="2" destOrd="0" parTransId="{A4611188-4415-414A-B960-738A913F9C59}" sibTransId="{59BE95B0-294D-470A-B38F-937E117DCC64}"/>
    <dgm:cxn modelId="{09894D05-BEFC-4FE4-9DE0-30C093DEE91F}" type="presOf" srcId="{319C18A3-724B-4FF8-9A22-070DAB30E7B4}" destId="{68A2C6BC-921A-4141-9F6B-E2AA022B777D}" srcOrd="0" destOrd="0" presId="urn:microsoft.com/office/officeart/2005/8/layout/default"/>
    <dgm:cxn modelId="{4C2FE708-C158-48E2-9A5D-7675968E86C8}" type="presOf" srcId="{560DF5E1-583A-4544-B553-9EE3150B2EAB}" destId="{99693A02-C327-4E5C-A0D8-F6EF27D5F9AC}" srcOrd="0" destOrd="0" presId="urn:microsoft.com/office/officeart/2005/8/layout/default"/>
    <dgm:cxn modelId="{9E5EB00A-5618-4237-AED7-6548C45BB347}" srcId="{560DF5E1-583A-4544-B553-9EE3150B2EAB}" destId="{FCD71E1C-1695-40D4-8075-D2CDC10A7BF7}" srcOrd="3" destOrd="0" parTransId="{C7D8B3DC-8B12-415C-94B9-EE22AC07EA0A}" sibTransId="{DE18A1E5-B5BF-4A97-9EDF-08A4F8054120}"/>
    <dgm:cxn modelId="{9CDBAC13-C929-4E80-AF83-D498893E3D57}" srcId="{560DF5E1-583A-4544-B553-9EE3150B2EAB}" destId="{8EE2D221-80F3-43CE-B282-EC6D9213C27D}" srcOrd="9" destOrd="0" parTransId="{E2F595E0-AB71-42C3-A87A-2CF2B8A958F3}" sibTransId="{FA043899-B2F8-4602-BBFA-9B6F538BE3FF}"/>
    <dgm:cxn modelId="{D597263B-9C36-4AB0-AAD3-29A7EE17D6F5}" type="presOf" srcId="{51191A82-998F-4B2C-A6B5-57E6E04525E7}" destId="{8BAA67CF-329C-4570-9FC5-E3D13C0F349F}" srcOrd="0" destOrd="0" presId="urn:microsoft.com/office/officeart/2005/8/layout/default"/>
    <dgm:cxn modelId="{D7810344-CE69-4605-9B04-D1CC46A0148C}" srcId="{560DF5E1-583A-4544-B553-9EE3150B2EAB}" destId="{A2C5E790-DE67-4638-A8D8-1E9F743214D6}" srcOrd="11" destOrd="0" parTransId="{DA9CAEB4-A781-4BC2-9CCF-A508A488D8D1}" sibTransId="{796A59A5-9901-414F-BF45-0AF44D853C6B}"/>
    <dgm:cxn modelId="{CB6D7864-EEA5-4EC5-B089-5DEF94913397}" srcId="{560DF5E1-583A-4544-B553-9EE3150B2EAB}" destId="{BD61E83E-053E-4BF0-B875-40F44A4E8EBF}" srcOrd="5" destOrd="0" parTransId="{E2078E91-9E56-4BB7-B414-8DB3305F45C9}" sibTransId="{176ABD17-02DB-456E-9047-97F9101FEF3D}"/>
    <dgm:cxn modelId="{AEE95565-AD03-4632-AC1C-4B603B8DF729}" srcId="{560DF5E1-583A-4544-B553-9EE3150B2EAB}" destId="{1E210057-6711-47E1-920A-ADFBCB452586}" srcOrd="1" destOrd="0" parTransId="{E30E0667-CDC4-4F75-99D7-2929348A92F6}" sibTransId="{7878C602-5B1E-4DCA-A72F-97A0C247FB80}"/>
    <dgm:cxn modelId="{447ABB46-E411-44E3-9703-2EFCE7B46C75}" srcId="{560DF5E1-583A-4544-B553-9EE3150B2EAB}" destId="{51191A82-998F-4B2C-A6B5-57E6E04525E7}" srcOrd="4" destOrd="0" parTransId="{691546E3-5A48-4AED-967E-938FB70B6C04}" sibTransId="{266CC86B-20B2-4C3F-8E87-85E49ACF4E1D}"/>
    <dgm:cxn modelId="{D6725284-C6CE-45E5-B5EB-A21D1E9171AB}" type="presOf" srcId="{D2BCD050-4331-4E34-A4A4-916295F0CA14}" destId="{CE085E60-488E-4FE4-AC55-318CFF21D2AF}" srcOrd="0" destOrd="0" presId="urn:microsoft.com/office/officeart/2005/8/layout/default"/>
    <dgm:cxn modelId="{29061C8D-683D-4359-91EE-6F40CA51B184}" type="presOf" srcId="{CEB7F1B2-729F-488A-B5EC-9C56D9139E09}" destId="{19E517C2-43F5-4198-A540-2FB90B138A58}" srcOrd="0" destOrd="0" presId="urn:microsoft.com/office/officeart/2005/8/layout/default"/>
    <dgm:cxn modelId="{78F0FA90-FD88-4619-8885-9425B7889C1F}" type="presOf" srcId="{F9F3B55D-1736-442D-961E-E40AE587171C}" destId="{313C3441-59EE-4554-AA7F-39CDCA5F1280}" srcOrd="0" destOrd="0" presId="urn:microsoft.com/office/officeart/2005/8/layout/default"/>
    <dgm:cxn modelId="{FAC8AC9A-9FBE-4267-BE3E-CCCA3668A7C7}" srcId="{560DF5E1-583A-4544-B553-9EE3150B2EAB}" destId="{CEB7F1B2-729F-488A-B5EC-9C56D9139E09}" srcOrd="7" destOrd="0" parTransId="{797E9897-C644-48E4-958E-B738E717D77D}" sibTransId="{8B5CDC55-8C01-4F51-A74B-F08F19125F80}"/>
    <dgm:cxn modelId="{C76FE89E-1DCC-424A-81AB-4554F68B1A94}" type="presOf" srcId="{BD61E83E-053E-4BF0-B875-40F44A4E8EBF}" destId="{A6FC9EEF-0B00-4608-9704-BFF4CAF74498}" srcOrd="0" destOrd="0" presId="urn:microsoft.com/office/officeart/2005/8/layout/default"/>
    <dgm:cxn modelId="{850B53A1-5D82-4CB8-A9B4-BA0143F4D5D9}" srcId="{560DF5E1-583A-4544-B553-9EE3150B2EAB}" destId="{4B886DB1-0C33-419B-9083-FC94E0323E16}" srcOrd="0" destOrd="0" parTransId="{4266C9BC-9134-4C69-8F23-E006F5161C65}" sibTransId="{F07CD429-6CCA-45AC-839F-99346513FCE5}"/>
    <dgm:cxn modelId="{12517AA7-1197-4A5B-9F42-65139DFF3A9D}" srcId="{560DF5E1-583A-4544-B553-9EE3150B2EAB}" destId="{D2BCD050-4331-4E34-A4A4-916295F0CA14}" srcOrd="6" destOrd="0" parTransId="{9F482142-0804-4D79-9B4E-F089C3AA3013}" sibTransId="{2714F61E-1943-416E-BDE1-0D0D615BBA0F}"/>
    <dgm:cxn modelId="{FDCB53B1-D466-4929-A3C5-F81AA3798BF7}" type="presOf" srcId="{4B886DB1-0C33-419B-9083-FC94E0323E16}" destId="{2C5C0D9D-96BA-4ECA-A39A-26652F24B78E}" srcOrd="0" destOrd="0" presId="urn:microsoft.com/office/officeart/2005/8/layout/default"/>
    <dgm:cxn modelId="{DB09FCB1-A2F0-43FD-8A76-51A9F51106A5}" type="presOf" srcId="{1E210057-6711-47E1-920A-ADFBCB452586}" destId="{5C264E9A-35BE-45A1-A53E-30B4498D7DA2}" srcOrd="0" destOrd="0" presId="urn:microsoft.com/office/officeart/2005/8/layout/default"/>
    <dgm:cxn modelId="{E3B39EE0-8FA0-4AFF-BA6B-DD9B1928E7E1}" type="presOf" srcId="{8EE2D221-80F3-43CE-B282-EC6D9213C27D}" destId="{D8E83047-40F0-48CF-9FF9-5387FFD3C4A8}" srcOrd="0" destOrd="0" presId="urn:microsoft.com/office/officeart/2005/8/layout/default"/>
    <dgm:cxn modelId="{229F79E5-3001-4E1D-BDB1-B3D160238B0B}" type="presOf" srcId="{132918F2-5B8D-46CA-918E-6D1B2B354ADE}" destId="{483BF738-AE9E-4019-9015-14E50F293C0E}" srcOrd="0" destOrd="0" presId="urn:microsoft.com/office/officeart/2005/8/layout/default"/>
    <dgm:cxn modelId="{942684E6-0AC5-48D2-A3AF-FF582F7F1423}" srcId="{560DF5E1-583A-4544-B553-9EE3150B2EAB}" destId="{319C18A3-724B-4FF8-9A22-070DAB30E7B4}" srcOrd="10" destOrd="0" parTransId="{C2B8F9DF-0421-49C9-A8BD-2E436FBCF191}" sibTransId="{F1AEB2F5-F547-4344-98AA-F52BEF21270A}"/>
    <dgm:cxn modelId="{B825D7E7-2F57-4B64-BB4D-28C5D02872D5}" type="presOf" srcId="{A2C5E790-DE67-4638-A8D8-1E9F743214D6}" destId="{6F8B6559-995E-438A-B992-371A01BC0BE9}" srcOrd="0" destOrd="0" presId="urn:microsoft.com/office/officeart/2005/8/layout/default"/>
    <dgm:cxn modelId="{49598DF7-4496-47C7-862D-C99D9FF83F41}" srcId="{560DF5E1-583A-4544-B553-9EE3150B2EAB}" destId="{132918F2-5B8D-46CA-918E-6D1B2B354ADE}" srcOrd="8" destOrd="0" parTransId="{3A64FDFE-FAB3-43F3-9A51-A5B605EA5A35}" sibTransId="{CB40DD8E-6AD2-4E1D-9177-8DD453EB8332}"/>
    <dgm:cxn modelId="{899FB2F8-12B0-4EED-B725-59C8C69F23EC}" type="presOf" srcId="{FCD71E1C-1695-40D4-8075-D2CDC10A7BF7}" destId="{8B10B1EC-35C1-4C67-8974-B081E5622C4C}" srcOrd="0" destOrd="0" presId="urn:microsoft.com/office/officeart/2005/8/layout/default"/>
    <dgm:cxn modelId="{87B205FF-E3F9-4F36-97E9-95A3B423EF7D}" type="presParOf" srcId="{99693A02-C327-4E5C-A0D8-F6EF27D5F9AC}" destId="{2C5C0D9D-96BA-4ECA-A39A-26652F24B78E}" srcOrd="0" destOrd="0" presId="urn:microsoft.com/office/officeart/2005/8/layout/default"/>
    <dgm:cxn modelId="{3E3BDC3C-948A-4BAB-922F-3C0D884C822A}" type="presParOf" srcId="{99693A02-C327-4E5C-A0D8-F6EF27D5F9AC}" destId="{ABBADE62-1476-4B6C-BA9D-E13E8D310823}" srcOrd="1" destOrd="0" presId="urn:microsoft.com/office/officeart/2005/8/layout/default"/>
    <dgm:cxn modelId="{42901E6D-EDA6-4BE9-87E5-F36D1AB89B2C}" type="presParOf" srcId="{99693A02-C327-4E5C-A0D8-F6EF27D5F9AC}" destId="{5C264E9A-35BE-45A1-A53E-30B4498D7DA2}" srcOrd="2" destOrd="0" presId="urn:microsoft.com/office/officeart/2005/8/layout/default"/>
    <dgm:cxn modelId="{912AE34E-6F43-4F35-B433-AA35FFCB7DD1}" type="presParOf" srcId="{99693A02-C327-4E5C-A0D8-F6EF27D5F9AC}" destId="{35D490DB-5752-42F2-BD9F-C6A24E046348}" srcOrd="3" destOrd="0" presId="urn:microsoft.com/office/officeart/2005/8/layout/default"/>
    <dgm:cxn modelId="{C146C21E-784B-413B-8200-E22D6BB9B481}" type="presParOf" srcId="{99693A02-C327-4E5C-A0D8-F6EF27D5F9AC}" destId="{313C3441-59EE-4554-AA7F-39CDCA5F1280}" srcOrd="4" destOrd="0" presId="urn:microsoft.com/office/officeart/2005/8/layout/default"/>
    <dgm:cxn modelId="{2332997B-9E55-43EE-9094-17FC9B04D3AB}" type="presParOf" srcId="{99693A02-C327-4E5C-A0D8-F6EF27D5F9AC}" destId="{5BFB3CE2-26B2-4F17-AD0A-26C81626F025}" srcOrd="5" destOrd="0" presId="urn:microsoft.com/office/officeart/2005/8/layout/default"/>
    <dgm:cxn modelId="{2CCB5456-0813-40A2-8B27-DC7D03834674}" type="presParOf" srcId="{99693A02-C327-4E5C-A0D8-F6EF27D5F9AC}" destId="{8B10B1EC-35C1-4C67-8974-B081E5622C4C}" srcOrd="6" destOrd="0" presId="urn:microsoft.com/office/officeart/2005/8/layout/default"/>
    <dgm:cxn modelId="{88EEAF59-7D20-404A-AE78-C3642C5A955C}" type="presParOf" srcId="{99693A02-C327-4E5C-A0D8-F6EF27D5F9AC}" destId="{D727499C-711B-4265-9F42-B2840EAA7E16}" srcOrd="7" destOrd="0" presId="urn:microsoft.com/office/officeart/2005/8/layout/default"/>
    <dgm:cxn modelId="{F3FA8FC0-05E7-458A-A902-DE59AEB70CA2}" type="presParOf" srcId="{99693A02-C327-4E5C-A0D8-F6EF27D5F9AC}" destId="{8BAA67CF-329C-4570-9FC5-E3D13C0F349F}" srcOrd="8" destOrd="0" presId="urn:microsoft.com/office/officeart/2005/8/layout/default"/>
    <dgm:cxn modelId="{34BB14E3-715F-4226-B03C-96A5BE2501C6}" type="presParOf" srcId="{99693A02-C327-4E5C-A0D8-F6EF27D5F9AC}" destId="{47E8BA1D-6B3F-4FAD-9370-6D405FC3B08E}" srcOrd="9" destOrd="0" presId="urn:microsoft.com/office/officeart/2005/8/layout/default"/>
    <dgm:cxn modelId="{F64C81A6-EF28-48AD-8C37-EE5F87CD86A1}" type="presParOf" srcId="{99693A02-C327-4E5C-A0D8-F6EF27D5F9AC}" destId="{A6FC9EEF-0B00-4608-9704-BFF4CAF74498}" srcOrd="10" destOrd="0" presId="urn:microsoft.com/office/officeart/2005/8/layout/default"/>
    <dgm:cxn modelId="{857F9DCF-73D7-4FCB-84AA-60DBF8CCB5A6}" type="presParOf" srcId="{99693A02-C327-4E5C-A0D8-F6EF27D5F9AC}" destId="{B40DDCE7-30AD-44BA-AFE4-A9B5EFC74C5D}" srcOrd="11" destOrd="0" presId="urn:microsoft.com/office/officeart/2005/8/layout/default"/>
    <dgm:cxn modelId="{36F5B04D-8C91-4F97-B488-EC17CD8263FA}" type="presParOf" srcId="{99693A02-C327-4E5C-A0D8-F6EF27D5F9AC}" destId="{CE085E60-488E-4FE4-AC55-318CFF21D2AF}" srcOrd="12" destOrd="0" presId="urn:microsoft.com/office/officeart/2005/8/layout/default"/>
    <dgm:cxn modelId="{D9FD51D1-EA22-4205-A940-E46DC0E3ECC1}" type="presParOf" srcId="{99693A02-C327-4E5C-A0D8-F6EF27D5F9AC}" destId="{6A29E30E-3708-4E6D-B04F-5F3DA9DB47C5}" srcOrd="13" destOrd="0" presId="urn:microsoft.com/office/officeart/2005/8/layout/default"/>
    <dgm:cxn modelId="{B7691A44-FD1A-4BDC-A13F-DF2499A02E58}" type="presParOf" srcId="{99693A02-C327-4E5C-A0D8-F6EF27D5F9AC}" destId="{19E517C2-43F5-4198-A540-2FB90B138A58}" srcOrd="14" destOrd="0" presId="urn:microsoft.com/office/officeart/2005/8/layout/default"/>
    <dgm:cxn modelId="{47021476-1465-4170-B5A2-EB715D9E0D70}" type="presParOf" srcId="{99693A02-C327-4E5C-A0D8-F6EF27D5F9AC}" destId="{CE452892-A027-4602-A6C7-7EA51B8B1AA8}" srcOrd="15" destOrd="0" presId="urn:microsoft.com/office/officeart/2005/8/layout/default"/>
    <dgm:cxn modelId="{7B61BA4B-B588-44F0-8B32-03E881B3E228}" type="presParOf" srcId="{99693A02-C327-4E5C-A0D8-F6EF27D5F9AC}" destId="{483BF738-AE9E-4019-9015-14E50F293C0E}" srcOrd="16" destOrd="0" presId="urn:microsoft.com/office/officeart/2005/8/layout/default"/>
    <dgm:cxn modelId="{FC5709E3-B4C1-41B9-B238-3D1F54F1F731}" type="presParOf" srcId="{99693A02-C327-4E5C-A0D8-F6EF27D5F9AC}" destId="{1AC39BBC-88C5-42FE-B7E9-DB729548567A}" srcOrd="17" destOrd="0" presId="urn:microsoft.com/office/officeart/2005/8/layout/default"/>
    <dgm:cxn modelId="{551A4EDC-0E95-404B-8CFF-4776A1513C88}" type="presParOf" srcId="{99693A02-C327-4E5C-A0D8-F6EF27D5F9AC}" destId="{D8E83047-40F0-48CF-9FF9-5387FFD3C4A8}" srcOrd="18" destOrd="0" presId="urn:microsoft.com/office/officeart/2005/8/layout/default"/>
    <dgm:cxn modelId="{DDC23D11-F551-4EA1-B1BE-7392AB6856A3}" type="presParOf" srcId="{99693A02-C327-4E5C-A0D8-F6EF27D5F9AC}" destId="{C925036A-8063-499B-8FD7-314A97F44CB8}" srcOrd="19" destOrd="0" presId="urn:microsoft.com/office/officeart/2005/8/layout/default"/>
    <dgm:cxn modelId="{8CFBE059-1ABE-4D81-A92A-FE8EA3E59DBB}" type="presParOf" srcId="{99693A02-C327-4E5C-A0D8-F6EF27D5F9AC}" destId="{68A2C6BC-921A-4141-9F6B-E2AA022B777D}" srcOrd="20" destOrd="0" presId="urn:microsoft.com/office/officeart/2005/8/layout/default"/>
    <dgm:cxn modelId="{3DEA5D68-C06D-4032-B020-146DF259372C}" type="presParOf" srcId="{99693A02-C327-4E5C-A0D8-F6EF27D5F9AC}" destId="{445325A9-7087-4AB8-8407-06EEF85A8DC9}" srcOrd="21" destOrd="0" presId="urn:microsoft.com/office/officeart/2005/8/layout/default"/>
    <dgm:cxn modelId="{2B14E2C4-4403-4B29-A958-6DF6B1CDFCB7}" type="presParOf" srcId="{99693A02-C327-4E5C-A0D8-F6EF27D5F9AC}" destId="{6F8B6559-995E-438A-B992-371A01BC0BE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00B106-EE80-4993-B552-D80EC21E436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EF15258-D0AD-491C-B69B-D927198B94AB}">
      <dgm:prSet/>
      <dgm:spPr/>
      <dgm:t>
        <a:bodyPr/>
        <a:lstStyle/>
        <a:p>
          <a:r>
            <a:rPr lang="en-GB" dirty="0"/>
            <a:t>Employees ascribe a type of moral intelligence to leaders who are kind – this provides leaders with more authority</a:t>
          </a:r>
          <a:endParaRPr lang="en-US" dirty="0"/>
        </a:p>
      </dgm:t>
    </dgm:pt>
    <dgm:pt modelId="{22D2C01F-F182-4B5F-9829-0E03FF7ABC2F}" type="parTrans" cxnId="{A808D4DD-AD52-4363-965E-7CCB1F150DF5}">
      <dgm:prSet/>
      <dgm:spPr/>
      <dgm:t>
        <a:bodyPr/>
        <a:lstStyle/>
        <a:p>
          <a:endParaRPr lang="en-US"/>
        </a:p>
      </dgm:t>
    </dgm:pt>
    <dgm:pt modelId="{FF2E7404-C0AF-49BC-822C-34F9366425D6}" type="sibTrans" cxnId="{A808D4DD-AD52-4363-965E-7CCB1F150DF5}">
      <dgm:prSet/>
      <dgm:spPr/>
      <dgm:t>
        <a:bodyPr/>
        <a:lstStyle/>
        <a:p>
          <a:endParaRPr lang="en-US"/>
        </a:p>
      </dgm:t>
    </dgm:pt>
    <dgm:pt modelId="{0C93957D-9A47-4F01-A071-D2D05A75D569}">
      <dgm:prSet/>
      <dgm:spPr/>
      <dgm:t>
        <a:bodyPr/>
        <a:lstStyle/>
        <a:p>
          <a:r>
            <a:rPr lang="en-GB"/>
            <a:t>Kindness is a superpower, enabling deep connections with employees, resulting in a more committed workforce</a:t>
          </a:r>
          <a:endParaRPr lang="en-US"/>
        </a:p>
      </dgm:t>
    </dgm:pt>
    <dgm:pt modelId="{2755B834-26C2-42FF-AE68-6BEE4CF18598}" type="parTrans" cxnId="{1B140C12-615F-4FE2-9117-5BC3C4501AB9}">
      <dgm:prSet/>
      <dgm:spPr/>
      <dgm:t>
        <a:bodyPr/>
        <a:lstStyle/>
        <a:p>
          <a:endParaRPr lang="en-US"/>
        </a:p>
      </dgm:t>
    </dgm:pt>
    <dgm:pt modelId="{B23E2132-B318-4D33-AAA6-98384B0154A1}" type="sibTrans" cxnId="{1B140C12-615F-4FE2-9117-5BC3C4501AB9}">
      <dgm:prSet/>
      <dgm:spPr/>
      <dgm:t>
        <a:bodyPr/>
        <a:lstStyle/>
        <a:p>
          <a:endParaRPr lang="en-US"/>
        </a:p>
      </dgm:t>
    </dgm:pt>
    <dgm:pt modelId="{36286CC2-2F1D-4EDA-9A1A-9CAAFE797D81}">
      <dgm:prSet/>
      <dgm:spPr/>
      <dgm:t>
        <a:bodyPr/>
        <a:lstStyle/>
        <a:p>
          <a:r>
            <a:rPr lang="en-GB"/>
            <a:t>Correlation between kindness and happiness at work</a:t>
          </a:r>
          <a:endParaRPr lang="en-US"/>
        </a:p>
      </dgm:t>
    </dgm:pt>
    <dgm:pt modelId="{3310420F-70CD-4885-8926-99671F0AE828}" type="parTrans" cxnId="{B52F45D8-894F-41CF-97C6-EF69A0177D42}">
      <dgm:prSet/>
      <dgm:spPr/>
      <dgm:t>
        <a:bodyPr/>
        <a:lstStyle/>
        <a:p>
          <a:endParaRPr lang="en-US"/>
        </a:p>
      </dgm:t>
    </dgm:pt>
    <dgm:pt modelId="{B6873979-1E5C-4760-8A1D-7C6E12B1430E}" type="sibTrans" cxnId="{B52F45D8-894F-41CF-97C6-EF69A0177D42}">
      <dgm:prSet/>
      <dgm:spPr/>
      <dgm:t>
        <a:bodyPr/>
        <a:lstStyle/>
        <a:p>
          <a:endParaRPr lang="en-US"/>
        </a:p>
      </dgm:t>
    </dgm:pt>
    <dgm:pt modelId="{D5049103-F862-488C-94EC-A123A8986861}">
      <dgm:prSet/>
      <dgm:spPr/>
      <dgm:t>
        <a:bodyPr/>
        <a:lstStyle/>
        <a:p>
          <a:r>
            <a:rPr lang="en-GB"/>
            <a:t>Incredibly important for the relational style of management</a:t>
          </a:r>
          <a:endParaRPr lang="en-US"/>
        </a:p>
      </dgm:t>
    </dgm:pt>
    <dgm:pt modelId="{B2FBCEF7-ADA5-43DD-AD0F-8B5EBC4F639D}" type="parTrans" cxnId="{0407745E-9230-459B-B47A-06EC27BEA902}">
      <dgm:prSet/>
      <dgm:spPr/>
      <dgm:t>
        <a:bodyPr/>
        <a:lstStyle/>
        <a:p>
          <a:endParaRPr lang="en-US"/>
        </a:p>
      </dgm:t>
    </dgm:pt>
    <dgm:pt modelId="{3FB2CE11-AF74-438C-8FDB-207BF3664BFD}" type="sibTrans" cxnId="{0407745E-9230-459B-B47A-06EC27BEA902}">
      <dgm:prSet/>
      <dgm:spPr/>
      <dgm:t>
        <a:bodyPr/>
        <a:lstStyle/>
        <a:p>
          <a:endParaRPr lang="en-US"/>
        </a:p>
      </dgm:t>
    </dgm:pt>
    <dgm:pt modelId="{56F11DF1-7CB9-4F21-A412-916B36F8C8CE}">
      <dgm:prSet/>
      <dgm:spPr/>
      <dgm:t>
        <a:bodyPr/>
        <a:lstStyle/>
        <a:p>
          <a:r>
            <a:rPr lang="en-GB"/>
            <a:t>Examples – recognising achievements, not sending emails in non-work time, listening to employees, giving honest feedback, respecting and valuing views, caring and being responsive, tailoring communication, being transparent and inclusive </a:t>
          </a:r>
          <a:endParaRPr lang="en-US"/>
        </a:p>
      </dgm:t>
    </dgm:pt>
    <dgm:pt modelId="{E1683A39-B7DE-48C6-B484-4229CB47DB24}" type="parTrans" cxnId="{230944D0-BCB6-4208-900C-2EB20DF9E741}">
      <dgm:prSet/>
      <dgm:spPr/>
      <dgm:t>
        <a:bodyPr/>
        <a:lstStyle/>
        <a:p>
          <a:endParaRPr lang="en-US"/>
        </a:p>
      </dgm:t>
    </dgm:pt>
    <dgm:pt modelId="{5FB191DE-3178-48B9-BF98-BBEF0DE3F97D}" type="sibTrans" cxnId="{230944D0-BCB6-4208-900C-2EB20DF9E741}">
      <dgm:prSet/>
      <dgm:spPr/>
      <dgm:t>
        <a:bodyPr/>
        <a:lstStyle/>
        <a:p>
          <a:endParaRPr lang="en-US"/>
        </a:p>
      </dgm:t>
    </dgm:pt>
    <dgm:pt modelId="{1D3A7BFA-6D27-408C-B869-9581EF530271}">
      <dgm:prSet/>
      <dgm:spPr/>
      <dgm:t>
        <a:bodyPr/>
        <a:lstStyle/>
        <a:p>
          <a:r>
            <a:rPr lang="en-GB"/>
            <a:t>Kindness has a ripple effect</a:t>
          </a:r>
          <a:endParaRPr lang="en-US"/>
        </a:p>
      </dgm:t>
    </dgm:pt>
    <dgm:pt modelId="{B3206FE2-D97B-44BC-8EA2-85707579BFA6}" type="parTrans" cxnId="{B45A7F82-5367-493F-ACA5-A35D03E7BFF3}">
      <dgm:prSet/>
      <dgm:spPr/>
      <dgm:t>
        <a:bodyPr/>
        <a:lstStyle/>
        <a:p>
          <a:endParaRPr lang="en-US"/>
        </a:p>
      </dgm:t>
    </dgm:pt>
    <dgm:pt modelId="{6E4B29FF-16D1-407C-9FC1-D54575E6DA3D}" type="sibTrans" cxnId="{B45A7F82-5367-493F-ACA5-A35D03E7BFF3}">
      <dgm:prSet/>
      <dgm:spPr/>
      <dgm:t>
        <a:bodyPr/>
        <a:lstStyle/>
        <a:p>
          <a:endParaRPr lang="en-US"/>
        </a:p>
      </dgm:t>
    </dgm:pt>
    <dgm:pt modelId="{0739A355-7840-4135-8D15-D075AA474C92}" type="pres">
      <dgm:prSet presAssocID="{DF00B106-EE80-4993-B552-D80EC21E436E}" presName="root" presStyleCnt="0">
        <dgm:presLayoutVars>
          <dgm:dir/>
          <dgm:resizeHandles val="exact"/>
        </dgm:presLayoutVars>
      </dgm:prSet>
      <dgm:spPr/>
    </dgm:pt>
    <dgm:pt modelId="{CADE410A-4E77-4278-9C30-1766652D7BCF}" type="pres">
      <dgm:prSet presAssocID="{0EF15258-D0AD-491C-B69B-D927198B94AB}" presName="compNode" presStyleCnt="0"/>
      <dgm:spPr/>
    </dgm:pt>
    <dgm:pt modelId="{54CCBDE2-A6C6-487F-B376-75523D697703}" type="pres">
      <dgm:prSet presAssocID="{0EF15258-D0AD-491C-B69B-D927198B94AB}" presName="bgRect" presStyleLbl="bgShp" presStyleIdx="0" presStyleCnt="6"/>
      <dgm:spPr/>
    </dgm:pt>
    <dgm:pt modelId="{54D8B026-C401-4572-BF10-D1BECD5419EA}" type="pres">
      <dgm:prSet presAssocID="{0EF15258-D0AD-491C-B69B-D927198B94A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88E9F927-9308-4345-946B-5470BEA430A8}" type="pres">
      <dgm:prSet presAssocID="{0EF15258-D0AD-491C-B69B-D927198B94AB}" presName="spaceRect" presStyleCnt="0"/>
      <dgm:spPr/>
    </dgm:pt>
    <dgm:pt modelId="{148A2F3F-DCB3-40FC-919F-216EA12FE4FE}" type="pres">
      <dgm:prSet presAssocID="{0EF15258-D0AD-491C-B69B-D927198B94AB}" presName="parTx" presStyleLbl="revTx" presStyleIdx="0" presStyleCnt="6">
        <dgm:presLayoutVars>
          <dgm:chMax val="0"/>
          <dgm:chPref val="0"/>
        </dgm:presLayoutVars>
      </dgm:prSet>
      <dgm:spPr/>
    </dgm:pt>
    <dgm:pt modelId="{E3C0E1CE-AEF6-48F1-9CD7-6C53ABAA9310}" type="pres">
      <dgm:prSet presAssocID="{FF2E7404-C0AF-49BC-822C-34F9366425D6}" presName="sibTrans" presStyleCnt="0"/>
      <dgm:spPr/>
    </dgm:pt>
    <dgm:pt modelId="{7A0FE2ED-D90E-40A1-8F5D-B24113AF87FE}" type="pres">
      <dgm:prSet presAssocID="{0C93957D-9A47-4F01-A071-D2D05A75D569}" presName="compNode" presStyleCnt="0"/>
      <dgm:spPr/>
    </dgm:pt>
    <dgm:pt modelId="{2106CFC7-E21D-4250-8185-2192E5D248D4}" type="pres">
      <dgm:prSet presAssocID="{0C93957D-9A47-4F01-A071-D2D05A75D569}" presName="bgRect" presStyleLbl="bgShp" presStyleIdx="1" presStyleCnt="6"/>
      <dgm:spPr/>
    </dgm:pt>
    <dgm:pt modelId="{64139513-7558-48B9-83BF-AC4D27081E3C}" type="pres">
      <dgm:prSet presAssocID="{0C93957D-9A47-4F01-A071-D2D05A75D5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1A4EA64-817B-43DB-993D-6368511F197D}" type="pres">
      <dgm:prSet presAssocID="{0C93957D-9A47-4F01-A071-D2D05A75D569}" presName="spaceRect" presStyleCnt="0"/>
      <dgm:spPr/>
    </dgm:pt>
    <dgm:pt modelId="{7F89B7CE-42EE-4258-B4F7-78944BE3024F}" type="pres">
      <dgm:prSet presAssocID="{0C93957D-9A47-4F01-A071-D2D05A75D569}" presName="parTx" presStyleLbl="revTx" presStyleIdx="1" presStyleCnt="6">
        <dgm:presLayoutVars>
          <dgm:chMax val="0"/>
          <dgm:chPref val="0"/>
        </dgm:presLayoutVars>
      </dgm:prSet>
      <dgm:spPr/>
    </dgm:pt>
    <dgm:pt modelId="{72CE7ED9-DEF3-46A5-A3F7-F3920343BA1B}" type="pres">
      <dgm:prSet presAssocID="{B23E2132-B318-4D33-AAA6-98384B0154A1}" presName="sibTrans" presStyleCnt="0"/>
      <dgm:spPr/>
    </dgm:pt>
    <dgm:pt modelId="{5C801136-37A7-4EC8-BF56-DEFA272675B2}" type="pres">
      <dgm:prSet presAssocID="{36286CC2-2F1D-4EDA-9A1A-9CAAFE797D81}" presName="compNode" presStyleCnt="0"/>
      <dgm:spPr/>
    </dgm:pt>
    <dgm:pt modelId="{1BC4603F-B229-44EC-BF07-8D6BA23DEF94}" type="pres">
      <dgm:prSet presAssocID="{36286CC2-2F1D-4EDA-9A1A-9CAAFE797D81}" presName="bgRect" presStyleLbl="bgShp" presStyleIdx="2" presStyleCnt="6"/>
      <dgm:spPr/>
    </dgm:pt>
    <dgm:pt modelId="{77293D2D-CCB7-46CB-BED1-BAED724D70AB}" type="pres">
      <dgm:prSet presAssocID="{36286CC2-2F1D-4EDA-9A1A-9CAAFE797D8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iling Face with No Fill"/>
        </a:ext>
      </dgm:extLst>
    </dgm:pt>
    <dgm:pt modelId="{97C02DBC-C07D-4566-AFF6-6FC7C4A4E7B7}" type="pres">
      <dgm:prSet presAssocID="{36286CC2-2F1D-4EDA-9A1A-9CAAFE797D81}" presName="spaceRect" presStyleCnt="0"/>
      <dgm:spPr/>
    </dgm:pt>
    <dgm:pt modelId="{0F9B955E-DC8F-499B-86BF-A761778F0BB2}" type="pres">
      <dgm:prSet presAssocID="{36286CC2-2F1D-4EDA-9A1A-9CAAFE797D81}" presName="parTx" presStyleLbl="revTx" presStyleIdx="2" presStyleCnt="6">
        <dgm:presLayoutVars>
          <dgm:chMax val="0"/>
          <dgm:chPref val="0"/>
        </dgm:presLayoutVars>
      </dgm:prSet>
      <dgm:spPr/>
    </dgm:pt>
    <dgm:pt modelId="{38FBE79E-9999-467A-8202-F6C6DD798466}" type="pres">
      <dgm:prSet presAssocID="{B6873979-1E5C-4760-8A1D-7C6E12B1430E}" presName="sibTrans" presStyleCnt="0"/>
      <dgm:spPr/>
    </dgm:pt>
    <dgm:pt modelId="{98683D2D-16B4-4304-9DF6-61C748988644}" type="pres">
      <dgm:prSet presAssocID="{D5049103-F862-488C-94EC-A123A8986861}" presName="compNode" presStyleCnt="0"/>
      <dgm:spPr/>
    </dgm:pt>
    <dgm:pt modelId="{372D804A-48AA-43F7-BBBA-C546CF65DB8C}" type="pres">
      <dgm:prSet presAssocID="{D5049103-F862-488C-94EC-A123A8986861}" presName="bgRect" presStyleLbl="bgShp" presStyleIdx="3" presStyleCnt="6"/>
      <dgm:spPr/>
    </dgm:pt>
    <dgm:pt modelId="{02EAC437-56FF-46A3-BA90-0F1D93BBEA38}" type="pres">
      <dgm:prSet presAssocID="{D5049103-F862-488C-94EC-A123A898686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F2D8201C-0602-4CD6-AC20-3CBE2B688CFE}" type="pres">
      <dgm:prSet presAssocID="{D5049103-F862-488C-94EC-A123A8986861}" presName="spaceRect" presStyleCnt="0"/>
      <dgm:spPr/>
    </dgm:pt>
    <dgm:pt modelId="{CF7FD0F6-29C6-47FD-B495-BC12F7941217}" type="pres">
      <dgm:prSet presAssocID="{D5049103-F862-488C-94EC-A123A8986861}" presName="parTx" presStyleLbl="revTx" presStyleIdx="3" presStyleCnt="6">
        <dgm:presLayoutVars>
          <dgm:chMax val="0"/>
          <dgm:chPref val="0"/>
        </dgm:presLayoutVars>
      </dgm:prSet>
      <dgm:spPr/>
    </dgm:pt>
    <dgm:pt modelId="{3C4700AF-F82E-4259-9693-0B93CE478207}" type="pres">
      <dgm:prSet presAssocID="{3FB2CE11-AF74-438C-8FDB-207BF3664BFD}" presName="sibTrans" presStyleCnt="0"/>
      <dgm:spPr/>
    </dgm:pt>
    <dgm:pt modelId="{B77A38A5-F1A7-47B0-862C-A1CC58EB6BBB}" type="pres">
      <dgm:prSet presAssocID="{56F11DF1-7CB9-4F21-A412-916B36F8C8CE}" presName="compNode" presStyleCnt="0"/>
      <dgm:spPr/>
    </dgm:pt>
    <dgm:pt modelId="{C14C2B9F-C6FF-428B-8E59-3B5530CE4794}" type="pres">
      <dgm:prSet presAssocID="{56F11DF1-7CB9-4F21-A412-916B36F8C8CE}" presName="bgRect" presStyleLbl="bgShp" presStyleIdx="4" presStyleCnt="6"/>
      <dgm:spPr/>
    </dgm:pt>
    <dgm:pt modelId="{A5003819-AA6D-4DFA-AD81-A6BA1B05268F}" type="pres">
      <dgm:prSet presAssocID="{56F11DF1-7CB9-4F21-A412-916B36F8C8C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88F27752-3244-48FF-A4B5-7D6796E390AE}" type="pres">
      <dgm:prSet presAssocID="{56F11DF1-7CB9-4F21-A412-916B36F8C8CE}" presName="spaceRect" presStyleCnt="0"/>
      <dgm:spPr/>
    </dgm:pt>
    <dgm:pt modelId="{F133465F-B1E5-48EB-B0D5-2794276D7B4C}" type="pres">
      <dgm:prSet presAssocID="{56F11DF1-7CB9-4F21-A412-916B36F8C8CE}" presName="parTx" presStyleLbl="revTx" presStyleIdx="4" presStyleCnt="6">
        <dgm:presLayoutVars>
          <dgm:chMax val="0"/>
          <dgm:chPref val="0"/>
        </dgm:presLayoutVars>
      </dgm:prSet>
      <dgm:spPr/>
    </dgm:pt>
    <dgm:pt modelId="{BBBA147F-8B80-443A-BB47-A63027EE3FB1}" type="pres">
      <dgm:prSet presAssocID="{5FB191DE-3178-48B9-BF98-BBEF0DE3F97D}" presName="sibTrans" presStyleCnt="0"/>
      <dgm:spPr/>
    </dgm:pt>
    <dgm:pt modelId="{628065EA-C9AC-4FDA-8811-F243065C7C1A}" type="pres">
      <dgm:prSet presAssocID="{1D3A7BFA-6D27-408C-B869-9581EF530271}" presName="compNode" presStyleCnt="0"/>
      <dgm:spPr/>
    </dgm:pt>
    <dgm:pt modelId="{73B6F858-86ED-4661-8FE7-2D17D852A621}" type="pres">
      <dgm:prSet presAssocID="{1D3A7BFA-6D27-408C-B869-9581EF530271}" presName="bgRect" presStyleLbl="bgShp" presStyleIdx="5" presStyleCnt="6"/>
      <dgm:spPr/>
    </dgm:pt>
    <dgm:pt modelId="{740865E3-1B6A-44EA-8A19-E3817FCB6A75}" type="pres">
      <dgm:prSet presAssocID="{1D3A7BFA-6D27-408C-B869-9581EF53027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a:ext>
      </dgm:extLst>
    </dgm:pt>
    <dgm:pt modelId="{2637D1EA-DAD3-4111-853E-851CF5BEABCE}" type="pres">
      <dgm:prSet presAssocID="{1D3A7BFA-6D27-408C-B869-9581EF530271}" presName="spaceRect" presStyleCnt="0"/>
      <dgm:spPr/>
    </dgm:pt>
    <dgm:pt modelId="{4CD31680-2511-48C3-8870-15A8120BE9ED}" type="pres">
      <dgm:prSet presAssocID="{1D3A7BFA-6D27-408C-B869-9581EF530271}" presName="parTx" presStyleLbl="revTx" presStyleIdx="5" presStyleCnt="6">
        <dgm:presLayoutVars>
          <dgm:chMax val="0"/>
          <dgm:chPref val="0"/>
        </dgm:presLayoutVars>
      </dgm:prSet>
      <dgm:spPr/>
    </dgm:pt>
  </dgm:ptLst>
  <dgm:cxnLst>
    <dgm:cxn modelId="{47354B02-6203-4EEC-8699-F8CF13EF9B84}" type="presOf" srcId="{DF00B106-EE80-4993-B552-D80EC21E436E}" destId="{0739A355-7840-4135-8D15-D075AA474C92}" srcOrd="0" destOrd="0" presId="urn:microsoft.com/office/officeart/2018/2/layout/IconVerticalSolidList"/>
    <dgm:cxn modelId="{1B140C12-615F-4FE2-9117-5BC3C4501AB9}" srcId="{DF00B106-EE80-4993-B552-D80EC21E436E}" destId="{0C93957D-9A47-4F01-A071-D2D05A75D569}" srcOrd="1" destOrd="0" parTransId="{2755B834-26C2-42FF-AE68-6BEE4CF18598}" sibTransId="{B23E2132-B318-4D33-AAA6-98384B0154A1}"/>
    <dgm:cxn modelId="{88BA0639-8055-48A6-A7CC-7288A7B1E3A9}" type="presOf" srcId="{0C93957D-9A47-4F01-A071-D2D05A75D569}" destId="{7F89B7CE-42EE-4258-B4F7-78944BE3024F}" srcOrd="0" destOrd="0" presId="urn:microsoft.com/office/officeart/2018/2/layout/IconVerticalSolidList"/>
    <dgm:cxn modelId="{0407745E-9230-459B-B47A-06EC27BEA902}" srcId="{DF00B106-EE80-4993-B552-D80EC21E436E}" destId="{D5049103-F862-488C-94EC-A123A8986861}" srcOrd="3" destOrd="0" parTransId="{B2FBCEF7-ADA5-43DD-AD0F-8B5EBC4F639D}" sibTransId="{3FB2CE11-AF74-438C-8FDB-207BF3664BFD}"/>
    <dgm:cxn modelId="{0A120E69-5061-4B76-AD49-78B3DCE561FE}" type="presOf" srcId="{36286CC2-2F1D-4EDA-9A1A-9CAAFE797D81}" destId="{0F9B955E-DC8F-499B-86BF-A761778F0BB2}" srcOrd="0" destOrd="0" presId="urn:microsoft.com/office/officeart/2018/2/layout/IconVerticalSolidList"/>
    <dgm:cxn modelId="{25FD306B-0C59-4637-8A9D-7B8575923B10}" type="presOf" srcId="{0EF15258-D0AD-491C-B69B-D927198B94AB}" destId="{148A2F3F-DCB3-40FC-919F-216EA12FE4FE}" srcOrd="0" destOrd="0" presId="urn:microsoft.com/office/officeart/2018/2/layout/IconVerticalSolidList"/>
    <dgm:cxn modelId="{B45A7F82-5367-493F-ACA5-A35D03E7BFF3}" srcId="{DF00B106-EE80-4993-B552-D80EC21E436E}" destId="{1D3A7BFA-6D27-408C-B869-9581EF530271}" srcOrd="5" destOrd="0" parTransId="{B3206FE2-D97B-44BC-8EA2-85707579BFA6}" sibTransId="{6E4B29FF-16D1-407C-9FC1-D54575E6DA3D}"/>
    <dgm:cxn modelId="{A0C2FE8A-318B-49C9-BC32-B6C8DB9974DC}" type="presOf" srcId="{D5049103-F862-488C-94EC-A123A8986861}" destId="{CF7FD0F6-29C6-47FD-B495-BC12F7941217}" srcOrd="0" destOrd="0" presId="urn:microsoft.com/office/officeart/2018/2/layout/IconVerticalSolidList"/>
    <dgm:cxn modelId="{230944D0-BCB6-4208-900C-2EB20DF9E741}" srcId="{DF00B106-EE80-4993-B552-D80EC21E436E}" destId="{56F11DF1-7CB9-4F21-A412-916B36F8C8CE}" srcOrd="4" destOrd="0" parTransId="{E1683A39-B7DE-48C6-B484-4229CB47DB24}" sibTransId="{5FB191DE-3178-48B9-BF98-BBEF0DE3F97D}"/>
    <dgm:cxn modelId="{B52F45D8-894F-41CF-97C6-EF69A0177D42}" srcId="{DF00B106-EE80-4993-B552-D80EC21E436E}" destId="{36286CC2-2F1D-4EDA-9A1A-9CAAFE797D81}" srcOrd="2" destOrd="0" parTransId="{3310420F-70CD-4885-8926-99671F0AE828}" sibTransId="{B6873979-1E5C-4760-8A1D-7C6E12B1430E}"/>
    <dgm:cxn modelId="{252F06DA-D5AA-4A97-B1F8-8D14690155E6}" type="presOf" srcId="{56F11DF1-7CB9-4F21-A412-916B36F8C8CE}" destId="{F133465F-B1E5-48EB-B0D5-2794276D7B4C}" srcOrd="0" destOrd="0" presId="urn:microsoft.com/office/officeart/2018/2/layout/IconVerticalSolidList"/>
    <dgm:cxn modelId="{C9CD76DA-34D7-4010-9F00-9D7C4E82E30F}" type="presOf" srcId="{1D3A7BFA-6D27-408C-B869-9581EF530271}" destId="{4CD31680-2511-48C3-8870-15A8120BE9ED}" srcOrd="0" destOrd="0" presId="urn:microsoft.com/office/officeart/2018/2/layout/IconVerticalSolidList"/>
    <dgm:cxn modelId="{A808D4DD-AD52-4363-965E-7CCB1F150DF5}" srcId="{DF00B106-EE80-4993-B552-D80EC21E436E}" destId="{0EF15258-D0AD-491C-B69B-D927198B94AB}" srcOrd="0" destOrd="0" parTransId="{22D2C01F-F182-4B5F-9829-0E03FF7ABC2F}" sibTransId="{FF2E7404-C0AF-49BC-822C-34F9366425D6}"/>
    <dgm:cxn modelId="{A1AB49C3-6597-45B1-AF78-D72AFC210807}" type="presParOf" srcId="{0739A355-7840-4135-8D15-D075AA474C92}" destId="{CADE410A-4E77-4278-9C30-1766652D7BCF}" srcOrd="0" destOrd="0" presId="urn:microsoft.com/office/officeart/2018/2/layout/IconVerticalSolidList"/>
    <dgm:cxn modelId="{8BED9506-9150-4A85-A197-FB911A4A90BF}" type="presParOf" srcId="{CADE410A-4E77-4278-9C30-1766652D7BCF}" destId="{54CCBDE2-A6C6-487F-B376-75523D697703}" srcOrd="0" destOrd="0" presId="urn:microsoft.com/office/officeart/2018/2/layout/IconVerticalSolidList"/>
    <dgm:cxn modelId="{A2B42E1E-B802-4DEE-A7FC-34A7547CF4B6}" type="presParOf" srcId="{CADE410A-4E77-4278-9C30-1766652D7BCF}" destId="{54D8B026-C401-4572-BF10-D1BECD5419EA}" srcOrd="1" destOrd="0" presId="urn:microsoft.com/office/officeart/2018/2/layout/IconVerticalSolidList"/>
    <dgm:cxn modelId="{6B214262-6F2E-4F01-ACDA-1E8E947EF737}" type="presParOf" srcId="{CADE410A-4E77-4278-9C30-1766652D7BCF}" destId="{88E9F927-9308-4345-946B-5470BEA430A8}" srcOrd="2" destOrd="0" presId="urn:microsoft.com/office/officeart/2018/2/layout/IconVerticalSolidList"/>
    <dgm:cxn modelId="{14B9B288-BBCF-408F-81C0-10D07EC36231}" type="presParOf" srcId="{CADE410A-4E77-4278-9C30-1766652D7BCF}" destId="{148A2F3F-DCB3-40FC-919F-216EA12FE4FE}" srcOrd="3" destOrd="0" presId="urn:microsoft.com/office/officeart/2018/2/layout/IconVerticalSolidList"/>
    <dgm:cxn modelId="{7045A57E-4ED1-4740-B66B-A926C7A233FF}" type="presParOf" srcId="{0739A355-7840-4135-8D15-D075AA474C92}" destId="{E3C0E1CE-AEF6-48F1-9CD7-6C53ABAA9310}" srcOrd="1" destOrd="0" presId="urn:microsoft.com/office/officeart/2018/2/layout/IconVerticalSolidList"/>
    <dgm:cxn modelId="{BB9AFCAC-626E-47FD-BD66-CC4E606B2A2C}" type="presParOf" srcId="{0739A355-7840-4135-8D15-D075AA474C92}" destId="{7A0FE2ED-D90E-40A1-8F5D-B24113AF87FE}" srcOrd="2" destOrd="0" presId="urn:microsoft.com/office/officeart/2018/2/layout/IconVerticalSolidList"/>
    <dgm:cxn modelId="{9F3A2A34-C8E1-4E37-978C-2C41A59F6313}" type="presParOf" srcId="{7A0FE2ED-D90E-40A1-8F5D-B24113AF87FE}" destId="{2106CFC7-E21D-4250-8185-2192E5D248D4}" srcOrd="0" destOrd="0" presId="urn:microsoft.com/office/officeart/2018/2/layout/IconVerticalSolidList"/>
    <dgm:cxn modelId="{D6BE2851-91F0-419E-A271-6A24F63B530D}" type="presParOf" srcId="{7A0FE2ED-D90E-40A1-8F5D-B24113AF87FE}" destId="{64139513-7558-48B9-83BF-AC4D27081E3C}" srcOrd="1" destOrd="0" presId="urn:microsoft.com/office/officeart/2018/2/layout/IconVerticalSolidList"/>
    <dgm:cxn modelId="{F1E1EB28-6680-4F39-9341-9DF7C738B849}" type="presParOf" srcId="{7A0FE2ED-D90E-40A1-8F5D-B24113AF87FE}" destId="{91A4EA64-817B-43DB-993D-6368511F197D}" srcOrd="2" destOrd="0" presId="urn:microsoft.com/office/officeart/2018/2/layout/IconVerticalSolidList"/>
    <dgm:cxn modelId="{FBB0CD48-9999-4C8C-BD65-6BBD9BE934A0}" type="presParOf" srcId="{7A0FE2ED-D90E-40A1-8F5D-B24113AF87FE}" destId="{7F89B7CE-42EE-4258-B4F7-78944BE3024F}" srcOrd="3" destOrd="0" presId="urn:microsoft.com/office/officeart/2018/2/layout/IconVerticalSolidList"/>
    <dgm:cxn modelId="{F48DC3E1-9378-4D9E-B0F4-B7F3AABA9EFA}" type="presParOf" srcId="{0739A355-7840-4135-8D15-D075AA474C92}" destId="{72CE7ED9-DEF3-46A5-A3F7-F3920343BA1B}" srcOrd="3" destOrd="0" presId="urn:microsoft.com/office/officeart/2018/2/layout/IconVerticalSolidList"/>
    <dgm:cxn modelId="{4F6E0A79-7250-4755-BCF0-EE17A396C991}" type="presParOf" srcId="{0739A355-7840-4135-8D15-D075AA474C92}" destId="{5C801136-37A7-4EC8-BF56-DEFA272675B2}" srcOrd="4" destOrd="0" presId="urn:microsoft.com/office/officeart/2018/2/layout/IconVerticalSolidList"/>
    <dgm:cxn modelId="{C9058FEE-4A25-4752-9FF6-F15B9FA97918}" type="presParOf" srcId="{5C801136-37A7-4EC8-BF56-DEFA272675B2}" destId="{1BC4603F-B229-44EC-BF07-8D6BA23DEF94}" srcOrd="0" destOrd="0" presId="urn:microsoft.com/office/officeart/2018/2/layout/IconVerticalSolidList"/>
    <dgm:cxn modelId="{7EEE79DB-AA83-4BE8-B3F5-10B45C56F651}" type="presParOf" srcId="{5C801136-37A7-4EC8-BF56-DEFA272675B2}" destId="{77293D2D-CCB7-46CB-BED1-BAED724D70AB}" srcOrd="1" destOrd="0" presId="urn:microsoft.com/office/officeart/2018/2/layout/IconVerticalSolidList"/>
    <dgm:cxn modelId="{351EA028-3201-4CFE-9D77-DB498AA8D13F}" type="presParOf" srcId="{5C801136-37A7-4EC8-BF56-DEFA272675B2}" destId="{97C02DBC-C07D-4566-AFF6-6FC7C4A4E7B7}" srcOrd="2" destOrd="0" presId="urn:microsoft.com/office/officeart/2018/2/layout/IconVerticalSolidList"/>
    <dgm:cxn modelId="{4A3886E8-3655-40E9-9B5C-55D825158202}" type="presParOf" srcId="{5C801136-37A7-4EC8-BF56-DEFA272675B2}" destId="{0F9B955E-DC8F-499B-86BF-A761778F0BB2}" srcOrd="3" destOrd="0" presId="urn:microsoft.com/office/officeart/2018/2/layout/IconVerticalSolidList"/>
    <dgm:cxn modelId="{5A62F63E-A4F7-4661-966A-3B2D4356A971}" type="presParOf" srcId="{0739A355-7840-4135-8D15-D075AA474C92}" destId="{38FBE79E-9999-467A-8202-F6C6DD798466}" srcOrd="5" destOrd="0" presId="urn:microsoft.com/office/officeart/2018/2/layout/IconVerticalSolidList"/>
    <dgm:cxn modelId="{23780CA6-CB2F-4FC9-9398-D3F4F1A1384C}" type="presParOf" srcId="{0739A355-7840-4135-8D15-D075AA474C92}" destId="{98683D2D-16B4-4304-9DF6-61C748988644}" srcOrd="6" destOrd="0" presId="urn:microsoft.com/office/officeart/2018/2/layout/IconVerticalSolidList"/>
    <dgm:cxn modelId="{E4D68C3C-A8AA-46F3-A443-77B3F9CB1257}" type="presParOf" srcId="{98683D2D-16B4-4304-9DF6-61C748988644}" destId="{372D804A-48AA-43F7-BBBA-C546CF65DB8C}" srcOrd="0" destOrd="0" presId="urn:microsoft.com/office/officeart/2018/2/layout/IconVerticalSolidList"/>
    <dgm:cxn modelId="{685FC6B8-C75C-45DB-ABF3-2540163463F7}" type="presParOf" srcId="{98683D2D-16B4-4304-9DF6-61C748988644}" destId="{02EAC437-56FF-46A3-BA90-0F1D93BBEA38}" srcOrd="1" destOrd="0" presId="urn:microsoft.com/office/officeart/2018/2/layout/IconVerticalSolidList"/>
    <dgm:cxn modelId="{56883324-5934-46B3-BE06-17ADAA50CA60}" type="presParOf" srcId="{98683D2D-16B4-4304-9DF6-61C748988644}" destId="{F2D8201C-0602-4CD6-AC20-3CBE2B688CFE}" srcOrd="2" destOrd="0" presId="urn:microsoft.com/office/officeart/2018/2/layout/IconVerticalSolidList"/>
    <dgm:cxn modelId="{AB699BA6-1922-4C94-994B-3CE1475CBB6E}" type="presParOf" srcId="{98683D2D-16B4-4304-9DF6-61C748988644}" destId="{CF7FD0F6-29C6-47FD-B495-BC12F7941217}" srcOrd="3" destOrd="0" presId="urn:microsoft.com/office/officeart/2018/2/layout/IconVerticalSolidList"/>
    <dgm:cxn modelId="{30C3A134-A83D-439B-9C2F-DA4CC372BF92}" type="presParOf" srcId="{0739A355-7840-4135-8D15-D075AA474C92}" destId="{3C4700AF-F82E-4259-9693-0B93CE478207}" srcOrd="7" destOrd="0" presId="urn:microsoft.com/office/officeart/2018/2/layout/IconVerticalSolidList"/>
    <dgm:cxn modelId="{4EF1E75C-8A7B-47D2-BF86-3AA99808D266}" type="presParOf" srcId="{0739A355-7840-4135-8D15-D075AA474C92}" destId="{B77A38A5-F1A7-47B0-862C-A1CC58EB6BBB}" srcOrd="8" destOrd="0" presId="urn:microsoft.com/office/officeart/2018/2/layout/IconVerticalSolidList"/>
    <dgm:cxn modelId="{9D451954-25CF-4578-BECC-26053A52CDCE}" type="presParOf" srcId="{B77A38A5-F1A7-47B0-862C-A1CC58EB6BBB}" destId="{C14C2B9F-C6FF-428B-8E59-3B5530CE4794}" srcOrd="0" destOrd="0" presId="urn:microsoft.com/office/officeart/2018/2/layout/IconVerticalSolidList"/>
    <dgm:cxn modelId="{2BB9BA16-1BEB-4392-94E3-C38F5CC27B93}" type="presParOf" srcId="{B77A38A5-F1A7-47B0-862C-A1CC58EB6BBB}" destId="{A5003819-AA6D-4DFA-AD81-A6BA1B05268F}" srcOrd="1" destOrd="0" presId="urn:microsoft.com/office/officeart/2018/2/layout/IconVerticalSolidList"/>
    <dgm:cxn modelId="{A1832969-970F-47C1-9323-1577769AF45F}" type="presParOf" srcId="{B77A38A5-F1A7-47B0-862C-A1CC58EB6BBB}" destId="{88F27752-3244-48FF-A4B5-7D6796E390AE}" srcOrd="2" destOrd="0" presId="urn:microsoft.com/office/officeart/2018/2/layout/IconVerticalSolidList"/>
    <dgm:cxn modelId="{3C08B8E3-3155-4F93-B75F-5E7CAD898CEA}" type="presParOf" srcId="{B77A38A5-F1A7-47B0-862C-A1CC58EB6BBB}" destId="{F133465F-B1E5-48EB-B0D5-2794276D7B4C}" srcOrd="3" destOrd="0" presId="urn:microsoft.com/office/officeart/2018/2/layout/IconVerticalSolidList"/>
    <dgm:cxn modelId="{473DA3DF-D983-4B00-942D-D93F31F0CB20}" type="presParOf" srcId="{0739A355-7840-4135-8D15-D075AA474C92}" destId="{BBBA147F-8B80-443A-BB47-A63027EE3FB1}" srcOrd="9" destOrd="0" presId="urn:microsoft.com/office/officeart/2018/2/layout/IconVerticalSolidList"/>
    <dgm:cxn modelId="{C6A8E78E-96F3-4CE6-A46B-7FA681608975}" type="presParOf" srcId="{0739A355-7840-4135-8D15-D075AA474C92}" destId="{628065EA-C9AC-4FDA-8811-F243065C7C1A}" srcOrd="10" destOrd="0" presId="urn:microsoft.com/office/officeart/2018/2/layout/IconVerticalSolidList"/>
    <dgm:cxn modelId="{BC6CAE7D-2E1E-4319-8C0F-97EDD4B5C50E}" type="presParOf" srcId="{628065EA-C9AC-4FDA-8811-F243065C7C1A}" destId="{73B6F858-86ED-4661-8FE7-2D17D852A621}" srcOrd="0" destOrd="0" presId="urn:microsoft.com/office/officeart/2018/2/layout/IconVerticalSolidList"/>
    <dgm:cxn modelId="{1CEAD178-B6E4-4F7B-BEEA-170EA82E6F05}" type="presParOf" srcId="{628065EA-C9AC-4FDA-8811-F243065C7C1A}" destId="{740865E3-1B6A-44EA-8A19-E3817FCB6A75}" srcOrd="1" destOrd="0" presId="urn:microsoft.com/office/officeart/2018/2/layout/IconVerticalSolidList"/>
    <dgm:cxn modelId="{D1A0AE73-CE9B-40BD-9CB6-A669EE5CA799}" type="presParOf" srcId="{628065EA-C9AC-4FDA-8811-F243065C7C1A}" destId="{2637D1EA-DAD3-4111-853E-851CF5BEABCE}" srcOrd="2" destOrd="0" presId="urn:microsoft.com/office/officeart/2018/2/layout/IconVerticalSolidList"/>
    <dgm:cxn modelId="{2FA6DA75-E9F6-4832-9554-7070D7EB94DC}" type="presParOf" srcId="{628065EA-C9AC-4FDA-8811-F243065C7C1A}" destId="{4CD31680-2511-48C3-8870-15A8120BE9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dgm:spPr/>
      <dgm:t>
        <a:bodyPr/>
        <a:lstStyle/>
        <a:p>
          <a:r>
            <a:rPr lang="en-GB"/>
            <a:t>The skills required to lead and manage have changed</a:t>
          </a:r>
          <a:endParaRPr lang="en-US"/>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dgm:spPr/>
      <dgm:t>
        <a:bodyPr/>
        <a:lstStyle/>
        <a:p>
          <a:r>
            <a:rPr lang="en-GB"/>
            <a:t>Leaders can have dark side tendencies</a:t>
          </a:r>
          <a:endParaRPr lang="en-US"/>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dgm:spPr/>
      <dgm:t>
        <a:bodyPr/>
        <a:lstStyle/>
        <a:p>
          <a:r>
            <a:rPr lang="en-GB"/>
            <a:t>A more relational style is now required</a:t>
          </a:r>
          <a:endParaRPr lang="en-US"/>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E028094C-CCCE-4352-ABDC-4002ACF081BD}">
      <dgm:prSet/>
      <dgm:spPr/>
      <dgm:t>
        <a:bodyPr/>
        <a:lstStyle/>
        <a:p>
          <a:r>
            <a:rPr lang="en-GB"/>
            <a:t>Emotional intelligence, kindness and compassion are important</a:t>
          </a:r>
          <a:endParaRPr lang="en-US"/>
        </a:p>
      </dgm:t>
    </dgm:pt>
    <dgm:pt modelId="{2AB0E9DF-C1A7-44D6-8485-FBBB2B823056}" type="parTrans" cxnId="{09894EAD-CFF7-47CC-8EE1-B100E05AE775}">
      <dgm:prSet/>
      <dgm:spPr/>
      <dgm:t>
        <a:bodyPr/>
        <a:lstStyle/>
        <a:p>
          <a:endParaRPr lang="en-US"/>
        </a:p>
      </dgm:t>
    </dgm:pt>
    <dgm:pt modelId="{4A30E38D-1783-435E-A467-18509BBE4B9B}" type="sibTrans" cxnId="{09894EAD-CFF7-47CC-8EE1-B100E05AE775}">
      <dgm:prSet/>
      <dgm:spPr/>
      <dgm:t>
        <a:bodyPr/>
        <a:lstStyle/>
        <a:p>
          <a:endParaRPr lang="en-US"/>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4">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4">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4">
        <dgm:presLayoutVars>
          <dgm:chMax val="1"/>
          <dgm:chPref val="1"/>
        </dgm:presLayoutVars>
      </dgm:prSet>
      <dgm:spPr/>
    </dgm:pt>
    <dgm:pt modelId="{2F856A97-2AC0-4B79-BA71-6BA836A4BD76}" type="pres">
      <dgm:prSet presAssocID="{0E8C82C4-C43E-46FA-89FF-662E826E22D2}" presName="sibTrans" presStyleCnt="0"/>
      <dgm:spPr/>
    </dgm:pt>
    <dgm:pt modelId="{E158D28B-A2CF-4849-A21A-DDA07F0551A9}" type="pres">
      <dgm:prSet presAssocID="{E028094C-CCCE-4352-ABDC-4002ACF081BD}" presName="compNode" presStyleCnt="0"/>
      <dgm:spPr/>
    </dgm:pt>
    <dgm:pt modelId="{4A2E557C-DDB8-4754-8DE9-5787C6DA8FED}" type="pres">
      <dgm:prSet presAssocID="{E028094C-CCCE-4352-ABDC-4002ACF081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ve Letter"/>
        </a:ext>
      </dgm:extLst>
    </dgm:pt>
    <dgm:pt modelId="{F3E301B7-8E4C-4817-A06F-19C596D5CC4B}" type="pres">
      <dgm:prSet presAssocID="{E028094C-CCCE-4352-ABDC-4002ACF081BD}" presName="spaceRect" presStyleCnt="0"/>
      <dgm:spPr/>
    </dgm:pt>
    <dgm:pt modelId="{098C87AB-82CB-4F59-84A7-CEAE3CB5B394}" type="pres">
      <dgm:prSet presAssocID="{E028094C-CCCE-4352-ABDC-4002ACF081BD}" presName="textRect" presStyleLbl="revTx" presStyleIdx="3" presStyleCnt="4">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09894EAD-CFF7-47CC-8EE1-B100E05AE775}" srcId="{6368A389-B67B-4EEF-AD02-9F491C514ADB}" destId="{E028094C-CCCE-4352-ABDC-4002ACF081BD}" srcOrd="3" destOrd="0" parTransId="{2AB0E9DF-C1A7-44D6-8485-FBBB2B823056}" sibTransId="{4A30E38D-1783-435E-A467-18509BBE4B9B}"/>
    <dgm:cxn modelId="{2BAD13BF-5C43-4BE6-B2B9-294E4F66701F}" type="presOf" srcId="{E028094C-CCCE-4352-ABDC-4002ACF081BD}" destId="{098C87AB-82CB-4F59-84A7-CEAE3CB5B394}" srcOrd="0" destOrd="0" presId="urn:microsoft.com/office/officeart/2018/2/layout/IconLabelList"/>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 modelId="{06ED71D7-19F6-4384-A25D-FE20EF3B15C7}" type="presParOf" srcId="{F93BD1E9-35CA-44FF-AA91-A6C84E1DCC4F}" destId="{2F856A97-2AC0-4B79-BA71-6BA836A4BD76}" srcOrd="5" destOrd="0" presId="urn:microsoft.com/office/officeart/2018/2/layout/IconLabelList"/>
    <dgm:cxn modelId="{CAA2759A-0D42-4CDB-93ED-B2C9E8750BAA}" type="presParOf" srcId="{F93BD1E9-35CA-44FF-AA91-A6C84E1DCC4F}" destId="{E158D28B-A2CF-4849-A21A-DDA07F0551A9}" srcOrd="6" destOrd="0" presId="urn:microsoft.com/office/officeart/2018/2/layout/IconLabelList"/>
    <dgm:cxn modelId="{DD22982F-1DD2-4FC7-BD4F-1C5EA40EC583}" type="presParOf" srcId="{E158D28B-A2CF-4849-A21A-DDA07F0551A9}" destId="{4A2E557C-DDB8-4754-8DE9-5787C6DA8FED}" srcOrd="0" destOrd="0" presId="urn:microsoft.com/office/officeart/2018/2/layout/IconLabelList"/>
    <dgm:cxn modelId="{B1BA772D-F18C-4579-A10D-1C2A5D2319D5}" type="presParOf" srcId="{E158D28B-A2CF-4849-A21A-DDA07F0551A9}" destId="{F3E301B7-8E4C-4817-A06F-19C596D5CC4B}" srcOrd="1" destOrd="0" presId="urn:microsoft.com/office/officeart/2018/2/layout/IconLabelList"/>
    <dgm:cxn modelId="{EF51F393-4D5F-46C3-9FAC-6C3D11AD2602}" type="presParOf" srcId="{E158D28B-A2CF-4849-A21A-DDA07F0551A9}" destId="{098C87AB-82CB-4F59-84A7-CEAE3CB5B39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C0D9D-96BA-4ECA-A39A-26652F24B78E}">
      <dsp:nvSpPr>
        <dsp:cNvPr id="0" name=""/>
        <dsp:cNvSpPr/>
      </dsp:nvSpPr>
      <dsp:spPr>
        <a:xfrm>
          <a:off x="875284"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Self-Awareness</a:t>
          </a:r>
          <a:endParaRPr lang="en-US" sz="2200" kern="1200"/>
        </a:p>
      </dsp:txBody>
      <dsp:txXfrm>
        <a:off x="875284" y="2637"/>
        <a:ext cx="1823037" cy="1093822"/>
      </dsp:txXfrm>
    </dsp:sp>
    <dsp:sp modelId="{5C264E9A-35BE-45A1-A53E-30B4498D7DA2}">
      <dsp:nvSpPr>
        <dsp:cNvPr id="0" name=""/>
        <dsp:cNvSpPr/>
      </dsp:nvSpPr>
      <dsp:spPr>
        <a:xfrm>
          <a:off x="288062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Emotional Self-Control</a:t>
          </a:r>
          <a:endParaRPr lang="en-US" sz="2200" kern="1200"/>
        </a:p>
      </dsp:txBody>
      <dsp:txXfrm>
        <a:off x="2880625" y="2637"/>
        <a:ext cx="1823037" cy="1093822"/>
      </dsp:txXfrm>
    </dsp:sp>
    <dsp:sp modelId="{313C3441-59EE-4554-AA7F-39CDCA5F1280}">
      <dsp:nvSpPr>
        <dsp:cNvPr id="0" name=""/>
        <dsp:cNvSpPr/>
      </dsp:nvSpPr>
      <dsp:spPr>
        <a:xfrm>
          <a:off x="4885965"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Adaptability</a:t>
          </a:r>
          <a:endParaRPr lang="en-US" sz="2200" kern="1200"/>
        </a:p>
      </dsp:txBody>
      <dsp:txXfrm>
        <a:off x="4885965" y="2637"/>
        <a:ext cx="1823037" cy="1093822"/>
      </dsp:txXfrm>
    </dsp:sp>
    <dsp:sp modelId="{8B10B1EC-35C1-4C67-8974-B081E5622C4C}">
      <dsp:nvSpPr>
        <dsp:cNvPr id="0" name=""/>
        <dsp:cNvSpPr/>
      </dsp:nvSpPr>
      <dsp:spPr>
        <a:xfrm>
          <a:off x="6891306"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Achievement Orientation</a:t>
          </a:r>
          <a:endParaRPr lang="en-US" sz="2200" kern="1200"/>
        </a:p>
      </dsp:txBody>
      <dsp:txXfrm>
        <a:off x="6891306" y="2637"/>
        <a:ext cx="1823037" cy="1093822"/>
      </dsp:txXfrm>
    </dsp:sp>
    <dsp:sp modelId="{8BAA67CF-329C-4570-9FC5-E3D13C0F349F}">
      <dsp:nvSpPr>
        <dsp:cNvPr id="0" name=""/>
        <dsp:cNvSpPr/>
      </dsp:nvSpPr>
      <dsp:spPr>
        <a:xfrm>
          <a:off x="8896647" y="2637"/>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Positive Outlook</a:t>
          </a:r>
          <a:endParaRPr lang="en-US" sz="2200" kern="1200"/>
        </a:p>
      </dsp:txBody>
      <dsp:txXfrm>
        <a:off x="8896647" y="2637"/>
        <a:ext cx="1823037" cy="1093822"/>
      </dsp:txXfrm>
    </dsp:sp>
    <dsp:sp modelId="{A6FC9EEF-0B00-4608-9704-BFF4CAF74498}">
      <dsp:nvSpPr>
        <dsp:cNvPr id="0" name=""/>
        <dsp:cNvSpPr/>
      </dsp:nvSpPr>
      <dsp:spPr>
        <a:xfrm>
          <a:off x="875284"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Empathy</a:t>
          </a:r>
          <a:endParaRPr lang="en-US" sz="2200" kern="1200"/>
        </a:p>
      </dsp:txBody>
      <dsp:txXfrm>
        <a:off x="875284" y="1278763"/>
        <a:ext cx="1823037" cy="1093822"/>
      </dsp:txXfrm>
    </dsp:sp>
    <dsp:sp modelId="{CE085E60-488E-4FE4-AC55-318CFF21D2AF}">
      <dsp:nvSpPr>
        <dsp:cNvPr id="0" name=""/>
        <dsp:cNvSpPr/>
      </dsp:nvSpPr>
      <dsp:spPr>
        <a:xfrm>
          <a:off x="288062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Organisational Awareness</a:t>
          </a:r>
          <a:endParaRPr lang="en-US" sz="2200" kern="1200" dirty="0"/>
        </a:p>
      </dsp:txBody>
      <dsp:txXfrm>
        <a:off x="2880625" y="1278763"/>
        <a:ext cx="1823037" cy="1093822"/>
      </dsp:txXfrm>
    </dsp:sp>
    <dsp:sp modelId="{19E517C2-43F5-4198-A540-2FB90B138A58}">
      <dsp:nvSpPr>
        <dsp:cNvPr id="0" name=""/>
        <dsp:cNvSpPr/>
      </dsp:nvSpPr>
      <dsp:spPr>
        <a:xfrm>
          <a:off x="4885965"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Influence</a:t>
          </a:r>
          <a:endParaRPr lang="en-US" sz="2200" kern="1200"/>
        </a:p>
      </dsp:txBody>
      <dsp:txXfrm>
        <a:off x="4885965" y="1278763"/>
        <a:ext cx="1823037" cy="1093822"/>
      </dsp:txXfrm>
    </dsp:sp>
    <dsp:sp modelId="{483BF738-AE9E-4019-9015-14E50F293C0E}">
      <dsp:nvSpPr>
        <dsp:cNvPr id="0" name=""/>
        <dsp:cNvSpPr/>
      </dsp:nvSpPr>
      <dsp:spPr>
        <a:xfrm>
          <a:off x="6891306"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Coach and Mentor</a:t>
          </a:r>
          <a:endParaRPr lang="en-US" sz="2200" kern="1200"/>
        </a:p>
      </dsp:txBody>
      <dsp:txXfrm>
        <a:off x="6891306" y="1278763"/>
        <a:ext cx="1823037" cy="1093822"/>
      </dsp:txXfrm>
    </dsp:sp>
    <dsp:sp modelId="{D8E83047-40F0-48CF-9FF9-5387FFD3C4A8}">
      <dsp:nvSpPr>
        <dsp:cNvPr id="0" name=""/>
        <dsp:cNvSpPr/>
      </dsp:nvSpPr>
      <dsp:spPr>
        <a:xfrm>
          <a:off x="8896647" y="1278763"/>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Conflict Management</a:t>
          </a:r>
          <a:endParaRPr lang="en-US" sz="2200" kern="1200"/>
        </a:p>
      </dsp:txBody>
      <dsp:txXfrm>
        <a:off x="8896647" y="1278763"/>
        <a:ext cx="1823037" cy="1093822"/>
      </dsp:txXfrm>
    </dsp:sp>
    <dsp:sp modelId="{68A2C6BC-921A-4141-9F6B-E2AA022B777D}">
      <dsp:nvSpPr>
        <dsp:cNvPr id="0" name=""/>
        <dsp:cNvSpPr/>
      </dsp:nvSpPr>
      <dsp:spPr>
        <a:xfrm>
          <a:off x="3883295"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Teamwork</a:t>
          </a:r>
          <a:endParaRPr lang="en-US" sz="2200" kern="1200"/>
        </a:p>
      </dsp:txBody>
      <dsp:txXfrm>
        <a:off x="3883295" y="2554889"/>
        <a:ext cx="1823037" cy="1093822"/>
      </dsp:txXfrm>
    </dsp:sp>
    <dsp:sp modelId="{6F8B6559-995E-438A-B992-371A01BC0BE9}">
      <dsp:nvSpPr>
        <dsp:cNvPr id="0" name=""/>
        <dsp:cNvSpPr/>
      </dsp:nvSpPr>
      <dsp:spPr>
        <a:xfrm>
          <a:off x="5888636" y="2554889"/>
          <a:ext cx="1823037" cy="109382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Inspirational Leadership</a:t>
          </a:r>
          <a:endParaRPr lang="en-US" sz="2200" kern="1200"/>
        </a:p>
      </dsp:txBody>
      <dsp:txXfrm>
        <a:off x="5888636" y="2554889"/>
        <a:ext cx="1823037" cy="1093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CBDE2-A6C6-487F-B376-75523D697703}">
      <dsp:nvSpPr>
        <dsp:cNvPr id="0" name=""/>
        <dsp:cNvSpPr/>
      </dsp:nvSpPr>
      <dsp:spPr>
        <a:xfrm>
          <a:off x="0" y="1428"/>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D8B026-C401-4572-BF10-D1BECD5419EA}">
      <dsp:nvSpPr>
        <dsp:cNvPr id="0" name=""/>
        <dsp:cNvSpPr/>
      </dsp:nvSpPr>
      <dsp:spPr>
        <a:xfrm>
          <a:off x="184101" y="138363"/>
          <a:ext cx="334730" cy="334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A2F3F-DCB3-40FC-919F-216EA12FE4FE}">
      <dsp:nvSpPr>
        <dsp:cNvPr id="0" name=""/>
        <dsp:cNvSpPr/>
      </dsp:nvSpPr>
      <dsp:spPr>
        <a:xfrm>
          <a:off x="702934" y="1428"/>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dirty="0"/>
            <a:t>Employees ascribe a type of moral intelligence to leaders who are kind – this provides leaders with more authority</a:t>
          </a:r>
          <a:endParaRPr lang="en-US" sz="1600" kern="1200" dirty="0"/>
        </a:p>
      </dsp:txBody>
      <dsp:txXfrm>
        <a:off x="702934" y="1428"/>
        <a:ext cx="10892034" cy="608601"/>
      </dsp:txXfrm>
    </dsp:sp>
    <dsp:sp modelId="{2106CFC7-E21D-4250-8185-2192E5D248D4}">
      <dsp:nvSpPr>
        <dsp:cNvPr id="0" name=""/>
        <dsp:cNvSpPr/>
      </dsp:nvSpPr>
      <dsp:spPr>
        <a:xfrm>
          <a:off x="0" y="762180"/>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39513-7558-48B9-83BF-AC4D27081E3C}">
      <dsp:nvSpPr>
        <dsp:cNvPr id="0" name=""/>
        <dsp:cNvSpPr/>
      </dsp:nvSpPr>
      <dsp:spPr>
        <a:xfrm>
          <a:off x="184101" y="899115"/>
          <a:ext cx="334730" cy="334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89B7CE-42EE-4258-B4F7-78944BE3024F}">
      <dsp:nvSpPr>
        <dsp:cNvPr id="0" name=""/>
        <dsp:cNvSpPr/>
      </dsp:nvSpPr>
      <dsp:spPr>
        <a:xfrm>
          <a:off x="702934" y="762180"/>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is a superpower, enabling deep connections with employees, resulting in a more committed workforce</a:t>
          </a:r>
          <a:endParaRPr lang="en-US" sz="1600" kern="1200"/>
        </a:p>
      </dsp:txBody>
      <dsp:txXfrm>
        <a:off x="702934" y="762180"/>
        <a:ext cx="10892034" cy="608601"/>
      </dsp:txXfrm>
    </dsp:sp>
    <dsp:sp modelId="{1BC4603F-B229-44EC-BF07-8D6BA23DEF94}">
      <dsp:nvSpPr>
        <dsp:cNvPr id="0" name=""/>
        <dsp:cNvSpPr/>
      </dsp:nvSpPr>
      <dsp:spPr>
        <a:xfrm>
          <a:off x="0" y="1522931"/>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293D2D-CCB7-46CB-BED1-BAED724D70AB}">
      <dsp:nvSpPr>
        <dsp:cNvPr id="0" name=""/>
        <dsp:cNvSpPr/>
      </dsp:nvSpPr>
      <dsp:spPr>
        <a:xfrm>
          <a:off x="184101" y="1659867"/>
          <a:ext cx="334730" cy="334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9B955E-DC8F-499B-86BF-A761778F0BB2}">
      <dsp:nvSpPr>
        <dsp:cNvPr id="0" name=""/>
        <dsp:cNvSpPr/>
      </dsp:nvSpPr>
      <dsp:spPr>
        <a:xfrm>
          <a:off x="702934" y="1522931"/>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Correlation between kindness and happiness at work</a:t>
          </a:r>
          <a:endParaRPr lang="en-US" sz="1600" kern="1200"/>
        </a:p>
      </dsp:txBody>
      <dsp:txXfrm>
        <a:off x="702934" y="1522931"/>
        <a:ext cx="10892034" cy="608601"/>
      </dsp:txXfrm>
    </dsp:sp>
    <dsp:sp modelId="{372D804A-48AA-43F7-BBBA-C546CF65DB8C}">
      <dsp:nvSpPr>
        <dsp:cNvPr id="0" name=""/>
        <dsp:cNvSpPr/>
      </dsp:nvSpPr>
      <dsp:spPr>
        <a:xfrm>
          <a:off x="0" y="2283683"/>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AC437-56FF-46A3-BA90-0F1D93BBEA38}">
      <dsp:nvSpPr>
        <dsp:cNvPr id="0" name=""/>
        <dsp:cNvSpPr/>
      </dsp:nvSpPr>
      <dsp:spPr>
        <a:xfrm>
          <a:off x="184101" y="2420619"/>
          <a:ext cx="334730" cy="334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FD0F6-29C6-47FD-B495-BC12F7941217}">
      <dsp:nvSpPr>
        <dsp:cNvPr id="0" name=""/>
        <dsp:cNvSpPr/>
      </dsp:nvSpPr>
      <dsp:spPr>
        <a:xfrm>
          <a:off x="702934" y="2283683"/>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Incredibly important for the relational style of management</a:t>
          </a:r>
          <a:endParaRPr lang="en-US" sz="1600" kern="1200"/>
        </a:p>
      </dsp:txBody>
      <dsp:txXfrm>
        <a:off x="702934" y="2283683"/>
        <a:ext cx="10892034" cy="608601"/>
      </dsp:txXfrm>
    </dsp:sp>
    <dsp:sp modelId="{C14C2B9F-C6FF-428B-8E59-3B5530CE4794}">
      <dsp:nvSpPr>
        <dsp:cNvPr id="0" name=""/>
        <dsp:cNvSpPr/>
      </dsp:nvSpPr>
      <dsp:spPr>
        <a:xfrm>
          <a:off x="0" y="3044435"/>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03819-AA6D-4DFA-AD81-A6BA1B05268F}">
      <dsp:nvSpPr>
        <dsp:cNvPr id="0" name=""/>
        <dsp:cNvSpPr/>
      </dsp:nvSpPr>
      <dsp:spPr>
        <a:xfrm>
          <a:off x="184101" y="3181370"/>
          <a:ext cx="334730" cy="3347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33465F-B1E5-48EB-B0D5-2794276D7B4C}">
      <dsp:nvSpPr>
        <dsp:cNvPr id="0" name=""/>
        <dsp:cNvSpPr/>
      </dsp:nvSpPr>
      <dsp:spPr>
        <a:xfrm>
          <a:off x="702934" y="3044435"/>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Examples – recognising achievements, not sending emails in non-work time, listening to employees, giving honest feedback, respecting and valuing views, caring and being responsive, tailoring communication, being transparent and inclusive </a:t>
          </a:r>
          <a:endParaRPr lang="en-US" sz="1600" kern="1200"/>
        </a:p>
      </dsp:txBody>
      <dsp:txXfrm>
        <a:off x="702934" y="3044435"/>
        <a:ext cx="10892034" cy="608601"/>
      </dsp:txXfrm>
    </dsp:sp>
    <dsp:sp modelId="{73B6F858-86ED-4661-8FE7-2D17D852A621}">
      <dsp:nvSpPr>
        <dsp:cNvPr id="0" name=""/>
        <dsp:cNvSpPr/>
      </dsp:nvSpPr>
      <dsp:spPr>
        <a:xfrm>
          <a:off x="0" y="3805187"/>
          <a:ext cx="11594969" cy="6086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865E3-1B6A-44EA-8A19-E3817FCB6A75}">
      <dsp:nvSpPr>
        <dsp:cNvPr id="0" name=""/>
        <dsp:cNvSpPr/>
      </dsp:nvSpPr>
      <dsp:spPr>
        <a:xfrm>
          <a:off x="184101" y="3942122"/>
          <a:ext cx="334730" cy="3347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D31680-2511-48C3-8870-15A8120BE9ED}">
      <dsp:nvSpPr>
        <dsp:cNvPr id="0" name=""/>
        <dsp:cNvSpPr/>
      </dsp:nvSpPr>
      <dsp:spPr>
        <a:xfrm>
          <a:off x="702934" y="3805187"/>
          <a:ext cx="10892034" cy="608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410" tIns="64410" rIns="64410" bIns="64410" numCol="1" spcCol="1270" anchor="ctr" anchorCtr="0">
          <a:noAutofit/>
        </a:bodyPr>
        <a:lstStyle/>
        <a:p>
          <a:pPr marL="0" lvl="0" indent="0" algn="l" defTabSz="711200">
            <a:lnSpc>
              <a:spcPct val="90000"/>
            </a:lnSpc>
            <a:spcBef>
              <a:spcPct val="0"/>
            </a:spcBef>
            <a:spcAft>
              <a:spcPct val="35000"/>
            </a:spcAft>
            <a:buNone/>
          </a:pPr>
          <a:r>
            <a:rPr lang="en-GB" sz="1600" kern="1200"/>
            <a:t>Kindness has a ripple effect</a:t>
          </a:r>
          <a:endParaRPr lang="en-US" sz="1600" kern="1200"/>
        </a:p>
      </dsp:txBody>
      <dsp:txXfrm>
        <a:off x="702934" y="3805187"/>
        <a:ext cx="10892034" cy="608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1003265" y="763542"/>
          <a:ext cx="1085483" cy="1085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339914"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skills required to lead and manage have changed</a:t>
          </a:r>
          <a:endParaRPr lang="en-US" sz="1700" kern="1200"/>
        </a:p>
      </dsp:txBody>
      <dsp:txXfrm>
        <a:off x="339914" y="2167806"/>
        <a:ext cx="2412185" cy="720000"/>
      </dsp:txXfrm>
    </dsp:sp>
    <dsp:sp modelId="{4ED8BC1B-288B-4C69-9E63-52869DAD509C}">
      <dsp:nvSpPr>
        <dsp:cNvPr id="0" name=""/>
        <dsp:cNvSpPr/>
      </dsp:nvSpPr>
      <dsp:spPr>
        <a:xfrm>
          <a:off x="3837583" y="763542"/>
          <a:ext cx="1085483" cy="1085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3174232"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Leaders can have dark side tendencies</a:t>
          </a:r>
          <a:endParaRPr lang="en-US" sz="1700" kern="1200"/>
        </a:p>
      </dsp:txBody>
      <dsp:txXfrm>
        <a:off x="3174232" y="2167806"/>
        <a:ext cx="2412185" cy="720000"/>
      </dsp:txXfrm>
    </dsp:sp>
    <dsp:sp modelId="{60276E46-D08B-4771-8A47-30E99310B938}">
      <dsp:nvSpPr>
        <dsp:cNvPr id="0" name=""/>
        <dsp:cNvSpPr/>
      </dsp:nvSpPr>
      <dsp:spPr>
        <a:xfrm>
          <a:off x="6671901" y="763542"/>
          <a:ext cx="1085483" cy="1085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6008550"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more relational style is now required</a:t>
          </a:r>
          <a:endParaRPr lang="en-US" sz="1700" kern="1200"/>
        </a:p>
      </dsp:txBody>
      <dsp:txXfrm>
        <a:off x="6008550" y="2167806"/>
        <a:ext cx="2412185" cy="720000"/>
      </dsp:txXfrm>
    </dsp:sp>
    <dsp:sp modelId="{4A2E557C-DDB8-4754-8DE9-5787C6DA8FED}">
      <dsp:nvSpPr>
        <dsp:cNvPr id="0" name=""/>
        <dsp:cNvSpPr/>
      </dsp:nvSpPr>
      <dsp:spPr>
        <a:xfrm>
          <a:off x="9506219" y="763542"/>
          <a:ext cx="1085483" cy="10854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C87AB-82CB-4F59-84A7-CEAE3CB5B394}">
      <dsp:nvSpPr>
        <dsp:cNvPr id="0" name=""/>
        <dsp:cNvSpPr/>
      </dsp:nvSpPr>
      <dsp:spPr>
        <a:xfrm>
          <a:off x="8842868" y="2167806"/>
          <a:ext cx="24121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Emotional intelligence, kindness and compassion are important</a:t>
          </a:r>
          <a:endParaRPr lang="en-US" sz="1700" kern="1200"/>
        </a:p>
      </dsp:txBody>
      <dsp:txXfrm>
        <a:off x="8842868" y="2167806"/>
        <a:ext cx="241218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2C0AE8-0688-44D7-9CCB-9313327DD848}"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anielgolemanemotionalintelligence.com/ei-overview-the-four-domains-and-twelve-competencie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indtools.com/axbwm3m/how-emotionally-intelligent-are-you"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381278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CIPD research has discussed how good leaders are seen as trustworthy through being human (owning both their strengths and weaknesses), relational (consciously building and maintaining relationships) and personal (supporting the development of those around them) (Hope-Hailey and Gustafsson, 2014a, 2014b).</a:t>
            </a:r>
          </a:p>
        </p:txBody>
      </p:sp>
      <p:sp>
        <p:nvSpPr>
          <p:cNvPr id="4" name="Slide Number Placeholder 3"/>
          <p:cNvSpPr>
            <a:spLocks noGrp="1"/>
          </p:cNvSpPr>
          <p:nvPr>
            <p:ph type="sldNum" sz="quarter" idx="5"/>
          </p:nvPr>
        </p:nvSpPr>
        <p:spPr/>
        <p:txBody>
          <a:bodyPr/>
          <a:lstStyle/>
          <a:p>
            <a:fld id="{F84E3E6C-539D-4FBE-A40D-19D3DF6AC8C1}" type="slidenum">
              <a:rPr lang="en-GB" smtClean="0"/>
              <a:t>6</a:t>
            </a:fld>
            <a:endParaRPr lang="en-GB"/>
          </a:p>
        </p:txBody>
      </p:sp>
    </p:spTree>
    <p:extLst>
      <p:ext uri="{BB962C8B-B14F-4D97-AF65-F5344CB8AC3E}">
        <p14:creationId xmlns:p14="http://schemas.microsoft.com/office/powerpoint/2010/main" val="1698917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938041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Northouse (2023):</a:t>
            </a:r>
          </a:p>
          <a:p>
            <a:endParaRPr lang="en-GB" dirty="0"/>
          </a:p>
          <a:p>
            <a:r>
              <a:rPr lang="en-GB" dirty="0"/>
              <a:t>Destructive leadership does not occur in a vacuum; it occurs in situations where followers are susceptible. Some followers, called conformers, comply with destructive leaders to minimize the consequences of not going along. Others are colluders and comply because supporting the destructive leaders helps the followers achieve their own agendas. Psychological factors that help explain why followers become susceptible to destructive leadership include their needs for a reassuring authority figure, for security, to feel special, and to be a part of the human community; a fear of being ostracized; and feelings of powerlessness. Destructive leaders are able to capitalize on these needs to their own ends.</a:t>
            </a:r>
          </a:p>
          <a:p>
            <a:endParaRPr lang="en-GB" dirty="0"/>
          </a:p>
          <a:p>
            <a:r>
              <a:rPr lang="en-GB" dirty="0"/>
              <a:t>Some environments are especially conducive to destructive leadership. In unstable and crisis situations, followers want direction, and this need provides ripe opportunities for leaders to grab power and make decisions that are not for the common good. When situations are threatening, followers want to be taken care of and are more willing to give up their own agency to receive strong direction from a leader. Culturally, it is easier for destructive leaders to emerge when people have a high need to avoid uncertainty, when they emphasize collectivist causes over individuality, and when they are prone to accept power from the leader. Furthermore, situations without established rules that provide checks and balances are conducive to destructive leadership because safeguards to deter leaders from seizing power and acting destructively are lacking.</a:t>
            </a:r>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2399290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Machiavellianism - using clever but often dishonest methods that deceive people so that you can win power or control (Cambridge University Press and Assessment, 2025).</a:t>
            </a:r>
          </a:p>
          <a:p>
            <a:r>
              <a:rPr lang="en-GB" dirty="0"/>
              <a:t>Narcissism - too much interest in and admiration for your own physical appearance and/or your own abilities (Cambridge University Press and Assessment, 2025). </a:t>
            </a:r>
          </a:p>
          <a:p>
            <a:r>
              <a:rPr lang="en-GB" dirty="0"/>
              <a:t>Psychopathy - a person who has no feeling for other people, does not think about the future, and does not feel bad about anything they have done in the past (Cambridge University Press and Assessment, 2025). </a:t>
            </a:r>
          </a:p>
        </p:txBody>
      </p:sp>
      <p:sp>
        <p:nvSpPr>
          <p:cNvPr id="4" name="Slide Number Placeholder 3"/>
          <p:cNvSpPr>
            <a:spLocks noGrp="1"/>
          </p:cNvSpPr>
          <p:nvPr>
            <p:ph type="sldNum" sz="quarter" idx="5"/>
          </p:nvPr>
        </p:nvSpPr>
        <p:spPr/>
        <p:txBody>
          <a:bodyPr/>
          <a:lstStyle/>
          <a:p>
            <a:fld id="{F84E3E6C-539D-4FBE-A40D-19D3DF6AC8C1}" type="slidenum">
              <a:rPr lang="en-GB" smtClean="0"/>
              <a:t>10</a:t>
            </a:fld>
            <a:endParaRPr lang="en-GB"/>
          </a:p>
        </p:txBody>
      </p:sp>
    </p:spTree>
    <p:extLst>
      <p:ext uri="{BB962C8B-B14F-4D97-AF65-F5344CB8AC3E}">
        <p14:creationId xmlns:p14="http://schemas.microsoft.com/office/powerpoint/2010/main" val="2256255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11</a:t>
            </a:fld>
            <a:endParaRPr lang="en-GB"/>
          </a:p>
        </p:txBody>
      </p:sp>
    </p:spTree>
    <p:extLst>
      <p:ext uri="{BB962C8B-B14F-4D97-AF65-F5344CB8AC3E}">
        <p14:creationId xmlns:p14="http://schemas.microsoft.com/office/powerpoint/2010/main" val="464201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Distinguishing Competencies are those traits found the highest performers that set them above the average. Daniel Goleman and Richard Boyatzis analysed the internal competency models of dozens of organisations to identify Distinguishing Competencies common to all and built their model of Emotional Intelligence from that data (Daniel Goleman Emotional Intelligence, 2025).</a:t>
            </a:r>
          </a:p>
          <a:p>
            <a:r>
              <a:rPr lang="en-GB" sz="1200" b="0" i="0" kern="1200" dirty="0">
                <a:solidFill>
                  <a:schemeClr val="tx1"/>
                </a:solidFill>
                <a:effectLst/>
                <a:latin typeface="+mn-lt"/>
                <a:ea typeface="+mn-ea"/>
                <a:cs typeface="+mn-cs"/>
              </a:rPr>
              <a:t>Website - </a:t>
            </a:r>
            <a:r>
              <a:rPr lang="en-GB" dirty="0">
                <a:hlinkClick r:id="rId3"/>
              </a:rPr>
              <a:t>EI Overview: The Four Domains and Twelve Competencies – Daniel Goleman Emotional Intelligence Courses</a:t>
            </a:r>
            <a:r>
              <a:rPr lang="en-GB" dirty="0"/>
              <a:t>. </a:t>
            </a:r>
          </a:p>
        </p:txBody>
      </p:sp>
      <p:sp>
        <p:nvSpPr>
          <p:cNvPr id="4" name="Slide Number Placeholder 3"/>
          <p:cNvSpPr>
            <a:spLocks noGrp="1"/>
          </p:cNvSpPr>
          <p:nvPr>
            <p:ph type="sldNum" sz="quarter" idx="5"/>
          </p:nvPr>
        </p:nvSpPr>
        <p:spPr/>
        <p:txBody>
          <a:bodyPr/>
          <a:lstStyle/>
          <a:p>
            <a:fld id="{F84E3E6C-539D-4FBE-A40D-19D3DF6AC8C1}" type="slidenum">
              <a:rPr lang="en-GB" smtClean="0"/>
              <a:t>12</a:t>
            </a:fld>
            <a:endParaRPr lang="en-GB"/>
          </a:p>
        </p:txBody>
      </p:sp>
    </p:spTree>
    <p:extLst>
      <p:ext uri="{BB962C8B-B14F-4D97-AF65-F5344CB8AC3E}">
        <p14:creationId xmlns:p14="http://schemas.microsoft.com/office/powerpoint/2010/main" val="257735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Emotionally Intelligent Are You? Quiz</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13</a:t>
            </a:fld>
            <a:endParaRPr lang="en-GB"/>
          </a:p>
        </p:txBody>
      </p:sp>
    </p:spTree>
    <p:extLst>
      <p:ext uri="{BB962C8B-B14F-4D97-AF65-F5344CB8AC3E}">
        <p14:creationId xmlns:p14="http://schemas.microsoft.com/office/powerpoint/2010/main" val="2545169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14</a:t>
            </a:fld>
            <a:endParaRPr lang="en-GB"/>
          </a:p>
        </p:txBody>
      </p:sp>
    </p:spTree>
    <p:extLst>
      <p:ext uri="{BB962C8B-B14F-4D97-AF65-F5344CB8AC3E}">
        <p14:creationId xmlns:p14="http://schemas.microsoft.com/office/powerpoint/2010/main" val="1501671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15</a:t>
            </a:fld>
            <a:endParaRPr lang="en-GB"/>
          </a:p>
        </p:txBody>
      </p:sp>
    </p:spTree>
    <p:extLst>
      <p:ext uri="{BB962C8B-B14F-4D97-AF65-F5344CB8AC3E}">
        <p14:creationId xmlns:p14="http://schemas.microsoft.com/office/powerpoint/2010/main" val="2329084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16</a:t>
            </a:fld>
            <a:endParaRPr lang="en-GB"/>
          </a:p>
        </p:txBody>
      </p:sp>
    </p:spTree>
    <p:extLst>
      <p:ext uri="{BB962C8B-B14F-4D97-AF65-F5344CB8AC3E}">
        <p14:creationId xmlns:p14="http://schemas.microsoft.com/office/powerpoint/2010/main" val="473960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17</a:t>
            </a:fld>
            <a:endParaRPr lang="en-GB"/>
          </a:p>
        </p:txBody>
      </p:sp>
    </p:spTree>
    <p:extLst>
      <p:ext uri="{BB962C8B-B14F-4D97-AF65-F5344CB8AC3E}">
        <p14:creationId xmlns:p14="http://schemas.microsoft.com/office/powerpoint/2010/main" val="3836832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18</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19</a:t>
            </a:fld>
            <a:endParaRPr lang="en-GB"/>
          </a:p>
        </p:txBody>
      </p:sp>
    </p:spTree>
    <p:extLst>
      <p:ext uri="{BB962C8B-B14F-4D97-AF65-F5344CB8AC3E}">
        <p14:creationId xmlns:p14="http://schemas.microsoft.com/office/powerpoint/2010/main" val="12305021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plan </a:t>
            </a:r>
          </a:p>
          <a:p>
            <a:r>
              <a:rPr lang="en-GB" dirty="0"/>
              <a:t>Find industry sources</a:t>
            </a:r>
          </a:p>
        </p:txBody>
      </p:sp>
      <p:sp>
        <p:nvSpPr>
          <p:cNvPr id="4" name="Slide Number Placeholder 3"/>
          <p:cNvSpPr>
            <a:spLocks noGrp="1"/>
          </p:cNvSpPr>
          <p:nvPr>
            <p:ph type="sldNum" sz="quarter" idx="5"/>
          </p:nvPr>
        </p:nvSpPr>
        <p:spPr/>
        <p:txBody>
          <a:bodyPr/>
          <a:lstStyle/>
          <a:p>
            <a:fld id="{F84E3E6C-539D-4FBE-A40D-19D3DF6AC8C1}" type="slidenum">
              <a:rPr lang="en-GB" smtClean="0"/>
              <a:t>20</a:t>
            </a:fld>
            <a:endParaRPr lang="en-GB"/>
          </a:p>
        </p:txBody>
      </p:sp>
    </p:spTree>
    <p:extLst>
      <p:ext uri="{BB962C8B-B14F-4D97-AF65-F5344CB8AC3E}">
        <p14:creationId xmlns:p14="http://schemas.microsoft.com/office/powerpoint/2010/main" val="2883926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4E3E6C-539D-4FBE-A40D-19D3DF6AC8C1}" type="slidenum">
              <a:rPr lang="en-GB" smtClean="0"/>
              <a:t>21</a:t>
            </a:fld>
            <a:endParaRPr lang="en-GB"/>
          </a:p>
        </p:txBody>
      </p:sp>
    </p:spTree>
    <p:extLst>
      <p:ext uri="{BB962C8B-B14F-4D97-AF65-F5344CB8AC3E}">
        <p14:creationId xmlns:p14="http://schemas.microsoft.com/office/powerpoint/2010/main" val="1917066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nagement.co.uk/article/1915445/people-leaders-ai-managers-%E2%80%93-does-leadership-need-rethin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4RUIhjwCDO0?start=14&amp;feature=oembed" TargetMode="Externa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5-pdfs/8905-role-of-hr-selecting-developing-leaders.pdf"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doi.org/10.1037/mgr0000138"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video" Target="https://www.youtube.com/embed/jPoPGfoaoZo?feature=oembed" TargetMode="External"/><Relationship Id="rId4" Type="http://schemas.openxmlformats.org/officeDocument/2006/relationships/image" Target="../media/image3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pPr algn="ctr"/>
            <a:r>
              <a:rPr lang="en-GB" b="1" dirty="0"/>
              <a:t>Leadership and Change Week Three</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lstStyle/>
          <a:p>
            <a:pPr marL="0" indent="0">
              <a:buNone/>
            </a:pPr>
            <a:r>
              <a:rPr lang="en-GB" dirty="0"/>
              <a:t>Today we will cover:</a:t>
            </a:r>
          </a:p>
          <a:p>
            <a:r>
              <a:rPr lang="en-GB" dirty="0"/>
              <a:t>Role of the leader</a:t>
            </a:r>
          </a:p>
          <a:p>
            <a:r>
              <a:rPr lang="en-GB" dirty="0"/>
              <a:t>What makes a leader/manager effective</a:t>
            </a:r>
          </a:p>
          <a:p>
            <a:r>
              <a:rPr lang="en-GB" dirty="0"/>
              <a:t>The impact of AI</a:t>
            </a:r>
          </a:p>
          <a:p>
            <a:r>
              <a:rPr lang="en-GB" dirty="0"/>
              <a:t>The Dark Side of leadership</a:t>
            </a:r>
          </a:p>
          <a:p>
            <a:r>
              <a:rPr lang="en-GB" dirty="0"/>
              <a:t>Emotional intelligence, kindness, civility, compassionate leadership</a:t>
            </a:r>
          </a:p>
          <a:p>
            <a:endParaRPr lang="en-GB" dirty="0"/>
          </a:p>
        </p:txBody>
      </p:sp>
    </p:spTree>
    <p:extLst>
      <p:ext uri="{BB962C8B-B14F-4D97-AF65-F5344CB8AC3E}">
        <p14:creationId xmlns:p14="http://schemas.microsoft.com/office/powerpoint/2010/main" val="1459747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3996E-8CB2-ED3C-549E-F7F101421F13}"/>
              </a:ext>
            </a:extLst>
          </p:cNvPr>
          <p:cNvSpPr>
            <a:spLocks noGrp="1"/>
          </p:cNvSpPr>
          <p:nvPr>
            <p:ph type="title"/>
          </p:nvPr>
        </p:nvSpPr>
        <p:spPr>
          <a:xfrm>
            <a:off x="358219" y="226243"/>
            <a:ext cx="11481847" cy="688157"/>
          </a:xfrm>
        </p:spPr>
        <p:txBody>
          <a:bodyPr>
            <a:normAutofit fontScale="90000"/>
          </a:bodyPr>
          <a:lstStyle/>
          <a:p>
            <a:pPr algn="ctr"/>
            <a:r>
              <a:rPr lang="en-GB" b="1" dirty="0"/>
              <a:t>Role of Leader</a:t>
            </a:r>
          </a:p>
        </p:txBody>
      </p:sp>
      <p:sp>
        <p:nvSpPr>
          <p:cNvPr id="3" name="Content Placeholder 2">
            <a:extLst>
              <a:ext uri="{FF2B5EF4-FFF2-40B4-BE49-F238E27FC236}">
                <a16:creationId xmlns:a16="http://schemas.microsoft.com/office/drawing/2014/main" id="{152CE8AC-5F98-0ADE-6738-D9C240C11FC7}"/>
              </a:ext>
            </a:extLst>
          </p:cNvPr>
          <p:cNvSpPr>
            <a:spLocks noGrp="1"/>
          </p:cNvSpPr>
          <p:nvPr>
            <p:ph idx="1"/>
          </p:nvPr>
        </p:nvSpPr>
        <p:spPr>
          <a:xfrm>
            <a:off x="358219" y="1027522"/>
            <a:ext cx="11481847" cy="4534292"/>
          </a:xfrm>
        </p:spPr>
        <p:txBody>
          <a:bodyPr>
            <a:normAutofit fontScale="92500" lnSpcReduction="10000"/>
          </a:bodyPr>
          <a:lstStyle/>
          <a:p>
            <a:pPr marL="0" indent="0">
              <a:buNone/>
            </a:pPr>
            <a:r>
              <a:rPr lang="en-GB" dirty="0"/>
              <a:t>Knowing what drives people and using it to reach a shared goal.</a:t>
            </a:r>
          </a:p>
          <a:p>
            <a:pPr marL="0" indent="0">
              <a:buNone/>
            </a:pPr>
            <a:r>
              <a:rPr lang="en-GB" dirty="0"/>
              <a:t>Three essential elements:</a:t>
            </a:r>
          </a:p>
          <a:p>
            <a:pPr marL="0" indent="0">
              <a:buNone/>
            </a:pPr>
            <a:endParaRPr lang="en-GB" dirty="0"/>
          </a:p>
          <a:p>
            <a:r>
              <a:rPr lang="en-GB" dirty="0"/>
              <a:t>Self – expressing their personal qualities clearly, having self-awareness</a:t>
            </a:r>
          </a:p>
          <a:p>
            <a:r>
              <a:rPr lang="en-GB" dirty="0"/>
              <a:t>Others – influence, motivate and inspire stakeholders</a:t>
            </a:r>
          </a:p>
          <a:p>
            <a:r>
              <a:rPr lang="en-GB" dirty="0"/>
              <a:t>The job – define, clarify and revise common goals</a:t>
            </a:r>
          </a:p>
          <a:p>
            <a:endParaRPr lang="en-GB" dirty="0"/>
          </a:p>
          <a:p>
            <a:pPr marL="0" indent="0">
              <a:buNone/>
            </a:pPr>
            <a:r>
              <a:rPr lang="en-GB" dirty="0"/>
              <a:t>The three elements of self, others and the job all need to connect to a purpose. A shared sense of purpose gives people meaning and motivates them to perform better (CIPD, 2025). </a:t>
            </a:r>
          </a:p>
          <a:p>
            <a:endParaRPr lang="en-GB" dirty="0"/>
          </a:p>
        </p:txBody>
      </p:sp>
    </p:spTree>
    <p:extLst>
      <p:ext uri="{BB962C8B-B14F-4D97-AF65-F5344CB8AC3E}">
        <p14:creationId xmlns:p14="http://schemas.microsoft.com/office/powerpoint/2010/main" val="527077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FB03-6DB5-48E2-527B-EFE76EACF442}"/>
              </a:ext>
            </a:extLst>
          </p:cNvPr>
          <p:cNvSpPr>
            <a:spLocks noGrp="1"/>
          </p:cNvSpPr>
          <p:nvPr>
            <p:ph type="title"/>
          </p:nvPr>
        </p:nvSpPr>
        <p:spPr/>
        <p:txBody>
          <a:bodyPr/>
          <a:lstStyle/>
          <a:p>
            <a:pPr algn="ctr"/>
            <a:r>
              <a:rPr lang="en-GB" b="1" dirty="0"/>
              <a:t>Reminder - Background</a:t>
            </a:r>
          </a:p>
        </p:txBody>
      </p:sp>
      <p:sp>
        <p:nvSpPr>
          <p:cNvPr id="3" name="Content Placeholder 2">
            <a:extLst>
              <a:ext uri="{FF2B5EF4-FFF2-40B4-BE49-F238E27FC236}">
                <a16:creationId xmlns:a16="http://schemas.microsoft.com/office/drawing/2014/main" id="{6C6A1808-51F3-D914-849A-1FA0CCE54D2D}"/>
              </a:ext>
            </a:extLst>
          </p:cNvPr>
          <p:cNvSpPr>
            <a:spLocks noGrp="1"/>
          </p:cNvSpPr>
          <p:nvPr>
            <p:ph idx="1"/>
          </p:nvPr>
        </p:nvSpPr>
        <p:spPr/>
        <p:txBody>
          <a:bodyPr>
            <a:normAutofit lnSpcReduction="10000"/>
          </a:bodyPr>
          <a:lstStyle/>
          <a:p>
            <a:r>
              <a:rPr lang="en-GB" sz="3600" dirty="0"/>
              <a:t>Little consensus in the literature regarding the characteristics of effective of leaders and managers</a:t>
            </a:r>
          </a:p>
          <a:p>
            <a:r>
              <a:rPr lang="en-GB" sz="3600" dirty="0"/>
              <a:t>With changing nature of work (hybrid), changing structures (team collaboration) and changing employee expectations (wellbeing), being a good manager is now less to do with knowledge and more to do with inspiring and motivating others.</a:t>
            </a:r>
          </a:p>
          <a:p>
            <a:endParaRPr lang="en-GB" dirty="0"/>
          </a:p>
          <a:p>
            <a:endParaRPr lang="en-GB" dirty="0"/>
          </a:p>
        </p:txBody>
      </p:sp>
    </p:spTree>
    <p:extLst>
      <p:ext uri="{BB962C8B-B14F-4D97-AF65-F5344CB8AC3E}">
        <p14:creationId xmlns:p14="http://schemas.microsoft.com/office/powerpoint/2010/main" val="121700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2D01A-2D6B-7F3D-5711-259C97D5BE25}"/>
              </a:ext>
            </a:extLst>
          </p:cNvPr>
          <p:cNvSpPr>
            <a:spLocks noGrp="1"/>
          </p:cNvSpPr>
          <p:nvPr>
            <p:ph type="title"/>
          </p:nvPr>
        </p:nvSpPr>
        <p:spPr>
          <a:xfrm>
            <a:off x="358219" y="365125"/>
            <a:ext cx="11481847" cy="1325563"/>
          </a:xfrm>
        </p:spPr>
        <p:txBody>
          <a:bodyPr anchor="ctr">
            <a:normAutofit/>
          </a:bodyPr>
          <a:lstStyle/>
          <a:p>
            <a:pPr algn="ctr"/>
            <a:r>
              <a:rPr lang="en-GB" b="1" dirty="0"/>
              <a:t>Effective Managers</a:t>
            </a:r>
          </a:p>
        </p:txBody>
      </p:sp>
      <p:sp>
        <p:nvSpPr>
          <p:cNvPr id="3" name="Content Placeholder 2">
            <a:extLst>
              <a:ext uri="{FF2B5EF4-FFF2-40B4-BE49-F238E27FC236}">
                <a16:creationId xmlns:a16="http://schemas.microsoft.com/office/drawing/2014/main" id="{9330F093-3E1C-E3C5-0F66-A180356ED3FA}"/>
              </a:ext>
            </a:extLst>
          </p:cNvPr>
          <p:cNvSpPr>
            <a:spLocks noGrp="1"/>
          </p:cNvSpPr>
          <p:nvPr>
            <p:ph idx="1"/>
          </p:nvPr>
        </p:nvSpPr>
        <p:spPr>
          <a:xfrm>
            <a:off x="6194392" y="1825625"/>
            <a:ext cx="5645673" cy="3575934"/>
          </a:xfrm>
        </p:spPr>
        <p:txBody>
          <a:bodyPr>
            <a:normAutofit/>
          </a:bodyPr>
          <a:lstStyle/>
          <a:p>
            <a:r>
              <a:rPr lang="en-GB" sz="2200" dirty="0"/>
              <a:t>IQ, EQ and PQ</a:t>
            </a:r>
          </a:p>
          <a:p>
            <a:r>
              <a:rPr lang="en-GB" sz="2200" dirty="0"/>
              <a:t>Ability to communicate well</a:t>
            </a:r>
          </a:p>
          <a:p>
            <a:r>
              <a:rPr lang="en-GB" sz="2200" dirty="0"/>
              <a:t>Build trust and promote psychological safety</a:t>
            </a:r>
          </a:p>
          <a:p>
            <a:r>
              <a:rPr lang="en-GB" sz="2200" dirty="0"/>
              <a:t>Promote social cohesion</a:t>
            </a:r>
          </a:p>
          <a:p>
            <a:r>
              <a:rPr lang="en-GB" sz="2200" dirty="0"/>
              <a:t>Coaching and conflict management skills</a:t>
            </a:r>
          </a:p>
          <a:p>
            <a:endParaRPr lang="en-GB" sz="2200" dirty="0"/>
          </a:p>
          <a:p>
            <a:pPr marL="0" indent="0">
              <a:buNone/>
            </a:pPr>
            <a:r>
              <a:rPr lang="en-GB" sz="2200" dirty="0"/>
              <a:t>Factors that can influence effectiveness include work experience (greater variety of jobs), organisational support, span of control. </a:t>
            </a:r>
          </a:p>
          <a:p>
            <a:endParaRPr lang="en-GB" sz="2200" dirty="0"/>
          </a:p>
          <a:p>
            <a:endParaRPr lang="en-GB" sz="2200" dirty="0"/>
          </a:p>
        </p:txBody>
      </p:sp>
      <p:pic>
        <p:nvPicPr>
          <p:cNvPr id="6" name="Picture 5" descr="Man and woman at clothing store counter">
            <a:extLst>
              <a:ext uri="{FF2B5EF4-FFF2-40B4-BE49-F238E27FC236}">
                <a16:creationId xmlns:a16="http://schemas.microsoft.com/office/drawing/2014/main" id="{EFBA9E34-15C8-43A4-E190-E1D095D23311}"/>
              </a:ext>
            </a:extLst>
          </p:cNvPr>
          <p:cNvPicPr>
            <a:picLocks noChangeAspect="1"/>
          </p:cNvPicPr>
          <p:nvPr/>
        </p:nvPicPr>
        <p:blipFill>
          <a:blip r:embed="rId2"/>
          <a:srcRect t="4007" r="-1" b="1102"/>
          <a:stretch>
            <a:fillRect/>
          </a:stretch>
        </p:blipFill>
        <p:spPr>
          <a:xfrm>
            <a:off x="358219" y="1825625"/>
            <a:ext cx="5645673" cy="3575934"/>
          </a:xfrm>
          <a:prstGeom prst="rect">
            <a:avLst/>
          </a:prstGeom>
          <a:noFill/>
        </p:spPr>
      </p:pic>
    </p:spTree>
    <p:extLst>
      <p:ext uri="{BB962C8B-B14F-4D97-AF65-F5344CB8AC3E}">
        <p14:creationId xmlns:p14="http://schemas.microsoft.com/office/powerpoint/2010/main" val="397642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8972-D1E3-3A87-2C72-F7B2749BAFAE}"/>
              </a:ext>
            </a:extLst>
          </p:cNvPr>
          <p:cNvSpPr>
            <a:spLocks noGrp="1"/>
          </p:cNvSpPr>
          <p:nvPr>
            <p:ph type="title"/>
          </p:nvPr>
        </p:nvSpPr>
        <p:spPr>
          <a:xfrm>
            <a:off x="358219" y="224589"/>
            <a:ext cx="11481847" cy="946485"/>
          </a:xfrm>
        </p:spPr>
        <p:txBody>
          <a:bodyPr anchor="ctr">
            <a:normAutofit/>
          </a:bodyPr>
          <a:lstStyle/>
          <a:p>
            <a:pPr algn="ctr"/>
            <a:r>
              <a:rPr lang="en-GB" b="1" dirty="0"/>
              <a:t>Effective Senior Leaders (CIPD, 2025)</a:t>
            </a:r>
          </a:p>
        </p:txBody>
      </p:sp>
      <p:sp>
        <p:nvSpPr>
          <p:cNvPr id="3" name="Content Placeholder 2">
            <a:extLst>
              <a:ext uri="{FF2B5EF4-FFF2-40B4-BE49-F238E27FC236}">
                <a16:creationId xmlns:a16="http://schemas.microsoft.com/office/drawing/2014/main" id="{51AB1EA0-8E3D-B364-B556-44ACBDFDE0AF}"/>
              </a:ext>
            </a:extLst>
          </p:cNvPr>
          <p:cNvSpPr>
            <a:spLocks noGrp="1"/>
          </p:cNvSpPr>
          <p:nvPr>
            <p:ph idx="1"/>
          </p:nvPr>
        </p:nvSpPr>
        <p:spPr>
          <a:xfrm>
            <a:off x="358219" y="1171074"/>
            <a:ext cx="5645673" cy="4515852"/>
          </a:xfrm>
        </p:spPr>
        <p:txBody>
          <a:bodyPr>
            <a:normAutofit fontScale="92500" lnSpcReduction="20000"/>
          </a:bodyPr>
          <a:lstStyle/>
          <a:p>
            <a:r>
              <a:rPr lang="en-GB" sz="2600" dirty="0"/>
              <a:t>Act as Role Models</a:t>
            </a:r>
          </a:p>
          <a:p>
            <a:r>
              <a:rPr lang="en-GB" sz="2600" dirty="0"/>
              <a:t>Strong relationships at various levels with peers and stakeholders</a:t>
            </a:r>
          </a:p>
          <a:p>
            <a:r>
              <a:rPr lang="en-GB" sz="2600" dirty="0"/>
              <a:t>Building trust – being human, relational and personal</a:t>
            </a:r>
          </a:p>
          <a:p>
            <a:r>
              <a:rPr lang="en-GB" sz="2600" dirty="0"/>
              <a:t>Emotional Intelligence</a:t>
            </a:r>
          </a:p>
          <a:p>
            <a:r>
              <a:rPr lang="en-GB" sz="2600" dirty="0"/>
              <a:t>Technical expertise</a:t>
            </a:r>
          </a:p>
          <a:p>
            <a:r>
              <a:rPr lang="en-GB" sz="2600" dirty="0"/>
              <a:t>Positive behaviours – living by values, commitment to organisation</a:t>
            </a:r>
          </a:p>
          <a:p>
            <a:r>
              <a:rPr lang="en-GB" sz="2600" dirty="0"/>
              <a:t>Strategic Focus</a:t>
            </a:r>
          </a:p>
          <a:p>
            <a:pPr marL="0" indent="0">
              <a:buNone/>
            </a:pPr>
            <a:endParaRPr lang="en-GB" sz="2600" dirty="0"/>
          </a:p>
          <a:p>
            <a:pPr marL="0" indent="0">
              <a:buNone/>
            </a:pPr>
            <a:r>
              <a:rPr lang="en-GB" sz="2600" i="1" dirty="0"/>
              <a:t>Precise qualities and behaviours will depend on the context</a:t>
            </a:r>
          </a:p>
          <a:p>
            <a:endParaRPr lang="en-GB" sz="1500" dirty="0"/>
          </a:p>
        </p:txBody>
      </p:sp>
      <p:pic>
        <p:nvPicPr>
          <p:cNvPr id="5" name="Picture 4" descr="Two business people communicating">
            <a:extLst>
              <a:ext uri="{FF2B5EF4-FFF2-40B4-BE49-F238E27FC236}">
                <a16:creationId xmlns:a16="http://schemas.microsoft.com/office/drawing/2014/main" id="{4A812161-ADF9-93AE-4546-9ECDC1EA61D0}"/>
              </a:ext>
            </a:extLst>
          </p:cNvPr>
          <p:cNvPicPr>
            <a:picLocks noChangeAspect="1"/>
          </p:cNvPicPr>
          <p:nvPr/>
        </p:nvPicPr>
        <p:blipFill>
          <a:blip r:embed="rId3"/>
          <a:srcRect r="-1" b="5108"/>
          <a:stretch>
            <a:fillRect/>
          </a:stretch>
        </p:blipFill>
        <p:spPr>
          <a:xfrm>
            <a:off x="6003892" y="1171074"/>
            <a:ext cx="5836173" cy="4230485"/>
          </a:xfrm>
          <a:prstGeom prst="rect">
            <a:avLst/>
          </a:prstGeom>
          <a:noFill/>
        </p:spPr>
      </p:pic>
    </p:spTree>
    <p:extLst>
      <p:ext uri="{BB962C8B-B14F-4D97-AF65-F5344CB8AC3E}">
        <p14:creationId xmlns:p14="http://schemas.microsoft.com/office/powerpoint/2010/main" val="3770209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83EC7-2182-A74B-121B-55599FB60D39}"/>
              </a:ext>
            </a:extLst>
          </p:cNvPr>
          <p:cNvSpPr>
            <a:spLocks noGrp="1"/>
          </p:cNvSpPr>
          <p:nvPr>
            <p:ph type="title"/>
          </p:nvPr>
        </p:nvSpPr>
        <p:spPr/>
        <p:txBody>
          <a:bodyPr/>
          <a:lstStyle/>
          <a:p>
            <a:pPr algn="ctr"/>
            <a:r>
              <a:rPr lang="en-GB" b="1" dirty="0"/>
              <a:t>Activity – From People Leaders to AI Managers</a:t>
            </a:r>
          </a:p>
        </p:txBody>
      </p:sp>
      <p:sp>
        <p:nvSpPr>
          <p:cNvPr id="3" name="Content Placeholder 2">
            <a:extLst>
              <a:ext uri="{FF2B5EF4-FFF2-40B4-BE49-F238E27FC236}">
                <a16:creationId xmlns:a16="http://schemas.microsoft.com/office/drawing/2014/main" id="{5F3F08ED-E31D-6FAC-CEDE-B94A5CF7C348}"/>
              </a:ext>
            </a:extLst>
          </p:cNvPr>
          <p:cNvSpPr>
            <a:spLocks noGrp="1"/>
          </p:cNvSpPr>
          <p:nvPr>
            <p:ph idx="1"/>
          </p:nvPr>
        </p:nvSpPr>
        <p:spPr>
          <a:xfrm>
            <a:off x="358219" y="1825624"/>
            <a:ext cx="11481847" cy="3747039"/>
          </a:xfrm>
        </p:spPr>
        <p:txBody>
          <a:bodyPr/>
          <a:lstStyle/>
          <a:p>
            <a:pPr marL="0" indent="0">
              <a:buNone/>
            </a:pPr>
            <a:r>
              <a:rPr lang="en-GB" dirty="0"/>
              <a:t>Read the following article:</a:t>
            </a:r>
          </a:p>
          <a:p>
            <a:pPr marL="0" indent="0">
              <a:buNone/>
            </a:pPr>
            <a:r>
              <a:rPr lang="en-GB" dirty="0"/>
              <a:t>Ahmetaj, G. (2025) ‘From people leaders to AI managers – does leadership need a rethink?’, </a:t>
            </a:r>
            <a:r>
              <a:rPr lang="en-GB" i="1" dirty="0"/>
              <a:t>People Management</a:t>
            </a:r>
            <a:r>
              <a:rPr lang="en-GB" dirty="0"/>
              <a:t>, 25 April. Available at: </a:t>
            </a:r>
            <a:r>
              <a:rPr lang="en-GB" dirty="0">
                <a:hlinkClick r:id="rId3"/>
              </a:rPr>
              <a:t>https://www.peoplemanagement.co.uk/article/1915445/people-leaders-ai-managers-%E2%80%93-does-leadership-need-rethink</a:t>
            </a:r>
            <a:r>
              <a:rPr lang="en-GB" dirty="0"/>
              <a:t> (Accessed: 7 October 2025).</a:t>
            </a:r>
          </a:p>
          <a:p>
            <a:pPr marL="0" indent="0">
              <a:buNone/>
            </a:pPr>
            <a:endParaRPr lang="en-GB" dirty="0"/>
          </a:p>
          <a:p>
            <a:pPr marL="0" indent="0">
              <a:buNone/>
            </a:pPr>
            <a:r>
              <a:rPr lang="en-GB" dirty="0"/>
              <a:t>Summarise the qualities and skills needed in AI-driven organisations. </a:t>
            </a:r>
          </a:p>
        </p:txBody>
      </p:sp>
    </p:spTree>
    <p:extLst>
      <p:ext uri="{BB962C8B-B14F-4D97-AF65-F5344CB8AC3E}">
        <p14:creationId xmlns:p14="http://schemas.microsoft.com/office/powerpoint/2010/main" val="173128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BDEEF-D3AC-1B39-EDBD-72F9641C4D2F}"/>
              </a:ext>
            </a:extLst>
          </p:cNvPr>
          <p:cNvSpPr>
            <a:spLocks noGrp="1"/>
          </p:cNvSpPr>
          <p:nvPr>
            <p:ph type="title"/>
          </p:nvPr>
        </p:nvSpPr>
        <p:spPr>
          <a:xfrm>
            <a:off x="358219" y="365126"/>
            <a:ext cx="11481847" cy="739056"/>
          </a:xfrm>
        </p:spPr>
        <p:txBody>
          <a:bodyPr/>
          <a:lstStyle/>
          <a:p>
            <a:pPr algn="ctr"/>
            <a:r>
              <a:rPr lang="en-GB" b="1" dirty="0"/>
              <a:t>Dark Side Tendencies</a:t>
            </a:r>
          </a:p>
        </p:txBody>
      </p:sp>
      <p:sp>
        <p:nvSpPr>
          <p:cNvPr id="3" name="Content Placeholder 2">
            <a:extLst>
              <a:ext uri="{FF2B5EF4-FFF2-40B4-BE49-F238E27FC236}">
                <a16:creationId xmlns:a16="http://schemas.microsoft.com/office/drawing/2014/main" id="{785B0579-D4E6-28AA-D6FE-7D8800F1D17B}"/>
              </a:ext>
            </a:extLst>
          </p:cNvPr>
          <p:cNvSpPr>
            <a:spLocks noGrp="1"/>
          </p:cNvSpPr>
          <p:nvPr>
            <p:ph idx="1"/>
          </p:nvPr>
        </p:nvSpPr>
        <p:spPr>
          <a:xfrm>
            <a:off x="358219" y="1449238"/>
            <a:ext cx="11481847" cy="3952321"/>
          </a:xfrm>
        </p:spPr>
        <p:txBody>
          <a:bodyPr>
            <a:normAutofit lnSpcReduction="10000"/>
          </a:bodyPr>
          <a:lstStyle/>
          <a:p>
            <a:r>
              <a:rPr lang="en-GB" dirty="0"/>
              <a:t>A manager who is courageous may also be too bold and overstep the mark with some employees, leading to embarrassment and stress</a:t>
            </a:r>
          </a:p>
          <a:p>
            <a:r>
              <a:rPr lang="en-GB" dirty="0"/>
              <a:t>Charismatic leaders who portray themselves as self-sacrificing, but are actually self-serving – manipulating followers for their own benefit</a:t>
            </a:r>
          </a:p>
          <a:p>
            <a:r>
              <a:rPr lang="en-GB" dirty="0"/>
              <a:t> Transformational leadership can be considered leader-centric (rather than people centric) – people afraid of challenging leader, less participation</a:t>
            </a:r>
          </a:p>
          <a:p>
            <a:r>
              <a:rPr lang="en-GB" dirty="0"/>
              <a:t>Ability to ‘Transform others’ may lead to power going to their heads, resulting in toxic behaviours</a:t>
            </a:r>
          </a:p>
          <a:p>
            <a:r>
              <a:rPr lang="en-GB" dirty="0"/>
              <a:t>Overconfidence can lead to narcissism and other negative behaviours</a:t>
            </a:r>
          </a:p>
        </p:txBody>
      </p:sp>
    </p:spTree>
    <p:extLst>
      <p:ext uri="{BB962C8B-B14F-4D97-AF65-F5344CB8AC3E}">
        <p14:creationId xmlns:p14="http://schemas.microsoft.com/office/powerpoint/2010/main" val="4146822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60C92-2DED-04FB-8C77-DE7A6BB84616}"/>
              </a:ext>
            </a:extLst>
          </p:cNvPr>
          <p:cNvSpPr>
            <a:spLocks noGrp="1"/>
          </p:cNvSpPr>
          <p:nvPr>
            <p:ph type="title"/>
          </p:nvPr>
        </p:nvSpPr>
        <p:spPr>
          <a:xfrm>
            <a:off x="358219" y="365125"/>
            <a:ext cx="11481847" cy="613443"/>
          </a:xfrm>
        </p:spPr>
        <p:txBody>
          <a:bodyPr>
            <a:normAutofit fontScale="90000"/>
          </a:bodyPr>
          <a:lstStyle/>
          <a:p>
            <a:pPr algn="ctr"/>
            <a:r>
              <a:rPr lang="en-GB" b="1" dirty="0"/>
              <a:t>The Toxic Triangle (Northouse, 2023)</a:t>
            </a:r>
          </a:p>
        </p:txBody>
      </p:sp>
      <p:pic>
        <p:nvPicPr>
          <p:cNvPr id="5" name="Content Placeholder 4">
            <a:extLst>
              <a:ext uri="{FF2B5EF4-FFF2-40B4-BE49-F238E27FC236}">
                <a16:creationId xmlns:a16="http://schemas.microsoft.com/office/drawing/2014/main" id="{6F4BF489-45EC-3BDA-5E41-BF49D34635D5}"/>
              </a:ext>
            </a:extLst>
          </p:cNvPr>
          <p:cNvPicPr>
            <a:picLocks noGrp="1" noChangeAspect="1"/>
          </p:cNvPicPr>
          <p:nvPr>
            <p:ph idx="1"/>
          </p:nvPr>
        </p:nvPicPr>
        <p:blipFill>
          <a:blip r:embed="rId3"/>
          <a:stretch>
            <a:fillRect/>
          </a:stretch>
        </p:blipFill>
        <p:spPr>
          <a:xfrm>
            <a:off x="2855494" y="1155032"/>
            <a:ext cx="6545179" cy="4555957"/>
          </a:xfrm>
          <a:prstGeom prst="rect">
            <a:avLst/>
          </a:prstGeom>
        </p:spPr>
      </p:pic>
    </p:spTree>
    <p:extLst>
      <p:ext uri="{BB962C8B-B14F-4D97-AF65-F5344CB8AC3E}">
        <p14:creationId xmlns:p14="http://schemas.microsoft.com/office/powerpoint/2010/main" val="39932403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B2F1D-9DF5-C14E-BF87-CECB9F3073F7}"/>
              </a:ext>
            </a:extLst>
          </p:cNvPr>
          <p:cNvSpPr>
            <a:spLocks noGrp="1"/>
          </p:cNvSpPr>
          <p:nvPr>
            <p:ph type="title"/>
          </p:nvPr>
        </p:nvSpPr>
        <p:spPr>
          <a:xfrm>
            <a:off x="358219" y="365125"/>
            <a:ext cx="5481107" cy="1325563"/>
          </a:xfrm>
          <a:ln>
            <a:solidFill>
              <a:schemeClr val="tx1"/>
            </a:solidFill>
          </a:ln>
        </p:spPr>
        <p:txBody>
          <a:bodyPr>
            <a:normAutofit/>
          </a:bodyPr>
          <a:lstStyle/>
          <a:p>
            <a:r>
              <a:rPr lang="en-GB" sz="3600" b="1" dirty="0">
                <a:latin typeface="+mn-lt"/>
              </a:rPr>
              <a:t>Dark Triad of Mind</a:t>
            </a:r>
            <a:r>
              <a:rPr lang="en-GB" sz="3600" b="1" i="1" dirty="0">
                <a:latin typeface="+mn-lt"/>
              </a:rPr>
              <a:t>less</a:t>
            </a:r>
            <a:r>
              <a:rPr lang="en-GB" sz="3600" b="1" dirty="0">
                <a:latin typeface="+mn-lt"/>
              </a:rPr>
              <a:t> Leadership </a:t>
            </a:r>
          </a:p>
        </p:txBody>
      </p:sp>
      <p:sp>
        <p:nvSpPr>
          <p:cNvPr id="3" name="Content Placeholder 2">
            <a:extLst>
              <a:ext uri="{FF2B5EF4-FFF2-40B4-BE49-F238E27FC236}">
                <a16:creationId xmlns:a16="http://schemas.microsoft.com/office/drawing/2014/main" id="{3F2FD2EE-5204-A723-2F4B-3FA1A1773A10}"/>
              </a:ext>
            </a:extLst>
          </p:cNvPr>
          <p:cNvSpPr>
            <a:spLocks noGrp="1"/>
          </p:cNvSpPr>
          <p:nvPr>
            <p:ph idx="1"/>
          </p:nvPr>
        </p:nvSpPr>
        <p:spPr>
          <a:xfrm>
            <a:off x="358219" y="2406315"/>
            <a:ext cx="5481107" cy="2995243"/>
          </a:xfrm>
          <a:ln>
            <a:solidFill>
              <a:schemeClr val="tx1"/>
            </a:solidFill>
          </a:ln>
        </p:spPr>
        <p:txBody>
          <a:bodyPr>
            <a:normAutofit fontScale="92500" lnSpcReduction="10000"/>
          </a:bodyPr>
          <a:lstStyle/>
          <a:p>
            <a:r>
              <a:rPr lang="en-GB" dirty="0"/>
              <a:t>Machiavellianism</a:t>
            </a:r>
          </a:p>
          <a:p>
            <a:r>
              <a:rPr lang="en-GB" dirty="0"/>
              <a:t>Narcissism</a:t>
            </a:r>
          </a:p>
          <a:p>
            <a:r>
              <a:rPr lang="en-GB" dirty="0"/>
              <a:t>Psychopathy</a:t>
            </a:r>
          </a:p>
          <a:p>
            <a:pPr marL="0" indent="0">
              <a:buNone/>
            </a:pPr>
            <a:endParaRPr lang="en-GB" dirty="0"/>
          </a:p>
          <a:p>
            <a:pPr marL="0" indent="0">
              <a:buNone/>
            </a:pPr>
            <a:r>
              <a:rPr lang="en-GB" dirty="0"/>
              <a:t>Beliefs that managers who possess these traits are more successful </a:t>
            </a:r>
            <a:r>
              <a:rPr lang="en-GB"/>
              <a:t>are common. </a:t>
            </a:r>
            <a:endParaRPr lang="en-GB" dirty="0"/>
          </a:p>
        </p:txBody>
      </p:sp>
      <p:sp>
        <p:nvSpPr>
          <p:cNvPr id="4" name="TextBox 3">
            <a:extLst>
              <a:ext uri="{FF2B5EF4-FFF2-40B4-BE49-F238E27FC236}">
                <a16:creationId xmlns:a16="http://schemas.microsoft.com/office/drawing/2014/main" id="{9D38748D-A98A-37EF-CD0C-999D57E4A2C8}"/>
              </a:ext>
            </a:extLst>
          </p:cNvPr>
          <p:cNvSpPr txBox="1"/>
          <p:nvPr/>
        </p:nvSpPr>
        <p:spPr>
          <a:xfrm>
            <a:off x="6352676" y="365125"/>
            <a:ext cx="5481105" cy="1754326"/>
          </a:xfrm>
          <a:prstGeom prst="rect">
            <a:avLst/>
          </a:prstGeom>
          <a:noFill/>
          <a:ln>
            <a:solidFill>
              <a:schemeClr val="tx1"/>
            </a:solidFill>
          </a:ln>
        </p:spPr>
        <p:txBody>
          <a:bodyPr wrap="square" rtlCol="0">
            <a:spAutoFit/>
          </a:bodyPr>
          <a:lstStyle/>
          <a:p>
            <a:r>
              <a:rPr lang="en-GB" sz="3600" b="1" dirty="0"/>
              <a:t>Bright Triad of Mindful Leadership (Nilsson and Kazemi, 2023)</a:t>
            </a:r>
          </a:p>
        </p:txBody>
      </p:sp>
      <p:sp>
        <p:nvSpPr>
          <p:cNvPr id="5" name="TextBox 4">
            <a:extLst>
              <a:ext uri="{FF2B5EF4-FFF2-40B4-BE49-F238E27FC236}">
                <a16:creationId xmlns:a16="http://schemas.microsoft.com/office/drawing/2014/main" id="{956E25E5-3AB7-8489-3119-B029FE6868FB}"/>
              </a:ext>
            </a:extLst>
          </p:cNvPr>
          <p:cNvSpPr txBox="1"/>
          <p:nvPr/>
        </p:nvSpPr>
        <p:spPr>
          <a:xfrm>
            <a:off x="6352676" y="2406316"/>
            <a:ext cx="5481105" cy="3046988"/>
          </a:xfrm>
          <a:prstGeom prst="rect">
            <a:avLst/>
          </a:prstGeom>
          <a:noFill/>
          <a:ln>
            <a:solidFill>
              <a:schemeClr val="tx1"/>
            </a:solidFill>
          </a:ln>
        </p:spPr>
        <p:txBody>
          <a:bodyPr wrap="square" rtlCol="0">
            <a:spAutoFit/>
          </a:bodyPr>
          <a:lstStyle/>
          <a:p>
            <a:pPr marL="342900" indent="-342900">
              <a:buFont typeface="Arial" panose="020B0604020202020204" pitchFamily="34" charset="0"/>
              <a:buChar char="•"/>
            </a:pPr>
            <a:r>
              <a:rPr lang="en-GB" sz="2400" dirty="0"/>
              <a:t>Ethical Mindedness</a:t>
            </a:r>
          </a:p>
          <a:p>
            <a:pPr marL="342900" indent="-342900">
              <a:buFont typeface="Arial" panose="020B0604020202020204" pitchFamily="34" charset="0"/>
              <a:buChar char="•"/>
            </a:pPr>
            <a:r>
              <a:rPr lang="en-GB" sz="2400" dirty="0"/>
              <a:t>Loving Kindness</a:t>
            </a:r>
          </a:p>
          <a:p>
            <a:pPr marL="342900" indent="-342900">
              <a:buFont typeface="Arial" panose="020B0604020202020204" pitchFamily="34" charset="0"/>
              <a:buChar char="•"/>
            </a:pPr>
            <a:r>
              <a:rPr lang="en-GB" sz="2400" dirty="0"/>
              <a:t>Compassion</a:t>
            </a:r>
          </a:p>
          <a:p>
            <a:endParaRPr lang="en-GB" sz="2400" dirty="0"/>
          </a:p>
          <a:p>
            <a:r>
              <a:rPr lang="en-GB" sz="2400" dirty="0"/>
              <a:t>Bright triad is more appropriate in modern times following an increased focus on sustainability, characterised by wellbeing, fairness, security and trust. </a:t>
            </a:r>
          </a:p>
        </p:txBody>
      </p:sp>
    </p:spTree>
    <p:extLst>
      <p:ext uri="{BB962C8B-B14F-4D97-AF65-F5344CB8AC3E}">
        <p14:creationId xmlns:p14="http://schemas.microsoft.com/office/powerpoint/2010/main" val="4003155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21AF-FB20-3629-3B77-BE53D858DF3A}"/>
              </a:ext>
            </a:extLst>
          </p:cNvPr>
          <p:cNvSpPr>
            <a:spLocks noGrp="1"/>
          </p:cNvSpPr>
          <p:nvPr>
            <p:ph type="title"/>
          </p:nvPr>
        </p:nvSpPr>
        <p:spPr/>
        <p:txBody>
          <a:bodyPr/>
          <a:lstStyle/>
          <a:p>
            <a:pPr algn="ctr"/>
            <a:r>
              <a:rPr lang="en-GB" b="1" dirty="0"/>
              <a:t>Emotional Intelligence</a:t>
            </a:r>
          </a:p>
        </p:txBody>
      </p:sp>
      <p:sp>
        <p:nvSpPr>
          <p:cNvPr id="3" name="Content Placeholder 2">
            <a:extLst>
              <a:ext uri="{FF2B5EF4-FFF2-40B4-BE49-F238E27FC236}">
                <a16:creationId xmlns:a16="http://schemas.microsoft.com/office/drawing/2014/main" id="{08BE601A-9801-9C01-1E75-EACEED3359FF}"/>
              </a:ext>
            </a:extLst>
          </p:cNvPr>
          <p:cNvSpPr>
            <a:spLocks noGrp="1"/>
          </p:cNvSpPr>
          <p:nvPr>
            <p:ph idx="1"/>
          </p:nvPr>
        </p:nvSpPr>
        <p:spPr/>
        <p:txBody>
          <a:bodyPr>
            <a:normAutofit fontScale="92500" lnSpcReduction="20000"/>
          </a:bodyPr>
          <a:lstStyle/>
          <a:p>
            <a:pPr marL="0" indent="0">
              <a:buNone/>
            </a:pPr>
            <a:r>
              <a:rPr lang="en-GB" dirty="0"/>
              <a:t>Emotional intelligence is your ability to recognise and understand emotions in yourself and others, and your ability to use this awareness to manage your behaviour and relationships (Bradberry, 2020)</a:t>
            </a:r>
          </a:p>
          <a:p>
            <a:pPr marL="0" indent="0">
              <a:buNone/>
            </a:pPr>
            <a:endParaRPr lang="en-GB" dirty="0"/>
          </a:p>
          <a:p>
            <a:pPr>
              <a:buNone/>
            </a:pPr>
            <a:r>
              <a:rPr lang="en-GB" dirty="0">
                <a:solidFill>
                  <a:srgbClr val="333333"/>
                </a:solidFill>
                <a:latin typeface="Lato" panose="020F0502020204030203" pitchFamily="34" charset="0"/>
              </a:rPr>
              <a:t>Daniel Goleman’s </a:t>
            </a:r>
            <a:r>
              <a:rPr lang="en-GB" b="1" dirty="0">
                <a:solidFill>
                  <a:srgbClr val="333333"/>
                </a:solidFill>
                <a:latin typeface="Lato" panose="020F0502020204030203" pitchFamily="34" charset="0"/>
              </a:rPr>
              <a:t>four domains</a:t>
            </a:r>
            <a:r>
              <a:rPr lang="en-GB" dirty="0">
                <a:solidFill>
                  <a:srgbClr val="333333"/>
                </a:solidFill>
                <a:latin typeface="Lato" panose="020F0502020204030203" pitchFamily="34" charset="0"/>
              </a:rPr>
              <a:t> are:</a:t>
            </a:r>
          </a:p>
          <a:p>
            <a:pPr fontAlgn="base"/>
            <a:r>
              <a:rPr lang="en-GB" dirty="0">
                <a:solidFill>
                  <a:srgbClr val="333333"/>
                </a:solidFill>
                <a:latin typeface="Lato" panose="020F0502020204030203" pitchFamily="34" charset="0"/>
              </a:rPr>
              <a:t>Self Awareness</a:t>
            </a:r>
          </a:p>
          <a:p>
            <a:pPr fontAlgn="base"/>
            <a:r>
              <a:rPr lang="en-GB" dirty="0">
                <a:solidFill>
                  <a:srgbClr val="333333"/>
                </a:solidFill>
                <a:latin typeface="Lato" panose="020F0502020204030203" pitchFamily="34" charset="0"/>
              </a:rPr>
              <a:t>Self Management</a:t>
            </a:r>
          </a:p>
          <a:p>
            <a:pPr fontAlgn="base"/>
            <a:r>
              <a:rPr lang="en-GB" dirty="0">
                <a:solidFill>
                  <a:srgbClr val="333333"/>
                </a:solidFill>
                <a:latin typeface="Lato" panose="020F0502020204030203" pitchFamily="34" charset="0"/>
              </a:rPr>
              <a:t>Social Awareness</a:t>
            </a:r>
          </a:p>
          <a:p>
            <a:pPr fontAlgn="base"/>
            <a:r>
              <a:rPr lang="en-GB" dirty="0">
                <a:solidFill>
                  <a:srgbClr val="333333"/>
                </a:solidFill>
                <a:latin typeface="Lato" panose="020F0502020204030203" pitchFamily="34" charset="0"/>
              </a:rPr>
              <a:t>Relationship Management</a:t>
            </a:r>
          </a:p>
          <a:p>
            <a:endParaRPr lang="en-GB" dirty="0"/>
          </a:p>
        </p:txBody>
      </p:sp>
    </p:spTree>
    <p:extLst>
      <p:ext uri="{BB962C8B-B14F-4D97-AF65-F5344CB8AC3E}">
        <p14:creationId xmlns:p14="http://schemas.microsoft.com/office/powerpoint/2010/main" val="1480436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808C-EAA1-0DBE-435D-D22F61684C41}"/>
              </a:ext>
            </a:extLst>
          </p:cNvPr>
          <p:cNvSpPr>
            <a:spLocks noGrp="1"/>
          </p:cNvSpPr>
          <p:nvPr>
            <p:ph type="title"/>
          </p:nvPr>
        </p:nvSpPr>
        <p:spPr>
          <a:xfrm>
            <a:off x="301657" y="1420926"/>
            <a:ext cx="11594969" cy="1325563"/>
          </a:xfrm>
        </p:spPr>
        <p:txBody>
          <a:bodyPr anchor="ctr">
            <a:normAutofit/>
          </a:bodyPr>
          <a:lstStyle/>
          <a:p>
            <a:r>
              <a:rPr lang="en-GB" b="1"/>
              <a:t>Goleman’s Competencies</a:t>
            </a:r>
          </a:p>
        </p:txBody>
      </p:sp>
      <p:graphicFrame>
        <p:nvGraphicFramePr>
          <p:cNvPr id="13" name="Content Placeholder 6">
            <a:extLst>
              <a:ext uri="{FF2B5EF4-FFF2-40B4-BE49-F238E27FC236}">
                <a16:creationId xmlns:a16="http://schemas.microsoft.com/office/drawing/2014/main" id="{D4F6DD2A-9C03-E69D-479F-AF3C7E614130}"/>
              </a:ext>
            </a:extLst>
          </p:cNvPr>
          <p:cNvGraphicFramePr>
            <a:graphicFrameLocks noGrp="1"/>
          </p:cNvGraphicFramePr>
          <p:nvPr>
            <p:ph idx="1"/>
            <p:extLst>
              <p:ext uri="{D42A27DB-BD31-4B8C-83A1-F6EECF244321}">
                <p14:modId xmlns:p14="http://schemas.microsoft.com/office/powerpoint/2010/main" val="106047031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088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4F6D5-A645-654F-30CC-E0D4FC877A48}"/>
              </a:ext>
            </a:extLst>
          </p:cNvPr>
          <p:cNvSpPr>
            <a:spLocks noGrp="1"/>
          </p:cNvSpPr>
          <p:nvPr>
            <p:ph type="title"/>
          </p:nvPr>
        </p:nvSpPr>
        <p:spPr>
          <a:xfrm>
            <a:off x="301657" y="1420926"/>
            <a:ext cx="11594969" cy="1325563"/>
          </a:xfrm>
        </p:spPr>
        <p:txBody>
          <a:bodyPr anchor="ctr">
            <a:normAutofit/>
          </a:bodyPr>
          <a:lstStyle/>
          <a:p>
            <a:r>
              <a:rPr lang="en-GB" b="1" dirty="0"/>
              <a:t>How Emotionally Intelligent are you?</a:t>
            </a:r>
          </a:p>
        </p:txBody>
      </p:sp>
      <p:pic>
        <p:nvPicPr>
          <p:cNvPr id="5" name="Picture 4" descr="Wood human figure">
            <a:extLst>
              <a:ext uri="{FF2B5EF4-FFF2-40B4-BE49-F238E27FC236}">
                <a16:creationId xmlns:a16="http://schemas.microsoft.com/office/drawing/2014/main" id="{F4E59055-E9DE-BD63-A866-76F83512EAE5}"/>
              </a:ext>
            </a:extLst>
          </p:cNvPr>
          <p:cNvPicPr>
            <a:picLocks noChangeAspect="1"/>
          </p:cNvPicPr>
          <p:nvPr/>
        </p:nvPicPr>
        <p:blipFill>
          <a:blip r:embed="rId3"/>
          <a:srcRect t="4575" r="-1" b="48247"/>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4042636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A2329-5AEA-1935-9249-8EB5FA8C429F}"/>
              </a:ext>
            </a:extLst>
          </p:cNvPr>
          <p:cNvSpPr>
            <a:spLocks noGrp="1"/>
          </p:cNvSpPr>
          <p:nvPr>
            <p:ph type="title"/>
          </p:nvPr>
        </p:nvSpPr>
        <p:spPr>
          <a:xfrm>
            <a:off x="358219" y="365125"/>
            <a:ext cx="11481847" cy="1325563"/>
          </a:xfrm>
        </p:spPr>
        <p:txBody>
          <a:bodyPr anchor="ctr">
            <a:normAutofit/>
          </a:bodyPr>
          <a:lstStyle/>
          <a:p>
            <a:pPr algn="ctr"/>
            <a:r>
              <a:rPr lang="en-GB" sz="4800" b="1" dirty="0"/>
              <a:t>Kindness in Leadership</a:t>
            </a:r>
          </a:p>
        </p:txBody>
      </p:sp>
      <p:sp>
        <p:nvSpPr>
          <p:cNvPr id="3" name="Content Placeholder 2">
            <a:extLst>
              <a:ext uri="{FF2B5EF4-FFF2-40B4-BE49-F238E27FC236}">
                <a16:creationId xmlns:a16="http://schemas.microsoft.com/office/drawing/2014/main" id="{290C6636-76C2-9459-BDF0-A83331BB807C}"/>
              </a:ext>
            </a:extLst>
          </p:cNvPr>
          <p:cNvSpPr>
            <a:spLocks noGrp="1"/>
          </p:cNvSpPr>
          <p:nvPr>
            <p:ph idx="1"/>
          </p:nvPr>
        </p:nvSpPr>
        <p:spPr>
          <a:xfrm>
            <a:off x="358219" y="1825625"/>
            <a:ext cx="5645673" cy="3575934"/>
          </a:xfrm>
        </p:spPr>
        <p:txBody>
          <a:bodyPr>
            <a:normAutofit/>
          </a:bodyPr>
          <a:lstStyle/>
          <a:p>
            <a:pPr marL="0" indent="0">
              <a:buNone/>
            </a:pPr>
            <a:r>
              <a:rPr lang="en-GB" sz="4000" dirty="0"/>
              <a:t>Is the word ‘kind’ normally associated with leadership?</a:t>
            </a:r>
          </a:p>
          <a:p>
            <a:pPr marL="0" indent="0">
              <a:buNone/>
            </a:pPr>
            <a:r>
              <a:rPr lang="en-GB" sz="4000" dirty="0"/>
              <a:t>If not, why not?</a:t>
            </a:r>
          </a:p>
        </p:txBody>
      </p:sp>
      <p:pic>
        <p:nvPicPr>
          <p:cNvPr id="6" name="Picture 5" descr="Two colleagues planning on board with sticky notes">
            <a:extLst>
              <a:ext uri="{FF2B5EF4-FFF2-40B4-BE49-F238E27FC236}">
                <a16:creationId xmlns:a16="http://schemas.microsoft.com/office/drawing/2014/main" id="{06871365-C1B8-E927-BB7C-F1AF9F933BC2}"/>
              </a:ext>
            </a:extLst>
          </p:cNvPr>
          <p:cNvPicPr>
            <a:picLocks noChangeAspect="1"/>
          </p:cNvPicPr>
          <p:nvPr/>
        </p:nvPicPr>
        <p:blipFill>
          <a:blip r:embed="rId3"/>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053037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C8643-0923-524E-4B26-8F8279ED63B5}"/>
              </a:ext>
            </a:extLst>
          </p:cNvPr>
          <p:cNvSpPr>
            <a:spLocks noGrp="1"/>
          </p:cNvSpPr>
          <p:nvPr>
            <p:ph type="title"/>
          </p:nvPr>
        </p:nvSpPr>
        <p:spPr>
          <a:xfrm>
            <a:off x="301657" y="1420926"/>
            <a:ext cx="11594969" cy="584337"/>
          </a:xfrm>
        </p:spPr>
        <p:txBody>
          <a:bodyPr anchor="ctr">
            <a:normAutofit fontScale="90000"/>
          </a:bodyPr>
          <a:lstStyle/>
          <a:p>
            <a:r>
              <a:rPr lang="en-GB" b="1" dirty="0"/>
              <a:t>Kindness</a:t>
            </a:r>
          </a:p>
        </p:txBody>
      </p:sp>
      <p:graphicFrame>
        <p:nvGraphicFramePr>
          <p:cNvPr id="5" name="Content Placeholder 2">
            <a:extLst>
              <a:ext uri="{FF2B5EF4-FFF2-40B4-BE49-F238E27FC236}">
                <a16:creationId xmlns:a16="http://schemas.microsoft.com/office/drawing/2014/main" id="{FB71D1B6-BC6D-AC2D-A7BE-9F2CAD4A1DBA}"/>
              </a:ext>
            </a:extLst>
          </p:cNvPr>
          <p:cNvGraphicFramePr>
            <a:graphicFrameLocks noGrp="1"/>
          </p:cNvGraphicFramePr>
          <p:nvPr>
            <p:ph idx="1"/>
            <p:extLst>
              <p:ext uri="{D42A27DB-BD31-4B8C-83A1-F6EECF244321}">
                <p14:modId xmlns:p14="http://schemas.microsoft.com/office/powerpoint/2010/main" val="356220540"/>
              </p:ext>
            </p:extLst>
          </p:nvPr>
        </p:nvGraphicFramePr>
        <p:xfrm>
          <a:off x="301657" y="2117558"/>
          <a:ext cx="11594969" cy="441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3870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E0D0-0F6D-7EAF-0853-2E400817F914}"/>
              </a:ext>
            </a:extLst>
          </p:cNvPr>
          <p:cNvSpPr>
            <a:spLocks noGrp="1"/>
          </p:cNvSpPr>
          <p:nvPr>
            <p:ph type="title"/>
          </p:nvPr>
        </p:nvSpPr>
        <p:spPr>
          <a:xfrm>
            <a:off x="358219" y="365126"/>
            <a:ext cx="11481847" cy="324686"/>
          </a:xfrm>
        </p:spPr>
        <p:txBody>
          <a:bodyPr>
            <a:normAutofit fontScale="90000"/>
          </a:bodyPr>
          <a:lstStyle/>
          <a:p>
            <a:r>
              <a:rPr lang="en-GB" b="1" dirty="0"/>
              <a:t>Civility</a:t>
            </a:r>
          </a:p>
        </p:txBody>
      </p:sp>
      <p:pic>
        <p:nvPicPr>
          <p:cNvPr id="4" name="Online Media 3" title="When rudeness in teams turns deadly | Chris Turner | TEDxExeter">
            <a:hlinkClick r:id="" action="ppaction://media"/>
            <a:extLst>
              <a:ext uri="{FF2B5EF4-FFF2-40B4-BE49-F238E27FC236}">
                <a16:creationId xmlns:a16="http://schemas.microsoft.com/office/drawing/2014/main" id="{C66A2D47-5E5F-6E34-A7BA-2C1A90999936}"/>
              </a:ext>
            </a:extLst>
          </p:cNvPr>
          <p:cNvPicPr>
            <a:picLocks noGrp="1" noRot="1" noChangeAspect="1"/>
          </p:cNvPicPr>
          <p:nvPr>
            <p:ph idx="1"/>
            <a:videoFile r:link="rId1"/>
          </p:nvPr>
        </p:nvPicPr>
        <p:blipFill>
          <a:blip r:embed="rId4"/>
          <a:stretch>
            <a:fillRect/>
          </a:stretch>
        </p:blipFill>
        <p:spPr>
          <a:xfrm>
            <a:off x="2470484" y="914400"/>
            <a:ext cx="7218948" cy="4487863"/>
          </a:xfrm>
          <a:prstGeom prst="rect">
            <a:avLst/>
          </a:prstGeom>
        </p:spPr>
      </p:pic>
    </p:spTree>
    <p:extLst>
      <p:ext uri="{BB962C8B-B14F-4D97-AF65-F5344CB8AC3E}">
        <p14:creationId xmlns:p14="http://schemas.microsoft.com/office/powerpoint/2010/main" val="422758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4CA4-8D33-1C1E-DCAB-EA965FDFFEA3}"/>
              </a:ext>
            </a:extLst>
          </p:cNvPr>
          <p:cNvSpPr>
            <a:spLocks noGrp="1"/>
          </p:cNvSpPr>
          <p:nvPr>
            <p:ph type="title"/>
          </p:nvPr>
        </p:nvSpPr>
        <p:spPr>
          <a:xfrm>
            <a:off x="358219" y="365125"/>
            <a:ext cx="11481847" cy="613443"/>
          </a:xfrm>
        </p:spPr>
        <p:txBody>
          <a:bodyPr>
            <a:noAutofit/>
          </a:bodyPr>
          <a:lstStyle/>
          <a:p>
            <a:pPr algn="ctr"/>
            <a:r>
              <a:rPr lang="en-GB" b="1" dirty="0"/>
              <a:t>Compassionate Leadership</a:t>
            </a:r>
          </a:p>
        </p:txBody>
      </p:sp>
      <p:sp>
        <p:nvSpPr>
          <p:cNvPr id="3" name="Content Placeholder 2">
            <a:extLst>
              <a:ext uri="{FF2B5EF4-FFF2-40B4-BE49-F238E27FC236}">
                <a16:creationId xmlns:a16="http://schemas.microsoft.com/office/drawing/2014/main" id="{C14CA390-64D2-3F57-D6DB-B8050FFE0E2A}"/>
              </a:ext>
            </a:extLst>
          </p:cNvPr>
          <p:cNvSpPr>
            <a:spLocks noGrp="1"/>
          </p:cNvSpPr>
          <p:nvPr>
            <p:ph idx="1"/>
          </p:nvPr>
        </p:nvSpPr>
        <p:spPr>
          <a:xfrm>
            <a:off x="358219" y="1331495"/>
            <a:ext cx="11481847" cy="4070064"/>
          </a:xfr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Leaders who listen, understand </a:t>
            </a:r>
            <a:r>
              <a:rPr kumimoji="0" lang="en-GB" sz="3200" b="0" i="0" u="sng" strike="noStrike" kern="1200" cap="none" spc="0" normalizeH="0" baseline="0" noProof="0" dirty="0">
                <a:ln>
                  <a:noFill/>
                </a:ln>
                <a:solidFill>
                  <a:prstClr val="black"/>
                </a:solidFill>
                <a:effectLst/>
                <a:uLnTx/>
                <a:uFillTx/>
                <a:latin typeface="Myriad Pro"/>
                <a:ea typeface="+mn-ea"/>
                <a:cs typeface="+mn-cs"/>
              </a:rPr>
              <a:t>and help</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This creates a supportive environment that encourages  the greater wellbeing of staff, leading to higher levels of  innovation, engagement and ultimately performance</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							(West, 2019)</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A good source – www.kingsfund.org.uk</a:t>
            </a:r>
          </a:p>
          <a:p>
            <a:endParaRPr lang="en-GB" dirty="0"/>
          </a:p>
        </p:txBody>
      </p:sp>
    </p:spTree>
    <p:extLst>
      <p:ext uri="{BB962C8B-B14F-4D97-AF65-F5344CB8AC3E}">
        <p14:creationId xmlns:p14="http://schemas.microsoft.com/office/powerpoint/2010/main" val="310431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1325563"/>
          </a:xfrm>
        </p:spPr>
        <p:txBody>
          <a:bodyPr anchor="ctr">
            <a:normAutofit/>
          </a:bodyPr>
          <a:lstStyle/>
          <a:p>
            <a:r>
              <a:rPr lang="en-GB" b="1" dirty="0"/>
              <a:t>What have we learnt?</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255089725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7D96F-9B86-351D-52CE-67A6EC642090}"/>
              </a:ext>
            </a:extLst>
          </p:cNvPr>
          <p:cNvSpPr>
            <a:spLocks noGrp="1"/>
          </p:cNvSpPr>
          <p:nvPr>
            <p:ph type="title"/>
          </p:nvPr>
        </p:nvSpPr>
        <p:spPr/>
        <p:txBody>
          <a:bodyPr/>
          <a:lstStyle/>
          <a:p>
            <a:r>
              <a:rPr lang="en-GB" b="1" dirty="0"/>
              <a:t>Useful References</a:t>
            </a:r>
          </a:p>
        </p:txBody>
      </p:sp>
      <p:sp>
        <p:nvSpPr>
          <p:cNvPr id="3" name="Content Placeholder 2">
            <a:extLst>
              <a:ext uri="{FF2B5EF4-FFF2-40B4-BE49-F238E27FC236}">
                <a16:creationId xmlns:a16="http://schemas.microsoft.com/office/drawing/2014/main" id="{F7DDF85F-C165-82A8-17B7-5528D38EC097}"/>
              </a:ext>
            </a:extLst>
          </p:cNvPr>
          <p:cNvSpPr>
            <a:spLocks noGrp="1"/>
          </p:cNvSpPr>
          <p:nvPr>
            <p:ph idx="1"/>
          </p:nvPr>
        </p:nvSpPr>
        <p:spPr/>
        <p:txBody>
          <a:bodyPr>
            <a:normAutofit fontScale="92500"/>
          </a:bodyPr>
          <a:lstStyle/>
          <a:p>
            <a:pPr marL="0" indent="0">
              <a:buNone/>
            </a:pPr>
            <a:r>
              <a:rPr lang="en-GB" dirty="0"/>
              <a:t>CIPD (2025) </a:t>
            </a:r>
            <a:r>
              <a:rPr lang="en-GB" i="1" dirty="0"/>
              <a:t>Role of HR in selecting and developing senior leaders</a:t>
            </a:r>
            <a:r>
              <a:rPr lang="en-GB" dirty="0"/>
              <a:t>. Available at: </a:t>
            </a:r>
            <a:r>
              <a:rPr lang="en-GB" dirty="0">
                <a:hlinkClick r:id="rId3"/>
              </a:rPr>
              <a:t>https://www.cipd.org/globalassets/media/knowledge/knowledge-hub/reports/2025-pdfs/8905-role-of-hr-selecting-developing-leaders.pdf</a:t>
            </a:r>
            <a:r>
              <a:rPr lang="en-GB" dirty="0"/>
              <a:t> (Accessed: 7 October 2025). </a:t>
            </a:r>
          </a:p>
          <a:p>
            <a:pPr marL="0" indent="0">
              <a:buNone/>
            </a:pPr>
            <a:r>
              <a:rPr lang="en-GB" dirty="0"/>
              <a:t>Nilsson, H. </a:t>
            </a:r>
            <a:r>
              <a:rPr lang="en-GB" i="1" dirty="0"/>
              <a:t>et al.</a:t>
            </a:r>
            <a:r>
              <a:rPr lang="en-GB" dirty="0"/>
              <a:t> (2023) ‘The Bright Triad of Mindful Leadership: An Alternative to the Dark Triad of Leadership’, </a:t>
            </a:r>
            <a:r>
              <a:rPr lang="en-GB" i="1" dirty="0"/>
              <a:t>Psychology of leaders and leadership (Print)</a:t>
            </a:r>
            <a:r>
              <a:rPr lang="en-GB" dirty="0"/>
              <a:t>, 26(1), pp. 67–91. Available at: </a:t>
            </a:r>
            <a:r>
              <a:rPr lang="en-GB" u="sng" dirty="0">
                <a:hlinkClick r:id="rId4"/>
              </a:rPr>
              <a:t>https://doi.org/10.1037/mgr0000138</a:t>
            </a:r>
            <a:r>
              <a:rPr lang="en-GB" dirty="0"/>
              <a:t>.</a:t>
            </a:r>
          </a:p>
          <a:p>
            <a:pPr marL="0" indent="0">
              <a:buNone/>
            </a:pPr>
            <a:r>
              <a:rPr lang="en-GB" dirty="0"/>
              <a:t>Northouse, P. </a:t>
            </a:r>
            <a:r>
              <a:rPr lang="en-GB"/>
              <a:t>G. </a:t>
            </a:r>
            <a:r>
              <a:rPr lang="en-GB" dirty="0"/>
              <a:t>(2023) </a:t>
            </a:r>
            <a:r>
              <a:rPr lang="en-GB" i="1" dirty="0"/>
              <a:t>Introduction to Leadership: Concepts and Practice</a:t>
            </a:r>
            <a:r>
              <a:rPr lang="en-GB" dirty="0"/>
              <a:t>. 6</a:t>
            </a:r>
            <a:r>
              <a:rPr lang="en-GB" baseline="30000" dirty="0"/>
              <a:t>th</a:t>
            </a:r>
            <a:r>
              <a:rPr lang="en-GB" dirty="0"/>
              <a:t> </a:t>
            </a:r>
            <a:r>
              <a:rPr lang="en-GB" dirty="0" err="1"/>
              <a:t>edn</a:t>
            </a:r>
            <a:r>
              <a:rPr lang="en-GB" dirty="0"/>
              <a:t>. Sage Publications Ltd. </a:t>
            </a:r>
          </a:p>
          <a:p>
            <a:pPr marL="0" indent="0">
              <a:buNone/>
            </a:pPr>
            <a:endParaRPr lang="en-GB" dirty="0"/>
          </a:p>
        </p:txBody>
      </p:sp>
    </p:spTree>
    <p:extLst>
      <p:ext uri="{BB962C8B-B14F-4D97-AF65-F5344CB8AC3E}">
        <p14:creationId xmlns:p14="http://schemas.microsoft.com/office/powerpoint/2010/main" val="3355457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C1B94-B0A8-DA29-4AAA-CC94D9FD2899}"/>
              </a:ext>
            </a:extLst>
          </p:cNvPr>
          <p:cNvSpPr>
            <a:spLocks noGrp="1"/>
          </p:cNvSpPr>
          <p:nvPr>
            <p:ph type="title"/>
          </p:nvPr>
        </p:nvSpPr>
        <p:spPr/>
        <p:txBody>
          <a:bodyPr/>
          <a:lstStyle/>
          <a:p>
            <a:pPr algn="ctr"/>
            <a:r>
              <a:rPr lang="en-GB" b="1" dirty="0"/>
              <a:t>Assignment</a:t>
            </a:r>
          </a:p>
        </p:txBody>
      </p:sp>
      <p:pic>
        <p:nvPicPr>
          <p:cNvPr id="5" name="Content Placeholder 4" descr="Pastel checklist and pencil">
            <a:extLst>
              <a:ext uri="{FF2B5EF4-FFF2-40B4-BE49-F238E27FC236}">
                <a16:creationId xmlns:a16="http://schemas.microsoft.com/office/drawing/2014/main" id="{1D0DEA6B-888F-106A-DFAD-E6DC602BDBEB}"/>
              </a:ext>
            </a:extLst>
          </p:cNvPr>
          <p:cNvPicPr>
            <a:picLocks noGrp="1" noChangeAspect="1"/>
          </p:cNvPicPr>
          <p:nvPr>
            <p:ph idx="1"/>
          </p:nvPr>
        </p:nvPicPr>
        <p:blipFill>
          <a:blip r:embed="rId3"/>
          <a:stretch>
            <a:fillRect/>
          </a:stretch>
        </p:blipFill>
        <p:spPr>
          <a:xfrm>
            <a:off x="3913452" y="1825625"/>
            <a:ext cx="4371446" cy="3576638"/>
          </a:xfrm>
        </p:spPr>
      </p:pic>
    </p:spTree>
    <p:extLst>
      <p:ext uri="{BB962C8B-B14F-4D97-AF65-F5344CB8AC3E}">
        <p14:creationId xmlns:p14="http://schemas.microsoft.com/office/powerpoint/2010/main" val="3456237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A0563-43E9-6D5A-587C-6B01D1F50818}"/>
              </a:ext>
            </a:extLst>
          </p:cNvPr>
          <p:cNvSpPr>
            <a:spLocks noGrp="1"/>
          </p:cNvSpPr>
          <p:nvPr>
            <p:ph type="title"/>
          </p:nvPr>
        </p:nvSpPr>
        <p:spPr/>
        <p:txBody>
          <a:bodyPr/>
          <a:lstStyle/>
          <a:p>
            <a:pPr algn="ctr"/>
            <a:r>
              <a:rPr lang="en-GB" b="1" dirty="0"/>
              <a:t>Presentation Skills</a:t>
            </a:r>
          </a:p>
        </p:txBody>
      </p:sp>
      <p:pic>
        <p:nvPicPr>
          <p:cNvPr id="4" name="Online Media 3" title="Why You Freeze In Conversations (Even If You're Smart!)">
            <a:hlinkClick r:id="" action="ppaction://media"/>
            <a:extLst>
              <a:ext uri="{FF2B5EF4-FFF2-40B4-BE49-F238E27FC236}">
                <a16:creationId xmlns:a16="http://schemas.microsoft.com/office/drawing/2014/main" id="{1CD763EF-18B2-0116-EA15-195CF47A897C}"/>
              </a:ext>
            </a:extLst>
          </p:cNvPr>
          <p:cNvPicPr>
            <a:picLocks noGrp="1" noRot="1" noChangeAspect="1"/>
          </p:cNvPicPr>
          <p:nvPr>
            <p:ph idx="1"/>
            <a:videoFile r:link="rId1"/>
          </p:nvPr>
        </p:nvPicPr>
        <p:blipFill>
          <a:blip r:embed="rId4"/>
          <a:stretch>
            <a:fillRect/>
          </a:stretch>
        </p:blipFill>
        <p:spPr>
          <a:xfrm>
            <a:off x="2630905" y="1524000"/>
            <a:ext cx="7074569" cy="3878263"/>
          </a:xfrm>
          <a:prstGeom prst="rect">
            <a:avLst/>
          </a:prstGeom>
        </p:spPr>
      </p:pic>
    </p:spTree>
    <p:extLst>
      <p:ext uri="{BB962C8B-B14F-4D97-AF65-F5344CB8AC3E}">
        <p14:creationId xmlns:p14="http://schemas.microsoft.com/office/powerpoint/2010/main" val="36566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591</TotalTime>
  <Words>1455</Words>
  <Application>Microsoft Office PowerPoint</Application>
  <PresentationFormat>Widescreen</PresentationFormat>
  <Paragraphs>142</Paragraphs>
  <Slides>21</Slides>
  <Notes>17</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21</vt:i4>
      </vt:variant>
    </vt:vector>
  </HeadingPairs>
  <TitlesOfParts>
    <vt:vector size="30" baseType="lpstr">
      <vt:lpstr>Aptos</vt:lpstr>
      <vt:lpstr>Arial</vt:lpstr>
      <vt:lpstr>Calibri</vt:lpstr>
      <vt:lpstr>Calibri Light</vt:lpstr>
      <vt:lpstr>Lato</vt:lpstr>
      <vt:lpstr>Myriad Pro</vt:lpstr>
      <vt:lpstr>UWTSD Holding Page</vt:lpstr>
      <vt:lpstr>UWTSD Text 2</vt:lpstr>
      <vt:lpstr>UWTSD Logo Variations place image in Background</vt:lpstr>
      <vt:lpstr>PowerPoint Presentation</vt:lpstr>
      <vt:lpstr>Leadership and Change Week Three</vt:lpstr>
      <vt:lpstr>Role of Leader</vt:lpstr>
      <vt:lpstr>Reminder - Background</vt:lpstr>
      <vt:lpstr>Effective Managers</vt:lpstr>
      <vt:lpstr>Effective Senior Leaders (CIPD, 2025)</vt:lpstr>
      <vt:lpstr>Activity – From People Leaders to AI Managers</vt:lpstr>
      <vt:lpstr>Dark Side Tendencies</vt:lpstr>
      <vt:lpstr>The Toxic Triangle (Northouse, 2023)</vt:lpstr>
      <vt:lpstr>Dark Triad of Mindless Leadership </vt:lpstr>
      <vt:lpstr>Emotional Intelligence</vt:lpstr>
      <vt:lpstr>Goleman’s Competencies</vt:lpstr>
      <vt:lpstr>How Emotionally Intelligent are you?</vt:lpstr>
      <vt:lpstr>Kindness in Leadership</vt:lpstr>
      <vt:lpstr>Kindness</vt:lpstr>
      <vt:lpstr>Civility</vt:lpstr>
      <vt:lpstr>Compassionate Leadership</vt:lpstr>
      <vt:lpstr>What have we learnt?</vt:lpstr>
      <vt:lpstr>Useful References</vt:lpstr>
      <vt:lpstr>Assignment</vt:lpstr>
      <vt:lpstr>Presentation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18</cp:revision>
  <dcterms:created xsi:type="dcterms:W3CDTF">2021-03-09T15:35:42Z</dcterms:created>
  <dcterms:modified xsi:type="dcterms:W3CDTF">2025-10-12T15:14:48Z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