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theme/themeOverride2.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28" d="100"/>
          <a:sy n="28" d="100"/>
        </p:scale>
        <p:origin x="2237" y="14"/>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Polytropic</a:t>
            </a:r>
            <a:r>
              <a:rPr lang="en-GB" baseline="0"/>
              <a:t> Indices w &amp; w/o Combustion @2,000rpm</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5.8065675537511061E-2"/>
          <c:y val="0.1034493874919407"/>
          <c:w val="0.90240407850636217"/>
          <c:h val="0.70545317473613667"/>
        </c:manualLayout>
      </c:layout>
      <c:scatterChart>
        <c:scatterStyle val="lineMarker"/>
        <c:varyColors val="0"/>
        <c:ser>
          <c:idx val="1"/>
          <c:order val="1"/>
          <c:tx>
            <c:strRef>
              <c:f>'Polytropic Index Model'!$L$3</c:f>
              <c:strCache>
                <c:ptCount val="1"/>
                <c:pt idx="0">
                  <c:v>n(g)2000</c:v>
                </c:pt>
              </c:strCache>
              <c:extLst xmlns:c15="http://schemas.microsoft.com/office/drawing/2012/chart"/>
            </c:strRef>
          </c:tx>
          <c:spPr>
            <a:ln w="19050" cap="rnd">
              <a:solidFill>
                <a:schemeClr val="accent2"/>
              </a:solidFill>
              <a:round/>
            </a:ln>
            <a:effectLst/>
          </c:spPr>
          <c:marker>
            <c:symbol val="none"/>
          </c:marker>
          <c:xVal>
            <c:numRef>
              <c:f>'Polytropic Index Model'!$B$4:$B$364</c:f>
              <c:numCache>
                <c:formatCode>General</c:formatCode>
                <c:ptCount val="361"/>
                <c:pt idx="0">
                  <c:v>-180</c:v>
                </c:pt>
                <c:pt idx="1">
                  <c:v>-179</c:v>
                </c:pt>
                <c:pt idx="2">
                  <c:v>-178</c:v>
                </c:pt>
                <c:pt idx="3">
                  <c:v>-177</c:v>
                </c:pt>
                <c:pt idx="4">
                  <c:v>-176</c:v>
                </c:pt>
                <c:pt idx="5">
                  <c:v>-175</c:v>
                </c:pt>
                <c:pt idx="6">
                  <c:v>-174</c:v>
                </c:pt>
                <c:pt idx="7">
                  <c:v>-173</c:v>
                </c:pt>
                <c:pt idx="8">
                  <c:v>-172</c:v>
                </c:pt>
                <c:pt idx="9">
                  <c:v>-171</c:v>
                </c:pt>
                <c:pt idx="10">
                  <c:v>-170</c:v>
                </c:pt>
                <c:pt idx="11">
                  <c:v>-169</c:v>
                </c:pt>
                <c:pt idx="12">
                  <c:v>-168</c:v>
                </c:pt>
                <c:pt idx="13">
                  <c:v>-167</c:v>
                </c:pt>
                <c:pt idx="14">
                  <c:v>-166</c:v>
                </c:pt>
                <c:pt idx="15">
                  <c:v>-165</c:v>
                </c:pt>
                <c:pt idx="16">
                  <c:v>-164</c:v>
                </c:pt>
                <c:pt idx="17">
                  <c:v>-163</c:v>
                </c:pt>
                <c:pt idx="18">
                  <c:v>-162</c:v>
                </c:pt>
                <c:pt idx="19">
                  <c:v>-161</c:v>
                </c:pt>
                <c:pt idx="20">
                  <c:v>-160</c:v>
                </c:pt>
                <c:pt idx="21">
                  <c:v>-159</c:v>
                </c:pt>
                <c:pt idx="22">
                  <c:v>-158</c:v>
                </c:pt>
                <c:pt idx="23">
                  <c:v>-157</c:v>
                </c:pt>
                <c:pt idx="24">
                  <c:v>-156</c:v>
                </c:pt>
                <c:pt idx="25">
                  <c:v>-155</c:v>
                </c:pt>
                <c:pt idx="26">
                  <c:v>-154</c:v>
                </c:pt>
                <c:pt idx="27">
                  <c:v>-153</c:v>
                </c:pt>
                <c:pt idx="28">
                  <c:v>-152</c:v>
                </c:pt>
                <c:pt idx="29">
                  <c:v>-151</c:v>
                </c:pt>
                <c:pt idx="30">
                  <c:v>-150</c:v>
                </c:pt>
                <c:pt idx="31">
                  <c:v>-149</c:v>
                </c:pt>
                <c:pt idx="32">
                  <c:v>-148</c:v>
                </c:pt>
                <c:pt idx="33">
                  <c:v>-147</c:v>
                </c:pt>
                <c:pt idx="34">
                  <c:v>-146</c:v>
                </c:pt>
                <c:pt idx="35">
                  <c:v>-145</c:v>
                </c:pt>
                <c:pt idx="36">
                  <c:v>-144</c:v>
                </c:pt>
                <c:pt idx="37">
                  <c:v>-143</c:v>
                </c:pt>
                <c:pt idx="38">
                  <c:v>-142</c:v>
                </c:pt>
                <c:pt idx="39">
                  <c:v>-141</c:v>
                </c:pt>
                <c:pt idx="40">
                  <c:v>-140</c:v>
                </c:pt>
                <c:pt idx="41">
                  <c:v>-139</c:v>
                </c:pt>
                <c:pt idx="42">
                  <c:v>-138</c:v>
                </c:pt>
                <c:pt idx="43">
                  <c:v>-137</c:v>
                </c:pt>
                <c:pt idx="44">
                  <c:v>-136</c:v>
                </c:pt>
                <c:pt idx="45">
                  <c:v>-135</c:v>
                </c:pt>
                <c:pt idx="46">
                  <c:v>-134</c:v>
                </c:pt>
                <c:pt idx="47">
                  <c:v>-133</c:v>
                </c:pt>
                <c:pt idx="48">
                  <c:v>-132</c:v>
                </c:pt>
                <c:pt idx="49">
                  <c:v>-131</c:v>
                </c:pt>
                <c:pt idx="50">
                  <c:v>-130</c:v>
                </c:pt>
                <c:pt idx="51">
                  <c:v>-129</c:v>
                </c:pt>
                <c:pt idx="52">
                  <c:v>-128</c:v>
                </c:pt>
                <c:pt idx="53">
                  <c:v>-127</c:v>
                </c:pt>
                <c:pt idx="54">
                  <c:v>-126</c:v>
                </c:pt>
                <c:pt idx="55">
                  <c:v>-125</c:v>
                </c:pt>
                <c:pt idx="56">
                  <c:v>-124</c:v>
                </c:pt>
                <c:pt idx="57">
                  <c:v>-123</c:v>
                </c:pt>
                <c:pt idx="58">
                  <c:v>-122</c:v>
                </c:pt>
                <c:pt idx="59">
                  <c:v>-121</c:v>
                </c:pt>
                <c:pt idx="60">
                  <c:v>-120</c:v>
                </c:pt>
                <c:pt idx="61">
                  <c:v>-119</c:v>
                </c:pt>
                <c:pt idx="62">
                  <c:v>-118</c:v>
                </c:pt>
                <c:pt idx="63">
                  <c:v>-117</c:v>
                </c:pt>
                <c:pt idx="64">
                  <c:v>-116</c:v>
                </c:pt>
                <c:pt idx="65">
                  <c:v>-115</c:v>
                </c:pt>
                <c:pt idx="66">
                  <c:v>-114</c:v>
                </c:pt>
                <c:pt idx="67">
                  <c:v>-113</c:v>
                </c:pt>
                <c:pt idx="68">
                  <c:v>-112</c:v>
                </c:pt>
                <c:pt idx="69">
                  <c:v>-111</c:v>
                </c:pt>
                <c:pt idx="70">
                  <c:v>-110</c:v>
                </c:pt>
                <c:pt idx="71">
                  <c:v>-109</c:v>
                </c:pt>
                <c:pt idx="72">
                  <c:v>-108</c:v>
                </c:pt>
                <c:pt idx="73">
                  <c:v>-107</c:v>
                </c:pt>
                <c:pt idx="74">
                  <c:v>-106</c:v>
                </c:pt>
                <c:pt idx="75">
                  <c:v>-105</c:v>
                </c:pt>
                <c:pt idx="76">
                  <c:v>-104</c:v>
                </c:pt>
                <c:pt idx="77">
                  <c:v>-103</c:v>
                </c:pt>
                <c:pt idx="78">
                  <c:v>-102</c:v>
                </c:pt>
                <c:pt idx="79">
                  <c:v>-101</c:v>
                </c:pt>
                <c:pt idx="80">
                  <c:v>-100</c:v>
                </c:pt>
                <c:pt idx="81">
                  <c:v>-99</c:v>
                </c:pt>
                <c:pt idx="82">
                  <c:v>-98</c:v>
                </c:pt>
                <c:pt idx="83">
                  <c:v>-97</c:v>
                </c:pt>
                <c:pt idx="84">
                  <c:v>-96</c:v>
                </c:pt>
                <c:pt idx="85">
                  <c:v>-95</c:v>
                </c:pt>
                <c:pt idx="86">
                  <c:v>-94</c:v>
                </c:pt>
                <c:pt idx="87">
                  <c:v>-93</c:v>
                </c:pt>
                <c:pt idx="88">
                  <c:v>-92</c:v>
                </c:pt>
                <c:pt idx="89">
                  <c:v>-91</c:v>
                </c:pt>
                <c:pt idx="90">
                  <c:v>-90</c:v>
                </c:pt>
                <c:pt idx="91">
                  <c:v>-89</c:v>
                </c:pt>
                <c:pt idx="92">
                  <c:v>-88</c:v>
                </c:pt>
                <c:pt idx="93">
                  <c:v>-87</c:v>
                </c:pt>
                <c:pt idx="94">
                  <c:v>-86</c:v>
                </c:pt>
                <c:pt idx="95">
                  <c:v>-85</c:v>
                </c:pt>
                <c:pt idx="96">
                  <c:v>-84</c:v>
                </c:pt>
                <c:pt idx="97">
                  <c:v>-83</c:v>
                </c:pt>
                <c:pt idx="98">
                  <c:v>-82</c:v>
                </c:pt>
                <c:pt idx="99">
                  <c:v>-81</c:v>
                </c:pt>
                <c:pt idx="100">
                  <c:v>-80</c:v>
                </c:pt>
                <c:pt idx="101">
                  <c:v>-79</c:v>
                </c:pt>
                <c:pt idx="102">
                  <c:v>-78</c:v>
                </c:pt>
                <c:pt idx="103">
                  <c:v>-77</c:v>
                </c:pt>
                <c:pt idx="104">
                  <c:v>-76</c:v>
                </c:pt>
                <c:pt idx="105">
                  <c:v>-75</c:v>
                </c:pt>
                <c:pt idx="106">
                  <c:v>-74</c:v>
                </c:pt>
                <c:pt idx="107">
                  <c:v>-73</c:v>
                </c:pt>
                <c:pt idx="108">
                  <c:v>-72</c:v>
                </c:pt>
                <c:pt idx="109">
                  <c:v>-71</c:v>
                </c:pt>
                <c:pt idx="110">
                  <c:v>-70</c:v>
                </c:pt>
                <c:pt idx="111">
                  <c:v>-69</c:v>
                </c:pt>
                <c:pt idx="112">
                  <c:v>-68</c:v>
                </c:pt>
                <c:pt idx="113">
                  <c:v>-67</c:v>
                </c:pt>
                <c:pt idx="114">
                  <c:v>-66</c:v>
                </c:pt>
                <c:pt idx="115">
                  <c:v>-65</c:v>
                </c:pt>
                <c:pt idx="116">
                  <c:v>-64</c:v>
                </c:pt>
                <c:pt idx="117">
                  <c:v>-63</c:v>
                </c:pt>
                <c:pt idx="118">
                  <c:v>-62</c:v>
                </c:pt>
                <c:pt idx="119">
                  <c:v>-61</c:v>
                </c:pt>
                <c:pt idx="120">
                  <c:v>-60</c:v>
                </c:pt>
                <c:pt idx="121">
                  <c:v>-59</c:v>
                </c:pt>
                <c:pt idx="122">
                  <c:v>-58</c:v>
                </c:pt>
                <c:pt idx="123">
                  <c:v>-57</c:v>
                </c:pt>
                <c:pt idx="124">
                  <c:v>-56</c:v>
                </c:pt>
                <c:pt idx="125">
                  <c:v>-55</c:v>
                </c:pt>
                <c:pt idx="126">
                  <c:v>-54</c:v>
                </c:pt>
                <c:pt idx="127">
                  <c:v>-53</c:v>
                </c:pt>
                <c:pt idx="128">
                  <c:v>-52</c:v>
                </c:pt>
                <c:pt idx="129">
                  <c:v>-51</c:v>
                </c:pt>
                <c:pt idx="130">
                  <c:v>-50</c:v>
                </c:pt>
                <c:pt idx="131">
                  <c:v>-49</c:v>
                </c:pt>
                <c:pt idx="132">
                  <c:v>-48</c:v>
                </c:pt>
                <c:pt idx="133">
                  <c:v>-47</c:v>
                </c:pt>
                <c:pt idx="134">
                  <c:v>-46</c:v>
                </c:pt>
                <c:pt idx="135">
                  <c:v>-45</c:v>
                </c:pt>
                <c:pt idx="136">
                  <c:v>-44</c:v>
                </c:pt>
                <c:pt idx="137">
                  <c:v>-43</c:v>
                </c:pt>
                <c:pt idx="138">
                  <c:v>-42</c:v>
                </c:pt>
                <c:pt idx="139">
                  <c:v>-41</c:v>
                </c:pt>
                <c:pt idx="140">
                  <c:v>-40</c:v>
                </c:pt>
                <c:pt idx="141">
                  <c:v>-39</c:v>
                </c:pt>
                <c:pt idx="142">
                  <c:v>-38</c:v>
                </c:pt>
                <c:pt idx="143">
                  <c:v>-37</c:v>
                </c:pt>
                <c:pt idx="144">
                  <c:v>-36</c:v>
                </c:pt>
                <c:pt idx="145">
                  <c:v>-35</c:v>
                </c:pt>
                <c:pt idx="146">
                  <c:v>-34</c:v>
                </c:pt>
                <c:pt idx="147">
                  <c:v>-33</c:v>
                </c:pt>
                <c:pt idx="148">
                  <c:v>-32</c:v>
                </c:pt>
                <c:pt idx="149">
                  <c:v>-31</c:v>
                </c:pt>
                <c:pt idx="150">
                  <c:v>-30</c:v>
                </c:pt>
                <c:pt idx="151">
                  <c:v>-29</c:v>
                </c:pt>
                <c:pt idx="152">
                  <c:v>-28</c:v>
                </c:pt>
                <c:pt idx="153">
                  <c:v>-27</c:v>
                </c:pt>
                <c:pt idx="154">
                  <c:v>-26</c:v>
                </c:pt>
                <c:pt idx="155">
                  <c:v>-25</c:v>
                </c:pt>
                <c:pt idx="156">
                  <c:v>-24</c:v>
                </c:pt>
                <c:pt idx="157">
                  <c:v>-23</c:v>
                </c:pt>
                <c:pt idx="158">
                  <c:v>-22</c:v>
                </c:pt>
                <c:pt idx="159">
                  <c:v>-21</c:v>
                </c:pt>
                <c:pt idx="160">
                  <c:v>-20</c:v>
                </c:pt>
                <c:pt idx="161">
                  <c:v>-19</c:v>
                </c:pt>
                <c:pt idx="162">
                  <c:v>-18</c:v>
                </c:pt>
                <c:pt idx="163">
                  <c:v>-17</c:v>
                </c:pt>
                <c:pt idx="164">
                  <c:v>-16</c:v>
                </c:pt>
                <c:pt idx="165">
                  <c:v>-15</c:v>
                </c:pt>
                <c:pt idx="166">
                  <c:v>-14</c:v>
                </c:pt>
                <c:pt idx="167">
                  <c:v>-13</c:v>
                </c:pt>
                <c:pt idx="168">
                  <c:v>-12</c:v>
                </c:pt>
                <c:pt idx="169">
                  <c:v>-11</c:v>
                </c:pt>
                <c:pt idx="170">
                  <c:v>-10</c:v>
                </c:pt>
                <c:pt idx="171">
                  <c:v>-9</c:v>
                </c:pt>
                <c:pt idx="172">
                  <c:v>-8</c:v>
                </c:pt>
                <c:pt idx="173">
                  <c:v>-7</c:v>
                </c:pt>
                <c:pt idx="174">
                  <c:v>-6</c:v>
                </c:pt>
                <c:pt idx="175">
                  <c:v>-5</c:v>
                </c:pt>
                <c:pt idx="176">
                  <c:v>-4</c:v>
                </c:pt>
                <c:pt idx="177">
                  <c:v>-3</c:v>
                </c:pt>
                <c:pt idx="178">
                  <c:v>-2</c:v>
                </c:pt>
                <c:pt idx="179">
                  <c:v>-1</c:v>
                </c:pt>
                <c:pt idx="180">
                  <c:v>0</c:v>
                </c:pt>
                <c:pt idx="181">
                  <c:v>1</c:v>
                </c:pt>
                <c:pt idx="182">
                  <c:v>2</c:v>
                </c:pt>
                <c:pt idx="183">
                  <c:v>3</c:v>
                </c:pt>
                <c:pt idx="184">
                  <c:v>4</c:v>
                </c:pt>
                <c:pt idx="185">
                  <c:v>5</c:v>
                </c:pt>
                <c:pt idx="186">
                  <c:v>6</c:v>
                </c:pt>
                <c:pt idx="187">
                  <c:v>7</c:v>
                </c:pt>
                <c:pt idx="188">
                  <c:v>8</c:v>
                </c:pt>
                <c:pt idx="189">
                  <c:v>9</c:v>
                </c:pt>
                <c:pt idx="190">
                  <c:v>10</c:v>
                </c:pt>
                <c:pt idx="191">
                  <c:v>11</c:v>
                </c:pt>
                <c:pt idx="192">
                  <c:v>12</c:v>
                </c:pt>
                <c:pt idx="193">
                  <c:v>13</c:v>
                </c:pt>
                <c:pt idx="194">
                  <c:v>14</c:v>
                </c:pt>
                <c:pt idx="195">
                  <c:v>15</c:v>
                </c:pt>
                <c:pt idx="196">
                  <c:v>16</c:v>
                </c:pt>
                <c:pt idx="197">
                  <c:v>17</c:v>
                </c:pt>
                <c:pt idx="198">
                  <c:v>18</c:v>
                </c:pt>
                <c:pt idx="199">
                  <c:v>19</c:v>
                </c:pt>
                <c:pt idx="200">
                  <c:v>20</c:v>
                </c:pt>
                <c:pt idx="201">
                  <c:v>21</c:v>
                </c:pt>
                <c:pt idx="202">
                  <c:v>22</c:v>
                </c:pt>
                <c:pt idx="203">
                  <c:v>23</c:v>
                </c:pt>
                <c:pt idx="204">
                  <c:v>24</c:v>
                </c:pt>
                <c:pt idx="205">
                  <c:v>25</c:v>
                </c:pt>
                <c:pt idx="206">
                  <c:v>26</c:v>
                </c:pt>
                <c:pt idx="207">
                  <c:v>27</c:v>
                </c:pt>
                <c:pt idx="208">
                  <c:v>28</c:v>
                </c:pt>
                <c:pt idx="209">
                  <c:v>29</c:v>
                </c:pt>
                <c:pt idx="210">
                  <c:v>30</c:v>
                </c:pt>
                <c:pt idx="211">
                  <c:v>31</c:v>
                </c:pt>
                <c:pt idx="212">
                  <c:v>32</c:v>
                </c:pt>
                <c:pt idx="213">
                  <c:v>33</c:v>
                </c:pt>
                <c:pt idx="214">
                  <c:v>34</c:v>
                </c:pt>
                <c:pt idx="215">
                  <c:v>35</c:v>
                </c:pt>
                <c:pt idx="216">
                  <c:v>36</c:v>
                </c:pt>
                <c:pt idx="217">
                  <c:v>37</c:v>
                </c:pt>
                <c:pt idx="218">
                  <c:v>38</c:v>
                </c:pt>
                <c:pt idx="219">
                  <c:v>39</c:v>
                </c:pt>
                <c:pt idx="220">
                  <c:v>40</c:v>
                </c:pt>
                <c:pt idx="221">
                  <c:v>41</c:v>
                </c:pt>
                <c:pt idx="222">
                  <c:v>42</c:v>
                </c:pt>
                <c:pt idx="223">
                  <c:v>43</c:v>
                </c:pt>
                <c:pt idx="224">
                  <c:v>44</c:v>
                </c:pt>
                <c:pt idx="225">
                  <c:v>45</c:v>
                </c:pt>
                <c:pt idx="226">
                  <c:v>46</c:v>
                </c:pt>
                <c:pt idx="227">
                  <c:v>47</c:v>
                </c:pt>
                <c:pt idx="228">
                  <c:v>48</c:v>
                </c:pt>
                <c:pt idx="229">
                  <c:v>49</c:v>
                </c:pt>
                <c:pt idx="230">
                  <c:v>50</c:v>
                </c:pt>
                <c:pt idx="231">
                  <c:v>51</c:v>
                </c:pt>
                <c:pt idx="232">
                  <c:v>52</c:v>
                </c:pt>
                <c:pt idx="233">
                  <c:v>53</c:v>
                </c:pt>
                <c:pt idx="234">
                  <c:v>54</c:v>
                </c:pt>
                <c:pt idx="235">
                  <c:v>55</c:v>
                </c:pt>
                <c:pt idx="236">
                  <c:v>56</c:v>
                </c:pt>
                <c:pt idx="237">
                  <c:v>57</c:v>
                </c:pt>
                <c:pt idx="238">
                  <c:v>58</c:v>
                </c:pt>
                <c:pt idx="239">
                  <c:v>59</c:v>
                </c:pt>
                <c:pt idx="240">
                  <c:v>60</c:v>
                </c:pt>
                <c:pt idx="241">
                  <c:v>61</c:v>
                </c:pt>
                <c:pt idx="242">
                  <c:v>62</c:v>
                </c:pt>
                <c:pt idx="243">
                  <c:v>63</c:v>
                </c:pt>
                <c:pt idx="244">
                  <c:v>64</c:v>
                </c:pt>
                <c:pt idx="245">
                  <c:v>65</c:v>
                </c:pt>
                <c:pt idx="246">
                  <c:v>66</c:v>
                </c:pt>
                <c:pt idx="247">
                  <c:v>67</c:v>
                </c:pt>
                <c:pt idx="248">
                  <c:v>68</c:v>
                </c:pt>
                <c:pt idx="249">
                  <c:v>69</c:v>
                </c:pt>
                <c:pt idx="250">
                  <c:v>70</c:v>
                </c:pt>
                <c:pt idx="251">
                  <c:v>71</c:v>
                </c:pt>
                <c:pt idx="252">
                  <c:v>72</c:v>
                </c:pt>
                <c:pt idx="253">
                  <c:v>73</c:v>
                </c:pt>
                <c:pt idx="254">
                  <c:v>74</c:v>
                </c:pt>
                <c:pt idx="255">
                  <c:v>75</c:v>
                </c:pt>
                <c:pt idx="256">
                  <c:v>76</c:v>
                </c:pt>
                <c:pt idx="257">
                  <c:v>77</c:v>
                </c:pt>
                <c:pt idx="258">
                  <c:v>78</c:v>
                </c:pt>
                <c:pt idx="259">
                  <c:v>79</c:v>
                </c:pt>
                <c:pt idx="260">
                  <c:v>80</c:v>
                </c:pt>
                <c:pt idx="261">
                  <c:v>81</c:v>
                </c:pt>
                <c:pt idx="262">
                  <c:v>82</c:v>
                </c:pt>
                <c:pt idx="263">
                  <c:v>83</c:v>
                </c:pt>
                <c:pt idx="264">
                  <c:v>84</c:v>
                </c:pt>
                <c:pt idx="265">
                  <c:v>85</c:v>
                </c:pt>
                <c:pt idx="266">
                  <c:v>86</c:v>
                </c:pt>
                <c:pt idx="267">
                  <c:v>87</c:v>
                </c:pt>
                <c:pt idx="268">
                  <c:v>88</c:v>
                </c:pt>
                <c:pt idx="269">
                  <c:v>89</c:v>
                </c:pt>
                <c:pt idx="270">
                  <c:v>90</c:v>
                </c:pt>
                <c:pt idx="271">
                  <c:v>91</c:v>
                </c:pt>
                <c:pt idx="272">
                  <c:v>92</c:v>
                </c:pt>
                <c:pt idx="273">
                  <c:v>93</c:v>
                </c:pt>
                <c:pt idx="274">
                  <c:v>94</c:v>
                </c:pt>
                <c:pt idx="275">
                  <c:v>95</c:v>
                </c:pt>
                <c:pt idx="276">
                  <c:v>96</c:v>
                </c:pt>
                <c:pt idx="277">
                  <c:v>97</c:v>
                </c:pt>
                <c:pt idx="278">
                  <c:v>98</c:v>
                </c:pt>
                <c:pt idx="279">
                  <c:v>99</c:v>
                </c:pt>
                <c:pt idx="280">
                  <c:v>100</c:v>
                </c:pt>
                <c:pt idx="281">
                  <c:v>101</c:v>
                </c:pt>
                <c:pt idx="282">
                  <c:v>102</c:v>
                </c:pt>
                <c:pt idx="283">
                  <c:v>103</c:v>
                </c:pt>
                <c:pt idx="284">
                  <c:v>104</c:v>
                </c:pt>
                <c:pt idx="285">
                  <c:v>105</c:v>
                </c:pt>
                <c:pt idx="286">
                  <c:v>106</c:v>
                </c:pt>
                <c:pt idx="287">
                  <c:v>107</c:v>
                </c:pt>
                <c:pt idx="288">
                  <c:v>108</c:v>
                </c:pt>
                <c:pt idx="289">
                  <c:v>109</c:v>
                </c:pt>
                <c:pt idx="290">
                  <c:v>110</c:v>
                </c:pt>
                <c:pt idx="291">
                  <c:v>111</c:v>
                </c:pt>
                <c:pt idx="292">
                  <c:v>112</c:v>
                </c:pt>
                <c:pt idx="293">
                  <c:v>113</c:v>
                </c:pt>
                <c:pt idx="294">
                  <c:v>114</c:v>
                </c:pt>
                <c:pt idx="295">
                  <c:v>115</c:v>
                </c:pt>
                <c:pt idx="296">
                  <c:v>116</c:v>
                </c:pt>
                <c:pt idx="297">
                  <c:v>117</c:v>
                </c:pt>
                <c:pt idx="298">
                  <c:v>118</c:v>
                </c:pt>
                <c:pt idx="299">
                  <c:v>119</c:v>
                </c:pt>
                <c:pt idx="300">
                  <c:v>120</c:v>
                </c:pt>
                <c:pt idx="301">
                  <c:v>121</c:v>
                </c:pt>
                <c:pt idx="302">
                  <c:v>122</c:v>
                </c:pt>
                <c:pt idx="303">
                  <c:v>123</c:v>
                </c:pt>
                <c:pt idx="304">
                  <c:v>124</c:v>
                </c:pt>
                <c:pt idx="305">
                  <c:v>125</c:v>
                </c:pt>
                <c:pt idx="306">
                  <c:v>126</c:v>
                </c:pt>
                <c:pt idx="307">
                  <c:v>127</c:v>
                </c:pt>
                <c:pt idx="308">
                  <c:v>128</c:v>
                </c:pt>
                <c:pt idx="309">
                  <c:v>129</c:v>
                </c:pt>
                <c:pt idx="310">
                  <c:v>130</c:v>
                </c:pt>
                <c:pt idx="311">
                  <c:v>131</c:v>
                </c:pt>
                <c:pt idx="312">
                  <c:v>132</c:v>
                </c:pt>
                <c:pt idx="313">
                  <c:v>133</c:v>
                </c:pt>
                <c:pt idx="314">
                  <c:v>134</c:v>
                </c:pt>
                <c:pt idx="315">
                  <c:v>135</c:v>
                </c:pt>
                <c:pt idx="316">
                  <c:v>136</c:v>
                </c:pt>
                <c:pt idx="317">
                  <c:v>137</c:v>
                </c:pt>
                <c:pt idx="318">
                  <c:v>138</c:v>
                </c:pt>
                <c:pt idx="319">
                  <c:v>139</c:v>
                </c:pt>
                <c:pt idx="320">
                  <c:v>140</c:v>
                </c:pt>
                <c:pt idx="321">
                  <c:v>141</c:v>
                </c:pt>
                <c:pt idx="322">
                  <c:v>142</c:v>
                </c:pt>
                <c:pt idx="323">
                  <c:v>143</c:v>
                </c:pt>
                <c:pt idx="324">
                  <c:v>144</c:v>
                </c:pt>
                <c:pt idx="325">
                  <c:v>145</c:v>
                </c:pt>
                <c:pt idx="326">
                  <c:v>146</c:v>
                </c:pt>
                <c:pt idx="327">
                  <c:v>147</c:v>
                </c:pt>
                <c:pt idx="328">
                  <c:v>148</c:v>
                </c:pt>
                <c:pt idx="329">
                  <c:v>149</c:v>
                </c:pt>
                <c:pt idx="330">
                  <c:v>150</c:v>
                </c:pt>
                <c:pt idx="331">
                  <c:v>151</c:v>
                </c:pt>
                <c:pt idx="332">
                  <c:v>152</c:v>
                </c:pt>
                <c:pt idx="333">
                  <c:v>153</c:v>
                </c:pt>
                <c:pt idx="334">
                  <c:v>154</c:v>
                </c:pt>
                <c:pt idx="335">
                  <c:v>155</c:v>
                </c:pt>
                <c:pt idx="336">
                  <c:v>156</c:v>
                </c:pt>
                <c:pt idx="337">
                  <c:v>157</c:v>
                </c:pt>
                <c:pt idx="338">
                  <c:v>158</c:v>
                </c:pt>
                <c:pt idx="339">
                  <c:v>159</c:v>
                </c:pt>
                <c:pt idx="340">
                  <c:v>160</c:v>
                </c:pt>
                <c:pt idx="341">
                  <c:v>161</c:v>
                </c:pt>
                <c:pt idx="342">
                  <c:v>162</c:v>
                </c:pt>
                <c:pt idx="343">
                  <c:v>163</c:v>
                </c:pt>
                <c:pt idx="344">
                  <c:v>164</c:v>
                </c:pt>
                <c:pt idx="345">
                  <c:v>165</c:v>
                </c:pt>
                <c:pt idx="346">
                  <c:v>166</c:v>
                </c:pt>
                <c:pt idx="347">
                  <c:v>167</c:v>
                </c:pt>
                <c:pt idx="348">
                  <c:v>168</c:v>
                </c:pt>
                <c:pt idx="349">
                  <c:v>169</c:v>
                </c:pt>
                <c:pt idx="350">
                  <c:v>170</c:v>
                </c:pt>
                <c:pt idx="351">
                  <c:v>171</c:v>
                </c:pt>
                <c:pt idx="352">
                  <c:v>172</c:v>
                </c:pt>
                <c:pt idx="353">
                  <c:v>173</c:v>
                </c:pt>
                <c:pt idx="354">
                  <c:v>174</c:v>
                </c:pt>
                <c:pt idx="355">
                  <c:v>175</c:v>
                </c:pt>
                <c:pt idx="356">
                  <c:v>176</c:v>
                </c:pt>
                <c:pt idx="357">
                  <c:v>177</c:v>
                </c:pt>
                <c:pt idx="358">
                  <c:v>178</c:v>
                </c:pt>
                <c:pt idx="359">
                  <c:v>179</c:v>
                </c:pt>
                <c:pt idx="360">
                  <c:v>180</c:v>
                </c:pt>
              </c:numCache>
              <c:extLst xmlns:c15="http://schemas.microsoft.com/office/drawing/2012/chart"/>
            </c:numRef>
          </c:xVal>
          <c:yVal>
            <c:numRef>
              <c:f>'Polytropic Index Model'!$L$4:$L$364</c:f>
              <c:numCache>
                <c:formatCode>0.000</c:formatCode>
                <c:ptCount val="361"/>
                <c:pt idx="0">
                  <c:v>4.3087248415230546</c:v>
                </c:pt>
                <c:pt idx="1">
                  <c:v>0</c:v>
                </c:pt>
                <c:pt idx="2">
                  <c:v>-25.882233876341679</c:v>
                </c:pt>
                <c:pt idx="3">
                  <c:v>-5.1813861203288445</c:v>
                </c:pt>
                <c:pt idx="4">
                  <c:v>0</c:v>
                </c:pt>
                <c:pt idx="5">
                  <c:v>0</c:v>
                </c:pt>
                <c:pt idx="6">
                  <c:v>-1.7268910971460174</c:v>
                </c:pt>
                <c:pt idx="7">
                  <c:v>0</c:v>
                </c:pt>
                <c:pt idx="8">
                  <c:v>0</c:v>
                </c:pt>
                <c:pt idx="9">
                  <c:v>0</c:v>
                </c:pt>
                <c:pt idx="10">
                  <c:v>0</c:v>
                </c:pt>
                <c:pt idx="11">
                  <c:v>0.75930138866296271</c:v>
                </c:pt>
                <c:pt idx="12">
                  <c:v>1.3926684667549036</c:v>
                </c:pt>
                <c:pt idx="13">
                  <c:v>0</c:v>
                </c:pt>
                <c:pt idx="14">
                  <c:v>0</c:v>
                </c:pt>
                <c:pt idx="15">
                  <c:v>0.53432599366156586</c:v>
                </c:pt>
                <c:pt idx="16">
                  <c:v>0.49220886600194569</c:v>
                </c:pt>
                <c:pt idx="17">
                  <c:v>0.45605997724876535</c:v>
                </c:pt>
                <c:pt idx="18">
                  <c:v>0.86347875528119988</c:v>
                </c:pt>
                <c:pt idx="19">
                  <c:v>0.32260765380361872</c:v>
                </c:pt>
                <c:pt idx="20">
                  <c:v>1.5115134285721972</c:v>
                </c:pt>
                <c:pt idx="21">
                  <c:v>0.9364623514323992</c:v>
                </c:pt>
                <c:pt idx="22">
                  <c:v>1.0181270988210025</c:v>
                </c:pt>
                <c:pt idx="23">
                  <c:v>0.96189689476598705</c:v>
                </c:pt>
                <c:pt idx="24">
                  <c:v>1.1679605942472173</c:v>
                </c:pt>
                <c:pt idx="25">
                  <c:v>1.3985221535467514</c:v>
                </c:pt>
                <c:pt idx="26">
                  <c:v>1.3280673331605355</c:v>
                </c:pt>
                <c:pt idx="27">
                  <c:v>1.0647338499958483</c:v>
                </c:pt>
                <c:pt idx="28">
                  <c:v>1.166927743921135</c:v>
                </c:pt>
                <c:pt idx="29">
                  <c:v>0.92026044111258087</c:v>
                </c:pt>
                <c:pt idx="30">
                  <c:v>1.3885488039587437</c:v>
                </c:pt>
                <c:pt idx="31">
                  <c:v>1.0279549329516455</c:v>
                </c:pt>
                <c:pt idx="32">
                  <c:v>1.4547404047258761</c:v>
                </c:pt>
                <c:pt idx="33">
                  <c:v>1.3932961090535128</c:v>
                </c:pt>
                <c:pt idx="34">
                  <c:v>1.149520314619042</c:v>
                </c:pt>
                <c:pt idx="35">
                  <c:v>1.2556878151757043</c:v>
                </c:pt>
                <c:pt idx="36">
                  <c:v>1.2427160905285264</c:v>
                </c:pt>
                <c:pt idx="37">
                  <c:v>1.6850914353048791</c:v>
                </c:pt>
                <c:pt idx="38">
                  <c:v>1.8336890603270923</c:v>
                </c:pt>
                <c:pt idx="39">
                  <c:v>1.2078130704003383</c:v>
                </c:pt>
                <c:pt idx="40">
                  <c:v>1.257318426401604</c:v>
                </c:pt>
                <c:pt idx="41">
                  <c:v>1.4226387155832103</c:v>
                </c:pt>
                <c:pt idx="42">
                  <c:v>1.5257938833450975</c:v>
                </c:pt>
                <c:pt idx="43">
                  <c:v>1.272129706711211</c:v>
                </c:pt>
                <c:pt idx="44">
                  <c:v>1.4171202238313054</c:v>
                </c:pt>
                <c:pt idx="45">
                  <c:v>1.3924743341473282</c:v>
                </c:pt>
                <c:pt idx="46">
                  <c:v>1.2496474182933026</c:v>
                </c:pt>
                <c:pt idx="47">
                  <c:v>1.5251880788672025</c:v>
                </c:pt>
                <c:pt idx="48">
                  <c:v>1.2579012719019464</c:v>
                </c:pt>
                <c:pt idx="49">
                  <c:v>1.6579464931026016</c:v>
                </c:pt>
                <c:pt idx="50">
                  <c:v>1.3769191141135011</c:v>
                </c:pt>
                <c:pt idx="51">
                  <c:v>1.4574422231998163</c:v>
                </c:pt>
                <c:pt idx="52">
                  <c:v>1.289900488014226</c:v>
                </c:pt>
                <c:pt idx="53">
                  <c:v>1.4462816233166629</c:v>
                </c:pt>
                <c:pt idx="54">
                  <c:v>1.306287454148696</c:v>
                </c:pt>
                <c:pt idx="55">
                  <c:v>1.3745359390651823</c:v>
                </c:pt>
                <c:pt idx="56">
                  <c:v>1.399851642493287</c:v>
                </c:pt>
                <c:pt idx="57">
                  <c:v>1.2705177326502088</c:v>
                </c:pt>
                <c:pt idx="58">
                  <c:v>1.3126626180538468</c:v>
                </c:pt>
                <c:pt idx="59">
                  <c:v>1.4156409910186201</c:v>
                </c:pt>
                <c:pt idx="60">
                  <c:v>1.315614248166407</c:v>
                </c:pt>
                <c:pt idx="61">
                  <c:v>1.4184308790269231</c:v>
                </c:pt>
                <c:pt idx="62">
                  <c:v>1.3067869958113698</c:v>
                </c:pt>
                <c:pt idx="63">
                  <c:v>1.3343063521131189</c:v>
                </c:pt>
                <c:pt idx="64">
                  <c:v>1.3858130104886455</c:v>
                </c:pt>
                <c:pt idx="65">
                  <c:v>1.5184844901360657</c:v>
                </c:pt>
                <c:pt idx="66">
                  <c:v>1.3263133305576802</c:v>
                </c:pt>
                <c:pt idx="67">
                  <c:v>1.3994251748357132</c:v>
                </c:pt>
                <c:pt idx="68">
                  <c:v>1.428771195430977</c:v>
                </c:pt>
                <c:pt idx="69">
                  <c:v>1.4245390168909411</c:v>
                </c:pt>
                <c:pt idx="70">
                  <c:v>1.3785569238655828</c:v>
                </c:pt>
                <c:pt idx="71">
                  <c:v>1.3894572746439935</c:v>
                </c:pt>
                <c:pt idx="72">
                  <c:v>1.3976704547920826</c:v>
                </c:pt>
                <c:pt idx="73">
                  <c:v>1.4088557094807397</c:v>
                </c:pt>
                <c:pt idx="74">
                  <c:v>1.4963978646264444</c:v>
                </c:pt>
                <c:pt idx="75">
                  <c:v>1.4448835584051853</c:v>
                </c:pt>
                <c:pt idx="76">
                  <c:v>1.4006236714944782</c:v>
                </c:pt>
                <c:pt idx="77">
                  <c:v>1.3527110269221263</c:v>
                </c:pt>
                <c:pt idx="78">
                  <c:v>1.4806220483711949</c:v>
                </c:pt>
                <c:pt idx="79">
                  <c:v>1.4666630978066826</c:v>
                </c:pt>
                <c:pt idx="80">
                  <c:v>1.3733768655381478</c:v>
                </c:pt>
                <c:pt idx="81">
                  <c:v>1.4159267423210651</c:v>
                </c:pt>
                <c:pt idx="82">
                  <c:v>1.4175862893555373</c:v>
                </c:pt>
                <c:pt idx="83">
                  <c:v>1.4216235813642442</c:v>
                </c:pt>
                <c:pt idx="84">
                  <c:v>1.4301704697265305</c:v>
                </c:pt>
                <c:pt idx="85">
                  <c:v>1.3899338738917875</c:v>
                </c:pt>
                <c:pt idx="86">
                  <c:v>1.4324331483365709</c:v>
                </c:pt>
                <c:pt idx="87">
                  <c:v>1.3883564634245198</c:v>
                </c:pt>
                <c:pt idx="88">
                  <c:v>1.3654155512481589</c:v>
                </c:pt>
                <c:pt idx="89">
                  <c:v>1.3686967742738809</c:v>
                </c:pt>
                <c:pt idx="90">
                  <c:v>1.3867631718261411</c:v>
                </c:pt>
                <c:pt idx="91">
                  <c:v>1.3314844421630734</c:v>
                </c:pt>
                <c:pt idx="92">
                  <c:v>1.329500248480183</c:v>
                </c:pt>
                <c:pt idx="93">
                  <c:v>1.3459741603285096</c:v>
                </c:pt>
                <c:pt idx="94">
                  <c:v>1.3341291593720503</c:v>
                </c:pt>
                <c:pt idx="95">
                  <c:v>1.2976339087059519</c:v>
                </c:pt>
                <c:pt idx="96">
                  <c:v>1.3072142742098907</c:v>
                </c:pt>
                <c:pt idx="97">
                  <c:v>1.3091872304590557</c:v>
                </c:pt>
                <c:pt idx="98">
                  <c:v>1.3170404346398119</c:v>
                </c:pt>
                <c:pt idx="99">
                  <c:v>1.3136774297322009</c:v>
                </c:pt>
                <c:pt idx="100">
                  <c:v>1.3080711717881339</c:v>
                </c:pt>
                <c:pt idx="101">
                  <c:v>1.2699314231988346</c:v>
                </c:pt>
                <c:pt idx="102">
                  <c:v>1.2880631454524896</c:v>
                </c:pt>
                <c:pt idx="103">
                  <c:v>1.2134865615495074</c:v>
                </c:pt>
                <c:pt idx="104">
                  <c:v>1.2905658728561602</c:v>
                </c:pt>
                <c:pt idx="105">
                  <c:v>1.2226773154531412</c:v>
                </c:pt>
                <c:pt idx="106">
                  <c:v>1.241139280362606</c:v>
                </c:pt>
                <c:pt idx="107">
                  <c:v>1.2716683840445608</c:v>
                </c:pt>
                <c:pt idx="108">
                  <c:v>1.2345888173144244</c:v>
                </c:pt>
                <c:pt idx="109">
                  <c:v>1.2573978828645496</c:v>
                </c:pt>
                <c:pt idx="110">
                  <c:v>1.2874661941015646</c:v>
                </c:pt>
                <c:pt idx="111">
                  <c:v>1.2637942798783053</c:v>
                </c:pt>
                <c:pt idx="112">
                  <c:v>1.2460856315979292</c:v>
                </c:pt>
                <c:pt idx="113">
                  <c:v>1.2532540403950971</c:v>
                </c:pt>
                <c:pt idx="114">
                  <c:v>1.2883955501227271</c:v>
                </c:pt>
                <c:pt idx="115">
                  <c:v>1.2390378962424795</c:v>
                </c:pt>
                <c:pt idx="116">
                  <c:v>1.2511806202546958</c:v>
                </c:pt>
                <c:pt idx="117">
                  <c:v>1.2942412151257485</c:v>
                </c:pt>
                <c:pt idx="118">
                  <c:v>1.287049372602068</c:v>
                </c:pt>
                <c:pt idx="119">
                  <c:v>1.3004147464104299</c:v>
                </c:pt>
                <c:pt idx="120">
                  <c:v>1.2799066297574295</c:v>
                </c:pt>
                <c:pt idx="121">
                  <c:v>1.3004218656823738</c:v>
                </c:pt>
                <c:pt idx="122">
                  <c:v>1.2921301412005251</c:v>
                </c:pt>
                <c:pt idx="123">
                  <c:v>1.3095332592636342</c:v>
                </c:pt>
                <c:pt idx="124">
                  <c:v>1.3287585809448983</c:v>
                </c:pt>
                <c:pt idx="125">
                  <c:v>1.3184252699769585</c:v>
                </c:pt>
                <c:pt idx="126">
                  <c:v>1.319664366361234</c:v>
                </c:pt>
                <c:pt idx="127">
                  <c:v>1.3351524700437634</c:v>
                </c:pt>
                <c:pt idx="128">
                  <c:v>1.3330933501473516</c:v>
                </c:pt>
                <c:pt idx="129">
                  <c:v>1.3753787043820092</c:v>
                </c:pt>
                <c:pt idx="130">
                  <c:v>1.3589558555060988</c:v>
                </c:pt>
                <c:pt idx="131">
                  <c:v>1.3788717554857652</c:v>
                </c:pt>
                <c:pt idx="132">
                  <c:v>1.3448616449920558</c:v>
                </c:pt>
                <c:pt idx="133">
                  <c:v>1.3522324755817765</c:v>
                </c:pt>
                <c:pt idx="134">
                  <c:v>1.3800117521194188</c:v>
                </c:pt>
                <c:pt idx="135">
                  <c:v>1.3921831770543369</c:v>
                </c:pt>
                <c:pt idx="136">
                  <c:v>1.3868528723873705</c:v>
                </c:pt>
                <c:pt idx="137">
                  <c:v>1.4015406670545767</c:v>
                </c:pt>
                <c:pt idx="138">
                  <c:v>1.3839635943669455</c:v>
                </c:pt>
                <c:pt idx="139">
                  <c:v>1.372676499054607</c:v>
                </c:pt>
                <c:pt idx="140">
                  <c:v>1.3567511170144948</c:v>
                </c:pt>
                <c:pt idx="141">
                  <c:v>1.3466158083056254</c:v>
                </c:pt>
                <c:pt idx="142">
                  <c:v>1.3419534047789339</c:v>
                </c:pt>
                <c:pt idx="143">
                  <c:v>1.3549545796326821</c:v>
                </c:pt>
                <c:pt idx="144">
                  <c:v>1.3626162374931403</c:v>
                </c:pt>
                <c:pt idx="145">
                  <c:v>1.2820425334559105</c:v>
                </c:pt>
                <c:pt idx="146">
                  <c:v>1.2843437697673143</c:v>
                </c:pt>
                <c:pt idx="147">
                  <c:v>1.2763264789743458</c:v>
                </c:pt>
                <c:pt idx="148">
                  <c:v>1.276827689718161</c:v>
                </c:pt>
                <c:pt idx="149">
                  <c:v>1.2660856628661186</c:v>
                </c:pt>
                <c:pt idx="150">
                  <c:v>1.26379580725604</c:v>
                </c:pt>
                <c:pt idx="151">
                  <c:v>1.2601876181583338</c:v>
                </c:pt>
                <c:pt idx="152">
                  <c:v>1.2621185897381886</c:v>
                </c:pt>
                <c:pt idx="153">
                  <c:v>1.2535393427332298</c:v>
                </c:pt>
                <c:pt idx="154">
                  <c:v>1.2477697627149738</c:v>
                </c:pt>
                <c:pt idx="155">
                  <c:v>1.2595531977332817</c:v>
                </c:pt>
                <c:pt idx="156">
                  <c:v>1.2361034524562813</c:v>
                </c:pt>
                <c:pt idx="157">
                  <c:v>1.2868239227206471</c:v>
                </c:pt>
                <c:pt idx="158">
                  <c:v>1.2866377948537238</c:v>
                </c:pt>
                <c:pt idx="159">
                  <c:v>1.2695080670441483</c:v>
                </c:pt>
                <c:pt idx="160">
                  <c:v>1.2822024782840999</c:v>
                </c:pt>
                <c:pt idx="161">
                  <c:v>1.2754455505412863</c:v>
                </c:pt>
                <c:pt idx="162">
                  <c:v>1.2561931786742864</c:v>
                </c:pt>
                <c:pt idx="163">
                  <c:v>1.2639075113240446</c:v>
                </c:pt>
                <c:pt idx="164">
                  <c:v>1.2483641533165915</c:v>
                </c:pt>
                <c:pt idx="165">
                  <c:v>1.2406544733117557</c:v>
                </c:pt>
                <c:pt idx="166">
                  <c:v>1.2427419571197627</c:v>
                </c:pt>
                <c:pt idx="167">
                  <c:v>1.25040421984782</c:v>
                </c:pt>
                <c:pt idx="168">
                  <c:v>1.2154067253098906</c:v>
                </c:pt>
                <c:pt idx="169">
                  <c:v>1.2373292907746605</c:v>
                </c:pt>
                <c:pt idx="170">
                  <c:v>1.2474503058687101</c:v>
                </c:pt>
                <c:pt idx="171">
                  <c:v>1.2221159351519928</c:v>
                </c:pt>
                <c:pt idx="172">
                  <c:v>1.2218021130478276</c:v>
                </c:pt>
                <c:pt idx="173">
                  <c:v>1.1881761203765626</c:v>
                </c:pt>
                <c:pt idx="174">
                  <c:v>1.1799667718228377</c:v>
                </c:pt>
                <c:pt idx="175">
                  <c:v>1.1034555301286411</c:v>
                </c:pt>
                <c:pt idx="176">
                  <c:v>1.0879234681314531</c:v>
                </c:pt>
                <c:pt idx="177">
                  <c:v>1.0562881653886382</c:v>
                </c:pt>
                <c:pt idx="178">
                  <c:v>0.90628494509870394</c:v>
                </c:pt>
                <c:pt idx="179">
                  <c:v>0.2766638532712799</c:v>
                </c:pt>
                <c:pt idx="180">
                  <c:v>1.6418896974902299</c:v>
                </c:pt>
                <c:pt idx="181">
                  <c:v>1.5165322127262655</c:v>
                </c:pt>
                <c:pt idx="182">
                  <c:v>1.5240701846205837</c:v>
                </c:pt>
                <c:pt idx="183">
                  <c:v>1.3992392087985335</c:v>
                </c:pt>
                <c:pt idx="184">
                  <c:v>1.3543644980560521</c:v>
                </c:pt>
                <c:pt idx="185">
                  <c:v>1.3601820203560497</c:v>
                </c:pt>
                <c:pt idx="186">
                  <c:v>1.3359932273732165</c:v>
                </c:pt>
                <c:pt idx="187">
                  <c:v>1.3017628147414237</c:v>
                </c:pt>
                <c:pt idx="188">
                  <c:v>1.2508786109707632</c:v>
                </c:pt>
                <c:pt idx="189">
                  <c:v>1.1659669066686531</c:v>
                </c:pt>
                <c:pt idx="190">
                  <c:v>1.0397483354046464</c:v>
                </c:pt>
                <c:pt idx="191">
                  <c:v>0.85177395871389139</c:v>
                </c:pt>
                <c:pt idx="192">
                  <c:v>0.6341361464836448</c:v>
                </c:pt>
                <c:pt idx="193">
                  <c:v>0.3676798069563102</c:v>
                </c:pt>
                <c:pt idx="194">
                  <c:v>6.077556209418529E-2</c:v>
                </c:pt>
                <c:pt idx="195">
                  <c:v>-0.27147777241417687</c:v>
                </c:pt>
                <c:pt idx="196">
                  <c:v>-0.59130556582201832</c:v>
                </c:pt>
                <c:pt idx="197">
                  <c:v>-0.90725113628777665</c:v>
                </c:pt>
                <c:pt idx="198">
                  <c:v>-1.174830258579622</c:v>
                </c:pt>
                <c:pt idx="199">
                  <c:v>-1.4118933395249502</c:v>
                </c:pt>
                <c:pt idx="200">
                  <c:v>-1.6284952637455512</c:v>
                </c:pt>
                <c:pt idx="201">
                  <c:v>-1.8293310633395758</c:v>
                </c:pt>
                <c:pt idx="202">
                  <c:v>-1.9719809442866616</c:v>
                </c:pt>
                <c:pt idx="203">
                  <c:v>-2.0484577774473505</c:v>
                </c:pt>
                <c:pt idx="204">
                  <c:v>-2.0425616167773462</c:v>
                </c:pt>
                <c:pt idx="205">
                  <c:v>-1.9895694016275667</c:v>
                </c:pt>
                <c:pt idx="206">
                  <c:v>-1.8805912673277179</c:v>
                </c:pt>
                <c:pt idx="207">
                  <c:v>-1.7277734805184124</c:v>
                </c:pt>
                <c:pt idx="208">
                  <c:v>-1.5593714093934536</c:v>
                </c:pt>
                <c:pt idx="209">
                  <c:v>-1.3425035243971284</c:v>
                </c:pt>
                <c:pt idx="210">
                  <c:v>-1.1565783750488918</c:v>
                </c:pt>
                <c:pt idx="211">
                  <c:v>-0.94472765140860049</c:v>
                </c:pt>
                <c:pt idx="212">
                  <c:v>-0.73168615369932288</c:v>
                </c:pt>
                <c:pt idx="213">
                  <c:v>-0.5082463140043133</c:v>
                </c:pt>
                <c:pt idx="214">
                  <c:v>-0.28129983660178659</c:v>
                </c:pt>
                <c:pt idx="215">
                  <c:v>-6.4657261098141211E-2</c:v>
                </c:pt>
                <c:pt idx="216">
                  <c:v>0.14583811545309969</c:v>
                </c:pt>
                <c:pt idx="217">
                  <c:v>0.33782393343695011</c:v>
                </c:pt>
                <c:pt idx="218">
                  <c:v>0.51142277150505455</c:v>
                </c:pt>
                <c:pt idx="219">
                  <c:v>0.65801733156774611</c:v>
                </c:pt>
                <c:pt idx="220">
                  <c:v>0.77756100014308238</c:v>
                </c:pt>
                <c:pt idx="221">
                  <c:v>0.8576874172927208</c:v>
                </c:pt>
                <c:pt idx="222">
                  <c:v>0.91746496520313858</c:v>
                </c:pt>
                <c:pt idx="223">
                  <c:v>0.97998045703618464</c:v>
                </c:pt>
                <c:pt idx="224">
                  <c:v>1.0210846053365561</c:v>
                </c:pt>
                <c:pt idx="225">
                  <c:v>1.0494587872578773</c:v>
                </c:pt>
                <c:pt idx="226">
                  <c:v>1.0751619864999109</c:v>
                </c:pt>
                <c:pt idx="227">
                  <c:v>1.0920280295940321</c:v>
                </c:pt>
                <c:pt idx="228">
                  <c:v>1.115199369851017</c:v>
                </c:pt>
                <c:pt idx="229">
                  <c:v>1.1620465004114671</c:v>
                </c:pt>
                <c:pt idx="230">
                  <c:v>1.1775713297080022</c:v>
                </c:pt>
                <c:pt idx="231">
                  <c:v>1.1821134050823139</c:v>
                </c:pt>
                <c:pt idx="232">
                  <c:v>1.1910760120460124</c:v>
                </c:pt>
                <c:pt idx="233">
                  <c:v>1.204368394125344</c:v>
                </c:pt>
                <c:pt idx="234">
                  <c:v>1.2005709432421534</c:v>
                </c:pt>
                <c:pt idx="235">
                  <c:v>1.2027068389372335</c:v>
                </c:pt>
                <c:pt idx="236">
                  <c:v>1.2237219368418233</c:v>
                </c:pt>
                <c:pt idx="237">
                  <c:v>1.2270387190379062</c:v>
                </c:pt>
                <c:pt idx="238">
                  <c:v>1.2366925120572398</c:v>
                </c:pt>
                <c:pt idx="239">
                  <c:v>1.2346354974756555</c:v>
                </c:pt>
                <c:pt idx="240">
                  <c:v>1.2433346773247926</c:v>
                </c:pt>
                <c:pt idx="241">
                  <c:v>1.2461154583782326</c:v>
                </c:pt>
                <c:pt idx="242">
                  <c:v>1.2581547148442083</c:v>
                </c:pt>
                <c:pt idx="243">
                  <c:v>1.2632398917638208</c:v>
                </c:pt>
                <c:pt idx="244">
                  <c:v>1.2595336119808969</c:v>
                </c:pt>
                <c:pt idx="245">
                  <c:v>1.2630273548865987</c:v>
                </c:pt>
                <c:pt idx="246">
                  <c:v>1.2620075541976132</c:v>
                </c:pt>
                <c:pt idx="247">
                  <c:v>1.2370863251191271</c:v>
                </c:pt>
                <c:pt idx="248">
                  <c:v>1.2305112256246491</c:v>
                </c:pt>
                <c:pt idx="249">
                  <c:v>1.2396318210732074</c:v>
                </c:pt>
                <c:pt idx="250">
                  <c:v>1.2383118344275637</c:v>
                </c:pt>
                <c:pt idx="251">
                  <c:v>1.239664410822489</c:v>
                </c:pt>
                <c:pt idx="252">
                  <c:v>1.2410749797568017</c:v>
                </c:pt>
                <c:pt idx="253">
                  <c:v>1.232604836910397</c:v>
                </c:pt>
                <c:pt idx="254">
                  <c:v>1.2348185239365945</c:v>
                </c:pt>
                <c:pt idx="255">
                  <c:v>1.2353358941463457</c:v>
                </c:pt>
                <c:pt idx="256">
                  <c:v>1.2360808216302253</c:v>
                </c:pt>
                <c:pt idx="257">
                  <c:v>1.2386190817691534</c:v>
                </c:pt>
                <c:pt idx="258">
                  <c:v>1.2439076500741624</c:v>
                </c:pt>
                <c:pt idx="259">
                  <c:v>1.2649829241255353</c:v>
                </c:pt>
                <c:pt idx="260">
                  <c:v>1.2662868720125624</c:v>
                </c:pt>
                <c:pt idx="261">
                  <c:v>1.2648061193438958</c:v>
                </c:pt>
                <c:pt idx="262">
                  <c:v>1.2885226445082261</c:v>
                </c:pt>
                <c:pt idx="263">
                  <c:v>1.2704759710626556</c:v>
                </c:pt>
                <c:pt idx="264">
                  <c:v>1.2726214284137665</c:v>
                </c:pt>
                <c:pt idx="265">
                  <c:v>1.2588223718239016</c:v>
                </c:pt>
                <c:pt idx="266">
                  <c:v>1.2561779452109707</c:v>
                </c:pt>
                <c:pt idx="267">
                  <c:v>1.2577964717540555</c:v>
                </c:pt>
                <c:pt idx="268">
                  <c:v>1.2665024053012053</c:v>
                </c:pt>
                <c:pt idx="269">
                  <c:v>1.2628839932144857</c:v>
                </c:pt>
                <c:pt idx="270">
                  <c:v>1.2634583729037741</c:v>
                </c:pt>
                <c:pt idx="271">
                  <c:v>1.2274065859152938</c:v>
                </c:pt>
                <c:pt idx="272">
                  <c:v>1.2427352136646048</c:v>
                </c:pt>
                <c:pt idx="273">
                  <c:v>1.2453004139680832</c:v>
                </c:pt>
                <c:pt idx="274">
                  <c:v>1.2440567428719564</c:v>
                </c:pt>
                <c:pt idx="275">
                  <c:v>1.2416838484486694</c:v>
                </c:pt>
                <c:pt idx="276">
                  <c:v>1.2463780192873841</c:v>
                </c:pt>
                <c:pt idx="277">
                  <c:v>1.2536265714464729</c:v>
                </c:pt>
                <c:pt idx="278">
                  <c:v>1.2599791355216523</c:v>
                </c:pt>
                <c:pt idx="279">
                  <c:v>1.2597216327313003</c:v>
                </c:pt>
                <c:pt idx="280">
                  <c:v>1.2778856917854675</c:v>
                </c:pt>
                <c:pt idx="281">
                  <c:v>1.2627452335458178</c:v>
                </c:pt>
                <c:pt idx="282">
                  <c:v>1.2830331317519572</c:v>
                </c:pt>
                <c:pt idx="283">
                  <c:v>1.2718217946271815</c:v>
                </c:pt>
                <c:pt idx="284">
                  <c:v>1.2766560891515017</c:v>
                </c:pt>
                <c:pt idx="285">
                  <c:v>1.2870026656852271</c:v>
                </c:pt>
                <c:pt idx="286">
                  <c:v>1.2821135169299329</c:v>
                </c:pt>
                <c:pt idx="287">
                  <c:v>1.2897734200511719</c:v>
                </c:pt>
                <c:pt idx="288">
                  <c:v>1.2794397891034133</c:v>
                </c:pt>
                <c:pt idx="289">
                  <c:v>1.2959468068095408</c:v>
                </c:pt>
                <c:pt idx="290">
                  <c:v>1.3160880919392217</c:v>
                </c:pt>
                <c:pt idx="291">
                  <c:v>1.3105615629511971</c:v>
                </c:pt>
                <c:pt idx="292">
                  <c:v>1.3291576457089269</c:v>
                </c:pt>
                <c:pt idx="293">
                  <c:v>1.3349681356484382</c:v>
                </c:pt>
                <c:pt idx="294">
                  <c:v>1.3187234363403582</c:v>
                </c:pt>
                <c:pt idx="295">
                  <c:v>1.2614040623450131</c:v>
                </c:pt>
                <c:pt idx="296">
                  <c:v>1.2967158128937073</c:v>
                </c:pt>
                <c:pt idx="297">
                  <c:v>1.2574756494908146</c:v>
                </c:pt>
                <c:pt idx="298">
                  <c:v>1.2969499711729511</c:v>
                </c:pt>
                <c:pt idx="299">
                  <c:v>1.2849665295218222</c:v>
                </c:pt>
                <c:pt idx="300">
                  <c:v>1.3026912353964997</c:v>
                </c:pt>
                <c:pt idx="301">
                  <c:v>1.3022932904246758</c:v>
                </c:pt>
                <c:pt idx="302">
                  <c:v>1.2945271250577524</c:v>
                </c:pt>
                <c:pt idx="303">
                  <c:v>1.3339061269399775</c:v>
                </c:pt>
                <c:pt idx="304">
                  <c:v>1.3085634085175184</c:v>
                </c:pt>
                <c:pt idx="305">
                  <c:v>1.3283924239570346</c:v>
                </c:pt>
                <c:pt idx="306">
                  <c:v>1.335354438626529</c:v>
                </c:pt>
                <c:pt idx="307">
                  <c:v>1.4215061486701421</c:v>
                </c:pt>
                <c:pt idx="308">
                  <c:v>1.4038272127645841</c:v>
                </c:pt>
                <c:pt idx="309">
                  <c:v>1.4436088789362038</c:v>
                </c:pt>
                <c:pt idx="310">
                  <c:v>1.4461174080112313</c:v>
                </c:pt>
                <c:pt idx="311">
                  <c:v>1.4793610792890926</c:v>
                </c:pt>
                <c:pt idx="312">
                  <c:v>1.4844449961065225</c:v>
                </c:pt>
                <c:pt idx="313">
                  <c:v>1.5347745753651294</c:v>
                </c:pt>
                <c:pt idx="314">
                  <c:v>1.6098832718748677</c:v>
                </c:pt>
                <c:pt idx="315">
                  <c:v>1.6205248756225525</c:v>
                </c:pt>
                <c:pt idx="316">
                  <c:v>1.6722218338382202</c:v>
                </c:pt>
                <c:pt idx="317">
                  <c:v>1.6646698559439967</c:v>
                </c:pt>
                <c:pt idx="318">
                  <c:v>1.7234103408584049</c:v>
                </c:pt>
                <c:pt idx="319">
                  <c:v>1.7346054450990578</c:v>
                </c:pt>
                <c:pt idx="320">
                  <c:v>1.8023403594350993</c:v>
                </c:pt>
                <c:pt idx="321">
                  <c:v>1.8086327754590228</c:v>
                </c:pt>
                <c:pt idx="322">
                  <c:v>1.8463037648315301</c:v>
                </c:pt>
                <c:pt idx="323">
                  <c:v>1.95896464110878</c:v>
                </c:pt>
                <c:pt idx="324">
                  <c:v>1.9337898578383048</c:v>
                </c:pt>
                <c:pt idx="325">
                  <c:v>2.0266793212930305</c:v>
                </c:pt>
                <c:pt idx="326">
                  <c:v>2.0883384399216851</c:v>
                </c:pt>
                <c:pt idx="327">
                  <c:v>2.1288094145309455</c:v>
                </c:pt>
                <c:pt idx="328">
                  <c:v>2.1888131039701393</c:v>
                </c:pt>
                <c:pt idx="329">
                  <c:v>2.1762103358613203</c:v>
                </c:pt>
                <c:pt idx="330">
                  <c:v>2.2974426987425947</c:v>
                </c:pt>
                <c:pt idx="331">
                  <c:v>2.3939982349028428</c:v>
                </c:pt>
                <c:pt idx="332">
                  <c:v>2.4261214795993959</c:v>
                </c:pt>
                <c:pt idx="333">
                  <c:v>2.6481835307700132</c:v>
                </c:pt>
                <c:pt idx="334">
                  <c:v>2.8329022552978871</c:v>
                </c:pt>
                <c:pt idx="335">
                  <c:v>3.0027981730331801</c:v>
                </c:pt>
                <c:pt idx="336">
                  <c:v>3.3139575347255938</c:v>
                </c:pt>
                <c:pt idx="337">
                  <c:v>3.6816842975529642</c:v>
                </c:pt>
                <c:pt idx="338">
                  <c:v>4.0634897475341214</c:v>
                </c:pt>
                <c:pt idx="339">
                  <c:v>4.6118626209840166</c:v>
                </c:pt>
                <c:pt idx="340">
                  <c:v>5.1484273015769055</c:v>
                </c:pt>
                <c:pt idx="341">
                  <c:v>5.7820142302181994</c:v>
                </c:pt>
                <c:pt idx="342">
                  <c:v>6.2594308873799722</c:v>
                </c:pt>
                <c:pt idx="343">
                  <c:v>6.850732022448069</c:v>
                </c:pt>
                <c:pt idx="344">
                  <c:v>7.8137780014741001</c:v>
                </c:pt>
                <c:pt idx="345">
                  <c:v>8.833316595718296</c:v>
                </c:pt>
                <c:pt idx="346">
                  <c:v>10.015748210967677</c:v>
                </c:pt>
                <c:pt idx="347">
                  <c:v>11.38657507574543</c:v>
                </c:pt>
                <c:pt idx="348">
                  <c:v>12.862198608617511</c:v>
                </c:pt>
                <c:pt idx="349">
                  <c:v>14.673073432069746</c:v>
                </c:pt>
                <c:pt idx="350">
                  <c:v>17.119403321720576</c:v>
                </c:pt>
                <c:pt idx="351">
                  <c:v>20.121265128405486</c:v>
                </c:pt>
                <c:pt idx="352">
                  <c:v>22.864176406965758</c:v>
                </c:pt>
                <c:pt idx="353">
                  <c:v>27.066935200610548</c:v>
                </c:pt>
                <c:pt idx="354">
                  <c:v>31.240395652543697</c:v>
                </c:pt>
                <c:pt idx="355">
                  <c:v>36.582224919351333</c:v>
                </c:pt>
                <c:pt idx="356">
                  <c:v>48.613425461655901</c:v>
                </c:pt>
                <c:pt idx="357">
                  <c:v>58.388397427201284</c:v>
                </c:pt>
                <c:pt idx="358">
                  <c:v>85.728611689779356</c:v>
                </c:pt>
                <c:pt idx="359">
                  <c:v>118.40424994223875</c:v>
                </c:pt>
                <c:pt idx="360">
                  <c:v>182.65746505136926</c:v>
                </c:pt>
              </c:numCache>
              <c:extLst xmlns:c15="http://schemas.microsoft.com/office/drawing/2012/chart"/>
            </c:numRef>
          </c:yVal>
          <c:smooth val="0"/>
          <c:extLst xmlns:c15="http://schemas.microsoft.com/office/drawing/2012/chart">
            <c:ext xmlns:c16="http://schemas.microsoft.com/office/drawing/2014/chart" uri="{C3380CC4-5D6E-409C-BE32-E72D297353CC}">
              <c16:uniqueId val="{00000000-06C5-41CD-A6F1-2A8BDE2B441C}"/>
            </c:ext>
          </c:extLst>
        </c:ser>
        <c:ser>
          <c:idx val="8"/>
          <c:order val="8"/>
          <c:tx>
            <c:strRef>
              <c:f>'Polytropic Index Model'!$S$3</c:f>
              <c:strCache>
                <c:ptCount val="1"/>
                <c:pt idx="0">
                  <c:v>n(s)2000</c:v>
                </c:pt>
              </c:strCache>
              <c:extLst xmlns:c15="http://schemas.microsoft.com/office/drawing/2012/chart"/>
            </c:strRef>
          </c:tx>
          <c:spPr>
            <a:ln w="19050" cap="rnd">
              <a:solidFill>
                <a:schemeClr val="accent3">
                  <a:lumMod val="60000"/>
                </a:schemeClr>
              </a:solidFill>
              <a:round/>
            </a:ln>
            <a:effectLst/>
          </c:spPr>
          <c:marker>
            <c:symbol val="none"/>
          </c:marker>
          <c:xVal>
            <c:numRef>
              <c:f>'Polytropic Index Model'!$B$4:$B$364</c:f>
              <c:numCache>
                <c:formatCode>General</c:formatCode>
                <c:ptCount val="361"/>
                <c:pt idx="0">
                  <c:v>-180</c:v>
                </c:pt>
                <c:pt idx="1">
                  <c:v>-179</c:v>
                </c:pt>
                <c:pt idx="2">
                  <c:v>-178</c:v>
                </c:pt>
                <c:pt idx="3">
                  <c:v>-177</c:v>
                </c:pt>
                <c:pt idx="4">
                  <c:v>-176</c:v>
                </c:pt>
                <c:pt idx="5">
                  <c:v>-175</c:v>
                </c:pt>
                <c:pt idx="6">
                  <c:v>-174</c:v>
                </c:pt>
                <c:pt idx="7">
                  <c:v>-173</c:v>
                </c:pt>
                <c:pt idx="8">
                  <c:v>-172</c:v>
                </c:pt>
                <c:pt idx="9">
                  <c:v>-171</c:v>
                </c:pt>
                <c:pt idx="10">
                  <c:v>-170</c:v>
                </c:pt>
                <c:pt idx="11">
                  <c:v>-169</c:v>
                </c:pt>
                <c:pt idx="12">
                  <c:v>-168</c:v>
                </c:pt>
                <c:pt idx="13">
                  <c:v>-167</c:v>
                </c:pt>
                <c:pt idx="14">
                  <c:v>-166</c:v>
                </c:pt>
                <c:pt idx="15">
                  <c:v>-165</c:v>
                </c:pt>
                <c:pt idx="16">
                  <c:v>-164</c:v>
                </c:pt>
                <c:pt idx="17">
                  <c:v>-163</c:v>
                </c:pt>
                <c:pt idx="18">
                  <c:v>-162</c:v>
                </c:pt>
                <c:pt idx="19">
                  <c:v>-161</c:v>
                </c:pt>
                <c:pt idx="20">
                  <c:v>-160</c:v>
                </c:pt>
                <c:pt idx="21">
                  <c:v>-159</c:v>
                </c:pt>
                <c:pt idx="22">
                  <c:v>-158</c:v>
                </c:pt>
                <c:pt idx="23">
                  <c:v>-157</c:v>
                </c:pt>
                <c:pt idx="24">
                  <c:v>-156</c:v>
                </c:pt>
                <c:pt idx="25">
                  <c:v>-155</c:v>
                </c:pt>
                <c:pt idx="26">
                  <c:v>-154</c:v>
                </c:pt>
                <c:pt idx="27">
                  <c:v>-153</c:v>
                </c:pt>
                <c:pt idx="28">
                  <c:v>-152</c:v>
                </c:pt>
                <c:pt idx="29">
                  <c:v>-151</c:v>
                </c:pt>
                <c:pt idx="30">
                  <c:v>-150</c:v>
                </c:pt>
                <c:pt idx="31">
                  <c:v>-149</c:v>
                </c:pt>
                <c:pt idx="32">
                  <c:v>-148</c:v>
                </c:pt>
                <c:pt idx="33">
                  <c:v>-147</c:v>
                </c:pt>
                <c:pt idx="34">
                  <c:v>-146</c:v>
                </c:pt>
                <c:pt idx="35">
                  <c:v>-145</c:v>
                </c:pt>
                <c:pt idx="36">
                  <c:v>-144</c:v>
                </c:pt>
                <c:pt idx="37">
                  <c:v>-143</c:v>
                </c:pt>
                <c:pt idx="38">
                  <c:v>-142</c:v>
                </c:pt>
                <c:pt idx="39">
                  <c:v>-141</c:v>
                </c:pt>
                <c:pt idx="40">
                  <c:v>-140</c:v>
                </c:pt>
                <c:pt idx="41">
                  <c:v>-139</c:v>
                </c:pt>
                <c:pt idx="42">
                  <c:v>-138</c:v>
                </c:pt>
                <c:pt idx="43">
                  <c:v>-137</c:v>
                </c:pt>
                <c:pt idx="44">
                  <c:v>-136</c:v>
                </c:pt>
                <c:pt idx="45">
                  <c:v>-135</c:v>
                </c:pt>
                <c:pt idx="46">
                  <c:v>-134</c:v>
                </c:pt>
                <c:pt idx="47">
                  <c:v>-133</c:v>
                </c:pt>
                <c:pt idx="48">
                  <c:v>-132</c:v>
                </c:pt>
                <c:pt idx="49">
                  <c:v>-131</c:v>
                </c:pt>
                <c:pt idx="50">
                  <c:v>-130</c:v>
                </c:pt>
                <c:pt idx="51">
                  <c:v>-129</c:v>
                </c:pt>
                <c:pt idx="52">
                  <c:v>-128</c:v>
                </c:pt>
                <c:pt idx="53">
                  <c:v>-127</c:v>
                </c:pt>
                <c:pt idx="54">
                  <c:v>-126</c:v>
                </c:pt>
                <c:pt idx="55">
                  <c:v>-125</c:v>
                </c:pt>
                <c:pt idx="56">
                  <c:v>-124</c:v>
                </c:pt>
                <c:pt idx="57">
                  <c:v>-123</c:v>
                </c:pt>
                <c:pt idx="58">
                  <c:v>-122</c:v>
                </c:pt>
                <c:pt idx="59">
                  <c:v>-121</c:v>
                </c:pt>
                <c:pt idx="60">
                  <c:v>-120</c:v>
                </c:pt>
                <c:pt idx="61">
                  <c:v>-119</c:v>
                </c:pt>
                <c:pt idx="62">
                  <c:v>-118</c:v>
                </c:pt>
                <c:pt idx="63">
                  <c:v>-117</c:v>
                </c:pt>
                <c:pt idx="64">
                  <c:v>-116</c:v>
                </c:pt>
                <c:pt idx="65">
                  <c:v>-115</c:v>
                </c:pt>
                <c:pt idx="66">
                  <c:v>-114</c:v>
                </c:pt>
                <c:pt idx="67">
                  <c:v>-113</c:v>
                </c:pt>
                <c:pt idx="68">
                  <c:v>-112</c:v>
                </c:pt>
                <c:pt idx="69">
                  <c:v>-111</c:v>
                </c:pt>
                <c:pt idx="70">
                  <c:v>-110</c:v>
                </c:pt>
                <c:pt idx="71">
                  <c:v>-109</c:v>
                </c:pt>
                <c:pt idx="72">
                  <c:v>-108</c:v>
                </c:pt>
                <c:pt idx="73">
                  <c:v>-107</c:v>
                </c:pt>
                <c:pt idx="74">
                  <c:v>-106</c:v>
                </c:pt>
                <c:pt idx="75">
                  <c:v>-105</c:v>
                </c:pt>
                <c:pt idx="76">
                  <c:v>-104</c:v>
                </c:pt>
                <c:pt idx="77">
                  <c:v>-103</c:v>
                </c:pt>
                <c:pt idx="78">
                  <c:v>-102</c:v>
                </c:pt>
                <c:pt idx="79">
                  <c:v>-101</c:v>
                </c:pt>
                <c:pt idx="80">
                  <c:v>-100</c:v>
                </c:pt>
                <c:pt idx="81">
                  <c:v>-99</c:v>
                </c:pt>
                <c:pt idx="82">
                  <c:v>-98</c:v>
                </c:pt>
                <c:pt idx="83">
                  <c:v>-97</c:v>
                </c:pt>
                <c:pt idx="84">
                  <c:v>-96</c:v>
                </c:pt>
                <c:pt idx="85">
                  <c:v>-95</c:v>
                </c:pt>
                <c:pt idx="86">
                  <c:v>-94</c:v>
                </c:pt>
                <c:pt idx="87">
                  <c:v>-93</c:v>
                </c:pt>
                <c:pt idx="88">
                  <c:v>-92</c:v>
                </c:pt>
                <c:pt idx="89">
                  <c:v>-91</c:v>
                </c:pt>
                <c:pt idx="90">
                  <c:v>-90</c:v>
                </c:pt>
                <c:pt idx="91">
                  <c:v>-89</c:v>
                </c:pt>
                <c:pt idx="92">
                  <c:v>-88</c:v>
                </c:pt>
                <c:pt idx="93">
                  <c:v>-87</c:v>
                </c:pt>
                <c:pt idx="94">
                  <c:v>-86</c:v>
                </c:pt>
                <c:pt idx="95">
                  <c:v>-85</c:v>
                </c:pt>
                <c:pt idx="96">
                  <c:v>-84</c:v>
                </c:pt>
                <c:pt idx="97">
                  <c:v>-83</c:v>
                </c:pt>
                <c:pt idx="98">
                  <c:v>-82</c:v>
                </c:pt>
                <c:pt idx="99">
                  <c:v>-81</c:v>
                </c:pt>
                <c:pt idx="100">
                  <c:v>-80</c:v>
                </c:pt>
                <c:pt idx="101">
                  <c:v>-79</c:v>
                </c:pt>
                <c:pt idx="102">
                  <c:v>-78</c:v>
                </c:pt>
                <c:pt idx="103">
                  <c:v>-77</c:v>
                </c:pt>
                <c:pt idx="104">
                  <c:v>-76</c:v>
                </c:pt>
                <c:pt idx="105">
                  <c:v>-75</c:v>
                </c:pt>
                <c:pt idx="106">
                  <c:v>-74</c:v>
                </c:pt>
                <c:pt idx="107">
                  <c:v>-73</c:v>
                </c:pt>
                <c:pt idx="108">
                  <c:v>-72</c:v>
                </c:pt>
                <c:pt idx="109">
                  <c:v>-71</c:v>
                </c:pt>
                <c:pt idx="110">
                  <c:v>-70</c:v>
                </c:pt>
                <c:pt idx="111">
                  <c:v>-69</c:v>
                </c:pt>
                <c:pt idx="112">
                  <c:v>-68</c:v>
                </c:pt>
                <c:pt idx="113">
                  <c:v>-67</c:v>
                </c:pt>
                <c:pt idx="114">
                  <c:v>-66</c:v>
                </c:pt>
                <c:pt idx="115">
                  <c:v>-65</c:v>
                </c:pt>
                <c:pt idx="116">
                  <c:v>-64</c:v>
                </c:pt>
                <c:pt idx="117">
                  <c:v>-63</c:v>
                </c:pt>
                <c:pt idx="118">
                  <c:v>-62</c:v>
                </c:pt>
                <c:pt idx="119">
                  <c:v>-61</c:v>
                </c:pt>
                <c:pt idx="120">
                  <c:v>-60</c:v>
                </c:pt>
                <c:pt idx="121">
                  <c:v>-59</c:v>
                </c:pt>
                <c:pt idx="122">
                  <c:v>-58</c:v>
                </c:pt>
                <c:pt idx="123">
                  <c:v>-57</c:v>
                </c:pt>
                <c:pt idx="124">
                  <c:v>-56</c:v>
                </c:pt>
                <c:pt idx="125">
                  <c:v>-55</c:v>
                </c:pt>
                <c:pt idx="126">
                  <c:v>-54</c:v>
                </c:pt>
                <c:pt idx="127">
                  <c:v>-53</c:v>
                </c:pt>
                <c:pt idx="128">
                  <c:v>-52</c:v>
                </c:pt>
                <c:pt idx="129">
                  <c:v>-51</c:v>
                </c:pt>
                <c:pt idx="130">
                  <c:v>-50</c:v>
                </c:pt>
                <c:pt idx="131">
                  <c:v>-49</c:v>
                </c:pt>
                <c:pt idx="132">
                  <c:v>-48</c:v>
                </c:pt>
                <c:pt idx="133">
                  <c:v>-47</c:v>
                </c:pt>
                <c:pt idx="134">
                  <c:v>-46</c:v>
                </c:pt>
                <c:pt idx="135">
                  <c:v>-45</c:v>
                </c:pt>
                <c:pt idx="136">
                  <c:v>-44</c:v>
                </c:pt>
                <c:pt idx="137">
                  <c:v>-43</c:v>
                </c:pt>
                <c:pt idx="138">
                  <c:v>-42</c:v>
                </c:pt>
                <c:pt idx="139">
                  <c:v>-41</c:v>
                </c:pt>
                <c:pt idx="140">
                  <c:v>-40</c:v>
                </c:pt>
                <c:pt idx="141">
                  <c:v>-39</c:v>
                </c:pt>
                <c:pt idx="142">
                  <c:v>-38</c:v>
                </c:pt>
                <c:pt idx="143">
                  <c:v>-37</c:v>
                </c:pt>
                <c:pt idx="144">
                  <c:v>-36</c:v>
                </c:pt>
                <c:pt idx="145">
                  <c:v>-35</c:v>
                </c:pt>
                <c:pt idx="146">
                  <c:v>-34</c:v>
                </c:pt>
                <c:pt idx="147">
                  <c:v>-33</c:v>
                </c:pt>
                <c:pt idx="148">
                  <c:v>-32</c:v>
                </c:pt>
                <c:pt idx="149">
                  <c:v>-31</c:v>
                </c:pt>
                <c:pt idx="150">
                  <c:v>-30</c:v>
                </c:pt>
                <c:pt idx="151">
                  <c:v>-29</c:v>
                </c:pt>
                <c:pt idx="152">
                  <c:v>-28</c:v>
                </c:pt>
                <c:pt idx="153">
                  <c:v>-27</c:v>
                </c:pt>
                <c:pt idx="154">
                  <c:v>-26</c:v>
                </c:pt>
                <c:pt idx="155">
                  <c:v>-25</c:v>
                </c:pt>
                <c:pt idx="156">
                  <c:v>-24</c:v>
                </c:pt>
                <c:pt idx="157">
                  <c:v>-23</c:v>
                </c:pt>
                <c:pt idx="158">
                  <c:v>-22</c:v>
                </c:pt>
                <c:pt idx="159">
                  <c:v>-21</c:v>
                </c:pt>
                <c:pt idx="160">
                  <c:v>-20</c:v>
                </c:pt>
                <c:pt idx="161">
                  <c:v>-19</c:v>
                </c:pt>
                <c:pt idx="162">
                  <c:v>-18</c:v>
                </c:pt>
                <c:pt idx="163">
                  <c:v>-17</c:v>
                </c:pt>
                <c:pt idx="164">
                  <c:v>-16</c:v>
                </c:pt>
                <c:pt idx="165">
                  <c:v>-15</c:v>
                </c:pt>
                <c:pt idx="166">
                  <c:v>-14</c:v>
                </c:pt>
                <c:pt idx="167">
                  <c:v>-13</c:v>
                </c:pt>
                <c:pt idx="168">
                  <c:v>-12</c:v>
                </c:pt>
                <c:pt idx="169">
                  <c:v>-11</c:v>
                </c:pt>
                <c:pt idx="170">
                  <c:v>-10</c:v>
                </c:pt>
                <c:pt idx="171">
                  <c:v>-9</c:v>
                </c:pt>
                <c:pt idx="172">
                  <c:v>-8</c:v>
                </c:pt>
                <c:pt idx="173">
                  <c:v>-7</c:v>
                </c:pt>
                <c:pt idx="174">
                  <c:v>-6</c:v>
                </c:pt>
                <c:pt idx="175">
                  <c:v>-5</c:v>
                </c:pt>
                <c:pt idx="176">
                  <c:v>-4</c:v>
                </c:pt>
                <c:pt idx="177">
                  <c:v>-3</c:v>
                </c:pt>
                <c:pt idx="178">
                  <c:v>-2</c:v>
                </c:pt>
                <c:pt idx="179">
                  <c:v>-1</c:v>
                </c:pt>
                <c:pt idx="180">
                  <c:v>0</c:v>
                </c:pt>
                <c:pt idx="181">
                  <c:v>1</c:v>
                </c:pt>
                <c:pt idx="182">
                  <c:v>2</c:v>
                </c:pt>
                <c:pt idx="183">
                  <c:v>3</c:v>
                </c:pt>
                <c:pt idx="184">
                  <c:v>4</c:v>
                </c:pt>
                <c:pt idx="185">
                  <c:v>5</c:v>
                </c:pt>
                <c:pt idx="186">
                  <c:v>6</c:v>
                </c:pt>
                <c:pt idx="187">
                  <c:v>7</c:v>
                </c:pt>
                <c:pt idx="188">
                  <c:v>8</c:v>
                </c:pt>
                <c:pt idx="189">
                  <c:v>9</c:v>
                </c:pt>
                <c:pt idx="190">
                  <c:v>10</c:v>
                </c:pt>
                <c:pt idx="191">
                  <c:v>11</c:v>
                </c:pt>
                <c:pt idx="192">
                  <c:v>12</c:v>
                </c:pt>
                <c:pt idx="193">
                  <c:v>13</c:v>
                </c:pt>
                <c:pt idx="194">
                  <c:v>14</c:v>
                </c:pt>
                <c:pt idx="195">
                  <c:v>15</c:v>
                </c:pt>
                <c:pt idx="196">
                  <c:v>16</c:v>
                </c:pt>
                <c:pt idx="197">
                  <c:v>17</c:v>
                </c:pt>
                <c:pt idx="198">
                  <c:v>18</c:v>
                </c:pt>
                <c:pt idx="199">
                  <c:v>19</c:v>
                </c:pt>
                <c:pt idx="200">
                  <c:v>20</c:v>
                </c:pt>
                <c:pt idx="201">
                  <c:v>21</c:v>
                </c:pt>
                <c:pt idx="202">
                  <c:v>22</c:v>
                </c:pt>
                <c:pt idx="203">
                  <c:v>23</c:v>
                </c:pt>
                <c:pt idx="204">
                  <c:v>24</c:v>
                </c:pt>
                <c:pt idx="205">
                  <c:v>25</c:v>
                </c:pt>
                <c:pt idx="206">
                  <c:v>26</c:v>
                </c:pt>
                <c:pt idx="207">
                  <c:v>27</c:v>
                </c:pt>
                <c:pt idx="208">
                  <c:v>28</c:v>
                </c:pt>
                <c:pt idx="209">
                  <c:v>29</c:v>
                </c:pt>
                <c:pt idx="210">
                  <c:v>30</c:v>
                </c:pt>
                <c:pt idx="211">
                  <c:v>31</c:v>
                </c:pt>
                <c:pt idx="212">
                  <c:v>32</c:v>
                </c:pt>
                <c:pt idx="213">
                  <c:v>33</c:v>
                </c:pt>
                <c:pt idx="214">
                  <c:v>34</c:v>
                </c:pt>
                <c:pt idx="215">
                  <c:v>35</c:v>
                </c:pt>
                <c:pt idx="216">
                  <c:v>36</c:v>
                </c:pt>
                <c:pt idx="217">
                  <c:v>37</c:v>
                </c:pt>
                <c:pt idx="218">
                  <c:v>38</c:v>
                </c:pt>
                <c:pt idx="219">
                  <c:v>39</c:v>
                </c:pt>
                <c:pt idx="220">
                  <c:v>40</c:v>
                </c:pt>
                <c:pt idx="221">
                  <c:v>41</c:v>
                </c:pt>
                <c:pt idx="222">
                  <c:v>42</c:v>
                </c:pt>
                <c:pt idx="223">
                  <c:v>43</c:v>
                </c:pt>
                <c:pt idx="224">
                  <c:v>44</c:v>
                </c:pt>
                <c:pt idx="225">
                  <c:v>45</c:v>
                </c:pt>
                <c:pt idx="226">
                  <c:v>46</c:v>
                </c:pt>
                <c:pt idx="227">
                  <c:v>47</c:v>
                </c:pt>
                <c:pt idx="228">
                  <c:v>48</c:v>
                </c:pt>
                <c:pt idx="229">
                  <c:v>49</c:v>
                </c:pt>
                <c:pt idx="230">
                  <c:v>50</c:v>
                </c:pt>
                <c:pt idx="231">
                  <c:v>51</c:v>
                </c:pt>
                <c:pt idx="232">
                  <c:v>52</c:v>
                </c:pt>
                <c:pt idx="233">
                  <c:v>53</c:v>
                </c:pt>
                <c:pt idx="234">
                  <c:v>54</c:v>
                </c:pt>
                <c:pt idx="235">
                  <c:v>55</c:v>
                </c:pt>
                <c:pt idx="236">
                  <c:v>56</c:v>
                </c:pt>
                <c:pt idx="237">
                  <c:v>57</c:v>
                </c:pt>
                <c:pt idx="238">
                  <c:v>58</c:v>
                </c:pt>
                <c:pt idx="239">
                  <c:v>59</c:v>
                </c:pt>
                <c:pt idx="240">
                  <c:v>60</c:v>
                </c:pt>
                <c:pt idx="241">
                  <c:v>61</c:v>
                </c:pt>
                <c:pt idx="242">
                  <c:v>62</c:v>
                </c:pt>
                <c:pt idx="243">
                  <c:v>63</c:v>
                </c:pt>
                <c:pt idx="244">
                  <c:v>64</c:v>
                </c:pt>
                <c:pt idx="245">
                  <c:v>65</c:v>
                </c:pt>
                <c:pt idx="246">
                  <c:v>66</c:v>
                </c:pt>
                <c:pt idx="247">
                  <c:v>67</c:v>
                </c:pt>
                <c:pt idx="248">
                  <c:v>68</c:v>
                </c:pt>
                <c:pt idx="249">
                  <c:v>69</c:v>
                </c:pt>
                <c:pt idx="250">
                  <c:v>70</c:v>
                </c:pt>
                <c:pt idx="251">
                  <c:v>71</c:v>
                </c:pt>
                <c:pt idx="252">
                  <c:v>72</c:v>
                </c:pt>
                <c:pt idx="253">
                  <c:v>73</c:v>
                </c:pt>
                <c:pt idx="254">
                  <c:v>74</c:v>
                </c:pt>
                <c:pt idx="255">
                  <c:v>75</c:v>
                </c:pt>
                <c:pt idx="256">
                  <c:v>76</c:v>
                </c:pt>
                <c:pt idx="257">
                  <c:v>77</c:v>
                </c:pt>
                <c:pt idx="258">
                  <c:v>78</c:v>
                </c:pt>
                <c:pt idx="259">
                  <c:v>79</c:v>
                </c:pt>
                <c:pt idx="260">
                  <c:v>80</c:v>
                </c:pt>
                <c:pt idx="261">
                  <c:v>81</c:v>
                </c:pt>
                <c:pt idx="262">
                  <c:v>82</c:v>
                </c:pt>
                <c:pt idx="263">
                  <c:v>83</c:v>
                </c:pt>
                <c:pt idx="264">
                  <c:v>84</c:v>
                </c:pt>
                <c:pt idx="265">
                  <c:v>85</c:v>
                </c:pt>
                <c:pt idx="266">
                  <c:v>86</c:v>
                </c:pt>
                <c:pt idx="267">
                  <c:v>87</c:v>
                </c:pt>
                <c:pt idx="268">
                  <c:v>88</c:v>
                </c:pt>
                <c:pt idx="269">
                  <c:v>89</c:v>
                </c:pt>
                <c:pt idx="270">
                  <c:v>90</c:v>
                </c:pt>
                <c:pt idx="271">
                  <c:v>91</c:v>
                </c:pt>
                <c:pt idx="272">
                  <c:v>92</c:v>
                </c:pt>
                <c:pt idx="273">
                  <c:v>93</c:v>
                </c:pt>
                <c:pt idx="274">
                  <c:v>94</c:v>
                </c:pt>
                <c:pt idx="275">
                  <c:v>95</c:v>
                </c:pt>
                <c:pt idx="276">
                  <c:v>96</c:v>
                </c:pt>
                <c:pt idx="277">
                  <c:v>97</c:v>
                </c:pt>
                <c:pt idx="278">
                  <c:v>98</c:v>
                </c:pt>
                <c:pt idx="279">
                  <c:v>99</c:v>
                </c:pt>
                <c:pt idx="280">
                  <c:v>100</c:v>
                </c:pt>
                <c:pt idx="281">
                  <c:v>101</c:v>
                </c:pt>
                <c:pt idx="282">
                  <c:v>102</c:v>
                </c:pt>
                <c:pt idx="283">
                  <c:v>103</c:v>
                </c:pt>
                <c:pt idx="284">
                  <c:v>104</c:v>
                </c:pt>
                <c:pt idx="285">
                  <c:v>105</c:v>
                </c:pt>
                <c:pt idx="286">
                  <c:v>106</c:v>
                </c:pt>
                <c:pt idx="287">
                  <c:v>107</c:v>
                </c:pt>
                <c:pt idx="288">
                  <c:v>108</c:v>
                </c:pt>
                <c:pt idx="289">
                  <c:v>109</c:v>
                </c:pt>
                <c:pt idx="290">
                  <c:v>110</c:v>
                </c:pt>
                <c:pt idx="291">
                  <c:v>111</c:v>
                </c:pt>
                <c:pt idx="292">
                  <c:v>112</c:v>
                </c:pt>
                <c:pt idx="293">
                  <c:v>113</c:v>
                </c:pt>
                <c:pt idx="294">
                  <c:v>114</c:v>
                </c:pt>
                <c:pt idx="295">
                  <c:v>115</c:v>
                </c:pt>
                <c:pt idx="296">
                  <c:v>116</c:v>
                </c:pt>
                <c:pt idx="297">
                  <c:v>117</c:v>
                </c:pt>
                <c:pt idx="298">
                  <c:v>118</c:v>
                </c:pt>
                <c:pt idx="299">
                  <c:v>119</c:v>
                </c:pt>
                <c:pt idx="300">
                  <c:v>120</c:v>
                </c:pt>
                <c:pt idx="301">
                  <c:v>121</c:v>
                </c:pt>
                <c:pt idx="302">
                  <c:v>122</c:v>
                </c:pt>
                <c:pt idx="303">
                  <c:v>123</c:v>
                </c:pt>
                <c:pt idx="304">
                  <c:v>124</c:v>
                </c:pt>
                <c:pt idx="305">
                  <c:v>125</c:v>
                </c:pt>
                <c:pt idx="306">
                  <c:v>126</c:v>
                </c:pt>
                <c:pt idx="307">
                  <c:v>127</c:v>
                </c:pt>
                <c:pt idx="308">
                  <c:v>128</c:v>
                </c:pt>
                <c:pt idx="309">
                  <c:v>129</c:v>
                </c:pt>
                <c:pt idx="310">
                  <c:v>130</c:v>
                </c:pt>
                <c:pt idx="311">
                  <c:v>131</c:v>
                </c:pt>
                <c:pt idx="312">
                  <c:v>132</c:v>
                </c:pt>
                <c:pt idx="313">
                  <c:v>133</c:v>
                </c:pt>
                <c:pt idx="314">
                  <c:v>134</c:v>
                </c:pt>
                <c:pt idx="315">
                  <c:v>135</c:v>
                </c:pt>
                <c:pt idx="316">
                  <c:v>136</c:v>
                </c:pt>
                <c:pt idx="317">
                  <c:v>137</c:v>
                </c:pt>
                <c:pt idx="318">
                  <c:v>138</c:v>
                </c:pt>
                <c:pt idx="319">
                  <c:v>139</c:v>
                </c:pt>
                <c:pt idx="320">
                  <c:v>140</c:v>
                </c:pt>
                <c:pt idx="321">
                  <c:v>141</c:v>
                </c:pt>
                <c:pt idx="322">
                  <c:v>142</c:v>
                </c:pt>
                <c:pt idx="323">
                  <c:v>143</c:v>
                </c:pt>
                <c:pt idx="324">
                  <c:v>144</c:v>
                </c:pt>
                <c:pt idx="325">
                  <c:v>145</c:v>
                </c:pt>
                <c:pt idx="326">
                  <c:v>146</c:v>
                </c:pt>
                <c:pt idx="327">
                  <c:v>147</c:v>
                </c:pt>
                <c:pt idx="328">
                  <c:v>148</c:v>
                </c:pt>
                <c:pt idx="329">
                  <c:v>149</c:v>
                </c:pt>
                <c:pt idx="330">
                  <c:v>150</c:v>
                </c:pt>
                <c:pt idx="331">
                  <c:v>151</c:v>
                </c:pt>
                <c:pt idx="332">
                  <c:v>152</c:v>
                </c:pt>
                <c:pt idx="333">
                  <c:v>153</c:v>
                </c:pt>
                <c:pt idx="334">
                  <c:v>154</c:v>
                </c:pt>
                <c:pt idx="335">
                  <c:v>155</c:v>
                </c:pt>
                <c:pt idx="336">
                  <c:v>156</c:v>
                </c:pt>
                <c:pt idx="337">
                  <c:v>157</c:v>
                </c:pt>
                <c:pt idx="338">
                  <c:v>158</c:v>
                </c:pt>
                <c:pt idx="339">
                  <c:v>159</c:v>
                </c:pt>
                <c:pt idx="340">
                  <c:v>160</c:v>
                </c:pt>
                <c:pt idx="341">
                  <c:v>161</c:v>
                </c:pt>
                <c:pt idx="342">
                  <c:v>162</c:v>
                </c:pt>
                <c:pt idx="343">
                  <c:v>163</c:v>
                </c:pt>
                <c:pt idx="344">
                  <c:v>164</c:v>
                </c:pt>
                <c:pt idx="345">
                  <c:v>165</c:v>
                </c:pt>
                <c:pt idx="346">
                  <c:v>166</c:v>
                </c:pt>
                <c:pt idx="347">
                  <c:v>167</c:v>
                </c:pt>
                <c:pt idx="348">
                  <c:v>168</c:v>
                </c:pt>
                <c:pt idx="349">
                  <c:v>169</c:v>
                </c:pt>
                <c:pt idx="350">
                  <c:v>170</c:v>
                </c:pt>
                <c:pt idx="351">
                  <c:v>171</c:v>
                </c:pt>
                <c:pt idx="352">
                  <c:v>172</c:v>
                </c:pt>
                <c:pt idx="353">
                  <c:v>173</c:v>
                </c:pt>
                <c:pt idx="354">
                  <c:v>174</c:v>
                </c:pt>
                <c:pt idx="355">
                  <c:v>175</c:v>
                </c:pt>
                <c:pt idx="356">
                  <c:v>176</c:v>
                </c:pt>
                <c:pt idx="357">
                  <c:v>177</c:v>
                </c:pt>
                <c:pt idx="358">
                  <c:v>178</c:v>
                </c:pt>
                <c:pt idx="359">
                  <c:v>179</c:v>
                </c:pt>
                <c:pt idx="360">
                  <c:v>180</c:v>
                </c:pt>
              </c:numCache>
              <c:extLst xmlns:c15="http://schemas.microsoft.com/office/drawing/2012/chart"/>
            </c:numRef>
          </c:xVal>
          <c:yVal>
            <c:numRef>
              <c:f>'Polytropic Index Model'!$S$4:$S$364</c:f>
              <c:numCache>
                <c:formatCode>0.000</c:formatCode>
                <c:ptCount val="361"/>
                <c:pt idx="0">
                  <c:v>0</c:v>
                </c:pt>
                <c:pt idx="1">
                  <c:v>4.3087248415230546</c:v>
                </c:pt>
                <c:pt idx="2">
                  <c:v>-11.756521002455997</c:v>
                </c:pt>
                <c:pt idx="3">
                  <c:v>-24.305210706148724</c:v>
                </c:pt>
                <c:pt idx="4">
                  <c:v>6.9035328658913055</c:v>
                </c:pt>
                <c:pt idx="5">
                  <c:v>4.8267038897422996</c:v>
                </c:pt>
                <c:pt idx="6">
                  <c:v>1.2896207977762792</c:v>
                </c:pt>
                <c:pt idx="7">
                  <c:v>-0.15787653113945227</c:v>
                </c:pt>
                <c:pt idx="8">
                  <c:v>2.6083288320215043</c:v>
                </c:pt>
                <c:pt idx="9">
                  <c:v>1.4364592102352742</c:v>
                </c:pt>
                <c:pt idx="10">
                  <c:v>1.3744822234213649</c:v>
                </c:pt>
                <c:pt idx="11">
                  <c:v>1.4178602290891178</c:v>
                </c:pt>
                <c:pt idx="12">
                  <c:v>2.1294554168271556</c:v>
                </c:pt>
                <c:pt idx="13">
                  <c:v>2.1003723874168827</c:v>
                </c:pt>
                <c:pt idx="14">
                  <c:v>0.11103823258860704</c:v>
                </c:pt>
                <c:pt idx="15">
                  <c:v>1.3656693362693162</c:v>
                </c:pt>
                <c:pt idx="16">
                  <c:v>1.9271898143786812</c:v>
                </c:pt>
                <c:pt idx="17">
                  <c:v>1.3638709490599252</c:v>
                </c:pt>
                <c:pt idx="18">
                  <c:v>1.3630505094724334</c:v>
                </c:pt>
                <c:pt idx="19">
                  <c:v>1.8164673483579865</c:v>
                </c:pt>
                <c:pt idx="20">
                  <c:v>0.87762956819186455</c:v>
                </c:pt>
                <c:pt idx="21">
                  <c:v>2.5680720328609983</c:v>
                </c:pt>
                <c:pt idx="22">
                  <c:v>0.87278113170612726</c:v>
                </c:pt>
                <c:pt idx="23">
                  <c:v>1.4927177396881934</c:v>
                </c:pt>
                <c:pt idx="24">
                  <c:v>1.3558468969406463</c:v>
                </c:pt>
                <c:pt idx="25">
                  <c:v>1.6170815818242317</c:v>
                </c:pt>
                <c:pt idx="26">
                  <c:v>1.6441673837624173</c:v>
                </c:pt>
                <c:pt idx="27">
                  <c:v>1.3511311936371782</c:v>
                </c:pt>
                <c:pt idx="28">
                  <c:v>1.1519420872286223</c:v>
                </c:pt>
                <c:pt idx="29">
                  <c:v>1.5015701157029693</c:v>
                </c:pt>
                <c:pt idx="30">
                  <c:v>1.1550022752593234</c:v>
                </c:pt>
                <c:pt idx="31">
                  <c:v>1.8562086834215352</c:v>
                </c:pt>
                <c:pt idx="32">
                  <c:v>1.045943492185736</c:v>
                </c:pt>
                <c:pt idx="33">
                  <c:v>1.8154473473570147</c:v>
                </c:pt>
                <c:pt idx="34">
                  <c:v>1.3431762354655734</c:v>
                </c:pt>
                <c:pt idx="35">
                  <c:v>1.1556405650608006</c:v>
                </c:pt>
                <c:pt idx="36">
                  <c:v>1.4938339435204009</c:v>
                </c:pt>
                <c:pt idx="37">
                  <c:v>1.3770501100666508</c:v>
                </c:pt>
                <c:pt idx="38">
                  <c:v>1.8297394749609432</c:v>
                </c:pt>
                <c:pt idx="39">
                  <c:v>1.5495820112910847</c:v>
                </c:pt>
                <c:pt idx="40">
                  <c:v>0.7797582551618657</c:v>
                </c:pt>
                <c:pt idx="41">
                  <c:v>1.4291796870005151</c:v>
                </c:pt>
                <c:pt idx="42">
                  <c:v>1.5452427878647466</c:v>
                </c:pt>
                <c:pt idx="43">
                  <c:v>1.4873715654756456</c:v>
                </c:pt>
                <c:pt idx="44">
                  <c:v>1.1329007756066605</c:v>
                </c:pt>
                <c:pt idx="45">
                  <c:v>1.5205678637128308</c:v>
                </c:pt>
                <c:pt idx="46">
                  <c:v>1.3547434132439116</c:v>
                </c:pt>
                <c:pt idx="47">
                  <c:v>1.2339851424155803</c:v>
                </c:pt>
                <c:pt idx="48">
                  <c:v>1.6460380867047661</c:v>
                </c:pt>
                <c:pt idx="49">
                  <c:v>1.1116727278094647</c:v>
                </c:pt>
                <c:pt idx="50">
                  <c:v>1.7685973166702371</c:v>
                </c:pt>
                <c:pt idx="51">
                  <c:v>1.1000144763100055</c:v>
                </c:pt>
                <c:pt idx="52">
                  <c:v>1.4499437151818184</c:v>
                </c:pt>
                <c:pt idx="53">
                  <c:v>1.2028930333496111</c:v>
                </c:pt>
                <c:pt idx="54">
                  <c:v>1.5202651724113825</c:v>
                </c:pt>
                <c:pt idx="55">
                  <c:v>1.2278403681014667</c:v>
                </c:pt>
                <c:pt idx="56">
                  <c:v>1.4305109108569527</c:v>
                </c:pt>
                <c:pt idx="57">
                  <c:v>1.388928877814847</c:v>
                </c:pt>
                <c:pt idx="58">
                  <c:v>1.233845746768488</c:v>
                </c:pt>
                <c:pt idx="59">
                  <c:v>1.4000616369133436</c:v>
                </c:pt>
                <c:pt idx="60">
                  <c:v>1.4614356825516226</c:v>
                </c:pt>
                <c:pt idx="61">
                  <c:v>1.26055696507163</c:v>
                </c:pt>
                <c:pt idx="62">
                  <c:v>1.459289109507363</c:v>
                </c:pt>
                <c:pt idx="63">
                  <c:v>1.2471105442236374</c:v>
                </c:pt>
                <c:pt idx="64">
                  <c:v>1.3819945028144931</c:v>
                </c:pt>
                <c:pt idx="65">
                  <c:v>1.4060973269470494</c:v>
                </c:pt>
                <c:pt idx="66">
                  <c:v>1.4881217029147917</c:v>
                </c:pt>
                <c:pt idx="67">
                  <c:v>1.1664826199392575</c:v>
                </c:pt>
                <c:pt idx="68">
                  <c:v>1.4245794551554263</c:v>
                </c:pt>
                <c:pt idx="69">
                  <c:v>1.3824020925182021</c:v>
                </c:pt>
                <c:pt idx="70">
                  <c:v>1.3492113301081137</c:v>
                </c:pt>
                <c:pt idx="71">
                  <c:v>1.3060289613236249</c:v>
                </c:pt>
                <c:pt idx="72">
                  <c:v>1.3604851384950425</c:v>
                </c:pt>
                <c:pt idx="73">
                  <c:v>1.3573453729624576</c:v>
                </c:pt>
                <c:pt idx="74">
                  <c:v>1.3595763442756996</c:v>
                </c:pt>
                <c:pt idx="75">
                  <c:v>1.4359798939882575</c:v>
                </c:pt>
                <c:pt idx="76">
                  <c:v>1.298895130915511</c:v>
                </c:pt>
                <c:pt idx="77">
                  <c:v>1.3029178461367565</c:v>
                </c:pt>
                <c:pt idx="78">
                  <c:v>1.2971627119223428</c:v>
                </c:pt>
                <c:pt idx="79">
                  <c:v>1.4705105405262666</c:v>
                </c:pt>
                <c:pt idx="80">
                  <c:v>1.3321611759019283</c:v>
                </c:pt>
                <c:pt idx="81">
                  <c:v>1.2517713468648346</c:v>
                </c:pt>
                <c:pt idx="82">
                  <c:v>1.3831760356773706</c:v>
                </c:pt>
                <c:pt idx="83">
                  <c:v>1.3432858292129211</c:v>
                </c:pt>
                <c:pt idx="84">
                  <c:v>1.3446726958857733</c:v>
                </c:pt>
                <c:pt idx="85">
                  <c:v>1.3485411126522089</c:v>
                </c:pt>
                <c:pt idx="86">
                  <c:v>1.2995532088876536</c:v>
                </c:pt>
                <c:pt idx="87">
                  <c:v>1.3795716807777485</c:v>
                </c:pt>
                <c:pt idx="88">
                  <c:v>1.2939565091758973</c:v>
                </c:pt>
                <c:pt idx="89">
                  <c:v>1.3128308455175315</c:v>
                </c:pt>
                <c:pt idx="90">
                  <c:v>1.3372086445632201</c:v>
                </c:pt>
                <c:pt idx="91">
                  <c:v>1.3514109930090057</c:v>
                </c:pt>
                <c:pt idx="92">
                  <c:v>1.2783249911225318</c:v>
                </c:pt>
                <c:pt idx="93">
                  <c:v>1.328626896947146</c:v>
                </c:pt>
                <c:pt idx="94">
                  <c:v>1.3463737526802013</c:v>
                </c:pt>
                <c:pt idx="95">
                  <c:v>1.3180152291681033</c:v>
                </c:pt>
                <c:pt idx="96">
                  <c:v>1.2922812333779907</c:v>
                </c:pt>
                <c:pt idx="97">
                  <c:v>1.3363750989161598</c:v>
                </c:pt>
                <c:pt idx="98">
                  <c:v>1.3285469760428557</c:v>
                </c:pt>
                <c:pt idx="99">
                  <c:v>1.3339040073645987</c:v>
                </c:pt>
                <c:pt idx="100">
                  <c:v>1.3224231782404796</c:v>
                </c:pt>
                <c:pt idx="101">
                  <c:v>1.3193749992540038</c:v>
                </c:pt>
                <c:pt idx="102">
                  <c:v>1.2860185563171185</c:v>
                </c:pt>
                <c:pt idx="103">
                  <c:v>1.3403218674878246</c:v>
                </c:pt>
                <c:pt idx="104">
                  <c:v>1.2476608504282374</c:v>
                </c:pt>
                <c:pt idx="105">
                  <c:v>1.3963166348680935</c:v>
                </c:pt>
                <c:pt idx="106">
                  <c:v>1.2534366245895134</c:v>
                </c:pt>
                <c:pt idx="107">
                  <c:v>1.3366677557233808</c:v>
                </c:pt>
                <c:pt idx="108">
                  <c:v>1.3491940783816625</c:v>
                </c:pt>
                <c:pt idx="109">
                  <c:v>1.2820474747593884</c:v>
                </c:pt>
                <c:pt idx="110">
                  <c:v>1.339813346725869</c:v>
                </c:pt>
                <c:pt idx="111">
                  <c:v>1.347676690366403</c:v>
                </c:pt>
                <c:pt idx="112">
                  <c:v>1.2944501858424826</c:v>
                </c:pt>
                <c:pt idx="113">
                  <c:v>1.2989570689892491</c:v>
                </c:pt>
                <c:pt idx="114">
                  <c:v>1.3227285046543029</c:v>
                </c:pt>
                <c:pt idx="115">
                  <c:v>1.3498961037144457</c:v>
                </c:pt>
                <c:pt idx="116">
                  <c:v>1.2665671830920968</c:v>
                </c:pt>
                <c:pt idx="117">
                  <c:v>1.3255269232926921</c:v>
                </c:pt>
                <c:pt idx="118">
                  <c:v>1.356047805827856</c:v>
                </c:pt>
                <c:pt idx="119">
                  <c:v>1.3071976463135502</c:v>
                </c:pt>
                <c:pt idx="120">
                  <c:v>1.3266942482179811</c:v>
                </c:pt>
                <c:pt idx="121">
                  <c:v>1.2926236388719547</c:v>
                </c:pt>
                <c:pt idx="122">
                  <c:v>1.3320537316898791</c:v>
                </c:pt>
                <c:pt idx="123">
                  <c:v>1.3034773367266448</c:v>
                </c:pt>
                <c:pt idx="124">
                  <c:v>1.3278479885043397</c:v>
                </c:pt>
                <c:pt idx="125">
                  <c:v>1.3298297850125893</c:v>
                </c:pt>
                <c:pt idx="126">
                  <c:v>1.3002441724018865</c:v>
                </c:pt>
                <c:pt idx="127">
                  <c:v>1.3104567136377703</c:v>
                </c:pt>
                <c:pt idx="128">
                  <c:v>1.323879248432565</c:v>
                </c:pt>
                <c:pt idx="129">
                  <c:v>1.30612641481424</c:v>
                </c:pt>
                <c:pt idx="130">
                  <c:v>1.3494259233364421</c:v>
                </c:pt>
                <c:pt idx="131">
                  <c:v>1.2920493056260558</c:v>
                </c:pt>
                <c:pt idx="132">
                  <c:v>1.3259122458696835</c:v>
                </c:pt>
                <c:pt idx="133">
                  <c:v>1.272400430341192</c:v>
                </c:pt>
                <c:pt idx="134">
                  <c:v>1.310583590206049</c:v>
                </c:pt>
                <c:pt idx="135">
                  <c:v>1.3302314898038843</c:v>
                </c:pt>
                <c:pt idx="136">
                  <c:v>1.3151339739348995</c:v>
                </c:pt>
                <c:pt idx="137">
                  <c:v>1.2967323841501244</c:v>
                </c:pt>
                <c:pt idx="138">
                  <c:v>1.3151862835378851</c:v>
                </c:pt>
                <c:pt idx="139">
                  <c:v>1.2822863927320922</c:v>
                </c:pt>
                <c:pt idx="140">
                  <c:v>1.2858749068204736</c:v>
                </c:pt>
                <c:pt idx="141">
                  <c:v>1.2795278611945335</c:v>
                </c:pt>
                <c:pt idx="142">
                  <c:v>1.2831538929105302</c:v>
                </c:pt>
                <c:pt idx="143">
                  <c:v>1.2867930908844969</c:v>
                </c:pt>
                <c:pt idx="144">
                  <c:v>1.3024277416250336</c:v>
                </c:pt>
                <c:pt idx="145">
                  <c:v>1.2966579922119355</c:v>
                </c:pt>
                <c:pt idx="146">
                  <c:v>1.2072527126456667</c:v>
                </c:pt>
                <c:pt idx="147">
                  <c:v>1.2848187945515093</c:v>
                </c:pt>
                <c:pt idx="148">
                  <c:v>1.2731259956755332</c:v>
                </c:pt>
                <c:pt idx="149">
                  <c:v>1.2799370715829135</c:v>
                </c:pt>
                <c:pt idx="150">
                  <c:v>1.2673326924570103</c:v>
                </c:pt>
                <c:pt idx="151">
                  <c:v>1.2739365307315202</c:v>
                </c:pt>
                <c:pt idx="152">
                  <c:v>1.2711760575817836</c:v>
                </c:pt>
                <c:pt idx="153">
                  <c:v>1.2748853353469503</c:v>
                </c:pt>
                <c:pt idx="154">
                  <c:v>1.2630133056597328</c:v>
                </c:pt>
                <c:pt idx="155">
                  <c:v>1.2637127767870004</c:v>
                </c:pt>
                <c:pt idx="156">
                  <c:v>1.2797584823344335</c:v>
                </c:pt>
                <c:pt idx="157">
                  <c:v>1.2425056320014742</c:v>
                </c:pt>
                <c:pt idx="158">
                  <c:v>1.3148830938407488</c:v>
                </c:pt>
                <c:pt idx="159">
                  <c:v>1.2625529689832453</c:v>
                </c:pt>
                <c:pt idx="160">
                  <c:v>1.2433227972789709</c:v>
                </c:pt>
                <c:pt idx="161">
                  <c:v>1.2703074196791904</c:v>
                </c:pt>
                <c:pt idx="162">
                  <c:v>1.2480072981279897</c:v>
                </c:pt>
                <c:pt idx="163">
                  <c:v>1.2326363690204314</c:v>
                </c:pt>
                <c:pt idx="164">
                  <c:v>1.2564406034965994</c:v>
                </c:pt>
                <c:pt idx="165">
                  <c:v>1.229081307368846</c:v>
                </c:pt>
                <c:pt idx="166">
                  <c:v>1.2335876586883483</c:v>
                </c:pt>
                <c:pt idx="167">
                  <c:v>1.2393523232475105</c:v>
                </c:pt>
                <c:pt idx="168">
                  <c:v>1.2394266140259038</c:v>
                </c:pt>
                <c:pt idx="169">
                  <c:v>1.1906464003487554</c:v>
                </c:pt>
                <c:pt idx="170">
                  <c:v>1.243455416424488</c:v>
                </c:pt>
                <c:pt idx="171">
                  <c:v>1.221668239892997</c:v>
                </c:pt>
                <c:pt idx="172">
                  <c:v>1.1751965613626103</c:v>
                </c:pt>
                <c:pt idx="173">
                  <c:v>1.1900714567717106</c:v>
                </c:pt>
                <c:pt idx="174">
                  <c:v>1.1403671539801257</c:v>
                </c:pt>
                <c:pt idx="175">
                  <c:v>1.1498415855841819</c:v>
                </c:pt>
                <c:pt idx="176">
                  <c:v>1.0522683619014359</c:v>
                </c:pt>
                <c:pt idx="177">
                  <c:v>1.0899529869974043</c:v>
                </c:pt>
                <c:pt idx="178">
                  <c:v>0.99864273891032973</c:v>
                </c:pt>
                <c:pt idx="179">
                  <c:v>0.72027032036170524</c:v>
                </c:pt>
                <c:pt idx="180">
                  <c:v>-0.17190234139942775</c:v>
                </c:pt>
                <c:pt idx="181">
                  <c:v>0.85239755953467033</c:v>
                </c:pt>
                <c:pt idx="182">
                  <c:v>1.4711781781314577</c:v>
                </c:pt>
                <c:pt idx="183">
                  <c:v>1.4437904072548133</c:v>
                </c:pt>
                <c:pt idx="184">
                  <c:v>1.2795545660917456</c:v>
                </c:pt>
                <c:pt idx="185">
                  <c:v>1.305801868594916</c:v>
                </c:pt>
                <c:pt idx="186">
                  <c:v>1.3376020063113758</c:v>
                </c:pt>
                <c:pt idx="187">
                  <c:v>1.3032147953711033</c:v>
                </c:pt>
                <c:pt idx="188">
                  <c:v>1.2872516196357118</c:v>
                </c:pt>
                <c:pt idx="189">
                  <c:v>1.2644506676735272</c:v>
                </c:pt>
                <c:pt idx="190">
                  <c:v>1.2257855884703412</c:v>
                </c:pt>
                <c:pt idx="191">
                  <c:v>1.1794133033450771</c:v>
                </c:pt>
                <c:pt idx="192">
                  <c:v>1.1085237510257253</c:v>
                </c:pt>
                <c:pt idx="193">
                  <c:v>1.0753748149631868</c:v>
                </c:pt>
                <c:pt idx="194">
                  <c:v>1.0184599248635282</c:v>
                </c:pt>
                <c:pt idx="195">
                  <c:v>0.95520172489665267</c:v>
                </c:pt>
                <c:pt idx="196">
                  <c:v>0.92418620288120312</c:v>
                </c:pt>
                <c:pt idx="197">
                  <c:v>0.91490169331212778</c:v>
                </c:pt>
                <c:pt idx="198">
                  <c:v>0.90883395892529406</c:v>
                </c:pt>
                <c:pt idx="199">
                  <c:v>0.89269685451297998</c:v>
                </c:pt>
                <c:pt idx="200">
                  <c:v>0.91180751686078976</c:v>
                </c:pt>
                <c:pt idx="201">
                  <c:v>0.90081816810192883</c:v>
                </c:pt>
                <c:pt idx="202">
                  <c:v>0.9027365050966748</c:v>
                </c:pt>
                <c:pt idx="203">
                  <c:v>0.90885694881486467</c:v>
                </c:pt>
                <c:pt idx="204">
                  <c:v>0.9484654925870073</c:v>
                </c:pt>
                <c:pt idx="205">
                  <c:v>1.0158279917640651</c:v>
                </c:pt>
                <c:pt idx="206">
                  <c:v>1.0803716729759594</c:v>
                </c:pt>
                <c:pt idx="207">
                  <c:v>1.1401705131694444</c:v>
                </c:pt>
                <c:pt idx="208">
                  <c:v>1.1770105704497218</c:v>
                </c:pt>
                <c:pt idx="209">
                  <c:v>1.2279297592762908</c:v>
                </c:pt>
                <c:pt idx="210">
                  <c:v>1.298172257368813</c:v>
                </c:pt>
                <c:pt idx="211">
                  <c:v>1.2749078120278901</c:v>
                </c:pt>
                <c:pt idx="212">
                  <c:v>1.3447101565588264</c:v>
                </c:pt>
                <c:pt idx="213">
                  <c:v>1.3552165593737446</c:v>
                </c:pt>
                <c:pt idx="214">
                  <c:v>1.3857467288616927</c:v>
                </c:pt>
                <c:pt idx="215">
                  <c:v>1.4067377011413718</c:v>
                </c:pt>
                <c:pt idx="216">
                  <c:v>1.4085242458350766</c:v>
                </c:pt>
                <c:pt idx="217">
                  <c:v>1.4313566034138108</c:v>
                </c:pt>
                <c:pt idx="218">
                  <c:v>1.3983445198194093</c:v>
                </c:pt>
                <c:pt idx="219">
                  <c:v>1.4047561892556009</c:v>
                </c:pt>
                <c:pt idx="220">
                  <c:v>1.3693056851205732</c:v>
                </c:pt>
                <c:pt idx="221">
                  <c:v>1.3446336338837384</c:v>
                </c:pt>
                <c:pt idx="222">
                  <c:v>1.3011167215367945</c:v>
                </c:pt>
                <c:pt idx="223">
                  <c:v>1.2816002502016166</c:v>
                </c:pt>
                <c:pt idx="224">
                  <c:v>1.2830286467922472</c:v>
                </c:pt>
                <c:pt idx="225">
                  <c:v>1.2594781266862103</c:v>
                </c:pt>
                <c:pt idx="226">
                  <c:v>1.2458816614845261</c:v>
                </c:pt>
                <c:pt idx="227">
                  <c:v>1.2432871658735349</c:v>
                </c:pt>
                <c:pt idx="228">
                  <c:v>1.2340296983154746</c:v>
                </c:pt>
                <c:pt idx="229">
                  <c:v>1.2419148399911555</c:v>
                </c:pt>
                <c:pt idx="230">
                  <c:v>1.2651240340404737</c:v>
                </c:pt>
                <c:pt idx="231">
                  <c:v>1.233352799088546</c:v>
                </c:pt>
                <c:pt idx="232">
                  <c:v>1.2228848604310023</c:v>
                </c:pt>
                <c:pt idx="233">
                  <c:v>1.228860769945858</c:v>
                </c:pt>
                <c:pt idx="234">
                  <c:v>1.2344465581657165</c:v>
                </c:pt>
                <c:pt idx="235">
                  <c:v>1.2181765789955707</c:v>
                </c:pt>
                <c:pt idx="236">
                  <c:v>1.2253579296092385</c:v>
                </c:pt>
                <c:pt idx="237">
                  <c:v>1.2465196402971415</c:v>
                </c:pt>
                <c:pt idx="238">
                  <c:v>1.2293991621332154</c:v>
                </c:pt>
                <c:pt idx="239">
                  <c:v>1.237252181551957</c:v>
                </c:pt>
                <c:pt idx="240">
                  <c:v>1.2268359481541435</c:v>
                </c:pt>
                <c:pt idx="241">
                  <c:v>1.2386546057804153</c:v>
                </c:pt>
                <c:pt idx="242">
                  <c:v>1.2345288289598764</c:v>
                </c:pt>
                <c:pt idx="243">
                  <c:v>1.2452134104598058</c:v>
                </c:pt>
                <c:pt idx="244">
                  <c:v>1.2390530321038036</c:v>
                </c:pt>
                <c:pt idx="245">
                  <c:v>1.2318853485520105</c:v>
                </c:pt>
                <c:pt idx="246">
                  <c:v>1.2406744124897262</c:v>
                </c:pt>
                <c:pt idx="247">
                  <c:v>1.2372541642727701</c:v>
                </c:pt>
                <c:pt idx="248">
                  <c:v>1.2149532004844472</c:v>
                </c:pt>
                <c:pt idx="249">
                  <c:v>1.2359031899425204</c:v>
                </c:pt>
                <c:pt idx="250">
                  <c:v>1.2532341968374054</c:v>
                </c:pt>
                <c:pt idx="251">
                  <c:v>1.2437265597664215</c:v>
                </c:pt>
                <c:pt idx="252">
                  <c:v>1.2477236189401695</c:v>
                </c:pt>
                <c:pt idx="253">
                  <c:v>1.248993956494415</c:v>
                </c:pt>
                <c:pt idx="254">
                  <c:v>1.2402488385625223</c:v>
                </c:pt>
                <c:pt idx="255">
                  <c:v>1.2525379270644539</c:v>
                </c:pt>
                <c:pt idx="256">
                  <c:v>1.2519251368078377</c:v>
                </c:pt>
                <c:pt idx="257">
                  <c:v>1.253283116968148</c:v>
                </c:pt>
                <c:pt idx="258">
                  <c:v>1.2561604258145456</c:v>
                </c:pt>
                <c:pt idx="259">
                  <c:v>1.2599513501117729</c:v>
                </c:pt>
                <c:pt idx="260">
                  <c:v>1.2766405413562436</c:v>
                </c:pt>
                <c:pt idx="261">
                  <c:v>1.2570444145778701</c:v>
                </c:pt>
                <c:pt idx="262">
                  <c:v>1.2554038928169637</c:v>
                </c:pt>
                <c:pt idx="263">
                  <c:v>1.2816304432367314</c:v>
                </c:pt>
                <c:pt idx="264">
                  <c:v>1.2402338598617217</c:v>
                </c:pt>
                <c:pt idx="265">
                  <c:v>1.2621107399961875</c:v>
                </c:pt>
                <c:pt idx="266">
                  <c:v>1.2469494692692371</c:v>
                </c:pt>
                <c:pt idx="267">
                  <c:v>1.2598594489901302</c:v>
                </c:pt>
                <c:pt idx="268">
                  <c:v>1.2652846105943902</c:v>
                </c:pt>
                <c:pt idx="269">
                  <c:v>1.2732309248004705</c:v>
                </c:pt>
                <c:pt idx="270">
                  <c:v>1.2616381835448174</c:v>
                </c:pt>
                <c:pt idx="271">
                  <c:v>1.2669139135062741</c:v>
                </c:pt>
                <c:pt idx="272">
                  <c:v>1.2312083619665835</c:v>
                </c:pt>
                <c:pt idx="273">
                  <c:v>1.2850182411228961</c:v>
                </c:pt>
                <c:pt idx="274">
                  <c:v>1.2726368297358963</c:v>
                </c:pt>
                <c:pt idx="275">
                  <c:v>1.2696121261550082</c:v>
                </c:pt>
                <c:pt idx="276">
                  <c:v>1.2694496632758017</c:v>
                </c:pt>
                <c:pt idx="277">
                  <c:v>1.2775546161009252</c:v>
                </c:pt>
                <c:pt idx="278">
                  <c:v>1.2808752591927348</c:v>
                </c:pt>
                <c:pt idx="279">
                  <c:v>1.280723871960306</c:v>
                </c:pt>
                <c:pt idx="280">
                  <c:v>1.2748226262717133</c:v>
                </c:pt>
                <c:pt idx="281">
                  <c:v>1.2941597385790684</c:v>
                </c:pt>
                <c:pt idx="282">
                  <c:v>1.2612321470611554</c:v>
                </c:pt>
                <c:pt idx="283">
                  <c:v>1.2981134299727777</c:v>
                </c:pt>
                <c:pt idx="284">
                  <c:v>1.266820239215954</c:v>
                </c:pt>
                <c:pt idx="285">
                  <c:v>1.2843427589729943</c:v>
                </c:pt>
                <c:pt idx="286">
                  <c:v>1.2906150707024622</c:v>
                </c:pt>
                <c:pt idx="287">
                  <c:v>1.2761128604262952</c:v>
                </c:pt>
                <c:pt idx="288">
                  <c:v>1.2896501406227145</c:v>
                </c:pt>
                <c:pt idx="289">
                  <c:v>1.2724877216146531</c:v>
                </c:pt>
                <c:pt idx="290">
                  <c:v>1.3005877827178862</c:v>
                </c:pt>
                <c:pt idx="291">
                  <c:v>1.3047134332653905</c:v>
                </c:pt>
                <c:pt idx="292">
                  <c:v>1.2794381860589328</c:v>
                </c:pt>
                <c:pt idx="293">
                  <c:v>1.3048648881714524</c:v>
                </c:pt>
                <c:pt idx="294">
                  <c:v>1.2927106080584492</c:v>
                </c:pt>
                <c:pt idx="295">
                  <c:v>1.2710150641853923</c:v>
                </c:pt>
                <c:pt idx="296">
                  <c:v>1.2321823938083334</c:v>
                </c:pt>
                <c:pt idx="297">
                  <c:v>1.3276662467089519</c:v>
                </c:pt>
                <c:pt idx="298">
                  <c:v>1.2531451732449461</c:v>
                </c:pt>
                <c:pt idx="299">
                  <c:v>1.3342634798316906</c:v>
                </c:pt>
                <c:pt idx="300">
                  <c:v>1.282709729596254</c:v>
                </c:pt>
                <c:pt idx="301">
                  <c:v>1.3138129277285242</c:v>
                </c:pt>
                <c:pt idx="302">
                  <c:v>1.2964864665488225</c:v>
                </c:pt>
                <c:pt idx="303">
                  <c:v>1.2903510876552959</c:v>
                </c:pt>
                <c:pt idx="304">
                  <c:v>1.3389797692413854</c:v>
                </c:pt>
                <c:pt idx="305">
                  <c:v>1.2740566397171902</c:v>
                </c:pt>
                <c:pt idx="306">
                  <c:v>1.3218253119144781</c:v>
                </c:pt>
                <c:pt idx="307">
                  <c:v>1.3091403105740091</c:v>
                </c:pt>
                <c:pt idx="308">
                  <c:v>1.3896925021659861</c:v>
                </c:pt>
                <c:pt idx="309">
                  <c:v>1.2855018021242255</c:v>
                </c:pt>
                <c:pt idx="310">
                  <c:v>1.3434454601038617</c:v>
                </c:pt>
                <c:pt idx="311">
                  <c:v>1.3071548467163328</c:v>
                </c:pt>
                <c:pt idx="312">
                  <c:v>1.3384629737123486</c:v>
                </c:pt>
                <c:pt idx="313">
                  <c:v>1.3118553602116891</c:v>
                </c:pt>
                <c:pt idx="314">
                  <c:v>1.3584345559297184</c:v>
                </c:pt>
                <c:pt idx="315">
                  <c:v>1.3816656271514522</c:v>
                </c:pt>
                <c:pt idx="316">
                  <c:v>1.3180225520756792</c:v>
                </c:pt>
                <c:pt idx="317">
                  <c:v>1.3603355069509535</c:v>
                </c:pt>
                <c:pt idx="318">
                  <c:v>1.2987514397702267</c:v>
                </c:pt>
                <c:pt idx="319">
                  <c:v>1.3697811731193243</c:v>
                </c:pt>
                <c:pt idx="320">
                  <c:v>1.3192547452266135</c:v>
                </c:pt>
                <c:pt idx="321">
                  <c:v>1.3804240357226836</c:v>
                </c:pt>
                <c:pt idx="322">
                  <c:v>1.3150882597852183</c:v>
                </c:pt>
                <c:pt idx="323">
                  <c:v>1.3521612175071349</c:v>
                </c:pt>
                <c:pt idx="324">
                  <c:v>1.4237207529056575</c:v>
                </c:pt>
                <c:pt idx="325">
                  <c:v>1.2884204807638837</c:v>
                </c:pt>
                <c:pt idx="326">
                  <c:v>1.409435408808708</c:v>
                </c:pt>
                <c:pt idx="327">
                  <c:v>1.3711741383810996</c:v>
                </c:pt>
                <c:pt idx="328">
                  <c:v>1.3561837539220716</c:v>
                </c:pt>
                <c:pt idx="329">
                  <c:v>1.369594775045315</c:v>
                </c:pt>
                <c:pt idx="330">
                  <c:v>1.2971784930334243</c:v>
                </c:pt>
                <c:pt idx="331">
                  <c:v>1.4421773099076971</c:v>
                </c:pt>
                <c:pt idx="332">
                  <c:v>1.4149712425509908</c:v>
                </c:pt>
                <c:pt idx="333">
                  <c:v>1.338959834313143</c:v>
                </c:pt>
                <c:pt idx="334">
                  <c:v>1.5408715904889618</c:v>
                </c:pt>
                <c:pt idx="335">
                  <c:v>1.4824172906869304</c:v>
                </c:pt>
                <c:pt idx="336">
                  <c:v>1.4761798684382024</c:v>
                </c:pt>
                <c:pt idx="337">
                  <c:v>1.5924955475566833</c:v>
                </c:pt>
                <c:pt idx="338">
                  <c:v>1.654952560042418</c:v>
                </c:pt>
                <c:pt idx="339">
                  <c:v>1.6225149498394276</c:v>
                </c:pt>
                <c:pt idx="340">
                  <c:v>1.7628603383883892</c:v>
                </c:pt>
                <c:pt idx="341">
                  <c:v>1.7554559295466863</c:v>
                </c:pt>
                <c:pt idx="342">
                  <c:v>1.818343362791278</c:v>
                </c:pt>
                <c:pt idx="343">
                  <c:v>1.5546307724033133</c:v>
                </c:pt>
                <c:pt idx="344">
                  <c:v>1.7004825029427282</c:v>
                </c:pt>
                <c:pt idx="345">
                  <c:v>1.9312861980070661</c:v>
                </c:pt>
                <c:pt idx="346">
                  <c:v>1.9991521128423004</c:v>
                </c:pt>
                <c:pt idx="347">
                  <c:v>1.9258621080128653</c:v>
                </c:pt>
                <c:pt idx="348">
                  <c:v>1.9576332789856872</c:v>
                </c:pt>
                <c:pt idx="349">
                  <c:v>2.0876752035813211</c:v>
                </c:pt>
                <c:pt idx="350">
                  <c:v>2.2603096524796022</c:v>
                </c:pt>
                <c:pt idx="351">
                  <c:v>2.2861278729768251</c:v>
                </c:pt>
                <c:pt idx="352">
                  <c:v>2.3697058814147023</c:v>
                </c:pt>
                <c:pt idx="353">
                  <c:v>2.0863745358381705</c:v>
                </c:pt>
                <c:pt idx="354">
                  <c:v>2.2356562720118278</c:v>
                </c:pt>
                <c:pt idx="355">
                  <c:v>2.1082108634234626</c:v>
                </c:pt>
                <c:pt idx="356">
                  <c:v>2.2556224402354461</c:v>
                </c:pt>
                <c:pt idx="357">
                  <c:v>3.1103884707937328</c:v>
                </c:pt>
                <c:pt idx="358">
                  <c:v>4.2558121843729566</c:v>
                </c:pt>
                <c:pt idx="359">
                  <c:v>2.7587777884712876</c:v>
                </c:pt>
                <c:pt idx="360">
                  <c:v>2.7385851401482588</c:v>
                </c:pt>
              </c:numCache>
              <c:extLst xmlns:c15="http://schemas.microsoft.com/office/drawing/2012/chart"/>
            </c:numRef>
          </c:yVal>
          <c:smooth val="0"/>
          <c:extLst xmlns:c15="http://schemas.microsoft.com/office/drawing/2012/chart">
            <c:ext xmlns:c16="http://schemas.microsoft.com/office/drawing/2014/chart" uri="{C3380CC4-5D6E-409C-BE32-E72D297353CC}">
              <c16:uniqueId val="{00000001-06C5-41CD-A6F1-2A8BDE2B441C}"/>
            </c:ext>
          </c:extLst>
        </c:ser>
        <c:ser>
          <c:idx val="15"/>
          <c:order val="15"/>
          <c:tx>
            <c:strRef>
              <c:f>'Polytropic Index Model'!$Z$3</c:f>
              <c:strCache>
                <c:ptCount val="1"/>
                <c:pt idx="0">
                  <c:v>γ2000</c:v>
                </c:pt>
              </c:strCache>
              <c:extLst xmlns:c15="http://schemas.microsoft.com/office/drawing/2012/chart"/>
            </c:strRef>
          </c:tx>
          <c:spPr>
            <a:ln w="19050" cap="rnd">
              <a:solidFill>
                <a:schemeClr val="accent4">
                  <a:lumMod val="80000"/>
                  <a:lumOff val="20000"/>
                </a:schemeClr>
              </a:solidFill>
              <a:round/>
            </a:ln>
            <a:effectLst/>
          </c:spPr>
          <c:marker>
            <c:symbol val="none"/>
          </c:marker>
          <c:xVal>
            <c:numRef>
              <c:f>'Polytropic Index Model'!$B$4:$B$364</c:f>
              <c:numCache>
                <c:formatCode>General</c:formatCode>
                <c:ptCount val="361"/>
                <c:pt idx="0">
                  <c:v>-180</c:v>
                </c:pt>
                <c:pt idx="1">
                  <c:v>-179</c:v>
                </c:pt>
                <c:pt idx="2">
                  <c:v>-178</c:v>
                </c:pt>
                <c:pt idx="3">
                  <c:v>-177</c:v>
                </c:pt>
                <c:pt idx="4">
                  <c:v>-176</c:v>
                </c:pt>
                <c:pt idx="5">
                  <c:v>-175</c:v>
                </c:pt>
                <c:pt idx="6">
                  <c:v>-174</c:v>
                </c:pt>
                <c:pt idx="7">
                  <c:v>-173</c:v>
                </c:pt>
                <c:pt idx="8">
                  <c:v>-172</c:v>
                </c:pt>
                <c:pt idx="9">
                  <c:v>-171</c:v>
                </c:pt>
                <c:pt idx="10">
                  <c:v>-170</c:v>
                </c:pt>
                <c:pt idx="11">
                  <c:v>-169</c:v>
                </c:pt>
                <c:pt idx="12">
                  <c:v>-168</c:v>
                </c:pt>
                <c:pt idx="13">
                  <c:v>-167</c:v>
                </c:pt>
                <c:pt idx="14">
                  <c:v>-166</c:v>
                </c:pt>
                <c:pt idx="15">
                  <c:v>-165</c:v>
                </c:pt>
                <c:pt idx="16">
                  <c:v>-164</c:v>
                </c:pt>
                <c:pt idx="17">
                  <c:v>-163</c:v>
                </c:pt>
                <c:pt idx="18">
                  <c:v>-162</c:v>
                </c:pt>
                <c:pt idx="19">
                  <c:v>-161</c:v>
                </c:pt>
                <c:pt idx="20">
                  <c:v>-160</c:v>
                </c:pt>
                <c:pt idx="21">
                  <c:v>-159</c:v>
                </c:pt>
                <c:pt idx="22">
                  <c:v>-158</c:v>
                </c:pt>
                <c:pt idx="23">
                  <c:v>-157</c:v>
                </c:pt>
                <c:pt idx="24">
                  <c:v>-156</c:v>
                </c:pt>
                <c:pt idx="25">
                  <c:v>-155</c:v>
                </c:pt>
                <c:pt idx="26">
                  <c:v>-154</c:v>
                </c:pt>
                <c:pt idx="27">
                  <c:v>-153</c:v>
                </c:pt>
                <c:pt idx="28">
                  <c:v>-152</c:v>
                </c:pt>
                <c:pt idx="29">
                  <c:v>-151</c:v>
                </c:pt>
                <c:pt idx="30">
                  <c:v>-150</c:v>
                </c:pt>
                <c:pt idx="31">
                  <c:v>-149</c:v>
                </c:pt>
                <c:pt idx="32">
                  <c:v>-148</c:v>
                </c:pt>
                <c:pt idx="33">
                  <c:v>-147</c:v>
                </c:pt>
                <c:pt idx="34">
                  <c:v>-146</c:v>
                </c:pt>
                <c:pt idx="35">
                  <c:v>-145</c:v>
                </c:pt>
                <c:pt idx="36">
                  <c:v>-144</c:v>
                </c:pt>
                <c:pt idx="37">
                  <c:v>-143</c:v>
                </c:pt>
                <c:pt idx="38">
                  <c:v>-142</c:v>
                </c:pt>
                <c:pt idx="39">
                  <c:v>-141</c:v>
                </c:pt>
                <c:pt idx="40">
                  <c:v>-140</c:v>
                </c:pt>
                <c:pt idx="41">
                  <c:v>-139</c:v>
                </c:pt>
                <c:pt idx="42">
                  <c:v>-138</c:v>
                </c:pt>
                <c:pt idx="43">
                  <c:v>-137</c:v>
                </c:pt>
                <c:pt idx="44">
                  <c:v>-136</c:v>
                </c:pt>
                <c:pt idx="45">
                  <c:v>-135</c:v>
                </c:pt>
                <c:pt idx="46">
                  <c:v>-134</c:v>
                </c:pt>
                <c:pt idx="47">
                  <c:v>-133</c:v>
                </c:pt>
                <c:pt idx="48">
                  <c:v>-132</c:v>
                </c:pt>
                <c:pt idx="49">
                  <c:v>-131</c:v>
                </c:pt>
                <c:pt idx="50">
                  <c:v>-130</c:v>
                </c:pt>
                <c:pt idx="51">
                  <c:v>-129</c:v>
                </c:pt>
                <c:pt idx="52">
                  <c:v>-128</c:v>
                </c:pt>
                <c:pt idx="53">
                  <c:v>-127</c:v>
                </c:pt>
                <c:pt idx="54">
                  <c:v>-126</c:v>
                </c:pt>
                <c:pt idx="55">
                  <c:v>-125</c:v>
                </c:pt>
                <c:pt idx="56">
                  <c:v>-124</c:v>
                </c:pt>
                <c:pt idx="57">
                  <c:v>-123</c:v>
                </c:pt>
                <c:pt idx="58">
                  <c:v>-122</c:v>
                </c:pt>
                <c:pt idx="59">
                  <c:v>-121</c:v>
                </c:pt>
                <c:pt idx="60">
                  <c:v>-120</c:v>
                </c:pt>
                <c:pt idx="61">
                  <c:v>-119</c:v>
                </c:pt>
                <c:pt idx="62">
                  <c:v>-118</c:v>
                </c:pt>
                <c:pt idx="63">
                  <c:v>-117</c:v>
                </c:pt>
                <c:pt idx="64">
                  <c:v>-116</c:v>
                </c:pt>
                <c:pt idx="65">
                  <c:v>-115</c:v>
                </c:pt>
                <c:pt idx="66">
                  <c:v>-114</c:v>
                </c:pt>
                <c:pt idx="67">
                  <c:v>-113</c:v>
                </c:pt>
                <c:pt idx="68">
                  <c:v>-112</c:v>
                </c:pt>
                <c:pt idx="69">
                  <c:v>-111</c:v>
                </c:pt>
                <c:pt idx="70">
                  <c:v>-110</c:v>
                </c:pt>
                <c:pt idx="71">
                  <c:v>-109</c:v>
                </c:pt>
                <c:pt idx="72">
                  <c:v>-108</c:v>
                </c:pt>
                <c:pt idx="73">
                  <c:v>-107</c:v>
                </c:pt>
                <c:pt idx="74">
                  <c:v>-106</c:v>
                </c:pt>
                <c:pt idx="75">
                  <c:v>-105</c:v>
                </c:pt>
                <c:pt idx="76">
                  <c:v>-104</c:v>
                </c:pt>
                <c:pt idx="77">
                  <c:v>-103</c:v>
                </c:pt>
                <c:pt idx="78">
                  <c:v>-102</c:v>
                </c:pt>
                <c:pt idx="79">
                  <c:v>-101</c:v>
                </c:pt>
                <c:pt idx="80">
                  <c:v>-100</c:v>
                </c:pt>
                <c:pt idx="81">
                  <c:v>-99</c:v>
                </c:pt>
                <c:pt idx="82">
                  <c:v>-98</c:v>
                </c:pt>
                <c:pt idx="83">
                  <c:v>-97</c:v>
                </c:pt>
                <c:pt idx="84">
                  <c:v>-96</c:v>
                </c:pt>
                <c:pt idx="85">
                  <c:v>-95</c:v>
                </c:pt>
                <c:pt idx="86">
                  <c:v>-94</c:v>
                </c:pt>
                <c:pt idx="87">
                  <c:v>-93</c:v>
                </c:pt>
                <c:pt idx="88">
                  <c:v>-92</c:v>
                </c:pt>
                <c:pt idx="89">
                  <c:v>-91</c:v>
                </c:pt>
                <c:pt idx="90">
                  <c:v>-90</c:v>
                </c:pt>
                <c:pt idx="91">
                  <c:v>-89</c:v>
                </c:pt>
                <c:pt idx="92">
                  <c:v>-88</c:v>
                </c:pt>
                <c:pt idx="93">
                  <c:v>-87</c:v>
                </c:pt>
                <c:pt idx="94">
                  <c:v>-86</c:v>
                </c:pt>
                <c:pt idx="95">
                  <c:v>-85</c:v>
                </c:pt>
                <c:pt idx="96">
                  <c:v>-84</c:v>
                </c:pt>
                <c:pt idx="97">
                  <c:v>-83</c:v>
                </c:pt>
                <c:pt idx="98">
                  <c:v>-82</c:v>
                </c:pt>
                <c:pt idx="99">
                  <c:v>-81</c:v>
                </c:pt>
                <c:pt idx="100">
                  <c:v>-80</c:v>
                </c:pt>
                <c:pt idx="101">
                  <c:v>-79</c:v>
                </c:pt>
                <c:pt idx="102">
                  <c:v>-78</c:v>
                </c:pt>
                <c:pt idx="103">
                  <c:v>-77</c:v>
                </c:pt>
                <c:pt idx="104">
                  <c:v>-76</c:v>
                </c:pt>
                <c:pt idx="105">
                  <c:v>-75</c:v>
                </c:pt>
                <c:pt idx="106">
                  <c:v>-74</c:v>
                </c:pt>
                <c:pt idx="107">
                  <c:v>-73</c:v>
                </c:pt>
                <c:pt idx="108">
                  <c:v>-72</c:v>
                </c:pt>
                <c:pt idx="109">
                  <c:v>-71</c:v>
                </c:pt>
                <c:pt idx="110">
                  <c:v>-70</c:v>
                </c:pt>
                <c:pt idx="111">
                  <c:v>-69</c:v>
                </c:pt>
                <c:pt idx="112">
                  <c:v>-68</c:v>
                </c:pt>
                <c:pt idx="113">
                  <c:v>-67</c:v>
                </c:pt>
                <c:pt idx="114">
                  <c:v>-66</c:v>
                </c:pt>
                <c:pt idx="115">
                  <c:v>-65</c:v>
                </c:pt>
                <c:pt idx="116">
                  <c:v>-64</c:v>
                </c:pt>
                <c:pt idx="117">
                  <c:v>-63</c:v>
                </c:pt>
                <c:pt idx="118">
                  <c:v>-62</c:v>
                </c:pt>
                <c:pt idx="119">
                  <c:v>-61</c:v>
                </c:pt>
                <c:pt idx="120">
                  <c:v>-60</c:v>
                </c:pt>
                <c:pt idx="121">
                  <c:v>-59</c:v>
                </c:pt>
                <c:pt idx="122">
                  <c:v>-58</c:v>
                </c:pt>
                <c:pt idx="123">
                  <c:v>-57</c:v>
                </c:pt>
                <c:pt idx="124">
                  <c:v>-56</c:v>
                </c:pt>
                <c:pt idx="125">
                  <c:v>-55</c:v>
                </c:pt>
                <c:pt idx="126">
                  <c:v>-54</c:v>
                </c:pt>
                <c:pt idx="127">
                  <c:v>-53</c:v>
                </c:pt>
                <c:pt idx="128">
                  <c:v>-52</c:v>
                </c:pt>
                <c:pt idx="129">
                  <c:v>-51</c:v>
                </c:pt>
                <c:pt idx="130">
                  <c:v>-50</c:v>
                </c:pt>
                <c:pt idx="131">
                  <c:v>-49</c:v>
                </c:pt>
                <c:pt idx="132">
                  <c:v>-48</c:v>
                </c:pt>
                <c:pt idx="133">
                  <c:v>-47</c:v>
                </c:pt>
                <c:pt idx="134">
                  <c:v>-46</c:v>
                </c:pt>
                <c:pt idx="135">
                  <c:v>-45</c:v>
                </c:pt>
                <c:pt idx="136">
                  <c:v>-44</c:v>
                </c:pt>
                <c:pt idx="137">
                  <c:v>-43</c:v>
                </c:pt>
                <c:pt idx="138">
                  <c:v>-42</c:v>
                </c:pt>
                <c:pt idx="139">
                  <c:v>-41</c:v>
                </c:pt>
                <c:pt idx="140">
                  <c:v>-40</c:v>
                </c:pt>
                <c:pt idx="141">
                  <c:v>-39</c:v>
                </c:pt>
                <c:pt idx="142">
                  <c:v>-38</c:v>
                </c:pt>
                <c:pt idx="143">
                  <c:v>-37</c:v>
                </c:pt>
                <c:pt idx="144">
                  <c:v>-36</c:v>
                </c:pt>
                <c:pt idx="145">
                  <c:v>-35</c:v>
                </c:pt>
                <c:pt idx="146">
                  <c:v>-34</c:v>
                </c:pt>
                <c:pt idx="147">
                  <c:v>-33</c:v>
                </c:pt>
                <c:pt idx="148">
                  <c:v>-32</c:v>
                </c:pt>
                <c:pt idx="149">
                  <c:v>-31</c:v>
                </c:pt>
                <c:pt idx="150">
                  <c:v>-30</c:v>
                </c:pt>
                <c:pt idx="151">
                  <c:v>-29</c:v>
                </c:pt>
                <c:pt idx="152">
                  <c:v>-28</c:v>
                </c:pt>
                <c:pt idx="153">
                  <c:v>-27</c:v>
                </c:pt>
                <c:pt idx="154">
                  <c:v>-26</c:v>
                </c:pt>
                <c:pt idx="155">
                  <c:v>-25</c:v>
                </c:pt>
                <c:pt idx="156">
                  <c:v>-24</c:v>
                </c:pt>
                <c:pt idx="157">
                  <c:v>-23</c:v>
                </c:pt>
                <c:pt idx="158">
                  <c:v>-22</c:v>
                </c:pt>
                <c:pt idx="159">
                  <c:v>-21</c:v>
                </c:pt>
                <c:pt idx="160">
                  <c:v>-20</c:v>
                </c:pt>
                <c:pt idx="161">
                  <c:v>-19</c:v>
                </c:pt>
                <c:pt idx="162">
                  <c:v>-18</c:v>
                </c:pt>
                <c:pt idx="163">
                  <c:v>-17</c:v>
                </c:pt>
                <c:pt idx="164">
                  <c:v>-16</c:v>
                </c:pt>
                <c:pt idx="165">
                  <c:v>-15</c:v>
                </c:pt>
                <c:pt idx="166">
                  <c:v>-14</c:v>
                </c:pt>
                <c:pt idx="167">
                  <c:v>-13</c:v>
                </c:pt>
                <c:pt idx="168">
                  <c:v>-12</c:v>
                </c:pt>
                <c:pt idx="169">
                  <c:v>-11</c:v>
                </c:pt>
                <c:pt idx="170">
                  <c:v>-10</c:v>
                </c:pt>
                <c:pt idx="171">
                  <c:v>-9</c:v>
                </c:pt>
                <c:pt idx="172">
                  <c:v>-8</c:v>
                </c:pt>
                <c:pt idx="173">
                  <c:v>-7</c:v>
                </c:pt>
                <c:pt idx="174">
                  <c:v>-6</c:v>
                </c:pt>
                <c:pt idx="175">
                  <c:v>-5</c:v>
                </c:pt>
                <c:pt idx="176">
                  <c:v>-4</c:v>
                </c:pt>
                <c:pt idx="177">
                  <c:v>-3</c:v>
                </c:pt>
                <c:pt idx="178">
                  <c:v>-2</c:v>
                </c:pt>
                <c:pt idx="179">
                  <c:v>-1</c:v>
                </c:pt>
                <c:pt idx="180">
                  <c:v>0</c:v>
                </c:pt>
                <c:pt idx="181">
                  <c:v>1</c:v>
                </c:pt>
                <c:pt idx="182">
                  <c:v>2</c:v>
                </c:pt>
                <c:pt idx="183">
                  <c:v>3</c:v>
                </c:pt>
                <c:pt idx="184">
                  <c:v>4</c:v>
                </c:pt>
                <c:pt idx="185">
                  <c:v>5</c:v>
                </c:pt>
                <c:pt idx="186">
                  <c:v>6</c:v>
                </c:pt>
                <c:pt idx="187">
                  <c:v>7</c:v>
                </c:pt>
                <c:pt idx="188">
                  <c:v>8</c:v>
                </c:pt>
                <c:pt idx="189">
                  <c:v>9</c:v>
                </c:pt>
                <c:pt idx="190">
                  <c:v>10</c:v>
                </c:pt>
                <c:pt idx="191">
                  <c:v>11</c:v>
                </c:pt>
                <c:pt idx="192">
                  <c:v>12</c:v>
                </c:pt>
                <c:pt idx="193">
                  <c:v>13</c:v>
                </c:pt>
                <c:pt idx="194">
                  <c:v>14</c:v>
                </c:pt>
                <c:pt idx="195">
                  <c:v>15</c:v>
                </c:pt>
                <c:pt idx="196">
                  <c:v>16</c:v>
                </c:pt>
                <c:pt idx="197">
                  <c:v>17</c:v>
                </c:pt>
                <c:pt idx="198">
                  <c:v>18</c:v>
                </c:pt>
                <c:pt idx="199">
                  <c:v>19</c:v>
                </c:pt>
                <c:pt idx="200">
                  <c:v>20</c:v>
                </c:pt>
                <c:pt idx="201">
                  <c:v>21</c:v>
                </c:pt>
                <c:pt idx="202">
                  <c:v>22</c:v>
                </c:pt>
                <c:pt idx="203">
                  <c:v>23</c:v>
                </c:pt>
                <c:pt idx="204">
                  <c:v>24</c:v>
                </c:pt>
                <c:pt idx="205">
                  <c:v>25</c:v>
                </c:pt>
                <c:pt idx="206">
                  <c:v>26</c:v>
                </c:pt>
                <c:pt idx="207">
                  <c:v>27</c:v>
                </c:pt>
                <c:pt idx="208">
                  <c:v>28</c:v>
                </c:pt>
                <c:pt idx="209">
                  <c:v>29</c:v>
                </c:pt>
                <c:pt idx="210">
                  <c:v>30</c:v>
                </c:pt>
                <c:pt idx="211">
                  <c:v>31</c:v>
                </c:pt>
                <c:pt idx="212">
                  <c:v>32</c:v>
                </c:pt>
                <c:pt idx="213">
                  <c:v>33</c:v>
                </c:pt>
                <c:pt idx="214">
                  <c:v>34</c:v>
                </c:pt>
                <c:pt idx="215">
                  <c:v>35</c:v>
                </c:pt>
                <c:pt idx="216">
                  <c:v>36</c:v>
                </c:pt>
                <c:pt idx="217">
                  <c:v>37</c:v>
                </c:pt>
                <c:pt idx="218">
                  <c:v>38</c:v>
                </c:pt>
                <c:pt idx="219">
                  <c:v>39</c:v>
                </c:pt>
                <c:pt idx="220">
                  <c:v>40</c:v>
                </c:pt>
                <c:pt idx="221">
                  <c:v>41</c:v>
                </c:pt>
                <c:pt idx="222">
                  <c:v>42</c:v>
                </c:pt>
                <c:pt idx="223">
                  <c:v>43</c:v>
                </c:pt>
                <c:pt idx="224">
                  <c:v>44</c:v>
                </c:pt>
                <c:pt idx="225">
                  <c:v>45</c:v>
                </c:pt>
                <c:pt idx="226">
                  <c:v>46</c:v>
                </c:pt>
                <c:pt idx="227">
                  <c:v>47</c:v>
                </c:pt>
                <c:pt idx="228">
                  <c:v>48</c:v>
                </c:pt>
                <c:pt idx="229">
                  <c:v>49</c:v>
                </c:pt>
                <c:pt idx="230">
                  <c:v>50</c:v>
                </c:pt>
                <c:pt idx="231">
                  <c:v>51</c:v>
                </c:pt>
                <c:pt idx="232">
                  <c:v>52</c:v>
                </c:pt>
                <c:pt idx="233">
                  <c:v>53</c:v>
                </c:pt>
                <c:pt idx="234">
                  <c:v>54</c:v>
                </c:pt>
                <c:pt idx="235">
                  <c:v>55</c:v>
                </c:pt>
                <c:pt idx="236">
                  <c:v>56</c:v>
                </c:pt>
                <c:pt idx="237">
                  <c:v>57</c:v>
                </c:pt>
                <c:pt idx="238">
                  <c:v>58</c:v>
                </c:pt>
                <c:pt idx="239">
                  <c:v>59</c:v>
                </c:pt>
                <c:pt idx="240">
                  <c:v>60</c:v>
                </c:pt>
                <c:pt idx="241">
                  <c:v>61</c:v>
                </c:pt>
                <c:pt idx="242">
                  <c:v>62</c:v>
                </c:pt>
                <c:pt idx="243">
                  <c:v>63</c:v>
                </c:pt>
                <c:pt idx="244">
                  <c:v>64</c:v>
                </c:pt>
                <c:pt idx="245">
                  <c:v>65</c:v>
                </c:pt>
                <c:pt idx="246">
                  <c:v>66</c:v>
                </c:pt>
                <c:pt idx="247">
                  <c:v>67</c:v>
                </c:pt>
                <c:pt idx="248">
                  <c:v>68</c:v>
                </c:pt>
                <c:pt idx="249">
                  <c:v>69</c:v>
                </c:pt>
                <c:pt idx="250">
                  <c:v>70</c:v>
                </c:pt>
                <c:pt idx="251">
                  <c:v>71</c:v>
                </c:pt>
                <c:pt idx="252">
                  <c:v>72</c:v>
                </c:pt>
                <c:pt idx="253">
                  <c:v>73</c:v>
                </c:pt>
                <c:pt idx="254">
                  <c:v>74</c:v>
                </c:pt>
                <c:pt idx="255">
                  <c:v>75</c:v>
                </c:pt>
                <c:pt idx="256">
                  <c:v>76</c:v>
                </c:pt>
                <c:pt idx="257">
                  <c:v>77</c:v>
                </c:pt>
                <c:pt idx="258">
                  <c:v>78</c:v>
                </c:pt>
                <c:pt idx="259">
                  <c:v>79</c:v>
                </c:pt>
                <c:pt idx="260">
                  <c:v>80</c:v>
                </c:pt>
                <c:pt idx="261">
                  <c:v>81</c:v>
                </c:pt>
                <c:pt idx="262">
                  <c:v>82</c:v>
                </c:pt>
                <c:pt idx="263">
                  <c:v>83</c:v>
                </c:pt>
                <c:pt idx="264">
                  <c:v>84</c:v>
                </c:pt>
                <c:pt idx="265">
                  <c:v>85</c:v>
                </c:pt>
                <c:pt idx="266">
                  <c:v>86</c:v>
                </c:pt>
                <c:pt idx="267">
                  <c:v>87</c:v>
                </c:pt>
                <c:pt idx="268">
                  <c:v>88</c:v>
                </c:pt>
                <c:pt idx="269">
                  <c:v>89</c:v>
                </c:pt>
                <c:pt idx="270">
                  <c:v>90</c:v>
                </c:pt>
                <c:pt idx="271">
                  <c:v>91</c:v>
                </c:pt>
                <c:pt idx="272">
                  <c:v>92</c:v>
                </c:pt>
                <c:pt idx="273">
                  <c:v>93</c:v>
                </c:pt>
                <c:pt idx="274">
                  <c:v>94</c:v>
                </c:pt>
                <c:pt idx="275">
                  <c:v>95</c:v>
                </c:pt>
                <c:pt idx="276">
                  <c:v>96</c:v>
                </c:pt>
                <c:pt idx="277">
                  <c:v>97</c:v>
                </c:pt>
                <c:pt idx="278">
                  <c:v>98</c:v>
                </c:pt>
                <c:pt idx="279">
                  <c:v>99</c:v>
                </c:pt>
                <c:pt idx="280">
                  <c:v>100</c:v>
                </c:pt>
                <c:pt idx="281">
                  <c:v>101</c:v>
                </c:pt>
                <c:pt idx="282">
                  <c:v>102</c:v>
                </c:pt>
                <c:pt idx="283">
                  <c:v>103</c:v>
                </c:pt>
                <c:pt idx="284">
                  <c:v>104</c:v>
                </c:pt>
                <c:pt idx="285">
                  <c:v>105</c:v>
                </c:pt>
                <c:pt idx="286">
                  <c:v>106</c:v>
                </c:pt>
                <c:pt idx="287">
                  <c:v>107</c:v>
                </c:pt>
                <c:pt idx="288">
                  <c:v>108</c:v>
                </c:pt>
                <c:pt idx="289">
                  <c:v>109</c:v>
                </c:pt>
                <c:pt idx="290">
                  <c:v>110</c:v>
                </c:pt>
                <c:pt idx="291">
                  <c:v>111</c:v>
                </c:pt>
                <c:pt idx="292">
                  <c:v>112</c:v>
                </c:pt>
                <c:pt idx="293">
                  <c:v>113</c:v>
                </c:pt>
                <c:pt idx="294">
                  <c:v>114</c:v>
                </c:pt>
                <c:pt idx="295">
                  <c:v>115</c:v>
                </c:pt>
                <c:pt idx="296">
                  <c:v>116</c:v>
                </c:pt>
                <c:pt idx="297">
                  <c:v>117</c:v>
                </c:pt>
                <c:pt idx="298">
                  <c:v>118</c:v>
                </c:pt>
                <c:pt idx="299">
                  <c:v>119</c:v>
                </c:pt>
                <c:pt idx="300">
                  <c:v>120</c:v>
                </c:pt>
                <c:pt idx="301">
                  <c:v>121</c:v>
                </c:pt>
                <c:pt idx="302">
                  <c:v>122</c:v>
                </c:pt>
                <c:pt idx="303">
                  <c:v>123</c:v>
                </c:pt>
                <c:pt idx="304">
                  <c:v>124</c:v>
                </c:pt>
                <c:pt idx="305">
                  <c:v>125</c:v>
                </c:pt>
                <c:pt idx="306">
                  <c:v>126</c:v>
                </c:pt>
                <c:pt idx="307">
                  <c:v>127</c:v>
                </c:pt>
                <c:pt idx="308">
                  <c:v>128</c:v>
                </c:pt>
                <c:pt idx="309">
                  <c:v>129</c:v>
                </c:pt>
                <c:pt idx="310">
                  <c:v>130</c:v>
                </c:pt>
                <c:pt idx="311">
                  <c:v>131</c:v>
                </c:pt>
                <c:pt idx="312">
                  <c:v>132</c:v>
                </c:pt>
                <c:pt idx="313">
                  <c:v>133</c:v>
                </c:pt>
                <c:pt idx="314">
                  <c:v>134</c:v>
                </c:pt>
                <c:pt idx="315">
                  <c:v>135</c:v>
                </c:pt>
                <c:pt idx="316">
                  <c:v>136</c:v>
                </c:pt>
                <c:pt idx="317">
                  <c:v>137</c:v>
                </c:pt>
                <c:pt idx="318">
                  <c:v>138</c:v>
                </c:pt>
                <c:pt idx="319">
                  <c:v>139</c:v>
                </c:pt>
                <c:pt idx="320">
                  <c:v>140</c:v>
                </c:pt>
                <c:pt idx="321">
                  <c:v>141</c:v>
                </c:pt>
                <c:pt idx="322">
                  <c:v>142</c:v>
                </c:pt>
                <c:pt idx="323">
                  <c:v>143</c:v>
                </c:pt>
                <c:pt idx="324">
                  <c:v>144</c:v>
                </c:pt>
                <c:pt idx="325">
                  <c:v>145</c:v>
                </c:pt>
                <c:pt idx="326">
                  <c:v>146</c:v>
                </c:pt>
                <c:pt idx="327">
                  <c:v>147</c:v>
                </c:pt>
                <c:pt idx="328">
                  <c:v>148</c:v>
                </c:pt>
                <c:pt idx="329">
                  <c:v>149</c:v>
                </c:pt>
                <c:pt idx="330">
                  <c:v>150</c:v>
                </c:pt>
                <c:pt idx="331">
                  <c:v>151</c:v>
                </c:pt>
                <c:pt idx="332">
                  <c:v>152</c:v>
                </c:pt>
                <c:pt idx="333">
                  <c:v>153</c:v>
                </c:pt>
                <c:pt idx="334">
                  <c:v>154</c:v>
                </c:pt>
                <c:pt idx="335">
                  <c:v>155</c:v>
                </c:pt>
                <c:pt idx="336">
                  <c:v>156</c:v>
                </c:pt>
                <c:pt idx="337">
                  <c:v>157</c:v>
                </c:pt>
                <c:pt idx="338">
                  <c:v>158</c:v>
                </c:pt>
                <c:pt idx="339">
                  <c:v>159</c:v>
                </c:pt>
                <c:pt idx="340">
                  <c:v>160</c:v>
                </c:pt>
                <c:pt idx="341">
                  <c:v>161</c:v>
                </c:pt>
                <c:pt idx="342">
                  <c:v>162</c:v>
                </c:pt>
                <c:pt idx="343">
                  <c:v>163</c:v>
                </c:pt>
                <c:pt idx="344">
                  <c:v>164</c:v>
                </c:pt>
                <c:pt idx="345">
                  <c:v>165</c:v>
                </c:pt>
                <c:pt idx="346">
                  <c:v>166</c:v>
                </c:pt>
                <c:pt idx="347">
                  <c:v>167</c:v>
                </c:pt>
                <c:pt idx="348">
                  <c:v>168</c:v>
                </c:pt>
                <c:pt idx="349">
                  <c:v>169</c:v>
                </c:pt>
                <c:pt idx="350">
                  <c:v>170</c:v>
                </c:pt>
                <c:pt idx="351">
                  <c:v>171</c:v>
                </c:pt>
                <c:pt idx="352">
                  <c:v>172</c:v>
                </c:pt>
                <c:pt idx="353">
                  <c:v>173</c:v>
                </c:pt>
                <c:pt idx="354">
                  <c:v>174</c:v>
                </c:pt>
                <c:pt idx="355">
                  <c:v>175</c:v>
                </c:pt>
                <c:pt idx="356">
                  <c:v>176</c:v>
                </c:pt>
                <c:pt idx="357">
                  <c:v>177</c:v>
                </c:pt>
                <c:pt idx="358">
                  <c:v>178</c:v>
                </c:pt>
                <c:pt idx="359">
                  <c:v>179</c:v>
                </c:pt>
                <c:pt idx="360">
                  <c:v>180</c:v>
                </c:pt>
              </c:numCache>
              <c:extLst xmlns:c15="http://schemas.microsoft.com/office/drawing/2012/chart"/>
            </c:numRef>
          </c:xVal>
          <c:yVal>
            <c:numRef>
              <c:f>'Polytropic Index Model'!$Z$4:$Z$364</c:f>
              <c:numCache>
                <c:formatCode>0.000</c:formatCode>
                <c:ptCount val="361"/>
                <c:pt idx="0">
                  <c:v>1.3476884189632861</c:v>
                </c:pt>
                <c:pt idx="1">
                  <c:v>1.3477163170125481</c:v>
                </c:pt>
                <c:pt idx="2">
                  <c:v>1.3477135077816882</c:v>
                </c:pt>
                <c:pt idx="3">
                  <c:v>1.3477889466707524</c:v>
                </c:pt>
                <c:pt idx="4">
                  <c:v>1.3478322425948448</c:v>
                </c:pt>
                <c:pt idx="5">
                  <c:v>1.3478434424419394</c:v>
                </c:pt>
                <c:pt idx="6">
                  <c:v>1.3478616395345557</c:v>
                </c:pt>
                <c:pt idx="7">
                  <c:v>1.3479188535272832</c:v>
                </c:pt>
                <c:pt idx="8">
                  <c:v>1.3479468069865934</c:v>
                </c:pt>
                <c:pt idx="9">
                  <c:v>1.3479789437093934</c:v>
                </c:pt>
                <c:pt idx="10">
                  <c:v>1.3480166560515245</c:v>
                </c:pt>
                <c:pt idx="11">
                  <c:v>1.3480585416244069</c:v>
                </c:pt>
                <c:pt idx="12">
                  <c:v>1.3480699685352442</c:v>
                </c:pt>
                <c:pt idx="13">
                  <c:v>1.3480496599610197</c:v>
                </c:pt>
                <c:pt idx="14">
                  <c:v>1.3481069997711828</c:v>
                </c:pt>
                <c:pt idx="15">
                  <c:v>1.3481698945235971</c:v>
                </c:pt>
                <c:pt idx="16">
                  <c:v>1.3482011310898865</c:v>
                </c:pt>
                <c:pt idx="17">
                  <c:v>1.3482380438107942</c:v>
                </c:pt>
                <c:pt idx="18">
                  <c:v>1.3482806376703254</c:v>
                </c:pt>
                <c:pt idx="19">
                  <c:v>1.3482919093810728</c:v>
                </c:pt>
                <c:pt idx="20">
                  <c:v>1.3483516647554892</c:v>
                </c:pt>
                <c:pt idx="21">
                  <c:v>1.3483036001784088</c:v>
                </c:pt>
                <c:pt idx="22">
                  <c:v>1.3483098535534821</c:v>
                </c:pt>
                <c:pt idx="23">
                  <c:v>1.3483079639216644</c:v>
                </c:pt>
                <c:pt idx="24">
                  <c:v>1.3483121592618901</c:v>
                </c:pt>
                <c:pt idx="25">
                  <c:v>1.3482929080700219</c:v>
                </c:pt>
                <c:pt idx="26">
                  <c:v>1.3482448156748668</c:v>
                </c:pt>
                <c:pt idx="27">
                  <c:v>1.3482032060869868</c:v>
                </c:pt>
                <c:pt idx="28">
                  <c:v>1.3481946911690434</c:v>
                </c:pt>
                <c:pt idx="29">
                  <c:v>1.3481717082547158</c:v>
                </c:pt>
                <c:pt idx="30">
                  <c:v>1.3481831777645452</c:v>
                </c:pt>
                <c:pt idx="31">
                  <c:v>1.3481248470748666</c:v>
                </c:pt>
                <c:pt idx="32">
                  <c:v>1.3481205124029629</c:v>
                </c:pt>
                <c:pt idx="33">
                  <c:v>1.3480470543474545</c:v>
                </c:pt>
                <c:pt idx="34">
                  <c:v>1.3479808846169992</c:v>
                </c:pt>
                <c:pt idx="35">
                  <c:v>1.3479549516493421</c:v>
                </c:pt>
                <c:pt idx="36">
                  <c:v>1.3479088957270124</c:v>
                </c:pt>
                <c:pt idx="37">
                  <c:v>1.3478635216422061</c:v>
                </c:pt>
                <c:pt idx="38">
                  <c:v>1.3477305506264363</c:v>
                </c:pt>
                <c:pt idx="39">
                  <c:v>1.347563652351039</c:v>
                </c:pt>
                <c:pt idx="40">
                  <c:v>1.3475205008726008</c:v>
                </c:pt>
                <c:pt idx="41">
                  <c:v>1.3474652097768964</c:v>
                </c:pt>
                <c:pt idx="42">
                  <c:v>1.3473712300891694</c:v>
                </c:pt>
                <c:pt idx="43">
                  <c:v>1.3472510175488508</c:v>
                </c:pt>
                <c:pt idx="44">
                  <c:v>1.3471866700175028</c:v>
                </c:pt>
                <c:pt idx="45">
                  <c:v>1.3470847452934702</c:v>
                </c:pt>
                <c:pt idx="46">
                  <c:v>1.3469856461715455</c:v>
                </c:pt>
                <c:pt idx="47">
                  <c:v>1.3469209731450917</c:v>
                </c:pt>
                <c:pt idx="48">
                  <c:v>1.3467804965673924</c:v>
                </c:pt>
                <c:pt idx="49">
                  <c:v>1.346709296473487</c:v>
                </c:pt>
                <c:pt idx="50">
                  <c:v>1.3465228546786852</c:v>
                </c:pt>
                <c:pt idx="51">
                  <c:v>1.3464125695352094</c:v>
                </c:pt>
                <c:pt idx="52">
                  <c:v>1.3462745079045397</c:v>
                </c:pt>
                <c:pt idx="53">
                  <c:v>1.3461847991126576</c:v>
                </c:pt>
                <c:pt idx="54">
                  <c:v>1.3460424651855565</c:v>
                </c:pt>
                <c:pt idx="55">
                  <c:v>1.3459423263408699</c:v>
                </c:pt>
                <c:pt idx="56">
                  <c:v>1.3458161964348236</c:v>
                </c:pt>
                <c:pt idx="57">
                  <c:v>1.3456774672885135</c:v>
                </c:pt>
                <c:pt idx="58">
                  <c:v>1.3455813080586585</c:v>
                </c:pt>
                <c:pt idx="59">
                  <c:v>1.3454669332793132</c:v>
                </c:pt>
                <c:pt idx="60">
                  <c:v>1.3453103805201885</c:v>
                </c:pt>
                <c:pt idx="61">
                  <c:v>1.3451891369295432</c:v>
                </c:pt>
                <c:pt idx="62">
                  <c:v>1.3450228825854424</c:v>
                </c:pt>
                <c:pt idx="63">
                  <c:v>1.3448985464104519</c:v>
                </c:pt>
                <c:pt idx="64">
                  <c:v>1.3447591383340067</c:v>
                </c:pt>
                <c:pt idx="65">
                  <c:v>1.344593543600582</c:v>
                </c:pt>
                <c:pt idx="66">
                  <c:v>1.3443652815019116</c:v>
                </c:pt>
                <c:pt idx="67">
                  <c:v>1.3442179673897543</c:v>
                </c:pt>
                <c:pt idx="68">
                  <c:v>1.3440331605059983</c:v>
                </c:pt>
                <c:pt idx="69">
                  <c:v>1.343829716812257</c:v>
                </c:pt>
                <c:pt idx="70">
                  <c:v>1.3436222455121429</c:v>
                </c:pt>
                <c:pt idx="71">
                  <c:v>1.3434325241219598</c:v>
                </c:pt>
                <c:pt idx="72">
                  <c:v>1.3432323782821831</c:v>
                </c:pt>
                <c:pt idx="73">
                  <c:v>1.3430227734389055</c:v>
                </c:pt>
                <c:pt idx="74">
                  <c:v>1.3428025708151619</c:v>
                </c:pt>
                <c:pt idx="75">
                  <c:v>1.3425270490702295</c:v>
                </c:pt>
                <c:pt idx="76">
                  <c:v>1.342273477424109</c:v>
                </c:pt>
                <c:pt idx="77">
                  <c:v>1.342039981688083</c:v>
                </c:pt>
                <c:pt idx="78">
                  <c:v>1.3418290604328529</c:v>
                </c:pt>
                <c:pt idx="79">
                  <c:v>1.341533979077328</c:v>
                </c:pt>
                <c:pt idx="80">
                  <c:v>1.3412406614763768</c:v>
                </c:pt>
                <c:pt idx="81">
                  <c:v>1.3409996372644002</c:v>
                </c:pt>
                <c:pt idx="82">
                  <c:v>1.3407249283617986</c:v>
                </c:pt>
                <c:pt idx="83">
                  <c:v>1.3404415854590839</c:v>
                </c:pt>
                <c:pt idx="84">
                  <c:v>1.3401486653400367</c:v>
                </c:pt>
                <c:pt idx="85">
                  <c:v>1.3398425777800187</c:v>
                </c:pt>
                <c:pt idx="86">
                  <c:v>1.3395574064726787</c:v>
                </c:pt>
                <c:pt idx="87">
                  <c:v>1.3392345467599904</c:v>
                </c:pt>
                <c:pt idx="88">
                  <c:v>1.3389374495620963</c:v>
                </c:pt>
                <c:pt idx="89">
                  <c:v>1.3386500848740701</c:v>
                </c:pt>
                <c:pt idx="90">
                  <c:v>1.3383540304067416</c:v>
                </c:pt>
                <c:pt idx="91">
                  <c:v>1.3380368092202708</c:v>
                </c:pt>
                <c:pt idx="92">
                  <c:v>1.3377572120544223</c:v>
                </c:pt>
                <c:pt idx="93">
                  <c:v>1.3374733528523517</c:v>
                </c:pt>
                <c:pt idx="94">
                  <c:v>1.3371688307457963</c:v>
                </c:pt>
                <c:pt idx="95">
                  <c:v>1.3368682645346066</c:v>
                </c:pt>
                <c:pt idx="96">
                  <c:v>1.3365937457615524</c:v>
                </c:pt>
                <c:pt idx="97">
                  <c:v>1.3363041430526796</c:v>
                </c:pt>
                <c:pt idx="98">
                  <c:v>1.3360061468101241</c:v>
                </c:pt>
                <c:pt idx="99">
                  <c:v>1.3356936199995817</c:v>
                </c:pt>
                <c:pt idx="100">
                  <c:v>1.3353783007291165</c:v>
                </c:pt>
                <c:pt idx="101">
                  <c:v>1.335061399562784</c:v>
                </c:pt>
                <c:pt idx="102">
                  <c:v>1.3347772633726231</c:v>
                </c:pt>
                <c:pt idx="103">
                  <c:v>1.3344679372880701</c:v>
                </c:pt>
                <c:pt idx="104">
                  <c:v>1.3342333460987037</c:v>
                </c:pt>
                <c:pt idx="105">
                  <c:v>1.3339086180080812</c:v>
                </c:pt>
                <c:pt idx="106">
                  <c:v>1.3336537838667106</c:v>
                </c:pt>
                <c:pt idx="107">
                  <c:v>1.3333721181192641</c:v>
                </c:pt>
                <c:pt idx="108">
                  <c:v>1.3330490673123465</c:v>
                </c:pt>
                <c:pt idx="109">
                  <c:v>1.3327640859750234</c:v>
                </c:pt>
                <c:pt idx="110">
                  <c:v>1.3324445706511019</c:v>
                </c:pt>
                <c:pt idx="111">
                  <c:v>1.3320808592725644</c:v>
                </c:pt>
                <c:pt idx="112">
                  <c:v>1.3317394363361763</c:v>
                </c:pt>
                <c:pt idx="113">
                  <c:v>1.3314146813011949</c:v>
                </c:pt>
                <c:pt idx="114">
                  <c:v>1.331074962705705</c:v>
                </c:pt>
                <c:pt idx="115">
                  <c:v>1.3306788850878459</c:v>
                </c:pt>
                <c:pt idx="116">
                  <c:v>1.3303437933268956</c:v>
                </c:pt>
                <c:pt idx="117">
                  <c:v>1.3299855779959375</c:v>
                </c:pt>
                <c:pt idx="118">
                  <c:v>1.3295569448164386</c:v>
                </c:pt>
                <c:pt idx="119">
                  <c:v>1.3291309857528655</c:v>
                </c:pt>
                <c:pt idx="120">
                  <c:v>1.3286767436448874</c:v>
                </c:pt>
                <c:pt idx="121">
                  <c:v>1.3282439219799231</c:v>
                </c:pt>
                <c:pt idx="122">
                  <c:v>1.3277703081674421</c:v>
                </c:pt>
                <c:pt idx="123">
                  <c:v>1.3273022386565065</c:v>
                </c:pt>
                <c:pt idx="124">
                  <c:v>1.3267945182434382</c:v>
                </c:pt>
                <c:pt idx="125">
                  <c:v>1.3262459655646293</c:v>
                </c:pt>
                <c:pt idx="126">
                  <c:v>1.3257053870814421</c:v>
                </c:pt>
                <c:pt idx="127">
                  <c:v>1.32515120796233</c:v>
                </c:pt>
                <c:pt idx="128">
                  <c:v>1.3245597678782499</c:v>
                </c:pt>
                <c:pt idx="129">
                  <c:v>1.3239612834772287</c:v>
                </c:pt>
                <c:pt idx="130">
                  <c:v>1.3232742576320311</c:v>
                </c:pt>
                <c:pt idx="131">
                  <c:v>1.3226023015704231</c:v>
                </c:pt>
                <c:pt idx="132">
                  <c:v>1.3218848819532545</c:v>
                </c:pt>
                <c:pt idx="133">
                  <c:v>1.3212168832406737</c:v>
                </c:pt>
                <c:pt idx="134">
                  <c:v>1.3205242975668328</c:v>
                </c:pt>
                <c:pt idx="135">
                  <c:v>1.319765662821504</c:v>
                </c:pt>
                <c:pt idx="136">
                  <c:v>1.3189673879031676</c:v>
                </c:pt>
                <c:pt idx="137">
                  <c:v>1.3181676740892283</c:v>
                </c:pt>
                <c:pt idx="138">
                  <c:v>1.3173246964015521</c:v>
                </c:pt>
                <c:pt idx="139">
                  <c:v>1.3165062241393442</c:v>
                </c:pt>
                <c:pt idx="140">
                  <c:v>1.3157033433928293</c:v>
                </c:pt>
                <c:pt idx="141">
                  <c:v>1.3149236410509828</c:v>
                </c:pt>
                <c:pt idx="142">
                  <c:v>1.3141553695521397</c:v>
                </c:pt>
                <c:pt idx="143">
                  <c:v>1.3133869043395077</c:v>
                </c:pt>
                <c:pt idx="144">
                  <c:v>1.3125857491305604</c:v>
                </c:pt>
                <c:pt idx="145">
                  <c:v>1.3117564991423512</c:v>
                </c:pt>
                <c:pt idx="146">
                  <c:v>1.3111034137488702</c:v>
                </c:pt>
                <c:pt idx="147">
                  <c:v>1.3104437674240133</c:v>
                </c:pt>
                <c:pt idx="148">
                  <c:v>1.3097988965322629</c:v>
                </c:pt>
                <c:pt idx="149">
                  <c:v>1.3091494571124014</c:v>
                </c:pt>
                <c:pt idx="150">
                  <c:v>1.3085224115465774</c:v>
                </c:pt>
                <c:pt idx="151">
                  <c:v>1.3078984815296428</c:v>
                </c:pt>
                <c:pt idx="152">
                  <c:v>1.3072848711165872</c:v>
                </c:pt>
                <c:pt idx="153">
                  <c:v>1.3066657289710271</c:v>
                </c:pt>
                <c:pt idx="154">
                  <c:v>1.3060701466543063</c:v>
                </c:pt>
                <c:pt idx="155">
                  <c:v>1.3054886400710759</c:v>
                </c:pt>
                <c:pt idx="156">
                  <c:v>1.3048886222688347</c:v>
                </c:pt>
                <c:pt idx="157">
                  <c:v>1.3043413672135966</c:v>
                </c:pt>
                <c:pt idx="158">
                  <c:v>1.3036891346961756</c:v>
                </c:pt>
                <c:pt idx="159">
                  <c:v>1.3030468099346095</c:v>
                </c:pt>
                <c:pt idx="160">
                  <c:v>1.3024485869914191</c:v>
                </c:pt>
                <c:pt idx="161">
                  <c:v>1.301839160380506</c:v>
                </c:pt>
                <c:pt idx="162">
                  <c:v>1.3012578276590689</c:v>
                </c:pt>
                <c:pt idx="163">
                  <c:v>1.3007264498659448</c:v>
                </c:pt>
                <c:pt idx="164">
                  <c:v>1.3002048120045904</c:v>
                </c:pt>
                <c:pt idx="165">
                  <c:v>1.2997258811121091</c:v>
                </c:pt>
                <c:pt idx="166">
                  <c:v>1.2992793373492972</c:v>
                </c:pt>
                <c:pt idx="167">
                  <c:v>1.2988529774536632</c:v>
                </c:pt>
                <c:pt idx="168">
                  <c:v>1.2984398143596358</c:v>
                </c:pt>
                <c:pt idx="169">
                  <c:v>1.2980998628612423</c:v>
                </c:pt>
                <c:pt idx="170">
                  <c:v>1.2977536238191794</c:v>
                </c:pt>
                <c:pt idx="171">
                  <c:v>1.297423825390964</c:v>
                </c:pt>
                <c:pt idx="172">
                  <c:v>1.2971523673766383</c:v>
                </c:pt>
                <c:pt idx="173">
                  <c:v>1.2969119269736826</c:v>
                </c:pt>
                <c:pt idx="174">
                  <c:v>1.2967307462725233</c:v>
                </c:pt>
                <c:pt idx="175">
                  <c:v>1.2965841552330721</c:v>
                </c:pt>
                <c:pt idx="176">
                  <c:v>1.296513311637232</c:v>
                </c:pt>
                <c:pt idx="177">
                  <c:v>1.296466824257551</c:v>
                </c:pt>
                <c:pt idx="178">
                  <c:v>1.2964460122246393</c:v>
                </c:pt>
                <c:pt idx="179">
                  <c:v>1.2964677444276362</c:v>
                </c:pt>
                <c:pt idx="180">
                  <c:v>1.2965349648489988</c:v>
                </c:pt>
                <c:pt idx="181">
                  <c:v>1.2965946138788214</c:v>
                </c:pt>
                <c:pt idx="182">
                  <c:v>1.2967143802356962</c:v>
                </c:pt>
                <c:pt idx="183">
                  <c:v>1.2969081032289231</c:v>
                </c:pt>
                <c:pt idx="184">
                  <c:v>1.29711911179448</c:v>
                </c:pt>
                <c:pt idx="185">
                  <c:v>1.2973616439748477</c:v>
                </c:pt>
                <c:pt idx="186">
                  <c:v>1.297654826248331</c:v>
                </c:pt>
                <c:pt idx="187">
                  <c:v>1.2979705725485591</c:v>
                </c:pt>
                <c:pt idx="188">
                  <c:v>1.2982974351898</c:v>
                </c:pt>
                <c:pt idx="189">
                  <c:v>1.2986494714086905</c:v>
                </c:pt>
                <c:pt idx="190">
                  <c:v>1.2990117896113205</c:v>
                </c:pt>
                <c:pt idx="191">
                  <c:v>1.2993687358840185</c:v>
                </c:pt>
                <c:pt idx="192">
                  <c:v>1.2996996532320246</c:v>
                </c:pt>
                <c:pt idx="193">
                  <c:v>1.2999853458108199</c:v>
                </c:pt>
                <c:pt idx="194">
                  <c:v>1.299486101300134</c:v>
                </c:pt>
                <c:pt idx="195">
                  <c:v>1.2990394787381951</c:v>
                </c:pt>
                <c:pt idx="196">
                  <c:v>1.298202487153131</c:v>
                </c:pt>
                <c:pt idx="197">
                  <c:v>1.2968883395289921</c:v>
                </c:pt>
                <c:pt idx="198">
                  <c:v>1.295080817203544</c:v>
                </c:pt>
                <c:pt idx="199">
                  <c:v>1.2927121027727109</c:v>
                </c:pt>
                <c:pt idx="200">
                  <c:v>1.2897842645080717</c:v>
                </c:pt>
                <c:pt idx="201">
                  <c:v>1.2861340765198506</c:v>
                </c:pt>
                <c:pt idx="202">
                  <c:v>1.2819708708604094</c:v>
                </c:pt>
                <c:pt idx="203">
                  <c:v>1.2770109273588313</c:v>
                </c:pt>
                <c:pt idx="204">
                  <c:v>1.2713587667412227</c:v>
                </c:pt>
                <c:pt idx="205">
                  <c:v>1.2652237897017569</c:v>
                </c:pt>
                <c:pt idx="206">
                  <c:v>1.2585777360926647</c:v>
                </c:pt>
                <c:pt idx="207">
                  <c:v>1.251439962801675</c:v>
                </c:pt>
                <c:pt idx="208">
                  <c:v>1.2441079596400964</c:v>
                </c:pt>
                <c:pt idx="209">
                  <c:v>1.2367074531776621</c:v>
                </c:pt>
                <c:pt idx="210">
                  <c:v>1.2293188350811581</c:v>
                </c:pt>
                <c:pt idx="211">
                  <c:v>1.2218848347699538</c:v>
                </c:pt>
                <c:pt idx="212">
                  <c:v>1.2148982936648951</c:v>
                </c:pt>
                <c:pt idx="213">
                  <c:v>1.2084169588820699</c:v>
                </c:pt>
                <c:pt idx="214">
                  <c:v>1.2024248909017636</c:v>
                </c:pt>
                <c:pt idx="215">
                  <c:v>1.1966963818365168</c:v>
                </c:pt>
                <c:pt idx="216">
                  <c:v>1.1925202548257396</c:v>
                </c:pt>
                <c:pt idx="217">
                  <c:v>1.1881049788664719</c:v>
                </c:pt>
                <c:pt idx="218">
                  <c:v>1.186032990661287</c:v>
                </c:pt>
                <c:pt idx="219">
                  <c:v>1.1841003720060459</c:v>
                </c:pt>
                <c:pt idx="220">
                  <c:v>1.1829610296768505</c:v>
                </c:pt>
                <c:pt idx="221">
                  <c:v>1.1816422998210603</c:v>
                </c:pt>
                <c:pt idx="222">
                  <c:v>1.1824149600377318</c:v>
                </c:pt>
                <c:pt idx="223">
                  <c:v>1.1824199820920993</c:v>
                </c:pt>
                <c:pt idx="224">
                  <c:v>1.1834933499083926</c:v>
                </c:pt>
                <c:pt idx="225">
                  <c:v>1.1844140539287513</c:v>
                </c:pt>
                <c:pt idx="226">
                  <c:v>1.1851061707064707</c:v>
                </c:pt>
                <c:pt idx="227">
                  <c:v>1.1867121083228109</c:v>
                </c:pt>
                <c:pt idx="228">
                  <c:v>1.1880174125953091</c:v>
                </c:pt>
                <c:pt idx="229">
                  <c:v>1.1894402894857785</c:v>
                </c:pt>
                <c:pt idx="230">
                  <c:v>1.190990063942774</c:v>
                </c:pt>
                <c:pt idx="231">
                  <c:v>1.1925412583070785</c:v>
                </c:pt>
                <c:pt idx="232">
                  <c:v>1.1941415488082252</c:v>
                </c:pt>
                <c:pt idx="233">
                  <c:v>1.1957350338011132</c:v>
                </c:pt>
                <c:pt idx="234">
                  <c:v>1.1966103239526882</c:v>
                </c:pt>
                <c:pt idx="235">
                  <c:v>1.1988607842946772</c:v>
                </c:pt>
                <c:pt idx="236">
                  <c:v>1.2004252210943507</c:v>
                </c:pt>
                <c:pt idx="237">
                  <c:v>1.2019667682542958</c:v>
                </c:pt>
                <c:pt idx="238">
                  <c:v>1.2034780830408529</c:v>
                </c:pt>
                <c:pt idx="239">
                  <c:v>1.2045381299269353</c:v>
                </c:pt>
                <c:pt idx="240">
                  <c:v>1.2064279015583694</c:v>
                </c:pt>
                <c:pt idx="241">
                  <c:v>1.2078580584912841</c:v>
                </c:pt>
                <c:pt idx="242">
                  <c:v>1.209265561784731</c:v>
                </c:pt>
                <c:pt idx="243">
                  <c:v>1.2106351032161509</c:v>
                </c:pt>
                <c:pt idx="244">
                  <c:v>1.21193447520014</c:v>
                </c:pt>
                <c:pt idx="245">
                  <c:v>1.2132213209613136</c:v>
                </c:pt>
                <c:pt idx="246">
                  <c:v>1.214389576369266</c:v>
                </c:pt>
                <c:pt idx="247">
                  <c:v>1.2156103038900923</c:v>
                </c:pt>
                <c:pt idx="248">
                  <c:v>1.2167118807763055</c:v>
                </c:pt>
                <c:pt idx="249">
                  <c:v>1.2178214871200104</c:v>
                </c:pt>
                <c:pt idx="250">
                  <c:v>1.2188815829756499</c:v>
                </c:pt>
                <c:pt idx="251">
                  <c:v>1.2199080434747749</c:v>
                </c:pt>
                <c:pt idx="252">
                  <c:v>1.2209088078834445</c:v>
                </c:pt>
                <c:pt idx="253">
                  <c:v>1.2218667829442793</c:v>
                </c:pt>
                <c:pt idx="254">
                  <c:v>1.2227881369566689</c:v>
                </c:pt>
                <c:pt idx="255">
                  <c:v>1.2236839229366301</c:v>
                </c:pt>
                <c:pt idx="256">
                  <c:v>1.2245451905174742</c:v>
                </c:pt>
                <c:pt idx="257">
                  <c:v>1.2253870955816595</c:v>
                </c:pt>
                <c:pt idx="258">
                  <c:v>1.2262057763915479</c:v>
                </c:pt>
                <c:pt idx="259">
                  <c:v>1.2270241711614995</c:v>
                </c:pt>
                <c:pt idx="260">
                  <c:v>1.2278310947482132</c:v>
                </c:pt>
                <c:pt idx="261">
                  <c:v>1.2286010283208739</c:v>
                </c:pt>
                <c:pt idx="262">
                  <c:v>1.2293775176791688</c:v>
                </c:pt>
                <c:pt idx="263">
                  <c:v>1.2301206285206219</c:v>
                </c:pt>
                <c:pt idx="264">
                  <c:v>1.2308204234619498</c:v>
                </c:pt>
                <c:pt idx="265">
                  <c:v>1.2315068642466243</c:v>
                </c:pt>
                <c:pt idx="266">
                  <c:v>1.2321441864771121</c:v>
                </c:pt>
                <c:pt idx="267">
                  <c:v>1.2327800605874697</c:v>
                </c:pt>
                <c:pt idx="268">
                  <c:v>1.2334033481289972</c:v>
                </c:pt>
                <c:pt idx="269">
                  <c:v>1.2340011522182737</c:v>
                </c:pt>
                <c:pt idx="270">
                  <c:v>1.2345834549270385</c:v>
                </c:pt>
                <c:pt idx="271">
                  <c:v>1.2351205098444209</c:v>
                </c:pt>
                <c:pt idx="272">
                  <c:v>1.2356310209511738</c:v>
                </c:pt>
                <c:pt idx="273">
                  <c:v>1.236131672114418</c:v>
                </c:pt>
                <c:pt idx="274">
                  <c:v>1.2366123962028737</c:v>
                </c:pt>
                <c:pt idx="275">
                  <c:v>1.2370820230421542</c:v>
                </c:pt>
                <c:pt idx="276">
                  <c:v>1.2375365641971006</c:v>
                </c:pt>
                <c:pt idx="277">
                  <c:v>1.2379815821648641</c:v>
                </c:pt>
                <c:pt idx="278">
                  <c:v>1.2384187470322998</c:v>
                </c:pt>
                <c:pt idx="279">
                  <c:v>1.2388465959252732</c:v>
                </c:pt>
                <c:pt idx="280">
                  <c:v>1.2392766562652939</c:v>
                </c:pt>
                <c:pt idx="281">
                  <c:v>1.2396896994687987</c:v>
                </c:pt>
                <c:pt idx="282">
                  <c:v>1.2400973570874443</c:v>
                </c:pt>
                <c:pt idx="283">
                  <c:v>1.2404979443519326</c:v>
                </c:pt>
                <c:pt idx="284">
                  <c:v>1.2408772758874163</c:v>
                </c:pt>
                <c:pt idx="285">
                  <c:v>1.2412599875738035</c:v>
                </c:pt>
                <c:pt idx="286">
                  <c:v>1.2415608477973139</c:v>
                </c:pt>
                <c:pt idx="287">
                  <c:v>1.2419206976183259</c:v>
                </c:pt>
                <c:pt idx="288">
                  <c:v>1.2422723067406831</c:v>
                </c:pt>
                <c:pt idx="289">
                  <c:v>1.242613526834951</c:v>
                </c:pt>
                <c:pt idx="290">
                  <c:v>1.2429625149889207</c:v>
                </c:pt>
                <c:pt idx="291">
                  <c:v>1.2432972378827765</c:v>
                </c:pt>
                <c:pt idx="292">
                  <c:v>1.2436197011560906</c:v>
                </c:pt>
                <c:pt idx="293">
                  <c:v>1.2439499411219386</c:v>
                </c:pt>
                <c:pt idx="294">
                  <c:v>1.2442570393026757</c:v>
                </c:pt>
                <c:pt idx="295">
                  <c:v>1.244529801324691</c:v>
                </c:pt>
                <c:pt idx="296">
                  <c:v>1.2447967003428915</c:v>
                </c:pt>
                <c:pt idx="297">
                  <c:v>1.2450760362324238</c:v>
                </c:pt>
                <c:pt idx="298">
                  <c:v>1.2453268991418269</c:v>
                </c:pt>
                <c:pt idx="299">
                  <c:v>1.2455978313090867</c:v>
                </c:pt>
                <c:pt idx="300">
                  <c:v>1.2458453728584502</c:v>
                </c:pt>
                <c:pt idx="301">
                  <c:v>1.2460965235075947</c:v>
                </c:pt>
                <c:pt idx="302">
                  <c:v>1.2463337334381313</c:v>
                </c:pt>
                <c:pt idx="303">
                  <c:v>1.2465736164785264</c:v>
                </c:pt>
                <c:pt idx="304">
                  <c:v>1.2468149055567925</c:v>
                </c:pt>
                <c:pt idx="305">
                  <c:v>1.2470318015189816</c:v>
                </c:pt>
                <c:pt idx="306">
                  <c:v>1.2472656278094287</c:v>
                </c:pt>
                <c:pt idx="307">
                  <c:v>1.2474978130864909</c:v>
                </c:pt>
                <c:pt idx="308">
                  <c:v>1.247752893132783</c:v>
                </c:pt>
                <c:pt idx="309">
                  <c:v>1.247991540950369</c:v>
                </c:pt>
                <c:pt idx="310">
                  <c:v>1.2482388374402269</c:v>
                </c:pt>
                <c:pt idx="311">
                  <c:v>1.2484859508451431</c:v>
                </c:pt>
                <c:pt idx="312">
                  <c:v>1.2487367936472449</c:v>
                </c:pt>
                <c:pt idx="313">
                  <c:v>1.2489915989258447</c:v>
                </c:pt>
                <c:pt idx="314">
                  <c:v>1.2492663106672603</c:v>
                </c:pt>
                <c:pt idx="315">
                  <c:v>1.2495576302488745</c:v>
                </c:pt>
                <c:pt idx="316">
                  <c:v>1.2498518605904594</c:v>
                </c:pt>
                <c:pt idx="317">
                  <c:v>1.2501511792549909</c:v>
                </c:pt>
                <c:pt idx="318">
                  <c:v>1.2504417106310819</c:v>
                </c:pt>
                <c:pt idx="319">
                  <c:v>1.2507428717239559</c:v>
                </c:pt>
                <c:pt idx="320">
                  <c:v>1.2510414276840953</c:v>
                </c:pt>
                <c:pt idx="321">
                  <c:v>1.2513503538459447</c:v>
                </c:pt>
                <c:pt idx="322">
                  <c:v>1.2516507438237179</c:v>
                </c:pt>
                <c:pt idx="323">
                  <c:v>1.251961372897247</c:v>
                </c:pt>
                <c:pt idx="324">
                  <c:v>1.2522849123442907</c:v>
                </c:pt>
                <c:pt idx="325">
                  <c:v>1.2525993271528981</c:v>
                </c:pt>
                <c:pt idx="326">
                  <c:v>1.2529279169527154</c:v>
                </c:pt>
                <c:pt idx="327">
                  <c:v>1.2532579813647571</c:v>
                </c:pt>
                <c:pt idx="328">
                  <c:v>1.2535889029441669</c:v>
                </c:pt>
                <c:pt idx="329">
                  <c:v>1.2539143870322214</c:v>
                </c:pt>
                <c:pt idx="330">
                  <c:v>1.2542295872015383</c:v>
                </c:pt>
                <c:pt idx="331">
                  <c:v>1.2545634248582131</c:v>
                </c:pt>
                <c:pt idx="332">
                  <c:v>1.2549023348658088</c:v>
                </c:pt>
                <c:pt idx="333">
                  <c:v>1.2552397816201391</c:v>
                </c:pt>
                <c:pt idx="334">
                  <c:v>1.255610635784228</c:v>
                </c:pt>
                <c:pt idx="335">
                  <c:v>1.2559988619616222</c:v>
                </c:pt>
                <c:pt idx="336">
                  <c:v>1.2564086907337757</c:v>
                </c:pt>
                <c:pt idx="337">
                  <c:v>1.2568545139133527</c:v>
                </c:pt>
                <c:pt idx="338">
                  <c:v>1.2573444203586106</c:v>
                </c:pt>
                <c:pt idx="339">
                  <c:v>1.2578698912794466</c:v>
                </c:pt>
                <c:pt idx="340">
                  <c:v>1.2584473538911616</c:v>
                </c:pt>
                <c:pt idx="341">
                  <c:v>1.2590750277990144</c:v>
                </c:pt>
                <c:pt idx="342">
                  <c:v>1.2597499138057233</c:v>
                </c:pt>
                <c:pt idx="343">
                  <c:v>1.2604391902250294</c:v>
                </c:pt>
                <c:pt idx="344">
                  <c:v>1.2611632306735991</c:v>
                </c:pt>
                <c:pt idx="345">
                  <c:v>1.261939922210392</c:v>
                </c:pt>
                <c:pt idx="346">
                  <c:v>1.2627755771632412</c:v>
                </c:pt>
                <c:pt idx="347">
                  <c:v>1.2636704023733183</c:v>
                </c:pt>
                <c:pt idx="348">
                  <c:v>1.2646466930345355</c:v>
                </c:pt>
                <c:pt idx="349">
                  <c:v>1.2653285477340281</c:v>
                </c:pt>
                <c:pt idx="350">
                  <c:v>1.2665159031690929</c:v>
                </c:pt>
                <c:pt idx="351">
                  <c:v>1.2677326907679403</c:v>
                </c:pt>
                <c:pt idx="352">
                  <c:v>1.2689927687561913</c:v>
                </c:pt>
                <c:pt idx="353">
                  <c:v>1.2702923408538715</c:v>
                </c:pt>
                <c:pt idx="354">
                  <c:v>1.271644210487614</c:v>
                </c:pt>
                <c:pt idx="355">
                  <c:v>1.2730551758378994</c:v>
                </c:pt>
                <c:pt idx="356">
                  <c:v>1.2745374438250117</c:v>
                </c:pt>
                <c:pt idx="357">
                  <c:v>1.2761179996045806</c:v>
                </c:pt>
                <c:pt idx="358">
                  <c:v>1.2778483934449889</c:v>
                </c:pt>
                <c:pt idx="359">
                  <c:v>1.2796723125001577</c:v>
                </c:pt>
                <c:pt idx="360">
                  <c:v>1.2815985728176442</c:v>
                </c:pt>
              </c:numCache>
              <c:extLst xmlns:c15="http://schemas.microsoft.com/office/drawing/2012/chart"/>
            </c:numRef>
          </c:yVal>
          <c:smooth val="0"/>
          <c:extLst xmlns:c15="http://schemas.microsoft.com/office/drawing/2012/chart">
            <c:ext xmlns:c16="http://schemas.microsoft.com/office/drawing/2014/chart" uri="{C3380CC4-5D6E-409C-BE32-E72D297353CC}">
              <c16:uniqueId val="{00000002-06C5-41CD-A6F1-2A8BDE2B441C}"/>
            </c:ext>
          </c:extLst>
        </c:ser>
        <c:ser>
          <c:idx val="22"/>
          <c:order val="22"/>
          <c:tx>
            <c:strRef>
              <c:f>Calculations!$CF$3</c:f>
              <c:strCache>
                <c:ptCount val="1"/>
                <c:pt idx="0">
                  <c:v>MFB2000</c:v>
                </c:pt>
              </c:strCache>
              <c:extLst xmlns:c15="http://schemas.microsoft.com/office/drawing/2012/chart"/>
            </c:strRef>
          </c:tx>
          <c:spPr>
            <a:ln w="19050" cap="rnd">
              <a:solidFill>
                <a:schemeClr val="accent5">
                  <a:lumMod val="80000"/>
                </a:schemeClr>
              </a:solidFill>
              <a:round/>
            </a:ln>
            <a:effectLst/>
          </c:spPr>
          <c:marker>
            <c:symbol val="none"/>
          </c:marker>
          <c:xVal>
            <c:numRef>
              <c:f>Calculations!$B$184:$B$544</c:f>
              <c:numCache>
                <c:formatCode>General</c:formatCode>
                <c:ptCount val="361"/>
                <c:pt idx="0">
                  <c:v>-180</c:v>
                </c:pt>
                <c:pt idx="1">
                  <c:v>-179</c:v>
                </c:pt>
                <c:pt idx="2">
                  <c:v>-178</c:v>
                </c:pt>
                <c:pt idx="3">
                  <c:v>-177</c:v>
                </c:pt>
                <c:pt idx="4">
                  <c:v>-176</c:v>
                </c:pt>
                <c:pt idx="5">
                  <c:v>-175</c:v>
                </c:pt>
                <c:pt idx="6">
                  <c:v>-174</c:v>
                </c:pt>
                <c:pt idx="7">
                  <c:v>-173</c:v>
                </c:pt>
                <c:pt idx="8">
                  <c:v>-172</c:v>
                </c:pt>
                <c:pt idx="9">
                  <c:v>-171</c:v>
                </c:pt>
                <c:pt idx="10">
                  <c:v>-170</c:v>
                </c:pt>
                <c:pt idx="11">
                  <c:v>-169</c:v>
                </c:pt>
                <c:pt idx="12">
                  <c:v>-168</c:v>
                </c:pt>
                <c:pt idx="13">
                  <c:v>-167</c:v>
                </c:pt>
                <c:pt idx="14">
                  <c:v>-166</c:v>
                </c:pt>
                <c:pt idx="15">
                  <c:v>-165</c:v>
                </c:pt>
                <c:pt idx="16">
                  <c:v>-164</c:v>
                </c:pt>
                <c:pt idx="17">
                  <c:v>-163</c:v>
                </c:pt>
                <c:pt idx="18">
                  <c:v>-162</c:v>
                </c:pt>
                <c:pt idx="19">
                  <c:v>-161</c:v>
                </c:pt>
                <c:pt idx="20">
                  <c:v>-160</c:v>
                </c:pt>
                <c:pt idx="21">
                  <c:v>-159</c:v>
                </c:pt>
                <c:pt idx="22">
                  <c:v>-158</c:v>
                </c:pt>
                <c:pt idx="23">
                  <c:v>-157</c:v>
                </c:pt>
                <c:pt idx="24">
                  <c:v>-156</c:v>
                </c:pt>
                <c:pt idx="25">
                  <c:v>-155</c:v>
                </c:pt>
                <c:pt idx="26">
                  <c:v>-154</c:v>
                </c:pt>
                <c:pt idx="27">
                  <c:v>-153</c:v>
                </c:pt>
                <c:pt idx="28">
                  <c:v>-152</c:v>
                </c:pt>
                <c:pt idx="29">
                  <c:v>-151</c:v>
                </c:pt>
                <c:pt idx="30">
                  <c:v>-150</c:v>
                </c:pt>
                <c:pt idx="31">
                  <c:v>-149</c:v>
                </c:pt>
                <c:pt idx="32">
                  <c:v>-148</c:v>
                </c:pt>
                <c:pt idx="33">
                  <c:v>-147</c:v>
                </c:pt>
                <c:pt idx="34">
                  <c:v>-146</c:v>
                </c:pt>
                <c:pt idx="35">
                  <c:v>-145</c:v>
                </c:pt>
                <c:pt idx="36">
                  <c:v>-144</c:v>
                </c:pt>
                <c:pt idx="37">
                  <c:v>-143</c:v>
                </c:pt>
                <c:pt idx="38">
                  <c:v>-142</c:v>
                </c:pt>
                <c:pt idx="39">
                  <c:v>-141</c:v>
                </c:pt>
                <c:pt idx="40">
                  <c:v>-140</c:v>
                </c:pt>
                <c:pt idx="41">
                  <c:v>-139</c:v>
                </c:pt>
                <c:pt idx="42">
                  <c:v>-138</c:v>
                </c:pt>
                <c:pt idx="43">
                  <c:v>-137</c:v>
                </c:pt>
                <c:pt idx="44">
                  <c:v>-136</c:v>
                </c:pt>
                <c:pt idx="45">
                  <c:v>-135</c:v>
                </c:pt>
                <c:pt idx="46">
                  <c:v>-134</c:v>
                </c:pt>
                <c:pt idx="47">
                  <c:v>-133</c:v>
                </c:pt>
                <c:pt idx="48">
                  <c:v>-132</c:v>
                </c:pt>
                <c:pt idx="49">
                  <c:v>-131</c:v>
                </c:pt>
                <c:pt idx="50">
                  <c:v>-130</c:v>
                </c:pt>
                <c:pt idx="51">
                  <c:v>-129</c:v>
                </c:pt>
                <c:pt idx="52">
                  <c:v>-128</c:v>
                </c:pt>
                <c:pt idx="53">
                  <c:v>-127</c:v>
                </c:pt>
                <c:pt idx="54">
                  <c:v>-126</c:v>
                </c:pt>
                <c:pt idx="55">
                  <c:v>-125</c:v>
                </c:pt>
                <c:pt idx="56">
                  <c:v>-124</c:v>
                </c:pt>
                <c:pt idx="57">
                  <c:v>-123</c:v>
                </c:pt>
                <c:pt idx="58">
                  <c:v>-122</c:v>
                </c:pt>
                <c:pt idx="59">
                  <c:v>-121</c:v>
                </c:pt>
                <c:pt idx="60">
                  <c:v>-120</c:v>
                </c:pt>
                <c:pt idx="61">
                  <c:v>-119</c:v>
                </c:pt>
                <c:pt idx="62">
                  <c:v>-118</c:v>
                </c:pt>
                <c:pt idx="63">
                  <c:v>-117</c:v>
                </c:pt>
                <c:pt idx="64">
                  <c:v>-116</c:v>
                </c:pt>
                <c:pt idx="65">
                  <c:v>-115</c:v>
                </c:pt>
                <c:pt idx="66">
                  <c:v>-114</c:v>
                </c:pt>
                <c:pt idx="67">
                  <c:v>-113</c:v>
                </c:pt>
                <c:pt idx="68">
                  <c:v>-112</c:v>
                </c:pt>
                <c:pt idx="69">
                  <c:v>-111</c:v>
                </c:pt>
                <c:pt idx="70">
                  <c:v>-110</c:v>
                </c:pt>
                <c:pt idx="71">
                  <c:v>-109</c:v>
                </c:pt>
                <c:pt idx="72">
                  <c:v>-108</c:v>
                </c:pt>
                <c:pt idx="73">
                  <c:v>-107</c:v>
                </c:pt>
                <c:pt idx="74">
                  <c:v>-106</c:v>
                </c:pt>
                <c:pt idx="75">
                  <c:v>-105</c:v>
                </c:pt>
                <c:pt idx="76">
                  <c:v>-104</c:v>
                </c:pt>
                <c:pt idx="77">
                  <c:v>-103</c:v>
                </c:pt>
                <c:pt idx="78">
                  <c:v>-102</c:v>
                </c:pt>
                <c:pt idx="79">
                  <c:v>-101</c:v>
                </c:pt>
                <c:pt idx="80">
                  <c:v>-100</c:v>
                </c:pt>
                <c:pt idx="81">
                  <c:v>-99</c:v>
                </c:pt>
                <c:pt idx="82">
                  <c:v>-98</c:v>
                </c:pt>
                <c:pt idx="83">
                  <c:v>-97</c:v>
                </c:pt>
                <c:pt idx="84">
                  <c:v>-96</c:v>
                </c:pt>
                <c:pt idx="85">
                  <c:v>-95</c:v>
                </c:pt>
                <c:pt idx="86">
                  <c:v>-94</c:v>
                </c:pt>
                <c:pt idx="87">
                  <c:v>-93</c:v>
                </c:pt>
                <c:pt idx="88">
                  <c:v>-92</c:v>
                </c:pt>
                <c:pt idx="89">
                  <c:v>-91</c:v>
                </c:pt>
                <c:pt idx="90">
                  <c:v>-90</c:v>
                </c:pt>
                <c:pt idx="91">
                  <c:v>-89</c:v>
                </c:pt>
                <c:pt idx="92">
                  <c:v>-88</c:v>
                </c:pt>
                <c:pt idx="93">
                  <c:v>-87</c:v>
                </c:pt>
                <c:pt idx="94">
                  <c:v>-86</c:v>
                </c:pt>
                <c:pt idx="95">
                  <c:v>-85</c:v>
                </c:pt>
                <c:pt idx="96">
                  <c:v>-84</c:v>
                </c:pt>
                <c:pt idx="97">
                  <c:v>-83</c:v>
                </c:pt>
                <c:pt idx="98">
                  <c:v>-82</c:v>
                </c:pt>
                <c:pt idx="99">
                  <c:v>-81</c:v>
                </c:pt>
                <c:pt idx="100">
                  <c:v>-80</c:v>
                </c:pt>
                <c:pt idx="101">
                  <c:v>-79</c:v>
                </c:pt>
                <c:pt idx="102">
                  <c:v>-78</c:v>
                </c:pt>
                <c:pt idx="103">
                  <c:v>-77</c:v>
                </c:pt>
                <c:pt idx="104">
                  <c:v>-76</c:v>
                </c:pt>
                <c:pt idx="105">
                  <c:v>-75</c:v>
                </c:pt>
                <c:pt idx="106">
                  <c:v>-74</c:v>
                </c:pt>
                <c:pt idx="107">
                  <c:v>-73</c:v>
                </c:pt>
                <c:pt idx="108">
                  <c:v>-72</c:v>
                </c:pt>
                <c:pt idx="109">
                  <c:v>-71</c:v>
                </c:pt>
                <c:pt idx="110">
                  <c:v>-70</c:v>
                </c:pt>
                <c:pt idx="111">
                  <c:v>-69</c:v>
                </c:pt>
                <c:pt idx="112">
                  <c:v>-68</c:v>
                </c:pt>
                <c:pt idx="113">
                  <c:v>-67</c:v>
                </c:pt>
                <c:pt idx="114">
                  <c:v>-66</c:v>
                </c:pt>
                <c:pt idx="115">
                  <c:v>-65</c:v>
                </c:pt>
                <c:pt idx="116">
                  <c:v>-64</c:v>
                </c:pt>
                <c:pt idx="117">
                  <c:v>-63</c:v>
                </c:pt>
                <c:pt idx="118">
                  <c:v>-62</c:v>
                </c:pt>
                <c:pt idx="119">
                  <c:v>-61</c:v>
                </c:pt>
                <c:pt idx="120">
                  <c:v>-60</c:v>
                </c:pt>
                <c:pt idx="121">
                  <c:v>-59</c:v>
                </c:pt>
                <c:pt idx="122">
                  <c:v>-58</c:v>
                </c:pt>
                <c:pt idx="123">
                  <c:v>-57</c:v>
                </c:pt>
                <c:pt idx="124">
                  <c:v>-56</c:v>
                </c:pt>
                <c:pt idx="125">
                  <c:v>-55</c:v>
                </c:pt>
                <c:pt idx="126">
                  <c:v>-54</c:v>
                </c:pt>
                <c:pt idx="127">
                  <c:v>-53</c:v>
                </c:pt>
                <c:pt idx="128">
                  <c:v>-52</c:v>
                </c:pt>
                <c:pt idx="129">
                  <c:v>-51</c:v>
                </c:pt>
                <c:pt idx="130">
                  <c:v>-50</c:v>
                </c:pt>
                <c:pt idx="131">
                  <c:v>-49</c:v>
                </c:pt>
                <c:pt idx="132">
                  <c:v>-48</c:v>
                </c:pt>
                <c:pt idx="133">
                  <c:v>-47</c:v>
                </c:pt>
                <c:pt idx="134">
                  <c:v>-46</c:v>
                </c:pt>
                <c:pt idx="135">
                  <c:v>-45</c:v>
                </c:pt>
                <c:pt idx="136">
                  <c:v>-44</c:v>
                </c:pt>
                <c:pt idx="137">
                  <c:v>-43</c:v>
                </c:pt>
                <c:pt idx="138">
                  <c:v>-42</c:v>
                </c:pt>
                <c:pt idx="139">
                  <c:v>-41</c:v>
                </c:pt>
                <c:pt idx="140">
                  <c:v>-40</c:v>
                </c:pt>
                <c:pt idx="141">
                  <c:v>-39</c:v>
                </c:pt>
                <c:pt idx="142">
                  <c:v>-38</c:v>
                </c:pt>
                <c:pt idx="143">
                  <c:v>-37</c:v>
                </c:pt>
                <c:pt idx="144">
                  <c:v>-36</c:v>
                </c:pt>
                <c:pt idx="145">
                  <c:v>-35</c:v>
                </c:pt>
                <c:pt idx="146">
                  <c:v>-34</c:v>
                </c:pt>
                <c:pt idx="147">
                  <c:v>-33</c:v>
                </c:pt>
                <c:pt idx="148">
                  <c:v>-32</c:v>
                </c:pt>
                <c:pt idx="149">
                  <c:v>-31</c:v>
                </c:pt>
                <c:pt idx="150">
                  <c:v>-30</c:v>
                </c:pt>
                <c:pt idx="151">
                  <c:v>-29</c:v>
                </c:pt>
                <c:pt idx="152">
                  <c:v>-28</c:v>
                </c:pt>
                <c:pt idx="153">
                  <c:v>-27</c:v>
                </c:pt>
                <c:pt idx="154">
                  <c:v>-26</c:v>
                </c:pt>
                <c:pt idx="155">
                  <c:v>-25</c:v>
                </c:pt>
                <c:pt idx="156">
                  <c:v>-24</c:v>
                </c:pt>
                <c:pt idx="157">
                  <c:v>-23</c:v>
                </c:pt>
                <c:pt idx="158">
                  <c:v>-22</c:v>
                </c:pt>
                <c:pt idx="159">
                  <c:v>-21</c:v>
                </c:pt>
                <c:pt idx="160">
                  <c:v>-20</c:v>
                </c:pt>
                <c:pt idx="161">
                  <c:v>-19</c:v>
                </c:pt>
                <c:pt idx="162">
                  <c:v>-18</c:v>
                </c:pt>
                <c:pt idx="163">
                  <c:v>-17</c:v>
                </c:pt>
                <c:pt idx="164">
                  <c:v>-16</c:v>
                </c:pt>
                <c:pt idx="165">
                  <c:v>-15</c:v>
                </c:pt>
                <c:pt idx="166">
                  <c:v>-14</c:v>
                </c:pt>
                <c:pt idx="167">
                  <c:v>-13</c:v>
                </c:pt>
                <c:pt idx="168">
                  <c:v>-12</c:v>
                </c:pt>
                <c:pt idx="169">
                  <c:v>-11</c:v>
                </c:pt>
                <c:pt idx="170">
                  <c:v>-10</c:v>
                </c:pt>
                <c:pt idx="171">
                  <c:v>-9</c:v>
                </c:pt>
                <c:pt idx="172">
                  <c:v>-8</c:v>
                </c:pt>
                <c:pt idx="173">
                  <c:v>-7</c:v>
                </c:pt>
                <c:pt idx="174">
                  <c:v>-6</c:v>
                </c:pt>
                <c:pt idx="175">
                  <c:v>-5</c:v>
                </c:pt>
                <c:pt idx="176">
                  <c:v>-4</c:v>
                </c:pt>
                <c:pt idx="177">
                  <c:v>-3</c:v>
                </c:pt>
                <c:pt idx="178">
                  <c:v>-2</c:v>
                </c:pt>
                <c:pt idx="179">
                  <c:v>-1</c:v>
                </c:pt>
                <c:pt idx="180">
                  <c:v>0</c:v>
                </c:pt>
                <c:pt idx="181">
                  <c:v>1</c:v>
                </c:pt>
                <c:pt idx="182">
                  <c:v>2</c:v>
                </c:pt>
                <c:pt idx="183">
                  <c:v>3</c:v>
                </c:pt>
                <c:pt idx="184">
                  <c:v>4</c:v>
                </c:pt>
                <c:pt idx="185">
                  <c:v>5</c:v>
                </c:pt>
                <c:pt idx="186">
                  <c:v>6</c:v>
                </c:pt>
                <c:pt idx="187">
                  <c:v>7</c:v>
                </c:pt>
                <c:pt idx="188">
                  <c:v>8</c:v>
                </c:pt>
                <c:pt idx="189">
                  <c:v>9</c:v>
                </c:pt>
                <c:pt idx="190">
                  <c:v>10</c:v>
                </c:pt>
                <c:pt idx="191">
                  <c:v>11</c:v>
                </c:pt>
                <c:pt idx="192">
                  <c:v>12</c:v>
                </c:pt>
                <c:pt idx="193">
                  <c:v>13</c:v>
                </c:pt>
                <c:pt idx="194">
                  <c:v>14</c:v>
                </c:pt>
                <c:pt idx="195">
                  <c:v>15</c:v>
                </c:pt>
                <c:pt idx="196">
                  <c:v>16</c:v>
                </c:pt>
                <c:pt idx="197">
                  <c:v>17</c:v>
                </c:pt>
                <c:pt idx="198">
                  <c:v>18</c:v>
                </c:pt>
                <c:pt idx="199">
                  <c:v>19</c:v>
                </c:pt>
                <c:pt idx="200">
                  <c:v>20</c:v>
                </c:pt>
                <c:pt idx="201">
                  <c:v>21</c:v>
                </c:pt>
                <c:pt idx="202">
                  <c:v>22</c:v>
                </c:pt>
                <c:pt idx="203">
                  <c:v>23</c:v>
                </c:pt>
                <c:pt idx="204">
                  <c:v>24</c:v>
                </c:pt>
                <c:pt idx="205">
                  <c:v>25</c:v>
                </c:pt>
                <c:pt idx="206">
                  <c:v>26</c:v>
                </c:pt>
                <c:pt idx="207">
                  <c:v>27</c:v>
                </c:pt>
                <c:pt idx="208">
                  <c:v>28</c:v>
                </c:pt>
                <c:pt idx="209">
                  <c:v>29</c:v>
                </c:pt>
                <c:pt idx="210">
                  <c:v>30</c:v>
                </c:pt>
                <c:pt idx="211">
                  <c:v>31</c:v>
                </c:pt>
                <c:pt idx="212">
                  <c:v>32</c:v>
                </c:pt>
                <c:pt idx="213">
                  <c:v>33</c:v>
                </c:pt>
                <c:pt idx="214">
                  <c:v>34</c:v>
                </c:pt>
                <c:pt idx="215">
                  <c:v>35</c:v>
                </c:pt>
                <c:pt idx="216">
                  <c:v>36</c:v>
                </c:pt>
                <c:pt idx="217">
                  <c:v>37</c:v>
                </c:pt>
                <c:pt idx="218">
                  <c:v>38</c:v>
                </c:pt>
                <c:pt idx="219">
                  <c:v>39</c:v>
                </c:pt>
                <c:pt idx="220">
                  <c:v>40</c:v>
                </c:pt>
                <c:pt idx="221">
                  <c:v>41</c:v>
                </c:pt>
                <c:pt idx="222">
                  <c:v>42</c:v>
                </c:pt>
                <c:pt idx="223">
                  <c:v>43</c:v>
                </c:pt>
                <c:pt idx="224">
                  <c:v>44</c:v>
                </c:pt>
                <c:pt idx="225">
                  <c:v>45</c:v>
                </c:pt>
                <c:pt idx="226">
                  <c:v>46</c:v>
                </c:pt>
                <c:pt idx="227">
                  <c:v>47</c:v>
                </c:pt>
                <c:pt idx="228">
                  <c:v>48</c:v>
                </c:pt>
                <c:pt idx="229">
                  <c:v>49</c:v>
                </c:pt>
                <c:pt idx="230">
                  <c:v>50</c:v>
                </c:pt>
                <c:pt idx="231">
                  <c:v>51</c:v>
                </c:pt>
                <c:pt idx="232">
                  <c:v>52</c:v>
                </c:pt>
                <c:pt idx="233">
                  <c:v>53</c:v>
                </c:pt>
                <c:pt idx="234">
                  <c:v>54</c:v>
                </c:pt>
                <c:pt idx="235">
                  <c:v>55</c:v>
                </c:pt>
                <c:pt idx="236">
                  <c:v>56</c:v>
                </c:pt>
                <c:pt idx="237">
                  <c:v>57</c:v>
                </c:pt>
                <c:pt idx="238">
                  <c:v>58</c:v>
                </c:pt>
                <c:pt idx="239">
                  <c:v>59</c:v>
                </c:pt>
                <c:pt idx="240">
                  <c:v>60</c:v>
                </c:pt>
                <c:pt idx="241">
                  <c:v>61</c:v>
                </c:pt>
                <c:pt idx="242">
                  <c:v>62</c:v>
                </c:pt>
                <c:pt idx="243">
                  <c:v>63</c:v>
                </c:pt>
                <c:pt idx="244">
                  <c:v>64</c:v>
                </c:pt>
                <c:pt idx="245">
                  <c:v>65</c:v>
                </c:pt>
                <c:pt idx="246">
                  <c:v>66</c:v>
                </c:pt>
                <c:pt idx="247">
                  <c:v>67</c:v>
                </c:pt>
                <c:pt idx="248">
                  <c:v>68</c:v>
                </c:pt>
                <c:pt idx="249">
                  <c:v>69</c:v>
                </c:pt>
                <c:pt idx="250">
                  <c:v>70</c:v>
                </c:pt>
                <c:pt idx="251">
                  <c:v>71</c:v>
                </c:pt>
                <c:pt idx="252">
                  <c:v>72</c:v>
                </c:pt>
                <c:pt idx="253">
                  <c:v>73</c:v>
                </c:pt>
                <c:pt idx="254">
                  <c:v>74</c:v>
                </c:pt>
                <c:pt idx="255">
                  <c:v>75</c:v>
                </c:pt>
                <c:pt idx="256">
                  <c:v>76</c:v>
                </c:pt>
                <c:pt idx="257">
                  <c:v>77</c:v>
                </c:pt>
                <c:pt idx="258">
                  <c:v>78</c:v>
                </c:pt>
                <c:pt idx="259">
                  <c:v>79</c:v>
                </c:pt>
                <c:pt idx="260">
                  <c:v>80</c:v>
                </c:pt>
                <c:pt idx="261">
                  <c:v>81</c:v>
                </c:pt>
                <c:pt idx="262">
                  <c:v>82</c:v>
                </c:pt>
                <c:pt idx="263">
                  <c:v>83</c:v>
                </c:pt>
                <c:pt idx="264">
                  <c:v>84</c:v>
                </c:pt>
                <c:pt idx="265">
                  <c:v>85</c:v>
                </c:pt>
                <c:pt idx="266">
                  <c:v>86</c:v>
                </c:pt>
                <c:pt idx="267">
                  <c:v>87</c:v>
                </c:pt>
                <c:pt idx="268">
                  <c:v>88</c:v>
                </c:pt>
                <c:pt idx="269">
                  <c:v>89</c:v>
                </c:pt>
                <c:pt idx="270">
                  <c:v>90</c:v>
                </c:pt>
                <c:pt idx="271">
                  <c:v>91</c:v>
                </c:pt>
                <c:pt idx="272">
                  <c:v>92</c:v>
                </c:pt>
                <c:pt idx="273">
                  <c:v>93</c:v>
                </c:pt>
                <c:pt idx="274">
                  <c:v>94</c:v>
                </c:pt>
                <c:pt idx="275">
                  <c:v>95</c:v>
                </c:pt>
                <c:pt idx="276">
                  <c:v>96</c:v>
                </c:pt>
                <c:pt idx="277">
                  <c:v>97</c:v>
                </c:pt>
                <c:pt idx="278">
                  <c:v>98</c:v>
                </c:pt>
                <c:pt idx="279">
                  <c:v>99</c:v>
                </c:pt>
                <c:pt idx="280">
                  <c:v>100</c:v>
                </c:pt>
                <c:pt idx="281">
                  <c:v>101</c:v>
                </c:pt>
                <c:pt idx="282">
                  <c:v>102</c:v>
                </c:pt>
                <c:pt idx="283">
                  <c:v>103</c:v>
                </c:pt>
                <c:pt idx="284">
                  <c:v>104</c:v>
                </c:pt>
                <c:pt idx="285">
                  <c:v>105</c:v>
                </c:pt>
                <c:pt idx="286">
                  <c:v>106</c:v>
                </c:pt>
                <c:pt idx="287">
                  <c:v>107</c:v>
                </c:pt>
                <c:pt idx="288">
                  <c:v>108</c:v>
                </c:pt>
                <c:pt idx="289">
                  <c:v>109</c:v>
                </c:pt>
                <c:pt idx="290">
                  <c:v>110</c:v>
                </c:pt>
                <c:pt idx="291">
                  <c:v>111</c:v>
                </c:pt>
                <c:pt idx="292">
                  <c:v>112</c:v>
                </c:pt>
                <c:pt idx="293">
                  <c:v>113</c:v>
                </c:pt>
                <c:pt idx="294">
                  <c:v>114</c:v>
                </c:pt>
                <c:pt idx="295">
                  <c:v>115</c:v>
                </c:pt>
                <c:pt idx="296">
                  <c:v>116</c:v>
                </c:pt>
                <c:pt idx="297">
                  <c:v>117</c:v>
                </c:pt>
                <c:pt idx="298">
                  <c:v>118</c:v>
                </c:pt>
                <c:pt idx="299">
                  <c:v>119</c:v>
                </c:pt>
                <c:pt idx="300">
                  <c:v>120</c:v>
                </c:pt>
                <c:pt idx="301">
                  <c:v>121</c:v>
                </c:pt>
                <c:pt idx="302">
                  <c:v>122</c:v>
                </c:pt>
                <c:pt idx="303">
                  <c:v>123</c:v>
                </c:pt>
                <c:pt idx="304">
                  <c:v>124</c:v>
                </c:pt>
                <c:pt idx="305">
                  <c:v>125</c:v>
                </c:pt>
                <c:pt idx="306">
                  <c:v>126</c:v>
                </c:pt>
                <c:pt idx="307">
                  <c:v>127</c:v>
                </c:pt>
                <c:pt idx="308">
                  <c:v>128</c:v>
                </c:pt>
                <c:pt idx="309">
                  <c:v>129</c:v>
                </c:pt>
                <c:pt idx="310">
                  <c:v>130</c:v>
                </c:pt>
                <c:pt idx="311">
                  <c:v>131</c:v>
                </c:pt>
                <c:pt idx="312">
                  <c:v>132</c:v>
                </c:pt>
                <c:pt idx="313">
                  <c:v>133</c:v>
                </c:pt>
                <c:pt idx="314">
                  <c:v>134</c:v>
                </c:pt>
                <c:pt idx="315">
                  <c:v>135</c:v>
                </c:pt>
                <c:pt idx="316">
                  <c:v>136</c:v>
                </c:pt>
                <c:pt idx="317">
                  <c:v>137</c:v>
                </c:pt>
                <c:pt idx="318">
                  <c:v>138</c:v>
                </c:pt>
                <c:pt idx="319">
                  <c:v>139</c:v>
                </c:pt>
                <c:pt idx="320">
                  <c:v>140</c:v>
                </c:pt>
                <c:pt idx="321">
                  <c:v>141</c:v>
                </c:pt>
                <c:pt idx="322">
                  <c:v>142</c:v>
                </c:pt>
                <c:pt idx="323">
                  <c:v>143</c:v>
                </c:pt>
                <c:pt idx="324">
                  <c:v>144</c:v>
                </c:pt>
                <c:pt idx="325">
                  <c:v>145</c:v>
                </c:pt>
                <c:pt idx="326">
                  <c:v>146</c:v>
                </c:pt>
                <c:pt idx="327">
                  <c:v>147</c:v>
                </c:pt>
                <c:pt idx="328">
                  <c:v>148</c:v>
                </c:pt>
                <c:pt idx="329">
                  <c:v>149</c:v>
                </c:pt>
                <c:pt idx="330">
                  <c:v>150</c:v>
                </c:pt>
                <c:pt idx="331">
                  <c:v>151</c:v>
                </c:pt>
                <c:pt idx="332">
                  <c:v>152</c:v>
                </c:pt>
                <c:pt idx="333">
                  <c:v>153</c:v>
                </c:pt>
                <c:pt idx="334">
                  <c:v>154</c:v>
                </c:pt>
                <c:pt idx="335">
                  <c:v>155</c:v>
                </c:pt>
                <c:pt idx="336">
                  <c:v>156</c:v>
                </c:pt>
                <c:pt idx="337">
                  <c:v>157</c:v>
                </c:pt>
                <c:pt idx="338">
                  <c:v>158</c:v>
                </c:pt>
                <c:pt idx="339">
                  <c:v>159</c:v>
                </c:pt>
                <c:pt idx="340">
                  <c:v>160</c:v>
                </c:pt>
                <c:pt idx="341">
                  <c:v>161</c:v>
                </c:pt>
                <c:pt idx="342">
                  <c:v>162</c:v>
                </c:pt>
                <c:pt idx="343">
                  <c:v>163</c:v>
                </c:pt>
                <c:pt idx="344">
                  <c:v>164</c:v>
                </c:pt>
                <c:pt idx="345">
                  <c:v>165</c:v>
                </c:pt>
                <c:pt idx="346">
                  <c:v>166</c:v>
                </c:pt>
                <c:pt idx="347">
                  <c:v>167</c:v>
                </c:pt>
                <c:pt idx="348">
                  <c:v>168</c:v>
                </c:pt>
                <c:pt idx="349">
                  <c:v>169</c:v>
                </c:pt>
                <c:pt idx="350">
                  <c:v>170</c:v>
                </c:pt>
                <c:pt idx="351">
                  <c:v>171</c:v>
                </c:pt>
                <c:pt idx="352">
                  <c:v>172</c:v>
                </c:pt>
                <c:pt idx="353">
                  <c:v>173</c:v>
                </c:pt>
                <c:pt idx="354">
                  <c:v>174</c:v>
                </c:pt>
                <c:pt idx="355">
                  <c:v>175</c:v>
                </c:pt>
                <c:pt idx="356">
                  <c:v>176</c:v>
                </c:pt>
                <c:pt idx="357">
                  <c:v>177</c:v>
                </c:pt>
                <c:pt idx="358">
                  <c:v>178</c:v>
                </c:pt>
                <c:pt idx="359">
                  <c:v>179</c:v>
                </c:pt>
                <c:pt idx="360">
                  <c:v>180</c:v>
                </c:pt>
              </c:numCache>
              <c:extLst xmlns:c15="http://schemas.microsoft.com/office/drawing/2012/chart"/>
            </c:numRef>
          </c:xVal>
          <c:yVal>
            <c:numRef>
              <c:f>Calculations!$CF$184:$CF$544</c:f>
              <c:numCache>
                <c:formatCode>0.000</c:formatCode>
                <c:ptCount val="361"/>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0</c:v>
                </c:pt>
                <c:pt idx="189">
                  <c:v>4.2312885897140643E-5</c:v>
                </c:pt>
                <c:pt idx="190">
                  <c:v>2.4464744476797149E-4</c:v>
                </c:pt>
                <c:pt idx="191">
                  <c:v>7.5255901195080404E-4</c:v>
                </c:pt>
                <c:pt idx="192">
                  <c:v>1.7635152909306047E-3</c:v>
                </c:pt>
                <c:pt idx="193">
                  <c:v>3.6105828971196431E-3</c:v>
                </c:pt>
                <c:pt idx="194">
                  <c:v>6.5038916265429429E-3</c:v>
                </c:pt>
                <c:pt idx="195">
                  <c:v>1.0786613128833632E-2</c:v>
                </c:pt>
                <c:pt idx="196">
                  <c:v>1.6897724526788852E-2</c:v>
                </c:pt>
                <c:pt idx="197">
                  <c:v>2.5156485747188879E-2</c:v>
                </c:pt>
                <c:pt idx="198">
                  <c:v>3.5811181748291475E-2</c:v>
                </c:pt>
                <c:pt idx="199">
                  <c:v>4.9106619798536318E-2</c:v>
                </c:pt>
                <c:pt idx="200">
                  <c:v>6.5440403655365631E-2</c:v>
                </c:pt>
                <c:pt idx="201">
                  <c:v>8.5003061940404134E-2</c:v>
                </c:pt>
                <c:pt idx="202">
                  <c:v>0.10823553916353247</c:v>
                </c:pt>
                <c:pt idx="203">
                  <c:v>0.13551352466139555</c:v>
                </c:pt>
                <c:pt idx="204">
                  <c:v>0.16725691026806067</c:v>
                </c:pt>
                <c:pt idx="205">
                  <c:v>0.20358656355567686</c:v>
                </c:pt>
                <c:pt idx="206">
                  <c:v>0.24425189522432061</c:v>
                </c:pt>
                <c:pt idx="207">
                  <c:v>0.28885498388163366</c:v>
                </c:pt>
                <c:pt idx="208">
                  <c:v>0.33687936127403967</c:v>
                </c:pt>
                <c:pt idx="209">
                  <c:v>0.3879857554750677</c:v>
                </c:pt>
                <c:pt idx="210">
                  <c:v>0.4414056888048899</c:v>
                </c:pt>
                <c:pt idx="211">
                  <c:v>0.49574172888601642</c:v>
                </c:pt>
                <c:pt idx="212">
                  <c:v>0.55131746603891063</c:v>
                </c:pt>
                <c:pt idx="213">
                  <c:v>0.60626060297725504</c:v>
                </c:pt>
                <c:pt idx="214">
                  <c:v>0.65989157600168991</c:v>
                </c:pt>
                <c:pt idx="215">
                  <c:v>0.71088268077857941</c:v>
                </c:pt>
                <c:pt idx="216">
                  <c:v>0.75802865070364278</c:v>
                </c:pt>
                <c:pt idx="217">
                  <c:v>0.80062257158997485</c:v>
                </c:pt>
                <c:pt idx="218">
                  <c:v>0.83737752248608099</c:v>
                </c:pt>
                <c:pt idx="219">
                  <c:v>0.86876410389103664</c:v>
                </c:pt>
                <c:pt idx="220">
                  <c:v>0.89420403016866357</c:v>
                </c:pt>
                <c:pt idx="221">
                  <c:v>0.91459448978457658</c:v>
                </c:pt>
                <c:pt idx="222">
                  <c:v>0.93060054201100029</c:v>
                </c:pt>
                <c:pt idx="223">
                  <c:v>0.94361529208206951</c:v>
                </c:pt>
                <c:pt idx="224">
                  <c:v>0.95432234341524935</c:v>
                </c:pt>
                <c:pt idx="225">
                  <c:v>0.96262537022861761</c:v>
                </c:pt>
                <c:pt idx="226">
                  <c:v>0.96936812989748378</c:v>
                </c:pt>
                <c:pt idx="227">
                  <c:v>0.97503722873403798</c:v>
                </c:pt>
                <c:pt idx="228">
                  <c:v>0.97973406719032519</c:v>
                </c:pt>
                <c:pt idx="229">
                  <c:v>0.98381888654659777</c:v>
                </c:pt>
                <c:pt idx="230">
                  <c:v>0.98707724270810948</c:v>
                </c:pt>
                <c:pt idx="231">
                  <c:v>0.98879265191263788</c:v>
                </c:pt>
                <c:pt idx="232">
                  <c:v>0.99002114703383137</c:v>
                </c:pt>
                <c:pt idx="233">
                  <c:v>0.99112818842657679</c:v>
                </c:pt>
                <c:pt idx="234">
                  <c:v>0.99198526754693117</c:v>
                </c:pt>
                <c:pt idx="235">
                  <c:v>0.99247867496506625</c:v>
                </c:pt>
                <c:pt idx="236">
                  <c:v>0.99309217654729842</c:v>
                </c:pt>
                <c:pt idx="237">
                  <c:v>0.99369522506697927</c:v>
                </c:pt>
                <c:pt idx="238">
                  <c:v>0.9937560281888318</c:v>
                </c:pt>
                <c:pt idx="239">
                  <c:v>0.99377002115829816</c:v>
                </c:pt>
                <c:pt idx="240">
                  <c:v>0.99377002115829816</c:v>
                </c:pt>
                <c:pt idx="241">
                  <c:v>0.99377002115829816</c:v>
                </c:pt>
                <c:pt idx="242">
                  <c:v>0.99377002115829816</c:v>
                </c:pt>
                <c:pt idx="243">
                  <c:v>0.99377002115829816</c:v>
                </c:pt>
                <c:pt idx="244">
                  <c:v>0.99377002115829816</c:v>
                </c:pt>
                <c:pt idx="245">
                  <c:v>0.99377002115829816</c:v>
                </c:pt>
                <c:pt idx="246">
                  <c:v>0.99377002115829816</c:v>
                </c:pt>
                <c:pt idx="247">
                  <c:v>0.99377002115829816</c:v>
                </c:pt>
                <c:pt idx="248">
                  <c:v>0.99377002115829816</c:v>
                </c:pt>
                <c:pt idx="249">
                  <c:v>0.99387424171316685</c:v>
                </c:pt>
                <c:pt idx="250">
                  <c:v>0.99413010916199251</c:v>
                </c:pt>
                <c:pt idx="251">
                  <c:v>0.99422963501917327</c:v>
                </c:pt>
                <c:pt idx="252">
                  <c:v>0.99437396318150895</c:v>
                </c:pt>
                <c:pt idx="253">
                  <c:v>0.99451265653337217</c:v>
                </c:pt>
                <c:pt idx="254">
                  <c:v>0.99464324371893076</c:v>
                </c:pt>
                <c:pt idx="255">
                  <c:v>0.99493863316980391</c:v>
                </c:pt>
                <c:pt idx="256">
                  <c:v>0.99520863995112296</c:v>
                </c:pt>
                <c:pt idx="257">
                  <c:v>0.99548212690541393</c:v>
                </c:pt>
                <c:pt idx="258">
                  <c:v>0.99575463275891951</c:v>
                </c:pt>
                <c:pt idx="259">
                  <c:v>0.99599746996362837</c:v>
                </c:pt>
                <c:pt idx="260">
                  <c:v>0.9961699596180057</c:v>
                </c:pt>
                <c:pt idx="261">
                  <c:v>0.9961699596180057</c:v>
                </c:pt>
                <c:pt idx="262">
                  <c:v>0.9961699596180057</c:v>
                </c:pt>
                <c:pt idx="263">
                  <c:v>0.9961699596180057</c:v>
                </c:pt>
                <c:pt idx="264">
                  <c:v>0.9961699596180057</c:v>
                </c:pt>
                <c:pt idx="265">
                  <c:v>0.9961699596180057</c:v>
                </c:pt>
                <c:pt idx="266">
                  <c:v>0.9961699596180057</c:v>
                </c:pt>
                <c:pt idx="267">
                  <c:v>0.9962158621233822</c:v>
                </c:pt>
                <c:pt idx="268">
                  <c:v>0.9963074385064985</c:v>
                </c:pt>
                <c:pt idx="269">
                  <c:v>0.99638762206287557</c:v>
                </c:pt>
                <c:pt idx="270">
                  <c:v>0.99638762206287557</c:v>
                </c:pt>
                <c:pt idx="271">
                  <c:v>0.99642703716353853</c:v>
                </c:pt>
                <c:pt idx="272">
                  <c:v>0.99646936043407286</c:v>
                </c:pt>
                <c:pt idx="273">
                  <c:v>0.99692874649309482</c:v>
                </c:pt>
                <c:pt idx="274">
                  <c:v>0.99721876193399395</c:v>
                </c:pt>
                <c:pt idx="275">
                  <c:v>0.99748450305440517</c:v>
                </c:pt>
                <c:pt idx="276">
                  <c:v>0.99776658023267972</c:v>
                </c:pt>
                <c:pt idx="277">
                  <c:v>0.99807608058921193</c:v>
                </c:pt>
                <c:pt idx="278">
                  <c:v>0.99834046894485706</c:v>
                </c:pt>
                <c:pt idx="279">
                  <c:v>0.99853652315655628</c:v>
                </c:pt>
                <c:pt idx="280">
                  <c:v>0.99867657990883585</c:v>
                </c:pt>
                <c:pt idx="281">
                  <c:v>0.99882361406565234</c:v>
                </c:pt>
                <c:pt idx="282">
                  <c:v>0.99882361406565234</c:v>
                </c:pt>
                <c:pt idx="283">
                  <c:v>0.99895397369353633</c:v>
                </c:pt>
                <c:pt idx="284">
                  <c:v>0.99895397369353633</c:v>
                </c:pt>
                <c:pt idx="285">
                  <c:v>0.99901736287671694</c:v>
                </c:pt>
                <c:pt idx="286">
                  <c:v>1</c:v>
                </c:pt>
                <c:pt idx="287">
                  <c:v>1</c:v>
                </c:pt>
                <c:pt idx="288">
                  <c:v>1</c:v>
                </c:pt>
                <c:pt idx="289">
                  <c:v>1</c:v>
                </c:pt>
                <c:pt idx="290">
                  <c:v>1</c:v>
                </c:pt>
                <c:pt idx="291">
                  <c:v>1</c:v>
                </c:pt>
                <c:pt idx="292">
                  <c:v>1</c:v>
                </c:pt>
                <c:pt idx="293">
                  <c:v>1</c:v>
                </c:pt>
                <c:pt idx="294">
                  <c:v>1</c:v>
                </c:pt>
                <c:pt idx="295">
                  <c:v>1</c:v>
                </c:pt>
                <c:pt idx="296">
                  <c:v>1</c:v>
                </c:pt>
                <c:pt idx="297">
                  <c:v>1</c:v>
                </c:pt>
                <c:pt idx="298">
                  <c:v>1</c:v>
                </c:pt>
                <c:pt idx="299">
                  <c:v>1</c:v>
                </c:pt>
                <c:pt idx="300">
                  <c:v>1</c:v>
                </c:pt>
                <c:pt idx="301">
                  <c:v>1</c:v>
                </c:pt>
                <c:pt idx="302">
                  <c:v>1</c:v>
                </c:pt>
                <c:pt idx="303">
                  <c:v>1</c:v>
                </c:pt>
                <c:pt idx="304">
                  <c:v>1</c:v>
                </c:pt>
                <c:pt idx="305">
                  <c:v>1</c:v>
                </c:pt>
                <c:pt idx="306">
                  <c:v>1</c:v>
                </c:pt>
                <c:pt idx="307">
                  <c:v>1</c:v>
                </c:pt>
                <c:pt idx="308">
                  <c:v>1</c:v>
                </c:pt>
                <c:pt idx="309">
                  <c:v>1</c:v>
                </c:pt>
                <c:pt idx="310">
                  <c:v>1</c:v>
                </c:pt>
                <c:pt idx="311">
                  <c:v>1</c:v>
                </c:pt>
                <c:pt idx="312">
                  <c:v>1</c:v>
                </c:pt>
                <c:pt idx="313">
                  <c:v>1</c:v>
                </c:pt>
                <c:pt idx="314">
                  <c:v>1</c:v>
                </c:pt>
                <c:pt idx="315">
                  <c:v>1</c:v>
                </c:pt>
                <c:pt idx="316">
                  <c:v>1</c:v>
                </c:pt>
                <c:pt idx="317">
                  <c:v>1</c:v>
                </c:pt>
                <c:pt idx="318">
                  <c:v>1</c:v>
                </c:pt>
                <c:pt idx="319">
                  <c:v>1</c:v>
                </c:pt>
                <c:pt idx="320">
                  <c:v>1</c:v>
                </c:pt>
                <c:pt idx="321">
                  <c:v>1</c:v>
                </c:pt>
                <c:pt idx="322">
                  <c:v>1</c:v>
                </c:pt>
                <c:pt idx="323">
                  <c:v>1</c:v>
                </c:pt>
                <c:pt idx="324">
                  <c:v>1</c:v>
                </c:pt>
                <c:pt idx="325">
                  <c:v>1</c:v>
                </c:pt>
                <c:pt idx="326">
                  <c:v>1</c:v>
                </c:pt>
                <c:pt idx="327">
                  <c:v>1</c:v>
                </c:pt>
                <c:pt idx="328">
                  <c:v>1</c:v>
                </c:pt>
                <c:pt idx="329">
                  <c:v>1</c:v>
                </c:pt>
                <c:pt idx="330">
                  <c:v>1</c:v>
                </c:pt>
                <c:pt idx="331">
                  <c:v>1</c:v>
                </c:pt>
                <c:pt idx="332">
                  <c:v>1</c:v>
                </c:pt>
                <c:pt idx="333">
                  <c:v>1</c:v>
                </c:pt>
                <c:pt idx="334">
                  <c:v>1</c:v>
                </c:pt>
                <c:pt idx="335">
                  <c:v>1</c:v>
                </c:pt>
                <c:pt idx="336">
                  <c:v>1</c:v>
                </c:pt>
                <c:pt idx="337">
                  <c:v>1</c:v>
                </c:pt>
                <c:pt idx="338">
                  <c:v>1</c:v>
                </c:pt>
                <c:pt idx="339">
                  <c:v>1</c:v>
                </c:pt>
                <c:pt idx="340">
                  <c:v>1</c:v>
                </c:pt>
                <c:pt idx="341">
                  <c:v>1</c:v>
                </c:pt>
                <c:pt idx="342">
                  <c:v>1</c:v>
                </c:pt>
                <c:pt idx="343">
                  <c:v>1</c:v>
                </c:pt>
                <c:pt idx="344">
                  <c:v>1</c:v>
                </c:pt>
                <c:pt idx="345">
                  <c:v>1</c:v>
                </c:pt>
                <c:pt idx="346">
                  <c:v>1</c:v>
                </c:pt>
                <c:pt idx="347">
                  <c:v>1</c:v>
                </c:pt>
                <c:pt idx="348">
                  <c:v>1</c:v>
                </c:pt>
                <c:pt idx="349">
                  <c:v>1</c:v>
                </c:pt>
                <c:pt idx="350">
                  <c:v>1</c:v>
                </c:pt>
                <c:pt idx="351">
                  <c:v>1</c:v>
                </c:pt>
                <c:pt idx="352">
                  <c:v>1</c:v>
                </c:pt>
                <c:pt idx="353">
                  <c:v>1</c:v>
                </c:pt>
                <c:pt idx="354">
                  <c:v>1</c:v>
                </c:pt>
                <c:pt idx="355">
                  <c:v>1</c:v>
                </c:pt>
                <c:pt idx="356">
                  <c:v>1</c:v>
                </c:pt>
                <c:pt idx="357">
                  <c:v>1</c:v>
                </c:pt>
                <c:pt idx="358">
                  <c:v>1</c:v>
                </c:pt>
                <c:pt idx="359">
                  <c:v>1</c:v>
                </c:pt>
                <c:pt idx="360">
                  <c:v>1</c:v>
                </c:pt>
              </c:numCache>
              <c:extLst xmlns:c15="http://schemas.microsoft.com/office/drawing/2012/chart"/>
            </c:numRef>
          </c:yVal>
          <c:smooth val="0"/>
          <c:extLst xmlns:c15="http://schemas.microsoft.com/office/drawing/2012/chart">
            <c:ext xmlns:c16="http://schemas.microsoft.com/office/drawing/2014/chart" uri="{C3380CC4-5D6E-409C-BE32-E72D297353CC}">
              <c16:uniqueId val="{00000003-06C5-41CD-A6F1-2A8BDE2B441C}"/>
            </c:ext>
          </c:extLst>
        </c:ser>
        <c:dLbls>
          <c:showLegendKey val="0"/>
          <c:showVal val="0"/>
          <c:showCatName val="0"/>
          <c:showSerName val="0"/>
          <c:showPercent val="0"/>
          <c:showBubbleSize val="0"/>
        </c:dLbls>
        <c:axId val="658417704"/>
        <c:axId val="658411800"/>
        <c:extLst>
          <c:ext xmlns:c15="http://schemas.microsoft.com/office/drawing/2012/chart" uri="{02D57815-91ED-43cb-92C2-25804820EDAC}">
            <c15:filteredScatterSeries>
              <c15:ser>
                <c:idx val="0"/>
                <c:order val="0"/>
                <c:tx>
                  <c:strRef>
                    <c:extLst>
                      <c:ext uri="{02D57815-91ED-43cb-92C2-25804820EDAC}">
                        <c15:formulaRef>
                          <c15:sqref>'Polytropic Index Model'!$K$3</c15:sqref>
                        </c15:formulaRef>
                      </c:ext>
                    </c:extLst>
                    <c:strCache>
                      <c:ptCount val="1"/>
                      <c:pt idx="0">
                        <c:v>n(g)1500</c:v>
                      </c:pt>
                    </c:strCache>
                  </c:strRef>
                </c:tx>
                <c:spPr>
                  <a:ln w="19050" cap="rnd">
                    <a:solidFill>
                      <a:schemeClr val="accent1"/>
                    </a:solidFill>
                    <a:round/>
                  </a:ln>
                  <a:effectLst/>
                </c:spPr>
                <c:marker>
                  <c:symbol val="none"/>
                </c:marker>
                <c:xVal>
                  <c:numRef>
                    <c:extLst>
                      <c:ext uri="{02D57815-91ED-43cb-92C2-25804820EDAC}">
                        <c15:formulaRef>
                          <c15:sqref>'Polytropic Index Model'!$B$4:$B$364</c15:sqref>
                        </c15:formulaRef>
                      </c:ext>
                    </c:extLst>
                    <c:numCache>
                      <c:formatCode>General</c:formatCode>
                      <c:ptCount val="361"/>
                      <c:pt idx="0">
                        <c:v>-180</c:v>
                      </c:pt>
                      <c:pt idx="1">
                        <c:v>-179</c:v>
                      </c:pt>
                      <c:pt idx="2">
                        <c:v>-178</c:v>
                      </c:pt>
                      <c:pt idx="3">
                        <c:v>-177</c:v>
                      </c:pt>
                      <c:pt idx="4">
                        <c:v>-176</c:v>
                      </c:pt>
                      <c:pt idx="5">
                        <c:v>-175</c:v>
                      </c:pt>
                      <c:pt idx="6">
                        <c:v>-174</c:v>
                      </c:pt>
                      <c:pt idx="7">
                        <c:v>-173</c:v>
                      </c:pt>
                      <c:pt idx="8">
                        <c:v>-172</c:v>
                      </c:pt>
                      <c:pt idx="9">
                        <c:v>-171</c:v>
                      </c:pt>
                      <c:pt idx="10">
                        <c:v>-170</c:v>
                      </c:pt>
                      <c:pt idx="11">
                        <c:v>-169</c:v>
                      </c:pt>
                      <c:pt idx="12">
                        <c:v>-168</c:v>
                      </c:pt>
                      <c:pt idx="13">
                        <c:v>-167</c:v>
                      </c:pt>
                      <c:pt idx="14">
                        <c:v>-166</c:v>
                      </c:pt>
                      <c:pt idx="15">
                        <c:v>-165</c:v>
                      </c:pt>
                      <c:pt idx="16">
                        <c:v>-164</c:v>
                      </c:pt>
                      <c:pt idx="17">
                        <c:v>-163</c:v>
                      </c:pt>
                      <c:pt idx="18">
                        <c:v>-162</c:v>
                      </c:pt>
                      <c:pt idx="19">
                        <c:v>-161</c:v>
                      </c:pt>
                      <c:pt idx="20">
                        <c:v>-160</c:v>
                      </c:pt>
                      <c:pt idx="21">
                        <c:v>-159</c:v>
                      </c:pt>
                      <c:pt idx="22">
                        <c:v>-158</c:v>
                      </c:pt>
                      <c:pt idx="23">
                        <c:v>-157</c:v>
                      </c:pt>
                      <c:pt idx="24">
                        <c:v>-156</c:v>
                      </c:pt>
                      <c:pt idx="25">
                        <c:v>-155</c:v>
                      </c:pt>
                      <c:pt idx="26">
                        <c:v>-154</c:v>
                      </c:pt>
                      <c:pt idx="27">
                        <c:v>-153</c:v>
                      </c:pt>
                      <c:pt idx="28">
                        <c:v>-152</c:v>
                      </c:pt>
                      <c:pt idx="29">
                        <c:v>-151</c:v>
                      </c:pt>
                      <c:pt idx="30">
                        <c:v>-150</c:v>
                      </c:pt>
                      <c:pt idx="31">
                        <c:v>-149</c:v>
                      </c:pt>
                      <c:pt idx="32">
                        <c:v>-148</c:v>
                      </c:pt>
                      <c:pt idx="33">
                        <c:v>-147</c:v>
                      </c:pt>
                      <c:pt idx="34">
                        <c:v>-146</c:v>
                      </c:pt>
                      <c:pt idx="35">
                        <c:v>-145</c:v>
                      </c:pt>
                      <c:pt idx="36">
                        <c:v>-144</c:v>
                      </c:pt>
                      <c:pt idx="37">
                        <c:v>-143</c:v>
                      </c:pt>
                      <c:pt idx="38">
                        <c:v>-142</c:v>
                      </c:pt>
                      <c:pt idx="39">
                        <c:v>-141</c:v>
                      </c:pt>
                      <c:pt idx="40">
                        <c:v>-140</c:v>
                      </c:pt>
                      <c:pt idx="41">
                        <c:v>-139</c:v>
                      </c:pt>
                      <c:pt idx="42">
                        <c:v>-138</c:v>
                      </c:pt>
                      <c:pt idx="43">
                        <c:v>-137</c:v>
                      </c:pt>
                      <c:pt idx="44">
                        <c:v>-136</c:v>
                      </c:pt>
                      <c:pt idx="45">
                        <c:v>-135</c:v>
                      </c:pt>
                      <c:pt idx="46">
                        <c:v>-134</c:v>
                      </c:pt>
                      <c:pt idx="47">
                        <c:v>-133</c:v>
                      </c:pt>
                      <c:pt idx="48">
                        <c:v>-132</c:v>
                      </c:pt>
                      <c:pt idx="49">
                        <c:v>-131</c:v>
                      </c:pt>
                      <c:pt idx="50">
                        <c:v>-130</c:v>
                      </c:pt>
                      <c:pt idx="51">
                        <c:v>-129</c:v>
                      </c:pt>
                      <c:pt idx="52">
                        <c:v>-128</c:v>
                      </c:pt>
                      <c:pt idx="53">
                        <c:v>-127</c:v>
                      </c:pt>
                      <c:pt idx="54">
                        <c:v>-126</c:v>
                      </c:pt>
                      <c:pt idx="55">
                        <c:v>-125</c:v>
                      </c:pt>
                      <c:pt idx="56">
                        <c:v>-124</c:v>
                      </c:pt>
                      <c:pt idx="57">
                        <c:v>-123</c:v>
                      </c:pt>
                      <c:pt idx="58">
                        <c:v>-122</c:v>
                      </c:pt>
                      <c:pt idx="59">
                        <c:v>-121</c:v>
                      </c:pt>
                      <c:pt idx="60">
                        <c:v>-120</c:v>
                      </c:pt>
                      <c:pt idx="61">
                        <c:v>-119</c:v>
                      </c:pt>
                      <c:pt idx="62">
                        <c:v>-118</c:v>
                      </c:pt>
                      <c:pt idx="63">
                        <c:v>-117</c:v>
                      </c:pt>
                      <c:pt idx="64">
                        <c:v>-116</c:v>
                      </c:pt>
                      <c:pt idx="65">
                        <c:v>-115</c:v>
                      </c:pt>
                      <c:pt idx="66">
                        <c:v>-114</c:v>
                      </c:pt>
                      <c:pt idx="67">
                        <c:v>-113</c:v>
                      </c:pt>
                      <c:pt idx="68">
                        <c:v>-112</c:v>
                      </c:pt>
                      <c:pt idx="69">
                        <c:v>-111</c:v>
                      </c:pt>
                      <c:pt idx="70">
                        <c:v>-110</c:v>
                      </c:pt>
                      <c:pt idx="71">
                        <c:v>-109</c:v>
                      </c:pt>
                      <c:pt idx="72">
                        <c:v>-108</c:v>
                      </c:pt>
                      <c:pt idx="73">
                        <c:v>-107</c:v>
                      </c:pt>
                      <c:pt idx="74">
                        <c:v>-106</c:v>
                      </c:pt>
                      <c:pt idx="75">
                        <c:v>-105</c:v>
                      </c:pt>
                      <c:pt idx="76">
                        <c:v>-104</c:v>
                      </c:pt>
                      <c:pt idx="77">
                        <c:v>-103</c:v>
                      </c:pt>
                      <c:pt idx="78">
                        <c:v>-102</c:v>
                      </c:pt>
                      <c:pt idx="79">
                        <c:v>-101</c:v>
                      </c:pt>
                      <c:pt idx="80">
                        <c:v>-100</c:v>
                      </c:pt>
                      <c:pt idx="81">
                        <c:v>-99</c:v>
                      </c:pt>
                      <c:pt idx="82">
                        <c:v>-98</c:v>
                      </c:pt>
                      <c:pt idx="83">
                        <c:v>-97</c:v>
                      </c:pt>
                      <c:pt idx="84">
                        <c:v>-96</c:v>
                      </c:pt>
                      <c:pt idx="85">
                        <c:v>-95</c:v>
                      </c:pt>
                      <c:pt idx="86">
                        <c:v>-94</c:v>
                      </c:pt>
                      <c:pt idx="87">
                        <c:v>-93</c:v>
                      </c:pt>
                      <c:pt idx="88">
                        <c:v>-92</c:v>
                      </c:pt>
                      <c:pt idx="89">
                        <c:v>-91</c:v>
                      </c:pt>
                      <c:pt idx="90">
                        <c:v>-90</c:v>
                      </c:pt>
                      <c:pt idx="91">
                        <c:v>-89</c:v>
                      </c:pt>
                      <c:pt idx="92">
                        <c:v>-88</c:v>
                      </c:pt>
                      <c:pt idx="93">
                        <c:v>-87</c:v>
                      </c:pt>
                      <c:pt idx="94">
                        <c:v>-86</c:v>
                      </c:pt>
                      <c:pt idx="95">
                        <c:v>-85</c:v>
                      </c:pt>
                      <c:pt idx="96">
                        <c:v>-84</c:v>
                      </c:pt>
                      <c:pt idx="97">
                        <c:v>-83</c:v>
                      </c:pt>
                      <c:pt idx="98">
                        <c:v>-82</c:v>
                      </c:pt>
                      <c:pt idx="99">
                        <c:v>-81</c:v>
                      </c:pt>
                      <c:pt idx="100">
                        <c:v>-80</c:v>
                      </c:pt>
                      <c:pt idx="101">
                        <c:v>-79</c:v>
                      </c:pt>
                      <c:pt idx="102">
                        <c:v>-78</c:v>
                      </c:pt>
                      <c:pt idx="103">
                        <c:v>-77</c:v>
                      </c:pt>
                      <c:pt idx="104">
                        <c:v>-76</c:v>
                      </c:pt>
                      <c:pt idx="105">
                        <c:v>-75</c:v>
                      </c:pt>
                      <c:pt idx="106">
                        <c:v>-74</c:v>
                      </c:pt>
                      <c:pt idx="107">
                        <c:v>-73</c:v>
                      </c:pt>
                      <c:pt idx="108">
                        <c:v>-72</c:v>
                      </c:pt>
                      <c:pt idx="109">
                        <c:v>-71</c:v>
                      </c:pt>
                      <c:pt idx="110">
                        <c:v>-70</c:v>
                      </c:pt>
                      <c:pt idx="111">
                        <c:v>-69</c:v>
                      </c:pt>
                      <c:pt idx="112">
                        <c:v>-68</c:v>
                      </c:pt>
                      <c:pt idx="113">
                        <c:v>-67</c:v>
                      </c:pt>
                      <c:pt idx="114">
                        <c:v>-66</c:v>
                      </c:pt>
                      <c:pt idx="115">
                        <c:v>-65</c:v>
                      </c:pt>
                      <c:pt idx="116">
                        <c:v>-64</c:v>
                      </c:pt>
                      <c:pt idx="117">
                        <c:v>-63</c:v>
                      </c:pt>
                      <c:pt idx="118">
                        <c:v>-62</c:v>
                      </c:pt>
                      <c:pt idx="119">
                        <c:v>-61</c:v>
                      </c:pt>
                      <c:pt idx="120">
                        <c:v>-60</c:v>
                      </c:pt>
                      <c:pt idx="121">
                        <c:v>-59</c:v>
                      </c:pt>
                      <c:pt idx="122">
                        <c:v>-58</c:v>
                      </c:pt>
                      <c:pt idx="123">
                        <c:v>-57</c:v>
                      </c:pt>
                      <c:pt idx="124">
                        <c:v>-56</c:v>
                      </c:pt>
                      <c:pt idx="125">
                        <c:v>-55</c:v>
                      </c:pt>
                      <c:pt idx="126">
                        <c:v>-54</c:v>
                      </c:pt>
                      <c:pt idx="127">
                        <c:v>-53</c:v>
                      </c:pt>
                      <c:pt idx="128">
                        <c:v>-52</c:v>
                      </c:pt>
                      <c:pt idx="129">
                        <c:v>-51</c:v>
                      </c:pt>
                      <c:pt idx="130">
                        <c:v>-50</c:v>
                      </c:pt>
                      <c:pt idx="131">
                        <c:v>-49</c:v>
                      </c:pt>
                      <c:pt idx="132">
                        <c:v>-48</c:v>
                      </c:pt>
                      <c:pt idx="133">
                        <c:v>-47</c:v>
                      </c:pt>
                      <c:pt idx="134">
                        <c:v>-46</c:v>
                      </c:pt>
                      <c:pt idx="135">
                        <c:v>-45</c:v>
                      </c:pt>
                      <c:pt idx="136">
                        <c:v>-44</c:v>
                      </c:pt>
                      <c:pt idx="137">
                        <c:v>-43</c:v>
                      </c:pt>
                      <c:pt idx="138">
                        <c:v>-42</c:v>
                      </c:pt>
                      <c:pt idx="139">
                        <c:v>-41</c:v>
                      </c:pt>
                      <c:pt idx="140">
                        <c:v>-40</c:v>
                      </c:pt>
                      <c:pt idx="141">
                        <c:v>-39</c:v>
                      </c:pt>
                      <c:pt idx="142">
                        <c:v>-38</c:v>
                      </c:pt>
                      <c:pt idx="143">
                        <c:v>-37</c:v>
                      </c:pt>
                      <c:pt idx="144">
                        <c:v>-36</c:v>
                      </c:pt>
                      <c:pt idx="145">
                        <c:v>-35</c:v>
                      </c:pt>
                      <c:pt idx="146">
                        <c:v>-34</c:v>
                      </c:pt>
                      <c:pt idx="147">
                        <c:v>-33</c:v>
                      </c:pt>
                      <c:pt idx="148">
                        <c:v>-32</c:v>
                      </c:pt>
                      <c:pt idx="149">
                        <c:v>-31</c:v>
                      </c:pt>
                      <c:pt idx="150">
                        <c:v>-30</c:v>
                      </c:pt>
                      <c:pt idx="151">
                        <c:v>-29</c:v>
                      </c:pt>
                      <c:pt idx="152">
                        <c:v>-28</c:v>
                      </c:pt>
                      <c:pt idx="153">
                        <c:v>-27</c:v>
                      </c:pt>
                      <c:pt idx="154">
                        <c:v>-26</c:v>
                      </c:pt>
                      <c:pt idx="155">
                        <c:v>-25</c:v>
                      </c:pt>
                      <c:pt idx="156">
                        <c:v>-24</c:v>
                      </c:pt>
                      <c:pt idx="157">
                        <c:v>-23</c:v>
                      </c:pt>
                      <c:pt idx="158">
                        <c:v>-22</c:v>
                      </c:pt>
                      <c:pt idx="159">
                        <c:v>-21</c:v>
                      </c:pt>
                      <c:pt idx="160">
                        <c:v>-20</c:v>
                      </c:pt>
                      <c:pt idx="161">
                        <c:v>-19</c:v>
                      </c:pt>
                      <c:pt idx="162">
                        <c:v>-18</c:v>
                      </c:pt>
                      <c:pt idx="163">
                        <c:v>-17</c:v>
                      </c:pt>
                      <c:pt idx="164">
                        <c:v>-16</c:v>
                      </c:pt>
                      <c:pt idx="165">
                        <c:v>-15</c:v>
                      </c:pt>
                      <c:pt idx="166">
                        <c:v>-14</c:v>
                      </c:pt>
                      <c:pt idx="167">
                        <c:v>-13</c:v>
                      </c:pt>
                      <c:pt idx="168">
                        <c:v>-12</c:v>
                      </c:pt>
                      <c:pt idx="169">
                        <c:v>-11</c:v>
                      </c:pt>
                      <c:pt idx="170">
                        <c:v>-10</c:v>
                      </c:pt>
                      <c:pt idx="171">
                        <c:v>-9</c:v>
                      </c:pt>
                      <c:pt idx="172">
                        <c:v>-8</c:v>
                      </c:pt>
                      <c:pt idx="173">
                        <c:v>-7</c:v>
                      </c:pt>
                      <c:pt idx="174">
                        <c:v>-6</c:v>
                      </c:pt>
                      <c:pt idx="175">
                        <c:v>-5</c:v>
                      </c:pt>
                      <c:pt idx="176">
                        <c:v>-4</c:v>
                      </c:pt>
                      <c:pt idx="177">
                        <c:v>-3</c:v>
                      </c:pt>
                      <c:pt idx="178">
                        <c:v>-2</c:v>
                      </c:pt>
                      <c:pt idx="179">
                        <c:v>-1</c:v>
                      </c:pt>
                      <c:pt idx="180">
                        <c:v>0</c:v>
                      </c:pt>
                      <c:pt idx="181">
                        <c:v>1</c:v>
                      </c:pt>
                      <c:pt idx="182">
                        <c:v>2</c:v>
                      </c:pt>
                      <c:pt idx="183">
                        <c:v>3</c:v>
                      </c:pt>
                      <c:pt idx="184">
                        <c:v>4</c:v>
                      </c:pt>
                      <c:pt idx="185">
                        <c:v>5</c:v>
                      </c:pt>
                      <c:pt idx="186">
                        <c:v>6</c:v>
                      </c:pt>
                      <c:pt idx="187">
                        <c:v>7</c:v>
                      </c:pt>
                      <c:pt idx="188">
                        <c:v>8</c:v>
                      </c:pt>
                      <c:pt idx="189">
                        <c:v>9</c:v>
                      </c:pt>
                      <c:pt idx="190">
                        <c:v>10</c:v>
                      </c:pt>
                      <c:pt idx="191">
                        <c:v>11</c:v>
                      </c:pt>
                      <c:pt idx="192">
                        <c:v>12</c:v>
                      </c:pt>
                      <c:pt idx="193">
                        <c:v>13</c:v>
                      </c:pt>
                      <c:pt idx="194">
                        <c:v>14</c:v>
                      </c:pt>
                      <c:pt idx="195">
                        <c:v>15</c:v>
                      </c:pt>
                      <c:pt idx="196">
                        <c:v>16</c:v>
                      </c:pt>
                      <c:pt idx="197">
                        <c:v>17</c:v>
                      </c:pt>
                      <c:pt idx="198">
                        <c:v>18</c:v>
                      </c:pt>
                      <c:pt idx="199">
                        <c:v>19</c:v>
                      </c:pt>
                      <c:pt idx="200">
                        <c:v>20</c:v>
                      </c:pt>
                      <c:pt idx="201">
                        <c:v>21</c:v>
                      </c:pt>
                      <c:pt idx="202">
                        <c:v>22</c:v>
                      </c:pt>
                      <c:pt idx="203">
                        <c:v>23</c:v>
                      </c:pt>
                      <c:pt idx="204">
                        <c:v>24</c:v>
                      </c:pt>
                      <c:pt idx="205">
                        <c:v>25</c:v>
                      </c:pt>
                      <c:pt idx="206">
                        <c:v>26</c:v>
                      </c:pt>
                      <c:pt idx="207">
                        <c:v>27</c:v>
                      </c:pt>
                      <c:pt idx="208">
                        <c:v>28</c:v>
                      </c:pt>
                      <c:pt idx="209">
                        <c:v>29</c:v>
                      </c:pt>
                      <c:pt idx="210">
                        <c:v>30</c:v>
                      </c:pt>
                      <c:pt idx="211">
                        <c:v>31</c:v>
                      </c:pt>
                      <c:pt idx="212">
                        <c:v>32</c:v>
                      </c:pt>
                      <c:pt idx="213">
                        <c:v>33</c:v>
                      </c:pt>
                      <c:pt idx="214">
                        <c:v>34</c:v>
                      </c:pt>
                      <c:pt idx="215">
                        <c:v>35</c:v>
                      </c:pt>
                      <c:pt idx="216">
                        <c:v>36</c:v>
                      </c:pt>
                      <c:pt idx="217">
                        <c:v>37</c:v>
                      </c:pt>
                      <c:pt idx="218">
                        <c:v>38</c:v>
                      </c:pt>
                      <c:pt idx="219">
                        <c:v>39</c:v>
                      </c:pt>
                      <c:pt idx="220">
                        <c:v>40</c:v>
                      </c:pt>
                      <c:pt idx="221">
                        <c:v>41</c:v>
                      </c:pt>
                      <c:pt idx="222">
                        <c:v>42</c:v>
                      </c:pt>
                      <c:pt idx="223">
                        <c:v>43</c:v>
                      </c:pt>
                      <c:pt idx="224">
                        <c:v>44</c:v>
                      </c:pt>
                      <c:pt idx="225">
                        <c:v>45</c:v>
                      </c:pt>
                      <c:pt idx="226">
                        <c:v>46</c:v>
                      </c:pt>
                      <c:pt idx="227">
                        <c:v>47</c:v>
                      </c:pt>
                      <c:pt idx="228">
                        <c:v>48</c:v>
                      </c:pt>
                      <c:pt idx="229">
                        <c:v>49</c:v>
                      </c:pt>
                      <c:pt idx="230">
                        <c:v>50</c:v>
                      </c:pt>
                      <c:pt idx="231">
                        <c:v>51</c:v>
                      </c:pt>
                      <c:pt idx="232">
                        <c:v>52</c:v>
                      </c:pt>
                      <c:pt idx="233">
                        <c:v>53</c:v>
                      </c:pt>
                      <c:pt idx="234">
                        <c:v>54</c:v>
                      </c:pt>
                      <c:pt idx="235">
                        <c:v>55</c:v>
                      </c:pt>
                      <c:pt idx="236">
                        <c:v>56</c:v>
                      </c:pt>
                      <c:pt idx="237">
                        <c:v>57</c:v>
                      </c:pt>
                      <c:pt idx="238">
                        <c:v>58</c:v>
                      </c:pt>
                      <c:pt idx="239">
                        <c:v>59</c:v>
                      </c:pt>
                      <c:pt idx="240">
                        <c:v>60</c:v>
                      </c:pt>
                      <c:pt idx="241">
                        <c:v>61</c:v>
                      </c:pt>
                      <c:pt idx="242">
                        <c:v>62</c:v>
                      </c:pt>
                      <c:pt idx="243">
                        <c:v>63</c:v>
                      </c:pt>
                      <c:pt idx="244">
                        <c:v>64</c:v>
                      </c:pt>
                      <c:pt idx="245">
                        <c:v>65</c:v>
                      </c:pt>
                      <c:pt idx="246">
                        <c:v>66</c:v>
                      </c:pt>
                      <c:pt idx="247">
                        <c:v>67</c:v>
                      </c:pt>
                      <c:pt idx="248">
                        <c:v>68</c:v>
                      </c:pt>
                      <c:pt idx="249">
                        <c:v>69</c:v>
                      </c:pt>
                      <c:pt idx="250">
                        <c:v>70</c:v>
                      </c:pt>
                      <c:pt idx="251">
                        <c:v>71</c:v>
                      </c:pt>
                      <c:pt idx="252">
                        <c:v>72</c:v>
                      </c:pt>
                      <c:pt idx="253">
                        <c:v>73</c:v>
                      </c:pt>
                      <c:pt idx="254">
                        <c:v>74</c:v>
                      </c:pt>
                      <c:pt idx="255">
                        <c:v>75</c:v>
                      </c:pt>
                      <c:pt idx="256">
                        <c:v>76</c:v>
                      </c:pt>
                      <c:pt idx="257">
                        <c:v>77</c:v>
                      </c:pt>
                      <c:pt idx="258">
                        <c:v>78</c:v>
                      </c:pt>
                      <c:pt idx="259">
                        <c:v>79</c:v>
                      </c:pt>
                      <c:pt idx="260">
                        <c:v>80</c:v>
                      </c:pt>
                      <c:pt idx="261">
                        <c:v>81</c:v>
                      </c:pt>
                      <c:pt idx="262">
                        <c:v>82</c:v>
                      </c:pt>
                      <c:pt idx="263">
                        <c:v>83</c:v>
                      </c:pt>
                      <c:pt idx="264">
                        <c:v>84</c:v>
                      </c:pt>
                      <c:pt idx="265">
                        <c:v>85</c:v>
                      </c:pt>
                      <c:pt idx="266">
                        <c:v>86</c:v>
                      </c:pt>
                      <c:pt idx="267">
                        <c:v>87</c:v>
                      </c:pt>
                      <c:pt idx="268">
                        <c:v>88</c:v>
                      </c:pt>
                      <c:pt idx="269">
                        <c:v>89</c:v>
                      </c:pt>
                      <c:pt idx="270">
                        <c:v>90</c:v>
                      </c:pt>
                      <c:pt idx="271">
                        <c:v>91</c:v>
                      </c:pt>
                      <c:pt idx="272">
                        <c:v>92</c:v>
                      </c:pt>
                      <c:pt idx="273">
                        <c:v>93</c:v>
                      </c:pt>
                      <c:pt idx="274">
                        <c:v>94</c:v>
                      </c:pt>
                      <c:pt idx="275">
                        <c:v>95</c:v>
                      </c:pt>
                      <c:pt idx="276">
                        <c:v>96</c:v>
                      </c:pt>
                      <c:pt idx="277">
                        <c:v>97</c:v>
                      </c:pt>
                      <c:pt idx="278">
                        <c:v>98</c:v>
                      </c:pt>
                      <c:pt idx="279">
                        <c:v>99</c:v>
                      </c:pt>
                      <c:pt idx="280">
                        <c:v>100</c:v>
                      </c:pt>
                      <c:pt idx="281">
                        <c:v>101</c:v>
                      </c:pt>
                      <c:pt idx="282">
                        <c:v>102</c:v>
                      </c:pt>
                      <c:pt idx="283">
                        <c:v>103</c:v>
                      </c:pt>
                      <c:pt idx="284">
                        <c:v>104</c:v>
                      </c:pt>
                      <c:pt idx="285">
                        <c:v>105</c:v>
                      </c:pt>
                      <c:pt idx="286">
                        <c:v>106</c:v>
                      </c:pt>
                      <c:pt idx="287">
                        <c:v>107</c:v>
                      </c:pt>
                      <c:pt idx="288">
                        <c:v>108</c:v>
                      </c:pt>
                      <c:pt idx="289">
                        <c:v>109</c:v>
                      </c:pt>
                      <c:pt idx="290">
                        <c:v>110</c:v>
                      </c:pt>
                      <c:pt idx="291">
                        <c:v>111</c:v>
                      </c:pt>
                      <c:pt idx="292">
                        <c:v>112</c:v>
                      </c:pt>
                      <c:pt idx="293">
                        <c:v>113</c:v>
                      </c:pt>
                      <c:pt idx="294">
                        <c:v>114</c:v>
                      </c:pt>
                      <c:pt idx="295">
                        <c:v>115</c:v>
                      </c:pt>
                      <c:pt idx="296">
                        <c:v>116</c:v>
                      </c:pt>
                      <c:pt idx="297">
                        <c:v>117</c:v>
                      </c:pt>
                      <c:pt idx="298">
                        <c:v>118</c:v>
                      </c:pt>
                      <c:pt idx="299">
                        <c:v>119</c:v>
                      </c:pt>
                      <c:pt idx="300">
                        <c:v>120</c:v>
                      </c:pt>
                      <c:pt idx="301">
                        <c:v>121</c:v>
                      </c:pt>
                      <c:pt idx="302">
                        <c:v>122</c:v>
                      </c:pt>
                      <c:pt idx="303">
                        <c:v>123</c:v>
                      </c:pt>
                      <c:pt idx="304">
                        <c:v>124</c:v>
                      </c:pt>
                      <c:pt idx="305">
                        <c:v>125</c:v>
                      </c:pt>
                      <c:pt idx="306">
                        <c:v>126</c:v>
                      </c:pt>
                      <c:pt idx="307">
                        <c:v>127</c:v>
                      </c:pt>
                      <c:pt idx="308">
                        <c:v>128</c:v>
                      </c:pt>
                      <c:pt idx="309">
                        <c:v>129</c:v>
                      </c:pt>
                      <c:pt idx="310">
                        <c:v>130</c:v>
                      </c:pt>
                      <c:pt idx="311">
                        <c:v>131</c:v>
                      </c:pt>
                      <c:pt idx="312">
                        <c:v>132</c:v>
                      </c:pt>
                      <c:pt idx="313">
                        <c:v>133</c:v>
                      </c:pt>
                      <c:pt idx="314">
                        <c:v>134</c:v>
                      </c:pt>
                      <c:pt idx="315">
                        <c:v>135</c:v>
                      </c:pt>
                      <c:pt idx="316">
                        <c:v>136</c:v>
                      </c:pt>
                      <c:pt idx="317">
                        <c:v>137</c:v>
                      </c:pt>
                      <c:pt idx="318">
                        <c:v>138</c:v>
                      </c:pt>
                      <c:pt idx="319">
                        <c:v>139</c:v>
                      </c:pt>
                      <c:pt idx="320">
                        <c:v>140</c:v>
                      </c:pt>
                      <c:pt idx="321">
                        <c:v>141</c:v>
                      </c:pt>
                      <c:pt idx="322">
                        <c:v>142</c:v>
                      </c:pt>
                      <c:pt idx="323">
                        <c:v>143</c:v>
                      </c:pt>
                      <c:pt idx="324">
                        <c:v>144</c:v>
                      </c:pt>
                      <c:pt idx="325">
                        <c:v>145</c:v>
                      </c:pt>
                      <c:pt idx="326">
                        <c:v>146</c:v>
                      </c:pt>
                      <c:pt idx="327">
                        <c:v>147</c:v>
                      </c:pt>
                      <c:pt idx="328">
                        <c:v>148</c:v>
                      </c:pt>
                      <c:pt idx="329">
                        <c:v>149</c:v>
                      </c:pt>
                      <c:pt idx="330">
                        <c:v>150</c:v>
                      </c:pt>
                      <c:pt idx="331">
                        <c:v>151</c:v>
                      </c:pt>
                      <c:pt idx="332">
                        <c:v>152</c:v>
                      </c:pt>
                      <c:pt idx="333">
                        <c:v>153</c:v>
                      </c:pt>
                      <c:pt idx="334">
                        <c:v>154</c:v>
                      </c:pt>
                      <c:pt idx="335">
                        <c:v>155</c:v>
                      </c:pt>
                      <c:pt idx="336">
                        <c:v>156</c:v>
                      </c:pt>
                      <c:pt idx="337">
                        <c:v>157</c:v>
                      </c:pt>
                      <c:pt idx="338">
                        <c:v>158</c:v>
                      </c:pt>
                      <c:pt idx="339">
                        <c:v>159</c:v>
                      </c:pt>
                      <c:pt idx="340">
                        <c:v>160</c:v>
                      </c:pt>
                      <c:pt idx="341">
                        <c:v>161</c:v>
                      </c:pt>
                      <c:pt idx="342">
                        <c:v>162</c:v>
                      </c:pt>
                      <c:pt idx="343">
                        <c:v>163</c:v>
                      </c:pt>
                      <c:pt idx="344">
                        <c:v>164</c:v>
                      </c:pt>
                      <c:pt idx="345">
                        <c:v>165</c:v>
                      </c:pt>
                      <c:pt idx="346">
                        <c:v>166</c:v>
                      </c:pt>
                      <c:pt idx="347">
                        <c:v>167</c:v>
                      </c:pt>
                      <c:pt idx="348">
                        <c:v>168</c:v>
                      </c:pt>
                      <c:pt idx="349">
                        <c:v>169</c:v>
                      </c:pt>
                      <c:pt idx="350">
                        <c:v>170</c:v>
                      </c:pt>
                      <c:pt idx="351">
                        <c:v>171</c:v>
                      </c:pt>
                      <c:pt idx="352">
                        <c:v>172</c:v>
                      </c:pt>
                      <c:pt idx="353">
                        <c:v>173</c:v>
                      </c:pt>
                      <c:pt idx="354">
                        <c:v>174</c:v>
                      </c:pt>
                      <c:pt idx="355">
                        <c:v>175</c:v>
                      </c:pt>
                      <c:pt idx="356">
                        <c:v>176</c:v>
                      </c:pt>
                      <c:pt idx="357">
                        <c:v>177</c:v>
                      </c:pt>
                      <c:pt idx="358">
                        <c:v>178</c:v>
                      </c:pt>
                      <c:pt idx="359">
                        <c:v>179</c:v>
                      </c:pt>
                      <c:pt idx="360">
                        <c:v>180</c:v>
                      </c:pt>
                    </c:numCache>
                  </c:numRef>
                </c:xVal>
                <c:yVal>
                  <c:numRef>
                    <c:extLst>
                      <c:ext uri="{02D57815-91ED-43cb-92C2-25804820EDAC}">
                        <c15:formulaRef>
                          <c15:sqref>'Polytropic Index Model'!$K$4:$K$364</c15:sqref>
                        </c15:formulaRef>
                      </c:ext>
                    </c:extLst>
                    <c:numCache>
                      <c:formatCode>0.000</c:formatCode>
                      <c:ptCount val="361"/>
                      <c:pt idx="0">
                        <c:v>0</c:v>
                      </c:pt>
                      <c:pt idx="1">
                        <c:v>0</c:v>
                      </c:pt>
                      <c:pt idx="2">
                        <c:v>0</c:v>
                      </c:pt>
                      <c:pt idx="3">
                        <c:v>0</c:v>
                      </c:pt>
                      <c:pt idx="4">
                        <c:v>0</c:v>
                      </c:pt>
                      <c:pt idx="5">
                        <c:v>0</c:v>
                      </c:pt>
                      <c:pt idx="6">
                        <c:v>1.6874530341096767</c:v>
                      </c:pt>
                      <c:pt idx="7">
                        <c:v>0</c:v>
                      </c:pt>
                      <c:pt idx="8">
                        <c:v>0</c:v>
                      </c:pt>
                      <c:pt idx="9">
                        <c:v>0</c:v>
                      </c:pt>
                      <c:pt idx="10">
                        <c:v>0</c:v>
                      </c:pt>
                      <c:pt idx="11">
                        <c:v>1.8526853916033956</c:v>
                      </c:pt>
                      <c:pt idx="12">
                        <c:v>0.67951952977419361</c:v>
                      </c:pt>
                      <c:pt idx="13">
                        <c:v>1.5296145625708242</c:v>
                      </c:pt>
                      <c:pt idx="14">
                        <c:v>0.69512248265596788</c:v>
                      </c:pt>
                      <c:pt idx="15">
                        <c:v>1.3000482645088738</c:v>
                      </c:pt>
                      <c:pt idx="16">
                        <c:v>0.59844280949801365</c:v>
                      </c:pt>
                      <c:pt idx="17">
                        <c:v>1.108347302815383</c:v>
                      </c:pt>
                      <c:pt idx="18">
                        <c:v>1.5721787840278476</c:v>
                      </c:pt>
                      <c:pt idx="19">
                        <c:v>0.88015472976550757</c:v>
                      </c:pt>
                      <c:pt idx="20">
                        <c:v>1.1910946971730774</c:v>
                      </c:pt>
                      <c:pt idx="21">
                        <c:v>1.7457715431652592</c:v>
                      </c:pt>
                      <c:pt idx="22">
                        <c:v>1.2324788268942286</c:v>
                      </c:pt>
                      <c:pt idx="23">
                        <c:v>1.1639026674646029</c:v>
                      </c:pt>
                      <c:pt idx="24">
                        <c:v>1.7093561898992913</c:v>
                      </c:pt>
                      <c:pt idx="25">
                        <c:v>0.98619799316848911</c:v>
                      </c:pt>
                      <c:pt idx="26">
                        <c:v>1.6724481073761932</c:v>
                      </c:pt>
                      <c:pt idx="27">
                        <c:v>1.8637295706326951</c:v>
                      </c:pt>
                      <c:pt idx="28">
                        <c:v>1.406803658439957</c:v>
                      </c:pt>
                      <c:pt idx="29">
                        <c:v>1.7491366260288159</c:v>
                      </c:pt>
                      <c:pt idx="30">
                        <c:v>1.2802002554354079</c:v>
                      </c:pt>
                      <c:pt idx="31">
                        <c:v>1.0213698561828641</c:v>
                      </c:pt>
                      <c:pt idx="32">
                        <c:v>1.5436708643960191</c:v>
                      </c:pt>
                      <c:pt idx="33">
                        <c:v>1.3305740389375111</c:v>
                      </c:pt>
                      <c:pt idx="34">
                        <c:v>1.429521830402577</c:v>
                      </c:pt>
                      <c:pt idx="35">
                        <c:v>1.3257438493121105</c:v>
                      </c:pt>
                      <c:pt idx="36">
                        <c:v>1.2732333364129327</c:v>
                      </c:pt>
                      <c:pt idx="37">
                        <c:v>1.6446473890949616</c:v>
                      </c:pt>
                      <c:pt idx="38">
                        <c:v>1.3474429610326562</c:v>
                      </c:pt>
                      <c:pt idx="39">
                        <c:v>1.1395263272651019</c:v>
                      </c:pt>
                      <c:pt idx="40">
                        <c:v>1.4374589514495864</c:v>
                      </c:pt>
                      <c:pt idx="41">
                        <c:v>1.6015883073315891</c:v>
                      </c:pt>
                      <c:pt idx="42">
                        <c:v>1.516723963920888</c:v>
                      </c:pt>
                      <c:pt idx="43">
                        <c:v>0.98616457218212217</c:v>
                      </c:pt>
                      <c:pt idx="44">
                        <c:v>1.5412993153775767</c:v>
                      </c:pt>
                      <c:pt idx="45">
                        <c:v>1.4221797398393718</c:v>
                      </c:pt>
                      <c:pt idx="46">
                        <c:v>1.288248978954885</c:v>
                      </c:pt>
                      <c:pt idx="47">
                        <c:v>1.3024037791568055</c:v>
                      </c:pt>
                      <c:pt idx="48">
                        <c:v>1.3711609991323652</c:v>
                      </c:pt>
                      <c:pt idx="49">
                        <c:v>1.4415824854830466</c:v>
                      </c:pt>
                      <c:pt idx="50">
                        <c:v>1.471005259967342</c:v>
                      </c:pt>
                      <c:pt idx="51">
                        <c:v>1.3422998763957039</c:v>
                      </c:pt>
                      <c:pt idx="52">
                        <c:v>1.3033300057762671</c:v>
                      </c:pt>
                      <c:pt idx="53">
                        <c:v>1.4036944652577921</c:v>
                      </c:pt>
                      <c:pt idx="54">
                        <c:v>1.5026794560612218</c:v>
                      </c:pt>
                      <c:pt idx="55">
                        <c:v>1.2920688496771864</c:v>
                      </c:pt>
                      <c:pt idx="56">
                        <c:v>1.248423447071781</c:v>
                      </c:pt>
                      <c:pt idx="57">
                        <c:v>1.3184871446121209</c:v>
                      </c:pt>
                      <c:pt idx="58">
                        <c:v>1.3964307123813446</c:v>
                      </c:pt>
                      <c:pt idx="59">
                        <c:v>1.2495928427500165</c:v>
                      </c:pt>
                      <c:pt idx="60">
                        <c:v>1.3153525281145542</c:v>
                      </c:pt>
                      <c:pt idx="61">
                        <c:v>1.4127382091895768</c:v>
                      </c:pt>
                      <c:pt idx="62">
                        <c:v>1.3219683034307366</c:v>
                      </c:pt>
                      <c:pt idx="63">
                        <c:v>1.3462568949429075</c:v>
                      </c:pt>
                      <c:pt idx="64">
                        <c:v>1.3668978074193321</c:v>
                      </c:pt>
                      <c:pt idx="65">
                        <c:v>1.3412780882921678</c:v>
                      </c:pt>
                      <c:pt idx="66">
                        <c:v>1.3790002865442763</c:v>
                      </c:pt>
                      <c:pt idx="67">
                        <c:v>1.3971149048965483</c:v>
                      </c:pt>
                      <c:pt idx="68">
                        <c:v>1.3530698189306141</c:v>
                      </c:pt>
                      <c:pt idx="69">
                        <c:v>1.4477101211172374</c:v>
                      </c:pt>
                      <c:pt idx="70">
                        <c:v>1.3869225565283612</c:v>
                      </c:pt>
                      <c:pt idx="71">
                        <c:v>1.3688882475817166</c:v>
                      </c:pt>
                      <c:pt idx="72">
                        <c:v>1.5051514765219505</c:v>
                      </c:pt>
                      <c:pt idx="73">
                        <c:v>1.3849169145225768</c:v>
                      </c:pt>
                      <c:pt idx="74">
                        <c:v>1.406208223414978</c:v>
                      </c:pt>
                      <c:pt idx="75">
                        <c:v>1.3472977862117195</c:v>
                      </c:pt>
                      <c:pt idx="76">
                        <c:v>1.4877958557870425</c:v>
                      </c:pt>
                      <c:pt idx="77">
                        <c:v>1.4683311384789695</c:v>
                      </c:pt>
                      <c:pt idx="78">
                        <c:v>1.3641314126337636</c:v>
                      </c:pt>
                      <c:pt idx="79">
                        <c:v>1.4438486794781222</c:v>
                      </c:pt>
                      <c:pt idx="80">
                        <c:v>1.3726712758981583</c:v>
                      </c:pt>
                      <c:pt idx="81">
                        <c:v>1.4237330604829712</c:v>
                      </c:pt>
                      <c:pt idx="82">
                        <c:v>1.4177289402331892</c:v>
                      </c:pt>
                      <c:pt idx="83">
                        <c:v>1.4500429452229826</c:v>
                      </c:pt>
                      <c:pt idx="84">
                        <c:v>1.3666087435860366</c:v>
                      </c:pt>
                      <c:pt idx="85">
                        <c:v>1.4392446718690364</c:v>
                      </c:pt>
                      <c:pt idx="86">
                        <c:v>1.3859555123542424</c:v>
                      </c:pt>
                      <c:pt idx="87">
                        <c:v>1.3685765036721982</c:v>
                      </c:pt>
                      <c:pt idx="88">
                        <c:v>1.4341350918324063</c:v>
                      </c:pt>
                      <c:pt idx="89">
                        <c:v>1.4081969822159848</c:v>
                      </c:pt>
                      <c:pt idx="90">
                        <c:v>1.3822010278800023</c:v>
                      </c:pt>
                      <c:pt idx="91">
                        <c:v>1.3734473960905267</c:v>
                      </c:pt>
                      <c:pt idx="92">
                        <c:v>1.3078401259082639</c:v>
                      </c:pt>
                      <c:pt idx="93">
                        <c:v>1.3134294341342934</c:v>
                      </c:pt>
                      <c:pt idx="94">
                        <c:v>1.3283006799723882</c:v>
                      </c:pt>
                      <c:pt idx="95">
                        <c:v>1.3122674021156966</c:v>
                      </c:pt>
                      <c:pt idx="96">
                        <c:v>1.2606168570277809</c:v>
                      </c:pt>
                      <c:pt idx="97">
                        <c:v>1.2911646333360598</c:v>
                      </c:pt>
                      <c:pt idx="98">
                        <c:v>1.2961080184246241</c:v>
                      </c:pt>
                      <c:pt idx="99">
                        <c:v>1.2825644466793626</c:v>
                      </c:pt>
                      <c:pt idx="100">
                        <c:v>1.2734687050903846</c:v>
                      </c:pt>
                      <c:pt idx="101">
                        <c:v>1.3361674515248427</c:v>
                      </c:pt>
                      <c:pt idx="102">
                        <c:v>1.2928002661532974</c:v>
                      </c:pt>
                      <c:pt idx="103">
                        <c:v>1.2426107880392301</c:v>
                      </c:pt>
                      <c:pt idx="104">
                        <c:v>1.239375081091304</c:v>
                      </c:pt>
                      <c:pt idx="105">
                        <c:v>1.2659914416829074</c:v>
                      </c:pt>
                      <c:pt idx="106">
                        <c:v>1.241825208717124</c:v>
                      </c:pt>
                      <c:pt idx="107">
                        <c:v>1.2287468119781224</c:v>
                      </c:pt>
                      <c:pt idx="108">
                        <c:v>1.2390238131279174</c:v>
                      </c:pt>
                      <c:pt idx="109">
                        <c:v>1.2388979197123355</c:v>
                      </c:pt>
                      <c:pt idx="110">
                        <c:v>1.3022179300200716</c:v>
                      </c:pt>
                      <c:pt idx="111">
                        <c:v>1.2647740907156151</c:v>
                      </c:pt>
                      <c:pt idx="112">
                        <c:v>1.292421439767182</c:v>
                      </c:pt>
                      <c:pt idx="113">
                        <c:v>1.2580136743125401</c:v>
                      </c:pt>
                      <c:pt idx="114">
                        <c:v>1.2581986036831763</c:v>
                      </c:pt>
                      <c:pt idx="115">
                        <c:v>1.2752794510810943</c:v>
                      </c:pt>
                      <c:pt idx="116">
                        <c:v>1.28685145593992</c:v>
                      </c:pt>
                      <c:pt idx="117">
                        <c:v>1.2830103764130649</c:v>
                      </c:pt>
                      <c:pt idx="118">
                        <c:v>1.2996261542124774</c:v>
                      </c:pt>
                      <c:pt idx="119">
                        <c:v>1.2845684326989493</c:v>
                      </c:pt>
                      <c:pt idx="120">
                        <c:v>1.2791023662503576</c:v>
                      </c:pt>
                      <c:pt idx="121">
                        <c:v>1.2959467469924315</c:v>
                      </c:pt>
                      <c:pt idx="122">
                        <c:v>1.2985183519562478</c:v>
                      </c:pt>
                      <c:pt idx="123">
                        <c:v>1.327328310013792</c:v>
                      </c:pt>
                      <c:pt idx="124">
                        <c:v>1.3289882514474576</c:v>
                      </c:pt>
                      <c:pt idx="125">
                        <c:v>1.3241322796391382</c:v>
                      </c:pt>
                      <c:pt idx="126">
                        <c:v>1.3238800772192172</c:v>
                      </c:pt>
                      <c:pt idx="127">
                        <c:v>1.335971617837151</c:v>
                      </c:pt>
                      <c:pt idx="128">
                        <c:v>1.360413903798255</c:v>
                      </c:pt>
                      <c:pt idx="129">
                        <c:v>1.3655525248260865</c:v>
                      </c:pt>
                      <c:pt idx="130">
                        <c:v>1.3684607453270841</c:v>
                      </c:pt>
                      <c:pt idx="131">
                        <c:v>1.3662064117999078</c:v>
                      </c:pt>
                      <c:pt idx="132">
                        <c:v>1.3668464252560273</c:v>
                      </c:pt>
                      <c:pt idx="133">
                        <c:v>1.3552264431247114</c:v>
                      </c:pt>
                      <c:pt idx="134">
                        <c:v>1.3781073552411398</c:v>
                      </c:pt>
                      <c:pt idx="135">
                        <c:v>1.359783900464955</c:v>
                      </c:pt>
                      <c:pt idx="136">
                        <c:v>1.3727843655918759</c:v>
                      </c:pt>
                      <c:pt idx="137">
                        <c:v>1.3659477928529786</c:v>
                      </c:pt>
                      <c:pt idx="138">
                        <c:v>1.3606557260322987</c:v>
                      </c:pt>
                      <c:pt idx="139">
                        <c:v>1.3374078632042536</c:v>
                      </c:pt>
                      <c:pt idx="140">
                        <c:v>1.3434956958723965</c:v>
                      </c:pt>
                      <c:pt idx="141">
                        <c:v>1.332300213371995</c:v>
                      </c:pt>
                      <c:pt idx="142">
                        <c:v>1.3275151029265511</c:v>
                      </c:pt>
                      <c:pt idx="143">
                        <c:v>1.3225410052074169</c:v>
                      </c:pt>
                      <c:pt idx="144">
                        <c:v>1.349444755794301</c:v>
                      </c:pt>
                      <c:pt idx="145">
                        <c:v>1.2622500655601556</c:v>
                      </c:pt>
                      <c:pt idx="146">
                        <c:v>1.26730661762034</c:v>
                      </c:pt>
                      <c:pt idx="147">
                        <c:v>1.2638358911784531</c:v>
                      </c:pt>
                      <c:pt idx="148">
                        <c:v>1.2614478842933861</c:v>
                      </c:pt>
                      <c:pt idx="149">
                        <c:v>1.2478390043052445</c:v>
                      </c:pt>
                      <c:pt idx="150">
                        <c:v>1.2383053741307402</c:v>
                      </c:pt>
                      <c:pt idx="151">
                        <c:v>1.2578891757054655</c:v>
                      </c:pt>
                      <c:pt idx="152">
                        <c:v>1.2501440500782204</c:v>
                      </c:pt>
                      <c:pt idx="153">
                        <c:v>1.2488441734795055</c:v>
                      </c:pt>
                      <c:pt idx="154">
                        <c:v>1.2427116879897533</c:v>
                      </c:pt>
                      <c:pt idx="155">
                        <c:v>1.2444348389082867</c:v>
                      </c:pt>
                      <c:pt idx="156">
                        <c:v>1.2282310940282994</c:v>
                      </c:pt>
                      <c:pt idx="157">
                        <c:v>1.2598905853312667</c:v>
                      </c:pt>
                      <c:pt idx="158">
                        <c:v>1.2678171721091203</c:v>
                      </c:pt>
                      <c:pt idx="159">
                        <c:v>1.2513322674084895</c:v>
                      </c:pt>
                      <c:pt idx="160">
                        <c:v>1.2586158910079868</c:v>
                      </c:pt>
                      <c:pt idx="161">
                        <c:v>1.2497035028842409</c:v>
                      </c:pt>
                      <c:pt idx="162">
                        <c:v>1.2330843911605887</c:v>
                      </c:pt>
                      <c:pt idx="163">
                        <c:v>1.2495930811367648</c:v>
                      </c:pt>
                      <c:pt idx="164">
                        <c:v>1.2450835833258147</c:v>
                      </c:pt>
                      <c:pt idx="165">
                        <c:v>1.2296314361782501</c:v>
                      </c:pt>
                      <c:pt idx="166">
                        <c:v>1.235272516397816</c:v>
                      </c:pt>
                      <c:pt idx="167">
                        <c:v>1.2440077207445845</c:v>
                      </c:pt>
                      <c:pt idx="168">
                        <c:v>1.2082548573193328</c:v>
                      </c:pt>
                      <c:pt idx="169">
                        <c:v>1.2498754109461758</c:v>
                      </c:pt>
                      <c:pt idx="170">
                        <c:v>1.2600968196605753</c:v>
                      </c:pt>
                      <c:pt idx="171">
                        <c:v>1.2229680630233295</c:v>
                      </c:pt>
                      <c:pt idx="172">
                        <c:v>1.2263211890426065</c:v>
                      </c:pt>
                      <c:pt idx="173">
                        <c:v>1.1943951069504124</c:v>
                      </c:pt>
                      <c:pt idx="174">
                        <c:v>1.1760383465250976</c:v>
                      </c:pt>
                      <c:pt idx="175">
                        <c:v>1.0884098316826574</c:v>
                      </c:pt>
                      <c:pt idx="176">
                        <c:v>1.0761408351548152</c:v>
                      </c:pt>
                      <c:pt idx="177">
                        <c:v>1.0018047824574954</c:v>
                      </c:pt>
                      <c:pt idx="178">
                        <c:v>0.85287799793768126</c:v>
                      </c:pt>
                      <c:pt idx="179">
                        <c:v>0.14957673752429271</c:v>
                      </c:pt>
                      <c:pt idx="180">
                        <c:v>1.8596151087050767</c:v>
                      </c:pt>
                      <c:pt idx="181">
                        <c:v>1.6441985794441669</c:v>
                      </c:pt>
                      <c:pt idx="182">
                        <c:v>1.528379210662266</c:v>
                      </c:pt>
                      <c:pt idx="183">
                        <c:v>1.4303824384930213</c:v>
                      </c:pt>
                      <c:pt idx="184">
                        <c:v>1.3556228270863406</c:v>
                      </c:pt>
                      <c:pt idx="185">
                        <c:v>1.3425420794723288</c:v>
                      </c:pt>
                      <c:pt idx="186">
                        <c:v>1.2929430038050336</c:v>
                      </c:pt>
                      <c:pt idx="187">
                        <c:v>1.2114964729120319</c:v>
                      </c:pt>
                      <c:pt idx="188">
                        <c:v>1.0903537019622016</c:v>
                      </c:pt>
                      <c:pt idx="189">
                        <c:v>0.91845691416665953</c:v>
                      </c:pt>
                      <c:pt idx="190">
                        <c:v>0.67595114766980213</c:v>
                      </c:pt>
                      <c:pt idx="191">
                        <c:v>0.35259289999675275</c:v>
                      </c:pt>
                      <c:pt idx="192">
                        <c:v>-1.3485804051581623E-2</c:v>
                      </c:pt>
                      <c:pt idx="193">
                        <c:v>-0.42967531908875867</c:v>
                      </c:pt>
                      <c:pt idx="194">
                        <c:v>-0.84704854732014823</c:v>
                      </c:pt>
                      <c:pt idx="195">
                        <c:v>-1.2487680746123899</c:v>
                      </c:pt>
                      <c:pt idx="196">
                        <c:v>-1.6125031890720198</c:v>
                      </c:pt>
                      <c:pt idx="197">
                        <c:v>-1.947514983465924</c:v>
                      </c:pt>
                      <c:pt idx="198">
                        <c:v>-2.187321878375847</c:v>
                      </c:pt>
                      <c:pt idx="199">
                        <c:v>-2.3456869948861461</c:v>
                      </c:pt>
                      <c:pt idx="200">
                        <c:v>-2.4451323937904967</c:v>
                      </c:pt>
                      <c:pt idx="201">
                        <c:v>-2.4662381456381599</c:v>
                      </c:pt>
                      <c:pt idx="202">
                        <c:v>-2.3818147064000876</c:v>
                      </c:pt>
                      <c:pt idx="203">
                        <c:v>-2.2237054416860884</c:v>
                      </c:pt>
                      <c:pt idx="204">
                        <c:v>-2.0203344200531981</c:v>
                      </c:pt>
                      <c:pt idx="205">
                        <c:v>-1.8158982083513338</c:v>
                      </c:pt>
                      <c:pt idx="206">
                        <c:v>-1.5933368870447191</c:v>
                      </c:pt>
                      <c:pt idx="207">
                        <c:v>-1.3458579894619915</c:v>
                      </c:pt>
                      <c:pt idx="208">
                        <c:v>-1.0900639542064041</c:v>
                      </c:pt>
                      <c:pt idx="209">
                        <c:v>-0.80789381680813743</c:v>
                      </c:pt>
                      <c:pt idx="210">
                        <c:v>-0.53328323677943201</c:v>
                      </c:pt>
                      <c:pt idx="211">
                        <c:v>-0.26125832196508891</c:v>
                      </c:pt>
                      <c:pt idx="212">
                        <c:v>-6.9757021892293955E-3</c:v>
                      </c:pt>
                      <c:pt idx="213">
                        <c:v>0.23010483140740456</c:v>
                      </c:pt>
                      <c:pt idx="214">
                        <c:v>0.43335858200590366</c:v>
                      </c:pt>
                      <c:pt idx="215">
                        <c:v>0.5927306516437465</c:v>
                      </c:pt>
                      <c:pt idx="216">
                        <c:v>0.74175436611242751</c:v>
                      </c:pt>
                      <c:pt idx="217">
                        <c:v>0.87232517261621512</c:v>
                      </c:pt>
                      <c:pt idx="218">
                        <c:v>0.97045667537776348</c:v>
                      </c:pt>
                      <c:pt idx="219">
                        <c:v>1.0380703127394226</c:v>
                      </c:pt>
                      <c:pt idx="220">
                        <c:v>1.0901518302412108</c:v>
                      </c:pt>
                      <c:pt idx="221">
                        <c:v>1.1006756053035247</c:v>
                      </c:pt>
                      <c:pt idx="222">
                        <c:v>1.121226065006079</c:v>
                      </c:pt>
                      <c:pt idx="223">
                        <c:v>1.1330555680961467</c:v>
                      </c:pt>
                      <c:pt idx="224">
                        <c:v>1.1458949163137657</c:v>
                      </c:pt>
                      <c:pt idx="225">
                        <c:v>1.1561993488465152</c:v>
                      </c:pt>
                      <c:pt idx="226">
                        <c:v>1.1706702760533851</c:v>
                      </c:pt>
                      <c:pt idx="227">
                        <c:v>1.1776036152736662</c:v>
                      </c:pt>
                      <c:pt idx="228">
                        <c:v>1.1824033260319342</c:v>
                      </c:pt>
                      <c:pt idx="229">
                        <c:v>1.1582282535715804</c:v>
                      </c:pt>
                      <c:pt idx="230">
                        <c:v>1.170200228753387</c:v>
                      </c:pt>
                      <c:pt idx="231">
                        <c:v>1.1694636480345784</c:v>
                      </c:pt>
                      <c:pt idx="232">
                        <c:v>1.1779436243012249</c:v>
                      </c:pt>
                      <c:pt idx="233">
                        <c:v>1.1889559523010373</c:v>
                      </c:pt>
                      <c:pt idx="234">
                        <c:v>1.1836390017294915</c:v>
                      </c:pt>
                      <c:pt idx="235">
                        <c:v>1.2046763994196674</c:v>
                      </c:pt>
                      <c:pt idx="236">
                        <c:v>1.2125433710967248</c:v>
                      </c:pt>
                      <c:pt idx="237">
                        <c:v>1.2200428748866596</c:v>
                      </c:pt>
                      <c:pt idx="238">
                        <c:v>1.225620061973612</c:v>
                      </c:pt>
                      <c:pt idx="239">
                        <c:v>1.2258188453138614</c:v>
                      </c:pt>
                      <c:pt idx="240">
                        <c:v>1.2318809490182412</c:v>
                      </c:pt>
                      <c:pt idx="241">
                        <c:v>1.2509480877277732</c:v>
                      </c:pt>
                      <c:pt idx="242">
                        <c:v>1.2760922715142911</c:v>
                      </c:pt>
                      <c:pt idx="243">
                        <c:v>1.2834224070097091</c:v>
                      </c:pt>
                      <c:pt idx="244">
                        <c:v>1.2847566501410923</c:v>
                      </c:pt>
                      <c:pt idx="245">
                        <c:v>1.2841946635738497</c:v>
                      </c:pt>
                      <c:pt idx="246">
                        <c:v>1.289674874732518</c:v>
                      </c:pt>
                      <c:pt idx="247">
                        <c:v>1.277271075271291</c:v>
                      </c:pt>
                      <c:pt idx="248">
                        <c:v>1.2912286369723818</c:v>
                      </c:pt>
                      <c:pt idx="249">
                        <c:v>1.2992728949527388</c:v>
                      </c:pt>
                      <c:pt idx="250">
                        <c:v>1.3038516682974959</c:v>
                      </c:pt>
                      <c:pt idx="251">
                        <c:v>1.3085024895369226</c:v>
                      </c:pt>
                      <c:pt idx="252">
                        <c:v>1.296169021910341</c:v>
                      </c:pt>
                      <c:pt idx="253">
                        <c:v>1.2518026918764451</c:v>
                      </c:pt>
                      <c:pt idx="254">
                        <c:v>1.2547870964975565</c:v>
                      </c:pt>
                      <c:pt idx="255">
                        <c:v>1.2618155440646686</c:v>
                      </c:pt>
                      <c:pt idx="256">
                        <c:v>1.264477553043545</c:v>
                      </c:pt>
                      <c:pt idx="257">
                        <c:v>1.2580349007100502</c:v>
                      </c:pt>
                      <c:pt idx="258">
                        <c:v>1.2598642292324291</c:v>
                      </c:pt>
                      <c:pt idx="259">
                        <c:v>1.2567412930328465</c:v>
                      </c:pt>
                      <c:pt idx="260">
                        <c:v>1.26389423859947</c:v>
                      </c:pt>
                      <c:pt idx="261">
                        <c:v>1.2678390949383922</c:v>
                      </c:pt>
                      <c:pt idx="262">
                        <c:v>1.2662039663165452</c:v>
                      </c:pt>
                      <c:pt idx="263">
                        <c:v>1.2689370056269231</c:v>
                      </c:pt>
                      <c:pt idx="264">
                        <c:v>1.3083656706946425</c:v>
                      </c:pt>
                      <c:pt idx="265">
                        <c:v>1.2726693656071233</c:v>
                      </c:pt>
                      <c:pt idx="266">
                        <c:v>1.2722192809839457</c:v>
                      </c:pt>
                      <c:pt idx="267">
                        <c:v>1.273866100019809</c:v>
                      </c:pt>
                      <c:pt idx="268">
                        <c:v>1.2953405139744252</c:v>
                      </c:pt>
                      <c:pt idx="269">
                        <c:v>1.2803065662120232</c:v>
                      </c:pt>
                      <c:pt idx="270">
                        <c:v>1.2700703976697236</c:v>
                      </c:pt>
                      <c:pt idx="271">
                        <c:v>1.2782202814029779</c:v>
                      </c:pt>
                      <c:pt idx="272">
                        <c:v>1.2644983885588068</c:v>
                      </c:pt>
                      <c:pt idx="273">
                        <c:v>1.2758736940268971</c:v>
                      </c:pt>
                      <c:pt idx="274">
                        <c:v>1.2691370759184688</c:v>
                      </c:pt>
                      <c:pt idx="275">
                        <c:v>1.291848190303146</c:v>
                      </c:pt>
                      <c:pt idx="276">
                        <c:v>1.278032541747701</c:v>
                      </c:pt>
                      <c:pt idx="277">
                        <c:v>1.2644748607637499</c:v>
                      </c:pt>
                      <c:pt idx="278">
                        <c:v>1.2754723248150297</c:v>
                      </c:pt>
                      <c:pt idx="279">
                        <c:v>1.266632320717006</c:v>
                      </c:pt>
                      <c:pt idx="280">
                        <c:v>1.2876676467664618</c:v>
                      </c:pt>
                      <c:pt idx="281">
                        <c:v>1.2665174176373832</c:v>
                      </c:pt>
                      <c:pt idx="282">
                        <c:v>1.2700619060940033</c:v>
                      </c:pt>
                      <c:pt idx="283">
                        <c:v>1.2915782757771295</c:v>
                      </c:pt>
                      <c:pt idx="284">
                        <c:v>1.2864447240960228</c:v>
                      </c:pt>
                      <c:pt idx="285">
                        <c:v>1.2865017511060546</c:v>
                      </c:pt>
                      <c:pt idx="286">
                        <c:v>1.2955024619197459</c:v>
                      </c:pt>
                      <c:pt idx="287">
                        <c:v>1.3040882040264494</c:v>
                      </c:pt>
                      <c:pt idx="288">
                        <c:v>1.2723490567226756</c:v>
                      </c:pt>
                      <c:pt idx="289">
                        <c:v>1.3019127873744396</c:v>
                      </c:pt>
                      <c:pt idx="290">
                        <c:v>1.3346060030370519</c:v>
                      </c:pt>
                      <c:pt idx="291">
                        <c:v>1.3120762358447462</c:v>
                      </c:pt>
                      <c:pt idx="292">
                        <c:v>1.3190658589282758</c:v>
                      </c:pt>
                      <c:pt idx="293">
                        <c:v>1.3248982550561645</c:v>
                      </c:pt>
                      <c:pt idx="294">
                        <c:v>1.3149056906582604</c:v>
                      </c:pt>
                      <c:pt idx="295">
                        <c:v>1.2846985274114371</c:v>
                      </c:pt>
                      <c:pt idx="296">
                        <c:v>1.2842516745710191</c:v>
                      </c:pt>
                      <c:pt idx="297">
                        <c:v>1.2544489050647085</c:v>
                      </c:pt>
                      <c:pt idx="298">
                        <c:v>1.2990616536266553</c:v>
                      </c:pt>
                      <c:pt idx="299">
                        <c:v>1.2685859895046818</c:v>
                      </c:pt>
                      <c:pt idx="300">
                        <c:v>1.3171158721836691</c:v>
                      </c:pt>
                      <c:pt idx="301">
                        <c:v>1.3214582097186982</c:v>
                      </c:pt>
                      <c:pt idx="302">
                        <c:v>1.3060014004764164</c:v>
                      </c:pt>
                      <c:pt idx="303">
                        <c:v>1.326578688497299</c:v>
                      </c:pt>
                      <c:pt idx="304">
                        <c:v>1.3180999781732206</c:v>
                      </c:pt>
                      <c:pt idx="305">
                        <c:v>1.3144836978385961</c:v>
                      </c:pt>
                      <c:pt idx="306">
                        <c:v>1.3147160624987675</c:v>
                      </c:pt>
                      <c:pt idx="307">
                        <c:v>1.3659498085341049</c:v>
                      </c:pt>
                      <c:pt idx="308">
                        <c:v>1.3776159962104586</c:v>
                      </c:pt>
                      <c:pt idx="309">
                        <c:v>1.3808242395208499</c:v>
                      </c:pt>
                      <c:pt idx="310">
                        <c:v>1.3749865659530829</c:v>
                      </c:pt>
                      <c:pt idx="311">
                        <c:v>1.4049928419083075</c:v>
                      </c:pt>
                      <c:pt idx="312">
                        <c:v>1.3507947482389084</c:v>
                      </c:pt>
                      <c:pt idx="313">
                        <c:v>1.3865002798183477</c:v>
                      </c:pt>
                      <c:pt idx="314">
                        <c:v>1.3937449673398963</c:v>
                      </c:pt>
                      <c:pt idx="315">
                        <c:v>1.4027221556477978</c:v>
                      </c:pt>
                      <c:pt idx="316">
                        <c:v>1.4459140465945417</c:v>
                      </c:pt>
                      <c:pt idx="317">
                        <c:v>1.3859994903719399</c:v>
                      </c:pt>
                      <c:pt idx="318">
                        <c:v>1.4288896843738264</c:v>
                      </c:pt>
                      <c:pt idx="319">
                        <c:v>1.4190228762220762</c:v>
                      </c:pt>
                      <c:pt idx="320">
                        <c:v>1.430412672808018</c:v>
                      </c:pt>
                      <c:pt idx="321">
                        <c:v>1.4515553612330367</c:v>
                      </c:pt>
                      <c:pt idx="322">
                        <c:v>1.4054664971678079</c:v>
                      </c:pt>
                      <c:pt idx="323">
                        <c:v>1.4242127168851584</c:v>
                      </c:pt>
                      <c:pt idx="324">
                        <c:v>1.4551602011573437</c:v>
                      </c:pt>
                      <c:pt idx="325">
                        <c:v>1.487194011189866</c:v>
                      </c:pt>
                      <c:pt idx="326">
                        <c:v>1.4914446861816464</c:v>
                      </c:pt>
                      <c:pt idx="327">
                        <c:v>1.4313902036981352</c:v>
                      </c:pt>
                      <c:pt idx="328">
                        <c:v>1.5721425018921984</c:v>
                      </c:pt>
                      <c:pt idx="329">
                        <c:v>1.5027173900414277</c:v>
                      </c:pt>
                      <c:pt idx="330">
                        <c:v>1.6132584665334042</c:v>
                      </c:pt>
                      <c:pt idx="331">
                        <c:v>1.6221163213042307</c:v>
                      </c:pt>
                      <c:pt idx="332">
                        <c:v>1.6460594720537309</c:v>
                      </c:pt>
                      <c:pt idx="333">
                        <c:v>1.7511572195017095</c:v>
                      </c:pt>
                      <c:pt idx="334">
                        <c:v>1.8375653750009477</c:v>
                      </c:pt>
                      <c:pt idx="335">
                        <c:v>1.8638135783562746</c:v>
                      </c:pt>
                      <c:pt idx="336">
                        <c:v>1.8376144372906908</c:v>
                      </c:pt>
                      <c:pt idx="337">
                        <c:v>2.0304117217354007</c:v>
                      </c:pt>
                      <c:pt idx="338">
                        <c:v>2.103009271616131</c:v>
                      </c:pt>
                      <c:pt idx="339">
                        <c:v>2.2108292090359156</c:v>
                      </c:pt>
                      <c:pt idx="340">
                        <c:v>2.3142054126831546</c:v>
                      </c:pt>
                      <c:pt idx="341">
                        <c:v>2.4260414145765274</c:v>
                      </c:pt>
                      <c:pt idx="342">
                        <c:v>2.5002026396245558</c:v>
                      </c:pt>
                      <c:pt idx="343">
                        <c:v>2.6134765068532491</c:v>
                      </c:pt>
                      <c:pt idx="344">
                        <c:v>2.7433338617490932</c:v>
                      </c:pt>
                      <c:pt idx="345">
                        <c:v>2.9813430045529357</c:v>
                      </c:pt>
                      <c:pt idx="346">
                        <c:v>3.24028996043159</c:v>
                      </c:pt>
                      <c:pt idx="347">
                        <c:v>3.8221824193232328</c:v>
                      </c:pt>
                      <c:pt idx="348">
                        <c:v>4.088277901364898</c:v>
                      </c:pt>
                      <c:pt idx="349">
                        <c:v>5.0651803040531478</c:v>
                      </c:pt>
                      <c:pt idx="350">
                        <c:v>5.7201002220029</c:v>
                      </c:pt>
                      <c:pt idx="351">
                        <c:v>7.2203983541027563</c:v>
                      </c:pt>
                      <c:pt idx="352">
                        <c:v>8.4356092165957683</c:v>
                      </c:pt>
                      <c:pt idx="353">
                        <c:v>10.649907226532026</c:v>
                      </c:pt>
                      <c:pt idx="354">
                        <c:v>13.075423478780746</c:v>
                      </c:pt>
                      <c:pt idx="355">
                        <c:v>16.147169175314176</c:v>
                      </c:pt>
                      <c:pt idx="356">
                        <c:v>22.952420676415063</c:v>
                      </c:pt>
                      <c:pt idx="357">
                        <c:v>27.832768116693639</c:v>
                      </c:pt>
                      <c:pt idx="358">
                        <c:v>43.076740481489573</c:v>
                      </c:pt>
                      <c:pt idx="359">
                        <c:v>62.793200200913404</c:v>
                      </c:pt>
                      <c:pt idx="360">
                        <c:v>103.26660170660259</c:v>
                      </c:pt>
                    </c:numCache>
                  </c:numRef>
                </c:yVal>
                <c:smooth val="0"/>
                <c:extLst>
                  <c:ext xmlns:c16="http://schemas.microsoft.com/office/drawing/2014/chart" uri="{C3380CC4-5D6E-409C-BE32-E72D297353CC}">
                    <c16:uniqueId val="{00000004-06C5-41CD-A6F1-2A8BDE2B441C}"/>
                  </c:ext>
                </c:extLst>
              </c15:ser>
            </c15:filteredScatterSeries>
            <c15:filteredScatterSeries>
              <c15:ser>
                <c:idx val="2"/>
                <c:order val="2"/>
                <c:tx>
                  <c:strRef>
                    <c:extLst xmlns:c15="http://schemas.microsoft.com/office/drawing/2012/chart">
                      <c:ext xmlns:c15="http://schemas.microsoft.com/office/drawing/2012/chart" uri="{02D57815-91ED-43cb-92C2-25804820EDAC}">
                        <c15:formulaRef>
                          <c15:sqref>'Polytropic Index Model'!$M$3</c15:sqref>
                        </c15:formulaRef>
                      </c:ext>
                    </c:extLst>
                    <c:strCache>
                      <c:ptCount val="1"/>
                      <c:pt idx="0">
                        <c:v>n(g)3000</c:v>
                      </c:pt>
                    </c:strCache>
                  </c:strRef>
                </c:tx>
                <c:spPr>
                  <a:ln w="19050" cap="rnd">
                    <a:solidFill>
                      <a:schemeClr val="accent3"/>
                    </a:solidFill>
                    <a:round/>
                  </a:ln>
                  <a:effectLst/>
                </c:spPr>
                <c:marker>
                  <c:symbol val="none"/>
                </c:marker>
                <c:xVal>
                  <c:numRef>
                    <c:extLst xmlns:c15="http://schemas.microsoft.com/office/drawing/2012/chart">
                      <c:ext xmlns:c15="http://schemas.microsoft.com/office/drawing/2012/chart" uri="{02D57815-91ED-43cb-92C2-25804820EDAC}">
                        <c15:formulaRef>
                          <c15:sqref>'Polytropic Index Model'!$B$4:$B$364</c15:sqref>
                        </c15:formulaRef>
                      </c:ext>
                    </c:extLst>
                    <c:numCache>
                      <c:formatCode>General</c:formatCode>
                      <c:ptCount val="361"/>
                      <c:pt idx="0">
                        <c:v>-180</c:v>
                      </c:pt>
                      <c:pt idx="1">
                        <c:v>-179</c:v>
                      </c:pt>
                      <c:pt idx="2">
                        <c:v>-178</c:v>
                      </c:pt>
                      <c:pt idx="3">
                        <c:v>-177</c:v>
                      </c:pt>
                      <c:pt idx="4">
                        <c:v>-176</c:v>
                      </c:pt>
                      <c:pt idx="5">
                        <c:v>-175</c:v>
                      </c:pt>
                      <c:pt idx="6">
                        <c:v>-174</c:v>
                      </c:pt>
                      <c:pt idx="7">
                        <c:v>-173</c:v>
                      </c:pt>
                      <c:pt idx="8">
                        <c:v>-172</c:v>
                      </c:pt>
                      <c:pt idx="9">
                        <c:v>-171</c:v>
                      </c:pt>
                      <c:pt idx="10">
                        <c:v>-170</c:v>
                      </c:pt>
                      <c:pt idx="11">
                        <c:v>-169</c:v>
                      </c:pt>
                      <c:pt idx="12">
                        <c:v>-168</c:v>
                      </c:pt>
                      <c:pt idx="13">
                        <c:v>-167</c:v>
                      </c:pt>
                      <c:pt idx="14">
                        <c:v>-166</c:v>
                      </c:pt>
                      <c:pt idx="15">
                        <c:v>-165</c:v>
                      </c:pt>
                      <c:pt idx="16">
                        <c:v>-164</c:v>
                      </c:pt>
                      <c:pt idx="17">
                        <c:v>-163</c:v>
                      </c:pt>
                      <c:pt idx="18">
                        <c:v>-162</c:v>
                      </c:pt>
                      <c:pt idx="19">
                        <c:v>-161</c:v>
                      </c:pt>
                      <c:pt idx="20">
                        <c:v>-160</c:v>
                      </c:pt>
                      <c:pt idx="21">
                        <c:v>-159</c:v>
                      </c:pt>
                      <c:pt idx="22">
                        <c:v>-158</c:v>
                      </c:pt>
                      <c:pt idx="23">
                        <c:v>-157</c:v>
                      </c:pt>
                      <c:pt idx="24">
                        <c:v>-156</c:v>
                      </c:pt>
                      <c:pt idx="25">
                        <c:v>-155</c:v>
                      </c:pt>
                      <c:pt idx="26">
                        <c:v>-154</c:v>
                      </c:pt>
                      <c:pt idx="27">
                        <c:v>-153</c:v>
                      </c:pt>
                      <c:pt idx="28">
                        <c:v>-152</c:v>
                      </c:pt>
                      <c:pt idx="29">
                        <c:v>-151</c:v>
                      </c:pt>
                      <c:pt idx="30">
                        <c:v>-150</c:v>
                      </c:pt>
                      <c:pt idx="31">
                        <c:v>-149</c:v>
                      </c:pt>
                      <c:pt idx="32">
                        <c:v>-148</c:v>
                      </c:pt>
                      <c:pt idx="33">
                        <c:v>-147</c:v>
                      </c:pt>
                      <c:pt idx="34">
                        <c:v>-146</c:v>
                      </c:pt>
                      <c:pt idx="35">
                        <c:v>-145</c:v>
                      </c:pt>
                      <c:pt idx="36">
                        <c:v>-144</c:v>
                      </c:pt>
                      <c:pt idx="37">
                        <c:v>-143</c:v>
                      </c:pt>
                      <c:pt idx="38">
                        <c:v>-142</c:v>
                      </c:pt>
                      <c:pt idx="39">
                        <c:v>-141</c:v>
                      </c:pt>
                      <c:pt idx="40">
                        <c:v>-140</c:v>
                      </c:pt>
                      <c:pt idx="41">
                        <c:v>-139</c:v>
                      </c:pt>
                      <c:pt idx="42">
                        <c:v>-138</c:v>
                      </c:pt>
                      <c:pt idx="43">
                        <c:v>-137</c:v>
                      </c:pt>
                      <c:pt idx="44">
                        <c:v>-136</c:v>
                      </c:pt>
                      <c:pt idx="45">
                        <c:v>-135</c:v>
                      </c:pt>
                      <c:pt idx="46">
                        <c:v>-134</c:v>
                      </c:pt>
                      <c:pt idx="47">
                        <c:v>-133</c:v>
                      </c:pt>
                      <c:pt idx="48">
                        <c:v>-132</c:v>
                      </c:pt>
                      <c:pt idx="49">
                        <c:v>-131</c:v>
                      </c:pt>
                      <c:pt idx="50">
                        <c:v>-130</c:v>
                      </c:pt>
                      <c:pt idx="51">
                        <c:v>-129</c:v>
                      </c:pt>
                      <c:pt idx="52">
                        <c:v>-128</c:v>
                      </c:pt>
                      <c:pt idx="53">
                        <c:v>-127</c:v>
                      </c:pt>
                      <c:pt idx="54">
                        <c:v>-126</c:v>
                      </c:pt>
                      <c:pt idx="55">
                        <c:v>-125</c:v>
                      </c:pt>
                      <c:pt idx="56">
                        <c:v>-124</c:v>
                      </c:pt>
                      <c:pt idx="57">
                        <c:v>-123</c:v>
                      </c:pt>
                      <c:pt idx="58">
                        <c:v>-122</c:v>
                      </c:pt>
                      <c:pt idx="59">
                        <c:v>-121</c:v>
                      </c:pt>
                      <c:pt idx="60">
                        <c:v>-120</c:v>
                      </c:pt>
                      <c:pt idx="61">
                        <c:v>-119</c:v>
                      </c:pt>
                      <c:pt idx="62">
                        <c:v>-118</c:v>
                      </c:pt>
                      <c:pt idx="63">
                        <c:v>-117</c:v>
                      </c:pt>
                      <c:pt idx="64">
                        <c:v>-116</c:v>
                      </c:pt>
                      <c:pt idx="65">
                        <c:v>-115</c:v>
                      </c:pt>
                      <c:pt idx="66">
                        <c:v>-114</c:v>
                      </c:pt>
                      <c:pt idx="67">
                        <c:v>-113</c:v>
                      </c:pt>
                      <c:pt idx="68">
                        <c:v>-112</c:v>
                      </c:pt>
                      <c:pt idx="69">
                        <c:v>-111</c:v>
                      </c:pt>
                      <c:pt idx="70">
                        <c:v>-110</c:v>
                      </c:pt>
                      <c:pt idx="71">
                        <c:v>-109</c:v>
                      </c:pt>
                      <c:pt idx="72">
                        <c:v>-108</c:v>
                      </c:pt>
                      <c:pt idx="73">
                        <c:v>-107</c:v>
                      </c:pt>
                      <c:pt idx="74">
                        <c:v>-106</c:v>
                      </c:pt>
                      <c:pt idx="75">
                        <c:v>-105</c:v>
                      </c:pt>
                      <c:pt idx="76">
                        <c:v>-104</c:v>
                      </c:pt>
                      <c:pt idx="77">
                        <c:v>-103</c:v>
                      </c:pt>
                      <c:pt idx="78">
                        <c:v>-102</c:v>
                      </c:pt>
                      <c:pt idx="79">
                        <c:v>-101</c:v>
                      </c:pt>
                      <c:pt idx="80">
                        <c:v>-100</c:v>
                      </c:pt>
                      <c:pt idx="81">
                        <c:v>-99</c:v>
                      </c:pt>
                      <c:pt idx="82">
                        <c:v>-98</c:v>
                      </c:pt>
                      <c:pt idx="83">
                        <c:v>-97</c:v>
                      </c:pt>
                      <c:pt idx="84">
                        <c:v>-96</c:v>
                      </c:pt>
                      <c:pt idx="85">
                        <c:v>-95</c:v>
                      </c:pt>
                      <c:pt idx="86">
                        <c:v>-94</c:v>
                      </c:pt>
                      <c:pt idx="87">
                        <c:v>-93</c:v>
                      </c:pt>
                      <c:pt idx="88">
                        <c:v>-92</c:v>
                      </c:pt>
                      <c:pt idx="89">
                        <c:v>-91</c:v>
                      </c:pt>
                      <c:pt idx="90">
                        <c:v>-90</c:v>
                      </c:pt>
                      <c:pt idx="91">
                        <c:v>-89</c:v>
                      </c:pt>
                      <c:pt idx="92">
                        <c:v>-88</c:v>
                      </c:pt>
                      <c:pt idx="93">
                        <c:v>-87</c:v>
                      </c:pt>
                      <c:pt idx="94">
                        <c:v>-86</c:v>
                      </c:pt>
                      <c:pt idx="95">
                        <c:v>-85</c:v>
                      </c:pt>
                      <c:pt idx="96">
                        <c:v>-84</c:v>
                      </c:pt>
                      <c:pt idx="97">
                        <c:v>-83</c:v>
                      </c:pt>
                      <c:pt idx="98">
                        <c:v>-82</c:v>
                      </c:pt>
                      <c:pt idx="99">
                        <c:v>-81</c:v>
                      </c:pt>
                      <c:pt idx="100">
                        <c:v>-80</c:v>
                      </c:pt>
                      <c:pt idx="101">
                        <c:v>-79</c:v>
                      </c:pt>
                      <c:pt idx="102">
                        <c:v>-78</c:v>
                      </c:pt>
                      <c:pt idx="103">
                        <c:v>-77</c:v>
                      </c:pt>
                      <c:pt idx="104">
                        <c:v>-76</c:v>
                      </c:pt>
                      <c:pt idx="105">
                        <c:v>-75</c:v>
                      </c:pt>
                      <c:pt idx="106">
                        <c:v>-74</c:v>
                      </c:pt>
                      <c:pt idx="107">
                        <c:v>-73</c:v>
                      </c:pt>
                      <c:pt idx="108">
                        <c:v>-72</c:v>
                      </c:pt>
                      <c:pt idx="109">
                        <c:v>-71</c:v>
                      </c:pt>
                      <c:pt idx="110">
                        <c:v>-70</c:v>
                      </c:pt>
                      <c:pt idx="111">
                        <c:v>-69</c:v>
                      </c:pt>
                      <c:pt idx="112">
                        <c:v>-68</c:v>
                      </c:pt>
                      <c:pt idx="113">
                        <c:v>-67</c:v>
                      </c:pt>
                      <c:pt idx="114">
                        <c:v>-66</c:v>
                      </c:pt>
                      <c:pt idx="115">
                        <c:v>-65</c:v>
                      </c:pt>
                      <c:pt idx="116">
                        <c:v>-64</c:v>
                      </c:pt>
                      <c:pt idx="117">
                        <c:v>-63</c:v>
                      </c:pt>
                      <c:pt idx="118">
                        <c:v>-62</c:v>
                      </c:pt>
                      <c:pt idx="119">
                        <c:v>-61</c:v>
                      </c:pt>
                      <c:pt idx="120">
                        <c:v>-60</c:v>
                      </c:pt>
                      <c:pt idx="121">
                        <c:v>-59</c:v>
                      </c:pt>
                      <c:pt idx="122">
                        <c:v>-58</c:v>
                      </c:pt>
                      <c:pt idx="123">
                        <c:v>-57</c:v>
                      </c:pt>
                      <c:pt idx="124">
                        <c:v>-56</c:v>
                      </c:pt>
                      <c:pt idx="125">
                        <c:v>-55</c:v>
                      </c:pt>
                      <c:pt idx="126">
                        <c:v>-54</c:v>
                      </c:pt>
                      <c:pt idx="127">
                        <c:v>-53</c:v>
                      </c:pt>
                      <c:pt idx="128">
                        <c:v>-52</c:v>
                      </c:pt>
                      <c:pt idx="129">
                        <c:v>-51</c:v>
                      </c:pt>
                      <c:pt idx="130">
                        <c:v>-50</c:v>
                      </c:pt>
                      <c:pt idx="131">
                        <c:v>-49</c:v>
                      </c:pt>
                      <c:pt idx="132">
                        <c:v>-48</c:v>
                      </c:pt>
                      <c:pt idx="133">
                        <c:v>-47</c:v>
                      </c:pt>
                      <c:pt idx="134">
                        <c:v>-46</c:v>
                      </c:pt>
                      <c:pt idx="135">
                        <c:v>-45</c:v>
                      </c:pt>
                      <c:pt idx="136">
                        <c:v>-44</c:v>
                      </c:pt>
                      <c:pt idx="137">
                        <c:v>-43</c:v>
                      </c:pt>
                      <c:pt idx="138">
                        <c:v>-42</c:v>
                      </c:pt>
                      <c:pt idx="139">
                        <c:v>-41</c:v>
                      </c:pt>
                      <c:pt idx="140">
                        <c:v>-40</c:v>
                      </c:pt>
                      <c:pt idx="141">
                        <c:v>-39</c:v>
                      </c:pt>
                      <c:pt idx="142">
                        <c:v>-38</c:v>
                      </c:pt>
                      <c:pt idx="143">
                        <c:v>-37</c:v>
                      </c:pt>
                      <c:pt idx="144">
                        <c:v>-36</c:v>
                      </c:pt>
                      <c:pt idx="145">
                        <c:v>-35</c:v>
                      </c:pt>
                      <c:pt idx="146">
                        <c:v>-34</c:v>
                      </c:pt>
                      <c:pt idx="147">
                        <c:v>-33</c:v>
                      </c:pt>
                      <c:pt idx="148">
                        <c:v>-32</c:v>
                      </c:pt>
                      <c:pt idx="149">
                        <c:v>-31</c:v>
                      </c:pt>
                      <c:pt idx="150">
                        <c:v>-30</c:v>
                      </c:pt>
                      <c:pt idx="151">
                        <c:v>-29</c:v>
                      </c:pt>
                      <c:pt idx="152">
                        <c:v>-28</c:v>
                      </c:pt>
                      <c:pt idx="153">
                        <c:v>-27</c:v>
                      </c:pt>
                      <c:pt idx="154">
                        <c:v>-26</c:v>
                      </c:pt>
                      <c:pt idx="155">
                        <c:v>-25</c:v>
                      </c:pt>
                      <c:pt idx="156">
                        <c:v>-24</c:v>
                      </c:pt>
                      <c:pt idx="157">
                        <c:v>-23</c:v>
                      </c:pt>
                      <c:pt idx="158">
                        <c:v>-22</c:v>
                      </c:pt>
                      <c:pt idx="159">
                        <c:v>-21</c:v>
                      </c:pt>
                      <c:pt idx="160">
                        <c:v>-20</c:v>
                      </c:pt>
                      <c:pt idx="161">
                        <c:v>-19</c:v>
                      </c:pt>
                      <c:pt idx="162">
                        <c:v>-18</c:v>
                      </c:pt>
                      <c:pt idx="163">
                        <c:v>-17</c:v>
                      </c:pt>
                      <c:pt idx="164">
                        <c:v>-16</c:v>
                      </c:pt>
                      <c:pt idx="165">
                        <c:v>-15</c:v>
                      </c:pt>
                      <c:pt idx="166">
                        <c:v>-14</c:v>
                      </c:pt>
                      <c:pt idx="167">
                        <c:v>-13</c:v>
                      </c:pt>
                      <c:pt idx="168">
                        <c:v>-12</c:v>
                      </c:pt>
                      <c:pt idx="169">
                        <c:v>-11</c:v>
                      </c:pt>
                      <c:pt idx="170">
                        <c:v>-10</c:v>
                      </c:pt>
                      <c:pt idx="171">
                        <c:v>-9</c:v>
                      </c:pt>
                      <c:pt idx="172">
                        <c:v>-8</c:v>
                      </c:pt>
                      <c:pt idx="173">
                        <c:v>-7</c:v>
                      </c:pt>
                      <c:pt idx="174">
                        <c:v>-6</c:v>
                      </c:pt>
                      <c:pt idx="175">
                        <c:v>-5</c:v>
                      </c:pt>
                      <c:pt idx="176">
                        <c:v>-4</c:v>
                      </c:pt>
                      <c:pt idx="177">
                        <c:v>-3</c:v>
                      </c:pt>
                      <c:pt idx="178">
                        <c:v>-2</c:v>
                      </c:pt>
                      <c:pt idx="179">
                        <c:v>-1</c:v>
                      </c:pt>
                      <c:pt idx="180">
                        <c:v>0</c:v>
                      </c:pt>
                      <c:pt idx="181">
                        <c:v>1</c:v>
                      </c:pt>
                      <c:pt idx="182">
                        <c:v>2</c:v>
                      </c:pt>
                      <c:pt idx="183">
                        <c:v>3</c:v>
                      </c:pt>
                      <c:pt idx="184">
                        <c:v>4</c:v>
                      </c:pt>
                      <c:pt idx="185">
                        <c:v>5</c:v>
                      </c:pt>
                      <c:pt idx="186">
                        <c:v>6</c:v>
                      </c:pt>
                      <c:pt idx="187">
                        <c:v>7</c:v>
                      </c:pt>
                      <c:pt idx="188">
                        <c:v>8</c:v>
                      </c:pt>
                      <c:pt idx="189">
                        <c:v>9</c:v>
                      </c:pt>
                      <c:pt idx="190">
                        <c:v>10</c:v>
                      </c:pt>
                      <c:pt idx="191">
                        <c:v>11</c:v>
                      </c:pt>
                      <c:pt idx="192">
                        <c:v>12</c:v>
                      </c:pt>
                      <c:pt idx="193">
                        <c:v>13</c:v>
                      </c:pt>
                      <c:pt idx="194">
                        <c:v>14</c:v>
                      </c:pt>
                      <c:pt idx="195">
                        <c:v>15</c:v>
                      </c:pt>
                      <c:pt idx="196">
                        <c:v>16</c:v>
                      </c:pt>
                      <c:pt idx="197">
                        <c:v>17</c:v>
                      </c:pt>
                      <c:pt idx="198">
                        <c:v>18</c:v>
                      </c:pt>
                      <c:pt idx="199">
                        <c:v>19</c:v>
                      </c:pt>
                      <c:pt idx="200">
                        <c:v>20</c:v>
                      </c:pt>
                      <c:pt idx="201">
                        <c:v>21</c:v>
                      </c:pt>
                      <c:pt idx="202">
                        <c:v>22</c:v>
                      </c:pt>
                      <c:pt idx="203">
                        <c:v>23</c:v>
                      </c:pt>
                      <c:pt idx="204">
                        <c:v>24</c:v>
                      </c:pt>
                      <c:pt idx="205">
                        <c:v>25</c:v>
                      </c:pt>
                      <c:pt idx="206">
                        <c:v>26</c:v>
                      </c:pt>
                      <c:pt idx="207">
                        <c:v>27</c:v>
                      </c:pt>
                      <c:pt idx="208">
                        <c:v>28</c:v>
                      </c:pt>
                      <c:pt idx="209">
                        <c:v>29</c:v>
                      </c:pt>
                      <c:pt idx="210">
                        <c:v>30</c:v>
                      </c:pt>
                      <c:pt idx="211">
                        <c:v>31</c:v>
                      </c:pt>
                      <c:pt idx="212">
                        <c:v>32</c:v>
                      </c:pt>
                      <c:pt idx="213">
                        <c:v>33</c:v>
                      </c:pt>
                      <c:pt idx="214">
                        <c:v>34</c:v>
                      </c:pt>
                      <c:pt idx="215">
                        <c:v>35</c:v>
                      </c:pt>
                      <c:pt idx="216">
                        <c:v>36</c:v>
                      </c:pt>
                      <c:pt idx="217">
                        <c:v>37</c:v>
                      </c:pt>
                      <c:pt idx="218">
                        <c:v>38</c:v>
                      </c:pt>
                      <c:pt idx="219">
                        <c:v>39</c:v>
                      </c:pt>
                      <c:pt idx="220">
                        <c:v>40</c:v>
                      </c:pt>
                      <c:pt idx="221">
                        <c:v>41</c:v>
                      </c:pt>
                      <c:pt idx="222">
                        <c:v>42</c:v>
                      </c:pt>
                      <c:pt idx="223">
                        <c:v>43</c:v>
                      </c:pt>
                      <c:pt idx="224">
                        <c:v>44</c:v>
                      </c:pt>
                      <c:pt idx="225">
                        <c:v>45</c:v>
                      </c:pt>
                      <c:pt idx="226">
                        <c:v>46</c:v>
                      </c:pt>
                      <c:pt idx="227">
                        <c:v>47</c:v>
                      </c:pt>
                      <c:pt idx="228">
                        <c:v>48</c:v>
                      </c:pt>
                      <c:pt idx="229">
                        <c:v>49</c:v>
                      </c:pt>
                      <c:pt idx="230">
                        <c:v>50</c:v>
                      </c:pt>
                      <c:pt idx="231">
                        <c:v>51</c:v>
                      </c:pt>
                      <c:pt idx="232">
                        <c:v>52</c:v>
                      </c:pt>
                      <c:pt idx="233">
                        <c:v>53</c:v>
                      </c:pt>
                      <c:pt idx="234">
                        <c:v>54</c:v>
                      </c:pt>
                      <c:pt idx="235">
                        <c:v>55</c:v>
                      </c:pt>
                      <c:pt idx="236">
                        <c:v>56</c:v>
                      </c:pt>
                      <c:pt idx="237">
                        <c:v>57</c:v>
                      </c:pt>
                      <c:pt idx="238">
                        <c:v>58</c:v>
                      </c:pt>
                      <c:pt idx="239">
                        <c:v>59</c:v>
                      </c:pt>
                      <c:pt idx="240">
                        <c:v>60</c:v>
                      </c:pt>
                      <c:pt idx="241">
                        <c:v>61</c:v>
                      </c:pt>
                      <c:pt idx="242">
                        <c:v>62</c:v>
                      </c:pt>
                      <c:pt idx="243">
                        <c:v>63</c:v>
                      </c:pt>
                      <c:pt idx="244">
                        <c:v>64</c:v>
                      </c:pt>
                      <c:pt idx="245">
                        <c:v>65</c:v>
                      </c:pt>
                      <c:pt idx="246">
                        <c:v>66</c:v>
                      </c:pt>
                      <c:pt idx="247">
                        <c:v>67</c:v>
                      </c:pt>
                      <c:pt idx="248">
                        <c:v>68</c:v>
                      </c:pt>
                      <c:pt idx="249">
                        <c:v>69</c:v>
                      </c:pt>
                      <c:pt idx="250">
                        <c:v>70</c:v>
                      </c:pt>
                      <c:pt idx="251">
                        <c:v>71</c:v>
                      </c:pt>
                      <c:pt idx="252">
                        <c:v>72</c:v>
                      </c:pt>
                      <c:pt idx="253">
                        <c:v>73</c:v>
                      </c:pt>
                      <c:pt idx="254">
                        <c:v>74</c:v>
                      </c:pt>
                      <c:pt idx="255">
                        <c:v>75</c:v>
                      </c:pt>
                      <c:pt idx="256">
                        <c:v>76</c:v>
                      </c:pt>
                      <c:pt idx="257">
                        <c:v>77</c:v>
                      </c:pt>
                      <c:pt idx="258">
                        <c:v>78</c:v>
                      </c:pt>
                      <c:pt idx="259">
                        <c:v>79</c:v>
                      </c:pt>
                      <c:pt idx="260">
                        <c:v>80</c:v>
                      </c:pt>
                      <c:pt idx="261">
                        <c:v>81</c:v>
                      </c:pt>
                      <c:pt idx="262">
                        <c:v>82</c:v>
                      </c:pt>
                      <c:pt idx="263">
                        <c:v>83</c:v>
                      </c:pt>
                      <c:pt idx="264">
                        <c:v>84</c:v>
                      </c:pt>
                      <c:pt idx="265">
                        <c:v>85</c:v>
                      </c:pt>
                      <c:pt idx="266">
                        <c:v>86</c:v>
                      </c:pt>
                      <c:pt idx="267">
                        <c:v>87</c:v>
                      </c:pt>
                      <c:pt idx="268">
                        <c:v>88</c:v>
                      </c:pt>
                      <c:pt idx="269">
                        <c:v>89</c:v>
                      </c:pt>
                      <c:pt idx="270">
                        <c:v>90</c:v>
                      </c:pt>
                      <c:pt idx="271">
                        <c:v>91</c:v>
                      </c:pt>
                      <c:pt idx="272">
                        <c:v>92</c:v>
                      </c:pt>
                      <c:pt idx="273">
                        <c:v>93</c:v>
                      </c:pt>
                      <c:pt idx="274">
                        <c:v>94</c:v>
                      </c:pt>
                      <c:pt idx="275">
                        <c:v>95</c:v>
                      </c:pt>
                      <c:pt idx="276">
                        <c:v>96</c:v>
                      </c:pt>
                      <c:pt idx="277">
                        <c:v>97</c:v>
                      </c:pt>
                      <c:pt idx="278">
                        <c:v>98</c:v>
                      </c:pt>
                      <c:pt idx="279">
                        <c:v>99</c:v>
                      </c:pt>
                      <c:pt idx="280">
                        <c:v>100</c:v>
                      </c:pt>
                      <c:pt idx="281">
                        <c:v>101</c:v>
                      </c:pt>
                      <c:pt idx="282">
                        <c:v>102</c:v>
                      </c:pt>
                      <c:pt idx="283">
                        <c:v>103</c:v>
                      </c:pt>
                      <c:pt idx="284">
                        <c:v>104</c:v>
                      </c:pt>
                      <c:pt idx="285">
                        <c:v>105</c:v>
                      </c:pt>
                      <c:pt idx="286">
                        <c:v>106</c:v>
                      </c:pt>
                      <c:pt idx="287">
                        <c:v>107</c:v>
                      </c:pt>
                      <c:pt idx="288">
                        <c:v>108</c:v>
                      </c:pt>
                      <c:pt idx="289">
                        <c:v>109</c:v>
                      </c:pt>
                      <c:pt idx="290">
                        <c:v>110</c:v>
                      </c:pt>
                      <c:pt idx="291">
                        <c:v>111</c:v>
                      </c:pt>
                      <c:pt idx="292">
                        <c:v>112</c:v>
                      </c:pt>
                      <c:pt idx="293">
                        <c:v>113</c:v>
                      </c:pt>
                      <c:pt idx="294">
                        <c:v>114</c:v>
                      </c:pt>
                      <c:pt idx="295">
                        <c:v>115</c:v>
                      </c:pt>
                      <c:pt idx="296">
                        <c:v>116</c:v>
                      </c:pt>
                      <c:pt idx="297">
                        <c:v>117</c:v>
                      </c:pt>
                      <c:pt idx="298">
                        <c:v>118</c:v>
                      </c:pt>
                      <c:pt idx="299">
                        <c:v>119</c:v>
                      </c:pt>
                      <c:pt idx="300">
                        <c:v>120</c:v>
                      </c:pt>
                      <c:pt idx="301">
                        <c:v>121</c:v>
                      </c:pt>
                      <c:pt idx="302">
                        <c:v>122</c:v>
                      </c:pt>
                      <c:pt idx="303">
                        <c:v>123</c:v>
                      </c:pt>
                      <c:pt idx="304">
                        <c:v>124</c:v>
                      </c:pt>
                      <c:pt idx="305">
                        <c:v>125</c:v>
                      </c:pt>
                      <c:pt idx="306">
                        <c:v>126</c:v>
                      </c:pt>
                      <c:pt idx="307">
                        <c:v>127</c:v>
                      </c:pt>
                      <c:pt idx="308">
                        <c:v>128</c:v>
                      </c:pt>
                      <c:pt idx="309">
                        <c:v>129</c:v>
                      </c:pt>
                      <c:pt idx="310">
                        <c:v>130</c:v>
                      </c:pt>
                      <c:pt idx="311">
                        <c:v>131</c:v>
                      </c:pt>
                      <c:pt idx="312">
                        <c:v>132</c:v>
                      </c:pt>
                      <c:pt idx="313">
                        <c:v>133</c:v>
                      </c:pt>
                      <c:pt idx="314">
                        <c:v>134</c:v>
                      </c:pt>
                      <c:pt idx="315">
                        <c:v>135</c:v>
                      </c:pt>
                      <c:pt idx="316">
                        <c:v>136</c:v>
                      </c:pt>
                      <c:pt idx="317">
                        <c:v>137</c:v>
                      </c:pt>
                      <c:pt idx="318">
                        <c:v>138</c:v>
                      </c:pt>
                      <c:pt idx="319">
                        <c:v>139</c:v>
                      </c:pt>
                      <c:pt idx="320">
                        <c:v>140</c:v>
                      </c:pt>
                      <c:pt idx="321">
                        <c:v>141</c:v>
                      </c:pt>
                      <c:pt idx="322">
                        <c:v>142</c:v>
                      </c:pt>
                      <c:pt idx="323">
                        <c:v>143</c:v>
                      </c:pt>
                      <c:pt idx="324">
                        <c:v>144</c:v>
                      </c:pt>
                      <c:pt idx="325">
                        <c:v>145</c:v>
                      </c:pt>
                      <c:pt idx="326">
                        <c:v>146</c:v>
                      </c:pt>
                      <c:pt idx="327">
                        <c:v>147</c:v>
                      </c:pt>
                      <c:pt idx="328">
                        <c:v>148</c:v>
                      </c:pt>
                      <c:pt idx="329">
                        <c:v>149</c:v>
                      </c:pt>
                      <c:pt idx="330">
                        <c:v>150</c:v>
                      </c:pt>
                      <c:pt idx="331">
                        <c:v>151</c:v>
                      </c:pt>
                      <c:pt idx="332">
                        <c:v>152</c:v>
                      </c:pt>
                      <c:pt idx="333">
                        <c:v>153</c:v>
                      </c:pt>
                      <c:pt idx="334">
                        <c:v>154</c:v>
                      </c:pt>
                      <c:pt idx="335">
                        <c:v>155</c:v>
                      </c:pt>
                      <c:pt idx="336">
                        <c:v>156</c:v>
                      </c:pt>
                      <c:pt idx="337">
                        <c:v>157</c:v>
                      </c:pt>
                      <c:pt idx="338">
                        <c:v>158</c:v>
                      </c:pt>
                      <c:pt idx="339">
                        <c:v>159</c:v>
                      </c:pt>
                      <c:pt idx="340">
                        <c:v>160</c:v>
                      </c:pt>
                      <c:pt idx="341">
                        <c:v>161</c:v>
                      </c:pt>
                      <c:pt idx="342">
                        <c:v>162</c:v>
                      </c:pt>
                      <c:pt idx="343">
                        <c:v>163</c:v>
                      </c:pt>
                      <c:pt idx="344">
                        <c:v>164</c:v>
                      </c:pt>
                      <c:pt idx="345">
                        <c:v>165</c:v>
                      </c:pt>
                      <c:pt idx="346">
                        <c:v>166</c:v>
                      </c:pt>
                      <c:pt idx="347">
                        <c:v>167</c:v>
                      </c:pt>
                      <c:pt idx="348">
                        <c:v>168</c:v>
                      </c:pt>
                      <c:pt idx="349">
                        <c:v>169</c:v>
                      </c:pt>
                      <c:pt idx="350">
                        <c:v>170</c:v>
                      </c:pt>
                      <c:pt idx="351">
                        <c:v>171</c:v>
                      </c:pt>
                      <c:pt idx="352">
                        <c:v>172</c:v>
                      </c:pt>
                      <c:pt idx="353">
                        <c:v>173</c:v>
                      </c:pt>
                      <c:pt idx="354">
                        <c:v>174</c:v>
                      </c:pt>
                      <c:pt idx="355">
                        <c:v>175</c:v>
                      </c:pt>
                      <c:pt idx="356">
                        <c:v>176</c:v>
                      </c:pt>
                      <c:pt idx="357">
                        <c:v>177</c:v>
                      </c:pt>
                      <c:pt idx="358">
                        <c:v>178</c:v>
                      </c:pt>
                      <c:pt idx="359">
                        <c:v>179</c:v>
                      </c:pt>
                      <c:pt idx="360">
                        <c:v>180</c:v>
                      </c:pt>
                    </c:numCache>
                  </c:numRef>
                </c:xVal>
                <c:yVal>
                  <c:numRef>
                    <c:extLst xmlns:c15="http://schemas.microsoft.com/office/drawing/2012/chart">
                      <c:ext xmlns:c15="http://schemas.microsoft.com/office/drawing/2012/chart" uri="{02D57815-91ED-43cb-92C2-25804820EDAC}">
                        <c15:formulaRef>
                          <c15:sqref>'Polytropic Index Model'!$M$4:$M$364</c15:sqref>
                        </c15:formulaRef>
                      </c:ext>
                    </c:extLst>
                    <c:numCache>
                      <c:formatCode>0.000</c:formatCode>
                      <c:ptCount val="361"/>
                      <c:pt idx="0">
                        <c:v>-11.340376594001615</c:v>
                      </c:pt>
                      <c:pt idx="1">
                        <c:v>-12.136587394707661</c:v>
                      </c:pt>
                      <c:pt idx="2">
                        <c:v>36.362131389282631</c:v>
                      </c:pt>
                      <c:pt idx="3">
                        <c:v>12.581299940681454</c:v>
                      </c:pt>
                      <c:pt idx="4">
                        <c:v>9.0549047472943673</c:v>
                      </c:pt>
                      <c:pt idx="5">
                        <c:v>5.1894813879089057</c:v>
                      </c:pt>
                      <c:pt idx="6">
                        <c:v>6.4084688470230988</c:v>
                      </c:pt>
                      <c:pt idx="7">
                        <c:v>1.1990731866739839</c:v>
                      </c:pt>
                      <c:pt idx="8">
                        <c:v>3.9537043962692664</c:v>
                      </c:pt>
                      <c:pt idx="9">
                        <c:v>1.5913917067952097</c:v>
                      </c:pt>
                      <c:pt idx="10">
                        <c:v>3.0158588020176391</c:v>
                      </c:pt>
                      <c:pt idx="11">
                        <c:v>2.0944178867728676</c:v>
                      </c:pt>
                      <c:pt idx="12">
                        <c:v>1.9190443076379364</c:v>
                      </c:pt>
                      <c:pt idx="13">
                        <c:v>2.1865447284185784</c:v>
                      </c:pt>
                      <c:pt idx="14">
                        <c:v>1.5675258055160597</c:v>
                      </c:pt>
                      <c:pt idx="15">
                        <c:v>1.2697312145091715</c:v>
                      </c:pt>
                      <c:pt idx="16">
                        <c:v>0.89903720715451263</c:v>
                      </c:pt>
                      <c:pt idx="17">
                        <c:v>1.1652456907914501</c:v>
                      </c:pt>
                      <c:pt idx="18">
                        <c:v>1.5741086563546343</c:v>
                      </c:pt>
                      <c:pt idx="19">
                        <c:v>1.1013319435002291</c:v>
                      </c:pt>
                      <c:pt idx="20">
                        <c:v>1.3065860493147987</c:v>
                      </c:pt>
                      <c:pt idx="21">
                        <c:v>0.91783997555199026</c:v>
                      </c:pt>
                      <c:pt idx="22">
                        <c:v>1.1735328928108206</c:v>
                      </c:pt>
                      <c:pt idx="23">
                        <c:v>1.3996064374392805</c:v>
                      </c:pt>
                      <c:pt idx="24">
                        <c:v>1.1175886123686407</c:v>
                      </c:pt>
                      <c:pt idx="25">
                        <c:v>1.218652640028693</c:v>
                      </c:pt>
                      <c:pt idx="26">
                        <c:v>1.2080102555471479</c:v>
                      </c:pt>
                      <c:pt idx="27">
                        <c:v>1.2105558836475492</c:v>
                      </c:pt>
                      <c:pt idx="28">
                        <c:v>1.1074258928764236</c:v>
                      </c:pt>
                      <c:pt idx="29">
                        <c:v>1.2329537873686922</c:v>
                      </c:pt>
                      <c:pt idx="30">
                        <c:v>1.0520467114575771</c:v>
                      </c:pt>
                      <c:pt idx="31">
                        <c:v>0.97579851620533598</c:v>
                      </c:pt>
                      <c:pt idx="32">
                        <c:v>1.0905603617362605</c:v>
                      </c:pt>
                      <c:pt idx="33">
                        <c:v>1.1202431637957475</c:v>
                      </c:pt>
                      <c:pt idx="34">
                        <c:v>1.1923975639063675</c:v>
                      </c:pt>
                      <c:pt idx="35">
                        <c:v>1.1794014132812409</c:v>
                      </c:pt>
                      <c:pt idx="36">
                        <c:v>1.4324690213929421</c:v>
                      </c:pt>
                      <c:pt idx="37">
                        <c:v>1.0887315658931052</c:v>
                      </c:pt>
                      <c:pt idx="38">
                        <c:v>1.4893742588077261</c:v>
                      </c:pt>
                      <c:pt idx="39">
                        <c:v>1.2832720935987683</c:v>
                      </c:pt>
                      <c:pt idx="40">
                        <c:v>1.2355503540755217</c:v>
                      </c:pt>
                      <c:pt idx="41">
                        <c:v>1.3284670792497189</c:v>
                      </c:pt>
                      <c:pt idx="42">
                        <c:v>1.5830325370448954</c:v>
                      </c:pt>
                      <c:pt idx="43">
                        <c:v>1.3438283546903347</c:v>
                      </c:pt>
                      <c:pt idx="44">
                        <c:v>1.4446266707010571</c:v>
                      </c:pt>
                      <c:pt idx="45">
                        <c:v>1.3926304547318455</c:v>
                      </c:pt>
                      <c:pt idx="46">
                        <c:v>1.2120790581774121</c:v>
                      </c:pt>
                      <c:pt idx="47">
                        <c:v>1.3048958028113553</c:v>
                      </c:pt>
                      <c:pt idx="48">
                        <c:v>1.476014411493964</c:v>
                      </c:pt>
                      <c:pt idx="49">
                        <c:v>1.2011688878037352</c:v>
                      </c:pt>
                      <c:pt idx="50">
                        <c:v>1.2822814147535981</c:v>
                      </c:pt>
                      <c:pt idx="51">
                        <c:v>1.4931046923452773</c:v>
                      </c:pt>
                      <c:pt idx="52">
                        <c:v>1.4675261511205171</c:v>
                      </c:pt>
                      <c:pt idx="53">
                        <c:v>1.4163156436028372</c:v>
                      </c:pt>
                      <c:pt idx="54">
                        <c:v>1.2856135997403184</c:v>
                      </c:pt>
                      <c:pt idx="55">
                        <c:v>1.3452651882278512</c:v>
                      </c:pt>
                      <c:pt idx="56">
                        <c:v>1.2828090543030195</c:v>
                      </c:pt>
                      <c:pt idx="57">
                        <c:v>1.3101410227544272</c:v>
                      </c:pt>
                      <c:pt idx="58">
                        <c:v>1.2190491443992086</c:v>
                      </c:pt>
                      <c:pt idx="59">
                        <c:v>1.2987476130744446</c:v>
                      </c:pt>
                      <c:pt idx="60">
                        <c:v>1.3545281429727769</c:v>
                      </c:pt>
                      <c:pt idx="61">
                        <c:v>1.4287390635014503</c:v>
                      </c:pt>
                      <c:pt idx="62">
                        <c:v>1.3228989847347254</c:v>
                      </c:pt>
                      <c:pt idx="63">
                        <c:v>1.2775422262928577</c:v>
                      </c:pt>
                      <c:pt idx="64">
                        <c:v>1.2340134364329247</c:v>
                      </c:pt>
                      <c:pt idx="65">
                        <c:v>1.1973928693921216</c:v>
                      </c:pt>
                      <c:pt idx="66">
                        <c:v>1.3425611442017193</c:v>
                      </c:pt>
                      <c:pt idx="67">
                        <c:v>1.3477345782734502</c:v>
                      </c:pt>
                      <c:pt idx="68">
                        <c:v>1.3622165574581351</c:v>
                      </c:pt>
                      <c:pt idx="69">
                        <c:v>1.3791990929879232</c:v>
                      </c:pt>
                      <c:pt idx="70">
                        <c:v>1.3773231025731352</c:v>
                      </c:pt>
                      <c:pt idx="71">
                        <c:v>1.3330256223617332</c:v>
                      </c:pt>
                      <c:pt idx="72">
                        <c:v>1.2804120615162833</c:v>
                      </c:pt>
                      <c:pt idx="73">
                        <c:v>1.436126322814824</c:v>
                      </c:pt>
                      <c:pt idx="74">
                        <c:v>1.483971657608447</c:v>
                      </c:pt>
                      <c:pt idx="75">
                        <c:v>1.4152587834626802</c:v>
                      </c:pt>
                      <c:pt idx="76">
                        <c:v>1.3722920872982294</c:v>
                      </c:pt>
                      <c:pt idx="77">
                        <c:v>1.4173567127916094</c:v>
                      </c:pt>
                      <c:pt idx="78">
                        <c:v>1.3681318446412909</c:v>
                      </c:pt>
                      <c:pt idx="79">
                        <c:v>1.4346316556163128</c:v>
                      </c:pt>
                      <c:pt idx="80">
                        <c:v>1.4510397364169085</c:v>
                      </c:pt>
                      <c:pt idx="81">
                        <c:v>1.4398480312266912</c:v>
                      </c:pt>
                      <c:pt idx="82">
                        <c:v>1.4222741308732618</c:v>
                      </c:pt>
                      <c:pt idx="83">
                        <c:v>1.3816733760944142</c:v>
                      </c:pt>
                      <c:pt idx="84">
                        <c:v>1.3879029495120143</c:v>
                      </c:pt>
                      <c:pt idx="85">
                        <c:v>1.4305162793983515</c:v>
                      </c:pt>
                      <c:pt idx="86">
                        <c:v>1.470672748065748</c:v>
                      </c:pt>
                      <c:pt idx="87">
                        <c:v>1.4299878684405569</c:v>
                      </c:pt>
                      <c:pt idx="88">
                        <c:v>1.3798931635040246</c:v>
                      </c:pt>
                      <c:pt idx="89">
                        <c:v>1.40606454072265</c:v>
                      </c:pt>
                      <c:pt idx="90">
                        <c:v>1.3595185370788576</c:v>
                      </c:pt>
                      <c:pt idx="91">
                        <c:v>1.3462210406836068</c:v>
                      </c:pt>
                      <c:pt idx="92">
                        <c:v>1.3499937138070575</c:v>
                      </c:pt>
                      <c:pt idx="93">
                        <c:v>1.3983693479392589</c:v>
                      </c:pt>
                      <c:pt idx="94">
                        <c:v>1.3446945738793801</c:v>
                      </c:pt>
                      <c:pt idx="95">
                        <c:v>1.2933765656705045</c:v>
                      </c:pt>
                      <c:pt idx="96">
                        <c:v>1.2904544407599934</c:v>
                      </c:pt>
                      <c:pt idx="97">
                        <c:v>1.3424197341954418</c:v>
                      </c:pt>
                      <c:pt idx="98">
                        <c:v>1.2736153416347438</c:v>
                      </c:pt>
                      <c:pt idx="99">
                        <c:v>1.2920468994451666</c:v>
                      </c:pt>
                      <c:pt idx="100">
                        <c:v>1.2915831258105896</c:v>
                      </c:pt>
                      <c:pt idx="101">
                        <c:v>1.3270929046055029</c:v>
                      </c:pt>
                      <c:pt idx="102">
                        <c:v>1.2324854788552606</c:v>
                      </c:pt>
                      <c:pt idx="103">
                        <c:v>1.2280289457236646</c:v>
                      </c:pt>
                      <c:pt idx="104">
                        <c:v>1.2419521283119843</c:v>
                      </c:pt>
                      <c:pt idx="105">
                        <c:v>1.2144369196814153</c:v>
                      </c:pt>
                      <c:pt idx="106">
                        <c:v>1.2750624630085965</c:v>
                      </c:pt>
                      <c:pt idx="107">
                        <c:v>1.2419958347995474</c:v>
                      </c:pt>
                      <c:pt idx="108">
                        <c:v>1.2084619545202342</c:v>
                      </c:pt>
                      <c:pt idx="109">
                        <c:v>1.2352604947563703</c:v>
                      </c:pt>
                      <c:pt idx="110">
                        <c:v>1.2758698209997694</c:v>
                      </c:pt>
                      <c:pt idx="111">
                        <c:v>1.2699348955493179</c:v>
                      </c:pt>
                      <c:pt idx="112">
                        <c:v>1.2449817980997382</c:v>
                      </c:pt>
                      <c:pt idx="113">
                        <c:v>1.2550582952791185</c:v>
                      </c:pt>
                      <c:pt idx="114">
                        <c:v>1.2855846675730236</c:v>
                      </c:pt>
                      <c:pt idx="115">
                        <c:v>1.250532360775114</c:v>
                      </c:pt>
                      <c:pt idx="116">
                        <c:v>1.2654782705252092</c:v>
                      </c:pt>
                      <c:pt idx="117">
                        <c:v>1.2929307085025952</c:v>
                      </c:pt>
                      <c:pt idx="118">
                        <c:v>1.2952005119972083</c:v>
                      </c:pt>
                      <c:pt idx="119">
                        <c:v>1.2858071152353288</c:v>
                      </c:pt>
                      <c:pt idx="120">
                        <c:v>1.2951093022189237</c:v>
                      </c:pt>
                      <c:pt idx="121">
                        <c:v>1.3027215463777002</c:v>
                      </c:pt>
                      <c:pt idx="122">
                        <c:v>1.2895923777417226</c:v>
                      </c:pt>
                      <c:pt idx="123">
                        <c:v>1.3582156973184858</c:v>
                      </c:pt>
                      <c:pt idx="124">
                        <c:v>1.3225100906444018</c:v>
                      </c:pt>
                      <c:pt idx="125">
                        <c:v>1.3279975632157506</c:v>
                      </c:pt>
                      <c:pt idx="126">
                        <c:v>1.349482093508491</c:v>
                      </c:pt>
                      <c:pt idx="127">
                        <c:v>1.3426694621859667</c:v>
                      </c:pt>
                      <c:pt idx="128">
                        <c:v>1.3486639765358044</c:v>
                      </c:pt>
                      <c:pt idx="129">
                        <c:v>1.3987333449961299</c:v>
                      </c:pt>
                      <c:pt idx="130">
                        <c:v>1.3818326036761264</c:v>
                      </c:pt>
                      <c:pt idx="131">
                        <c:v>1.3771484045373736</c:v>
                      </c:pt>
                      <c:pt idx="132">
                        <c:v>1.3842297299719473</c:v>
                      </c:pt>
                      <c:pt idx="133">
                        <c:v>1.3844589538824108</c:v>
                      </c:pt>
                      <c:pt idx="134">
                        <c:v>1.3754211957510261</c:v>
                      </c:pt>
                      <c:pt idx="135">
                        <c:v>1.3884641443283854</c:v>
                      </c:pt>
                      <c:pt idx="136">
                        <c:v>1.3925786369637658</c:v>
                      </c:pt>
                      <c:pt idx="137">
                        <c:v>1.374493715888375</c:v>
                      </c:pt>
                      <c:pt idx="138">
                        <c:v>1.388450131445238</c:v>
                      </c:pt>
                      <c:pt idx="139">
                        <c:v>1.3485465521763362</c:v>
                      </c:pt>
                      <c:pt idx="140">
                        <c:v>1.3221536404246836</c:v>
                      </c:pt>
                      <c:pt idx="141">
                        <c:v>1.3679618678841989</c:v>
                      </c:pt>
                      <c:pt idx="142">
                        <c:v>1.330826620278708</c:v>
                      </c:pt>
                      <c:pt idx="143">
                        <c:v>1.3350555753168887</c:v>
                      </c:pt>
                      <c:pt idx="144">
                        <c:v>1.3716676345753456</c:v>
                      </c:pt>
                      <c:pt idx="145">
                        <c:v>1.254151432674028</c:v>
                      </c:pt>
                      <c:pt idx="146">
                        <c:v>1.2813780571932596</c:v>
                      </c:pt>
                      <c:pt idx="147">
                        <c:v>1.2864648721747614</c:v>
                      </c:pt>
                      <c:pt idx="148">
                        <c:v>1.2501720715055009</c:v>
                      </c:pt>
                      <c:pt idx="149">
                        <c:v>1.2836131732671823</c:v>
                      </c:pt>
                      <c:pt idx="150">
                        <c:v>1.2543498032293283</c:v>
                      </c:pt>
                      <c:pt idx="151">
                        <c:v>1.2413332929020182</c:v>
                      </c:pt>
                      <c:pt idx="152">
                        <c:v>1.264632977830686</c:v>
                      </c:pt>
                      <c:pt idx="153">
                        <c:v>1.2367689229811178</c:v>
                      </c:pt>
                      <c:pt idx="154">
                        <c:v>1.2505196742336002</c:v>
                      </c:pt>
                      <c:pt idx="155">
                        <c:v>1.2572849500822783</c:v>
                      </c:pt>
                      <c:pt idx="156">
                        <c:v>1.2253304534022809</c:v>
                      </c:pt>
                      <c:pt idx="157">
                        <c:v>1.2889128430585008</c:v>
                      </c:pt>
                      <c:pt idx="158">
                        <c:v>1.27342667534008</c:v>
                      </c:pt>
                      <c:pt idx="159">
                        <c:v>1.282193678015136</c:v>
                      </c:pt>
                      <c:pt idx="160">
                        <c:v>1.2771048379845418</c:v>
                      </c:pt>
                      <c:pt idx="161">
                        <c:v>1.2657227350190423</c:v>
                      </c:pt>
                      <c:pt idx="162">
                        <c:v>1.2691108130106534</c:v>
                      </c:pt>
                      <c:pt idx="163">
                        <c:v>1.2584022660407721</c:v>
                      </c:pt>
                      <c:pt idx="164">
                        <c:v>1.2751307292856666</c:v>
                      </c:pt>
                      <c:pt idx="165">
                        <c:v>1.2410691587599378</c:v>
                      </c:pt>
                      <c:pt idx="166">
                        <c:v>1.2632113750519154</c:v>
                      </c:pt>
                      <c:pt idx="167">
                        <c:v>1.2654493815622569</c:v>
                      </c:pt>
                      <c:pt idx="168">
                        <c:v>1.2277824686245098</c:v>
                      </c:pt>
                      <c:pt idx="169">
                        <c:v>1.2656666541813122</c:v>
                      </c:pt>
                      <c:pt idx="170">
                        <c:v>1.2405747987664568</c:v>
                      </c:pt>
                      <c:pt idx="171">
                        <c:v>1.2625919479633831</c:v>
                      </c:pt>
                      <c:pt idx="172">
                        <c:v>1.2158097321919297</c:v>
                      </c:pt>
                      <c:pt idx="173">
                        <c:v>1.2308835389270201</c:v>
                      </c:pt>
                      <c:pt idx="174">
                        <c:v>1.1772196673399011</c:v>
                      </c:pt>
                      <c:pt idx="175">
                        <c:v>1.1408279170552837</c:v>
                      </c:pt>
                      <c:pt idx="176">
                        <c:v>1.0926486151658263</c:v>
                      </c:pt>
                      <c:pt idx="177">
                        <c:v>1.0796469101608912</c:v>
                      </c:pt>
                      <c:pt idx="178">
                        <c:v>0.93603094089173755</c:v>
                      </c:pt>
                      <c:pt idx="179">
                        <c:v>0.11248509672148731</c:v>
                      </c:pt>
                      <c:pt idx="180">
                        <c:v>1.3092242217509011</c:v>
                      </c:pt>
                      <c:pt idx="181">
                        <c:v>1.5450957646318459</c:v>
                      </c:pt>
                      <c:pt idx="182">
                        <c:v>1.4167837594761918</c:v>
                      </c:pt>
                      <c:pt idx="183">
                        <c:v>1.3615715662450631</c:v>
                      </c:pt>
                      <c:pt idx="184">
                        <c:v>1.2048434900182212</c:v>
                      </c:pt>
                      <c:pt idx="185">
                        <c:v>1.1638840822222447</c:v>
                      </c:pt>
                      <c:pt idx="186">
                        <c:v>1.0757280151295436</c:v>
                      </c:pt>
                      <c:pt idx="187">
                        <c:v>0.95487124471061802</c:v>
                      </c:pt>
                      <c:pt idx="188">
                        <c:v>0.81874433431313542</c:v>
                      </c:pt>
                      <c:pt idx="189">
                        <c:v>0.63708236103552873</c:v>
                      </c:pt>
                      <c:pt idx="190">
                        <c:v>0.46430452656948651</c:v>
                      </c:pt>
                      <c:pt idx="191">
                        <c:v>0.23312130578014473</c:v>
                      </c:pt>
                      <c:pt idx="192">
                        <c:v>3.1912551291285035E-2</c:v>
                      </c:pt>
                      <c:pt idx="193">
                        <c:v>-0.20271424733496829</c:v>
                      </c:pt>
                      <c:pt idx="194">
                        <c:v>-0.41005451677517113</c:v>
                      </c:pt>
                      <c:pt idx="195">
                        <c:v>-0.60580201646742149</c:v>
                      </c:pt>
                      <c:pt idx="196">
                        <c:v>-0.80042022490186404</c:v>
                      </c:pt>
                      <c:pt idx="197">
                        <c:v>-0.97841687496240737</c:v>
                      </c:pt>
                      <c:pt idx="198">
                        <c:v>-1.1266449680037542</c:v>
                      </c:pt>
                      <c:pt idx="199">
                        <c:v>-1.2458533515382642</c:v>
                      </c:pt>
                      <c:pt idx="200">
                        <c:v>-1.3578897337359235</c:v>
                      </c:pt>
                      <c:pt idx="201">
                        <c:v>-1.4442033494880089</c:v>
                      </c:pt>
                      <c:pt idx="202">
                        <c:v>-1.4812755225563705</c:v>
                      </c:pt>
                      <c:pt idx="203">
                        <c:v>-1.4780122262774378</c:v>
                      </c:pt>
                      <c:pt idx="204">
                        <c:v>-1.4304558228099689</c:v>
                      </c:pt>
                      <c:pt idx="205">
                        <c:v>-1.3737823545850636</c:v>
                      </c:pt>
                      <c:pt idx="206">
                        <c:v>-1.2811603125361206</c:v>
                      </c:pt>
                      <c:pt idx="207">
                        <c:v>-1.1631314948863296</c:v>
                      </c:pt>
                      <c:pt idx="208">
                        <c:v>-1.0400530431911661</c:v>
                      </c:pt>
                      <c:pt idx="209">
                        <c:v>-0.88754317876672306</c:v>
                      </c:pt>
                      <c:pt idx="210">
                        <c:v>-0.75214135629018075</c:v>
                      </c:pt>
                      <c:pt idx="211">
                        <c:v>-0.60757764517210511</c:v>
                      </c:pt>
                      <c:pt idx="212">
                        <c:v>-0.47696424753629868</c:v>
                      </c:pt>
                      <c:pt idx="213">
                        <c:v>-0.32816714510315159</c:v>
                      </c:pt>
                      <c:pt idx="214">
                        <c:v>-0.19208040409085103</c:v>
                      </c:pt>
                      <c:pt idx="215">
                        <c:v>-4.1738798157405867E-2</c:v>
                      </c:pt>
                      <c:pt idx="216">
                        <c:v>8.6743386695040475E-2</c:v>
                      </c:pt>
                      <c:pt idx="217">
                        <c:v>0.22779923096070925</c:v>
                      </c:pt>
                      <c:pt idx="218">
                        <c:v>0.35574052598539774</c:v>
                      </c:pt>
                      <c:pt idx="219">
                        <c:v>0.46916842711217449</c:v>
                      </c:pt>
                      <c:pt idx="220">
                        <c:v>0.58337114817025226</c:v>
                      </c:pt>
                      <c:pt idx="221">
                        <c:v>0.67331753659978666</c:v>
                      </c:pt>
                      <c:pt idx="222">
                        <c:v>0.73939056845497031</c:v>
                      </c:pt>
                      <c:pt idx="223">
                        <c:v>0.80508737214811055</c:v>
                      </c:pt>
                      <c:pt idx="224">
                        <c:v>0.85766217304999937</c:v>
                      </c:pt>
                      <c:pt idx="225">
                        <c:v>0.90529705615869416</c:v>
                      </c:pt>
                      <c:pt idx="226">
                        <c:v>0.94827025219146122</c:v>
                      </c:pt>
                      <c:pt idx="227">
                        <c:v>0.97271052463408314</c:v>
                      </c:pt>
                      <c:pt idx="228">
                        <c:v>1.0093879789131912</c:v>
                      </c:pt>
                      <c:pt idx="229">
                        <c:v>1.0550083071771019</c:v>
                      </c:pt>
                      <c:pt idx="230">
                        <c:v>1.0936137181881465</c:v>
                      </c:pt>
                      <c:pt idx="231">
                        <c:v>1.1115278890921321</c:v>
                      </c:pt>
                      <c:pt idx="232">
                        <c:v>1.1164830145373974</c:v>
                      </c:pt>
                      <c:pt idx="233">
                        <c:v>1.1391526612114076</c:v>
                      </c:pt>
                      <c:pt idx="234">
                        <c:v>1.1381129278869166</c:v>
                      </c:pt>
                      <c:pt idx="235">
                        <c:v>1.1539544203447265</c:v>
                      </c:pt>
                      <c:pt idx="236">
                        <c:v>1.1821587740348627</c:v>
                      </c:pt>
                      <c:pt idx="237">
                        <c:v>1.1997935588681161</c:v>
                      </c:pt>
                      <c:pt idx="238">
                        <c:v>1.2126857847141885</c:v>
                      </c:pt>
                      <c:pt idx="239">
                        <c:v>1.2122880429067704</c:v>
                      </c:pt>
                      <c:pt idx="240">
                        <c:v>1.2167424776753928</c:v>
                      </c:pt>
                      <c:pt idx="241">
                        <c:v>1.2142798086594986</c:v>
                      </c:pt>
                      <c:pt idx="242">
                        <c:v>1.2232267406669535</c:v>
                      </c:pt>
                      <c:pt idx="243">
                        <c:v>1.269083107387752</c:v>
                      </c:pt>
                      <c:pt idx="244">
                        <c:v>1.2638040953571894</c:v>
                      </c:pt>
                      <c:pt idx="245">
                        <c:v>1.2616465340717775</c:v>
                      </c:pt>
                      <c:pt idx="246">
                        <c:v>1.272153594544873</c:v>
                      </c:pt>
                      <c:pt idx="247">
                        <c:v>1.2640468870763844</c:v>
                      </c:pt>
                      <c:pt idx="248">
                        <c:v>1.2911393908393987</c:v>
                      </c:pt>
                      <c:pt idx="249">
                        <c:v>1.315911886205458</c:v>
                      </c:pt>
                      <c:pt idx="250">
                        <c:v>1.3140626011040424</c:v>
                      </c:pt>
                      <c:pt idx="251">
                        <c:v>1.3115712436883142</c:v>
                      </c:pt>
                      <c:pt idx="252">
                        <c:v>1.3169823605524174</c:v>
                      </c:pt>
                      <c:pt idx="253">
                        <c:v>1.2803683543525375</c:v>
                      </c:pt>
                      <c:pt idx="254">
                        <c:v>1.2820483236693572</c:v>
                      </c:pt>
                      <c:pt idx="255">
                        <c:v>1.2805426747644724</c:v>
                      </c:pt>
                      <c:pt idx="256">
                        <c:v>1.2862829895472345</c:v>
                      </c:pt>
                      <c:pt idx="257">
                        <c:v>1.2743683443521225</c:v>
                      </c:pt>
                      <c:pt idx="258">
                        <c:v>1.2731908648768957</c:v>
                      </c:pt>
                      <c:pt idx="259">
                        <c:v>1.2445112878530413</c:v>
                      </c:pt>
                      <c:pt idx="260">
                        <c:v>1.2470459245887393</c:v>
                      </c:pt>
                      <c:pt idx="261">
                        <c:v>1.2536074236993893</c:v>
                      </c:pt>
                      <c:pt idx="262">
                        <c:v>1.2483881233707994</c:v>
                      </c:pt>
                      <c:pt idx="263">
                        <c:v>1.2500033568329074</c:v>
                      </c:pt>
                      <c:pt idx="264">
                        <c:v>1.269826236153051</c:v>
                      </c:pt>
                      <c:pt idx="265">
                        <c:v>1.2099000738402701</c:v>
                      </c:pt>
                      <c:pt idx="266">
                        <c:v>1.215320095678343</c:v>
                      </c:pt>
                      <c:pt idx="267">
                        <c:v>1.1985038752694919</c:v>
                      </c:pt>
                      <c:pt idx="268">
                        <c:v>1.2147169271912452</c:v>
                      </c:pt>
                      <c:pt idx="269">
                        <c:v>1.2130303212814657</c:v>
                      </c:pt>
                      <c:pt idx="270">
                        <c:v>1.1971305346514292</c:v>
                      </c:pt>
                      <c:pt idx="271">
                        <c:v>1.2245263591666327</c:v>
                      </c:pt>
                      <c:pt idx="272">
                        <c:v>1.2150579216922544</c:v>
                      </c:pt>
                      <c:pt idx="273">
                        <c:v>1.2253178000969696</c:v>
                      </c:pt>
                      <c:pt idx="274">
                        <c:v>1.2207494323467694</c:v>
                      </c:pt>
                      <c:pt idx="275">
                        <c:v>1.218585768811816</c:v>
                      </c:pt>
                      <c:pt idx="276">
                        <c:v>1.2267689227989267</c:v>
                      </c:pt>
                      <c:pt idx="277">
                        <c:v>1.2363252330000103</c:v>
                      </c:pt>
                      <c:pt idx="278">
                        <c:v>1.2573588969615546</c:v>
                      </c:pt>
                      <c:pt idx="279">
                        <c:v>1.2522479133302702</c:v>
                      </c:pt>
                      <c:pt idx="280">
                        <c:v>1.2517991749715154</c:v>
                      </c:pt>
                      <c:pt idx="281">
                        <c:v>1.2532977289060927</c:v>
                      </c:pt>
                      <c:pt idx="282">
                        <c:v>1.2442113313150587</c:v>
                      </c:pt>
                      <c:pt idx="283">
                        <c:v>1.2468653290379887</c:v>
                      </c:pt>
                      <c:pt idx="284">
                        <c:v>1.2654310361444672</c:v>
                      </c:pt>
                      <c:pt idx="285">
                        <c:v>1.2656242409290273</c:v>
                      </c:pt>
                      <c:pt idx="286">
                        <c:v>1.2555783757891938</c:v>
                      </c:pt>
                      <c:pt idx="287">
                        <c:v>1.2641308476023811</c:v>
                      </c:pt>
                      <c:pt idx="288">
                        <c:v>1.2556066088781861</c:v>
                      </c:pt>
                      <c:pt idx="289">
                        <c:v>1.296914723310522</c:v>
                      </c:pt>
                      <c:pt idx="290">
                        <c:v>1.2855914908812718</c:v>
                      </c:pt>
                      <c:pt idx="291">
                        <c:v>1.2995944291299777</c:v>
                      </c:pt>
                      <c:pt idx="292">
                        <c:v>1.2800280715485561</c:v>
                      </c:pt>
                      <c:pt idx="293">
                        <c:v>1.2964097007846243</c:v>
                      </c:pt>
                      <c:pt idx="294">
                        <c:v>1.3217585209230738</c:v>
                      </c:pt>
                      <c:pt idx="295">
                        <c:v>1.247699407234435</c:v>
                      </c:pt>
                      <c:pt idx="296">
                        <c:v>1.2736584680793088</c:v>
                      </c:pt>
                      <c:pt idx="297">
                        <c:v>1.238075123020199</c:v>
                      </c:pt>
                      <c:pt idx="298">
                        <c:v>1.267087493345141</c:v>
                      </c:pt>
                      <c:pt idx="299">
                        <c:v>1.2771818539100772</c:v>
                      </c:pt>
                      <c:pt idx="300">
                        <c:v>1.2857493655025254</c:v>
                      </c:pt>
                      <c:pt idx="301">
                        <c:v>1.2979975078157564</c:v>
                      </c:pt>
                      <c:pt idx="302">
                        <c:v>1.3125311004068945</c:v>
                      </c:pt>
                      <c:pt idx="303">
                        <c:v>1.3094514285506074</c:v>
                      </c:pt>
                      <c:pt idx="304">
                        <c:v>1.3679555127818839</c:v>
                      </c:pt>
                      <c:pt idx="305">
                        <c:v>1.3203229809728592</c:v>
                      </c:pt>
                      <c:pt idx="306">
                        <c:v>1.380014347090105</c:v>
                      </c:pt>
                      <c:pt idx="307">
                        <c:v>1.4100994670647828</c:v>
                      </c:pt>
                      <c:pt idx="308">
                        <c:v>1.4188226826748436</c:v>
                      </c:pt>
                      <c:pt idx="309">
                        <c:v>1.4704001583843742</c:v>
                      </c:pt>
                      <c:pt idx="310">
                        <c:v>1.4406164833544555</c:v>
                      </c:pt>
                      <c:pt idx="311">
                        <c:v>1.4636536825381421</c:v>
                      </c:pt>
                      <c:pt idx="312">
                        <c:v>1.5434768536618133</c:v>
                      </c:pt>
                      <c:pt idx="313">
                        <c:v>1.5563243111412441</c:v>
                      </c:pt>
                      <c:pt idx="314">
                        <c:v>1.5739028903576315</c:v>
                      </c:pt>
                      <c:pt idx="315">
                        <c:v>1.5982669127042575</c:v>
                      </c:pt>
                      <c:pt idx="316">
                        <c:v>1.5922915662014765</c:v>
                      </c:pt>
                      <c:pt idx="317">
                        <c:v>1.6534587373437626</c:v>
                      </c:pt>
                      <c:pt idx="318">
                        <c:v>1.6552722405655871</c:v>
                      </c:pt>
                      <c:pt idx="319">
                        <c:v>1.7007907855020605</c:v>
                      </c:pt>
                      <c:pt idx="320">
                        <c:v>1.7363534949274277</c:v>
                      </c:pt>
                      <c:pt idx="321">
                        <c:v>1.7488199962013848</c:v>
                      </c:pt>
                      <c:pt idx="322">
                        <c:v>1.7854629877180295</c:v>
                      </c:pt>
                      <c:pt idx="323">
                        <c:v>1.8310643761522558</c:v>
                      </c:pt>
                      <c:pt idx="324">
                        <c:v>1.8412360709707687</c:v>
                      </c:pt>
                      <c:pt idx="325">
                        <c:v>1.9045614310176446</c:v>
                      </c:pt>
                      <c:pt idx="326">
                        <c:v>1.9491539830516651</c:v>
                      </c:pt>
                      <c:pt idx="327">
                        <c:v>1.9923233295286615</c:v>
                      </c:pt>
                      <c:pt idx="328">
                        <c:v>2.0746294168187958</c:v>
                      </c:pt>
                      <c:pt idx="329">
                        <c:v>2.0774897676121102</c:v>
                      </c:pt>
                      <c:pt idx="330">
                        <c:v>2.1476134813019914</c:v>
                      </c:pt>
                      <c:pt idx="331">
                        <c:v>2.343704888745247</c:v>
                      </c:pt>
                      <c:pt idx="332">
                        <c:v>2.4186579175105574</c:v>
                      </c:pt>
                      <c:pt idx="333">
                        <c:v>2.6405055106594171</c:v>
                      </c:pt>
                      <c:pt idx="334">
                        <c:v>2.8655331355131795</c:v>
                      </c:pt>
                      <c:pt idx="335">
                        <c:v>2.9698613599342001</c:v>
                      </c:pt>
                      <c:pt idx="336">
                        <c:v>3.2307955869908529</c:v>
                      </c:pt>
                      <c:pt idx="337">
                        <c:v>3.5898335092094</c:v>
                      </c:pt>
                      <c:pt idx="338">
                        <c:v>3.9867578199108831</c:v>
                      </c:pt>
                      <c:pt idx="339">
                        <c:v>4.4304133713636276</c:v>
                      </c:pt>
                      <c:pt idx="340">
                        <c:v>4.7680968767958865</c:v>
                      </c:pt>
                      <c:pt idx="341">
                        <c:v>5.3781338996478807</c:v>
                      </c:pt>
                      <c:pt idx="342">
                        <c:v>5.6956703330018046</c:v>
                      </c:pt>
                      <c:pt idx="343">
                        <c:v>6.2315017989784263</c:v>
                      </c:pt>
                      <c:pt idx="344">
                        <c:v>7.0304777600701209</c:v>
                      </c:pt>
                      <c:pt idx="345">
                        <c:v>7.572075791629489</c:v>
                      </c:pt>
                      <c:pt idx="346">
                        <c:v>8.7564522801829519</c:v>
                      </c:pt>
                      <c:pt idx="347">
                        <c:v>9.7597653374978712</c:v>
                      </c:pt>
                      <c:pt idx="348">
                        <c:v>10.759825210789888</c:v>
                      </c:pt>
                      <c:pt idx="349">
                        <c:v>12.276088548996487</c:v>
                      </c:pt>
                      <c:pt idx="350">
                        <c:v>14.336752996770947</c:v>
                      </c:pt>
                      <c:pt idx="351">
                        <c:v>16.566785748475617</c:v>
                      </c:pt>
                      <c:pt idx="352">
                        <c:v>18.864464964288263</c:v>
                      </c:pt>
                      <c:pt idx="353">
                        <c:v>21.665753052914912</c:v>
                      </c:pt>
                      <c:pt idx="354">
                        <c:v>25.236507295038503</c:v>
                      </c:pt>
                      <c:pt idx="355">
                        <c:v>29.57029733726274</c:v>
                      </c:pt>
                      <c:pt idx="356">
                        <c:v>39.408834464628569</c:v>
                      </c:pt>
                      <c:pt idx="357">
                        <c:v>46.891905025465718</c:v>
                      </c:pt>
                      <c:pt idx="358">
                        <c:v>66.480040043474673</c:v>
                      </c:pt>
                      <c:pt idx="359">
                        <c:v>91.317976543714266</c:v>
                      </c:pt>
                      <c:pt idx="360">
                        <c:v>143.34014834013399</c:v>
                      </c:pt>
                    </c:numCache>
                  </c:numRef>
                </c:yVal>
                <c:smooth val="0"/>
                <c:extLst xmlns:c15="http://schemas.microsoft.com/office/drawing/2012/chart">
                  <c:ext xmlns:c16="http://schemas.microsoft.com/office/drawing/2014/chart" uri="{C3380CC4-5D6E-409C-BE32-E72D297353CC}">
                    <c16:uniqueId val="{00000005-06C5-41CD-A6F1-2A8BDE2B441C}"/>
                  </c:ext>
                </c:extLst>
              </c15:ser>
            </c15:filteredScatterSeries>
            <c15:filteredScatterSeries>
              <c15:ser>
                <c:idx val="3"/>
                <c:order val="3"/>
                <c:tx>
                  <c:strRef>
                    <c:extLst xmlns:c15="http://schemas.microsoft.com/office/drawing/2012/chart">
                      <c:ext xmlns:c15="http://schemas.microsoft.com/office/drawing/2012/chart" uri="{02D57815-91ED-43cb-92C2-25804820EDAC}">
                        <c15:formulaRef>
                          <c15:sqref>'Polytropic Index Model'!$N$3</c15:sqref>
                        </c15:formulaRef>
                      </c:ext>
                    </c:extLst>
                    <c:strCache>
                      <c:ptCount val="1"/>
                      <c:pt idx="0">
                        <c:v>n(g)4000</c:v>
                      </c:pt>
                    </c:strCache>
                  </c:strRef>
                </c:tx>
                <c:spPr>
                  <a:ln w="19050" cap="rnd">
                    <a:solidFill>
                      <a:schemeClr val="accent4"/>
                    </a:solidFill>
                    <a:round/>
                  </a:ln>
                  <a:effectLst/>
                </c:spPr>
                <c:marker>
                  <c:symbol val="none"/>
                </c:marker>
                <c:xVal>
                  <c:numRef>
                    <c:extLst xmlns:c15="http://schemas.microsoft.com/office/drawing/2012/chart">
                      <c:ext xmlns:c15="http://schemas.microsoft.com/office/drawing/2012/chart" uri="{02D57815-91ED-43cb-92C2-25804820EDAC}">
                        <c15:formulaRef>
                          <c15:sqref>'Polytropic Index Model'!$B$4:$B$364</c15:sqref>
                        </c15:formulaRef>
                      </c:ext>
                    </c:extLst>
                    <c:numCache>
                      <c:formatCode>General</c:formatCode>
                      <c:ptCount val="361"/>
                      <c:pt idx="0">
                        <c:v>-180</c:v>
                      </c:pt>
                      <c:pt idx="1">
                        <c:v>-179</c:v>
                      </c:pt>
                      <c:pt idx="2">
                        <c:v>-178</c:v>
                      </c:pt>
                      <c:pt idx="3">
                        <c:v>-177</c:v>
                      </c:pt>
                      <c:pt idx="4">
                        <c:v>-176</c:v>
                      </c:pt>
                      <c:pt idx="5">
                        <c:v>-175</c:v>
                      </c:pt>
                      <c:pt idx="6">
                        <c:v>-174</c:v>
                      </c:pt>
                      <c:pt idx="7">
                        <c:v>-173</c:v>
                      </c:pt>
                      <c:pt idx="8">
                        <c:v>-172</c:v>
                      </c:pt>
                      <c:pt idx="9">
                        <c:v>-171</c:v>
                      </c:pt>
                      <c:pt idx="10">
                        <c:v>-170</c:v>
                      </c:pt>
                      <c:pt idx="11">
                        <c:v>-169</c:v>
                      </c:pt>
                      <c:pt idx="12">
                        <c:v>-168</c:v>
                      </c:pt>
                      <c:pt idx="13">
                        <c:v>-167</c:v>
                      </c:pt>
                      <c:pt idx="14">
                        <c:v>-166</c:v>
                      </c:pt>
                      <c:pt idx="15">
                        <c:v>-165</c:v>
                      </c:pt>
                      <c:pt idx="16">
                        <c:v>-164</c:v>
                      </c:pt>
                      <c:pt idx="17">
                        <c:v>-163</c:v>
                      </c:pt>
                      <c:pt idx="18">
                        <c:v>-162</c:v>
                      </c:pt>
                      <c:pt idx="19">
                        <c:v>-161</c:v>
                      </c:pt>
                      <c:pt idx="20">
                        <c:v>-160</c:v>
                      </c:pt>
                      <c:pt idx="21">
                        <c:v>-159</c:v>
                      </c:pt>
                      <c:pt idx="22">
                        <c:v>-158</c:v>
                      </c:pt>
                      <c:pt idx="23">
                        <c:v>-157</c:v>
                      </c:pt>
                      <c:pt idx="24">
                        <c:v>-156</c:v>
                      </c:pt>
                      <c:pt idx="25">
                        <c:v>-155</c:v>
                      </c:pt>
                      <c:pt idx="26">
                        <c:v>-154</c:v>
                      </c:pt>
                      <c:pt idx="27">
                        <c:v>-153</c:v>
                      </c:pt>
                      <c:pt idx="28">
                        <c:v>-152</c:v>
                      </c:pt>
                      <c:pt idx="29">
                        <c:v>-151</c:v>
                      </c:pt>
                      <c:pt idx="30">
                        <c:v>-150</c:v>
                      </c:pt>
                      <c:pt idx="31">
                        <c:v>-149</c:v>
                      </c:pt>
                      <c:pt idx="32">
                        <c:v>-148</c:v>
                      </c:pt>
                      <c:pt idx="33">
                        <c:v>-147</c:v>
                      </c:pt>
                      <c:pt idx="34">
                        <c:v>-146</c:v>
                      </c:pt>
                      <c:pt idx="35">
                        <c:v>-145</c:v>
                      </c:pt>
                      <c:pt idx="36">
                        <c:v>-144</c:v>
                      </c:pt>
                      <c:pt idx="37">
                        <c:v>-143</c:v>
                      </c:pt>
                      <c:pt idx="38">
                        <c:v>-142</c:v>
                      </c:pt>
                      <c:pt idx="39">
                        <c:v>-141</c:v>
                      </c:pt>
                      <c:pt idx="40">
                        <c:v>-140</c:v>
                      </c:pt>
                      <c:pt idx="41">
                        <c:v>-139</c:v>
                      </c:pt>
                      <c:pt idx="42">
                        <c:v>-138</c:v>
                      </c:pt>
                      <c:pt idx="43">
                        <c:v>-137</c:v>
                      </c:pt>
                      <c:pt idx="44">
                        <c:v>-136</c:v>
                      </c:pt>
                      <c:pt idx="45">
                        <c:v>-135</c:v>
                      </c:pt>
                      <c:pt idx="46">
                        <c:v>-134</c:v>
                      </c:pt>
                      <c:pt idx="47">
                        <c:v>-133</c:v>
                      </c:pt>
                      <c:pt idx="48">
                        <c:v>-132</c:v>
                      </c:pt>
                      <c:pt idx="49">
                        <c:v>-131</c:v>
                      </c:pt>
                      <c:pt idx="50">
                        <c:v>-130</c:v>
                      </c:pt>
                      <c:pt idx="51">
                        <c:v>-129</c:v>
                      </c:pt>
                      <c:pt idx="52">
                        <c:v>-128</c:v>
                      </c:pt>
                      <c:pt idx="53">
                        <c:v>-127</c:v>
                      </c:pt>
                      <c:pt idx="54">
                        <c:v>-126</c:v>
                      </c:pt>
                      <c:pt idx="55">
                        <c:v>-125</c:v>
                      </c:pt>
                      <c:pt idx="56">
                        <c:v>-124</c:v>
                      </c:pt>
                      <c:pt idx="57">
                        <c:v>-123</c:v>
                      </c:pt>
                      <c:pt idx="58">
                        <c:v>-122</c:v>
                      </c:pt>
                      <c:pt idx="59">
                        <c:v>-121</c:v>
                      </c:pt>
                      <c:pt idx="60">
                        <c:v>-120</c:v>
                      </c:pt>
                      <c:pt idx="61">
                        <c:v>-119</c:v>
                      </c:pt>
                      <c:pt idx="62">
                        <c:v>-118</c:v>
                      </c:pt>
                      <c:pt idx="63">
                        <c:v>-117</c:v>
                      </c:pt>
                      <c:pt idx="64">
                        <c:v>-116</c:v>
                      </c:pt>
                      <c:pt idx="65">
                        <c:v>-115</c:v>
                      </c:pt>
                      <c:pt idx="66">
                        <c:v>-114</c:v>
                      </c:pt>
                      <c:pt idx="67">
                        <c:v>-113</c:v>
                      </c:pt>
                      <c:pt idx="68">
                        <c:v>-112</c:v>
                      </c:pt>
                      <c:pt idx="69">
                        <c:v>-111</c:v>
                      </c:pt>
                      <c:pt idx="70">
                        <c:v>-110</c:v>
                      </c:pt>
                      <c:pt idx="71">
                        <c:v>-109</c:v>
                      </c:pt>
                      <c:pt idx="72">
                        <c:v>-108</c:v>
                      </c:pt>
                      <c:pt idx="73">
                        <c:v>-107</c:v>
                      </c:pt>
                      <c:pt idx="74">
                        <c:v>-106</c:v>
                      </c:pt>
                      <c:pt idx="75">
                        <c:v>-105</c:v>
                      </c:pt>
                      <c:pt idx="76">
                        <c:v>-104</c:v>
                      </c:pt>
                      <c:pt idx="77">
                        <c:v>-103</c:v>
                      </c:pt>
                      <c:pt idx="78">
                        <c:v>-102</c:v>
                      </c:pt>
                      <c:pt idx="79">
                        <c:v>-101</c:v>
                      </c:pt>
                      <c:pt idx="80">
                        <c:v>-100</c:v>
                      </c:pt>
                      <c:pt idx="81">
                        <c:v>-99</c:v>
                      </c:pt>
                      <c:pt idx="82">
                        <c:v>-98</c:v>
                      </c:pt>
                      <c:pt idx="83">
                        <c:v>-97</c:v>
                      </c:pt>
                      <c:pt idx="84">
                        <c:v>-96</c:v>
                      </c:pt>
                      <c:pt idx="85">
                        <c:v>-95</c:v>
                      </c:pt>
                      <c:pt idx="86">
                        <c:v>-94</c:v>
                      </c:pt>
                      <c:pt idx="87">
                        <c:v>-93</c:v>
                      </c:pt>
                      <c:pt idx="88">
                        <c:v>-92</c:v>
                      </c:pt>
                      <c:pt idx="89">
                        <c:v>-91</c:v>
                      </c:pt>
                      <c:pt idx="90">
                        <c:v>-90</c:v>
                      </c:pt>
                      <c:pt idx="91">
                        <c:v>-89</c:v>
                      </c:pt>
                      <c:pt idx="92">
                        <c:v>-88</c:v>
                      </c:pt>
                      <c:pt idx="93">
                        <c:v>-87</c:v>
                      </c:pt>
                      <c:pt idx="94">
                        <c:v>-86</c:v>
                      </c:pt>
                      <c:pt idx="95">
                        <c:v>-85</c:v>
                      </c:pt>
                      <c:pt idx="96">
                        <c:v>-84</c:v>
                      </c:pt>
                      <c:pt idx="97">
                        <c:v>-83</c:v>
                      </c:pt>
                      <c:pt idx="98">
                        <c:v>-82</c:v>
                      </c:pt>
                      <c:pt idx="99">
                        <c:v>-81</c:v>
                      </c:pt>
                      <c:pt idx="100">
                        <c:v>-80</c:v>
                      </c:pt>
                      <c:pt idx="101">
                        <c:v>-79</c:v>
                      </c:pt>
                      <c:pt idx="102">
                        <c:v>-78</c:v>
                      </c:pt>
                      <c:pt idx="103">
                        <c:v>-77</c:v>
                      </c:pt>
                      <c:pt idx="104">
                        <c:v>-76</c:v>
                      </c:pt>
                      <c:pt idx="105">
                        <c:v>-75</c:v>
                      </c:pt>
                      <c:pt idx="106">
                        <c:v>-74</c:v>
                      </c:pt>
                      <c:pt idx="107">
                        <c:v>-73</c:v>
                      </c:pt>
                      <c:pt idx="108">
                        <c:v>-72</c:v>
                      </c:pt>
                      <c:pt idx="109">
                        <c:v>-71</c:v>
                      </c:pt>
                      <c:pt idx="110">
                        <c:v>-70</c:v>
                      </c:pt>
                      <c:pt idx="111">
                        <c:v>-69</c:v>
                      </c:pt>
                      <c:pt idx="112">
                        <c:v>-68</c:v>
                      </c:pt>
                      <c:pt idx="113">
                        <c:v>-67</c:v>
                      </c:pt>
                      <c:pt idx="114">
                        <c:v>-66</c:v>
                      </c:pt>
                      <c:pt idx="115">
                        <c:v>-65</c:v>
                      </c:pt>
                      <c:pt idx="116">
                        <c:v>-64</c:v>
                      </c:pt>
                      <c:pt idx="117">
                        <c:v>-63</c:v>
                      </c:pt>
                      <c:pt idx="118">
                        <c:v>-62</c:v>
                      </c:pt>
                      <c:pt idx="119">
                        <c:v>-61</c:v>
                      </c:pt>
                      <c:pt idx="120">
                        <c:v>-60</c:v>
                      </c:pt>
                      <c:pt idx="121">
                        <c:v>-59</c:v>
                      </c:pt>
                      <c:pt idx="122">
                        <c:v>-58</c:v>
                      </c:pt>
                      <c:pt idx="123">
                        <c:v>-57</c:v>
                      </c:pt>
                      <c:pt idx="124">
                        <c:v>-56</c:v>
                      </c:pt>
                      <c:pt idx="125">
                        <c:v>-55</c:v>
                      </c:pt>
                      <c:pt idx="126">
                        <c:v>-54</c:v>
                      </c:pt>
                      <c:pt idx="127">
                        <c:v>-53</c:v>
                      </c:pt>
                      <c:pt idx="128">
                        <c:v>-52</c:v>
                      </c:pt>
                      <c:pt idx="129">
                        <c:v>-51</c:v>
                      </c:pt>
                      <c:pt idx="130">
                        <c:v>-50</c:v>
                      </c:pt>
                      <c:pt idx="131">
                        <c:v>-49</c:v>
                      </c:pt>
                      <c:pt idx="132">
                        <c:v>-48</c:v>
                      </c:pt>
                      <c:pt idx="133">
                        <c:v>-47</c:v>
                      </c:pt>
                      <c:pt idx="134">
                        <c:v>-46</c:v>
                      </c:pt>
                      <c:pt idx="135">
                        <c:v>-45</c:v>
                      </c:pt>
                      <c:pt idx="136">
                        <c:v>-44</c:v>
                      </c:pt>
                      <c:pt idx="137">
                        <c:v>-43</c:v>
                      </c:pt>
                      <c:pt idx="138">
                        <c:v>-42</c:v>
                      </c:pt>
                      <c:pt idx="139">
                        <c:v>-41</c:v>
                      </c:pt>
                      <c:pt idx="140">
                        <c:v>-40</c:v>
                      </c:pt>
                      <c:pt idx="141">
                        <c:v>-39</c:v>
                      </c:pt>
                      <c:pt idx="142">
                        <c:v>-38</c:v>
                      </c:pt>
                      <c:pt idx="143">
                        <c:v>-37</c:v>
                      </c:pt>
                      <c:pt idx="144">
                        <c:v>-36</c:v>
                      </c:pt>
                      <c:pt idx="145">
                        <c:v>-35</c:v>
                      </c:pt>
                      <c:pt idx="146">
                        <c:v>-34</c:v>
                      </c:pt>
                      <c:pt idx="147">
                        <c:v>-33</c:v>
                      </c:pt>
                      <c:pt idx="148">
                        <c:v>-32</c:v>
                      </c:pt>
                      <c:pt idx="149">
                        <c:v>-31</c:v>
                      </c:pt>
                      <c:pt idx="150">
                        <c:v>-30</c:v>
                      </c:pt>
                      <c:pt idx="151">
                        <c:v>-29</c:v>
                      </c:pt>
                      <c:pt idx="152">
                        <c:v>-28</c:v>
                      </c:pt>
                      <c:pt idx="153">
                        <c:v>-27</c:v>
                      </c:pt>
                      <c:pt idx="154">
                        <c:v>-26</c:v>
                      </c:pt>
                      <c:pt idx="155">
                        <c:v>-25</c:v>
                      </c:pt>
                      <c:pt idx="156">
                        <c:v>-24</c:v>
                      </c:pt>
                      <c:pt idx="157">
                        <c:v>-23</c:v>
                      </c:pt>
                      <c:pt idx="158">
                        <c:v>-22</c:v>
                      </c:pt>
                      <c:pt idx="159">
                        <c:v>-21</c:v>
                      </c:pt>
                      <c:pt idx="160">
                        <c:v>-20</c:v>
                      </c:pt>
                      <c:pt idx="161">
                        <c:v>-19</c:v>
                      </c:pt>
                      <c:pt idx="162">
                        <c:v>-18</c:v>
                      </c:pt>
                      <c:pt idx="163">
                        <c:v>-17</c:v>
                      </c:pt>
                      <c:pt idx="164">
                        <c:v>-16</c:v>
                      </c:pt>
                      <c:pt idx="165">
                        <c:v>-15</c:v>
                      </c:pt>
                      <c:pt idx="166">
                        <c:v>-14</c:v>
                      </c:pt>
                      <c:pt idx="167">
                        <c:v>-13</c:v>
                      </c:pt>
                      <c:pt idx="168">
                        <c:v>-12</c:v>
                      </c:pt>
                      <c:pt idx="169">
                        <c:v>-11</c:v>
                      </c:pt>
                      <c:pt idx="170">
                        <c:v>-10</c:v>
                      </c:pt>
                      <c:pt idx="171">
                        <c:v>-9</c:v>
                      </c:pt>
                      <c:pt idx="172">
                        <c:v>-8</c:v>
                      </c:pt>
                      <c:pt idx="173">
                        <c:v>-7</c:v>
                      </c:pt>
                      <c:pt idx="174">
                        <c:v>-6</c:v>
                      </c:pt>
                      <c:pt idx="175">
                        <c:v>-5</c:v>
                      </c:pt>
                      <c:pt idx="176">
                        <c:v>-4</c:v>
                      </c:pt>
                      <c:pt idx="177">
                        <c:v>-3</c:v>
                      </c:pt>
                      <c:pt idx="178">
                        <c:v>-2</c:v>
                      </c:pt>
                      <c:pt idx="179">
                        <c:v>-1</c:v>
                      </c:pt>
                      <c:pt idx="180">
                        <c:v>0</c:v>
                      </c:pt>
                      <c:pt idx="181">
                        <c:v>1</c:v>
                      </c:pt>
                      <c:pt idx="182">
                        <c:v>2</c:v>
                      </c:pt>
                      <c:pt idx="183">
                        <c:v>3</c:v>
                      </c:pt>
                      <c:pt idx="184">
                        <c:v>4</c:v>
                      </c:pt>
                      <c:pt idx="185">
                        <c:v>5</c:v>
                      </c:pt>
                      <c:pt idx="186">
                        <c:v>6</c:v>
                      </c:pt>
                      <c:pt idx="187">
                        <c:v>7</c:v>
                      </c:pt>
                      <c:pt idx="188">
                        <c:v>8</c:v>
                      </c:pt>
                      <c:pt idx="189">
                        <c:v>9</c:v>
                      </c:pt>
                      <c:pt idx="190">
                        <c:v>10</c:v>
                      </c:pt>
                      <c:pt idx="191">
                        <c:v>11</c:v>
                      </c:pt>
                      <c:pt idx="192">
                        <c:v>12</c:v>
                      </c:pt>
                      <c:pt idx="193">
                        <c:v>13</c:v>
                      </c:pt>
                      <c:pt idx="194">
                        <c:v>14</c:v>
                      </c:pt>
                      <c:pt idx="195">
                        <c:v>15</c:v>
                      </c:pt>
                      <c:pt idx="196">
                        <c:v>16</c:v>
                      </c:pt>
                      <c:pt idx="197">
                        <c:v>17</c:v>
                      </c:pt>
                      <c:pt idx="198">
                        <c:v>18</c:v>
                      </c:pt>
                      <c:pt idx="199">
                        <c:v>19</c:v>
                      </c:pt>
                      <c:pt idx="200">
                        <c:v>20</c:v>
                      </c:pt>
                      <c:pt idx="201">
                        <c:v>21</c:v>
                      </c:pt>
                      <c:pt idx="202">
                        <c:v>22</c:v>
                      </c:pt>
                      <c:pt idx="203">
                        <c:v>23</c:v>
                      </c:pt>
                      <c:pt idx="204">
                        <c:v>24</c:v>
                      </c:pt>
                      <c:pt idx="205">
                        <c:v>25</c:v>
                      </c:pt>
                      <c:pt idx="206">
                        <c:v>26</c:v>
                      </c:pt>
                      <c:pt idx="207">
                        <c:v>27</c:v>
                      </c:pt>
                      <c:pt idx="208">
                        <c:v>28</c:v>
                      </c:pt>
                      <c:pt idx="209">
                        <c:v>29</c:v>
                      </c:pt>
                      <c:pt idx="210">
                        <c:v>30</c:v>
                      </c:pt>
                      <c:pt idx="211">
                        <c:v>31</c:v>
                      </c:pt>
                      <c:pt idx="212">
                        <c:v>32</c:v>
                      </c:pt>
                      <c:pt idx="213">
                        <c:v>33</c:v>
                      </c:pt>
                      <c:pt idx="214">
                        <c:v>34</c:v>
                      </c:pt>
                      <c:pt idx="215">
                        <c:v>35</c:v>
                      </c:pt>
                      <c:pt idx="216">
                        <c:v>36</c:v>
                      </c:pt>
                      <c:pt idx="217">
                        <c:v>37</c:v>
                      </c:pt>
                      <c:pt idx="218">
                        <c:v>38</c:v>
                      </c:pt>
                      <c:pt idx="219">
                        <c:v>39</c:v>
                      </c:pt>
                      <c:pt idx="220">
                        <c:v>40</c:v>
                      </c:pt>
                      <c:pt idx="221">
                        <c:v>41</c:v>
                      </c:pt>
                      <c:pt idx="222">
                        <c:v>42</c:v>
                      </c:pt>
                      <c:pt idx="223">
                        <c:v>43</c:v>
                      </c:pt>
                      <c:pt idx="224">
                        <c:v>44</c:v>
                      </c:pt>
                      <c:pt idx="225">
                        <c:v>45</c:v>
                      </c:pt>
                      <c:pt idx="226">
                        <c:v>46</c:v>
                      </c:pt>
                      <c:pt idx="227">
                        <c:v>47</c:v>
                      </c:pt>
                      <c:pt idx="228">
                        <c:v>48</c:v>
                      </c:pt>
                      <c:pt idx="229">
                        <c:v>49</c:v>
                      </c:pt>
                      <c:pt idx="230">
                        <c:v>50</c:v>
                      </c:pt>
                      <c:pt idx="231">
                        <c:v>51</c:v>
                      </c:pt>
                      <c:pt idx="232">
                        <c:v>52</c:v>
                      </c:pt>
                      <c:pt idx="233">
                        <c:v>53</c:v>
                      </c:pt>
                      <c:pt idx="234">
                        <c:v>54</c:v>
                      </c:pt>
                      <c:pt idx="235">
                        <c:v>55</c:v>
                      </c:pt>
                      <c:pt idx="236">
                        <c:v>56</c:v>
                      </c:pt>
                      <c:pt idx="237">
                        <c:v>57</c:v>
                      </c:pt>
                      <c:pt idx="238">
                        <c:v>58</c:v>
                      </c:pt>
                      <c:pt idx="239">
                        <c:v>59</c:v>
                      </c:pt>
                      <c:pt idx="240">
                        <c:v>60</c:v>
                      </c:pt>
                      <c:pt idx="241">
                        <c:v>61</c:v>
                      </c:pt>
                      <c:pt idx="242">
                        <c:v>62</c:v>
                      </c:pt>
                      <c:pt idx="243">
                        <c:v>63</c:v>
                      </c:pt>
                      <c:pt idx="244">
                        <c:v>64</c:v>
                      </c:pt>
                      <c:pt idx="245">
                        <c:v>65</c:v>
                      </c:pt>
                      <c:pt idx="246">
                        <c:v>66</c:v>
                      </c:pt>
                      <c:pt idx="247">
                        <c:v>67</c:v>
                      </c:pt>
                      <c:pt idx="248">
                        <c:v>68</c:v>
                      </c:pt>
                      <c:pt idx="249">
                        <c:v>69</c:v>
                      </c:pt>
                      <c:pt idx="250">
                        <c:v>70</c:v>
                      </c:pt>
                      <c:pt idx="251">
                        <c:v>71</c:v>
                      </c:pt>
                      <c:pt idx="252">
                        <c:v>72</c:v>
                      </c:pt>
                      <c:pt idx="253">
                        <c:v>73</c:v>
                      </c:pt>
                      <c:pt idx="254">
                        <c:v>74</c:v>
                      </c:pt>
                      <c:pt idx="255">
                        <c:v>75</c:v>
                      </c:pt>
                      <c:pt idx="256">
                        <c:v>76</c:v>
                      </c:pt>
                      <c:pt idx="257">
                        <c:v>77</c:v>
                      </c:pt>
                      <c:pt idx="258">
                        <c:v>78</c:v>
                      </c:pt>
                      <c:pt idx="259">
                        <c:v>79</c:v>
                      </c:pt>
                      <c:pt idx="260">
                        <c:v>80</c:v>
                      </c:pt>
                      <c:pt idx="261">
                        <c:v>81</c:v>
                      </c:pt>
                      <c:pt idx="262">
                        <c:v>82</c:v>
                      </c:pt>
                      <c:pt idx="263">
                        <c:v>83</c:v>
                      </c:pt>
                      <c:pt idx="264">
                        <c:v>84</c:v>
                      </c:pt>
                      <c:pt idx="265">
                        <c:v>85</c:v>
                      </c:pt>
                      <c:pt idx="266">
                        <c:v>86</c:v>
                      </c:pt>
                      <c:pt idx="267">
                        <c:v>87</c:v>
                      </c:pt>
                      <c:pt idx="268">
                        <c:v>88</c:v>
                      </c:pt>
                      <c:pt idx="269">
                        <c:v>89</c:v>
                      </c:pt>
                      <c:pt idx="270">
                        <c:v>90</c:v>
                      </c:pt>
                      <c:pt idx="271">
                        <c:v>91</c:v>
                      </c:pt>
                      <c:pt idx="272">
                        <c:v>92</c:v>
                      </c:pt>
                      <c:pt idx="273">
                        <c:v>93</c:v>
                      </c:pt>
                      <c:pt idx="274">
                        <c:v>94</c:v>
                      </c:pt>
                      <c:pt idx="275">
                        <c:v>95</c:v>
                      </c:pt>
                      <c:pt idx="276">
                        <c:v>96</c:v>
                      </c:pt>
                      <c:pt idx="277">
                        <c:v>97</c:v>
                      </c:pt>
                      <c:pt idx="278">
                        <c:v>98</c:v>
                      </c:pt>
                      <c:pt idx="279">
                        <c:v>99</c:v>
                      </c:pt>
                      <c:pt idx="280">
                        <c:v>100</c:v>
                      </c:pt>
                      <c:pt idx="281">
                        <c:v>101</c:v>
                      </c:pt>
                      <c:pt idx="282">
                        <c:v>102</c:v>
                      </c:pt>
                      <c:pt idx="283">
                        <c:v>103</c:v>
                      </c:pt>
                      <c:pt idx="284">
                        <c:v>104</c:v>
                      </c:pt>
                      <c:pt idx="285">
                        <c:v>105</c:v>
                      </c:pt>
                      <c:pt idx="286">
                        <c:v>106</c:v>
                      </c:pt>
                      <c:pt idx="287">
                        <c:v>107</c:v>
                      </c:pt>
                      <c:pt idx="288">
                        <c:v>108</c:v>
                      </c:pt>
                      <c:pt idx="289">
                        <c:v>109</c:v>
                      </c:pt>
                      <c:pt idx="290">
                        <c:v>110</c:v>
                      </c:pt>
                      <c:pt idx="291">
                        <c:v>111</c:v>
                      </c:pt>
                      <c:pt idx="292">
                        <c:v>112</c:v>
                      </c:pt>
                      <c:pt idx="293">
                        <c:v>113</c:v>
                      </c:pt>
                      <c:pt idx="294">
                        <c:v>114</c:v>
                      </c:pt>
                      <c:pt idx="295">
                        <c:v>115</c:v>
                      </c:pt>
                      <c:pt idx="296">
                        <c:v>116</c:v>
                      </c:pt>
                      <c:pt idx="297">
                        <c:v>117</c:v>
                      </c:pt>
                      <c:pt idx="298">
                        <c:v>118</c:v>
                      </c:pt>
                      <c:pt idx="299">
                        <c:v>119</c:v>
                      </c:pt>
                      <c:pt idx="300">
                        <c:v>120</c:v>
                      </c:pt>
                      <c:pt idx="301">
                        <c:v>121</c:v>
                      </c:pt>
                      <c:pt idx="302">
                        <c:v>122</c:v>
                      </c:pt>
                      <c:pt idx="303">
                        <c:v>123</c:v>
                      </c:pt>
                      <c:pt idx="304">
                        <c:v>124</c:v>
                      </c:pt>
                      <c:pt idx="305">
                        <c:v>125</c:v>
                      </c:pt>
                      <c:pt idx="306">
                        <c:v>126</c:v>
                      </c:pt>
                      <c:pt idx="307">
                        <c:v>127</c:v>
                      </c:pt>
                      <c:pt idx="308">
                        <c:v>128</c:v>
                      </c:pt>
                      <c:pt idx="309">
                        <c:v>129</c:v>
                      </c:pt>
                      <c:pt idx="310">
                        <c:v>130</c:v>
                      </c:pt>
                      <c:pt idx="311">
                        <c:v>131</c:v>
                      </c:pt>
                      <c:pt idx="312">
                        <c:v>132</c:v>
                      </c:pt>
                      <c:pt idx="313">
                        <c:v>133</c:v>
                      </c:pt>
                      <c:pt idx="314">
                        <c:v>134</c:v>
                      </c:pt>
                      <c:pt idx="315">
                        <c:v>135</c:v>
                      </c:pt>
                      <c:pt idx="316">
                        <c:v>136</c:v>
                      </c:pt>
                      <c:pt idx="317">
                        <c:v>137</c:v>
                      </c:pt>
                      <c:pt idx="318">
                        <c:v>138</c:v>
                      </c:pt>
                      <c:pt idx="319">
                        <c:v>139</c:v>
                      </c:pt>
                      <c:pt idx="320">
                        <c:v>140</c:v>
                      </c:pt>
                      <c:pt idx="321">
                        <c:v>141</c:v>
                      </c:pt>
                      <c:pt idx="322">
                        <c:v>142</c:v>
                      </c:pt>
                      <c:pt idx="323">
                        <c:v>143</c:v>
                      </c:pt>
                      <c:pt idx="324">
                        <c:v>144</c:v>
                      </c:pt>
                      <c:pt idx="325">
                        <c:v>145</c:v>
                      </c:pt>
                      <c:pt idx="326">
                        <c:v>146</c:v>
                      </c:pt>
                      <c:pt idx="327">
                        <c:v>147</c:v>
                      </c:pt>
                      <c:pt idx="328">
                        <c:v>148</c:v>
                      </c:pt>
                      <c:pt idx="329">
                        <c:v>149</c:v>
                      </c:pt>
                      <c:pt idx="330">
                        <c:v>150</c:v>
                      </c:pt>
                      <c:pt idx="331">
                        <c:v>151</c:v>
                      </c:pt>
                      <c:pt idx="332">
                        <c:v>152</c:v>
                      </c:pt>
                      <c:pt idx="333">
                        <c:v>153</c:v>
                      </c:pt>
                      <c:pt idx="334">
                        <c:v>154</c:v>
                      </c:pt>
                      <c:pt idx="335">
                        <c:v>155</c:v>
                      </c:pt>
                      <c:pt idx="336">
                        <c:v>156</c:v>
                      </c:pt>
                      <c:pt idx="337">
                        <c:v>157</c:v>
                      </c:pt>
                      <c:pt idx="338">
                        <c:v>158</c:v>
                      </c:pt>
                      <c:pt idx="339">
                        <c:v>159</c:v>
                      </c:pt>
                      <c:pt idx="340">
                        <c:v>160</c:v>
                      </c:pt>
                      <c:pt idx="341">
                        <c:v>161</c:v>
                      </c:pt>
                      <c:pt idx="342">
                        <c:v>162</c:v>
                      </c:pt>
                      <c:pt idx="343">
                        <c:v>163</c:v>
                      </c:pt>
                      <c:pt idx="344">
                        <c:v>164</c:v>
                      </c:pt>
                      <c:pt idx="345">
                        <c:v>165</c:v>
                      </c:pt>
                      <c:pt idx="346">
                        <c:v>166</c:v>
                      </c:pt>
                      <c:pt idx="347">
                        <c:v>167</c:v>
                      </c:pt>
                      <c:pt idx="348">
                        <c:v>168</c:v>
                      </c:pt>
                      <c:pt idx="349">
                        <c:v>169</c:v>
                      </c:pt>
                      <c:pt idx="350">
                        <c:v>170</c:v>
                      </c:pt>
                      <c:pt idx="351">
                        <c:v>171</c:v>
                      </c:pt>
                      <c:pt idx="352">
                        <c:v>172</c:v>
                      </c:pt>
                      <c:pt idx="353">
                        <c:v>173</c:v>
                      </c:pt>
                      <c:pt idx="354">
                        <c:v>174</c:v>
                      </c:pt>
                      <c:pt idx="355">
                        <c:v>175</c:v>
                      </c:pt>
                      <c:pt idx="356">
                        <c:v>176</c:v>
                      </c:pt>
                      <c:pt idx="357">
                        <c:v>177</c:v>
                      </c:pt>
                      <c:pt idx="358">
                        <c:v>178</c:v>
                      </c:pt>
                      <c:pt idx="359">
                        <c:v>179</c:v>
                      </c:pt>
                      <c:pt idx="360">
                        <c:v>180</c:v>
                      </c:pt>
                    </c:numCache>
                  </c:numRef>
                </c:xVal>
                <c:yVal>
                  <c:numRef>
                    <c:extLst xmlns:c15="http://schemas.microsoft.com/office/drawing/2012/chart">
                      <c:ext xmlns:c15="http://schemas.microsoft.com/office/drawing/2012/chart" uri="{02D57815-91ED-43cb-92C2-25804820EDAC}">
                        <c15:formulaRef>
                          <c15:sqref>'Polytropic Index Model'!$N$4:$N$364</c15:sqref>
                        </c15:formulaRef>
                      </c:ext>
                    </c:extLst>
                    <c:numCache>
                      <c:formatCode>0.000</c:formatCode>
                      <c:ptCount val="361"/>
                      <c:pt idx="0">
                        <c:v>-3.388111645958864</c:v>
                      </c:pt>
                      <c:pt idx="1">
                        <c:v>-12.69895175875194</c:v>
                      </c:pt>
                      <c:pt idx="2">
                        <c:v>38.044711833746405</c:v>
                      </c:pt>
                      <c:pt idx="3">
                        <c:v>0</c:v>
                      </c:pt>
                      <c:pt idx="4">
                        <c:v>9.4891248087801809</c:v>
                      </c:pt>
                      <c:pt idx="5">
                        <c:v>1.5547299154651928</c:v>
                      </c:pt>
                      <c:pt idx="6">
                        <c:v>5.0444249345380943</c:v>
                      </c:pt>
                      <c:pt idx="7">
                        <c:v>2.5167327442005427</c:v>
                      </c:pt>
                      <c:pt idx="8">
                        <c:v>2.8389081532546161</c:v>
                      </c:pt>
                      <c:pt idx="9">
                        <c:v>0</c:v>
                      </c:pt>
                      <c:pt idx="10">
                        <c:v>2.5029492776515276</c:v>
                      </c:pt>
                      <c:pt idx="11">
                        <c:v>1.4685583108492772</c:v>
                      </c:pt>
                      <c:pt idx="12">
                        <c:v>1.8844024384568434</c:v>
                      </c:pt>
                      <c:pt idx="13">
                        <c:v>1.2114348155326768</c:v>
                      </c:pt>
                      <c:pt idx="14">
                        <c:v>1.5409535003353791</c:v>
                      </c:pt>
                      <c:pt idx="15">
                        <c:v>2.5697123499279471</c:v>
                      </c:pt>
                      <c:pt idx="16">
                        <c:v>1.2286461824347676</c:v>
                      </c:pt>
                      <c:pt idx="17">
                        <c:v>1.7487592955189983</c:v>
                      </c:pt>
                      <c:pt idx="18">
                        <c:v>1.2400236552873585</c:v>
                      </c:pt>
                      <c:pt idx="19">
                        <c:v>0.7716166029281839</c:v>
                      </c:pt>
                      <c:pt idx="20">
                        <c:v>1.012343897839419</c:v>
                      </c:pt>
                      <c:pt idx="21">
                        <c:v>0.89644629011285604</c:v>
                      </c:pt>
                      <c:pt idx="22">
                        <c:v>1.2991728930443465</c:v>
                      </c:pt>
                      <c:pt idx="23">
                        <c:v>1.2267194612231096</c:v>
                      </c:pt>
                      <c:pt idx="24">
                        <c:v>1.3516592532512011</c:v>
                      </c:pt>
                      <c:pt idx="25">
                        <c:v>0.83601263340230092</c:v>
                      </c:pt>
                      <c:pt idx="26">
                        <c:v>1.2711649812585191</c:v>
                      </c:pt>
                      <c:pt idx="27">
                        <c:v>0.71375134965872777</c:v>
                      </c:pt>
                      <c:pt idx="28">
                        <c:v>1.215153640113491</c:v>
                      </c:pt>
                      <c:pt idx="29">
                        <c:v>1.0669466168087995</c:v>
                      </c:pt>
                      <c:pt idx="30">
                        <c:v>1.2854992442703073</c:v>
                      </c:pt>
                      <c:pt idx="31">
                        <c:v>1.4546044434000307</c:v>
                      </c:pt>
                      <c:pt idx="32">
                        <c:v>0.98305988669656696</c:v>
                      </c:pt>
                      <c:pt idx="33">
                        <c:v>0.98215302182262532</c:v>
                      </c:pt>
                      <c:pt idx="34">
                        <c:v>1.0648882072807111</c:v>
                      </c:pt>
                      <c:pt idx="35">
                        <c:v>0.87690919941929291</c:v>
                      </c:pt>
                      <c:pt idx="36">
                        <c:v>1.3343404862941293</c:v>
                      </c:pt>
                      <c:pt idx="37">
                        <c:v>0.97920135121996132</c:v>
                      </c:pt>
                      <c:pt idx="38">
                        <c:v>0.98271485704981121</c:v>
                      </c:pt>
                      <c:pt idx="39">
                        <c:v>1.0412110249435502</c:v>
                      </c:pt>
                      <c:pt idx="40">
                        <c:v>1.3370179439801377</c:v>
                      </c:pt>
                      <c:pt idx="41">
                        <c:v>1.2584753579550234</c:v>
                      </c:pt>
                      <c:pt idx="42">
                        <c:v>1.3344471425499762</c:v>
                      </c:pt>
                      <c:pt idx="43">
                        <c:v>1.0677601401901531</c:v>
                      </c:pt>
                      <c:pt idx="44">
                        <c:v>1.6363033077277493</c:v>
                      </c:pt>
                      <c:pt idx="45">
                        <c:v>1.1450619804320359</c:v>
                      </c:pt>
                      <c:pt idx="46">
                        <c:v>1.6296466925380126</c:v>
                      </c:pt>
                      <c:pt idx="47">
                        <c:v>1.3568963431239076</c:v>
                      </c:pt>
                      <c:pt idx="48">
                        <c:v>1.1262574783598072</c:v>
                      </c:pt>
                      <c:pt idx="49">
                        <c:v>1.4285640450201298</c:v>
                      </c:pt>
                      <c:pt idx="50">
                        <c:v>0.79826291218003509</c:v>
                      </c:pt>
                      <c:pt idx="51">
                        <c:v>1.729574688131698</c:v>
                      </c:pt>
                      <c:pt idx="52">
                        <c:v>1.4344742926558025</c:v>
                      </c:pt>
                      <c:pt idx="53">
                        <c:v>1.4040986146030063</c:v>
                      </c:pt>
                      <c:pt idx="54">
                        <c:v>1.456990295748728</c:v>
                      </c:pt>
                      <c:pt idx="55">
                        <c:v>1.1515382561151883</c:v>
                      </c:pt>
                      <c:pt idx="56">
                        <c:v>1.3600004976949929</c:v>
                      </c:pt>
                      <c:pt idx="57">
                        <c:v>1.2346468842129932</c:v>
                      </c:pt>
                      <c:pt idx="58">
                        <c:v>1.3418919441108772</c:v>
                      </c:pt>
                      <c:pt idx="59">
                        <c:v>1.152667949493503</c:v>
                      </c:pt>
                      <c:pt idx="60">
                        <c:v>1.3585456964199334</c:v>
                      </c:pt>
                      <c:pt idx="61">
                        <c:v>1.3058401271410549</c:v>
                      </c:pt>
                      <c:pt idx="62">
                        <c:v>1.5492936005679172</c:v>
                      </c:pt>
                      <c:pt idx="63">
                        <c:v>1.4096381482330598</c:v>
                      </c:pt>
                      <c:pt idx="64">
                        <c:v>1.3873488865300019</c:v>
                      </c:pt>
                      <c:pt idx="65">
                        <c:v>1.2134162750083035</c:v>
                      </c:pt>
                      <c:pt idx="66">
                        <c:v>1.4064456847386606</c:v>
                      </c:pt>
                      <c:pt idx="67">
                        <c:v>1.2514311700543332</c:v>
                      </c:pt>
                      <c:pt idx="68">
                        <c:v>1.3209313038323454</c:v>
                      </c:pt>
                      <c:pt idx="69">
                        <c:v>1.4587363736200099</c:v>
                      </c:pt>
                      <c:pt idx="70">
                        <c:v>1.5002687760216962</c:v>
                      </c:pt>
                      <c:pt idx="71">
                        <c:v>1.3536501128717442</c:v>
                      </c:pt>
                      <c:pt idx="72">
                        <c:v>1.4245489589131599</c:v>
                      </c:pt>
                      <c:pt idx="73">
                        <c:v>1.3625565701582611</c:v>
                      </c:pt>
                      <c:pt idx="74">
                        <c:v>1.3613245374330896</c:v>
                      </c:pt>
                      <c:pt idx="75">
                        <c:v>1.3725485955895687</c:v>
                      </c:pt>
                      <c:pt idx="76">
                        <c:v>1.2766678148075306</c:v>
                      </c:pt>
                      <c:pt idx="77">
                        <c:v>1.4548930066711983</c:v>
                      </c:pt>
                      <c:pt idx="78">
                        <c:v>1.4803058735526444</c:v>
                      </c:pt>
                      <c:pt idx="79">
                        <c:v>1.4737936469413868</c:v>
                      </c:pt>
                      <c:pt idx="80">
                        <c:v>1.499899463893102</c:v>
                      </c:pt>
                      <c:pt idx="81">
                        <c:v>1.3735369927845977</c:v>
                      </c:pt>
                      <c:pt idx="82">
                        <c:v>1.3243800798187308</c:v>
                      </c:pt>
                      <c:pt idx="83">
                        <c:v>1.4173695736570306</c:v>
                      </c:pt>
                      <c:pt idx="84">
                        <c:v>1.369647966148571</c:v>
                      </c:pt>
                      <c:pt idx="85">
                        <c:v>1.3854191515898424</c:v>
                      </c:pt>
                      <c:pt idx="86">
                        <c:v>1.4968895626154903</c:v>
                      </c:pt>
                      <c:pt idx="87">
                        <c:v>1.4121407742091903</c:v>
                      </c:pt>
                      <c:pt idx="88">
                        <c:v>1.4169370655762834</c:v>
                      </c:pt>
                      <c:pt idx="89">
                        <c:v>1.3359354474554346</c:v>
                      </c:pt>
                      <c:pt idx="90">
                        <c:v>1.3262750026970251</c:v>
                      </c:pt>
                      <c:pt idx="91">
                        <c:v>1.3011480774583548</c:v>
                      </c:pt>
                      <c:pt idx="92">
                        <c:v>1.3255949361730393</c:v>
                      </c:pt>
                      <c:pt idx="93">
                        <c:v>1.3608659245153565</c:v>
                      </c:pt>
                      <c:pt idx="94">
                        <c:v>1.3811849493265353</c:v>
                      </c:pt>
                      <c:pt idx="95">
                        <c:v>1.3278186699746493</c:v>
                      </c:pt>
                      <c:pt idx="96">
                        <c:v>1.2093331276869441</c:v>
                      </c:pt>
                      <c:pt idx="97">
                        <c:v>1.2412779076248062</c:v>
                      </c:pt>
                      <c:pt idx="98">
                        <c:v>1.3306382431588319</c:v>
                      </c:pt>
                      <c:pt idx="99">
                        <c:v>1.3096091099805427</c:v>
                      </c:pt>
                      <c:pt idx="100">
                        <c:v>1.3689391374587561</c:v>
                      </c:pt>
                      <c:pt idx="101">
                        <c:v>1.330733163364618</c:v>
                      </c:pt>
                      <c:pt idx="102">
                        <c:v>1.2402864450132585</c:v>
                      </c:pt>
                      <c:pt idx="103">
                        <c:v>1.2034450328910256</c:v>
                      </c:pt>
                      <c:pt idx="104">
                        <c:v>1.1984852894099713</c:v>
                      </c:pt>
                      <c:pt idx="105">
                        <c:v>1.2452291418619148</c:v>
                      </c:pt>
                      <c:pt idx="106">
                        <c:v>1.2579739245127528</c:v>
                      </c:pt>
                      <c:pt idx="107">
                        <c:v>1.3127226869592925</c:v>
                      </c:pt>
                      <c:pt idx="108">
                        <c:v>1.2358050675395913</c:v>
                      </c:pt>
                      <c:pt idx="109">
                        <c:v>1.2048113140818257</c:v>
                      </c:pt>
                      <c:pt idx="110">
                        <c:v>1.2706866288734764</c:v>
                      </c:pt>
                      <c:pt idx="111">
                        <c:v>1.3083259873442532</c:v>
                      </c:pt>
                      <c:pt idx="112">
                        <c:v>1.3067346332604841</c:v>
                      </c:pt>
                      <c:pt idx="113">
                        <c:v>1.281003676528041</c:v>
                      </c:pt>
                      <c:pt idx="114">
                        <c:v>1.2470812799902562</c:v>
                      </c:pt>
                      <c:pt idx="115">
                        <c:v>1.2715151887671672</c:v>
                      </c:pt>
                      <c:pt idx="116">
                        <c:v>1.3135255014689311</c:v>
                      </c:pt>
                      <c:pt idx="117">
                        <c:v>1.2805928340215011</c:v>
                      </c:pt>
                      <c:pt idx="118">
                        <c:v>1.328578408385898</c:v>
                      </c:pt>
                      <c:pt idx="119">
                        <c:v>1.3046461744365787</c:v>
                      </c:pt>
                      <c:pt idx="120">
                        <c:v>1.3633903810887602</c:v>
                      </c:pt>
                      <c:pt idx="121">
                        <c:v>1.2992218529053263</c:v>
                      </c:pt>
                      <c:pt idx="122">
                        <c:v>1.3108162616909567</c:v>
                      </c:pt>
                      <c:pt idx="123">
                        <c:v>1.3263083881906055</c:v>
                      </c:pt>
                      <c:pt idx="124">
                        <c:v>1.379165702638584</c:v>
                      </c:pt>
                      <c:pt idx="125">
                        <c:v>1.3541770627090017</c:v>
                      </c:pt>
                      <c:pt idx="126">
                        <c:v>1.3335306359030983</c:v>
                      </c:pt>
                      <c:pt idx="127">
                        <c:v>1.3381978086273951</c:v>
                      </c:pt>
                      <c:pt idx="128">
                        <c:v>1.3822577430643441</c:v>
                      </c:pt>
                      <c:pt idx="129">
                        <c:v>1.4024805671678922</c:v>
                      </c:pt>
                      <c:pt idx="130">
                        <c:v>1.3856583074197717</c:v>
                      </c:pt>
                      <c:pt idx="131">
                        <c:v>1.3756495779116122</c:v>
                      </c:pt>
                      <c:pt idx="132">
                        <c:v>1.3907495373781833</c:v>
                      </c:pt>
                      <c:pt idx="133">
                        <c:v>1.3915612748440098</c:v>
                      </c:pt>
                      <c:pt idx="134">
                        <c:v>1.3957206354736373</c:v>
                      </c:pt>
                      <c:pt idx="135">
                        <c:v>1.387983992406294</c:v>
                      </c:pt>
                      <c:pt idx="136">
                        <c:v>1.4241697362380972</c:v>
                      </c:pt>
                      <c:pt idx="137">
                        <c:v>1.4186366397809376</c:v>
                      </c:pt>
                      <c:pt idx="138">
                        <c:v>1.368797991318998</c:v>
                      </c:pt>
                      <c:pt idx="139">
                        <c:v>1.3489217126481283</c:v>
                      </c:pt>
                      <c:pt idx="140">
                        <c:v>1.3854602957725641</c:v>
                      </c:pt>
                      <c:pt idx="141">
                        <c:v>1.3678625014984205</c:v>
                      </c:pt>
                      <c:pt idx="142">
                        <c:v>1.3151914235061051</c:v>
                      </c:pt>
                      <c:pt idx="143">
                        <c:v>1.3724691567752867</c:v>
                      </c:pt>
                      <c:pt idx="144">
                        <c:v>1.3968979323170714</c:v>
                      </c:pt>
                      <c:pt idx="145">
                        <c:v>1.2646928129194484</c:v>
                      </c:pt>
                      <c:pt idx="146">
                        <c:v>1.2779577698869158</c:v>
                      </c:pt>
                      <c:pt idx="147">
                        <c:v>1.323412039070645</c:v>
                      </c:pt>
                      <c:pt idx="148">
                        <c:v>1.2925265914874913</c:v>
                      </c:pt>
                      <c:pt idx="149">
                        <c:v>1.2497198686903168</c:v>
                      </c:pt>
                      <c:pt idx="150">
                        <c:v>1.2614567065525455</c:v>
                      </c:pt>
                      <c:pt idx="151">
                        <c:v>1.2662673168236662</c:v>
                      </c:pt>
                      <c:pt idx="152">
                        <c:v>1.236310882422186</c:v>
                      </c:pt>
                      <c:pt idx="153">
                        <c:v>1.2266371113907106</c:v>
                      </c:pt>
                      <c:pt idx="154">
                        <c:v>1.2668900700732448</c:v>
                      </c:pt>
                      <c:pt idx="155">
                        <c:v>1.248855835252392</c:v>
                      </c:pt>
                      <c:pt idx="156">
                        <c:v>1.2030119756332904</c:v>
                      </c:pt>
                      <c:pt idx="157">
                        <c:v>1.2749868356786809</c:v>
                      </c:pt>
                      <c:pt idx="158">
                        <c:v>1.2932827227427206</c:v>
                      </c:pt>
                      <c:pt idx="159">
                        <c:v>1.239608447346412</c:v>
                      </c:pt>
                      <c:pt idx="160">
                        <c:v>1.2594450159506436</c:v>
                      </c:pt>
                      <c:pt idx="161">
                        <c:v>1.2837290855583738</c:v>
                      </c:pt>
                      <c:pt idx="162">
                        <c:v>1.231049141991865</c:v>
                      </c:pt>
                      <c:pt idx="163">
                        <c:v>1.2540950720540958</c:v>
                      </c:pt>
                      <c:pt idx="164">
                        <c:v>1.2930743772365956</c:v>
                      </c:pt>
                      <c:pt idx="165">
                        <c:v>1.2489767246499264</c:v>
                      </c:pt>
                      <c:pt idx="166">
                        <c:v>1.2313887855986985</c:v>
                      </c:pt>
                      <c:pt idx="167">
                        <c:v>1.2926083922881433</c:v>
                      </c:pt>
                      <c:pt idx="168">
                        <c:v>1.2288626982224391</c:v>
                      </c:pt>
                      <c:pt idx="169">
                        <c:v>1.2543312298427229</c:v>
                      </c:pt>
                      <c:pt idx="170">
                        <c:v>1.329446109414125</c:v>
                      </c:pt>
                      <c:pt idx="171">
                        <c:v>1.2418115443990481</c:v>
                      </c:pt>
                      <c:pt idx="172">
                        <c:v>1.2248951246373807</c:v>
                      </c:pt>
                      <c:pt idx="173">
                        <c:v>1.2830608621826809</c:v>
                      </c:pt>
                      <c:pt idx="174">
                        <c:v>1.2048984245485779</c:v>
                      </c:pt>
                      <c:pt idx="175">
                        <c:v>1.1265202905297669</c:v>
                      </c:pt>
                      <c:pt idx="176">
                        <c:v>1.2132691955568824</c:v>
                      </c:pt>
                      <c:pt idx="177">
                        <c:v>1.0535181230850341</c:v>
                      </c:pt>
                      <c:pt idx="178">
                        <c:v>0.92992270587627635</c:v>
                      </c:pt>
                      <c:pt idx="179">
                        <c:v>1.4573484357898605</c:v>
                      </c:pt>
                      <c:pt idx="180">
                        <c:v>0.74691354820567779</c:v>
                      </c:pt>
                      <c:pt idx="181">
                        <c:v>0.85726737438131162</c:v>
                      </c:pt>
                      <c:pt idx="182">
                        <c:v>0.62781080920701249</c:v>
                      </c:pt>
                      <c:pt idx="183">
                        <c:v>0.69526530123969388</c:v>
                      </c:pt>
                      <c:pt idx="184">
                        <c:v>0.48899811498156648</c:v>
                      </c:pt>
                      <c:pt idx="185">
                        <c:v>0.30952749166838789</c:v>
                      </c:pt>
                      <c:pt idx="186">
                        <c:v>0.17373887505871646</c:v>
                      </c:pt>
                      <c:pt idx="187">
                        <c:v>-1.3465273809804662E-2</c:v>
                      </c:pt>
                      <c:pt idx="188">
                        <c:v>-0.19935517712954023</c:v>
                      </c:pt>
                      <c:pt idx="189">
                        <c:v>-0.36483616956963649</c:v>
                      </c:pt>
                      <c:pt idx="190">
                        <c:v>-0.54099735268755589</c:v>
                      </c:pt>
                      <c:pt idx="191">
                        <c:v>-0.68386668363958314</c:v>
                      </c:pt>
                      <c:pt idx="192">
                        <c:v>-0.81331177339868421</c:v>
                      </c:pt>
                      <c:pt idx="193">
                        <c:v>-0.97479175036533261</c:v>
                      </c:pt>
                      <c:pt idx="194">
                        <c:v>-1.0756978851685781</c:v>
                      </c:pt>
                      <c:pt idx="195">
                        <c:v>-1.1907924818946791</c:v>
                      </c:pt>
                      <c:pt idx="196">
                        <c:v>-1.3002927962231019</c:v>
                      </c:pt>
                      <c:pt idx="197">
                        <c:v>-1.3920163784614143</c:v>
                      </c:pt>
                      <c:pt idx="198">
                        <c:v>-1.4355131510336454</c:v>
                      </c:pt>
                      <c:pt idx="199">
                        <c:v>-1.4357792138512881</c:v>
                      </c:pt>
                      <c:pt idx="200">
                        <c:v>-1.4178238342870135</c:v>
                      </c:pt>
                      <c:pt idx="201">
                        <c:v>-1.3857071876856766</c:v>
                      </c:pt>
                      <c:pt idx="202">
                        <c:v>-1.2990006222258643</c:v>
                      </c:pt>
                      <c:pt idx="203">
                        <c:v>-1.187769852549388</c:v>
                      </c:pt>
                      <c:pt idx="204">
                        <c:v>-1.0696848222573845</c:v>
                      </c:pt>
                      <c:pt idx="205">
                        <c:v>-0.94104195370128685</c:v>
                      </c:pt>
                      <c:pt idx="206">
                        <c:v>-0.79745066085140337</c:v>
                      </c:pt>
                      <c:pt idx="207">
                        <c:v>-0.65510001123122952</c:v>
                      </c:pt>
                      <c:pt idx="208">
                        <c:v>-0.50104991446212166</c:v>
                      </c:pt>
                      <c:pt idx="209">
                        <c:v>-0.34490951156142885</c:v>
                      </c:pt>
                      <c:pt idx="210">
                        <c:v>-0.21901979576344305</c:v>
                      </c:pt>
                      <c:pt idx="211">
                        <c:v>-7.683882710248921E-2</c:v>
                      </c:pt>
                      <c:pt idx="212">
                        <c:v>5.9320131415702464E-2</c:v>
                      </c:pt>
                      <c:pt idx="213">
                        <c:v>0.15984755606456033</c:v>
                      </c:pt>
                      <c:pt idx="214">
                        <c:v>0.29099507877636088</c:v>
                      </c:pt>
                      <c:pt idx="215">
                        <c:v>0.37923512547150406</c:v>
                      </c:pt>
                      <c:pt idx="216">
                        <c:v>0.46917079695678149</c:v>
                      </c:pt>
                      <c:pt idx="217">
                        <c:v>0.56937696803248872</c:v>
                      </c:pt>
                      <c:pt idx="218">
                        <c:v>0.64469489910967004</c:v>
                      </c:pt>
                      <c:pt idx="219">
                        <c:v>0.71907703707652237</c:v>
                      </c:pt>
                      <c:pt idx="220">
                        <c:v>0.79218106368350261</c:v>
                      </c:pt>
                      <c:pt idx="221">
                        <c:v>0.83712766862638355</c:v>
                      </c:pt>
                      <c:pt idx="222">
                        <c:v>0.86184060944508556</c:v>
                      </c:pt>
                      <c:pt idx="223">
                        <c:v>0.91787374567902613</c:v>
                      </c:pt>
                      <c:pt idx="224">
                        <c:v>0.93413499804694133</c:v>
                      </c:pt>
                      <c:pt idx="225">
                        <c:v>0.95595600062121466</c:v>
                      </c:pt>
                      <c:pt idx="226">
                        <c:v>1.0132757216615791</c:v>
                      </c:pt>
                      <c:pt idx="227">
                        <c:v>1.007168483756262</c:v>
                      </c:pt>
                      <c:pt idx="228">
                        <c:v>1.0246128845700111</c:v>
                      </c:pt>
                      <c:pt idx="229">
                        <c:v>1.0778355253329592</c:v>
                      </c:pt>
                      <c:pt idx="230">
                        <c:v>1.110727021686023</c:v>
                      </c:pt>
                      <c:pt idx="231">
                        <c:v>1.1033923129463146</c:v>
                      </c:pt>
                      <c:pt idx="232">
                        <c:v>1.1331656449927223</c:v>
                      </c:pt>
                      <c:pt idx="233">
                        <c:v>1.1389599970673596</c:v>
                      </c:pt>
                      <c:pt idx="234">
                        <c:v>1.1309553182236756</c:v>
                      </c:pt>
                      <c:pt idx="235">
                        <c:v>1.1662431314829704</c:v>
                      </c:pt>
                      <c:pt idx="236">
                        <c:v>1.1601880971945377</c:v>
                      </c:pt>
                      <c:pt idx="237">
                        <c:v>1.2013297945920502</c:v>
                      </c:pt>
                      <c:pt idx="238">
                        <c:v>1.210341492564414</c:v>
                      </c:pt>
                      <c:pt idx="239">
                        <c:v>1.2051020899875573</c:v>
                      </c:pt>
                      <c:pt idx="240">
                        <c:v>1.2069690006077565</c:v>
                      </c:pt>
                      <c:pt idx="241">
                        <c:v>1.2329652394784067</c:v>
                      </c:pt>
                      <c:pt idx="242">
                        <c:v>1.2094337180690811</c:v>
                      </c:pt>
                      <c:pt idx="243">
                        <c:v>1.2666686359582695</c:v>
                      </c:pt>
                      <c:pt idx="244">
                        <c:v>1.2763995759540092</c:v>
                      </c:pt>
                      <c:pt idx="245">
                        <c:v>1.2617080926751272</c:v>
                      </c:pt>
                      <c:pt idx="246">
                        <c:v>1.270752848468631</c:v>
                      </c:pt>
                      <c:pt idx="247">
                        <c:v>1.2835614647504208</c:v>
                      </c:pt>
                      <c:pt idx="248">
                        <c:v>1.2764874804113073</c:v>
                      </c:pt>
                      <c:pt idx="249">
                        <c:v>1.3234159697328594</c:v>
                      </c:pt>
                      <c:pt idx="250">
                        <c:v>1.3208519840135531</c:v>
                      </c:pt>
                      <c:pt idx="251">
                        <c:v>1.3336347692539805</c:v>
                      </c:pt>
                      <c:pt idx="252">
                        <c:v>1.319183674698311</c:v>
                      </c:pt>
                      <c:pt idx="253">
                        <c:v>1.2911723480151867</c:v>
                      </c:pt>
                      <c:pt idx="254">
                        <c:v>1.3338141467009401</c:v>
                      </c:pt>
                      <c:pt idx="255">
                        <c:v>1.3199438995514317</c:v>
                      </c:pt>
                      <c:pt idx="256">
                        <c:v>1.3160354672480288</c:v>
                      </c:pt>
                      <c:pt idx="257">
                        <c:v>1.3454837820542072</c:v>
                      </c:pt>
                      <c:pt idx="258">
                        <c:v>1.3023573825411201</c:v>
                      </c:pt>
                      <c:pt idx="259">
                        <c:v>1.2657712186103809</c:v>
                      </c:pt>
                      <c:pt idx="260">
                        <c:v>1.2926726441622873</c:v>
                      </c:pt>
                      <c:pt idx="261">
                        <c:v>1.2737226593375313</c:v>
                      </c:pt>
                      <c:pt idx="262">
                        <c:v>1.2661032934360339</c:v>
                      </c:pt>
                      <c:pt idx="263">
                        <c:v>1.289019264695632</c:v>
                      </c:pt>
                      <c:pt idx="264">
                        <c:v>1.2902876521570856</c:v>
                      </c:pt>
                      <c:pt idx="265">
                        <c:v>1.2077754665482168</c:v>
                      </c:pt>
                      <c:pt idx="266">
                        <c:v>1.2389144538408072</c:v>
                      </c:pt>
                      <c:pt idx="267">
                        <c:v>1.2338680331473186</c:v>
                      </c:pt>
                      <c:pt idx="268">
                        <c:v>1.2103953002623298</c:v>
                      </c:pt>
                      <c:pt idx="269">
                        <c:v>1.2232996644282288</c:v>
                      </c:pt>
                      <c:pt idx="270">
                        <c:v>1.2111452695005676</c:v>
                      </c:pt>
                      <c:pt idx="271">
                        <c:v>1.1810053676347818</c:v>
                      </c:pt>
                      <c:pt idx="272">
                        <c:v>1.1899158246567907</c:v>
                      </c:pt>
                      <c:pt idx="273">
                        <c:v>1.2098154888428139</c:v>
                      </c:pt>
                      <c:pt idx="274">
                        <c:v>1.2074754033255863</c:v>
                      </c:pt>
                      <c:pt idx="275">
                        <c:v>1.1830478575542775</c:v>
                      </c:pt>
                      <c:pt idx="276">
                        <c:v>1.1856529490167309</c:v>
                      </c:pt>
                      <c:pt idx="277">
                        <c:v>1.2351216243038781</c:v>
                      </c:pt>
                      <c:pt idx="278">
                        <c:v>1.2183789937220264</c:v>
                      </c:pt>
                      <c:pt idx="279">
                        <c:v>1.2040028462471206</c:v>
                      </c:pt>
                      <c:pt idx="280">
                        <c:v>1.2251020003755491</c:v>
                      </c:pt>
                      <c:pt idx="281">
                        <c:v>1.2303240260618742</c:v>
                      </c:pt>
                      <c:pt idx="282">
                        <c:v>1.2067927303208084</c:v>
                      </c:pt>
                      <c:pt idx="283">
                        <c:v>1.2079244455229985</c:v>
                      </c:pt>
                      <c:pt idx="284">
                        <c:v>1.2543909297261224</c:v>
                      </c:pt>
                      <c:pt idx="285">
                        <c:v>1.2365203943053662</c:v>
                      </c:pt>
                      <c:pt idx="286">
                        <c:v>1.203292908349326</c:v>
                      </c:pt>
                      <c:pt idx="287">
                        <c:v>1.2581000612244033</c:v>
                      </c:pt>
                      <c:pt idx="288">
                        <c:v>1.2478532996611886</c:v>
                      </c:pt>
                      <c:pt idx="289">
                        <c:v>1.2707034352546236</c:v>
                      </c:pt>
                      <c:pt idx="290">
                        <c:v>1.3019360256064549</c:v>
                      </c:pt>
                      <c:pt idx="291">
                        <c:v>1.3252805301160739</c:v>
                      </c:pt>
                      <c:pt idx="292">
                        <c:v>1.260075509901794</c:v>
                      </c:pt>
                      <c:pt idx="293">
                        <c:v>1.2765299188375672</c:v>
                      </c:pt>
                      <c:pt idx="294">
                        <c:v>1.3181501814615353</c:v>
                      </c:pt>
                      <c:pt idx="295">
                        <c:v>1.2864837244745435</c:v>
                      </c:pt>
                      <c:pt idx="296">
                        <c:v>1.2601542028426347</c:v>
                      </c:pt>
                      <c:pt idx="297">
                        <c:v>1.2677283502963033</c:v>
                      </c:pt>
                      <c:pt idx="298">
                        <c:v>1.2889607063373196</c:v>
                      </c:pt>
                      <c:pt idx="299">
                        <c:v>1.2844260323853309</c:v>
                      </c:pt>
                      <c:pt idx="300">
                        <c:v>1.3018415414909714</c:v>
                      </c:pt>
                      <c:pt idx="301">
                        <c:v>1.3535133707302669</c:v>
                      </c:pt>
                      <c:pt idx="302">
                        <c:v>1.3683427117620643</c:v>
                      </c:pt>
                      <c:pt idx="303">
                        <c:v>1.2928730133406323</c:v>
                      </c:pt>
                      <c:pt idx="304">
                        <c:v>1.3836482432536916</c:v>
                      </c:pt>
                      <c:pt idx="305">
                        <c:v>1.3993106468262888</c:v>
                      </c:pt>
                      <c:pt idx="306">
                        <c:v>1.4089621328154522</c:v>
                      </c:pt>
                      <c:pt idx="307">
                        <c:v>1.3717068430256834</c:v>
                      </c:pt>
                      <c:pt idx="308">
                        <c:v>1.4567087820726905</c:v>
                      </c:pt>
                      <c:pt idx="309">
                        <c:v>1.4537038414943204</c:v>
                      </c:pt>
                      <c:pt idx="310">
                        <c:v>1.4444925019791934</c:v>
                      </c:pt>
                      <c:pt idx="311">
                        <c:v>1.4774217016917994</c:v>
                      </c:pt>
                      <c:pt idx="312">
                        <c:v>1.5067299566825409</c:v>
                      </c:pt>
                      <c:pt idx="313">
                        <c:v>1.5324163329843037</c:v>
                      </c:pt>
                      <c:pt idx="314">
                        <c:v>1.545729011970371</c:v>
                      </c:pt>
                      <c:pt idx="315">
                        <c:v>1.5533406692575815</c:v>
                      </c:pt>
                      <c:pt idx="316">
                        <c:v>1.5741442767216163</c:v>
                      </c:pt>
                      <c:pt idx="317">
                        <c:v>1.5417136442532942</c:v>
                      </c:pt>
                      <c:pt idx="318">
                        <c:v>1.5956171967722736</c:v>
                      </c:pt>
                      <c:pt idx="319">
                        <c:v>1.6054810327103244</c:v>
                      </c:pt>
                      <c:pt idx="320">
                        <c:v>1.6033213438365841</c:v>
                      </c:pt>
                      <c:pt idx="321">
                        <c:v>1.6725523583810944</c:v>
                      </c:pt>
                      <c:pt idx="322">
                        <c:v>1.634935524899497</c:v>
                      </c:pt>
                      <c:pt idx="323">
                        <c:v>1.7677389231288965</c:v>
                      </c:pt>
                      <c:pt idx="324">
                        <c:v>1.7340384155917694</c:v>
                      </c:pt>
                      <c:pt idx="325">
                        <c:v>1.7671478918487831</c:v>
                      </c:pt>
                      <c:pt idx="326">
                        <c:v>1.7954276914194762</c:v>
                      </c:pt>
                      <c:pt idx="327">
                        <c:v>1.9067713557785035</c:v>
                      </c:pt>
                      <c:pt idx="328">
                        <c:v>1.9115203078381824</c:v>
                      </c:pt>
                      <c:pt idx="329">
                        <c:v>2.0435486490707282</c:v>
                      </c:pt>
                      <c:pt idx="330">
                        <c:v>2.1510333403368165</c:v>
                      </c:pt>
                      <c:pt idx="331">
                        <c:v>2.1591678101327112</c:v>
                      </c:pt>
                      <c:pt idx="332">
                        <c:v>2.2895520946195766</c:v>
                      </c:pt>
                      <c:pt idx="333">
                        <c:v>2.5318600756412164</c:v>
                      </c:pt>
                      <c:pt idx="334">
                        <c:v>2.8315359654003127</c:v>
                      </c:pt>
                      <c:pt idx="335">
                        <c:v>2.8057269142363119</c:v>
                      </c:pt>
                      <c:pt idx="336">
                        <c:v>3.0113355550896803</c:v>
                      </c:pt>
                      <c:pt idx="337">
                        <c:v>3.3191306919123904</c:v>
                      </c:pt>
                      <c:pt idx="338">
                        <c:v>3.7326113595599733</c:v>
                      </c:pt>
                      <c:pt idx="339">
                        <c:v>4.0615848644995314</c:v>
                      </c:pt>
                      <c:pt idx="340">
                        <c:v>4.3964856123738638</c:v>
                      </c:pt>
                      <c:pt idx="341">
                        <c:v>4.7637059888326245</c:v>
                      </c:pt>
                      <c:pt idx="342">
                        <c:v>5.2424897855390808</c:v>
                      </c:pt>
                      <c:pt idx="343">
                        <c:v>5.5308789462178858</c:v>
                      </c:pt>
                      <c:pt idx="344">
                        <c:v>6.2695120691714701</c:v>
                      </c:pt>
                      <c:pt idx="345">
                        <c:v>6.9672045876275392</c:v>
                      </c:pt>
                      <c:pt idx="346">
                        <c:v>7.4187852103128886</c:v>
                      </c:pt>
                      <c:pt idx="347">
                        <c:v>8.5587841405038461</c:v>
                      </c:pt>
                      <c:pt idx="348">
                        <c:v>9.5061417246950697</c:v>
                      </c:pt>
                      <c:pt idx="349">
                        <c:v>10.739835221616264</c:v>
                      </c:pt>
                      <c:pt idx="350">
                        <c:v>12.362644002456424</c:v>
                      </c:pt>
                      <c:pt idx="351">
                        <c:v>14.177913824617953</c:v>
                      </c:pt>
                      <c:pt idx="352">
                        <c:v>16.202962229783726</c:v>
                      </c:pt>
                      <c:pt idx="353">
                        <c:v>18.426312830127749</c:v>
                      </c:pt>
                      <c:pt idx="354">
                        <c:v>21.411101408110614</c:v>
                      </c:pt>
                      <c:pt idx="355">
                        <c:v>25.235364793362347</c:v>
                      </c:pt>
                      <c:pt idx="356">
                        <c:v>33.323685156223384</c:v>
                      </c:pt>
                      <c:pt idx="357">
                        <c:v>37.911020333066347</c:v>
                      </c:pt>
                      <c:pt idx="358">
                        <c:v>55.838689379802005</c:v>
                      </c:pt>
                      <c:pt idx="359">
                        <c:v>76.13130018730736</c:v>
                      </c:pt>
                      <c:pt idx="360">
                        <c:v>115.71650378296749</c:v>
                      </c:pt>
                    </c:numCache>
                  </c:numRef>
                </c:yVal>
                <c:smooth val="0"/>
                <c:extLst xmlns:c15="http://schemas.microsoft.com/office/drawing/2012/chart">
                  <c:ext xmlns:c16="http://schemas.microsoft.com/office/drawing/2014/chart" uri="{C3380CC4-5D6E-409C-BE32-E72D297353CC}">
                    <c16:uniqueId val="{00000006-06C5-41CD-A6F1-2A8BDE2B441C}"/>
                  </c:ext>
                </c:extLst>
              </c15:ser>
            </c15:filteredScatterSeries>
            <c15:filteredScatterSeries>
              <c15:ser>
                <c:idx val="4"/>
                <c:order val="4"/>
                <c:tx>
                  <c:strRef>
                    <c:extLst xmlns:c15="http://schemas.microsoft.com/office/drawing/2012/chart">
                      <c:ext xmlns:c15="http://schemas.microsoft.com/office/drawing/2012/chart" uri="{02D57815-91ED-43cb-92C2-25804820EDAC}">
                        <c15:formulaRef>
                          <c15:sqref>'Polytropic Index Model'!$O$3</c15:sqref>
                        </c15:formulaRef>
                      </c:ext>
                    </c:extLst>
                    <c:strCache>
                      <c:ptCount val="1"/>
                      <c:pt idx="0">
                        <c:v>n(g)5000</c:v>
                      </c:pt>
                    </c:strCache>
                  </c:strRef>
                </c:tx>
                <c:spPr>
                  <a:ln w="19050" cap="rnd">
                    <a:solidFill>
                      <a:schemeClr val="accent5"/>
                    </a:solidFill>
                    <a:round/>
                  </a:ln>
                  <a:effectLst/>
                </c:spPr>
                <c:marker>
                  <c:symbol val="none"/>
                </c:marker>
                <c:xVal>
                  <c:numRef>
                    <c:extLst xmlns:c15="http://schemas.microsoft.com/office/drawing/2012/chart">
                      <c:ext xmlns:c15="http://schemas.microsoft.com/office/drawing/2012/chart" uri="{02D57815-91ED-43cb-92C2-25804820EDAC}">
                        <c15:formulaRef>
                          <c15:sqref>'Polytropic Index Model'!$B$4:$B$364</c15:sqref>
                        </c15:formulaRef>
                      </c:ext>
                    </c:extLst>
                    <c:numCache>
                      <c:formatCode>General</c:formatCode>
                      <c:ptCount val="361"/>
                      <c:pt idx="0">
                        <c:v>-180</c:v>
                      </c:pt>
                      <c:pt idx="1">
                        <c:v>-179</c:v>
                      </c:pt>
                      <c:pt idx="2">
                        <c:v>-178</c:v>
                      </c:pt>
                      <c:pt idx="3">
                        <c:v>-177</c:v>
                      </c:pt>
                      <c:pt idx="4">
                        <c:v>-176</c:v>
                      </c:pt>
                      <c:pt idx="5">
                        <c:v>-175</c:v>
                      </c:pt>
                      <c:pt idx="6">
                        <c:v>-174</c:v>
                      </c:pt>
                      <c:pt idx="7">
                        <c:v>-173</c:v>
                      </c:pt>
                      <c:pt idx="8">
                        <c:v>-172</c:v>
                      </c:pt>
                      <c:pt idx="9">
                        <c:v>-171</c:v>
                      </c:pt>
                      <c:pt idx="10">
                        <c:v>-170</c:v>
                      </c:pt>
                      <c:pt idx="11">
                        <c:v>-169</c:v>
                      </c:pt>
                      <c:pt idx="12">
                        <c:v>-168</c:v>
                      </c:pt>
                      <c:pt idx="13">
                        <c:v>-167</c:v>
                      </c:pt>
                      <c:pt idx="14">
                        <c:v>-166</c:v>
                      </c:pt>
                      <c:pt idx="15">
                        <c:v>-165</c:v>
                      </c:pt>
                      <c:pt idx="16">
                        <c:v>-164</c:v>
                      </c:pt>
                      <c:pt idx="17">
                        <c:v>-163</c:v>
                      </c:pt>
                      <c:pt idx="18">
                        <c:v>-162</c:v>
                      </c:pt>
                      <c:pt idx="19">
                        <c:v>-161</c:v>
                      </c:pt>
                      <c:pt idx="20">
                        <c:v>-160</c:v>
                      </c:pt>
                      <c:pt idx="21">
                        <c:v>-159</c:v>
                      </c:pt>
                      <c:pt idx="22">
                        <c:v>-158</c:v>
                      </c:pt>
                      <c:pt idx="23">
                        <c:v>-157</c:v>
                      </c:pt>
                      <c:pt idx="24">
                        <c:v>-156</c:v>
                      </c:pt>
                      <c:pt idx="25">
                        <c:v>-155</c:v>
                      </c:pt>
                      <c:pt idx="26">
                        <c:v>-154</c:v>
                      </c:pt>
                      <c:pt idx="27">
                        <c:v>-153</c:v>
                      </c:pt>
                      <c:pt idx="28">
                        <c:v>-152</c:v>
                      </c:pt>
                      <c:pt idx="29">
                        <c:v>-151</c:v>
                      </c:pt>
                      <c:pt idx="30">
                        <c:v>-150</c:v>
                      </c:pt>
                      <c:pt idx="31">
                        <c:v>-149</c:v>
                      </c:pt>
                      <c:pt idx="32">
                        <c:v>-148</c:v>
                      </c:pt>
                      <c:pt idx="33">
                        <c:v>-147</c:v>
                      </c:pt>
                      <c:pt idx="34">
                        <c:v>-146</c:v>
                      </c:pt>
                      <c:pt idx="35">
                        <c:v>-145</c:v>
                      </c:pt>
                      <c:pt idx="36">
                        <c:v>-144</c:v>
                      </c:pt>
                      <c:pt idx="37">
                        <c:v>-143</c:v>
                      </c:pt>
                      <c:pt idx="38">
                        <c:v>-142</c:v>
                      </c:pt>
                      <c:pt idx="39">
                        <c:v>-141</c:v>
                      </c:pt>
                      <c:pt idx="40">
                        <c:v>-140</c:v>
                      </c:pt>
                      <c:pt idx="41">
                        <c:v>-139</c:v>
                      </c:pt>
                      <c:pt idx="42">
                        <c:v>-138</c:v>
                      </c:pt>
                      <c:pt idx="43">
                        <c:v>-137</c:v>
                      </c:pt>
                      <c:pt idx="44">
                        <c:v>-136</c:v>
                      </c:pt>
                      <c:pt idx="45">
                        <c:v>-135</c:v>
                      </c:pt>
                      <c:pt idx="46">
                        <c:v>-134</c:v>
                      </c:pt>
                      <c:pt idx="47">
                        <c:v>-133</c:v>
                      </c:pt>
                      <c:pt idx="48">
                        <c:v>-132</c:v>
                      </c:pt>
                      <c:pt idx="49">
                        <c:v>-131</c:v>
                      </c:pt>
                      <c:pt idx="50">
                        <c:v>-130</c:v>
                      </c:pt>
                      <c:pt idx="51">
                        <c:v>-129</c:v>
                      </c:pt>
                      <c:pt idx="52">
                        <c:v>-128</c:v>
                      </c:pt>
                      <c:pt idx="53">
                        <c:v>-127</c:v>
                      </c:pt>
                      <c:pt idx="54">
                        <c:v>-126</c:v>
                      </c:pt>
                      <c:pt idx="55">
                        <c:v>-125</c:v>
                      </c:pt>
                      <c:pt idx="56">
                        <c:v>-124</c:v>
                      </c:pt>
                      <c:pt idx="57">
                        <c:v>-123</c:v>
                      </c:pt>
                      <c:pt idx="58">
                        <c:v>-122</c:v>
                      </c:pt>
                      <c:pt idx="59">
                        <c:v>-121</c:v>
                      </c:pt>
                      <c:pt idx="60">
                        <c:v>-120</c:v>
                      </c:pt>
                      <c:pt idx="61">
                        <c:v>-119</c:v>
                      </c:pt>
                      <c:pt idx="62">
                        <c:v>-118</c:v>
                      </c:pt>
                      <c:pt idx="63">
                        <c:v>-117</c:v>
                      </c:pt>
                      <c:pt idx="64">
                        <c:v>-116</c:v>
                      </c:pt>
                      <c:pt idx="65">
                        <c:v>-115</c:v>
                      </c:pt>
                      <c:pt idx="66">
                        <c:v>-114</c:v>
                      </c:pt>
                      <c:pt idx="67">
                        <c:v>-113</c:v>
                      </c:pt>
                      <c:pt idx="68">
                        <c:v>-112</c:v>
                      </c:pt>
                      <c:pt idx="69">
                        <c:v>-111</c:v>
                      </c:pt>
                      <c:pt idx="70">
                        <c:v>-110</c:v>
                      </c:pt>
                      <c:pt idx="71">
                        <c:v>-109</c:v>
                      </c:pt>
                      <c:pt idx="72">
                        <c:v>-108</c:v>
                      </c:pt>
                      <c:pt idx="73">
                        <c:v>-107</c:v>
                      </c:pt>
                      <c:pt idx="74">
                        <c:v>-106</c:v>
                      </c:pt>
                      <c:pt idx="75">
                        <c:v>-105</c:v>
                      </c:pt>
                      <c:pt idx="76">
                        <c:v>-104</c:v>
                      </c:pt>
                      <c:pt idx="77">
                        <c:v>-103</c:v>
                      </c:pt>
                      <c:pt idx="78">
                        <c:v>-102</c:v>
                      </c:pt>
                      <c:pt idx="79">
                        <c:v>-101</c:v>
                      </c:pt>
                      <c:pt idx="80">
                        <c:v>-100</c:v>
                      </c:pt>
                      <c:pt idx="81">
                        <c:v>-99</c:v>
                      </c:pt>
                      <c:pt idx="82">
                        <c:v>-98</c:v>
                      </c:pt>
                      <c:pt idx="83">
                        <c:v>-97</c:v>
                      </c:pt>
                      <c:pt idx="84">
                        <c:v>-96</c:v>
                      </c:pt>
                      <c:pt idx="85">
                        <c:v>-95</c:v>
                      </c:pt>
                      <c:pt idx="86">
                        <c:v>-94</c:v>
                      </c:pt>
                      <c:pt idx="87">
                        <c:v>-93</c:v>
                      </c:pt>
                      <c:pt idx="88">
                        <c:v>-92</c:v>
                      </c:pt>
                      <c:pt idx="89">
                        <c:v>-91</c:v>
                      </c:pt>
                      <c:pt idx="90">
                        <c:v>-90</c:v>
                      </c:pt>
                      <c:pt idx="91">
                        <c:v>-89</c:v>
                      </c:pt>
                      <c:pt idx="92">
                        <c:v>-88</c:v>
                      </c:pt>
                      <c:pt idx="93">
                        <c:v>-87</c:v>
                      </c:pt>
                      <c:pt idx="94">
                        <c:v>-86</c:v>
                      </c:pt>
                      <c:pt idx="95">
                        <c:v>-85</c:v>
                      </c:pt>
                      <c:pt idx="96">
                        <c:v>-84</c:v>
                      </c:pt>
                      <c:pt idx="97">
                        <c:v>-83</c:v>
                      </c:pt>
                      <c:pt idx="98">
                        <c:v>-82</c:v>
                      </c:pt>
                      <c:pt idx="99">
                        <c:v>-81</c:v>
                      </c:pt>
                      <c:pt idx="100">
                        <c:v>-80</c:v>
                      </c:pt>
                      <c:pt idx="101">
                        <c:v>-79</c:v>
                      </c:pt>
                      <c:pt idx="102">
                        <c:v>-78</c:v>
                      </c:pt>
                      <c:pt idx="103">
                        <c:v>-77</c:v>
                      </c:pt>
                      <c:pt idx="104">
                        <c:v>-76</c:v>
                      </c:pt>
                      <c:pt idx="105">
                        <c:v>-75</c:v>
                      </c:pt>
                      <c:pt idx="106">
                        <c:v>-74</c:v>
                      </c:pt>
                      <c:pt idx="107">
                        <c:v>-73</c:v>
                      </c:pt>
                      <c:pt idx="108">
                        <c:v>-72</c:v>
                      </c:pt>
                      <c:pt idx="109">
                        <c:v>-71</c:v>
                      </c:pt>
                      <c:pt idx="110">
                        <c:v>-70</c:v>
                      </c:pt>
                      <c:pt idx="111">
                        <c:v>-69</c:v>
                      </c:pt>
                      <c:pt idx="112">
                        <c:v>-68</c:v>
                      </c:pt>
                      <c:pt idx="113">
                        <c:v>-67</c:v>
                      </c:pt>
                      <c:pt idx="114">
                        <c:v>-66</c:v>
                      </c:pt>
                      <c:pt idx="115">
                        <c:v>-65</c:v>
                      </c:pt>
                      <c:pt idx="116">
                        <c:v>-64</c:v>
                      </c:pt>
                      <c:pt idx="117">
                        <c:v>-63</c:v>
                      </c:pt>
                      <c:pt idx="118">
                        <c:v>-62</c:v>
                      </c:pt>
                      <c:pt idx="119">
                        <c:v>-61</c:v>
                      </c:pt>
                      <c:pt idx="120">
                        <c:v>-60</c:v>
                      </c:pt>
                      <c:pt idx="121">
                        <c:v>-59</c:v>
                      </c:pt>
                      <c:pt idx="122">
                        <c:v>-58</c:v>
                      </c:pt>
                      <c:pt idx="123">
                        <c:v>-57</c:v>
                      </c:pt>
                      <c:pt idx="124">
                        <c:v>-56</c:v>
                      </c:pt>
                      <c:pt idx="125">
                        <c:v>-55</c:v>
                      </c:pt>
                      <c:pt idx="126">
                        <c:v>-54</c:v>
                      </c:pt>
                      <c:pt idx="127">
                        <c:v>-53</c:v>
                      </c:pt>
                      <c:pt idx="128">
                        <c:v>-52</c:v>
                      </c:pt>
                      <c:pt idx="129">
                        <c:v>-51</c:v>
                      </c:pt>
                      <c:pt idx="130">
                        <c:v>-50</c:v>
                      </c:pt>
                      <c:pt idx="131">
                        <c:v>-49</c:v>
                      </c:pt>
                      <c:pt idx="132">
                        <c:v>-48</c:v>
                      </c:pt>
                      <c:pt idx="133">
                        <c:v>-47</c:v>
                      </c:pt>
                      <c:pt idx="134">
                        <c:v>-46</c:v>
                      </c:pt>
                      <c:pt idx="135">
                        <c:v>-45</c:v>
                      </c:pt>
                      <c:pt idx="136">
                        <c:v>-44</c:v>
                      </c:pt>
                      <c:pt idx="137">
                        <c:v>-43</c:v>
                      </c:pt>
                      <c:pt idx="138">
                        <c:v>-42</c:v>
                      </c:pt>
                      <c:pt idx="139">
                        <c:v>-41</c:v>
                      </c:pt>
                      <c:pt idx="140">
                        <c:v>-40</c:v>
                      </c:pt>
                      <c:pt idx="141">
                        <c:v>-39</c:v>
                      </c:pt>
                      <c:pt idx="142">
                        <c:v>-38</c:v>
                      </c:pt>
                      <c:pt idx="143">
                        <c:v>-37</c:v>
                      </c:pt>
                      <c:pt idx="144">
                        <c:v>-36</c:v>
                      </c:pt>
                      <c:pt idx="145">
                        <c:v>-35</c:v>
                      </c:pt>
                      <c:pt idx="146">
                        <c:v>-34</c:v>
                      </c:pt>
                      <c:pt idx="147">
                        <c:v>-33</c:v>
                      </c:pt>
                      <c:pt idx="148">
                        <c:v>-32</c:v>
                      </c:pt>
                      <c:pt idx="149">
                        <c:v>-31</c:v>
                      </c:pt>
                      <c:pt idx="150">
                        <c:v>-30</c:v>
                      </c:pt>
                      <c:pt idx="151">
                        <c:v>-29</c:v>
                      </c:pt>
                      <c:pt idx="152">
                        <c:v>-28</c:v>
                      </c:pt>
                      <c:pt idx="153">
                        <c:v>-27</c:v>
                      </c:pt>
                      <c:pt idx="154">
                        <c:v>-26</c:v>
                      </c:pt>
                      <c:pt idx="155">
                        <c:v>-25</c:v>
                      </c:pt>
                      <c:pt idx="156">
                        <c:v>-24</c:v>
                      </c:pt>
                      <c:pt idx="157">
                        <c:v>-23</c:v>
                      </c:pt>
                      <c:pt idx="158">
                        <c:v>-22</c:v>
                      </c:pt>
                      <c:pt idx="159">
                        <c:v>-21</c:v>
                      </c:pt>
                      <c:pt idx="160">
                        <c:v>-20</c:v>
                      </c:pt>
                      <c:pt idx="161">
                        <c:v>-19</c:v>
                      </c:pt>
                      <c:pt idx="162">
                        <c:v>-18</c:v>
                      </c:pt>
                      <c:pt idx="163">
                        <c:v>-17</c:v>
                      </c:pt>
                      <c:pt idx="164">
                        <c:v>-16</c:v>
                      </c:pt>
                      <c:pt idx="165">
                        <c:v>-15</c:v>
                      </c:pt>
                      <c:pt idx="166">
                        <c:v>-14</c:v>
                      </c:pt>
                      <c:pt idx="167">
                        <c:v>-13</c:v>
                      </c:pt>
                      <c:pt idx="168">
                        <c:v>-12</c:v>
                      </c:pt>
                      <c:pt idx="169">
                        <c:v>-11</c:v>
                      </c:pt>
                      <c:pt idx="170">
                        <c:v>-10</c:v>
                      </c:pt>
                      <c:pt idx="171">
                        <c:v>-9</c:v>
                      </c:pt>
                      <c:pt idx="172">
                        <c:v>-8</c:v>
                      </c:pt>
                      <c:pt idx="173">
                        <c:v>-7</c:v>
                      </c:pt>
                      <c:pt idx="174">
                        <c:v>-6</c:v>
                      </c:pt>
                      <c:pt idx="175">
                        <c:v>-5</c:v>
                      </c:pt>
                      <c:pt idx="176">
                        <c:v>-4</c:v>
                      </c:pt>
                      <c:pt idx="177">
                        <c:v>-3</c:v>
                      </c:pt>
                      <c:pt idx="178">
                        <c:v>-2</c:v>
                      </c:pt>
                      <c:pt idx="179">
                        <c:v>-1</c:v>
                      </c:pt>
                      <c:pt idx="180">
                        <c:v>0</c:v>
                      </c:pt>
                      <c:pt idx="181">
                        <c:v>1</c:v>
                      </c:pt>
                      <c:pt idx="182">
                        <c:v>2</c:v>
                      </c:pt>
                      <c:pt idx="183">
                        <c:v>3</c:v>
                      </c:pt>
                      <c:pt idx="184">
                        <c:v>4</c:v>
                      </c:pt>
                      <c:pt idx="185">
                        <c:v>5</c:v>
                      </c:pt>
                      <c:pt idx="186">
                        <c:v>6</c:v>
                      </c:pt>
                      <c:pt idx="187">
                        <c:v>7</c:v>
                      </c:pt>
                      <c:pt idx="188">
                        <c:v>8</c:v>
                      </c:pt>
                      <c:pt idx="189">
                        <c:v>9</c:v>
                      </c:pt>
                      <c:pt idx="190">
                        <c:v>10</c:v>
                      </c:pt>
                      <c:pt idx="191">
                        <c:v>11</c:v>
                      </c:pt>
                      <c:pt idx="192">
                        <c:v>12</c:v>
                      </c:pt>
                      <c:pt idx="193">
                        <c:v>13</c:v>
                      </c:pt>
                      <c:pt idx="194">
                        <c:v>14</c:v>
                      </c:pt>
                      <c:pt idx="195">
                        <c:v>15</c:v>
                      </c:pt>
                      <c:pt idx="196">
                        <c:v>16</c:v>
                      </c:pt>
                      <c:pt idx="197">
                        <c:v>17</c:v>
                      </c:pt>
                      <c:pt idx="198">
                        <c:v>18</c:v>
                      </c:pt>
                      <c:pt idx="199">
                        <c:v>19</c:v>
                      </c:pt>
                      <c:pt idx="200">
                        <c:v>20</c:v>
                      </c:pt>
                      <c:pt idx="201">
                        <c:v>21</c:v>
                      </c:pt>
                      <c:pt idx="202">
                        <c:v>22</c:v>
                      </c:pt>
                      <c:pt idx="203">
                        <c:v>23</c:v>
                      </c:pt>
                      <c:pt idx="204">
                        <c:v>24</c:v>
                      </c:pt>
                      <c:pt idx="205">
                        <c:v>25</c:v>
                      </c:pt>
                      <c:pt idx="206">
                        <c:v>26</c:v>
                      </c:pt>
                      <c:pt idx="207">
                        <c:v>27</c:v>
                      </c:pt>
                      <c:pt idx="208">
                        <c:v>28</c:v>
                      </c:pt>
                      <c:pt idx="209">
                        <c:v>29</c:v>
                      </c:pt>
                      <c:pt idx="210">
                        <c:v>30</c:v>
                      </c:pt>
                      <c:pt idx="211">
                        <c:v>31</c:v>
                      </c:pt>
                      <c:pt idx="212">
                        <c:v>32</c:v>
                      </c:pt>
                      <c:pt idx="213">
                        <c:v>33</c:v>
                      </c:pt>
                      <c:pt idx="214">
                        <c:v>34</c:v>
                      </c:pt>
                      <c:pt idx="215">
                        <c:v>35</c:v>
                      </c:pt>
                      <c:pt idx="216">
                        <c:v>36</c:v>
                      </c:pt>
                      <c:pt idx="217">
                        <c:v>37</c:v>
                      </c:pt>
                      <c:pt idx="218">
                        <c:v>38</c:v>
                      </c:pt>
                      <c:pt idx="219">
                        <c:v>39</c:v>
                      </c:pt>
                      <c:pt idx="220">
                        <c:v>40</c:v>
                      </c:pt>
                      <c:pt idx="221">
                        <c:v>41</c:v>
                      </c:pt>
                      <c:pt idx="222">
                        <c:v>42</c:v>
                      </c:pt>
                      <c:pt idx="223">
                        <c:v>43</c:v>
                      </c:pt>
                      <c:pt idx="224">
                        <c:v>44</c:v>
                      </c:pt>
                      <c:pt idx="225">
                        <c:v>45</c:v>
                      </c:pt>
                      <c:pt idx="226">
                        <c:v>46</c:v>
                      </c:pt>
                      <c:pt idx="227">
                        <c:v>47</c:v>
                      </c:pt>
                      <c:pt idx="228">
                        <c:v>48</c:v>
                      </c:pt>
                      <c:pt idx="229">
                        <c:v>49</c:v>
                      </c:pt>
                      <c:pt idx="230">
                        <c:v>50</c:v>
                      </c:pt>
                      <c:pt idx="231">
                        <c:v>51</c:v>
                      </c:pt>
                      <c:pt idx="232">
                        <c:v>52</c:v>
                      </c:pt>
                      <c:pt idx="233">
                        <c:v>53</c:v>
                      </c:pt>
                      <c:pt idx="234">
                        <c:v>54</c:v>
                      </c:pt>
                      <c:pt idx="235">
                        <c:v>55</c:v>
                      </c:pt>
                      <c:pt idx="236">
                        <c:v>56</c:v>
                      </c:pt>
                      <c:pt idx="237">
                        <c:v>57</c:v>
                      </c:pt>
                      <c:pt idx="238">
                        <c:v>58</c:v>
                      </c:pt>
                      <c:pt idx="239">
                        <c:v>59</c:v>
                      </c:pt>
                      <c:pt idx="240">
                        <c:v>60</c:v>
                      </c:pt>
                      <c:pt idx="241">
                        <c:v>61</c:v>
                      </c:pt>
                      <c:pt idx="242">
                        <c:v>62</c:v>
                      </c:pt>
                      <c:pt idx="243">
                        <c:v>63</c:v>
                      </c:pt>
                      <c:pt idx="244">
                        <c:v>64</c:v>
                      </c:pt>
                      <c:pt idx="245">
                        <c:v>65</c:v>
                      </c:pt>
                      <c:pt idx="246">
                        <c:v>66</c:v>
                      </c:pt>
                      <c:pt idx="247">
                        <c:v>67</c:v>
                      </c:pt>
                      <c:pt idx="248">
                        <c:v>68</c:v>
                      </c:pt>
                      <c:pt idx="249">
                        <c:v>69</c:v>
                      </c:pt>
                      <c:pt idx="250">
                        <c:v>70</c:v>
                      </c:pt>
                      <c:pt idx="251">
                        <c:v>71</c:v>
                      </c:pt>
                      <c:pt idx="252">
                        <c:v>72</c:v>
                      </c:pt>
                      <c:pt idx="253">
                        <c:v>73</c:v>
                      </c:pt>
                      <c:pt idx="254">
                        <c:v>74</c:v>
                      </c:pt>
                      <c:pt idx="255">
                        <c:v>75</c:v>
                      </c:pt>
                      <c:pt idx="256">
                        <c:v>76</c:v>
                      </c:pt>
                      <c:pt idx="257">
                        <c:v>77</c:v>
                      </c:pt>
                      <c:pt idx="258">
                        <c:v>78</c:v>
                      </c:pt>
                      <c:pt idx="259">
                        <c:v>79</c:v>
                      </c:pt>
                      <c:pt idx="260">
                        <c:v>80</c:v>
                      </c:pt>
                      <c:pt idx="261">
                        <c:v>81</c:v>
                      </c:pt>
                      <c:pt idx="262">
                        <c:v>82</c:v>
                      </c:pt>
                      <c:pt idx="263">
                        <c:v>83</c:v>
                      </c:pt>
                      <c:pt idx="264">
                        <c:v>84</c:v>
                      </c:pt>
                      <c:pt idx="265">
                        <c:v>85</c:v>
                      </c:pt>
                      <c:pt idx="266">
                        <c:v>86</c:v>
                      </c:pt>
                      <c:pt idx="267">
                        <c:v>87</c:v>
                      </c:pt>
                      <c:pt idx="268">
                        <c:v>88</c:v>
                      </c:pt>
                      <c:pt idx="269">
                        <c:v>89</c:v>
                      </c:pt>
                      <c:pt idx="270">
                        <c:v>90</c:v>
                      </c:pt>
                      <c:pt idx="271">
                        <c:v>91</c:v>
                      </c:pt>
                      <c:pt idx="272">
                        <c:v>92</c:v>
                      </c:pt>
                      <c:pt idx="273">
                        <c:v>93</c:v>
                      </c:pt>
                      <c:pt idx="274">
                        <c:v>94</c:v>
                      </c:pt>
                      <c:pt idx="275">
                        <c:v>95</c:v>
                      </c:pt>
                      <c:pt idx="276">
                        <c:v>96</c:v>
                      </c:pt>
                      <c:pt idx="277">
                        <c:v>97</c:v>
                      </c:pt>
                      <c:pt idx="278">
                        <c:v>98</c:v>
                      </c:pt>
                      <c:pt idx="279">
                        <c:v>99</c:v>
                      </c:pt>
                      <c:pt idx="280">
                        <c:v>100</c:v>
                      </c:pt>
                      <c:pt idx="281">
                        <c:v>101</c:v>
                      </c:pt>
                      <c:pt idx="282">
                        <c:v>102</c:v>
                      </c:pt>
                      <c:pt idx="283">
                        <c:v>103</c:v>
                      </c:pt>
                      <c:pt idx="284">
                        <c:v>104</c:v>
                      </c:pt>
                      <c:pt idx="285">
                        <c:v>105</c:v>
                      </c:pt>
                      <c:pt idx="286">
                        <c:v>106</c:v>
                      </c:pt>
                      <c:pt idx="287">
                        <c:v>107</c:v>
                      </c:pt>
                      <c:pt idx="288">
                        <c:v>108</c:v>
                      </c:pt>
                      <c:pt idx="289">
                        <c:v>109</c:v>
                      </c:pt>
                      <c:pt idx="290">
                        <c:v>110</c:v>
                      </c:pt>
                      <c:pt idx="291">
                        <c:v>111</c:v>
                      </c:pt>
                      <c:pt idx="292">
                        <c:v>112</c:v>
                      </c:pt>
                      <c:pt idx="293">
                        <c:v>113</c:v>
                      </c:pt>
                      <c:pt idx="294">
                        <c:v>114</c:v>
                      </c:pt>
                      <c:pt idx="295">
                        <c:v>115</c:v>
                      </c:pt>
                      <c:pt idx="296">
                        <c:v>116</c:v>
                      </c:pt>
                      <c:pt idx="297">
                        <c:v>117</c:v>
                      </c:pt>
                      <c:pt idx="298">
                        <c:v>118</c:v>
                      </c:pt>
                      <c:pt idx="299">
                        <c:v>119</c:v>
                      </c:pt>
                      <c:pt idx="300">
                        <c:v>120</c:v>
                      </c:pt>
                      <c:pt idx="301">
                        <c:v>121</c:v>
                      </c:pt>
                      <c:pt idx="302">
                        <c:v>122</c:v>
                      </c:pt>
                      <c:pt idx="303">
                        <c:v>123</c:v>
                      </c:pt>
                      <c:pt idx="304">
                        <c:v>124</c:v>
                      </c:pt>
                      <c:pt idx="305">
                        <c:v>125</c:v>
                      </c:pt>
                      <c:pt idx="306">
                        <c:v>126</c:v>
                      </c:pt>
                      <c:pt idx="307">
                        <c:v>127</c:v>
                      </c:pt>
                      <c:pt idx="308">
                        <c:v>128</c:v>
                      </c:pt>
                      <c:pt idx="309">
                        <c:v>129</c:v>
                      </c:pt>
                      <c:pt idx="310">
                        <c:v>130</c:v>
                      </c:pt>
                      <c:pt idx="311">
                        <c:v>131</c:v>
                      </c:pt>
                      <c:pt idx="312">
                        <c:v>132</c:v>
                      </c:pt>
                      <c:pt idx="313">
                        <c:v>133</c:v>
                      </c:pt>
                      <c:pt idx="314">
                        <c:v>134</c:v>
                      </c:pt>
                      <c:pt idx="315">
                        <c:v>135</c:v>
                      </c:pt>
                      <c:pt idx="316">
                        <c:v>136</c:v>
                      </c:pt>
                      <c:pt idx="317">
                        <c:v>137</c:v>
                      </c:pt>
                      <c:pt idx="318">
                        <c:v>138</c:v>
                      </c:pt>
                      <c:pt idx="319">
                        <c:v>139</c:v>
                      </c:pt>
                      <c:pt idx="320">
                        <c:v>140</c:v>
                      </c:pt>
                      <c:pt idx="321">
                        <c:v>141</c:v>
                      </c:pt>
                      <c:pt idx="322">
                        <c:v>142</c:v>
                      </c:pt>
                      <c:pt idx="323">
                        <c:v>143</c:v>
                      </c:pt>
                      <c:pt idx="324">
                        <c:v>144</c:v>
                      </c:pt>
                      <c:pt idx="325">
                        <c:v>145</c:v>
                      </c:pt>
                      <c:pt idx="326">
                        <c:v>146</c:v>
                      </c:pt>
                      <c:pt idx="327">
                        <c:v>147</c:v>
                      </c:pt>
                      <c:pt idx="328">
                        <c:v>148</c:v>
                      </c:pt>
                      <c:pt idx="329">
                        <c:v>149</c:v>
                      </c:pt>
                      <c:pt idx="330">
                        <c:v>150</c:v>
                      </c:pt>
                      <c:pt idx="331">
                        <c:v>151</c:v>
                      </c:pt>
                      <c:pt idx="332">
                        <c:v>152</c:v>
                      </c:pt>
                      <c:pt idx="333">
                        <c:v>153</c:v>
                      </c:pt>
                      <c:pt idx="334">
                        <c:v>154</c:v>
                      </c:pt>
                      <c:pt idx="335">
                        <c:v>155</c:v>
                      </c:pt>
                      <c:pt idx="336">
                        <c:v>156</c:v>
                      </c:pt>
                      <c:pt idx="337">
                        <c:v>157</c:v>
                      </c:pt>
                      <c:pt idx="338">
                        <c:v>158</c:v>
                      </c:pt>
                      <c:pt idx="339">
                        <c:v>159</c:v>
                      </c:pt>
                      <c:pt idx="340">
                        <c:v>160</c:v>
                      </c:pt>
                      <c:pt idx="341">
                        <c:v>161</c:v>
                      </c:pt>
                      <c:pt idx="342">
                        <c:v>162</c:v>
                      </c:pt>
                      <c:pt idx="343">
                        <c:v>163</c:v>
                      </c:pt>
                      <c:pt idx="344">
                        <c:v>164</c:v>
                      </c:pt>
                      <c:pt idx="345">
                        <c:v>165</c:v>
                      </c:pt>
                      <c:pt idx="346">
                        <c:v>166</c:v>
                      </c:pt>
                      <c:pt idx="347">
                        <c:v>167</c:v>
                      </c:pt>
                      <c:pt idx="348">
                        <c:v>168</c:v>
                      </c:pt>
                      <c:pt idx="349">
                        <c:v>169</c:v>
                      </c:pt>
                      <c:pt idx="350">
                        <c:v>170</c:v>
                      </c:pt>
                      <c:pt idx="351">
                        <c:v>171</c:v>
                      </c:pt>
                      <c:pt idx="352">
                        <c:v>172</c:v>
                      </c:pt>
                      <c:pt idx="353">
                        <c:v>173</c:v>
                      </c:pt>
                      <c:pt idx="354">
                        <c:v>174</c:v>
                      </c:pt>
                      <c:pt idx="355">
                        <c:v>175</c:v>
                      </c:pt>
                      <c:pt idx="356">
                        <c:v>176</c:v>
                      </c:pt>
                      <c:pt idx="357">
                        <c:v>177</c:v>
                      </c:pt>
                      <c:pt idx="358">
                        <c:v>178</c:v>
                      </c:pt>
                      <c:pt idx="359">
                        <c:v>179</c:v>
                      </c:pt>
                      <c:pt idx="360">
                        <c:v>180</c:v>
                      </c:pt>
                    </c:numCache>
                  </c:numRef>
                </c:xVal>
                <c:yVal>
                  <c:numRef>
                    <c:extLst xmlns:c15="http://schemas.microsoft.com/office/drawing/2012/chart">
                      <c:ext xmlns:c15="http://schemas.microsoft.com/office/drawing/2012/chart" uri="{02D57815-91ED-43cb-92C2-25804820EDAC}">
                        <c15:formulaRef>
                          <c15:sqref>'Polytropic Index Model'!$O$4:$O$364</c15:sqref>
                        </c15:formulaRef>
                      </c:ext>
                    </c:extLst>
                    <c:numCache>
                      <c:formatCode>0.000</c:formatCode>
                      <c:ptCount val="361"/>
                      <c:pt idx="0">
                        <c:v>-8.3364847546163254</c:v>
                      </c:pt>
                      <c:pt idx="1">
                        <c:v>-12.493425515917593</c:v>
                      </c:pt>
                      <c:pt idx="2">
                        <c:v>22.466956867672923</c:v>
                      </c:pt>
                      <c:pt idx="3">
                        <c:v>4.987480829578848</c:v>
                      </c:pt>
                      <c:pt idx="4">
                        <c:v>9.3373191189530278</c:v>
                      </c:pt>
                      <c:pt idx="5">
                        <c:v>3.4410962310801376</c:v>
                      </c:pt>
                      <c:pt idx="6">
                        <c:v>2.9775591380732389</c:v>
                      </c:pt>
                      <c:pt idx="7">
                        <c:v>2.4769717918302661</c:v>
                      </c:pt>
                      <c:pt idx="8">
                        <c:v>3.2235611199312477</c:v>
                      </c:pt>
                      <c:pt idx="9">
                        <c:v>1.6438470140041541</c:v>
                      </c:pt>
                      <c:pt idx="10">
                        <c:v>2.4599300685865537</c:v>
                      </c:pt>
                      <c:pt idx="11">
                        <c:v>1.2991099832174449</c:v>
                      </c:pt>
                      <c:pt idx="12">
                        <c:v>1.9845459621837038</c:v>
                      </c:pt>
                      <c:pt idx="13">
                        <c:v>1.0717137694587542</c:v>
                      </c:pt>
                      <c:pt idx="14">
                        <c:v>2.1631972756387223</c:v>
                      </c:pt>
                      <c:pt idx="15">
                        <c:v>1.4146201232088413</c:v>
                      </c:pt>
                      <c:pt idx="16">
                        <c:v>1.7659018970115958</c:v>
                      </c:pt>
                      <c:pt idx="17">
                        <c:v>1.2897570475676601</c:v>
                      </c:pt>
                      <c:pt idx="18">
                        <c:v>1.4635306688976557</c:v>
                      </c:pt>
                      <c:pt idx="19">
                        <c:v>0.75878494955480946</c:v>
                      </c:pt>
                      <c:pt idx="20">
                        <c:v>0.71128263992482921</c:v>
                      </c:pt>
                      <c:pt idx="21">
                        <c:v>1.3563787682126833</c:v>
                      </c:pt>
                      <c:pt idx="22">
                        <c:v>0.83054993727747528</c:v>
                      </c:pt>
                      <c:pt idx="23">
                        <c:v>0.90562729639416151</c:v>
                      </c:pt>
                      <c:pt idx="24">
                        <c:v>0.81063219326278824</c:v>
                      </c:pt>
                      <c:pt idx="25">
                        <c:v>0.82421111365017163</c:v>
                      </c:pt>
                      <c:pt idx="26">
                        <c:v>1.0446578521837664</c:v>
                      </c:pt>
                      <c:pt idx="27">
                        <c:v>0.50305011325152449</c:v>
                      </c:pt>
                      <c:pt idx="28">
                        <c:v>0.91186620554216413</c:v>
                      </c:pt>
                      <c:pt idx="29">
                        <c:v>0.82508265807582493</c:v>
                      </c:pt>
                      <c:pt idx="30">
                        <c:v>1.0956996160166341</c:v>
                      </c:pt>
                      <c:pt idx="31">
                        <c:v>1.0161609832169531</c:v>
                      </c:pt>
                      <c:pt idx="32">
                        <c:v>1.3378670674277557</c:v>
                      </c:pt>
                      <c:pt idx="33">
                        <c:v>1.1655185233499172</c:v>
                      </c:pt>
                      <c:pt idx="34">
                        <c:v>1.0152545875487891</c:v>
                      </c:pt>
                      <c:pt idx="35">
                        <c:v>1.0834520926892324</c:v>
                      </c:pt>
                      <c:pt idx="36">
                        <c:v>1.0067623830877732</c:v>
                      </c:pt>
                      <c:pt idx="37">
                        <c:v>0.93534144519399243</c:v>
                      </c:pt>
                      <c:pt idx="38">
                        <c:v>0.97232155633268036</c:v>
                      </c:pt>
                      <c:pt idx="39">
                        <c:v>0.87441536273541454</c:v>
                      </c:pt>
                      <c:pt idx="40">
                        <c:v>0.87332232706124346</c:v>
                      </c:pt>
                      <c:pt idx="41">
                        <c:v>0.8716825677651947</c:v>
                      </c:pt>
                      <c:pt idx="42">
                        <c:v>1.185250157843478</c:v>
                      </c:pt>
                      <c:pt idx="43">
                        <c:v>1.0616404015995511</c:v>
                      </c:pt>
                      <c:pt idx="44">
                        <c:v>1.1296889515339503</c:v>
                      </c:pt>
                      <c:pt idx="45">
                        <c:v>1.3686889268047204</c:v>
                      </c:pt>
                      <c:pt idx="46">
                        <c:v>1.0339352479222514</c:v>
                      </c:pt>
                      <c:pt idx="47">
                        <c:v>0.90421771603965617</c:v>
                      </c:pt>
                      <c:pt idx="48">
                        <c:v>1.2416981503574558</c:v>
                      </c:pt>
                      <c:pt idx="49">
                        <c:v>1.1616648913522343</c:v>
                      </c:pt>
                      <c:pt idx="50">
                        <c:v>1.1441298701362521</c:v>
                      </c:pt>
                      <c:pt idx="51">
                        <c:v>1.3346531542608739</c:v>
                      </c:pt>
                      <c:pt idx="52">
                        <c:v>1.1546805783822764</c:v>
                      </c:pt>
                      <c:pt idx="53">
                        <c:v>1.5063447605894067</c:v>
                      </c:pt>
                      <c:pt idx="54">
                        <c:v>1.4611330563207945</c:v>
                      </c:pt>
                      <c:pt idx="55">
                        <c:v>1.4102948859583819</c:v>
                      </c:pt>
                      <c:pt idx="56">
                        <c:v>1.3616726812370854</c:v>
                      </c:pt>
                      <c:pt idx="57">
                        <c:v>1.2190510064680735</c:v>
                      </c:pt>
                      <c:pt idx="58">
                        <c:v>0.89710288262911109</c:v>
                      </c:pt>
                      <c:pt idx="59">
                        <c:v>1.3016424009187062</c:v>
                      </c:pt>
                      <c:pt idx="60">
                        <c:v>1.0663954831261739</c:v>
                      </c:pt>
                      <c:pt idx="61">
                        <c:v>1.3127186110510201</c:v>
                      </c:pt>
                      <c:pt idx="62">
                        <c:v>1.7617543523684869</c:v>
                      </c:pt>
                      <c:pt idx="63">
                        <c:v>1.1612495877793341</c:v>
                      </c:pt>
                      <c:pt idx="64">
                        <c:v>1.1090106547466865</c:v>
                      </c:pt>
                      <c:pt idx="65">
                        <c:v>1.3416870430818266</c:v>
                      </c:pt>
                      <c:pt idx="66">
                        <c:v>1.2492951446205316</c:v>
                      </c:pt>
                      <c:pt idx="67">
                        <c:v>1.4351357377769214</c:v>
                      </c:pt>
                      <c:pt idx="68">
                        <c:v>1.4495192100357011</c:v>
                      </c:pt>
                      <c:pt idx="69">
                        <c:v>1.5243368032261913</c:v>
                      </c:pt>
                      <c:pt idx="70">
                        <c:v>1.2388891096245622</c:v>
                      </c:pt>
                      <c:pt idx="71">
                        <c:v>1.3089706755732564</c:v>
                      </c:pt>
                      <c:pt idx="72">
                        <c:v>1.4141699101987959</c:v>
                      </c:pt>
                      <c:pt idx="73">
                        <c:v>1.4847456894902713</c:v>
                      </c:pt>
                      <c:pt idx="74">
                        <c:v>1.3308654501434076</c:v>
                      </c:pt>
                      <c:pt idx="75">
                        <c:v>1.4668935802868184</c:v>
                      </c:pt>
                      <c:pt idx="76">
                        <c:v>1.3666418996307188</c:v>
                      </c:pt>
                      <c:pt idx="77">
                        <c:v>1.3380483365872158</c:v>
                      </c:pt>
                      <c:pt idx="78">
                        <c:v>1.4038134269720997</c:v>
                      </c:pt>
                      <c:pt idx="79">
                        <c:v>1.3679982168817792</c:v>
                      </c:pt>
                      <c:pt idx="80">
                        <c:v>1.4719168996230705</c:v>
                      </c:pt>
                      <c:pt idx="81">
                        <c:v>1.4234630388193201</c:v>
                      </c:pt>
                      <c:pt idx="82">
                        <c:v>1.364349736038855</c:v>
                      </c:pt>
                      <c:pt idx="83">
                        <c:v>1.4348459380735012</c:v>
                      </c:pt>
                      <c:pt idx="84">
                        <c:v>1.3793212557291896</c:v>
                      </c:pt>
                      <c:pt idx="85">
                        <c:v>1.3683052810805045</c:v>
                      </c:pt>
                      <c:pt idx="86">
                        <c:v>1.3457247560835164</c:v>
                      </c:pt>
                      <c:pt idx="87">
                        <c:v>1.4560168091916474</c:v>
                      </c:pt>
                      <c:pt idx="88">
                        <c:v>1.4288545562998047</c:v>
                      </c:pt>
                      <c:pt idx="89">
                        <c:v>1.4050271832624304</c:v>
                      </c:pt>
                      <c:pt idx="90">
                        <c:v>1.3360833567279575</c:v>
                      </c:pt>
                      <c:pt idx="91">
                        <c:v>1.3267806371017064</c:v>
                      </c:pt>
                      <c:pt idx="92">
                        <c:v>1.3452006596415458</c:v>
                      </c:pt>
                      <c:pt idx="93">
                        <c:v>1.3448018187379323</c:v>
                      </c:pt>
                      <c:pt idx="94">
                        <c:v>1.3130485787226061</c:v>
                      </c:pt>
                      <c:pt idx="95">
                        <c:v>1.2728243945892217</c:v>
                      </c:pt>
                      <c:pt idx="96">
                        <c:v>1.269346019380178</c:v>
                      </c:pt>
                      <c:pt idx="97">
                        <c:v>1.3899213370790757</c:v>
                      </c:pt>
                      <c:pt idx="98">
                        <c:v>1.3673042581465709</c:v>
                      </c:pt>
                      <c:pt idx="99">
                        <c:v>1.3283028746625682</c:v>
                      </c:pt>
                      <c:pt idx="100">
                        <c:v>1.282312104869733</c:v>
                      </c:pt>
                      <c:pt idx="101">
                        <c:v>1.2753358103041235</c:v>
                      </c:pt>
                      <c:pt idx="102">
                        <c:v>1.2416810419665338</c:v>
                      </c:pt>
                      <c:pt idx="103">
                        <c:v>1.2291072309706139</c:v>
                      </c:pt>
                      <c:pt idx="104">
                        <c:v>1.2398201222687539</c:v>
                      </c:pt>
                      <c:pt idx="105">
                        <c:v>1.2814477497717938</c:v>
                      </c:pt>
                      <c:pt idx="106">
                        <c:v>1.2800203356357289</c:v>
                      </c:pt>
                      <c:pt idx="107">
                        <c:v>1.2175215656626133</c:v>
                      </c:pt>
                      <c:pt idx="108">
                        <c:v>1.2179346568752987</c:v>
                      </c:pt>
                      <c:pt idx="109">
                        <c:v>1.237872538812345</c:v>
                      </c:pt>
                      <c:pt idx="110">
                        <c:v>1.3078242916271179</c:v>
                      </c:pt>
                      <c:pt idx="111">
                        <c:v>1.2518079241173274</c:v>
                      </c:pt>
                      <c:pt idx="112">
                        <c:v>1.300600248515392</c:v>
                      </c:pt>
                      <c:pt idx="113">
                        <c:v>1.2446332426787527</c:v>
                      </c:pt>
                      <c:pt idx="114">
                        <c:v>1.2607959695153221</c:v>
                      </c:pt>
                      <c:pt idx="115">
                        <c:v>1.2675023661935381</c:v>
                      </c:pt>
                      <c:pt idx="116">
                        <c:v>1.2748754999687684</c:v>
                      </c:pt>
                      <c:pt idx="117">
                        <c:v>1.3448161555058149</c:v>
                      </c:pt>
                      <c:pt idx="118">
                        <c:v>1.3393212821279372</c:v>
                      </c:pt>
                      <c:pt idx="119">
                        <c:v>1.294596694817685</c:v>
                      </c:pt>
                      <c:pt idx="120">
                        <c:v>1.2632396856607233</c:v>
                      </c:pt>
                      <c:pt idx="121">
                        <c:v>1.2936785928799808</c:v>
                      </c:pt>
                      <c:pt idx="122">
                        <c:v>1.3840689324237432</c:v>
                      </c:pt>
                      <c:pt idx="123">
                        <c:v>1.3591150865553898</c:v>
                      </c:pt>
                      <c:pt idx="124">
                        <c:v>1.3304583990334471</c:v>
                      </c:pt>
                      <c:pt idx="125">
                        <c:v>1.3176567800978805</c:v>
                      </c:pt>
                      <c:pt idx="126">
                        <c:v>1.3366622758094713</c:v>
                      </c:pt>
                      <c:pt idx="127">
                        <c:v>1.3831173476696945</c:v>
                      </c:pt>
                      <c:pt idx="128">
                        <c:v>1.3923853947192564</c:v>
                      </c:pt>
                      <c:pt idx="129">
                        <c:v>1.394686016009256</c:v>
                      </c:pt>
                      <c:pt idx="130">
                        <c:v>1.368750845217199</c:v>
                      </c:pt>
                      <c:pt idx="131">
                        <c:v>1.3537752510647341</c:v>
                      </c:pt>
                      <c:pt idx="132">
                        <c:v>1.3877849438076604</c:v>
                      </c:pt>
                      <c:pt idx="133">
                        <c:v>1.3519889388100157</c:v>
                      </c:pt>
                      <c:pt idx="134">
                        <c:v>1.3268374697020699</c:v>
                      </c:pt>
                      <c:pt idx="135">
                        <c:v>1.2776774574750069</c:v>
                      </c:pt>
                      <c:pt idx="136">
                        <c:v>1.2953444262692624</c:v>
                      </c:pt>
                      <c:pt idx="137">
                        <c:v>1.337885299385017</c:v>
                      </c:pt>
                      <c:pt idx="138">
                        <c:v>1.3119534101911101</c:v>
                      </c:pt>
                      <c:pt idx="139">
                        <c:v>1.2713277138895638</c:v>
                      </c:pt>
                      <c:pt idx="140">
                        <c:v>1.2814520163299048</c:v>
                      </c:pt>
                      <c:pt idx="141">
                        <c:v>1.2994532586364869</c:v>
                      </c:pt>
                      <c:pt idx="142">
                        <c:v>1.2907141490549157</c:v>
                      </c:pt>
                      <c:pt idx="143">
                        <c:v>1.2985511753277215</c:v>
                      </c:pt>
                      <c:pt idx="144">
                        <c:v>1.3248663617105381</c:v>
                      </c:pt>
                      <c:pt idx="145">
                        <c:v>1.2776502357355284</c:v>
                      </c:pt>
                      <c:pt idx="146">
                        <c:v>1.3244314938434947</c:v>
                      </c:pt>
                      <c:pt idx="147">
                        <c:v>1.2991919304797617</c:v>
                      </c:pt>
                      <c:pt idx="148">
                        <c:v>1.273289142038226</c:v>
                      </c:pt>
                      <c:pt idx="149">
                        <c:v>1.2795730769056857</c:v>
                      </c:pt>
                      <c:pt idx="150">
                        <c:v>1.291454109420977</c:v>
                      </c:pt>
                      <c:pt idx="151">
                        <c:v>1.3133634277970772</c:v>
                      </c:pt>
                      <c:pt idx="152">
                        <c:v>1.269738173854287</c:v>
                      </c:pt>
                      <c:pt idx="153">
                        <c:v>1.2696621869199207</c:v>
                      </c:pt>
                      <c:pt idx="154">
                        <c:v>1.2943519885301633</c:v>
                      </c:pt>
                      <c:pt idx="155">
                        <c:v>1.3112568618691318</c:v>
                      </c:pt>
                      <c:pt idx="156">
                        <c:v>1.2667625981320316</c:v>
                      </c:pt>
                      <c:pt idx="157">
                        <c:v>1.269554952232343</c:v>
                      </c:pt>
                      <c:pt idx="158">
                        <c:v>1.2867066862665073</c:v>
                      </c:pt>
                      <c:pt idx="159">
                        <c:v>1.2976297404984434</c:v>
                      </c:pt>
                      <c:pt idx="160">
                        <c:v>1.2733751392139452</c:v>
                      </c:pt>
                      <c:pt idx="161">
                        <c:v>1.2657865544281639</c:v>
                      </c:pt>
                      <c:pt idx="162">
                        <c:v>1.27716404279771</c:v>
                      </c:pt>
                      <c:pt idx="163">
                        <c:v>1.286400194477523</c:v>
                      </c:pt>
                      <c:pt idx="164">
                        <c:v>1.2362263868966905</c:v>
                      </c:pt>
                      <c:pt idx="165">
                        <c:v>1.2140512625790656</c:v>
                      </c:pt>
                      <c:pt idx="166">
                        <c:v>1.2695088993875336</c:v>
                      </c:pt>
                      <c:pt idx="167">
                        <c:v>1.2743998879670444</c:v>
                      </c:pt>
                      <c:pt idx="168">
                        <c:v>1.2003396966401245</c:v>
                      </c:pt>
                      <c:pt idx="169">
                        <c:v>1.2348942052043261</c:v>
                      </c:pt>
                      <c:pt idx="170">
                        <c:v>1.2819075611076975</c:v>
                      </c:pt>
                      <c:pt idx="171">
                        <c:v>1.2215629299833912</c:v>
                      </c:pt>
                      <c:pt idx="172">
                        <c:v>1.1901429934998384</c:v>
                      </c:pt>
                      <c:pt idx="173">
                        <c:v>1.2040370957420092</c:v>
                      </c:pt>
                      <c:pt idx="174">
                        <c:v>1.230859244594968</c:v>
                      </c:pt>
                      <c:pt idx="175">
                        <c:v>1.1121592720755926</c:v>
                      </c:pt>
                      <c:pt idx="176">
                        <c:v>1.0726053197234984</c:v>
                      </c:pt>
                      <c:pt idx="177">
                        <c:v>1.1537704792409027</c:v>
                      </c:pt>
                      <c:pt idx="178">
                        <c:v>1.1359393296668545</c:v>
                      </c:pt>
                      <c:pt idx="179">
                        <c:v>0.67721977928167265</c:v>
                      </c:pt>
                      <c:pt idx="180">
                        <c:v>0.55692965849280707</c:v>
                      </c:pt>
                      <c:pt idx="181">
                        <c:v>0.59668337767625401</c:v>
                      </c:pt>
                      <c:pt idx="182">
                        <c:v>0.63677861306514083</c:v>
                      </c:pt>
                      <c:pt idx="183">
                        <c:v>0.63039914476895831</c:v>
                      </c:pt>
                      <c:pt idx="184">
                        <c:v>0.42254494873818993</c:v>
                      </c:pt>
                      <c:pt idx="185">
                        <c:v>0.28458204414137178</c:v>
                      </c:pt>
                      <c:pt idx="186">
                        <c:v>0.1771522086604638</c:v>
                      </c:pt>
                      <c:pt idx="187">
                        <c:v>1.0473835462384916E-2</c:v>
                      </c:pt>
                      <c:pt idx="188">
                        <c:v>-0.18602006660372075</c:v>
                      </c:pt>
                      <c:pt idx="189">
                        <c:v>-0.29968651048676154</c:v>
                      </c:pt>
                      <c:pt idx="190">
                        <c:v>-0.456273169055679</c:v>
                      </c:pt>
                      <c:pt idx="191">
                        <c:v>-0.58534311062651578</c:v>
                      </c:pt>
                      <c:pt idx="192">
                        <c:v>-0.72738348048154666</c:v>
                      </c:pt>
                      <c:pt idx="193">
                        <c:v>-0.84200292395614929</c:v>
                      </c:pt>
                      <c:pt idx="194">
                        <c:v>-0.93854476664345876</c:v>
                      </c:pt>
                      <c:pt idx="195">
                        <c:v>-1.0618912694566491</c:v>
                      </c:pt>
                      <c:pt idx="196">
                        <c:v>-1.1417332578362929</c:v>
                      </c:pt>
                      <c:pt idx="197">
                        <c:v>-1.2239935739817107</c:v>
                      </c:pt>
                      <c:pt idx="198">
                        <c:v>-1.2712709752679388</c:v>
                      </c:pt>
                      <c:pt idx="199">
                        <c:v>-1.2775703236715634</c:v>
                      </c:pt>
                      <c:pt idx="200">
                        <c:v>-1.2573777689903276</c:v>
                      </c:pt>
                      <c:pt idx="201">
                        <c:v>-1.2201412361843167</c:v>
                      </c:pt>
                      <c:pt idx="202">
                        <c:v>-1.1512567510356657</c:v>
                      </c:pt>
                      <c:pt idx="203">
                        <c:v>-1.0574081132342936</c:v>
                      </c:pt>
                      <c:pt idx="204">
                        <c:v>-0.94004502747879315</c:v>
                      </c:pt>
                      <c:pt idx="205">
                        <c:v>-0.82947434870459669</c:v>
                      </c:pt>
                      <c:pt idx="206">
                        <c:v>-0.71184684680462229</c:v>
                      </c:pt>
                      <c:pt idx="207">
                        <c:v>-0.57121850774497085</c:v>
                      </c:pt>
                      <c:pt idx="208">
                        <c:v>-0.43048493985278491</c:v>
                      </c:pt>
                      <c:pt idx="209">
                        <c:v>-0.29318897074967171</c:v>
                      </c:pt>
                      <c:pt idx="210">
                        <c:v>-0.17689240657863389</c:v>
                      </c:pt>
                      <c:pt idx="211">
                        <c:v>-5.1273919852689261E-2</c:v>
                      </c:pt>
                      <c:pt idx="212">
                        <c:v>6.7687279308688952E-2</c:v>
                      </c:pt>
                      <c:pt idx="213">
                        <c:v>0.17425628712838259</c:v>
                      </c:pt>
                      <c:pt idx="214">
                        <c:v>0.27484670360241498</c:v>
                      </c:pt>
                      <c:pt idx="215">
                        <c:v>0.35964643418161352</c:v>
                      </c:pt>
                      <c:pt idx="216">
                        <c:v>0.45254845082735357</c:v>
                      </c:pt>
                      <c:pt idx="217">
                        <c:v>0.5263670414331395</c:v>
                      </c:pt>
                      <c:pt idx="218">
                        <c:v>0.6037922376614635</c:v>
                      </c:pt>
                      <c:pt idx="219">
                        <c:v>0.67196405941995174</c:v>
                      </c:pt>
                      <c:pt idx="220">
                        <c:v>0.74313099754288614</c:v>
                      </c:pt>
                      <c:pt idx="221">
                        <c:v>0.78975580631806153</c:v>
                      </c:pt>
                      <c:pt idx="222">
                        <c:v>0.81652651348277017</c:v>
                      </c:pt>
                      <c:pt idx="223">
                        <c:v>0.85508425279617195</c:v>
                      </c:pt>
                      <c:pt idx="224">
                        <c:v>0.89349195193474784</c:v>
                      </c:pt>
                      <c:pt idx="225">
                        <c:v>0.92532036665640272</c:v>
                      </c:pt>
                      <c:pt idx="226">
                        <c:v>0.94817635788259091</c:v>
                      </c:pt>
                      <c:pt idx="227">
                        <c:v>0.97106749008635485</c:v>
                      </c:pt>
                      <c:pt idx="228">
                        <c:v>1.0038948128232368</c:v>
                      </c:pt>
                      <c:pt idx="229">
                        <c:v>1.0368136676674564</c:v>
                      </c:pt>
                      <c:pt idx="230">
                        <c:v>1.0737243488076775</c:v>
                      </c:pt>
                      <c:pt idx="231">
                        <c:v>1.0797326767847859</c:v>
                      </c:pt>
                      <c:pt idx="232">
                        <c:v>1.0978583112144602</c:v>
                      </c:pt>
                      <c:pt idx="233">
                        <c:v>1.1129321512522747</c:v>
                      </c:pt>
                      <c:pt idx="234">
                        <c:v>1.1143318411751473</c:v>
                      </c:pt>
                      <c:pt idx="235">
                        <c:v>1.1339578185016421</c:v>
                      </c:pt>
                      <c:pt idx="236">
                        <c:v>1.1586418747684295</c:v>
                      </c:pt>
                      <c:pt idx="237">
                        <c:v>1.1844828751588181</c:v>
                      </c:pt>
                      <c:pt idx="238">
                        <c:v>1.1942365576612717</c:v>
                      </c:pt>
                      <c:pt idx="239">
                        <c:v>1.1934877875705583</c:v>
                      </c:pt>
                      <c:pt idx="240">
                        <c:v>1.1945944548967167</c:v>
                      </c:pt>
                      <c:pt idx="241">
                        <c:v>1.2111033655820709</c:v>
                      </c:pt>
                      <c:pt idx="242">
                        <c:v>1.2213988190484948</c:v>
                      </c:pt>
                      <c:pt idx="243">
                        <c:v>1.2565276039317643</c:v>
                      </c:pt>
                      <c:pt idx="244">
                        <c:v>1.2625390987375087</c:v>
                      </c:pt>
                      <c:pt idx="245">
                        <c:v>1.2563590523119914</c:v>
                      </c:pt>
                      <c:pt idx="246">
                        <c:v>1.2673003389405948</c:v>
                      </c:pt>
                      <c:pt idx="247">
                        <c:v>1.2717362289198382</c:v>
                      </c:pt>
                      <c:pt idx="248">
                        <c:v>1.2934002225489496</c:v>
                      </c:pt>
                      <c:pt idx="249">
                        <c:v>1.3304961261296762</c:v>
                      </c:pt>
                      <c:pt idx="250">
                        <c:v>1.316154840327741</c:v>
                      </c:pt>
                      <c:pt idx="251">
                        <c:v>1.3234026250165591</c:v>
                      </c:pt>
                      <c:pt idx="252">
                        <c:v>1.3250438141895133</c:v>
                      </c:pt>
                      <c:pt idx="253">
                        <c:v>1.3009822294882152</c:v>
                      </c:pt>
                      <c:pt idx="254">
                        <c:v>1.3082454559616901</c:v>
                      </c:pt>
                      <c:pt idx="255">
                        <c:v>1.3113090800771892</c:v>
                      </c:pt>
                      <c:pt idx="256">
                        <c:v>1.3234303964827463</c:v>
                      </c:pt>
                      <c:pt idx="257">
                        <c:v>1.3063649720962822</c:v>
                      </c:pt>
                      <c:pt idx="258">
                        <c:v>1.3072005330221919</c:v>
                      </c:pt>
                      <c:pt idx="259">
                        <c:v>1.2685923842459008</c:v>
                      </c:pt>
                      <c:pt idx="260">
                        <c:v>1.2816821719883245</c:v>
                      </c:pt>
                      <c:pt idx="261">
                        <c:v>1.2674346684512892</c:v>
                      </c:pt>
                      <c:pt idx="262">
                        <c:v>1.2734861980626626</c:v>
                      </c:pt>
                      <c:pt idx="263">
                        <c:v>1.2778871101613725</c:v>
                      </c:pt>
                      <c:pt idx="264">
                        <c:v>1.302714795807786</c:v>
                      </c:pt>
                      <c:pt idx="265">
                        <c:v>1.2161184072469959</c:v>
                      </c:pt>
                      <c:pt idx="266">
                        <c:v>1.2312665250477952</c:v>
                      </c:pt>
                      <c:pt idx="267">
                        <c:v>1.2187824026947289</c:v>
                      </c:pt>
                      <c:pt idx="268">
                        <c:v>1.2462003898322387</c:v>
                      </c:pt>
                      <c:pt idx="269">
                        <c:v>1.2351853929020116</c:v>
                      </c:pt>
                      <c:pt idx="270">
                        <c:v>1.2060723214460218</c:v>
                      </c:pt>
                      <c:pt idx="271">
                        <c:v>1.1915249222498234</c:v>
                      </c:pt>
                      <c:pt idx="272">
                        <c:v>1.2126852890360074</c:v>
                      </c:pt>
                      <c:pt idx="273">
                        <c:v>1.2050061085741972</c:v>
                      </c:pt>
                      <c:pt idx="274">
                        <c:v>1.2038820476664613</c:v>
                      </c:pt>
                      <c:pt idx="275">
                        <c:v>1.2164921740489125</c:v>
                      </c:pt>
                      <c:pt idx="276">
                        <c:v>1.1953790562819657</c:v>
                      </c:pt>
                      <c:pt idx="277">
                        <c:v>1.2401377333510633</c:v>
                      </c:pt>
                      <c:pt idx="278">
                        <c:v>1.2424529719058734</c:v>
                      </c:pt>
                      <c:pt idx="279">
                        <c:v>1.2462433158062591</c:v>
                      </c:pt>
                      <c:pt idx="280">
                        <c:v>1.2468018574459421</c:v>
                      </c:pt>
                      <c:pt idx="281">
                        <c:v>1.2423525987624309</c:v>
                      </c:pt>
                      <c:pt idx="282">
                        <c:v>1.2480158985592653</c:v>
                      </c:pt>
                      <c:pt idx="283">
                        <c:v>1.2411719725334227</c:v>
                      </c:pt>
                      <c:pt idx="284">
                        <c:v>1.2676531087393836</c:v>
                      </c:pt>
                      <c:pt idx="285">
                        <c:v>1.240497184535063</c:v>
                      </c:pt>
                      <c:pt idx="286">
                        <c:v>1.257515821796878</c:v>
                      </c:pt>
                      <c:pt idx="287">
                        <c:v>1.2874603578639985</c:v>
                      </c:pt>
                      <c:pt idx="288">
                        <c:v>1.2480358766395376</c:v>
                      </c:pt>
                      <c:pt idx="289">
                        <c:v>1.2846997460072032</c:v>
                      </c:pt>
                      <c:pt idx="290">
                        <c:v>1.3113784228902361</c:v>
                      </c:pt>
                      <c:pt idx="291">
                        <c:v>1.2832691938745111</c:v>
                      </c:pt>
                      <c:pt idx="292">
                        <c:v>1.2702693184886567</c:v>
                      </c:pt>
                      <c:pt idx="293">
                        <c:v>1.2955791350493426</c:v>
                      </c:pt>
                      <c:pt idx="294">
                        <c:v>1.2898376205542943</c:v>
                      </c:pt>
                      <c:pt idx="295">
                        <c:v>1.2756886354983579</c:v>
                      </c:pt>
                      <c:pt idx="296">
                        <c:v>1.2867115349626976</c:v>
                      </c:pt>
                      <c:pt idx="297">
                        <c:v>1.290698148114195</c:v>
                      </c:pt>
                      <c:pt idx="298">
                        <c:v>1.3112956539165124</c:v>
                      </c:pt>
                      <c:pt idx="299">
                        <c:v>1.316576003797632</c:v>
                      </c:pt>
                      <c:pt idx="300">
                        <c:v>1.3486049223548631</c:v>
                      </c:pt>
                      <c:pt idx="301">
                        <c:v>1.3623722838300718</c:v>
                      </c:pt>
                      <c:pt idx="302">
                        <c:v>1.3885260002453457</c:v>
                      </c:pt>
                      <c:pt idx="303">
                        <c:v>1.318767465902597</c:v>
                      </c:pt>
                      <c:pt idx="304">
                        <c:v>1.4001488370750619</c:v>
                      </c:pt>
                      <c:pt idx="305">
                        <c:v>1.3656079195219324</c:v>
                      </c:pt>
                      <c:pt idx="306">
                        <c:v>1.4365775999638042</c:v>
                      </c:pt>
                      <c:pt idx="307">
                        <c:v>1.3942635666117265</c:v>
                      </c:pt>
                      <c:pt idx="308">
                        <c:v>1.4526119547171756</c:v>
                      </c:pt>
                      <c:pt idx="309">
                        <c:v>1.4212809043634167</c:v>
                      </c:pt>
                      <c:pt idx="310">
                        <c:v>1.4898104551653941</c:v>
                      </c:pt>
                      <c:pt idx="311">
                        <c:v>1.5233551463597688</c:v>
                      </c:pt>
                      <c:pt idx="312">
                        <c:v>1.5710153286102031</c:v>
                      </c:pt>
                      <c:pt idx="313">
                        <c:v>1.5337370797029168</c:v>
                      </c:pt>
                      <c:pt idx="314">
                        <c:v>1.5723614772637697</c:v>
                      </c:pt>
                      <c:pt idx="315">
                        <c:v>1.4949541281771934</c:v>
                      </c:pt>
                      <c:pt idx="316">
                        <c:v>1.4963297106937303</c:v>
                      </c:pt>
                      <c:pt idx="317">
                        <c:v>1.6054031684122776</c:v>
                      </c:pt>
                      <c:pt idx="318">
                        <c:v>1.575807005869643</c:v>
                      </c:pt>
                      <c:pt idx="319">
                        <c:v>1.6987572979446275</c:v>
                      </c:pt>
                      <c:pt idx="320">
                        <c:v>1.6616656683341871</c:v>
                      </c:pt>
                      <c:pt idx="321">
                        <c:v>1.6497645957061939</c:v>
                      </c:pt>
                      <c:pt idx="322">
                        <c:v>1.6666889109636529</c:v>
                      </c:pt>
                      <c:pt idx="323">
                        <c:v>1.7670009347620805</c:v>
                      </c:pt>
                      <c:pt idx="324">
                        <c:v>1.7933734459694768</c:v>
                      </c:pt>
                      <c:pt idx="325">
                        <c:v>1.8893068053498432</c:v>
                      </c:pt>
                      <c:pt idx="326">
                        <c:v>2.0790371539354462</c:v>
                      </c:pt>
                      <c:pt idx="327">
                        <c:v>2.1537903480138971</c:v>
                      </c:pt>
                      <c:pt idx="328">
                        <c:v>2.1731881626194465</c:v>
                      </c:pt>
                      <c:pt idx="329">
                        <c:v>2.2735086409880636</c:v>
                      </c:pt>
                      <c:pt idx="330">
                        <c:v>2.4362215823607936</c:v>
                      </c:pt>
                      <c:pt idx="331">
                        <c:v>2.619292117967384</c:v>
                      </c:pt>
                      <c:pt idx="332">
                        <c:v>2.8520941293121322</c:v>
                      </c:pt>
                      <c:pt idx="333">
                        <c:v>2.8639353933369693</c:v>
                      </c:pt>
                      <c:pt idx="334">
                        <c:v>3.1164119450881942</c:v>
                      </c:pt>
                      <c:pt idx="335">
                        <c:v>3.3050226945860124</c:v>
                      </c:pt>
                      <c:pt idx="336">
                        <c:v>3.5919083633221836</c:v>
                      </c:pt>
                      <c:pt idx="337">
                        <c:v>3.9699064977839029</c:v>
                      </c:pt>
                      <c:pt idx="338">
                        <c:v>4.1865833350248405</c:v>
                      </c:pt>
                      <c:pt idx="339">
                        <c:v>4.6233930410977466</c:v>
                      </c:pt>
                      <c:pt idx="340">
                        <c:v>5.0046971197759502</c:v>
                      </c:pt>
                      <c:pt idx="341">
                        <c:v>5.276478992814992</c:v>
                      </c:pt>
                      <c:pt idx="342">
                        <c:v>5.873725636637249</c:v>
                      </c:pt>
                      <c:pt idx="343">
                        <c:v>6.1380115556051154</c:v>
                      </c:pt>
                      <c:pt idx="344">
                        <c:v>6.8169937280082289</c:v>
                      </c:pt>
                      <c:pt idx="345">
                        <c:v>7.1445544815568161</c:v>
                      </c:pt>
                      <c:pt idx="346">
                        <c:v>7.9739519248408701</c:v>
                      </c:pt>
                      <c:pt idx="347">
                        <c:v>8.7161793488903818</c:v>
                      </c:pt>
                      <c:pt idx="348">
                        <c:v>9.7307449918675637</c:v>
                      </c:pt>
                      <c:pt idx="349">
                        <c:v>10.924864265904803</c:v>
                      </c:pt>
                      <c:pt idx="350">
                        <c:v>12.433740451836581</c:v>
                      </c:pt>
                      <c:pt idx="351">
                        <c:v>13.819714702117514</c:v>
                      </c:pt>
                      <c:pt idx="352">
                        <c:v>15.633225243521739</c:v>
                      </c:pt>
                      <c:pt idx="353">
                        <c:v>17.992263321304261</c:v>
                      </c:pt>
                      <c:pt idx="354">
                        <c:v>21.020723136308639</c:v>
                      </c:pt>
                      <c:pt idx="355">
                        <c:v>23.15919466304052</c:v>
                      </c:pt>
                      <c:pt idx="356">
                        <c:v>31.260899618459767</c:v>
                      </c:pt>
                      <c:pt idx="357">
                        <c:v>36.08445261218575</c:v>
                      </c:pt>
                      <c:pt idx="358">
                        <c:v>53.842073123684195</c:v>
                      </c:pt>
                      <c:pt idx="359">
                        <c:v>68.40092813291308</c:v>
                      </c:pt>
                      <c:pt idx="360">
                        <c:v>106.73808397922866</c:v>
                      </c:pt>
                    </c:numCache>
                  </c:numRef>
                </c:yVal>
                <c:smooth val="0"/>
                <c:extLst xmlns:c15="http://schemas.microsoft.com/office/drawing/2012/chart">
                  <c:ext xmlns:c16="http://schemas.microsoft.com/office/drawing/2014/chart" uri="{C3380CC4-5D6E-409C-BE32-E72D297353CC}">
                    <c16:uniqueId val="{00000007-06C5-41CD-A6F1-2A8BDE2B441C}"/>
                  </c:ext>
                </c:extLst>
              </c15:ser>
            </c15:filteredScatterSeries>
            <c15:filteredScatterSeries>
              <c15:ser>
                <c:idx val="5"/>
                <c:order val="5"/>
                <c:tx>
                  <c:strRef>
                    <c:extLst xmlns:c15="http://schemas.microsoft.com/office/drawing/2012/chart">
                      <c:ext xmlns:c15="http://schemas.microsoft.com/office/drawing/2012/chart" uri="{02D57815-91ED-43cb-92C2-25804820EDAC}">
                        <c15:formulaRef>
                          <c15:sqref>'Polytropic Index Model'!$P$3</c15:sqref>
                        </c15:formulaRef>
                      </c:ext>
                    </c:extLst>
                    <c:strCache>
                      <c:ptCount val="1"/>
                      <c:pt idx="0">
                        <c:v>n(g)6000</c:v>
                      </c:pt>
                    </c:strCache>
                  </c:strRef>
                </c:tx>
                <c:spPr>
                  <a:ln w="19050" cap="rnd">
                    <a:solidFill>
                      <a:schemeClr val="accent6"/>
                    </a:solidFill>
                    <a:round/>
                  </a:ln>
                  <a:effectLst/>
                </c:spPr>
                <c:marker>
                  <c:symbol val="none"/>
                </c:marker>
                <c:xVal>
                  <c:numRef>
                    <c:extLst xmlns:c15="http://schemas.microsoft.com/office/drawing/2012/chart">
                      <c:ext xmlns:c15="http://schemas.microsoft.com/office/drawing/2012/chart" uri="{02D57815-91ED-43cb-92C2-25804820EDAC}">
                        <c15:formulaRef>
                          <c15:sqref>'Polytropic Index Model'!$B$4:$B$364</c15:sqref>
                        </c15:formulaRef>
                      </c:ext>
                    </c:extLst>
                    <c:numCache>
                      <c:formatCode>General</c:formatCode>
                      <c:ptCount val="361"/>
                      <c:pt idx="0">
                        <c:v>-180</c:v>
                      </c:pt>
                      <c:pt idx="1">
                        <c:v>-179</c:v>
                      </c:pt>
                      <c:pt idx="2">
                        <c:v>-178</c:v>
                      </c:pt>
                      <c:pt idx="3">
                        <c:v>-177</c:v>
                      </c:pt>
                      <c:pt idx="4">
                        <c:v>-176</c:v>
                      </c:pt>
                      <c:pt idx="5">
                        <c:v>-175</c:v>
                      </c:pt>
                      <c:pt idx="6">
                        <c:v>-174</c:v>
                      </c:pt>
                      <c:pt idx="7">
                        <c:v>-173</c:v>
                      </c:pt>
                      <c:pt idx="8">
                        <c:v>-172</c:v>
                      </c:pt>
                      <c:pt idx="9">
                        <c:v>-171</c:v>
                      </c:pt>
                      <c:pt idx="10">
                        <c:v>-170</c:v>
                      </c:pt>
                      <c:pt idx="11">
                        <c:v>-169</c:v>
                      </c:pt>
                      <c:pt idx="12">
                        <c:v>-168</c:v>
                      </c:pt>
                      <c:pt idx="13">
                        <c:v>-167</c:v>
                      </c:pt>
                      <c:pt idx="14">
                        <c:v>-166</c:v>
                      </c:pt>
                      <c:pt idx="15">
                        <c:v>-165</c:v>
                      </c:pt>
                      <c:pt idx="16">
                        <c:v>-164</c:v>
                      </c:pt>
                      <c:pt idx="17">
                        <c:v>-163</c:v>
                      </c:pt>
                      <c:pt idx="18">
                        <c:v>-162</c:v>
                      </c:pt>
                      <c:pt idx="19">
                        <c:v>-161</c:v>
                      </c:pt>
                      <c:pt idx="20">
                        <c:v>-160</c:v>
                      </c:pt>
                      <c:pt idx="21">
                        <c:v>-159</c:v>
                      </c:pt>
                      <c:pt idx="22">
                        <c:v>-158</c:v>
                      </c:pt>
                      <c:pt idx="23">
                        <c:v>-157</c:v>
                      </c:pt>
                      <c:pt idx="24">
                        <c:v>-156</c:v>
                      </c:pt>
                      <c:pt idx="25">
                        <c:v>-155</c:v>
                      </c:pt>
                      <c:pt idx="26">
                        <c:v>-154</c:v>
                      </c:pt>
                      <c:pt idx="27">
                        <c:v>-153</c:v>
                      </c:pt>
                      <c:pt idx="28">
                        <c:v>-152</c:v>
                      </c:pt>
                      <c:pt idx="29">
                        <c:v>-151</c:v>
                      </c:pt>
                      <c:pt idx="30">
                        <c:v>-150</c:v>
                      </c:pt>
                      <c:pt idx="31">
                        <c:v>-149</c:v>
                      </c:pt>
                      <c:pt idx="32">
                        <c:v>-148</c:v>
                      </c:pt>
                      <c:pt idx="33">
                        <c:v>-147</c:v>
                      </c:pt>
                      <c:pt idx="34">
                        <c:v>-146</c:v>
                      </c:pt>
                      <c:pt idx="35">
                        <c:v>-145</c:v>
                      </c:pt>
                      <c:pt idx="36">
                        <c:v>-144</c:v>
                      </c:pt>
                      <c:pt idx="37">
                        <c:v>-143</c:v>
                      </c:pt>
                      <c:pt idx="38">
                        <c:v>-142</c:v>
                      </c:pt>
                      <c:pt idx="39">
                        <c:v>-141</c:v>
                      </c:pt>
                      <c:pt idx="40">
                        <c:v>-140</c:v>
                      </c:pt>
                      <c:pt idx="41">
                        <c:v>-139</c:v>
                      </c:pt>
                      <c:pt idx="42">
                        <c:v>-138</c:v>
                      </c:pt>
                      <c:pt idx="43">
                        <c:v>-137</c:v>
                      </c:pt>
                      <c:pt idx="44">
                        <c:v>-136</c:v>
                      </c:pt>
                      <c:pt idx="45">
                        <c:v>-135</c:v>
                      </c:pt>
                      <c:pt idx="46">
                        <c:v>-134</c:v>
                      </c:pt>
                      <c:pt idx="47">
                        <c:v>-133</c:v>
                      </c:pt>
                      <c:pt idx="48">
                        <c:v>-132</c:v>
                      </c:pt>
                      <c:pt idx="49">
                        <c:v>-131</c:v>
                      </c:pt>
                      <c:pt idx="50">
                        <c:v>-130</c:v>
                      </c:pt>
                      <c:pt idx="51">
                        <c:v>-129</c:v>
                      </c:pt>
                      <c:pt idx="52">
                        <c:v>-128</c:v>
                      </c:pt>
                      <c:pt idx="53">
                        <c:v>-127</c:v>
                      </c:pt>
                      <c:pt idx="54">
                        <c:v>-126</c:v>
                      </c:pt>
                      <c:pt idx="55">
                        <c:v>-125</c:v>
                      </c:pt>
                      <c:pt idx="56">
                        <c:v>-124</c:v>
                      </c:pt>
                      <c:pt idx="57">
                        <c:v>-123</c:v>
                      </c:pt>
                      <c:pt idx="58">
                        <c:v>-122</c:v>
                      </c:pt>
                      <c:pt idx="59">
                        <c:v>-121</c:v>
                      </c:pt>
                      <c:pt idx="60">
                        <c:v>-120</c:v>
                      </c:pt>
                      <c:pt idx="61">
                        <c:v>-119</c:v>
                      </c:pt>
                      <c:pt idx="62">
                        <c:v>-118</c:v>
                      </c:pt>
                      <c:pt idx="63">
                        <c:v>-117</c:v>
                      </c:pt>
                      <c:pt idx="64">
                        <c:v>-116</c:v>
                      </c:pt>
                      <c:pt idx="65">
                        <c:v>-115</c:v>
                      </c:pt>
                      <c:pt idx="66">
                        <c:v>-114</c:v>
                      </c:pt>
                      <c:pt idx="67">
                        <c:v>-113</c:v>
                      </c:pt>
                      <c:pt idx="68">
                        <c:v>-112</c:v>
                      </c:pt>
                      <c:pt idx="69">
                        <c:v>-111</c:v>
                      </c:pt>
                      <c:pt idx="70">
                        <c:v>-110</c:v>
                      </c:pt>
                      <c:pt idx="71">
                        <c:v>-109</c:v>
                      </c:pt>
                      <c:pt idx="72">
                        <c:v>-108</c:v>
                      </c:pt>
                      <c:pt idx="73">
                        <c:v>-107</c:v>
                      </c:pt>
                      <c:pt idx="74">
                        <c:v>-106</c:v>
                      </c:pt>
                      <c:pt idx="75">
                        <c:v>-105</c:v>
                      </c:pt>
                      <c:pt idx="76">
                        <c:v>-104</c:v>
                      </c:pt>
                      <c:pt idx="77">
                        <c:v>-103</c:v>
                      </c:pt>
                      <c:pt idx="78">
                        <c:v>-102</c:v>
                      </c:pt>
                      <c:pt idx="79">
                        <c:v>-101</c:v>
                      </c:pt>
                      <c:pt idx="80">
                        <c:v>-100</c:v>
                      </c:pt>
                      <c:pt idx="81">
                        <c:v>-99</c:v>
                      </c:pt>
                      <c:pt idx="82">
                        <c:v>-98</c:v>
                      </c:pt>
                      <c:pt idx="83">
                        <c:v>-97</c:v>
                      </c:pt>
                      <c:pt idx="84">
                        <c:v>-96</c:v>
                      </c:pt>
                      <c:pt idx="85">
                        <c:v>-95</c:v>
                      </c:pt>
                      <c:pt idx="86">
                        <c:v>-94</c:v>
                      </c:pt>
                      <c:pt idx="87">
                        <c:v>-93</c:v>
                      </c:pt>
                      <c:pt idx="88">
                        <c:v>-92</c:v>
                      </c:pt>
                      <c:pt idx="89">
                        <c:v>-91</c:v>
                      </c:pt>
                      <c:pt idx="90">
                        <c:v>-90</c:v>
                      </c:pt>
                      <c:pt idx="91">
                        <c:v>-89</c:v>
                      </c:pt>
                      <c:pt idx="92">
                        <c:v>-88</c:v>
                      </c:pt>
                      <c:pt idx="93">
                        <c:v>-87</c:v>
                      </c:pt>
                      <c:pt idx="94">
                        <c:v>-86</c:v>
                      </c:pt>
                      <c:pt idx="95">
                        <c:v>-85</c:v>
                      </c:pt>
                      <c:pt idx="96">
                        <c:v>-84</c:v>
                      </c:pt>
                      <c:pt idx="97">
                        <c:v>-83</c:v>
                      </c:pt>
                      <c:pt idx="98">
                        <c:v>-82</c:v>
                      </c:pt>
                      <c:pt idx="99">
                        <c:v>-81</c:v>
                      </c:pt>
                      <c:pt idx="100">
                        <c:v>-80</c:v>
                      </c:pt>
                      <c:pt idx="101">
                        <c:v>-79</c:v>
                      </c:pt>
                      <c:pt idx="102">
                        <c:v>-78</c:v>
                      </c:pt>
                      <c:pt idx="103">
                        <c:v>-77</c:v>
                      </c:pt>
                      <c:pt idx="104">
                        <c:v>-76</c:v>
                      </c:pt>
                      <c:pt idx="105">
                        <c:v>-75</c:v>
                      </c:pt>
                      <c:pt idx="106">
                        <c:v>-74</c:v>
                      </c:pt>
                      <c:pt idx="107">
                        <c:v>-73</c:v>
                      </c:pt>
                      <c:pt idx="108">
                        <c:v>-72</c:v>
                      </c:pt>
                      <c:pt idx="109">
                        <c:v>-71</c:v>
                      </c:pt>
                      <c:pt idx="110">
                        <c:v>-70</c:v>
                      </c:pt>
                      <c:pt idx="111">
                        <c:v>-69</c:v>
                      </c:pt>
                      <c:pt idx="112">
                        <c:v>-68</c:v>
                      </c:pt>
                      <c:pt idx="113">
                        <c:v>-67</c:v>
                      </c:pt>
                      <c:pt idx="114">
                        <c:v>-66</c:v>
                      </c:pt>
                      <c:pt idx="115">
                        <c:v>-65</c:v>
                      </c:pt>
                      <c:pt idx="116">
                        <c:v>-64</c:v>
                      </c:pt>
                      <c:pt idx="117">
                        <c:v>-63</c:v>
                      </c:pt>
                      <c:pt idx="118">
                        <c:v>-62</c:v>
                      </c:pt>
                      <c:pt idx="119">
                        <c:v>-61</c:v>
                      </c:pt>
                      <c:pt idx="120">
                        <c:v>-60</c:v>
                      </c:pt>
                      <c:pt idx="121">
                        <c:v>-59</c:v>
                      </c:pt>
                      <c:pt idx="122">
                        <c:v>-58</c:v>
                      </c:pt>
                      <c:pt idx="123">
                        <c:v>-57</c:v>
                      </c:pt>
                      <c:pt idx="124">
                        <c:v>-56</c:v>
                      </c:pt>
                      <c:pt idx="125">
                        <c:v>-55</c:v>
                      </c:pt>
                      <c:pt idx="126">
                        <c:v>-54</c:v>
                      </c:pt>
                      <c:pt idx="127">
                        <c:v>-53</c:v>
                      </c:pt>
                      <c:pt idx="128">
                        <c:v>-52</c:v>
                      </c:pt>
                      <c:pt idx="129">
                        <c:v>-51</c:v>
                      </c:pt>
                      <c:pt idx="130">
                        <c:v>-50</c:v>
                      </c:pt>
                      <c:pt idx="131">
                        <c:v>-49</c:v>
                      </c:pt>
                      <c:pt idx="132">
                        <c:v>-48</c:v>
                      </c:pt>
                      <c:pt idx="133">
                        <c:v>-47</c:v>
                      </c:pt>
                      <c:pt idx="134">
                        <c:v>-46</c:v>
                      </c:pt>
                      <c:pt idx="135">
                        <c:v>-45</c:v>
                      </c:pt>
                      <c:pt idx="136">
                        <c:v>-44</c:v>
                      </c:pt>
                      <c:pt idx="137">
                        <c:v>-43</c:v>
                      </c:pt>
                      <c:pt idx="138">
                        <c:v>-42</c:v>
                      </c:pt>
                      <c:pt idx="139">
                        <c:v>-41</c:v>
                      </c:pt>
                      <c:pt idx="140">
                        <c:v>-40</c:v>
                      </c:pt>
                      <c:pt idx="141">
                        <c:v>-39</c:v>
                      </c:pt>
                      <c:pt idx="142">
                        <c:v>-38</c:v>
                      </c:pt>
                      <c:pt idx="143">
                        <c:v>-37</c:v>
                      </c:pt>
                      <c:pt idx="144">
                        <c:v>-36</c:v>
                      </c:pt>
                      <c:pt idx="145">
                        <c:v>-35</c:v>
                      </c:pt>
                      <c:pt idx="146">
                        <c:v>-34</c:v>
                      </c:pt>
                      <c:pt idx="147">
                        <c:v>-33</c:v>
                      </c:pt>
                      <c:pt idx="148">
                        <c:v>-32</c:v>
                      </c:pt>
                      <c:pt idx="149">
                        <c:v>-31</c:v>
                      </c:pt>
                      <c:pt idx="150">
                        <c:v>-30</c:v>
                      </c:pt>
                      <c:pt idx="151">
                        <c:v>-29</c:v>
                      </c:pt>
                      <c:pt idx="152">
                        <c:v>-28</c:v>
                      </c:pt>
                      <c:pt idx="153">
                        <c:v>-27</c:v>
                      </c:pt>
                      <c:pt idx="154">
                        <c:v>-26</c:v>
                      </c:pt>
                      <c:pt idx="155">
                        <c:v>-25</c:v>
                      </c:pt>
                      <c:pt idx="156">
                        <c:v>-24</c:v>
                      </c:pt>
                      <c:pt idx="157">
                        <c:v>-23</c:v>
                      </c:pt>
                      <c:pt idx="158">
                        <c:v>-22</c:v>
                      </c:pt>
                      <c:pt idx="159">
                        <c:v>-21</c:v>
                      </c:pt>
                      <c:pt idx="160">
                        <c:v>-20</c:v>
                      </c:pt>
                      <c:pt idx="161">
                        <c:v>-19</c:v>
                      </c:pt>
                      <c:pt idx="162">
                        <c:v>-18</c:v>
                      </c:pt>
                      <c:pt idx="163">
                        <c:v>-17</c:v>
                      </c:pt>
                      <c:pt idx="164">
                        <c:v>-16</c:v>
                      </c:pt>
                      <c:pt idx="165">
                        <c:v>-15</c:v>
                      </c:pt>
                      <c:pt idx="166">
                        <c:v>-14</c:v>
                      </c:pt>
                      <c:pt idx="167">
                        <c:v>-13</c:v>
                      </c:pt>
                      <c:pt idx="168">
                        <c:v>-12</c:v>
                      </c:pt>
                      <c:pt idx="169">
                        <c:v>-11</c:v>
                      </c:pt>
                      <c:pt idx="170">
                        <c:v>-10</c:v>
                      </c:pt>
                      <c:pt idx="171">
                        <c:v>-9</c:v>
                      </c:pt>
                      <c:pt idx="172">
                        <c:v>-8</c:v>
                      </c:pt>
                      <c:pt idx="173">
                        <c:v>-7</c:v>
                      </c:pt>
                      <c:pt idx="174">
                        <c:v>-6</c:v>
                      </c:pt>
                      <c:pt idx="175">
                        <c:v>-5</c:v>
                      </c:pt>
                      <c:pt idx="176">
                        <c:v>-4</c:v>
                      </c:pt>
                      <c:pt idx="177">
                        <c:v>-3</c:v>
                      </c:pt>
                      <c:pt idx="178">
                        <c:v>-2</c:v>
                      </c:pt>
                      <c:pt idx="179">
                        <c:v>-1</c:v>
                      </c:pt>
                      <c:pt idx="180">
                        <c:v>0</c:v>
                      </c:pt>
                      <c:pt idx="181">
                        <c:v>1</c:v>
                      </c:pt>
                      <c:pt idx="182">
                        <c:v>2</c:v>
                      </c:pt>
                      <c:pt idx="183">
                        <c:v>3</c:v>
                      </c:pt>
                      <c:pt idx="184">
                        <c:v>4</c:v>
                      </c:pt>
                      <c:pt idx="185">
                        <c:v>5</c:v>
                      </c:pt>
                      <c:pt idx="186">
                        <c:v>6</c:v>
                      </c:pt>
                      <c:pt idx="187">
                        <c:v>7</c:v>
                      </c:pt>
                      <c:pt idx="188">
                        <c:v>8</c:v>
                      </c:pt>
                      <c:pt idx="189">
                        <c:v>9</c:v>
                      </c:pt>
                      <c:pt idx="190">
                        <c:v>10</c:v>
                      </c:pt>
                      <c:pt idx="191">
                        <c:v>11</c:v>
                      </c:pt>
                      <c:pt idx="192">
                        <c:v>12</c:v>
                      </c:pt>
                      <c:pt idx="193">
                        <c:v>13</c:v>
                      </c:pt>
                      <c:pt idx="194">
                        <c:v>14</c:v>
                      </c:pt>
                      <c:pt idx="195">
                        <c:v>15</c:v>
                      </c:pt>
                      <c:pt idx="196">
                        <c:v>16</c:v>
                      </c:pt>
                      <c:pt idx="197">
                        <c:v>17</c:v>
                      </c:pt>
                      <c:pt idx="198">
                        <c:v>18</c:v>
                      </c:pt>
                      <c:pt idx="199">
                        <c:v>19</c:v>
                      </c:pt>
                      <c:pt idx="200">
                        <c:v>20</c:v>
                      </c:pt>
                      <c:pt idx="201">
                        <c:v>21</c:v>
                      </c:pt>
                      <c:pt idx="202">
                        <c:v>22</c:v>
                      </c:pt>
                      <c:pt idx="203">
                        <c:v>23</c:v>
                      </c:pt>
                      <c:pt idx="204">
                        <c:v>24</c:v>
                      </c:pt>
                      <c:pt idx="205">
                        <c:v>25</c:v>
                      </c:pt>
                      <c:pt idx="206">
                        <c:v>26</c:v>
                      </c:pt>
                      <c:pt idx="207">
                        <c:v>27</c:v>
                      </c:pt>
                      <c:pt idx="208">
                        <c:v>28</c:v>
                      </c:pt>
                      <c:pt idx="209">
                        <c:v>29</c:v>
                      </c:pt>
                      <c:pt idx="210">
                        <c:v>30</c:v>
                      </c:pt>
                      <c:pt idx="211">
                        <c:v>31</c:v>
                      </c:pt>
                      <c:pt idx="212">
                        <c:v>32</c:v>
                      </c:pt>
                      <c:pt idx="213">
                        <c:v>33</c:v>
                      </c:pt>
                      <c:pt idx="214">
                        <c:v>34</c:v>
                      </c:pt>
                      <c:pt idx="215">
                        <c:v>35</c:v>
                      </c:pt>
                      <c:pt idx="216">
                        <c:v>36</c:v>
                      </c:pt>
                      <c:pt idx="217">
                        <c:v>37</c:v>
                      </c:pt>
                      <c:pt idx="218">
                        <c:v>38</c:v>
                      </c:pt>
                      <c:pt idx="219">
                        <c:v>39</c:v>
                      </c:pt>
                      <c:pt idx="220">
                        <c:v>40</c:v>
                      </c:pt>
                      <c:pt idx="221">
                        <c:v>41</c:v>
                      </c:pt>
                      <c:pt idx="222">
                        <c:v>42</c:v>
                      </c:pt>
                      <c:pt idx="223">
                        <c:v>43</c:v>
                      </c:pt>
                      <c:pt idx="224">
                        <c:v>44</c:v>
                      </c:pt>
                      <c:pt idx="225">
                        <c:v>45</c:v>
                      </c:pt>
                      <c:pt idx="226">
                        <c:v>46</c:v>
                      </c:pt>
                      <c:pt idx="227">
                        <c:v>47</c:v>
                      </c:pt>
                      <c:pt idx="228">
                        <c:v>48</c:v>
                      </c:pt>
                      <c:pt idx="229">
                        <c:v>49</c:v>
                      </c:pt>
                      <c:pt idx="230">
                        <c:v>50</c:v>
                      </c:pt>
                      <c:pt idx="231">
                        <c:v>51</c:v>
                      </c:pt>
                      <c:pt idx="232">
                        <c:v>52</c:v>
                      </c:pt>
                      <c:pt idx="233">
                        <c:v>53</c:v>
                      </c:pt>
                      <c:pt idx="234">
                        <c:v>54</c:v>
                      </c:pt>
                      <c:pt idx="235">
                        <c:v>55</c:v>
                      </c:pt>
                      <c:pt idx="236">
                        <c:v>56</c:v>
                      </c:pt>
                      <c:pt idx="237">
                        <c:v>57</c:v>
                      </c:pt>
                      <c:pt idx="238">
                        <c:v>58</c:v>
                      </c:pt>
                      <c:pt idx="239">
                        <c:v>59</c:v>
                      </c:pt>
                      <c:pt idx="240">
                        <c:v>60</c:v>
                      </c:pt>
                      <c:pt idx="241">
                        <c:v>61</c:v>
                      </c:pt>
                      <c:pt idx="242">
                        <c:v>62</c:v>
                      </c:pt>
                      <c:pt idx="243">
                        <c:v>63</c:v>
                      </c:pt>
                      <c:pt idx="244">
                        <c:v>64</c:v>
                      </c:pt>
                      <c:pt idx="245">
                        <c:v>65</c:v>
                      </c:pt>
                      <c:pt idx="246">
                        <c:v>66</c:v>
                      </c:pt>
                      <c:pt idx="247">
                        <c:v>67</c:v>
                      </c:pt>
                      <c:pt idx="248">
                        <c:v>68</c:v>
                      </c:pt>
                      <c:pt idx="249">
                        <c:v>69</c:v>
                      </c:pt>
                      <c:pt idx="250">
                        <c:v>70</c:v>
                      </c:pt>
                      <c:pt idx="251">
                        <c:v>71</c:v>
                      </c:pt>
                      <c:pt idx="252">
                        <c:v>72</c:v>
                      </c:pt>
                      <c:pt idx="253">
                        <c:v>73</c:v>
                      </c:pt>
                      <c:pt idx="254">
                        <c:v>74</c:v>
                      </c:pt>
                      <c:pt idx="255">
                        <c:v>75</c:v>
                      </c:pt>
                      <c:pt idx="256">
                        <c:v>76</c:v>
                      </c:pt>
                      <c:pt idx="257">
                        <c:v>77</c:v>
                      </c:pt>
                      <c:pt idx="258">
                        <c:v>78</c:v>
                      </c:pt>
                      <c:pt idx="259">
                        <c:v>79</c:v>
                      </c:pt>
                      <c:pt idx="260">
                        <c:v>80</c:v>
                      </c:pt>
                      <c:pt idx="261">
                        <c:v>81</c:v>
                      </c:pt>
                      <c:pt idx="262">
                        <c:v>82</c:v>
                      </c:pt>
                      <c:pt idx="263">
                        <c:v>83</c:v>
                      </c:pt>
                      <c:pt idx="264">
                        <c:v>84</c:v>
                      </c:pt>
                      <c:pt idx="265">
                        <c:v>85</c:v>
                      </c:pt>
                      <c:pt idx="266">
                        <c:v>86</c:v>
                      </c:pt>
                      <c:pt idx="267">
                        <c:v>87</c:v>
                      </c:pt>
                      <c:pt idx="268">
                        <c:v>88</c:v>
                      </c:pt>
                      <c:pt idx="269">
                        <c:v>89</c:v>
                      </c:pt>
                      <c:pt idx="270">
                        <c:v>90</c:v>
                      </c:pt>
                      <c:pt idx="271">
                        <c:v>91</c:v>
                      </c:pt>
                      <c:pt idx="272">
                        <c:v>92</c:v>
                      </c:pt>
                      <c:pt idx="273">
                        <c:v>93</c:v>
                      </c:pt>
                      <c:pt idx="274">
                        <c:v>94</c:v>
                      </c:pt>
                      <c:pt idx="275">
                        <c:v>95</c:v>
                      </c:pt>
                      <c:pt idx="276">
                        <c:v>96</c:v>
                      </c:pt>
                      <c:pt idx="277">
                        <c:v>97</c:v>
                      </c:pt>
                      <c:pt idx="278">
                        <c:v>98</c:v>
                      </c:pt>
                      <c:pt idx="279">
                        <c:v>99</c:v>
                      </c:pt>
                      <c:pt idx="280">
                        <c:v>100</c:v>
                      </c:pt>
                      <c:pt idx="281">
                        <c:v>101</c:v>
                      </c:pt>
                      <c:pt idx="282">
                        <c:v>102</c:v>
                      </c:pt>
                      <c:pt idx="283">
                        <c:v>103</c:v>
                      </c:pt>
                      <c:pt idx="284">
                        <c:v>104</c:v>
                      </c:pt>
                      <c:pt idx="285">
                        <c:v>105</c:v>
                      </c:pt>
                      <c:pt idx="286">
                        <c:v>106</c:v>
                      </c:pt>
                      <c:pt idx="287">
                        <c:v>107</c:v>
                      </c:pt>
                      <c:pt idx="288">
                        <c:v>108</c:v>
                      </c:pt>
                      <c:pt idx="289">
                        <c:v>109</c:v>
                      </c:pt>
                      <c:pt idx="290">
                        <c:v>110</c:v>
                      </c:pt>
                      <c:pt idx="291">
                        <c:v>111</c:v>
                      </c:pt>
                      <c:pt idx="292">
                        <c:v>112</c:v>
                      </c:pt>
                      <c:pt idx="293">
                        <c:v>113</c:v>
                      </c:pt>
                      <c:pt idx="294">
                        <c:v>114</c:v>
                      </c:pt>
                      <c:pt idx="295">
                        <c:v>115</c:v>
                      </c:pt>
                      <c:pt idx="296">
                        <c:v>116</c:v>
                      </c:pt>
                      <c:pt idx="297">
                        <c:v>117</c:v>
                      </c:pt>
                      <c:pt idx="298">
                        <c:v>118</c:v>
                      </c:pt>
                      <c:pt idx="299">
                        <c:v>119</c:v>
                      </c:pt>
                      <c:pt idx="300">
                        <c:v>120</c:v>
                      </c:pt>
                      <c:pt idx="301">
                        <c:v>121</c:v>
                      </c:pt>
                      <c:pt idx="302">
                        <c:v>122</c:v>
                      </c:pt>
                      <c:pt idx="303">
                        <c:v>123</c:v>
                      </c:pt>
                      <c:pt idx="304">
                        <c:v>124</c:v>
                      </c:pt>
                      <c:pt idx="305">
                        <c:v>125</c:v>
                      </c:pt>
                      <c:pt idx="306">
                        <c:v>126</c:v>
                      </c:pt>
                      <c:pt idx="307">
                        <c:v>127</c:v>
                      </c:pt>
                      <c:pt idx="308">
                        <c:v>128</c:v>
                      </c:pt>
                      <c:pt idx="309">
                        <c:v>129</c:v>
                      </c:pt>
                      <c:pt idx="310">
                        <c:v>130</c:v>
                      </c:pt>
                      <c:pt idx="311">
                        <c:v>131</c:v>
                      </c:pt>
                      <c:pt idx="312">
                        <c:v>132</c:v>
                      </c:pt>
                      <c:pt idx="313">
                        <c:v>133</c:v>
                      </c:pt>
                      <c:pt idx="314">
                        <c:v>134</c:v>
                      </c:pt>
                      <c:pt idx="315">
                        <c:v>135</c:v>
                      </c:pt>
                      <c:pt idx="316">
                        <c:v>136</c:v>
                      </c:pt>
                      <c:pt idx="317">
                        <c:v>137</c:v>
                      </c:pt>
                      <c:pt idx="318">
                        <c:v>138</c:v>
                      </c:pt>
                      <c:pt idx="319">
                        <c:v>139</c:v>
                      </c:pt>
                      <c:pt idx="320">
                        <c:v>140</c:v>
                      </c:pt>
                      <c:pt idx="321">
                        <c:v>141</c:v>
                      </c:pt>
                      <c:pt idx="322">
                        <c:v>142</c:v>
                      </c:pt>
                      <c:pt idx="323">
                        <c:v>143</c:v>
                      </c:pt>
                      <c:pt idx="324">
                        <c:v>144</c:v>
                      </c:pt>
                      <c:pt idx="325">
                        <c:v>145</c:v>
                      </c:pt>
                      <c:pt idx="326">
                        <c:v>146</c:v>
                      </c:pt>
                      <c:pt idx="327">
                        <c:v>147</c:v>
                      </c:pt>
                      <c:pt idx="328">
                        <c:v>148</c:v>
                      </c:pt>
                      <c:pt idx="329">
                        <c:v>149</c:v>
                      </c:pt>
                      <c:pt idx="330">
                        <c:v>150</c:v>
                      </c:pt>
                      <c:pt idx="331">
                        <c:v>151</c:v>
                      </c:pt>
                      <c:pt idx="332">
                        <c:v>152</c:v>
                      </c:pt>
                      <c:pt idx="333">
                        <c:v>153</c:v>
                      </c:pt>
                      <c:pt idx="334">
                        <c:v>154</c:v>
                      </c:pt>
                      <c:pt idx="335">
                        <c:v>155</c:v>
                      </c:pt>
                      <c:pt idx="336">
                        <c:v>156</c:v>
                      </c:pt>
                      <c:pt idx="337">
                        <c:v>157</c:v>
                      </c:pt>
                      <c:pt idx="338">
                        <c:v>158</c:v>
                      </c:pt>
                      <c:pt idx="339">
                        <c:v>159</c:v>
                      </c:pt>
                      <c:pt idx="340">
                        <c:v>160</c:v>
                      </c:pt>
                      <c:pt idx="341">
                        <c:v>161</c:v>
                      </c:pt>
                      <c:pt idx="342">
                        <c:v>162</c:v>
                      </c:pt>
                      <c:pt idx="343">
                        <c:v>163</c:v>
                      </c:pt>
                      <c:pt idx="344">
                        <c:v>164</c:v>
                      </c:pt>
                      <c:pt idx="345">
                        <c:v>165</c:v>
                      </c:pt>
                      <c:pt idx="346">
                        <c:v>166</c:v>
                      </c:pt>
                      <c:pt idx="347">
                        <c:v>167</c:v>
                      </c:pt>
                      <c:pt idx="348">
                        <c:v>168</c:v>
                      </c:pt>
                      <c:pt idx="349">
                        <c:v>169</c:v>
                      </c:pt>
                      <c:pt idx="350">
                        <c:v>170</c:v>
                      </c:pt>
                      <c:pt idx="351">
                        <c:v>171</c:v>
                      </c:pt>
                      <c:pt idx="352">
                        <c:v>172</c:v>
                      </c:pt>
                      <c:pt idx="353">
                        <c:v>173</c:v>
                      </c:pt>
                      <c:pt idx="354">
                        <c:v>174</c:v>
                      </c:pt>
                      <c:pt idx="355">
                        <c:v>175</c:v>
                      </c:pt>
                      <c:pt idx="356">
                        <c:v>176</c:v>
                      </c:pt>
                      <c:pt idx="357">
                        <c:v>177</c:v>
                      </c:pt>
                      <c:pt idx="358">
                        <c:v>178</c:v>
                      </c:pt>
                      <c:pt idx="359">
                        <c:v>179</c:v>
                      </c:pt>
                      <c:pt idx="360">
                        <c:v>180</c:v>
                      </c:pt>
                    </c:numCache>
                  </c:numRef>
                </c:xVal>
                <c:yVal>
                  <c:numRef>
                    <c:extLst xmlns:c15="http://schemas.microsoft.com/office/drawing/2012/chart">
                      <c:ext xmlns:c15="http://schemas.microsoft.com/office/drawing/2012/chart" uri="{02D57815-91ED-43cb-92C2-25804820EDAC}">
                        <c15:formulaRef>
                          <c15:sqref>'Polytropic Index Model'!$P$4:$P$364</c15:sqref>
                        </c15:formulaRef>
                      </c:ext>
                    </c:extLst>
                    <c:numCache>
                      <c:formatCode>0.000</c:formatCode>
                      <c:ptCount val="361"/>
                      <c:pt idx="0">
                        <c:v>-16.88138957855362</c:v>
                      </c:pt>
                      <c:pt idx="1">
                        <c:v>-39.298651089526935</c:v>
                      </c:pt>
                      <c:pt idx="2">
                        <c:v>55.996717847193572</c:v>
                      </c:pt>
                      <c:pt idx="3">
                        <c:v>37.919498709326255</c:v>
                      </c:pt>
                      <c:pt idx="4">
                        <c:v>9.0281055621327742</c:v>
                      </c:pt>
                      <c:pt idx="5">
                        <c:v>8.5238059315579555</c:v>
                      </c:pt>
                      <c:pt idx="6">
                        <c:v>5.5239147875500541</c:v>
                      </c:pt>
                      <c:pt idx="7">
                        <c:v>5.2319673396289428</c:v>
                      </c:pt>
                      <c:pt idx="8">
                        <c:v>4.7723522601765342</c:v>
                      </c:pt>
                      <c:pt idx="9">
                        <c:v>2.8366541227411952</c:v>
                      </c:pt>
                      <c:pt idx="10">
                        <c:v>4.1795170853098504</c:v>
                      </c:pt>
                      <c:pt idx="11">
                        <c:v>3.9908745619986972</c:v>
                      </c:pt>
                      <c:pt idx="12">
                        <c:v>2.7754745204302935</c:v>
                      </c:pt>
                      <c:pt idx="13">
                        <c:v>1.8391625644124827</c:v>
                      </c:pt>
                      <c:pt idx="14">
                        <c:v>1.6703036982419306</c:v>
                      </c:pt>
                      <c:pt idx="15">
                        <c:v>2.2286552070492602</c:v>
                      </c:pt>
                      <c:pt idx="16">
                        <c:v>0.92254034441943522</c:v>
                      </c:pt>
                      <c:pt idx="17">
                        <c:v>1.8968562799173994</c:v>
                      </c:pt>
                      <c:pt idx="18">
                        <c:v>1.3447715197162502</c:v>
                      </c:pt>
                      <c:pt idx="19">
                        <c:v>0.75306571115208654</c:v>
                      </c:pt>
                      <c:pt idx="20">
                        <c:v>1.4892202382635193</c:v>
                      </c:pt>
                      <c:pt idx="21">
                        <c:v>1.4188324989674006</c:v>
                      </c:pt>
                      <c:pt idx="22">
                        <c:v>1.406041082039438</c:v>
                      </c:pt>
                      <c:pt idx="23">
                        <c:v>0.92953570015181353</c:v>
                      </c:pt>
                      <c:pt idx="24">
                        <c:v>1.2092719507069591</c:v>
                      </c:pt>
                      <c:pt idx="25">
                        <c:v>0.60386613407076639</c:v>
                      </c:pt>
                      <c:pt idx="26">
                        <c:v>0.57451705368158801</c:v>
                      </c:pt>
                      <c:pt idx="27">
                        <c:v>0.27689715349745897</c:v>
                      </c:pt>
                      <c:pt idx="28">
                        <c:v>0.7400631293510529</c:v>
                      </c:pt>
                      <c:pt idx="29">
                        <c:v>0.95931248976247985</c:v>
                      </c:pt>
                      <c:pt idx="30">
                        <c:v>0.67615423634893512</c:v>
                      </c:pt>
                      <c:pt idx="31">
                        <c:v>0.93382936944161732</c:v>
                      </c:pt>
                      <c:pt idx="32">
                        <c:v>0.89489306230812515</c:v>
                      </c:pt>
                      <c:pt idx="33">
                        <c:v>1.1585382796179378</c:v>
                      </c:pt>
                      <c:pt idx="34">
                        <c:v>0.83086281769664017</c:v>
                      </c:pt>
                      <c:pt idx="35">
                        <c:v>1.1573188860240935</c:v>
                      </c:pt>
                      <c:pt idx="36">
                        <c:v>1.2651760808969819</c:v>
                      </c:pt>
                      <c:pt idx="37">
                        <c:v>1.4367297292670682</c:v>
                      </c:pt>
                      <c:pt idx="38">
                        <c:v>0.85721062136544479</c:v>
                      </c:pt>
                      <c:pt idx="39">
                        <c:v>1.3069343260146213</c:v>
                      </c:pt>
                      <c:pt idx="40">
                        <c:v>1.1591180637005356</c:v>
                      </c:pt>
                      <c:pt idx="41">
                        <c:v>1.2126499701685594</c:v>
                      </c:pt>
                      <c:pt idx="42">
                        <c:v>0.89873248985667664</c:v>
                      </c:pt>
                      <c:pt idx="43">
                        <c:v>1.1364890322405701</c:v>
                      </c:pt>
                      <c:pt idx="44">
                        <c:v>1.0967387011163785</c:v>
                      </c:pt>
                      <c:pt idx="45">
                        <c:v>1.2256706568765676</c:v>
                      </c:pt>
                      <c:pt idx="46">
                        <c:v>1.1634110364601138</c:v>
                      </c:pt>
                      <c:pt idx="47">
                        <c:v>0.88893256271508614</c:v>
                      </c:pt>
                      <c:pt idx="48">
                        <c:v>0.9608114504086569</c:v>
                      </c:pt>
                      <c:pt idx="49">
                        <c:v>1.1063699813813681</c:v>
                      </c:pt>
                      <c:pt idx="50">
                        <c:v>1.2352898308267368</c:v>
                      </c:pt>
                      <c:pt idx="51">
                        <c:v>0.98749964562715709</c:v>
                      </c:pt>
                      <c:pt idx="52">
                        <c:v>1.1833896451924717</c:v>
                      </c:pt>
                      <c:pt idx="53">
                        <c:v>0.82095716481282033</c:v>
                      </c:pt>
                      <c:pt idx="54">
                        <c:v>1.532512478326892</c:v>
                      </c:pt>
                      <c:pt idx="55">
                        <c:v>1.4584000191366551</c:v>
                      </c:pt>
                      <c:pt idx="56">
                        <c:v>1.1934487891607852</c:v>
                      </c:pt>
                      <c:pt idx="57">
                        <c:v>1.197448764712199</c:v>
                      </c:pt>
                      <c:pt idx="58">
                        <c:v>1.1577018036419084</c:v>
                      </c:pt>
                      <c:pt idx="59">
                        <c:v>4.133451682348718</c:v>
                      </c:pt>
                      <c:pt idx="60">
                        <c:v>0.83372808988893965</c:v>
                      </c:pt>
                      <c:pt idx="61">
                        <c:v>-0.47817866593350389</c:v>
                      </c:pt>
                      <c:pt idx="62">
                        <c:v>0.38944412826669023</c:v>
                      </c:pt>
                      <c:pt idx="63">
                        <c:v>3.4623238672363259</c:v>
                      </c:pt>
                      <c:pt idx="64">
                        <c:v>0.21002414920778534</c:v>
                      </c:pt>
                      <c:pt idx="65">
                        <c:v>0.97992482472678089</c:v>
                      </c:pt>
                      <c:pt idx="66">
                        <c:v>1.7713303147259469</c:v>
                      </c:pt>
                      <c:pt idx="67">
                        <c:v>1.3842171983138691</c:v>
                      </c:pt>
                      <c:pt idx="68">
                        <c:v>1.7229424287157393</c:v>
                      </c:pt>
                      <c:pt idx="69">
                        <c:v>1.0478459325267508</c:v>
                      </c:pt>
                      <c:pt idx="70">
                        <c:v>1.9030858536239086</c:v>
                      </c:pt>
                      <c:pt idx="71">
                        <c:v>1.0870966652334968</c:v>
                      </c:pt>
                      <c:pt idx="72">
                        <c:v>1.3884560870300002</c:v>
                      </c:pt>
                      <c:pt idx="73">
                        <c:v>1.5155167719327407</c:v>
                      </c:pt>
                      <c:pt idx="74">
                        <c:v>1.0496151708069059</c:v>
                      </c:pt>
                      <c:pt idx="75">
                        <c:v>0.86097770385800931</c:v>
                      </c:pt>
                      <c:pt idx="76">
                        <c:v>1.256309275162355</c:v>
                      </c:pt>
                      <c:pt idx="77">
                        <c:v>1.7731217951082525</c:v>
                      </c:pt>
                      <c:pt idx="78">
                        <c:v>1.4139337816362101</c:v>
                      </c:pt>
                      <c:pt idx="79">
                        <c:v>1.5426041840433027</c:v>
                      </c:pt>
                      <c:pt idx="80">
                        <c:v>1.5298707674635457</c:v>
                      </c:pt>
                      <c:pt idx="81">
                        <c:v>1.5633636134898643</c:v>
                      </c:pt>
                      <c:pt idx="82">
                        <c:v>1.2676340207169705</c:v>
                      </c:pt>
                      <c:pt idx="83">
                        <c:v>1.3382472484308359</c:v>
                      </c:pt>
                      <c:pt idx="84">
                        <c:v>1.2943240254536641</c:v>
                      </c:pt>
                      <c:pt idx="85">
                        <c:v>1.3948344755659623</c:v>
                      </c:pt>
                      <c:pt idx="86">
                        <c:v>1.3515814762449958</c:v>
                      </c:pt>
                      <c:pt idx="87">
                        <c:v>1.332788715005818</c:v>
                      </c:pt>
                      <c:pt idx="88">
                        <c:v>1.3485699636540416</c:v>
                      </c:pt>
                      <c:pt idx="89">
                        <c:v>1.4655308899408583</c:v>
                      </c:pt>
                      <c:pt idx="90">
                        <c:v>1.4036095144818626</c:v>
                      </c:pt>
                      <c:pt idx="91">
                        <c:v>1.299872712166191</c:v>
                      </c:pt>
                      <c:pt idx="92">
                        <c:v>1.366175175983452</c:v>
                      </c:pt>
                      <c:pt idx="93">
                        <c:v>1.3415903019864106</c:v>
                      </c:pt>
                      <c:pt idx="94">
                        <c:v>1.1937189719455032</c:v>
                      </c:pt>
                      <c:pt idx="95">
                        <c:v>1.1556770785716617</c:v>
                      </c:pt>
                      <c:pt idx="96">
                        <c:v>1.2820706888599367</c:v>
                      </c:pt>
                      <c:pt idx="97">
                        <c:v>1.2800887825328391</c:v>
                      </c:pt>
                      <c:pt idx="98">
                        <c:v>1.2805681608877293</c:v>
                      </c:pt>
                      <c:pt idx="99">
                        <c:v>1.4124021967951061</c:v>
                      </c:pt>
                      <c:pt idx="100">
                        <c:v>1.4177558545685962</c:v>
                      </c:pt>
                      <c:pt idx="101">
                        <c:v>1.4030106404135914</c:v>
                      </c:pt>
                      <c:pt idx="102">
                        <c:v>1.347473656221404</c:v>
                      </c:pt>
                      <c:pt idx="103">
                        <c:v>1.171978143985408</c:v>
                      </c:pt>
                      <c:pt idx="104">
                        <c:v>1.0760160292362249</c:v>
                      </c:pt>
                      <c:pt idx="105">
                        <c:v>1.0722928277602197</c:v>
                      </c:pt>
                      <c:pt idx="106">
                        <c:v>1.2043516674978889</c:v>
                      </c:pt>
                      <c:pt idx="107">
                        <c:v>1.4322433046460632</c:v>
                      </c:pt>
                      <c:pt idx="108">
                        <c:v>1.2497921733571806</c:v>
                      </c:pt>
                      <c:pt idx="109">
                        <c:v>1.4697534746392946</c:v>
                      </c:pt>
                      <c:pt idx="110">
                        <c:v>1.3410282043757804</c:v>
                      </c:pt>
                      <c:pt idx="111">
                        <c:v>1.1844035480995101</c:v>
                      </c:pt>
                      <c:pt idx="112">
                        <c:v>1.1738831326404788</c:v>
                      </c:pt>
                      <c:pt idx="113">
                        <c:v>1.2103596928838571</c:v>
                      </c:pt>
                      <c:pt idx="114">
                        <c:v>1.2508428398875802</c:v>
                      </c:pt>
                      <c:pt idx="115">
                        <c:v>1.3911874473302617</c:v>
                      </c:pt>
                      <c:pt idx="116">
                        <c:v>1.4582338548832736</c:v>
                      </c:pt>
                      <c:pt idx="117">
                        <c:v>1.3495613214347992</c:v>
                      </c:pt>
                      <c:pt idx="118">
                        <c:v>1.2936189499379067</c:v>
                      </c:pt>
                      <c:pt idx="119">
                        <c:v>1.2649529231241095</c:v>
                      </c:pt>
                      <c:pt idx="120">
                        <c:v>1.2283822209797781</c:v>
                      </c:pt>
                      <c:pt idx="121">
                        <c:v>1.341777770645372</c:v>
                      </c:pt>
                      <c:pt idx="122">
                        <c:v>1.4640777027099401</c:v>
                      </c:pt>
                      <c:pt idx="123">
                        <c:v>1.4520622770925034</c:v>
                      </c:pt>
                      <c:pt idx="124">
                        <c:v>1.307486569969631</c:v>
                      </c:pt>
                      <c:pt idx="125">
                        <c:v>1.2456871458660554</c:v>
                      </c:pt>
                      <c:pt idx="126">
                        <c:v>1.3161449653204851</c:v>
                      </c:pt>
                      <c:pt idx="127">
                        <c:v>1.4338639823992021</c:v>
                      </c:pt>
                      <c:pt idx="128">
                        <c:v>1.4324040449733779</c:v>
                      </c:pt>
                      <c:pt idx="129">
                        <c:v>1.3885156554168612</c:v>
                      </c:pt>
                      <c:pt idx="130">
                        <c:v>1.3325386492588394</c:v>
                      </c:pt>
                      <c:pt idx="131">
                        <c:v>1.3176835755199705</c:v>
                      </c:pt>
                      <c:pt idx="132">
                        <c:v>1.3361317942871176</c:v>
                      </c:pt>
                      <c:pt idx="133">
                        <c:v>1.3335487620598383</c:v>
                      </c:pt>
                      <c:pt idx="134">
                        <c:v>1.4008755318649433</c:v>
                      </c:pt>
                      <c:pt idx="135">
                        <c:v>1.367672675426429</c:v>
                      </c:pt>
                      <c:pt idx="136">
                        <c:v>1.2402373836734462</c:v>
                      </c:pt>
                      <c:pt idx="137">
                        <c:v>1.1905186675552462</c:v>
                      </c:pt>
                      <c:pt idx="138">
                        <c:v>1.3329422722960926</c:v>
                      </c:pt>
                      <c:pt idx="139">
                        <c:v>1.4337022144701677</c:v>
                      </c:pt>
                      <c:pt idx="140">
                        <c:v>1.3470135188315207</c:v>
                      </c:pt>
                      <c:pt idx="141">
                        <c:v>1.2457526098737637</c:v>
                      </c:pt>
                      <c:pt idx="142">
                        <c:v>1.2195311196544643</c:v>
                      </c:pt>
                      <c:pt idx="143">
                        <c:v>1.2778599270563435</c:v>
                      </c:pt>
                      <c:pt idx="144">
                        <c:v>1.432693975081387</c:v>
                      </c:pt>
                      <c:pt idx="145">
                        <c:v>1.3568215684400846</c:v>
                      </c:pt>
                      <c:pt idx="146">
                        <c:v>1.3203697198812012</c:v>
                      </c:pt>
                      <c:pt idx="147">
                        <c:v>1.2038825580151291</c:v>
                      </c:pt>
                      <c:pt idx="148">
                        <c:v>1.2409777210846806</c:v>
                      </c:pt>
                      <c:pt idx="149">
                        <c:v>1.3719038535887558</c:v>
                      </c:pt>
                      <c:pt idx="150">
                        <c:v>1.336110903945368</c:v>
                      </c:pt>
                      <c:pt idx="151">
                        <c:v>1.2677933340304981</c:v>
                      </c:pt>
                      <c:pt idx="152">
                        <c:v>1.2393309967649391</c:v>
                      </c:pt>
                      <c:pt idx="153">
                        <c:v>1.1972207069150225</c:v>
                      </c:pt>
                      <c:pt idx="154">
                        <c:v>1.3087109688773197</c:v>
                      </c:pt>
                      <c:pt idx="155">
                        <c:v>1.3551823304819259</c:v>
                      </c:pt>
                      <c:pt idx="156">
                        <c:v>1.2559068675133738</c:v>
                      </c:pt>
                      <c:pt idx="157">
                        <c:v>1.1979984282082761</c:v>
                      </c:pt>
                      <c:pt idx="158">
                        <c:v>1.2185160274187563</c:v>
                      </c:pt>
                      <c:pt idx="159">
                        <c:v>1.3433754050126274</c:v>
                      </c:pt>
                      <c:pt idx="160">
                        <c:v>1.3239122536341632</c:v>
                      </c:pt>
                      <c:pt idx="161">
                        <c:v>1.2305831918380947</c:v>
                      </c:pt>
                      <c:pt idx="162">
                        <c:v>1.1477732632983937</c:v>
                      </c:pt>
                      <c:pt idx="163">
                        <c:v>1.2378635182758053</c:v>
                      </c:pt>
                      <c:pt idx="164">
                        <c:v>1.3626661154521833</c:v>
                      </c:pt>
                      <c:pt idx="165">
                        <c:v>1.2672834110974471</c:v>
                      </c:pt>
                      <c:pt idx="166">
                        <c:v>1.143616064837653</c:v>
                      </c:pt>
                      <c:pt idx="167">
                        <c:v>1.1603241465549672</c:v>
                      </c:pt>
                      <c:pt idx="168">
                        <c:v>1.2618338603621984</c:v>
                      </c:pt>
                      <c:pt idx="169">
                        <c:v>1.3796730176481136</c:v>
                      </c:pt>
                      <c:pt idx="170">
                        <c:v>1.2062683822684823</c:v>
                      </c:pt>
                      <c:pt idx="171">
                        <c:v>1.0822927123401747</c:v>
                      </c:pt>
                      <c:pt idx="172">
                        <c:v>1.2772805768059352</c:v>
                      </c:pt>
                      <c:pt idx="173">
                        <c:v>1.3793779727219584</c:v>
                      </c:pt>
                      <c:pt idx="174">
                        <c:v>1.3472460259267129</c:v>
                      </c:pt>
                      <c:pt idx="175">
                        <c:v>0.80190316635772507</c:v>
                      </c:pt>
                      <c:pt idx="176">
                        <c:v>1.3454300103437991</c:v>
                      </c:pt>
                      <c:pt idx="177">
                        <c:v>1.7158348783036621</c:v>
                      </c:pt>
                      <c:pt idx="178">
                        <c:v>2.510754402039526</c:v>
                      </c:pt>
                      <c:pt idx="179">
                        <c:v>2.7272701978206171</c:v>
                      </c:pt>
                      <c:pt idx="180">
                        <c:v>-2.788006615850402</c:v>
                      </c:pt>
                      <c:pt idx="181">
                        <c:v>-2.468201255444701</c:v>
                      </c:pt>
                      <c:pt idx="182">
                        <c:v>-1.7593407160427177</c:v>
                      </c:pt>
                      <c:pt idx="183">
                        <c:v>-1.1583984884588208</c:v>
                      </c:pt>
                      <c:pt idx="184">
                        <c:v>-1.1543583431214837</c:v>
                      </c:pt>
                      <c:pt idx="185">
                        <c:v>-1.4248102272256431</c:v>
                      </c:pt>
                      <c:pt idx="186">
                        <c:v>-1.7027556208807701</c:v>
                      </c:pt>
                      <c:pt idx="187">
                        <c:v>-1.5160415812691563</c:v>
                      </c:pt>
                      <c:pt idx="188">
                        <c:v>-1.7017390094004829</c:v>
                      </c:pt>
                      <c:pt idx="189">
                        <c:v>-1.819508691979864</c:v>
                      </c:pt>
                      <c:pt idx="190">
                        <c:v>-1.9626643585602557</c:v>
                      </c:pt>
                      <c:pt idx="191">
                        <c:v>-1.8658447908127211</c:v>
                      </c:pt>
                      <c:pt idx="192">
                        <c:v>-1.9009537948766109</c:v>
                      </c:pt>
                      <c:pt idx="193">
                        <c:v>-1.944894083291804</c:v>
                      </c:pt>
                      <c:pt idx="194">
                        <c:v>-1.8621139399626299</c:v>
                      </c:pt>
                      <c:pt idx="195">
                        <c:v>-1.7272243768100457</c:v>
                      </c:pt>
                      <c:pt idx="196">
                        <c:v>-1.6196075801329275</c:v>
                      </c:pt>
                      <c:pt idx="197">
                        <c:v>-1.4720731811962566</c:v>
                      </c:pt>
                      <c:pt idx="198">
                        <c:v>-1.2670277566658541</c:v>
                      </c:pt>
                      <c:pt idx="199">
                        <c:v>-1.0710531352175827</c:v>
                      </c:pt>
                      <c:pt idx="200">
                        <c:v>-0.87954606023820037</c:v>
                      </c:pt>
                      <c:pt idx="201">
                        <c:v>-0.71309272125625056</c:v>
                      </c:pt>
                      <c:pt idx="202">
                        <c:v>-0.55248312502492358</c:v>
                      </c:pt>
                      <c:pt idx="203">
                        <c:v>-0.39021162055824254</c:v>
                      </c:pt>
                      <c:pt idx="204">
                        <c:v>-0.2412402427077906</c:v>
                      </c:pt>
                      <c:pt idx="205">
                        <c:v>-0.10286841189157997</c:v>
                      </c:pt>
                      <c:pt idx="206">
                        <c:v>2.4550590706213328E-2</c:v>
                      </c:pt>
                      <c:pt idx="207">
                        <c:v>0.15499909711959989</c:v>
                      </c:pt>
                      <c:pt idx="208">
                        <c:v>0.26681071066403206</c:v>
                      </c:pt>
                      <c:pt idx="209">
                        <c:v>0.35815555618477518</c:v>
                      </c:pt>
                      <c:pt idx="210">
                        <c:v>0.45714465295491685</c:v>
                      </c:pt>
                      <c:pt idx="211">
                        <c:v>0.54260767758096895</c:v>
                      </c:pt>
                      <c:pt idx="212">
                        <c:v>0.62177964645295392</c:v>
                      </c:pt>
                      <c:pt idx="213">
                        <c:v>0.69271169137499899</c:v>
                      </c:pt>
                      <c:pt idx="214">
                        <c:v>0.76001557147247489</c:v>
                      </c:pt>
                      <c:pt idx="215">
                        <c:v>0.79159846393930411</c:v>
                      </c:pt>
                      <c:pt idx="216">
                        <c:v>0.84249770864285733</c:v>
                      </c:pt>
                      <c:pt idx="217">
                        <c:v>0.89255606064631088</c:v>
                      </c:pt>
                      <c:pt idx="218">
                        <c:v>0.93751981133379103</c:v>
                      </c:pt>
                      <c:pt idx="219">
                        <c:v>0.96916660195337989</c:v>
                      </c:pt>
                      <c:pt idx="220">
                        <c:v>0.99407059531903541</c:v>
                      </c:pt>
                      <c:pt idx="221">
                        <c:v>1.0136043011109854</c:v>
                      </c:pt>
                      <c:pt idx="222">
                        <c:v>1.0207258258063168</c:v>
                      </c:pt>
                      <c:pt idx="223">
                        <c:v>1.0379175476042075</c:v>
                      </c:pt>
                      <c:pt idx="224">
                        <c:v>1.0425812918531308</c:v>
                      </c:pt>
                      <c:pt idx="225">
                        <c:v>1.0642243486934999</c:v>
                      </c:pt>
                      <c:pt idx="226">
                        <c:v>1.0710850664576694</c:v>
                      </c:pt>
                      <c:pt idx="227">
                        <c:v>1.0847722347139217</c:v>
                      </c:pt>
                      <c:pt idx="228">
                        <c:v>1.1088221226691717</c:v>
                      </c:pt>
                      <c:pt idx="229">
                        <c:v>1.1394409820327938</c:v>
                      </c:pt>
                      <c:pt idx="230">
                        <c:v>1.1430447771821035</c:v>
                      </c:pt>
                      <c:pt idx="231">
                        <c:v>1.1674254291978936</c:v>
                      </c:pt>
                      <c:pt idx="232">
                        <c:v>1.1633369190116061</c:v>
                      </c:pt>
                      <c:pt idx="233">
                        <c:v>1.1873557494544327</c:v>
                      </c:pt>
                      <c:pt idx="234">
                        <c:v>1.1667668983592023</c:v>
                      </c:pt>
                      <c:pt idx="235">
                        <c:v>1.1856947125376467</c:v>
                      </c:pt>
                      <c:pt idx="236">
                        <c:v>1.2124461595714637</c:v>
                      </c:pt>
                      <c:pt idx="237">
                        <c:v>1.2217234835941257</c:v>
                      </c:pt>
                      <c:pt idx="238">
                        <c:v>1.2346460365185588</c:v>
                      </c:pt>
                      <c:pt idx="239">
                        <c:v>1.2088511200611713</c:v>
                      </c:pt>
                      <c:pt idx="240">
                        <c:v>1.2310865933800748</c:v>
                      </c:pt>
                      <c:pt idx="241">
                        <c:v>1.2281363386812028</c:v>
                      </c:pt>
                      <c:pt idx="242">
                        <c:v>1.2718985473737037</c:v>
                      </c:pt>
                      <c:pt idx="243">
                        <c:v>1.2868876008360419</c:v>
                      </c:pt>
                      <c:pt idx="244">
                        <c:v>1.266124353692325</c:v>
                      </c:pt>
                      <c:pt idx="245">
                        <c:v>1.2719602468979521</c:v>
                      </c:pt>
                      <c:pt idx="246">
                        <c:v>1.2787875665790416</c:v>
                      </c:pt>
                      <c:pt idx="247">
                        <c:v>1.2898636722158734</c:v>
                      </c:pt>
                      <c:pt idx="248">
                        <c:v>1.318396952276115</c:v>
                      </c:pt>
                      <c:pt idx="249">
                        <c:v>1.312810219884825</c:v>
                      </c:pt>
                      <c:pt idx="250">
                        <c:v>1.3082459495669219</c:v>
                      </c:pt>
                      <c:pt idx="251">
                        <c:v>1.3139060828349682</c:v>
                      </c:pt>
                      <c:pt idx="252">
                        <c:v>1.3162441620986001</c:v>
                      </c:pt>
                      <c:pt idx="253">
                        <c:v>1.2552536565400905</c:v>
                      </c:pt>
                      <c:pt idx="254">
                        <c:v>1.244553686502667</c:v>
                      </c:pt>
                      <c:pt idx="255">
                        <c:v>1.2584994292930209</c:v>
                      </c:pt>
                      <c:pt idx="256">
                        <c:v>1.2670592902514111</c:v>
                      </c:pt>
                      <c:pt idx="257">
                        <c:v>1.2574194568639032</c:v>
                      </c:pt>
                      <c:pt idx="258">
                        <c:v>1.2486096834360858</c:v>
                      </c:pt>
                      <c:pt idx="259">
                        <c:v>1.2339295869506741</c:v>
                      </c:pt>
                      <c:pt idx="260">
                        <c:v>1.2508540026100234</c:v>
                      </c:pt>
                      <c:pt idx="261">
                        <c:v>1.2525778851434211</c:v>
                      </c:pt>
                      <c:pt idx="262">
                        <c:v>1.2337012689013052</c:v>
                      </c:pt>
                      <c:pt idx="263">
                        <c:v>1.2396570522279369</c:v>
                      </c:pt>
                      <c:pt idx="264">
                        <c:v>1.2942286717638063</c:v>
                      </c:pt>
                      <c:pt idx="265">
                        <c:v>1.261293810871382</c:v>
                      </c:pt>
                      <c:pt idx="266">
                        <c:v>1.2632177762666346</c:v>
                      </c:pt>
                      <c:pt idx="267">
                        <c:v>1.241763680049996</c:v>
                      </c:pt>
                      <c:pt idx="268">
                        <c:v>1.2714297563407801</c:v>
                      </c:pt>
                      <c:pt idx="269">
                        <c:v>1.2505844779285231</c:v>
                      </c:pt>
                      <c:pt idx="270">
                        <c:v>1.2506243852270753</c:v>
                      </c:pt>
                      <c:pt idx="271">
                        <c:v>1.2361624245181679</c:v>
                      </c:pt>
                      <c:pt idx="272">
                        <c:v>1.2504447960046079</c:v>
                      </c:pt>
                      <c:pt idx="273">
                        <c:v>1.248685057179419</c:v>
                      </c:pt>
                      <c:pt idx="274">
                        <c:v>1.2231179259000535</c:v>
                      </c:pt>
                      <c:pt idx="275">
                        <c:v>1.2240555142684002</c:v>
                      </c:pt>
                      <c:pt idx="276">
                        <c:v>1.2631203102267201</c:v>
                      </c:pt>
                      <c:pt idx="277">
                        <c:v>1.2415413689086159</c:v>
                      </c:pt>
                      <c:pt idx="278">
                        <c:v>1.2600228727518259</c:v>
                      </c:pt>
                      <c:pt idx="279">
                        <c:v>1.2685200350310524</c:v>
                      </c:pt>
                      <c:pt idx="280">
                        <c:v>1.2420354597553112</c:v>
                      </c:pt>
                      <c:pt idx="281">
                        <c:v>1.2516700319738643</c:v>
                      </c:pt>
                      <c:pt idx="282">
                        <c:v>1.3047412754100864</c:v>
                      </c:pt>
                      <c:pt idx="283">
                        <c:v>1.2359355134639525</c:v>
                      </c:pt>
                      <c:pt idx="284">
                        <c:v>1.2839996099909166</c:v>
                      </c:pt>
                      <c:pt idx="285">
                        <c:v>1.243654935353854</c:v>
                      </c:pt>
                      <c:pt idx="286">
                        <c:v>1.2369571661154686</c:v>
                      </c:pt>
                      <c:pt idx="287">
                        <c:v>1.2663107684789745</c:v>
                      </c:pt>
                      <c:pt idx="288">
                        <c:v>1.2788591421071143</c:v>
                      </c:pt>
                      <c:pt idx="289">
                        <c:v>1.2810242684566127</c:v>
                      </c:pt>
                      <c:pt idx="290">
                        <c:v>1.304951775351705</c:v>
                      </c:pt>
                      <c:pt idx="291">
                        <c:v>1.3209625517556387</c:v>
                      </c:pt>
                      <c:pt idx="292">
                        <c:v>1.3115827097632338</c:v>
                      </c:pt>
                      <c:pt idx="293">
                        <c:v>1.2658442456071448</c:v>
                      </c:pt>
                      <c:pt idx="294">
                        <c:v>1.3352242158081664</c:v>
                      </c:pt>
                      <c:pt idx="295">
                        <c:v>1.2118038333559866</c:v>
                      </c:pt>
                      <c:pt idx="296">
                        <c:v>1.3517942347270899</c:v>
                      </c:pt>
                      <c:pt idx="297">
                        <c:v>1.2438605192044001</c:v>
                      </c:pt>
                      <c:pt idx="298">
                        <c:v>1.3711839001088246</c:v>
                      </c:pt>
                      <c:pt idx="299">
                        <c:v>1.1142921835812889</c:v>
                      </c:pt>
                      <c:pt idx="300">
                        <c:v>1.2831408016579529</c:v>
                      </c:pt>
                      <c:pt idx="301">
                        <c:v>1.4097639780635467</c:v>
                      </c:pt>
                      <c:pt idx="302">
                        <c:v>1.4051526261738165</c:v>
                      </c:pt>
                      <c:pt idx="303">
                        <c:v>1.4412332612739642</c:v>
                      </c:pt>
                      <c:pt idx="304">
                        <c:v>1.3293485449899818</c:v>
                      </c:pt>
                      <c:pt idx="305">
                        <c:v>1.2601711711965649</c:v>
                      </c:pt>
                      <c:pt idx="306">
                        <c:v>1.3641142392401047</c:v>
                      </c:pt>
                      <c:pt idx="307">
                        <c:v>1.4748673710132203</c:v>
                      </c:pt>
                      <c:pt idx="308">
                        <c:v>1.4539202153005979</c:v>
                      </c:pt>
                      <c:pt idx="309">
                        <c:v>1.3899756535162455</c:v>
                      </c:pt>
                      <c:pt idx="310">
                        <c:v>1.4565554763904676</c:v>
                      </c:pt>
                      <c:pt idx="311">
                        <c:v>1.2950222067167287</c:v>
                      </c:pt>
                      <c:pt idx="312">
                        <c:v>1.6017864622012168</c:v>
                      </c:pt>
                      <c:pt idx="313">
                        <c:v>1.6579041976164923</c:v>
                      </c:pt>
                      <c:pt idx="314">
                        <c:v>1.3791296772029313</c:v>
                      </c:pt>
                      <c:pt idx="315">
                        <c:v>1.5293333951162917</c:v>
                      </c:pt>
                      <c:pt idx="316">
                        <c:v>1.7123346679526326</c:v>
                      </c:pt>
                      <c:pt idx="317">
                        <c:v>1.5414791417375722</c:v>
                      </c:pt>
                      <c:pt idx="318">
                        <c:v>1.5400728452604733</c:v>
                      </c:pt>
                      <c:pt idx="319">
                        <c:v>1.5670562782380115</c:v>
                      </c:pt>
                      <c:pt idx="320">
                        <c:v>1.5702387588701245</c:v>
                      </c:pt>
                      <c:pt idx="321">
                        <c:v>1.4783726587788246</c:v>
                      </c:pt>
                      <c:pt idx="322">
                        <c:v>1.6630869135274384</c:v>
                      </c:pt>
                      <c:pt idx="323">
                        <c:v>1.4753733477348112</c:v>
                      </c:pt>
                      <c:pt idx="324">
                        <c:v>1.826243212115545</c:v>
                      </c:pt>
                      <c:pt idx="325">
                        <c:v>1.6962408859556712</c:v>
                      </c:pt>
                      <c:pt idx="326">
                        <c:v>2.128072652457992</c:v>
                      </c:pt>
                      <c:pt idx="327">
                        <c:v>1.9880534609441709</c:v>
                      </c:pt>
                      <c:pt idx="328">
                        <c:v>2.0587960417493845</c:v>
                      </c:pt>
                      <c:pt idx="329">
                        <c:v>2.2667339353481997</c:v>
                      </c:pt>
                      <c:pt idx="330">
                        <c:v>2.3920824493902222</c:v>
                      </c:pt>
                      <c:pt idx="331">
                        <c:v>2.5052969008389443</c:v>
                      </c:pt>
                      <c:pt idx="332">
                        <c:v>2.6295409623650121</c:v>
                      </c:pt>
                      <c:pt idx="333">
                        <c:v>2.7253704312975056</c:v>
                      </c:pt>
                      <c:pt idx="334">
                        <c:v>2.9265731572540954</c:v>
                      </c:pt>
                      <c:pt idx="335">
                        <c:v>3.0645735883084084</c:v>
                      </c:pt>
                      <c:pt idx="336">
                        <c:v>3.092702789941788</c:v>
                      </c:pt>
                      <c:pt idx="337">
                        <c:v>3.1782186045888619</c:v>
                      </c:pt>
                      <c:pt idx="338">
                        <c:v>3.8377393785415839</c:v>
                      </c:pt>
                      <c:pt idx="339">
                        <c:v>4.1532408436185584</c:v>
                      </c:pt>
                      <c:pt idx="340">
                        <c:v>4.7504049589917745</c:v>
                      </c:pt>
                      <c:pt idx="341">
                        <c:v>4.6850166109868008</c:v>
                      </c:pt>
                      <c:pt idx="342">
                        <c:v>5.1218792627270107</c:v>
                      </c:pt>
                      <c:pt idx="343">
                        <c:v>5.3026638624003208</c:v>
                      </c:pt>
                      <c:pt idx="344">
                        <c:v>5.9769050823731913</c:v>
                      </c:pt>
                      <c:pt idx="345">
                        <c:v>6.1807384757228112</c:v>
                      </c:pt>
                      <c:pt idx="346">
                        <c:v>7.7527287147909867</c:v>
                      </c:pt>
                      <c:pt idx="347">
                        <c:v>7.6665705338484047</c:v>
                      </c:pt>
                      <c:pt idx="348">
                        <c:v>8.0492729153226552</c:v>
                      </c:pt>
                      <c:pt idx="349">
                        <c:v>9.5017794481265039</c:v>
                      </c:pt>
                      <c:pt idx="350">
                        <c:v>10.731429297428695</c:v>
                      </c:pt>
                      <c:pt idx="351">
                        <c:v>11.859966957620607</c:v>
                      </c:pt>
                      <c:pt idx="352">
                        <c:v>13.323533193584057</c:v>
                      </c:pt>
                      <c:pt idx="353">
                        <c:v>15.491675799377081</c:v>
                      </c:pt>
                      <c:pt idx="354">
                        <c:v>18.197758458630517</c:v>
                      </c:pt>
                      <c:pt idx="355">
                        <c:v>20.57880109056385</c:v>
                      </c:pt>
                      <c:pt idx="356">
                        <c:v>27.696844968257327</c:v>
                      </c:pt>
                      <c:pt idx="357">
                        <c:v>30.615102001288506</c:v>
                      </c:pt>
                      <c:pt idx="358">
                        <c:v>43.622866058628972</c:v>
                      </c:pt>
                      <c:pt idx="359">
                        <c:v>61.094612730286677</c:v>
                      </c:pt>
                      <c:pt idx="360">
                        <c:v>91.985424981494774</c:v>
                      </c:pt>
                    </c:numCache>
                  </c:numRef>
                </c:yVal>
                <c:smooth val="0"/>
                <c:extLst xmlns:c15="http://schemas.microsoft.com/office/drawing/2012/chart">
                  <c:ext xmlns:c16="http://schemas.microsoft.com/office/drawing/2014/chart" uri="{C3380CC4-5D6E-409C-BE32-E72D297353CC}">
                    <c16:uniqueId val="{00000008-06C5-41CD-A6F1-2A8BDE2B441C}"/>
                  </c:ext>
                </c:extLst>
              </c15:ser>
            </c15:filteredScatterSeries>
            <c15:filteredScatterSeries>
              <c15:ser>
                <c:idx val="6"/>
                <c:order val="6"/>
                <c:tx>
                  <c:strRef>
                    <c:extLst xmlns:c15="http://schemas.microsoft.com/office/drawing/2012/chart">
                      <c:ext xmlns:c15="http://schemas.microsoft.com/office/drawing/2012/chart" uri="{02D57815-91ED-43cb-92C2-25804820EDAC}">
                        <c15:formulaRef>
                          <c15:sqref>'Polytropic Index Model'!$Q$3</c15:sqref>
                        </c15:formulaRef>
                      </c:ext>
                    </c:extLst>
                    <c:strCache>
                      <c:ptCount val="1"/>
                      <c:pt idx="0">
                        <c:v>n(g)6500</c:v>
                      </c:pt>
                    </c:strCache>
                  </c:strRef>
                </c:tx>
                <c:spPr>
                  <a:ln w="19050" cap="rnd">
                    <a:solidFill>
                      <a:schemeClr val="accent1">
                        <a:lumMod val="60000"/>
                      </a:schemeClr>
                    </a:solidFill>
                    <a:round/>
                  </a:ln>
                  <a:effectLst/>
                </c:spPr>
                <c:marker>
                  <c:symbol val="none"/>
                </c:marker>
                <c:xVal>
                  <c:numRef>
                    <c:extLst xmlns:c15="http://schemas.microsoft.com/office/drawing/2012/chart">
                      <c:ext xmlns:c15="http://schemas.microsoft.com/office/drawing/2012/chart" uri="{02D57815-91ED-43cb-92C2-25804820EDAC}">
                        <c15:formulaRef>
                          <c15:sqref>'Polytropic Index Model'!$B$4:$B$364</c15:sqref>
                        </c15:formulaRef>
                      </c:ext>
                    </c:extLst>
                    <c:numCache>
                      <c:formatCode>General</c:formatCode>
                      <c:ptCount val="361"/>
                      <c:pt idx="0">
                        <c:v>-180</c:v>
                      </c:pt>
                      <c:pt idx="1">
                        <c:v>-179</c:v>
                      </c:pt>
                      <c:pt idx="2">
                        <c:v>-178</c:v>
                      </c:pt>
                      <c:pt idx="3">
                        <c:v>-177</c:v>
                      </c:pt>
                      <c:pt idx="4">
                        <c:v>-176</c:v>
                      </c:pt>
                      <c:pt idx="5">
                        <c:v>-175</c:v>
                      </c:pt>
                      <c:pt idx="6">
                        <c:v>-174</c:v>
                      </c:pt>
                      <c:pt idx="7">
                        <c:v>-173</c:v>
                      </c:pt>
                      <c:pt idx="8">
                        <c:v>-172</c:v>
                      </c:pt>
                      <c:pt idx="9">
                        <c:v>-171</c:v>
                      </c:pt>
                      <c:pt idx="10">
                        <c:v>-170</c:v>
                      </c:pt>
                      <c:pt idx="11">
                        <c:v>-169</c:v>
                      </c:pt>
                      <c:pt idx="12">
                        <c:v>-168</c:v>
                      </c:pt>
                      <c:pt idx="13">
                        <c:v>-167</c:v>
                      </c:pt>
                      <c:pt idx="14">
                        <c:v>-166</c:v>
                      </c:pt>
                      <c:pt idx="15">
                        <c:v>-165</c:v>
                      </c:pt>
                      <c:pt idx="16">
                        <c:v>-164</c:v>
                      </c:pt>
                      <c:pt idx="17">
                        <c:v>-163</c:v>
                      </c:pt>
                      <c:pt idx="18">
                        <c:v>-162</c:v>
                      </c:pt>
                      <c:pt idx="19">
                        <c:v>-161</c:v>
                      </c:pt>
                      <c:pt idx="20">
                        <c:v>-160</c:v>
                      </c:pt>
                      <c:pt idx="21">
                        <c:v>-159</c:v>
                      </c:pt>
                      <c:pt idx="22">
                        <c:v>-158</c:v>
                      </c:pt>
                      <c:pt idx="23">
                        <c:v>-157</c:v>
                      </c:pt>
                      <c:pt idx="24">
                        <c:v>-156</c:v>
                      </c:pt>
                      <c:pt idx="25">
                        <c:v>-155</c:v>
                      </c:pt>
                      <c:pt idx="26">
                        <c:v>-154</c:v>
                      </c:pt>
                      <c:pt idx="27">
                        <c:v>-153</c:v>
                      </c:pt>
                      <c:pt idx="28">
                        <c:v>-152</c:v>
                      </c:pt>
                      <c:pt idx="29">
                        <c:v>-151</c:v>
                      </c:pt>
                      <c:pt idx="30">
                        <c:v>-150</c:v>
                      </c:pt>
                      <c:pt idx="31">
                        <c:v>-149</c:v>
                      </c:pt>
                      <c:pt idx="32">
                        <c:v>-148</c:v>
                      </c:pt>
                      <c:pt idx="33">
                        <c:v>-147</c:v>
                      </c:pt>
                      <c:pt idx="34">
                        <c:v>-146</c:v>
                      </c:pt>
                      <c:pt idx="35">
                        <c:v>-145</c:v>
                      </c:pt>
                      <c:pt idx="36">
                        <c:v>-144</c:v>
                      </c:pt>
                      <c:pt idx="37">
                        <c:v>-143</c:v>
                      </c:pt>
                      <c:pt idx="38">
                        <c:v>-142</c:v>
                      </c:pt>
                      <c:pt idx="39">
                        <c:v>-141</c:v>
                      </c:pt>
                      <c:pt idx="40">
                        <c:v>-140</c:v>
                      </c:pt>
                      <c:pt idx="41">
                        <c:v>-139</c:v>
                      </c:pt>
                      <c:pt idx="42">
                        <c:v>-138</c:v>
                      </c:pt>
                      <c:pt idx="43">
                        <c:v>-137</c:v>
                      </c:pt>
                      <c:pt idx="44">
                        <c:v>-136</c:v>
                      </c:pt>
                      <c:pt idx="45">
                        <c:v>-135</c:v>
                      </c:pt>
                      <c:pt idx="46">
                        <c:v>-134</c:v>
                      </c:pt>
                      <c:pt idx="47">
                        <c:v>-133</c:v>
                      </c:pt>
                      <c:pt idx="48">
                        <c:v>-132</c:v>
                      </c:pt>
                      <c:pt idx="49">
                        <c:v>-131</c:v>
                      </c:pt>
                      <c:pt idx="50">
                        <c:v>-130</c:v>
                      </c:pt>
                      <c:pt idx="51">
                        <c:v>-129</c:v>
                      </c:pt>
                      <c:pt idx="52">
                        <c:v>-128</c:v>
                      </c:pt>
                      <c:pt idx="53">
                        <c:v>-127</c:v>
                      </c:pt>
                      <c:pt idx="54">
                        <c:v>-126</c:v>
                      </c:pt>
                      <c:pt idx="55">
                        <c:v>-125</c:v>
                      </c:pt>
                      <c:pt idx="56">
                        <c:v>-124</c:v>
                      </c:pt>
                      <c:pt idx="57">
                        <c:v>-123</c:v>
                      </c:pt>
                      <c:pt idx="58">
                        <c:v>-122</c:v>
                      </c:pt>
                      <c:pt idx="59">
                        <c:v>-121</c:v>
                      </c:pt>
                      <c:pt idx="60">
                        <c:v>-120</c:v>
                      </c:pt>
                      <c:pt idx="61">
                        <c:v>-119</c:v>
                      </c:pt>
                      <c:pt idx="62">
                        <c:v>-118</c:v>
                      </c:pt>
                      <c:pt idx="63">
                        <c:v>-117</c:v>
                      </c:pt>
                      <c:pt idx="64">
                        <c:v>-116</c:v>
                      </c:pt>
                      <c:pt idx="65">
                        <c:v>-115</c:v>
                      </c:pt>
                      <c:pt idx="66">
                        <c:v>-114</c:v>
                      </c:pt>
                      <c:pt idx="67">
                        <c:v>-113</c:v>
                      </c:pt>
                      <c:pt idx="68">
                        <c:v>-112</c:v>
                      </c:pt>
                      <c:pt idx="69">
                        <c:v>-111</c:v>
                      </c:pt>
                      <c:pt idx="70">
                        <c:v>-110</c:v>
                      </c:pt>
                      <c:pt idx="71">
                        <c:v>-109</c:v>
                      </c:pt>
                      <c:pt idx="72">
                        <c:v>-108</c:v>
                      </c:pt>
                      <c:pt idx="73">
                        <c:v>-107</c:v>
                      </c:pt>
                      <c:pt idx="74">
                        <c:v>-106</c:v>
                      </c:pt>
                      <c:pt idx="75">
                        <c:v>-105</c:v>
                      </c:pt>
                      <c:pt idx="76">
                        <c:v>-104</c:v>
                      </c:pt>
                      <c:pt idx="77">
                        <c:v>-103</c:v>
                      </c:pt>
                      <c:pt idx="78">
                        <c:v>-102</c:v>
                      </c:pt>
                      <c:pt idx="79">
                        <c:v>-101</c:v>
                      </c:pt>
                      <c:pt idx="80">
                        <c:v>-100</c:v>
                      </c:pt>
                      <c:pt idx="81">
                        <c:v>-99</c:v>
                      </c:pt>
                      <c:pt idx="82">
                        <c:v>-98</c:v>
                      </c:pt>
                      <c:pt idx="83">
                        <c:v>-97</c:v>
                      </c:pt>
                      <c:pt idx="84">
                        <c:v>-96</c:v>
                      </c:pt>
                      <c:pt idx="85">
                        <c:v>-95</c:v>
                      </c:pt>
                      <c:pt idx="86">
                        <c:v>-94</c:v>
                      </c:pt>
                      <c:pt idx="87">
                        <c:v>-93</c:v>
                      </c:pt>
                      <c:pt idx="88">
                        <c:v>-92</c:v>
                      </c:pt>
                      <c:pt idx="89">
                        <c:v>-91</c:v>
                      </c:pt>
                      <c:pt idx="90">
                        <c:v>-90</c:v>
                      </c:pt>
                      <c:pt idx="91">
                        <c:v>-89</c:v>
                      </c:pt>
                      <c:pt idx="92">
                        <c:v>-88</c:v>
                      </c:pt>
                      <c:pt idx="93">
                        <c:v>-87</c:v>
                      </c:pt>
                      <c:pt idx="94">
                        <c:v>-86</c:v>
                      </c:pt>
                      <c:pt idx="95">
                        <c:v>-85</c:v>
                      </c:pt>
                      <c:pt idx="96">
                        <c:v>-84</c:v>
                      </c:pt>
                      <c:pt idx="97">
                        <c:v>-83</c:v>
                      </c:pt>
                      <c:pt idx="98">
                        <c:v>-82</c:v>
                      </c:pt>
                      <c:pt idx="99">
                        <c:v>-81</c:v>
                      </c:pt>
                      <c:pt idx="100">
                        <c:v>-80</c:v>
                      </c:pt>
                      <c:pt idx="101">
                        <c:v>-79</c:v>
                      </c:pt>
                      <c:pt idx="102">
                        <c:v>-78</c:v>
                      </c:pt>
                      <c:pt idx="103">
                        <c:v>-77</c:v>
                      </c:pt>
                      <c:pt idx="104">
                        <c:v>-76</c:v>
                      </c:pt>
                      <c:pt idx="105">
                        <c:v>-75</c:v>
                      </c:pt>
                      <c:pt idx="106">
                        <c:v>-74</c:v>
                      </c:pt>
                      <c:pt idx="107">
                        <c:v>-73</c:v>
                      </c:pt>
                      <c:pt idx="108">
                        <c:v>-72</c:v>
                      </c:pt>
                      <c:pt idx="109">
                        <c:v>-71</c:v>
                      </c:pt>
                      <c:pt idx="110">
                        <c:v>-70</c:v>
                      </c:pt>
                      <c:pt idx="111">
                        <c:v>-69</c:v>
                      </c:pt>
                      <c:pt idx="112">
                        <c:v>-68</c:v>
                      </c:pt>
                      <c:pt idx="113">
                        <c:v>-67</c:v>
                      </c:pt>
                      <c:pt idx="114">
                        <c:v>-66</c:v>
                      </c:pt>
                      <c:pt idx="115">
                        <c:v>-65</c:v>
                      </c:pt>
                      <c:pt idx="116">
                        <c:v>-64</c:v>
                      </c:pt>
                      <c:pt idx="117">
                        <c:v>-63</c:v>
                      </c:pt>
                      <c:pt idx="118">
                        <c:v>-62</c:v>
                      </c:pt>
                      <c:pt idx="119">
                        <c:v>-61</c:v>
                      </c:pt>
                      <c:pt idx="120">
                        <c:v>-60</c:v>
                      </c:pt>
                      <c:pt idx="121">
                        <c:v>-59</c:v>
                      </c:pt>
                      <c:pt idx="122">
                        <c:v>-58</c:v>
                      </c:pt>
                      <c:pt idx="123">
                        <c:v>-57</c:v>
                      </c:pt>
                      <c:pt idx="124">
                        <c:v>-56</c:v>
                      </c:pt>
                      <c:pt idx="125">
                        <c:v>-55</c:v>
                      </c:pt>
                      <c:pt idx="126">
                        <c:v>-54</c:v>
                      </c:pt>
                      <c:pt idx="127">
                        <c:v>-53</c:v>
                      </c:pt>
                      <c:pt idx="128">
                        <c:v>-52</c:v>
                      </c:pt>
                      <c:pt idx="129">
                        <c:v>-51</c:v>
                      </c:pt>
                      <c:pt idx="130">
                        <c:v>-50</c:v>
                      </c:pt>
                      <c:pt idx="131">
                        <c:v>-49</c:v>
                      </c:pt>
                      <c:pt idx="132">
                        <c:v>-48</c:v>
                      </c:pt>
                      <c:pt idx="133">
                        <c:v>-47</c:v>
                      </c:pt>
                      <c:pt idx="134">
                        <c:v>-46</c:v>
                      </c:pt>
                      <c:pt idx="135">
                        <c:v>-45</c:v>
                      </c:pt>
                      <c:pt idx="136">
                        <c:v>-44</c:v>
                      </c:pt>
                      <c:pt idx="137">
                        <c:v>-43</c:v>
                      </c:pt>
                      <c:pt idx="138">
                        <c:v>-42</c:v>
                      </c:pt>
                      <c:pt idx="139">
                        <c:v>-41</c:v>
                      </c:pt>
                      <c:pt idx="140">
                        <c:v>-40</c:v>
                      </c:pt>
                      <c:pt idx="141">
                        <c:v>-39</c:v>
                      </c:pt>
                      <c:pt idx="142">
                        <c:v>-38</c:v>
                      </c:pt>
                      <c:pt idx="143">
                        <c:v>-37</c:v>
                      </c:pt>
                      <c:pt idx="144">
                        <c:v>-36</c:v>
                      </c:pt>
                      <c:pt idx="145">
                        <c:v>-35</c:v>
                      </c:pt>
                      <c:pt idx="146">
                        <c:v>-34</c:v>
                      </c:pt>
                      <c:pt idx="147">
                        <c:v>-33</c:v>
                      </c:pt>
                      <c:pt idx="148">
                        <c:v>-32</c:v>
                      </c:pt>
                      <c:pt idx="149">
                        <c:v>-31</c:v>
                      </c:pt>
                      <c:pt idx="150">
                        <c:v>-30</c:v>
                      </c:pt>
                      <c:pt idx="151">
                        <c:v>-29</c:v>
                      </c:pt>
                      <c:pt idx="152">
                        <c:v>-28</c:v>
                      </c:pt>
                      <c:pt idx="153">
                        <c:v>-27</c:v>
                      </c:pt>
                      <c:pt idx="154">
                        <c:v>-26</c:v>
                      </c:pt>
                      <c:pt idx="155">
                        <c:v>-25</c:v>
                      </c:pt>
                      <c:pt idx="156">
                        <c:v>-24</c:v>
                      </c:pt>
                      <c:pt idx="157">
                        <c:v>-23</c:v>
                      </c:pt>
                      <c:pt idx="158">
                        <c:v>-22</c:v>
                      </c:pt>
                      <c:pt idx="159">
                        <c:v>-21</c:v>
                      </c:pt>
                      <c:pt idx="160">
                        <c:v>-20</c:v>
                      </c:pt>
                      <c:pt idx="161">
                        <c:v>-19</c:v>
                      </c:pt>
                      <c:pt idx="162">
                        <c:v>-18</c:v>
                      </c:pt>
                      <c:pt idx="163">
                        <c:v>-17</c:v>
                      </c:pt>
                      <c:pt idx="164">
                        <c:v>-16</c:v>
                      </c:pt>
                      <c:pt idx="165">
                        <c:v>-15</c:v>
                      </c:pt>
                      <c:pt idx="166">
                        <c:v>-14</c:v>
                      </c:pt>
                      <c:pt idx="167">
                        <c:v>-13</c:v>
                      </c:pt>
                      <c:pt idx="168">
                        <c:v>-12</c:v>
                      </c:pt>
                      <c:pt idx="169">
                        <c:v>-11</c:v>
                      </c:pt>
                      <c:pt idx="170">
                        <c:v>-10</c:v>
                      </c:pt>
                      <c:pt idx="171">
                        <c:v>-9</c:v>
                      </c:pt>
                      <c:pt idx="172">
                        <c:v>-8</c:v>
                      </c:pt>
                      <c:pt idx="173">
                        <c:v>-7</c:v>
                      </c:pt>
                      <c:pt idx="174">
                        <c:v>-6</c:v>
                      </c:pt>
                      <c:pt idx="175">
                        <c:v>-5</c:v>
                      </c:pt>
                      <c:pt idx="176">
                        <c:v>-4</c:v>
                      </c:pt>
                      <c:pt idx="177">
                        <c:v>-3</c:v>
                      </c:pt>
                      <c:pt idx="178">
                        <c:v>-2</c:v>
                      </c:pt>
                      <c:pt idx="179">
                        <c:v>-1</c:v>
                      </c:pt>
                      <c:pt idx="180">
                        <c:v>0</c:v>
                      </c:pt>
                      <c:pt idx="181">
                        <c:v>1</c:v>
                      </c:pt>
                      <c:pt idx="182">
                        <c:v>2</c:v>
                      </c:pt>
                      <c:pt idx="183">
                        <c:v>3</c:v>
                      </c:pt>
                      <c:pt idx="184">
                        <c:v>4</c:v>
                      </c:pt>
                      <c:pt idx="185">
                        <c:v>5</c:v>
                      </c:pt>
                      <c:pt idx="186">
                        <c:v>6</c:v>
                      </c:pt>
                      <c:pt idx="187">
                        <c:v>7</c:v>
                      </c:pt>
                      <c:pt idx="188">
                        <c:v>8</c:v>
                      </c:pt>
                      <c:pt idx="189">
                        <c:v>9</c:v>
                      </c:pt>
                      <c:pt idx="190">
                        <c:v>10</c:v>
                      </c:pt>
                      <c:pt idx="191">
                        <c:v>11</c:v>
                      </c:pt>
                      <c:pt idx="192">
                        <c:v>12</c:v>
                      </c:pt>
                      <c:pt idx="193">
                        <c:v>13</c:v>
                      </c:pt>
                      <c:pt idx="194">
                        <c:v>14</c:v>
                      </c:pt>
                      <c:pt idx="195">
                        <c:v>15</c:v>
                      </c:pt>
                      <c:pt idx="196">
                        <c:v>16</c:v>
                      </c:pt>
                      <c:pt idx="197">
                        <c:v>17</c:v>
                      </c:pt>
                      <c:pt idx="198">
                        <c:v>18</c:v>
                      </c:pt>
                      <c:pt idx="199">
                        <c:v>19</c:v>
                      </c:pt>
                      <c:pt idx="200">
                        <c:v>20</c:v>
                      </c:pt>
                      <c:pt idx="201">
                        <c:v>21</c:v>
                      </c:pt>
                      <c:pt idx="202">
                        <c:v>22</c:v>
                      </c:pt>
                      <c:pt idx="203">
                        <c:v>23</c:v>
                      </c:pt>
                      <c:pt idx="204">
                        <c:v>24</c:v>
                      </c:pt>
                      <c:pt idx="205">
                        <c:v>25</c:v>
                      </c:pt>
                      <c:pt idx="206">
                        <c:v>26</c:v>
                      </c:pt>
                      <c:pt idx="207">
                        <c:v>27</c:v>
                      </c:pt>
                      <c:pt idx="208">
                        <c:v>28</c:v>
                      </c:pt>
                      <c:pt idx="209">
                        <c:v>29</c:v>
                      </c:pt>
                      <c:pt idx="210">
                        <c:v>30</c:v>
                      </c:pt>
                      <c:pt idx="211">
                        <c:v>31</c:v>
                      </c:pt>
                      <c:pt idx="212">
                        <c:v>32</c:v>
                      </c:pt>
                      <c:pt idx="213">
                        <c:v>33</c:v>
                      </c:pt>
                      <c:pt idx="214">
                        <c:v>34</c:v>
                      </c:pt>
                      <c:pt idx="215">
                        <c:v>35</c:v>
                      </c:pt>
                      <c:pt idx="216">
                        <c:v>36</c:v>
                      </c:pt>
                      <c:pt idx="217">
                        <c:v>37</c:v>
                      </c:pt>
                      <c:pt idx="218">
                        <c:v>38</c:v>
                      </c:pt>
                      <c:pt idx="219">
                        <c:v>39</c:v>
                      </c:pt>
                      <c:pt idx="220">
                        <c:v>40</c:v>
                      </c:pt>
                      <c:pt idx="221">
                        <c:v>41</c:v>
                      </c:pt>
                      <c:pt idx="222">
                        <c:v>42</c:v>
                      </c:pt>
                      <c:pt idx="223">
                        <c:v>43</c:v>
                      </c:pt>
                      <c:pt idx="224">
                        <c:v>44</c:v>
                      </c:pt>
                      <c:pt idx="225">
                        <c:v>45</c:v>
                      </c:pt>
                      <c:pt idx="226">
                        <c:v>46</c:v>
                      </c:pt>
                      <c:pt idx="227">
                        <c:v>47</c:v>
                      </c:pt>
                      <c:pt idx="228">
                        <c:v>48</c:v>
                      </c:pt>
                      <c:pt idx="229">
                        <c:v>49</c:v>
                      </c:pt>
                      <c:pt idx="230">
                        <c:v>50</c:v>
                      </c:pt>
                      <c:pt idx="231">
                        <c:v>51</c:v>
                      </c:pt>
                      <c:pt idx="232">
                        <c:v>52</c:v>
                      </c:pt>
                      <c:pt idx="233">
                        <c:v>53</c:v>
                      </c:pt>
                      <c:pt idx="234">
                        <c:v>54</c:v>
                      </c:pt>
                      <c:pt idx="235">
                        <c:v>55</c:v>
                      </c:pt>
                      <c:pt idx="236">
                        <c:v>56</c:v>
                      </c:pt>
                      <c:pt idx="237">
                        <c:v>57</c:v>
                      </c:pt>
                      <c:pt idx="238">
                        <c:v>58</c:v>
                      </c:pt>
                      <c:pt idx="239">
                        <c:v>59</c:v>
                      </c:pt>
                      <c:pt idx="240">
                        <c:v>60</c:v>
                      </c:pt>
                      <c:pt idx="241">
                        <c:v>61</c:v>
                      </c:pt>
                      <c:pt idx="242">
                        <c:v>62</c:v>
                      </c:pt>
                      <c:pt idx="243">
                        <c:v>63</c:v>
                      </c:pt>
                      <c:pt idx="244">
                        <c:v>64</c:v>
                      </c:pt>
                      <c:pt idx="245">
                        <c:v>65</c:v>
                      </c:pt>
                      <c:pt idx="246">
                        <c:v>66</c:v>
                      </c:pt>
                      <c:pt idx="247">
                        <c:v>67</c:v>
                      </c:pt>
                      <c:pt idx="248">
                        <c:v>68</c:v>
                      </c:pt>
                      <c:pt idx="249">
                        <c:v>69</c:v>
                      </c:pt>
                      <c:pt idx="250">
                        <c:v>70</c:v>
                      </c:pt>
                      <c:pt idx="251">
                        <c:v>71</c:v>
                      </c:pt>
                      <c:pt idx="252">
                        <c:v>72</c:v>
                      </c:pt>
                      <c:pt idx="253">
                        <c:v>73</c:v>
                      </c:pt>
                      <c:pt idx="254">
                        <c:v>74</c:v>
                      </c:pt>
                      <c:pt idx="255">
                        <c:v>75</c:v>
                      </c:pt>
                      <c:pt idx="256">
                        <c:v>76</c:v>
                      </c:pt>
                      <c:pt idx="257">
                        <c:v>77</c:v>
                      </c:pt>
                      <c:pt idx="258">
                        <c:v>78</c:v>
                      </c:pt>
                      <c:pt idx="259">
                        <c:v>79</c:v>
                      </c:pt>
                      <c:pt idx="260">
                        <c:v>80</c:v>
                      </c:pt>
                      <c:pt idx="261">
                        <c:v>81</c:v>
                      </c:pt>
                      <c:pt idx="262">
                        <c:v>82</c:v>
                      </c:pt>
                      <c:pt idx="263">
                        <c:v>83</c:v>
                      </c:pt>
                      <c:pt idx="264">
                        <c:v>84</c:v>
                      </c:pt>
                      <c:pt idx="265">
                        <c:v>85</c:v>
                      </c:pt>
                      <c:pt idx="266">
                        <c:v>86</c:v>
                      </c:pt>
                      <c:pt idx="267">
                        <c:v>87</c:v>
                      </c:pt>
                      <c:pt idx="268">
                        <c:v>88</c:v>
                      </c:pt>
                      <c:pt idx="269">
                        <c:v>89</c:v>
                      </c:pt>
                      <c:pt idx="270">
                        <c:v>90</c:v>
                      </c:pt>
                      <c:pt idx="271">
                        <c:v>91</c:v>
                      </c:pt>
                      <c:pt idx="272">
                        <c:v>92</c:v>
                      </c:pt>
                      <c:pt idx="273">
                        <c:v>93</c:v>
                      </c:pt>
                      <c:pt idx="274">
                        <c:v>94</c:v>
                      </c:pt>
                      <c:pt idx="275">
                        <c:v>95</c:v>
                      </c:pt>
                      <c:pt idx="276">
                        <c:v>96</c:v>
                      </c:pt>
                      <c:pt idx="277">
                        <c:v>97</c:v>
                      </c:pt>
                      <c:pt idx="278">
                        <c:v>98</c:v>
                      </c:pt>
                      <c:pt idx="279">
                        <c:v>99</c:v>
                      </c:pt>
                      <c:pt idx="280">
                        <c:v>100</c:v>
                      </c:pt>
                      <c:pt idx="281">
                        <c:v>101</c:v>
                      </c:pt>
                      <c:pt idx="282">
                        <c:v>102</c:v>
                      </c:pt>
                      <c:pt idx="283">
                        <c:v>103</c:v>
                      </c:pt>
                      <c:pt idx="284">
                        <c:v>104</c:v>
                      </c:pt>
                      <c:pt idx="285">
                        <c:v>105</c:v>
                      </c:pt>
                      <c:pt idx="286">
                        <c:v>106</c:v>
                      </c:pt>
                      <c:pt idx="287">
                        <c:v>107</c:v>
                      </c:pt>
                      <c:pt idx="288">
                        <c:v>108</c:v>
                      </c:pt>
                      <c:pt idx="289">
                        <c:v>109</c:v>
                      </c:pt>
                      <c:pt idx="290">
                        <c:v>110</c:v>
                      </c:pt>
                      <c:pt idx="291">
                        <c:v>111</c:v>
                      </c:pt>
                      <c:pt idx="292">
                        <c:v>112</c:v>
                      </c:pt>
                      <c:pt idx="293">
                        <c:v>113</c:v>
                      </c:pt>
                      <c:pt idx="294">
                        <c:v>114</c:v>
                      </c:pt>
                      <c:pt idx="295">
                        <c:v>115</c:v>
                      </c:pt>
                      <c:pt idx="296">
                        <c:v>116</c:v>
                      </c:pt>
                      <c:pt idx="297">
                        <c:v>117</c:v>
                      </c:pt>
                      <c:pt idx="298">
                        <c:v>118</c:v>
                      </c:pt>
                      <c:pt idx="299">
                        <c:v>119</c:v>
                      </c:pt>
                      <c:pt idx="300">
                        <c:v>120</c:v>
                      </c:pt>
                      <c:pt idx="301">
                        <c:v>121</c:v>
                      </c:pt>
                      <c:pt idx="302">
                        <c:v>122</c:v>
                      </c:pt>
                      <c:pt idx="303">
                        <c:v>123</c:v>
                      </c:pt>
                      <c:pt idx="304">
                        <c:v>124</c:v>
                      </c:pt>
                      <c:pt idx="305">
                        <c:v>125</c:v>
                      </c:pt>
                      <c:pt idx="306">
                        <c:v>126</c:v>
                      </c:pt>
                      <c:pt idx="307">
                        <c:v>127</c:v>
                      </c:pt>
                      <c:pt idx="308">
                        <c:v>128</c:v>
                      </c:pt>
                      <c:pt idx="309">
                        <c:v>129</c:v>
                      </c:pt>
                      <c:pt idx="310">
                        <c:v>130</c:v>
                      </c:pt>
                      <c:pt idx="311">
                        <c:v>131</c:v>
                      </c:pt>
                      <c:pt idx="312">
                        <c:v>132</c:v>
                      </c:pt>
                      <c:pt idx="313">
                        <c:v>133</c:v>
                      </c:pt>
                      <c:pt idx="314">
                        <c:v>134</c:v>
                      </c:pt>
                      <c:pt idx="315">
                        <c:v>135</c:v>
                      </c:pt>
                      <c:pt idx="316">
                        <c:v>136</c:v>
                      </c:pt>
                      <c:pt idx="317">
                        <c:v>137</c:v>
                      </c:pt>
                      <c:pt idx="318">
                        <c:v>138</c:v>
                      </c:pt>
                      <c:pt idx="319">
                        <c:v>139</c:v>
                      </c:pt>
                      <c:pt idx="320">
                        <c:v>140</c:v>
                      </c:pt>
                      <c:pt idx="321">
                        <c:v>141</c:v>
                      </c:pt>
                      <c:pt idx="322">
                        <c:v>142</c:v>
                      </c:pt>
                      <c:pt idx="323">
                        <c:v>143</c:v>
                      </c:pt>
                      <c:pt idx="324">
                        <c:v>144</c:v>
                      </c:pt>
                      <c:pt idx="325">
                        <c:v>145</c:v>
                      </c:pt>
                      <c:pt idx="326">
                        <c:v>146</c:v>
                      </c:pt>
                      <c:pt idx="327">
                        <c:v>147</c:v>
                      </c:pt>
                      <c:pt idx="328">
                        <c:v>148</c:v>
                      </c:pt>
                      <c:pt idx="329">
                        <c:v>149</c:v>
                      </c:pt>
                      <c:pt idx="330">
                        <c:v>150</c:v>
                      </c:pt>
                      <c:pt idx="331">
                        <c:v>151</c:v>
                      </c:pt>
                      <c:pt idx="332">
                        <c:v>152</c:v>
                      </c:pt>
                      <c:pt idx="333">
                        <c:v>153</c:v>
                      </c:pt>
                      <c:pt idx="334">
                        <c:v>154</c:v>
                      </c:pt>
                      <c:pt idx="335">
                        <c:v>155</c:v>
                      </c:pt>
                      <c:pt idx="336">
                        <c:v>156</c:v>
                      </c:pt>
                      <c:pt idx="337">
                        <c:v>157</c:v>
                      </c:pt>
                      <c:pt idx="338">
                        <c:v>158</c:v>
                      </c:pt>
                      <c:pt idx="339">
                        <c:v>159</c:v>
                      </c:pt>
                      <c:pt idx="340">
                        <c:v>160</c:v>
                      </c:pt>
                      <c:pt idx="341">
                        <c:v>161</c:v>
                      </c:pt>
                      <c:pt idx="342">
                        <c:v>162</c:v>
                      </c:pt>
                      <c:pt idx="343">
                        <c:v>163</c:v>
                      </c:pt>
                      <c:pt idx="344">
                        <c:v>164</c:v>
                      </c:pt>
                      <c:pt idx="345">
                        <c:v>165</c:v>
                      </c:pt>
                      <c:pt idx="346">
                        <c:v>166</c:v>
                      </c:pt>
                      <c:pt idx="347">
                        <c:v>167</c:v>
                      </c:pt>
                      <c:pt idx="348">
                        <c:v>168</c:v>
                      </c:pt>
                      <c:pt idx="349">
                        <c:v>169</c:v>
                      </c:pt>
                      <c:pt idx="350">
                        <c:v>170</c:v>
                      </c:pt>
                      <c:pt idx="351">
                        <c:v>171</c:v>
                      </c:pt>
                      <c:pt idx="352">
                        <c:v>172</c:v>
                      </c:pt>
                      <c:pt idx="353">
                        <c:v>173</c:v>
                      </c:pt>
                      <c:pt idx="354">
                        <c:v>174</c:v>
                      </c:pt>
                      <c:pt idx="355">
                        <c:v>175</c:v>
                      </c:pt>
                      <c:pt idx="356">
                        <c:v>176</c:v>
                      </c:pt>
                      <c:pt idx="357">
                        <c:v>177</c:v>
                      </c:pt>
                      <c:pt idx="358">
                        <c:v>178</c:v>
                      </c:pt>
                      <c:pt idx="359">
                        <c:v>179</c:v>
                      </c:pt>
                      <c:pt idx="360">
                        <c:v>180</c:v>
                      </c:pt>
                    </c:numCache>
                  </c:numRef>
                </c:xVal>
                <c:yVal>
                  <c:numRef>
                    <c:extLst xmlns:c15="http://schemas.microsoft.com/office/drawing/2012/chart">
                      <c:ext xmlns:c15="http://schemas.microsoft.com/office/drawing/2012/chart" uri="{02D57815-91ED-43cb-92C2-25804820EDAC}">
                        <c15:formulaRef>
                          <c15:sqref>'Polytropic Index Model'!$Q$4:$Q$364</c15:sqref>
                        </c15:formulaRef>
                      </c:ext>
                    </c:extLst>
                    <c:numCache>
                      <c:formatCode>0.000</c:formatCode>
                      <c:ptCount val="361"/>
                      <c:pt idx="0">
                        <c:v>-22.396953534888258</c:v>
                      </c:pt>
                      <c:pt idx="1">
                        <c:v>-80.317322305841842</c:v>
                      </c:pt>
                      <c:pt idx="2">
                        <c:v>76.645401141561436</c:v>
                      </c:pt>
                      <c:pt idx="3">
                        <c:v>13.288920327808579</c:v>
                      </c:pt>
                      <c:pt idx="4">
                        <c:v>16.563691359728121</c:v>
                      </c:pt>
                      <c:pt idx="5">
                        <c:v>7.1114789851702813</c:v>
                      </c:pt>
                      <c:pt idx="6">
                        <c:v>4.391282237318606</c:v>
                      </c:pt>
                      <c:pt idx="7">
                        <c:v>4.27073783090849</c:v>
                      </c:pt>
                      <c:pt idx="8">
                        <c:v>5.6933639378539809</c:v>
                      </c:pt>
                      <c:pt idx="9">
                        <c:v>6.997259595501709</c:v>
                      </c:pt>
                      <c:pt idx="10">
                        <c:v>7.1217166795306506</c:v>
                      </c:pt>
                      <c:pt idx="11">
                        <c:v>4.7323126476438651</c:v>
                      </c:pt>
                      <c:pt idx="12">
                        <c:v>5.8781791747117422</c:v>
                      </c:pt>
                      <c:pt idx="13">
                        <c:v>4.3405956749883048</c:v>
                      </c:pt>
                      <c:pt idx="14">
                        <c:v>1.2656457975271782</c:v>
                      </c:pt>
                      <c:pt idx="15">
                        <c:v>2.6268759900852623</c:v>
                      </c:pt>
                      <c:pt idx="16">
                        <c:v>1.8106910701874563</c:v>
                      </c:pt>
                      <c:pt idx="17">
                        <c:v>1.563076574665573</c:v>
                      </c:pt>
                      <c:pt idx="18">
                        <c:v>1.4777372981176911</c:v>
                      </c:pt>
                      <c:pt idx="19">
                        <c:v>2.360827505070187</c:v>
                      </c:pt>
                      <c:pt idx="20">
                        <c:v>2.2069389827496191</c:v>
                      </c:pt>
                      <c:pt idx="21">
                        <c:v>2.187175596557505</c:v>
                      </c:pt>
                      <c:pt idx="22">
                        <c:v>1.4813319691566806</c:v>
                      </c:pt>
                      <c:pt idx="23">
                        <c:v>1.9408123438025524</c:v>
                      </c:pt>
                      <c:pt idx="24">
                        <c:v>1.7829338836650035</c:v>
                      </c:pt>
                      <c:pt idx="25">
                        <c:v>0.28186433468181227</c:v>
                      </c:pt>
                      <c:pt idx="26">
                        <c:v>1.0054647359371216</c:v>
                      </c:pt>
                      <c:pt idx="27">
                        <c:v>0.32287478356358323</c:v>
                      </c:pt>
                      <c:pt idx="28">
                        <c:v>0.55485714885297965</c:v>
                      </c:pt>
                      <c:pt idx="29">
                        <c:v>1.4714332262137086</c:v>
                      </c:pt>
                      <c:pt idx="30">
                        <c:v>0.22518870740455724</c:v>
                      </c:pt>
                      <c:pt idx="31">
                        <c:v>0.8170718137225168</c:v>
                      </c:pt>
                      <c:pt idx="32">
                        <c:v>1.2523236338349404</c:v>
                      </c:pt>
                      <c:pt idx="33">
                        <c:v>0.70068020703511946</c:v>
                      </c:pt>
                      <c:pt idx="34">
                        <c:v>0.72750372485889425</c:v>
                      </c:pt>
                      <c:pt idx="35">
                        <c:v>1.3044327139530361</c:v>
                      </c:pt>
                      <c:pt idx="36">
                        <c:v>1.2974991973358931</c:v>
                      </c:pt>
                      <c:pt idx="37">
                        <c:v>1.2900236258105751</c:v>
                      </c:pt>
                      <c:pt idx="38">
                        <c:v>1.1669731501574969</c:v>
                      </c:pt>
                      <c:pt idx="39">
                        <c:v>1.3635426086261675</c:v>
                      </c:pt>
                      <c:pt idx="40">
                        <c:v>0.92714686535796231</c:v>
                      </c:pt>
                      <c:pt idx="41">
                        <c:v>1.4146000547319322</c:v>
                      </c:pt>
                      <c:pt idx="42">
                        <c:v>1.0476170377322729</c:v>
                      </c:pt>
                      <c:pt idx="43">
                        <c:v>1.1848008229749556</c:v>
                      </c:pt>
                      <c:pt idx="44">
                        <c:v>0.97538751839173321</c:v>
                      </c:pt>
                      <c:pt idx="45">
                        <c:v>2.94283689337832</c:v>
                      </c:pt>
                      <c:pt idx="46">
                        <c:v>0.15679500434572952</c:v>
                      </c:pt>
                      <c:pt idx="47">
                        <c:v>0.57762320529988886</c:v>
                      </c:pt>
                      <c:pt idx="48">
                        <c:v>2.9564803715247061</c:v>
                      </c:pt>
                      <c:pt idx="49">
                        <c:v>-0.96808001947368882</c:v>
                      </c:pt>
                      <c:pt idx="50">
                        <c:v>1.3274585166681756</c:v>
                      </c:pt>
                      <c:pt idx="51">
                        <c:v>0.93563209219865862</c:v>
                      </c:pt>
                      <c:pt idx="52">
                        <c:v>0.46885885692616813</c:v>
                      </c:pt>
                      <c:pt idx="53">
                        <c:v>0.98445472084826302</c:v>
                      </c:pt>
                      <c:pt idx="54">
                        <c:v>0.83532357052809203</c:v>
                      </c:pt>
                      <c:pt idx="55">
                        <c:v>1.9213666042287569</c:v>
                      </c:pt>
                      <c:pt idx="56">
                        <c:v>1.3264242844510248</c:v>
                      </c:pt>
                      <c:pt idx="57">
                        <c:v>3.1775645409427571</c:v>
                      </c:pt>
                      <c:pt idx="58">
                        <c:v>0.82764116316152547</c:v>
                      </c:pt>
                      <c:pt idx="59">
                        <c:v>-0.28901067813628611</c:v>
                      </c:pt>
                      <c:pt idx="60">
                        <c:v>3.7526201255556653</c:v>
                      </c:pt>
                      <c:pt idx="61">
                        <c:v>2.8537535915173184</c:v>
                      </c:pt>
                      <c:pt idx="62">
                        <c:v>-3.4519683961798551</c:v>
                      </c:pt>
                      <c:pt idx="63">
                        <c:v>3.7803901193726608</c:v>
                      </c:pt>
                      <c:pt idx="64">
                        <c:v>3.6026342435727359</c:v>
                      </c:pt>
                      <c:pt idx="65">
                        <c:v>-3.4426145238055605</c:v>
                      </c:pt>
                      <c:pt idx="66">
                        <c:v>3.0436516257044994</c:v>
                      </c:pt>
                      <c:pt idx="67">
                        <c:v>1.3764566699891601</c:v>
                      </c:pt>
                      <c:pt idx="68">
                        <c:v>0.66848102182064961</c:v>
                      </c:pt>
                      <c:pt idx="69">
                        <c:v>3.0304085085449879</c:v>
                      </c:pt>
                      <c:pt idx="70">
                        <c:v>0.20190637269589587</c:v>
                      </c:pt>
                      <c:pt idx="71">
                        <c:v>2.2218705038999347</c:v>
                      </c:pt>
                      <c:pt idx="72">
                        <c:v>1.8145425858530182</c:v>
                      </c:pt>
                      <c:pt idx="73">
                        <c:v>1.5615821790278632</c:v>
                      </c:pt>
                      <c:pt idx="74">
                        <c:v>1.3897899660077637</c:v>
                      </c:pt>
                      <c:pt idx="75">
                        <c:v>1.6194545851626034</c:v>
                      </c:pt>
                      <c:pt idx="76">
                        <c:v>0.90352054356880451</c:v>
                      </c:pt>
                      <c:pt idx="77">
                        <c:v>0.71796983066488307</c:v>
                      </c:pt>
                      <c:pt idx="78">
                        <c:v>1.5331264794264987</c:v>
                      </c:pt>
                      <c:pt idx="79">
                        <c:v>1.2816622842870022</c:v>
                      </c:pt>
                      <c:pt idx="80">
                        <c:v>1.1456563988388548</c:v>
                      </c:pt>
                      <c:pt idx="81">
                        <c:v>1.1117354954146033</c:v>
                      </c:pt>
                      <c:pt idx="82">
                        <c:v>1.9849135898557415</c:v>
                      </c:pt>
                      <c:pt idx="83">
                        <c:v>2.0535812285928716</c:v>
                      </c:pt>
                      <c:pt idx="84">
                        <c:v>1.2036029994312099</c:v>
                      </c:pt>
                      <c:pt idx="85">
                        <c:v>1.5278698572798861</c:v>
                      </c:pt>
                      <c:pt idx="86">
                        <c:v>1.3216698227373307</c:v>
                      </c:pt>
                      <c:pt idx="87">
                        <c:v>1.4598708479749856</c:v>
                      </c:pt>
                      <c:pt idx="88">
                        <c:v>1.5932384206624648</c:v>
                      </c:pt>
                      <c:pt idx="89">
                        <c:v>1.1911688734762318</c:v>
                      </c:pt>
                      <c:pt idx="90">
                        <c:v>1.2049448954118673</c:v>
                      </c:pt>
                      <c:pt idx="91">
                        <c:v>1.2353304197246895</c:v>
                      </c:pt>
                      <c:pt idx="92">
                        <c:v>1.2289911266956006</c:v>
                      </c:pt>
                      <c:pt idx="93">
                        <c:v>1.3500383897638606</c:v>
                      </c:pt>
                      <c:pt idx="94">
                        <c:v>1.4337522749209184</c:v>
                      </c:pt>
                      <c:pt idx="95">
                        <c:v>1.3654608855774739</c:v>
                      </c:pt>
                      <c:pt idx="96">
                        <c:v>1.4485170007878325</c:v>
                      </c:pt>
                      <c:pt idx="97">
                        <c:v>1.4272660235561554</c:v>
                      </c:pt>
                      <c:pt idx="98">
                        <c:v>1.229748959254253</c:v>
                      </c:pt>
                      <c:pt idx="99">
                        <c:v>1.1846449516897875</c:v>
                      </c:pt>
                      <c:pt idx="100">
                        <c:v>1.0580831407755511</c:v>
                      </c:pt>
                      <c:pt idx="101">
                        <c:v>1.1178718742711813</c:v>
                      </c:pt>
                      <c:pt idx="102">
                        <c:v>1.2113381458620707</c:v>
                      </c:pt>
                      <c:pt idx="103">
                        <c:v>1.2549029016614883</c:v>
                      </c:pt>
                      <c:pt idx="104">
                        <c:v>1.5490774011818742</c:v>
                      </c:pt>
                      <c:pt idx="105">
                        <c:v>1.5138407063656585</c:v>
                      </c:pt>
                      <c:pt idx="106">
                        <c:v>1.4360312749547499</c:v>
                      </c:pt>
                      <c:pt idx="107">
                        <c:v>1.196722289464162</c:v>
                      </c:pt>
                      <c:pt idx="108">
                        <c:v>1.0168490636372522</c:v>
                      </c:pt>
                      <c:pt idx="109">
                        <c:v>1.0451245833136571</c:v>
                      </c:pt>
                      <c:pt idx="110">
                        <c:v>1.0280365149463009</c:v>
                      </c:pt>
                      <c:pt idx="111">
                        <c:v>1.2932152412243878</c:v>
                      </c:pt>
                      <c:pt idx="112">
                        <c:v>1.4546005247962774</c:v>
                      </c:pt>
                      <c:pt idx="113">
                        <c:v>1.4288374528660093</c:v>
                      </c:pt>
                      <c:pt idx="114">
                        <c:v>1.4424932798542875</c:v>
                      </c:pt>
                      <c:pt idx="115">
                        <c:v>1.242682455137935</c:v>
                      </c:pt>
                      <c:pt idx="116">
                        <c:v>1.1545017897922822</c:v>
                      </c:pt>
                      <c:pt idx="117">
                        <c:v>1.0969419090909049</c:v>
                      </c:pt>
                      <c:pt idx="118">
                        <c:v>1.1795990043075604</c:v>
                      </c:pt>
                      <c:pt idx="119">
                        <c:v>1.4060408242149589</c:v>
                      </c:pt>
                      <c:pt idx="120">
                        <c:v>1.5404251083797686</c:v>
                      </c:pt>
                      <c:pt idx="121">
                        <c:v>1.4873005086808486</c:v>
                      </c:pt>
                      <c:pt idx="122">
                        <c:v>1.2806747129321066</c:v>
                      </c:pt>
                      <c:pt idx="123">
                        <c:v>1.1342782711831427</c:v>
                      </c:pt>
                      <c:pt idx="124">
                        <c:v>1.1676280876813105</c:v>
                      </c:pt>
                      <c:pt idx="125">
                        <c:v>1.3799072145188411</c:v>
                      </c:pt>
                      <c:pt idx="126">
                        <c:v>1.5666909047794173</c:v>
                      </c:pt>
                      <c:pt idx="127">
                        <c:v>1.5246034503894093</c:v>
                      </c:pt>
                      <c:pt idx="128">
                        <c:v>1.379706720256773</c:v>
                      </c:pt>
                      <c:pt idx="129">
                        <c:v>1.2300843769350711</c:v>
                      </c:pt>
                      <c:pt idx="130">
                        <c:v>1.2801433186091584</c:v>
                      </c:pt>
                      <c:pt idx="131">
                        <c:v>1.3853086902464919</c:v>
                      </c:pt>
                      <c:pt idx="132">
                        <c:v>1.4011408520783861</c:v>
                      </c:pt>
                      <c:pt idx="133">
                        <c:v>1.4010183437263788</c:v>
                      </c:pt>
                      <c:pt idx="134">
                        <c:v>1.4541134630270991</c:v>
                      </c:pt>
                      <c:pt idx="135">
                        <c:v>1.3420483442312043</c:v>
                      </c:pt>
                      <c:pt idx="136">
                        <c:v>1.1344032180026302</c:v>
                      </c:pt>
                      <c:pt idx="137">
                        <c:v>1.1785140779477425</c:v>
                      </c:pt>
                      <c:pt idx="138">
                        <c:v>1.4763043778892777</c:v>
                      </c:pt>
                      <c:pt idx="139">
                        <c:v>1.5440289790689228</c:v>
                      </c:pt>
                      <c:pt idx="140">
                        <c:v>1.3527858174460465</c:v>
                      </c:pt>
                      <c:pt idx="141">
                        <c:v>1.1017484442721659</c:v>
                      </c:pt>
                      <c:pt idx="142">
                        <c:v>1.1775649874602137</c:v>
                      </c:pt>
                      <c:pt idx="143">
                        <c:v>1.3397699101740352</c:v>
                      </c:pt>
                      <c:pt idx="144">
                        <c:v>1.4741126411066487</c:v>
                      </c:pt>
                      <c:pt idx="145">
                        <c:v>1.3889407912933995</c:v>
                      </c:pt>
                      <c:pt idx="146">
                        <c:v>1.3229082772639698</c:v>
                      </c:pt>
                      <c:pt idx="147">
                        <c:v>1.1356419230725694</c:v>
                      </c:pt>
                      <c:pt idx="148">
                        <c:v>1.1343174784812671</c:v>
                      </c:pt>
                      <c:pt idx="149">
                        <c:v>1.3635808929149347</c:v>
                      </c:pt>
                      <c:pt idx="150">
                        <c:v>1.4558251213290059</c:v>
                      </c:pt>
                      <c:pt idx="151">
                        <c:v>1.2574488519099993</c:v>
                      </c:pt>
                      <c:pt idx="152">
                        <c:v>1.1884410812684782</c:v>
                      </c:pt>
                      <c:pt idx="153">
                        <c:v>1.182911606230141</c:v>
                      </c:pt>
                      <c:pt idx="154">
                        <c:v>1.2135016076219809</c:v>
                      </c:pt>
                      <c:pt idx="155">
                        <c:v>1.4348252290830692</c:v>
                      </c:pt>
                      <c:pt idx="156">
                        <c:v>1.3932088878603315</c:v>
                      </c:pt>
                      <c:pt idx="157">
                        <c:v>1.2286340501933826</c:v>
                      </c:pt>
                      <c:pt idx="158">
                        <c:v>1.1426719394327294</c:v>
                      </c:pt>
                      <c:pt idx="159">
                        <c:v>1.181544879199464</c:v>
                      </c:pt>
                      <c:pt idx="160">
                        <c:v>1.4556275219156003</c:v>
                      </c:pt>
                      <c:pt idx="161">
                        <c:v>1.3915464395919643</c:v>
                      </c:pt>
                      <c:pt idx="162">
                        <c:v>1.1711393168537649</c:v>
                      </c:pt>
                      <c:pt idx="163">
                        <c:v>1.1501874775678993</c:v>
                      </c:pt>
                      <c:pt idx="164">
                        <c:v>1.1296105386416229</c:v>
                      </c:pt>
                      <c:pt idx="165">
                        <c:v>1.4644503148859489</c:v>
                      </c:pt>
                      <c:pt idx="166">
                        <c:v>1.4063990941909765</c:v>
                      </c:pt>
                      <c:pt idx="167">
                        <c:v>1.1306033483683349</c:v>
                      </c:pt>
                      <c:pt idx="168">
                        <c:v>1.005321557116202</c:v>
                      </c:pt>
                      <c:pt idx="169">
                        <c:v>1.2486504240051219</c:v>
                      </c:pt>
                      <c:pt idx="170">
                        <c:v>1.4795534353597672</c:v>
                      </c:pt>
                      <c:pt idx="171">
                        <c:v>1.5122261262035319</c:v>
                      </c:pt>
                      <c:pt idx="172">
                        <c:v>1.188999956050218</c:v>
                      </c:pt>
                      <c:pt idx="173">
                        <c:v>1.2310568381955382</c:v>
                      </c:pt>
                      <c:pt idx="174">
                        <c:v>2.047680186208237</c:v>
                      </c:pt>
                      <c:pt idx="175">
                        <c:v>2.3538432233423485</c:v>
                      </c:pt>
                      <c:pt idx="176">
                        <c:v>3.3109505069853573</c:v>
                      </c:pt>
                      <c:pt idx="177">
                        <c:v>3.0760066428355604</c:v>
                      </c:pt>
                      <c:pt idx="178">
                        <c:v>7.8701414524786886</c:v>
                      </c:pt>
                      <c:pt idx="179">
                        <c:v>25.141029791873539</c:v>
                      </c:pt>
                      <c:pt idx="180">
                        <c:v>-27.191326296549729</c:v>
                      </c:pt>
                      <c:pt idx="181">
                        <c:v>-11.359971437450257</c:v>
                      </c:pt>
                      <c:pt idx="182">
                        <c:v>-7.7765504965877517</c:v>
                      </c:pt>
                      <c:pt idx="183">
                        <c:v>-6.8313336924665773</c:v>
                      </c:pt>
                      <c:pt idx="184">
                        <c:v>-5.83781914110497</c:v>
                      </c:pt>
                      <c:pt idx="185">
                        <c:v>-4.8376649118387327</c:v>
                      </c:pt>
                      <c:pt idx="186">
                        <c:v>-4.4875760313021482</c:v>
                      </c:pt>
                      <c:pt idx="187">
                        <c:v>-4.0154909167628015</c:v>
                      </c:pt>
                      <c:pt idx="188">
                        <c:v>-3.684158837607471</c:v>
                      </c:pt>
                      <c:pt idx="189">
                        <c:v>-3.1613297935415794</c:v>
                      </c:pt>
                      <c:pt idx="190">
                        <c:v>-2.7595897154900833</c:v>
                      </c:pt>
                      <c:pt idx="191">
                        <c:v>-2.3937364125654494</c:v>
                      </c:pt>
                      <c:pt idx="192">
                        <c:v>-1.9933142484435169</c:v>
                      </c:pt>
                      <c:pt idx="193">
                        <c:v>-1.6409662997087142</c:v>
                      </c:pt>
                      <c:pt idx="194">
                        <c:v>-1.2818529328751347</c:v>
                      </c:pt>
                      <c:pt idx="195">
                        <c:v>-0.96079727016374405</c:v>
                      </c:pt>
                      <c:pt idx="196">
                        <c:v>-0.72777283403751647</c:v>
                      </c:pt>
                      <c:pt idx="197">
                        <c:v>-0.51378311938584553</c:v>
                      </c:pt>
                      <c:pt idx="198">
                        <c:v>-0.27671040634025801</c:v>
                      </c:pt>
                      <c:pt idx="199">
                        <c:v>-8.9842379710682221E-2</c:v>
                      </c:pt>
                      <c:pt idx="200">
                        <c:v>6.046967483326704E-2</c:v>
                      </c:pt>
                      <c:pt idx="201">
                        <c:v>0.20501970506207923</c:v>
                      </c:pt>
                      <c:pt idx="202">
                        <c:v>0.32035157779916729</c:v>
                      </c:pt>
                      <c:pt idx="203">
                        <c:v>0.46720433032754344</c:v>
                      </c:pt>
                      <c:pt idx="204">
                        <c:v>0.57987374849617279</c:v>
                      </c:pt>
                      <c:pt idx="205">
                        <c:v>0.66517359240261109</c:v>
                      </c:pt>
                      <c:pt idx="206">
                        <c:v>0.74253047171096298</c:v>
                      </c:pt>
                      <c:pt idx="207">
                        <c:v>0.84031498301865093</c:v>
                      </c:pt>
                      <c:pt idx="208">
                        <c:v>0.90805122964206997</c:v>
                      </c:pt>
                      <c:pt idx="209">
                        <c:v>0.94711399336227198</c:v>
                      </c:pt>
                      <c:pt idx="210">
                        <c:v>0.9658966545333213</c:v>
                      </c:pt>
                      <c:pt idx="211">
                        <c:v>0.99573579446162441</c:v>
                      </c:pt>
                      <c:pt idx="212">
                        <c:v>1.0305863112520739</c:v>
                      </c:pt>
                      <c:pt idx="213">
                        <c:v>1.0775052650000359</c:v>
                      </c:pt>
                      <c:pt idx="214">
                        <c:v>1.0796666420032888</c:v>
                      </c:pt>
                      <c:pt idx="215">
                        <c:v>1.0594167630178561</c:v>
                      </c:pt>
                      <c:pt idx="216">
                        <c:v>1.0827551030106004</c:v>
                      </c:pt>
                      <c:pt idx="217">
                        <c:v>1.0934303260054139</c:v>
                      </c:pt>
                      <c:pt idx="218">
                        <c:v>1.1308214607125107</c:v>
                      </c:pt>
                      <c:pt idx="219">
                        <c:v>1.1321371549156773</c:v>
                      </c:pt>
                      <c:pt idx="220">
                        <c:v>1.1173033723718193</c:v>
                      </c:pt>
                      <c:pt idx="221">
                        <c:v>1.1270322603858161</c:v>
                      </c:pt>
                      <c:pt idx="222">
                        <c:v>1.1142520405763243</c:v>
                      </c:pt>
                      <c:pt idx="223">
                        <c:v>1.1262237628772356</c:v>
                      </c:pt>
                      <c:pt idx="224">
                        <c:v>1.1178561782533762</c:v>
                      </c:pt>
                      <c:pt idx="225">
                        <c:v>1.1186565314819754</c:v>
                      </c:pt>
                      <c:pt idx="226">
                        <c:v>1.1167359934196646</c:v>
                      </c:pt>
                      <c:pt idx="227">
                        <c:v>1.1339235840587309</c:v>
                      </c:pt>
                      <c:pt idx="228">
                        <c:v>1.1419564001643094</c:v>
                      </c:pt>
                      <c:pt idx="229">
                        <c:v>1.1607494236617963</c:v>
                      </c:pt>
                      <c:pt idx="230">
                        <c:v>1.1697907764334372</c:v>
                      </c:pt>
                      <c:pt idx="231">
                        <c:v>1.1637801376704031</c:v>
                      </c:pt>
                      <c:pt idx="232">
                        <c:v>1.188367331842332</c:v>
                      </c:pt>
                      <c:pt idx="233">
                        <c:v>1.1808203205916583</c:v>
                      </c:pt>
                      <c:pt idx="234">
                        <c:v>1.1968673185026064</c:v>
                      </c:pt>
                      <c:pt idx="235">
                        <c:v>1.1836732453428811</c:v>
                      </c:pt>
                      <c:pt idx="236">
                        <c:v>1.2067473092699599</c:v>
                      </c:pt>
                      <c:pt idx="237">
                        <c:v>1.2279866802021404</c:v>
                      </c:pt>
                      <c:pt idx="238">
                        <c:v>1.2439166824171821</c:v>
                      </c:pt>
                      <c:pt idx="239">
                        <c:v>1.2358023613505482</c:v>
                      </c:pt>
                      <c:pt idx="240">
                        <c:v>1.2385776982943935</c:v>
                      </c:pt>
                      <c:pt idx="241">
                        <c:v>1.2215408281166664</c:v>
                      </c:pt>
                      <c:pt idx="242">
                        <c:v>1.2633395888152319</c:v>
                      </c:pt>
                      <c:pt idx="243">
                        <c:v>1.2960369741311535</c:v>
                      </c:pt>
                      <c:pt idx="244">
                        <c:v>1.2940544842487518</c:v>
                      </c:pt>
                      <c:pt idx="245">
                        <c:v>1.2819121739281349</c:v>
                      </c:pt>
                      <c:pt idx="246">
                        <c:v>1.2675689669385597</c:v>
                      </c:pt>
                      <c:pt idx="247">
                        <c:v>1.2749921653746021</c:v>
                      </c:pt>
                      <c:pt idx="248">
                        <c:v>1.3292233813175789</c:v>
                      </c:pt>
                      <c:pt idx="249">
                        <c:v>1.3383506169413226</c:v>
                      </c:pt>
                      <c:pt idx="250">
                        <c:v>1.3168923067748168</c:v>
                      </c:pt>
                      <c:pt idx="251">
                        <c:v>1.3100372172000943</c:v>
                      </c:pt>
                      <c:pt idx="252">
                        <c:v>1.30903000231485</c:v>
                      </c:pt>
                      <c:pt idx="253">
                        <c:v>1.2905457782601619</c:v>
                      </c:pt>
                      <c:pt idx="254">
                        <c:v>1.3014225324658475</c:v>
                      </c:pt>
                      <c:pt idx="255">
                        <c:v>1.2997391083828198</c:v>
                      </c:pt>
                      <c:pt idx="256">
                        <c:v>1.279819357056982</c:v>
                      </c:pt>
                      <c:pt idx="257">
                        <c:v>1.2871704706618399</c:v>
                      </c:pt>
                      <c:pt idx="258">
                        <c:v>1.2849063158896612</c:v>
                      </c:pt>
                      <c:pt idx="259">
                        <c:v>1.2604298521450807</c:v>
                      </c:pt>
                      <c:pt idx="260">
                        <c:v>1.2805493148559015</c:v>
                      </c:pt>
                      <c:pt idx="261">
                        <c:v>1.2490802862482866</c:v>
                      </c:pt>
                      <c:pt idx="262">
                        <c:v>1.2374815921744289</c:v>
                      </c:pt>
                      <c:pt idx="263">
                        <c:v>1.246534830750732</c:v>
                      </c:pt>
                      <c:pt idx="264">
                        <c:v>1.3331625529507141</c:v>
                      </c:pt>
                      <c:pt idx="265">
                        <c:v>1.2725193661565626</c:v>
                      </c:pt>
                      <c:pt idx="266">
                        <c:v>1.2647052026712422</c:v>
                      </c:pt>
                      <c:pt idx="267">
                        <c:v>1.2148151521736583</c:v>
                      </c:pt>
                      <c:pt idx="268">
                        <c:v>1.2393391226920687</c:v>
                      </c:pt>
                      <c:pt idx="269">
                        <c:v>1.2561628129531077</c:v>
                      </c:pt>
                      <c:pt idx="270">
                        <c:v>1.2407515363060497</c:v>
                      </c:pt>
                      <c:pt idx="271">
                        <c:v>1.2782690919804438</c:v>
                      </c:pt>
                      <c:pt idx="272">
                        <c:v>1.2292378840844491</c:v>
                      </c:pt>
                      <c:pt idx="273">
                        <c:v>1.2089843359994108</c:v>
                      </c:pt>
                      <c:pt idx="274">
                        <c:v>1.2360398920580875</c:v>
                      </c:pt>
                      <c:pt idx="275">
                        <c:v>1.230674108019099</c:v>
                      </c:pt>
                      <c:pt idx="276">
                        <c:v>1.2513932279862807</c:v>
                      </c:pt>
                      <c:pt idx="277">
                        <c:v>1.2760949196618516</c:v>
                      </c:pt>
                      <c:pt idx="278">
                        <c:v>1.2360218380065666</c:v>
                      </c:pt>
                      <c:pt idx="279">
                        <c:v>1.2195481325768691</c:v>
                      </c:pt>
                      <c:pt idx="280">
                        <c:v>1.2395962367444371</c:v>
                      </c:pt>
                      <c:pt idx="281">
                        <c:v>1.2760797928055989</c:v>
                      </c:pt>
                      <c:pt idx="282">
                        <c:v>1.269344655860553</c:v>
                      </c:pt>
                      <c:pt idx="283">
                        <c:v>1.2677876965736059</c:v>
                      </c:pt>
                      <c:pt idx="284">
                        <c:v>1.2933596052599075</c:v>
                      </c:pt>
                      <c:pt idx="285">
                        <c:v>1.1914434121344042</c:v>
                      </c:pt>
                      <c:pt idx="286">
                        <c:v>1.2846505965870509</c:v>
                      </c:pt>
                      <c:pt idx="287">
                        <c:v>1.2818426625428134</c:v>
                      </c:pt>
                      <c:pt idx="288">
                        <c:v>1.2599830917161272</c:v>
                      </c:pt>
                      <c:pt idx="289">
                        <c:v>1.2463218941138301</c:v>
                      </c:pt>
                      <c:pt idx="290">
                        <c:v>1.2868685347033606</c:v>
                      </c:pt>
                      <c:pt idx="291">
                        <c:v>1.2504721016058358</c:v>
                      </c:pt>
                      <c:pt idx="292">
                        <c:v>1.3545993980460751</c:v>
                      </c:pt>
                      <c:pt idx="293">
                        <c:v>1.3617497340263807</c:v>
                      </c:pt>
                      <c:pt idx="294">
                        <c:v>1.3223185258488286</c:v>
                      </c:pt>
                      <c:pt idx="295">
                        <c:v>1.1299592809154013</c:v>
                      </c:pt>
                      <c:pt idx="296">
                        <c:v>1.3524409134150339</c:v>
                      </c:pt>
                      <c:pt idx="297">
                        <c:v>1.1031370225957968</c:v>
                      </c:pt>
                      <c:pt idx="298">
                        <c:v>1.2261201187583539</c:v>
                      </c:pt>
                      <c:pt idx="299">
                        <c:v>1.2285521203273413</c:v>
                      </c:pt>
                      <c:pt idx="300">
                        <c:v>1.1513946397210253</c:v>
                      </c:pt>
                      <c:pt idx="301">
                        <c:v>1.4468259247434232</c:v>
                      </c:pt>
                      <c:pt idx="302">
                        <c:v>1.2047358964783415</c:v>
                      </c:pt>
                      <c:pt idx="303">
                        <c:v>1.5088063978098158</c:v>
                      </c:pt>
                      <c:pt idx="304">
                        <c:v>1.2669516412112043</c:v>
                      </c:pt>
                      <c:pt idx="305">
                        <c:v>1.4083320035632441</c:v>
                      </c:pt>
                      <c:pt idx="306">
                        <c:v>1.3143495403220431</c:v>
                      </c:pt>
                      <c:pt idx="307">
                        <c:v>1.361185408060539</c:v>
                      </c:pt>
                      <c:pt idx="308">
                        <c:v>1.472074996655611</c:v>
                      </c:pt>
                      <c:pt idx="309">
                        <c:v>1.0651506172058958</c:v>
                      </c:pt>
                      <c:pt idx="310">
                        <c:v>1.5111615144143911</c:v>
                      </c:pt>
                      <c:pt idx="311">
                        <c:v>1.5732440868896311</c:v>
                      </c:pt>
                      <c:pt idx="312">
                        <c:v>1.4411986650332531</c:v>
                      </c:pt>
                      <c:pt idx="313">
                        <c:v>1.4533548053218348</c:v>
                      </c:pt>
                      <c:pt idx="314">
                        <c:v>1.4738221130028419</c:v>
                      </c:pt>
                      <c:pt idx="315">
                        <c:v>1.1955212627256062</c:v>
                      </c:pt>
                      <c:pt idx="316">
                        <c:v>1.7355012909423935</c:v>
                      </c:pt>
                      <c:pt idx="317">
                        <c:v>1.6704048540341054</c:v>
                      </c:pt>
                      <c:pt idx="318">
                        <c:v>1.4881041640059254</c:v>
                      </c:pt>
                      <c:pt idx="319">
                        <c:v>1.6323754856124184</c:v>
                      </c:pt>
                      <c:pt idx="320">
                        <c:v>1.6117524355477968</c:v>
                      </c:pt>
                      <c:pt idx="321">
                        <c:v>1.5399159169852625</c:v>
                      </c:pt>
                      <c:pt idx="322">
                        <c:v>1.3445494879272741</c:v>
                      </c:pt>
                      <c:pt idx="323">
                        <c:v>1.4430380587881688</c:v>
                      </c:pt>
                      <c:pt idx="324">
                        <c:v>1.565179734872032</c:v>
                      </c:pt>
                      <c:pt idx="325">
                        <c:v>1.7824749778308258</c:v>
                      </c:pt>
                      <c:pt idx="326">
                        <c:v>1.8484312006548831</c:v>
                      </c:pt>
                      <c:pt idx="327">
                        <c:v>2.0601970797942366</c:v>
                      </c:pt>
                      <c:pt idx="328">
                        <c:v>2.152833359844303</c:v>
                      </c:pt>
                      <c:pt idx="329">
                        <c:v>1.93096554900299</c:v>
                      </c:pt>
                      <c:pt idx="330">
                        <c:v>2.1089933161347574</c:v>
                      </c:pt>
                      <c:pt idx="331">
                        <c:v>2.4850629735865515</c:v>
                      </c:pt>
                      <c:pt idx="332">
                        <c:v>2.3619705221546861</c:v>
                      </c:pt>
                      <c:pt idx="333">
                        <c:v>3.0357566938369338</c:v>
                      </c:pt>
                      <c:pt idx="334">
                        <c:v>3.2683091092392171</c:v>
                      </c:pt>
                      <c:pt idx="335">
                        <c:v>2.6856263268474359</c:v>
                      </c:pt>
                      <c:pt idx="336">
                        <c:v>3.1446195376065349</c:v>
                      </c:pt>
                      <c:pt idx="337">
                        <c:v>3.4340486016146583</c:v>
                      </c:pt>
                      <c:pt idx="338">
                        <c:v>3.1709911342142298</c:v>
                      </c:pt>
                      <c:pt idx="339">
                        <c:v>3.7673968293322559</c:v>
                      </c:pt>
                      <c:pt idx="340">
                        <c:v>4.3623245894566329</c:v>
                      </c:pt>
                      <c:pt idx="341">
                        <c:v>4.3897382692234848</c:v>
                      </c:pt>
                      <c:pt idx="342">
                        <c:v>4.8686177417427787</c:v>
                      </c:pt>
                      <c:pt idx="343">
                        <c:v>5.1698792023293922</c:v>
                      </c:pt>
                      <c:pt idx="344">
                        <c:v>5.8126583894250423</c:v>
                      </c:pt>
                      <c:pt idx="345">
                        <c:v>6.3109279774716445</c:v>
                      </c:pt>
                      <c:pt idx="346">
                        <c:v>6.8502095867017045</c:v>
                      </c:pt>
                      <c:pt idx="347">
                        <c:v>7.288021983823473</c:v>
                      </c:pt>
                      <c:pt idx="348">
                        <c:v>8.3360928741244997</c:v>
                      </c:pt>
                      <c:pt idx="349">
                        <c:v>8.3135770764247514</c:v>
                      </c:pt>
                      <c:pt idx="350">
                        <c:v>9.992573091482571</c:v>
                      </c:pt>
                      <c:pt idx="351">
                        <c:v>12.56295482817322</c:v>
                      </c:pt>
                      <c:pt idx="352">
                        <c:v>13.560568670224972</c:v>
                      </c:pt>
                      <c:pt idx="353">
                        <c:v>14.432977776887995</c:v>
                      </c:pt>
                      <c:pt idx="354">
                        <c:v>17.011466108292595</c:v>
                      </c:pt>
                      <c:pt idx="355">
                        <c:v>18.512044038041363</c:v>
                      </c:pt>
                      <c:pt idx="356">
                        <c:v>24.713901760669568</c:v>
                      </c:pt>
                      <c:pt idx="357">
                        <c:v>29.37249820302446</c:v>
                      </c:pt>
                      <c:pt idx="358">
                        <c:v>40.210423116250588</c:v>
                      </c:pt>
                      <c:pt idx="359">
                        <c:v>55.16284327424875</c:v>
                      </c:pt>
                      <c:pt idx="360">
                        <c:v>85.769450447226873</c:v>
                      </c:pt>
                    </c:numCache>
                  </c:numRef>
                </c:yVal>
                <c:smooth val="0"/>
                <c:extLst xmlns:c15="http://schemas.microsoft.com/office/drawing/2012/chart">
                  <c:ext xmlns:c16="http://schemas.microsoft.com/office/drawing/2014/chart" uri="{C3380CC4-5D6E-409C-BE32-E72D297353CC}">
                    <c16:uniqueId val="{00000009-06C5-41CD-A6F1-2A8BDE2B441C}"/>
                  </c:ext>
                </c:extLst>
              </c15:ser>
            </c15:filteredScatterSeries>
            <c15:filteredScatterSeries>
              <c15:ser>
                <c:idx val="7"/>
                <c:order val="7"/>
                <c:tx>
                  <c:strRef>
                    <c:extLst xmlns:c15="http://schemas.microsoft.com/office/drawing/2012/chart">
                      <c:ext xmlns:c15="http://schemas.microsoft.com/office/drawing/2012/chart" uri="{02D57815-91ED-43cb-92C2-25804820EDAC}">
                        <c15:formulaRef>
                          <c15:sqref>'Polytropic Index Model'!$R$3</c15:sqref>
                        </c15:formulaRef>
                      </c:ext>
                    </c:extLst>
                    <c:strCache>
                      <c:ptCount val="1"/>
                      <c:pt idx="0">
                        <c:v>n(s)1500</c:v>
                      </c:pt>
                    </c:strCache>
                  </c:strRef>
                </c:tx>
                <c:spPr>
                  <a:ln w="19050" cap="rnd">
                    <a:solidFill>
                      <a:schemeClr val="accent2">
                        <a:lumMod val="60000"/>
                      </a:schemeClr>
                    </a:solidFill>
                    <a:round/>
                  </a:ln>
                  <a:effectLst/>
                </c:spPr>
                <c:marker>
                  <c:symbol val="none"/>
                </c:marker>
                <c:xVal>
                  <c:numRef>
                    <c:extLst xmlns:c15="http://schemas.microsoft.com/office/drawing/2012/chart">
                      <c:ext xmlns:c15="http://schemas.microsoft.com/office/drawing/2012/chart" uri="{02D57815-91ED-43cb-92C2-25804820EDAC}">
                        <c15:formulaRef>
                          <c15:sqref>'Polytropic Index Model'!$B$4:$B$364</c15:sqref>
                        </c15:formulaRef>
                      </c:ext>
                    </c:extLst>
                    <c:numCache>
                      <c:formatCode>General</c:formatCode>
                      <c:ptCount val="361"/>
                      <c:pt idx="0">
                        <c:v>-180</c:v>
                      </c:pt>
                      <c:pt idx="1">
                        <c:v>-179</c:v>
                      </c:pt>
                      <c:pt idx="2">
                        <c:v>-178</c:v>
                      </c:pt>
                      <c:pt idx="3">
                        <c:v>-177</c:v>
                      </c:pt>
                      <c:pt idx="4">
                        <c:v>-176</c:v>
                      </c:pt>
                      <c:pt idx="5">
                        <c:v>-175</c:v>
                      </c:pt>
                      <c:pt idx="6">
                        <c:v>-174</c:v>
                      </c:pt>
                      <c:pt idx="7">
                        <c:v>-173</c:v>
                      </c:pt>
                      <c:pt idx="8">
                        <c:v>-172</c:v>
                      </c:pt>
                      <c:pt idx="9">
                        <c:v>-171</c:v>
                      </c:pt>
                      <c:pt idx="10">
                        <c:v>-170</c:v>
                      </c:pt>
                      <c:pt idx="11">
                        <c:v>-169</c:v>
                      </c:pt>
                      <c:pt idx="12">
                        <c:v>-168</c:v>
                      </c:pt>
                      <c:pt idx="13">
                        <c:v>-167</c:v>
                      </c:pt>
                      <c:pt idx="14">
                        <c:v>-166</c:v>
                      </c:pt>
                      <c:pt idx="15">
                        <c:v>-165</c:v>
                      </c:pt>
                      <c:pt idx="16">
                        <c:v>-164</c:v>
                      </c:pt>
                      <c:pt idx="17">
                        <c:v>-163</c:v>
                      </c:pt>
                      <c:pt idx="18">
                        <c:v>-162</c:v>
                      </c:pt>
                      <c:pt idx="19">
                        <c:v>-161</c:v>
                      </c:pt>
                      <c:pt idx="20">
                        <c:v>-160</c:v>
                      </c:pt>
                      <c:pt idx="21">
                        <c:v>-159</c:v>
                      </c:pt>
                      <c:pt idx="22">
                        <c:v>-158</c:v>
                      </c:pt>
                      <c:pt idx="23">
                        <c:v>-157</c:v>
                      </c:pt>
                      <c:pt idx="24">
                        <c:v>-156</c:v>
                      </c:pt>
                      <c:pt idx="25">
                        <c:v>-155</c:v>
                      </c:pt>
                      <c:pt idx="26">
                        <c:v>-154</c:v>
                      </c:pt>
                      <c:pt idx="27">
                        <c:v>-153</c:v>
                      </c:pt>
                      <c:pt idx="28">
                        <c:v>-152</c:v>
                      </c:pt>
                      <c:pt idx="29">
                        <c:v>-151</c:v>
                      </c:pt>
                      <c:pt idx="30">
                        <c:v>-150</c:v>
                      </c:pt>
                      <c:pt idx="31">
                        <c:v>-149</c:v>
                      </c:pt>
                      <c:pt idx="32">
                        <c:v>-148</c:v>
                      </c:pt>
                      <c:pt idx="33">
                        <c:v>-147</c:v>
                      </c:pt>
                      <c:pt idx="34">
                        <c:v>-146</c:v>
                      </c:pt>
                      <c:pt idx="35">
                        <c:v>-145</c:v>
                      </c:pt>
                      <c:pt idx="36">
                        <c:v>-144</c:v>
                      </c:pt>
                      <c:pt idx="37">
                        <c:v>-143</c:v>
                      </c:pt>
                      <c:pt idx="38">
                        <c:v>-142</c:v>
                      </c:pt>
                      <c:pt idx="39">
                        <c:v>-141</c:v>
                      </c:pt>
                      <c:pt idx="40">
                        <c:v>-140</c:v>
                      </c:pt>
                      <c:pt idx="41">
                        <c:v>-139</c:v>
                      </c:pt>
                      <c:pt idx="42">
                        <c:v>-138</c:v>
                      </c:pt>
                      <c:pt idx="43">
                        <c:v>-137</c:v>
                      </c:pt>
                      <c:pt idx="44">
                        <c:v>-136</c:v>
                      </c:pt>
                      <c:pt idx="45">
                        <c:v>-135</c:v>
                      </c:pt>
                      <c:pt idx="46">
                        <c:v>-134</c:v>
                      </c:pt>
                      <c:pt idx="47">
                        <c:v>-133</c:v>
                      </c:pt>
                      <c:pt idx="48">
                        <c:v>-132</c:v>
                      </c:pt>
                      <c:pt idx="49">
                        <c:v>-131</c:v>
                      </c:pt>
                      <c:pt idx="50">
                        <c:v>-130</c:v>
                      </c:pt>
                      <c:pt idx="51">
                        <c:v>-129</c:v>
                      </c:pt>
                      <c:pt idx="52">
                        <c:v>-128</c:v>
                      </c:pt>
                      <c:pt idx="53">
                        <c:v>-127</c:v>
                      </c:pt>
                      <c:pt idx="54">
                        <c:v>-126</c:v>
                      </c:pt>
                      <c:pt idx="55">
                        <c:v>-125</c:v>
                      </c:pt>
                      <c:pt idx="56">
                        <c:v>-124</c:v>
                      </c:pt>
                      <c:pt idx="57">
                        <c:v>-123</c:v>
                      </c:pt>
                      <c:pt idx="58">
                        <c:v>-122</c:v>
                      </c:pt>
                      <c:pt idx="59">
                        <c:v>-121</c:v>
                      </c:pt>
                      <c:pt idx="60">
                        <c:v>-120</c:v>
                      </c:pt>
                      <c:pt idx="61">
                        <c:v>-119</c:v>
                      </c:pt>
                      <c:pt idx="62">
                        <c:v>-118</c:v>
                      </c:pt>
                      <c:pt idx="63">
                        <c:v>-117</c:v>
                      </c:pt>
                      <c:pt idx="64">
                        <c:v>-116</c:v>
                      </c:pt>
                      <c:pt idx="65">
                        <c:v>-115</c:v>
                      </c:pt>
                      <c:pt idx="66">
                        <c:v>-114</c:v>
                      </c:pt>
                      <c:pt idx="67">
                        <c:v>-113</c:v>
                      </c:pt>
                      <c:pt idx="68">
                        <c:v>-112</c:v>
                      </c:pt>
                      <c:pt idx="69">
                        <c:v>-111</c:v>
                      </c:pt>
                      <c:pt idx="70">
                        <c:v>-110</c:v>
                      </c:pt>
                      <c:pt idx="71">
                        <c:v>-109</c:v>
                      </c:pt>
                      <c:pt idx="72">
                        <c:v>-108</c:v>
                      </c:pt>
                      <c:pt idx="73">
                        <c:v>-107</c:v>
                      </c:pt>
                      <c:pt idx="74">
                        <c:v>-106</c:v>
                      </c:pt>
                      <c:pt idx="75">
                        <c:v>-105</c:v>
                      </c:pt>
                      <c:pt idx="76">
                        <c:v>-104</c:v>
                      </c:pt>
                      <c:pt idx="77">
                        <c:v>-103</c:v>
                      </c:pt>
                      <c:pt idx="78">
                        <c:v>-102</c:v>
                      </c:pt>
                      <c:pt idx="79">
                        <c:v>-101</c:v>
                      </c:pt>
                      <c:pt idx="80">
                        <c:v>-100</c:v>
                      </c:pt>
                      <c:pt idx="81">
                        <c:v>-99</c:v>
                      </c:pt>
                      <c:pt idx="82">
                        <c:v>-98</c:v>
                      </c:pt>
                      <c:pt idx="83">
                        <c:v>-97</c:v>
                      </c:pt>
                      <c:pt idx="84">
                        <c:v>-96</c:v>
                      </c:pt>
                      <c:pt idx="85">
                        <c:v>-95</c:v>
                      </c:pt>
                      <c:pt idx="86">
                        <c:v>-94</c:v>
                      </c:pt>
                      <c:pt idx="87">
                        <c:v>-93</c:v>
                      </c:pt>
                      <c:pt idx="88">
                        <c:v>-92</c:v>
                      </c:pt>
                      <c:pt idx="89">
                        <c:v>-91</c:v>
                      </c:pt>
                      <c:pt idx="90">
                        <c:v>-90</c:v>
                      </c:pt>
                      <c:pt idx="91">
                        <c:v>-89</c:v>
                      </c:pt>
                      <c:pt idx="92">
                        <c:v>-88</c:v>
                      </c:pt>
                      <c:pt idx="93">
                        <c:v>-87</c:v>
                      </c:pt>
                      <c:pt idx="94">
                        <c:v>-86</c:v>
                      </c:pt>
                      <c:pt idx="95">
                        <c:v>-85</c:v>
                      </c:pt>
                      <c:pt idx="96">
                        <c:v>-84</c:v>
                      </c:pt>
                      <c:pt idx="97">
                        <c:v>-83</c:v>
                      </c:pt>
                      <c:pt idx="98">
                        <c:v>-82</c:v>
                      </c:pt>
                      <c:pt idx="99">
                        <c:v>-81</c:v>
                      </c:pt>
                      <c:pt idx="100">
                        <c:v>-80</c:v>
                      </c:pt>
                      <c:pt idx="101">
                        <c:v>-79</c:v>
                      </c:pt>
                      <c:pt idx="102">
                        <c:v>-78</c:v>
                      </c:pt>
                      <c:pt idx="103">
                        <c:v>-77</c:v>
                      </c:pt>
                      <c:pt idx="104">
                        <c:v>-76</c:v>
                      </c:pt>
                      <c:pt idx="105">
                        <c:v>-75</c:v>
                      </c:pt>
                      <c:pt idx="106">
                        <c:v>-74</c:v>
                      </c:pt>
                      <c:pt idx="107">
                        <c:v>-73</c:v>
                      </c:pt>
                      <c:pt idx="108">
                        <c:v>-72</c:v>
                      </c:pt>
                      <c:pt idx="109">
                        <c:v>-71</c:v>
                      </c:pt>
                      <c:pt idx="110">
                        <c:v>-70</c:v>
                      </c:pt>
                      <c:pt idx="111">
                        <c:v>-69</c:v>
                      </c:pt>
                      <c:pt idx="112">
                        <c:v>-68</c:v>
                      </c:pt>
                      <c:pt idx="113">
                        <c:v>-67</c:v>
                      </c:pt>
                      <c:pt idx="114">
                        <c:v>-66</c:v>
                      </c:pt>
                      <c:pt idx="115">
                        <c:v>-65</c:v>
                      </c:pt>
                      <c:pt idx="116">
                        <c:v>-64</c:v>
                      </c:pt>
                      <c:pt idx="117">
                        <c:v>-63</c:v>
                      </c:pt>
                      <c:pt idx="118">
                        <c:v>-62</c:v>
                      </c:pt>
                      <c:pt idx="119">
                        <c:v>-61</c:v>
                      </c:pt>
                      <c:pt idx="120">
                        <c:v>-60</c:v>
                      </c:pt>
                      <c:pt idx="121">
                        <c:v>-59</c:v>
                      </c:pt>
                      <c:pt idx="122">
                        <c:v>-58</c:v>
                      </c:pt>
                      <c:pt idx="123">
                        <c:v>-57</c:v>
                      </c:pt>
                      <c:pt idx="124">
                        <c:v>-56</c:v>
                      </c:pt>
                      <c:pt idx="125">
                        <c:v>-55</c:v>
                      </c:pt>
                      <c:pt idx="126">
                        <c:v>-54</c:v>
                      </c:pt>
                      <c:pt idx="127">
                        <c:v>-53</c:v>
                      </c:pt>
                      <c:pt idx="128">
                        <c:v>-52</c:v>
                      </c:pt>
                      <c:pt idx="129">
                        <c:v>-51</c:v>
                      </c:pt>
                      <c:pt idx="130">
                        <c:v>-50</c:v>
                      </c:pt>
                      <c:pt idx="131">
                        <c:v>-49</c:v>
                      </c:pt>
                      <c:pt idx="132">
                        <c:v>-48</c:v>
                      </c:pt>
                      <c:pt idx="133">
                        <c:v>-47</c:v>
                      </c:pt>
                      <c:pt idx="134">
                        <c:v>-46</c:v>
                      </c:pt>
                      <c:pt idx="135">
                        <c:v>-45</c:v>
                      </c:pt>
                      <c:pt idx="136">
                        <c:v>-44</c:v>
                      </c:pt>
                      <c:pt idx="137">
                        <c:v>-43</c:v>
                      </c:pt>
                      <c:pt idx="138">
                        <c:v>-42</c:v>
                      </c:pt>
                      <c:pt idx="139">
                        <c:v>-41</c:v>
                      </c:pt>
                      <c:pt idx="140">
                        <c:v>-40</c:v>
                      </c:pt>
                      <c:pt idx="141">
                        <c:v>-39</c:v>
                      </c:pt>
                      <c:pt idx="142">
                        <c:v>-38</c:v>
                      </c:pt>
                      <c:pt idx="143">
                        <c:v>-37</c:v>
                      </c:pt>
                      <c:pt idx="144">
                        <c:v>-36</c:v>
                      </c:pt>
                      <c:pt idx="145">
                        <c:v>-35</c:v>
                      </c:pt>
                      <c:pt idx="146">
                        <c:v>-34</c:v>
                      </c:pt>
                      <c:pt idx="147">
                        <c:v>-33</c:v>
                      </c:pt>
                      <c:pt idx="148">
                        <c:v>-32</c:v>
                      </c:pt>
                      <c:pt idx="149">
                        <c:v>-31</c:v>
                      </c:pt>
                      <c:pt idx="150">
                        <c:v>-30</c:v>
                      </c:pt>
                      <c:pt idx="151">
                        <c:v>-29</c:v>
                      </c:pt>
                      <c:pt idx="152">
                        <c:v>-28</c:v>
                      </c:pt>
                      <c:pt idx="153">
                        <c:v>-27</c:v>
                      </c:pt>
                      <c:pt idx="154">
                        <c:v>-26</c:v>
                      </c:pt>
                      <c:pt idx="155">
                        <c:v>-25</c:v>
                      </c:pt>
                      <c:pt idx="156">
                        <c:v>-24</c:v>
                      </c:pt>
                      <c:pt idx="157">
                        <c:v>-23</c:v>
                      </c:pt>
                      <c:pt idx="158">
                        <c:v>-22</c:v>
                      </c:pt>
                      <c:pt idx="159">
                        <c:v>-21</c:v>
                      </c:pt>
                      <c:pt idx="160">
                        <c:v>-20</c:v>
                      </c:pt>
                      <c:pt idx="161">
                        <c:v>-19</c:v>
                      </c:pt>
                      <c:pt idx="162">
                        <c:v>-18</c:v>
                      </c:pt>
                      <c:pt idx="163">
                        <c:v>-17</c:v>
                      </c:pt>
                      <c:pt idx="164">
                        <c:v>-16</c:v>
                      </c:pt>
                      <c:pt idx="165">
                        <c:v>-15</c:v>
                      </c:pt>
                      <c:pt idx="166">
                        <c:v>-14</c:v>
                      </c:pt>
                      <c:pt idx="167">
                        <c:v>-13</c:v>
                      </c:pt>
                      <c:pt idx="168">
                        <c:v>-12</c:v>
                      </c:pt>
                      <c:pt idx="169">
                        <c:v>-11</c:v>
                      </c:pt>
                      <c:pt idx="170">
                        <c:v>-10</c:v>
                      </c:pt>
                      <c:pt idx="171">
                        <c:v>-9</c:v>
                      </c:pt>
                      <c:pt idx="172">
                        <c:v>-8</c:v>
                      </c:pt>
                      <c:pt idx="173">
                        <c:v>-7</c:v>
                      </c:pt>
                      <c:pt idx="174">
                        <c:v>-6</c:v>
                      </c:pt>
                      <c:pt idx="175">
                        <c:v>-5</c:v>
                      </c:pt>
                      <c:pt idx="176">
                        <c:v>-4</c:v>
                      </c:pt>
                      <c:pt idx="177">
                        <c:v>-3</c:v>
                      </c:pt>
                      <c:pt idx="178">
                        <c:v>-2</c:v>
                      </c:pt>
                      <c:pt idx="179">
                        <c:v>-1</c:v>
                      </c:pt>
                      <c:pt idx="180">
                        <c:v>0</c:v>
                      </c:pt>
                      <c:pt idx="181">
                        <c:v>1</c:v>
                      </c:pt>
                      <c:pt idx="182">
                        <c:v>2</c:v>
                      </c:pt>
                      <c:pt idx="183">
                        <c:v>3</c:v>
                      </c:pt>
                      <c:pt idx="184">
                        <c:v>4</c:v>
                      </c:pt>
                      <c:pt idx="185">
                        <c:v>5</c:v>
                      </c:pt>
                      <c:pt idx="186">
                        <c:v>6</c:v>
                      </c:pt>
                      <c:pt idx="187">
                        <c:v>7</c:v>
                      </c:pt>
                      <c:pt idx="188">
                        <c:v>8</c:v>
                      </c:pt>
                      <c:pt idx="189">
                        <c:v>9</c:v>
                      </c:pt>
                      <c:pt idx="190">
                        <c:v>10</c:v>
                      </c:pt>
                      <c:pt idx="191">
                        <c:v>11</c:v>
                      </c:pt>
                      <c:pt idx="192">
                        <c:v>12</c:v>
                      </c:pt>
                      <c:pt idx="193">
                        <c:v>13</c:v>
                      </c:pt>
                      <c:pt idx="194">
                        <c:v>14</c:v>
                      </c:pt>
                      <c:pt idx="195">
                        <c:v>15</c:v>
                      </c:pt>
                      <c:pt idx="196">
                        <c:v>16</c:v>
                      </c:pt>
                      <c:pt idx="197">
                        <c:v>17</c:v>
                      </c:pt>
                      <c:pt idx="198">
                        <c:v>18</c:v>
                      </c:pt>
                      <c:pt idx="199">
                        <c:v>19</c:v>
                      </c:pt>
                      <c:pt idx="200">
                        <c:v>20</c:v>
                      </c:pt>
                      <c:pt idx="201">
                        <c:v>21</c:v>
                      </c:pt>
                      <c:pt idx="202">
                        <c:v>22</c:v>
                      </c:pt>
                      <c:pt idx="203">
                        <c:v>23</c:v>
                      </c:pt>
                      <c:pt idx="204">
                        <c:v>24</c:v>
                      </c:pt>
                      <c:pt idx="205">
                        <c:v>25</c:v>
                      </c:pt>
                      <c:pt idx="206">
                        <c:v>26</c:v>
                      </c:pt>
                      <c:pt idx="207">
                        <c:v>27</c:v>
                      </c:pt>
                      <c:pt idx="208">
                        <c:v>28</c:v>
                      </c:pt>
                      <c:pt idx="209">
                        <c:v>29</c:v>
                      </c:pt>
                      <c:pt idx="210">
                        <c:v>30</c:v>
                      </c:pt>
                      <c:pt idx="211">
                        <c:v>31</c:v>
                      </c:pt>
                      <c:pt idx="212">
                        <c:v>32</c:v>
                      </c:pt>
                      <c:pt idx="213">
                        <c:v>33</c:v>
                      </c:pt>
                      <c:pt idx="214">
                        <c:v>34</c:v>
                      </c:pt>
                      <c:pt idx="215">
                        <c:v>35</c:v>
                      </c:pt>
                      <c:pt idx="216">
                        <c:v>36</c:v>
                      </c:pt>
                      <c:pt idx="217">
                        <c:v>37</c:v>
                      </c:pt>
                      <c:pt idx="218">
                        <c:v>38</c:v>
                      </c:pt>
                      <c:pt idx="219">
                        <c:v>39</c:v>
                      </c:pt>
                      <c:pt idx="220">
                        <c:v>40</c:v>
                      </c:pt>
                      <c:pt idx="221">
                        <c:v>41</c:v>
                      </c:pt>
                      <c:pt idx="222">
                        <c:v>42</c:v>
                      </c:pt>
                      <c:pt idx="223">
                        <c:v>43</c:v>
                      </c:pt>
                      <c:pt idx="224">
                        <c:v>44</c:v>
                      </c:pt>
                      <c:pt idx="225">
                        <c:v>45</c:v>
                      </c:pt>
                      <c:pt idx="226">
                        <c:v>46</c:v>
                      </c:pt>
                      <c:pt idx="227">
                        <c:v>47</c:v>
                      </c:pt>
                      <c:pt idx="228">
                        <c:v>48</c:v>
                      </c:pt>
                      <c:pt idx="229">
                        <c:v>49</c:v>
                      </c:pt>
                      <c:pt idx="230">
                        <c:v>50</c:v>
                      </c:pt>
                      <c:pt idx="231">
                        <c:v>51</c:v>
                      </c:pt>
                      <c:pt idx="232">
                        <c:v>52</c:v>
                      </c:pt>
                      <c:pt idx="233">
                        <c:v>53</c:v>
                      </c:pt>
                      <c:pt idx="234">
                        <c:v>54</c:v>
                      </c:pt>
                      <c:pt idx="235">
                        <c:v>55</c:v>
                      </c:pt>
                      <c:pt idx="236">
                        <c:v>56</c:v>
                      </c:pt>
                      <c:pt idx="237">
                        <c:v>57</c:v>
                      </c:pt>
                      <c:pt idx="238">
                        <c:v>58</c:v>
                      </c:pt>
                      <c:pt idx="239">
                        <c:v>59</c:v>
                      </c:pt>
                      <c:pt idx="240">
                        <c:v>60</c:v>
                      </c:pt>
                      <c:pt idx="241">
                        <c:v>61</c:v>
                      </c:pt>
                      <c:pt idx="242">
                        <c:v>62</c:v>
                      </c:pt>
                      <c:pt idx="243">
                        <c:v>63</c:v>
                      </c:pt>
                      <c:pt idx="244">
                        <c:v>64</c:v>
                      </c:pt>
                      <c:pt idx="245">
                        <c:v>65</c:v>
                      </c:pt>
                      <c:pt idx="246">
                        <c:v>66</c:v>
                      </c:pt>
                      <c:pt idx="247">
                        <c:v>67</c:v>
                      </c:pt>
                      <c:pt idx="248">
                        <c:v>68</c:v>
                      </c:pt>
                      <c:pt idx="249">
                        <c:v>69</c:v>
                      </c:pt>
                      <c:pt idx="250">
                        <c:v>70</c:v>
                      </c:pt>
                      <c:pt idx="251">
                        <c:v>71</c:v>
                      </c:pt>
                      <c:pt idx="252">
                        <c:v>72</c:v>
                      </c:pt>
                      <c:pt idx="253">
                        <c:v>73</c:v>
                      </c:pt>
                      <c:pt idx="254">
                        <c:v>74</c:v>
                      </c:pt>
                      <c:pt idx="255">
                        <c:v>75</c:v>
                      </c:pt>
                      <c:pt idx="256">
                        <c:v>76</c:v>
                      </c:pt>
                      <c:pt idx="257">
                        <c:v>77</c:v>
                      </c:pt>
                      <c:pt idx="258">
                        <c:v>78</c:v>
                      </c:pt>
                      <c:pt idx="259">
                        <c:v>79</c:v>
                      </c:pt>
                      <c:pt idx="260">
                        <c:v>80</c:v>
                      </c:pt>
                      <c:pt idx="261">
                        <c:v>81</c:v>
                      </c:pt>
                      <c:pt idx="262">
                        <c:v>82</c:v>
                      </c:pt>
                      <c:pt idx="263">
                        <c:v>83</c:v>
                      </c:pt>
                      <c:pt idx="264">
                        <c:v>84</c:v>
                      </c:pt>
                      <c:pt idx="265">
                        <c:v>85</c:v>
                      </c:pt>
                      <c:pt idx="266">
                        <c:v>86</c:v>
                      </c:pt>
                      <c:pt idx="267">
                        <c:v>87</c:v>
                      </c:pt>
                      <c:pt idx="268">
                        <c:v>88</c:v>
                      </c:pt>
                      <c:pt idx="269">
                        <c:v>89</c:v>
                      </c:pt>
                      <c:pt idx="270">
                        <c:v>90</c:v>
                      </c:pt>
                      <c:pt idx="271">
                        <c:v>91</c:v>
                      </c:pt>
                      <c:pt idx="272">
                        <c:v>92</c:v>
                      </c:pt>
                      <c:pt idx="273">
                        <c:v>93</c:v>
                      </c:pt>
                      <c:pt idx="274">
                        <c:v>94</c:v>
                      </c:pt>
                      <c:pt idx="275">
                        <c:v>95</c:v>
                      </c:pt>
                      <c:pt idx="276">
                        <c:v>96</c:v>
                      </c:pt>
                      <c:pt idx="277">
                        <c:v>97</c:v>
                      </c:pt>
                      <c:pt idx="278">
                        <c:v>98</c:v>
                      </c:pt>
                      <c:pt idx="279">
                        <c:v>99</c:v>
                      </c:pt>
                      <c:pt idx="280">
                        <c:v>100</c:v>
                      </c:pt>
                      <c:pt idx="281">
                        <c:v>101</c:v>
                      </c:pt>
                      <c:pt idx="282">
                        <c:v>102</c:v>
                      </c:pt>
                      <c:pt idx="283">
                        <c:v>103</c:v>
                      </c:pt>
                      <c:pt idx="284">
                        <c:v>104</c:v>
                      </c:pt>
                      <c:pt idx="285">
                        <c:v>105</c:v>
                      </c:pt>
                      <c:pt idx="286">
                        <c:v>106</c:v>
                      </c:pt>
                      <c:pt idx="287">
                        <c:v>107</c:v>
                      </c:pt>
                      <c:pt idx="288">
                        <c:v>108</c:v>
                      </c:pt>
                      <c:pt idx="289">
                        <c:v>109</c:v>
                      </c:pt>
                      <c:pt idx="290">
                        <c:v>110</c:v>
                      </c:pt>
                      <c:pt idx="291">
                        <c:v>111</c:v>
                      </c:pt>
                      <c:pt idx="292">
                        <c:v>112</c:v>
                      </c:pt>
                      <c:pt idx="293">
                        <c:v>113</c:v>
                      </c:pt>
                      <c:pt idx="294">
                        <c:v>114</c:v>
                      </c:pt>
                      <c:pt idx="295">
                        <c:v>115</c:v>
                      </c:pt>
                      <c:pt idx="296">
                        <c:v>116</c:v>
                      </c:pt>
                      <c:pt idx="297">
                        <c:v>117</c:v>
                      </c:pt>
                      <c:pt idx="298">
                        <c:v>118</c:v>
                      </c:pt>
                      <c:pt idx="299">
                        <c:v>119</c:v>
                      </c:pt>
                      <c:pt idx="300">
                        <c:v>120</c:v>
                      </c:pt>
                      <c:pt idx="301">
                        <c:v>121</c:v>
                      </c:pt>
                      <c:pt idx="302">
                        <c:v>122</c:v>
                      </c:pt>
                      <c:pt idx="303">
                        <c:v>123</c:v>
                      </c:pt>
                      <c:pt idx="304">
                        <c:v>124</c:v>
                      </c:pt>
                      <c:pt idx="305">
                        <c:v>125</c:v>
                      </c:pt>
                      <c:pt idx="306">
                        <c:v>126</c:v>
                      </c:pt>
                      <c:pt idx="307">
                        <c:v>127</c:v>
                      </c:pt>
                      <c:pt idx="308">
                        <c:v>128</c:v>
                      </c:pt>
                      <c:pt idx="309">
                        <c:v>129</c:v>
                      </c:pt>
                      <c:pt idx="310">
                        <c:v>130</c:v>
                      </c:pt>
                      <c:pt idx="311">
                        <c:v>131</c:v>
                      </c:pt>
                      <c:pt idx="312">
                        <c:v>132</c:v>
                      </c:pt>
                      <c:pt idx="313">
                        <c:v>133</c:v>
                      </c:pt>
                      <c:pt idx="314">
                        <c:v>134</c:v>
                      </c:pt>
                      <c:pt idx="315">
                        <c:v>135</c:v>
                      </c:pt>
                      <c:pt idx="316">
                        <c:v>136</c:v>
                      </c:pt>
                      <c:pt idx="317">
                        <c:v>137</c:v>
                      </c:pt>
                      <c:pt idx="318">
                        <c:v>138</c:v>
                      </c:pt>
                      <c:pt idx="319">
                        <c:v>139</c:v>
                      </c:pt>
                      <c:pt idx="320">
                        <c:v>140</c:v>
                      </c:pt>
                      <c:pt idx="321">
                        <c:v>141</c:v>
                      </c:pt>
                      <c:pt idx="322">
                        <c:v>142</c:v>
                      </c:pt>
                      <c:pt idx="323">
                        <c:v>143</c:v>
                      </c:pt>
                      <c:pt idx="324">
                        <c:v>144</c:v>
                      </c:pt>
                      <c:pt idx="325">
                        <c:v>145</c:v>
                      </c:pt>
                      <c:pt idx="326">
                        <c:v>146</c:v>
                      </c:pt>
                      <c:pt idx="327">
                        <c:v>147</c:v>
                      </c:pt>
                      <c:pt idx="328">
                        <c:v>148</c:v>
                      </c:pt>
                      <c:pt idx="329">
                        <c:v>149</c:v>
                      </c:pt>
                      <c:pt idx="330">
                        <c:v>150</c:v>
                      </c:pt>
                      <c:pt idx="331">
                        <c:v>151</c:v>
                      </c:pt>
                      <c:pt idx="332">
                        <c:v>152</c:v>
                      </c:pt>
                      <c:pt idx="333">
                        <c:v>153</c:v>
                      </c:pt>
                      <c:pt idx="334">
                        <c:v>154</c:v>
                      </c:pt>
                      <c:pt idx="335">
                        <c:v>155</c:v>
                      </c:pt>
                      <c:pt idx="336">
                        <c:v>156</c:v>
                      </c:pt>
                      <c:pt idx="337">
                        <c:v>157</c:v>
                      </c:pt>
                      <c:pt idx="338">
                        <c:v>158</c:v>
                      </c:pt>
                      <c:pt idx="339">
                        <c:v>159</c:v>
                      </c:pt>
                      <c:pt idx="340">
                        <c:v>160</c:v>
                      </c:pt>
                      <c:pt idx="341">
                        <c:v>161</c:v>
                      </c:pt>
                      <c:pt idx="342">
                        <c:v>162</c:v>
                      </c:pt>
                      <c:pt idx="343">
                        <c:v>163</c:v>
                      </c:pt>
                      <c:pt idx="344">
                        <c:v>164</c:v>
                      </c:pt>
                      <c:pt idx="345">
                        <c:v>165</c:v>
                      </c:pt>
                      <c:pt idx="346">
                        <c:v>166</c:v>
                      </c:pt>
                      <c:pt idx="347">
                        <c:v>167</c:v>
                      </c:pt>
                      <c:pt idx="348">
                        <c:v>168</c:v>
                      </c:pt>
                      <c:pt idx="349">
                        <c:v>169</c:v>
                      </c:pt>
                      <c:pt idx="350">
                        <c:v>170</c:v>
                      </c:pt>
                      <c:pt idx="351">
                        <c:v>171</c:v>
                      </c:pt>
                      <c:pt idx="352">
                        <c:v>172</c:v>
                      </c:pt>
                      <c:pt idx="353">
                        <c:v>173</c:v>
                      </c:pt>
                      <c:pt idx="354">
                        <c:v>174</c:v>
                      </c:pt>
                      <c:pt idx="355">
                        <c:v>175</c:v>
                      </c:pt>
                      <c:pt idx="356">
                        <c:v>176</c:v>
                      </c:pt>
                      <c:pt idx="357">
                        <c:v>177</c:v>
                      </c:pt>
                      <c:pt idx="358">
                        <c:v>178</c:v>
                      </c:pt>
                      <c:pt idx="359">
                        <c:v>179</c:v>
                      </c:pt>
                      <c:pt idx="360">
                        <c:v>180</c:v>
                      </c:pt>
                    </c:numCache>
                  </c:numRef>
                </c:xVal>
                <c:yVal>
                  <c:numRef>
                    <c:extLst xmlns:c15="http://schemas.microsoft.com/office/drawing/2012/chart">
                      <c:ext xmlns:c15="http://schemas.microsoft.com/office/drawing/2012/chart" uri="{02D57815-91ED-43cb-92C2-25804820EDAC}">
                        <c15:formulaRef>
                          <c15:sqref>'Polytropic Index Model'!$R$4:$R$364</c15:sqref>
                        </c15:formulaRef>
                      </c:ext>
                    </c:extLst>
                    <c:numCache>
                      <c:formatCode>0.000</c:formatCode>
                      <c:ptCount val="361"/>
                      <c:pt idx="0">
                        <c:v>0</c:v>
                      </c:pt>
                      <c:pt idx="1">
                        <c:v>0</c:v>
                      </c:pt>
                      <c:pt idx="2">
                        <c:v>-1.417315347851932</c:v>
                      </c:pt>
                      <c:pt idx="3">
                        <c:v>4.1692810128512736</c:v>
                      </c:pt>
                      <c:pt idx="4">
                        <c:v>2.7463324206815902</c:v>
                      </c:pt>
                      <c:pt idx="5">
                        <c:v>2.2232426916296966</c:v>
                      </c:pt>
                      <c:pt idx="6">
                        <c:v>1.6803746659153085</c:v>
                      </c:pt>
                      <c:pt idx="7">
                        <c:v>3.5935217146609131</c:v>
                      </c:pt>
                      <c:pt idx="8">
                        <c:v>0.29929573453020208</c:v>
                      </c:pt>
                      <c:pt idx="9">
                        <c:v>1.6544763609504571</c:v>
                      </c:pt>
                      <c:pt idx="10">
                        <c:v>1.5607369078563704</c:v>
                      </c:pt>
                      <c:pt idx="11">
                        <c:v>1.5860781328828399</c:v>
                      </c:pt>
                      <c:pt idx="12">
                        <c:v>3.3701628599292057</c:v>
                      </c:pt>
                      <c:pt idx="13">
                        <c:v>0.51991942692127735</c:v>
                      </c:pt>
                      <c:pt idx="14">
                        <c:v>2.4046435647632411</c:v>
                      </c:pt>
                      <c:pt idx="15">
                        <c:v>0.77845246764217646</c:v>
                      </c:pt>
                      <c:pt idx="16">
                        <c:v>2.1431137793198993</c:v>
                      </c:pt>
                      <c:pt idx="17">
                        <c:v>0.85714266761809776</c:v>
                      </c:pt>
                      <c:pt idx="18">
                        <c:v>2.0015402542986069</c:v>
                      </c:pt>
                      <c:pt idx="19">
                        <c:v>1.9876085858445558</c:v>
                      </c:pt>
                      <c:pt idx="20">
                        <c:v>0.8468203316504993</c:v>
                      </c:pt>
                      <c:pt idx="21">
                        <c:v>1.7942070175089588</c:v>
                      </c:pt>
                      <c:pt idx="22">
                        <c:v>2.0524163610597284</c:v>
                      </c:pt>
                      <c:pt idx="23">
                        <c:v>1.0053673237343599</c:v>
                      </c:pt>
                      <c:pt idx="24">
                        <c:v>1.4117504179571028</c:v>
                      </c:pt>
                      <c:pt idx="25">
                        <c:v>2.0183788865057228</c:v>
                      </c:pt>
                      <c:pt idx="26">
                        <c:v>0.76887140384374419</c:v>
                      </c:pt>
                      <c:pt idx="27">
                        <c:v>2.1345078068351988</c:v>
                      </c:pt>
                      <c:pt idx="28">
                        <c:v>1.665854033570038</c:v>
                      </c:pt>
                      <c:pt idx="29">
                        <c:v>1.0228617970230469</c:v>
                      </c:pt>
                      <c:pt idx="30">
                        <c:v>1.7942128209655823</c:v>
                      </c:pt>
                      <c:pt idx="31">
                        <c:v>0.99284120740522663</c:v>
                      </c:pt>
                      <c:pt idx="32">
                        <c:v>1.1786641748291924</c:v>
                      </c:pt>
                      <c:pt idx="33">
                        <c:v>1.9438754996618226</c:v>
                      </c:pt>
                      <c:pt idx="34">
                        <c:v>1.227014709543492</c:v>
                      </c:pt>
                      <c:pt idx="35">
                        <c:v>1.5268530957436541</c:v>
                      </c:pt>
                      <c:pt idx="36">
                        <c:v>1.3242929432755184</c:v>
                      </c:pt>
                      <c:pt idx="37">
                        <c:v>1.3678510953184644</c:v>
                      </c:pt>
                      <c:pt idx="38">
                        <c:v>1.7863783731218101</c:v>
                      </c:pt>
                      <c:pt idx="39">
                        <c:v>1.1273162845651394</c:v>
                      </c:pt>
                      <c:pt idx="40">
                        <c:v>1.2039441988529436</c:v>
                      </c:pt>
                      <c:pt idx="41">
                        <c:v>1.6992210672543255</c:v>
                      </c:pt>
                      <c:pt idx="42">
                        <c:v>1.5741452273873555</c:v>
                      </c:pt>
                      <c:pt idx="43">
                        <c:v>1.3270189710047497</c:v>
                      </c:pt>
                      <c:pt idx="44">
                        <c:v>0.87646470651843833</c:v>
                      </c:pt>
                      <c:pt idx="45">
                        <c:v>1.940554398064039</c:v>
                      </c:pt>
                      <c:pt idx="46">
                        <c:v>1.2846494050542745</c:v>
                      </c:pt>
                      <c:pt idx="47">
                        <c:v>1.262750279978448</c:v>
                      </c:pt>
                      <c:pt idx="48">
                        <c:v>1.404358744739332</c:v>
                      </c:pt>
                      <c:pt idx="49">
                        <c:v>1.4574936323280017</c:v>
                      </c:pt>
                      <c:pt idx="50">
                        <c:v>1.4597194088184255</c:v>
                      </c:pt>
                      <c:pt idx="51">
                        <c:v>1.419291283647981</c:v>
                      </c:pt>
                      <c:pt idx="52">
                        <c:v>1.2600114643492648</c:v>
                      </c:pt>
                      <c:pt idx="53">
                        <c:v>1.343491173801834</c:v>
                      </c:pt>
                      <c:pt idx="54">
                        <c:v>1.4796975005743049</c:v>
                      </c:pt>
                      <c:pt idx="55">
                        <c:v>1.4800275539632108</c:v>
                      </c:pt>
                      <c:pt idx="56">
                        <c:v>1.1722098537484158</c:v>
                      </c:pt>
                      <c:pt idx="57">
                        <c:v>1.3301439888017297</c:v>
                      </c:pt>
                      <c:pt idx="58">
                        <c:v>1.4415291201985754</c:v>
                      </c:pt>
                      <c:pt idx="59">
                        <c:v>1.4499550757260902</c:v>
                      </c:pt>
                      <c:pt idx="60">
                        <c:v>1.2263848785956522</c:v>
                      </c:pt>
                      <c:pt idx="61">
                        <c:v>1.4335706477552392</c:v>
                      </c:pt>
                      <c:pt idx="62">
                        <c:v>1.4650396735442137</c:v>
                      </c:pt>
                      <c:pt idx="63">
                        <c:v>1.2786501962593211</c:v>
                      </c:pt>
                      <c:pt idx="64">
                        <c:v>1.3896526510817666</c:v>
                      </c:pt>
                      <c:pt idx="65">
                        <c:v>1.3855524238912855</c:v>
                      </c:pt>
                      <c:pt idx="66">
                        <c:v>1.3386845455179119</c:v>
                      </c:pt>
                      <c:pt idx="67">
                        <c:v>1.3999701807978058</c:v>
                      </c:pt>
                      <c:pt idx="68">
                        <c:v>1.3803574255667113</c:v>
                      </c:pt>
                      <c:pt idx="69">
                        <c:v>1.3175074982682498</c:v>
                      </c:pt>
                      <c:pt idx="70">
                        <c:v>1.4534982722572123</c:v>
                      </c:pt>
                      <c:pt idx="71">
                        <c:v>1.299944618596871</c:v>
                      </c:pt>
                      <c:pt idx="72">
                        <c:v>1.3393606621900984</c:v>
                      </c:pt>
                      <c:pt idx="73">
                        <c:v>1.4918927079307924</c:v>
                      </c:pt>
                      <c:pt idx="74">
                        <c:v>1.2382116385551127</c:v>
                      </c:pt>
                      <c:pt idx="75">
                        <c:v>1.3750057544542034</c:v>
                      </c:pt>
                      <c:pt idx="76">
                        <c:v>1.2942177715702068</c:v>
                      </c:pt>
                      <c:pt idx="77">
                        <c:v>1.4904681067845114</c:v>
                      </c:pt>
                      <c:pt idx="78">
                        <c:v>1.3345038557171989</c:v>
                      </c:pt>
                      <c:pt idx="79">
                        <c:v>1.247631964327643</c:v>
                      </c:pt>
                      <c:pt idx="80">
                        <c:v>1.4265554660003834</c:v>
                      </c:pt>
                      <c:pt idx="81">
                        <c:v>1.2775768884007805</c:v>
                      </c:pt>
                      <c:pt idx="82">
                        <c:v>1.3959755417451989</c:v>
                      </c:pt>
                      <c:pt idx="83">
                        <c:v>1.339917315307507</c:v>
                      </c:pt>
                      <c:pt idx="84">
                        <c:v>1.3766769294746288</c:v>
                      </c:pt>
                      <c:pt idx="85">
                        <c:v>1.2608921268700242</c:v>
                      </c:pt>
                      <c:pt idx="86">
                        <c:v>1.4130482861780072</c:v>
                      </c:pt>
                      <c:pt idx="87">
                        <c:v>1.2883120248830888</c:v>
                      </c:pt>
                      <c:pt idx="88">
                        <c:v>1.3215317461944773</c:v>
                      </c:pt>
                      <c:pt idx="89">
                        <c:v>1.4030111430872025</c:v>
                      </c:pt>
                      <c:pt idx="90">
                        <c:v>1.3126126227590804</c:v>
                      </c:pt>
                      <c:pt idx="91">
                        <c:v>1.3105525279342931</c:v>
                      </c:pt>
                      <c:pt idx="92">
                        <c:v>1.3262002441281864</c:v>
                      </c:pt>
                      <c:pt idx="93">
                        <c:v>1.267779404235116</c:v>
                      </c:pt>
                      <c:pt idx="94">
                        <c:v>1.335767961117688</c:v>
                      </c:pt>
                      <c:pt idx="95">
                        <c:v>1.3444713044312553</c:v>
                      </c:pt>
                      <c:pt idx="96">
                        <c:v>1.3133179090511724</c:v>
                      </c:pt>
                      <c:pt idx="97">
                        <c:v>1.2763462758113189</c:v>
                      </c:pt>
                      <c:pt idx="98">
                        <c:v>1.3558721853328832</c:v>
                      </c:pt>
                      <c:pt idx="99">
                        <c:v>1.3307473633976139</c:v>
                      </c:pt>
                      <c:pt idx="100">
                        <c:v>1.3118298024814923</c:v>
                      </c:pt>
                      <c:pt idx="101">
                        <c:v>1.3149052789760218</c:v>
                      </c:pt>
                      <c:pt idx="102">
                        <c:v>1.3856005405945051</c:v>
                      </c:pt>
                      <c:pt idx="103">
                        <c:v>1.281356236560083</c:v>
                      </c:pt>
                      <c:pt idx="104">
                        <c:v>1.2719800400806074</c:v>
                      </c:pt>
                      <c:pt idx="105">
                        <c:v>1.3167150644009766</c:v>
                      </c:pt>
                      <c:pt idx="106">
                        <c:v>1.34522545877091</c:v>
                      </c:pt>
                      <c:pt idx="107">
                        <c:v>1.2951607261695679</c:v>
                      </c:pt>
                      <c:pt idx="108">
                        <c:v>1.3048868087772034</c:v>
                      </c:pt>
                      <c:pt idx="109">
                        <c:v>1.3267935926469465</c:v>
                      </c:pt>
                      <c:pt idx="110">
                        <c:v>1.3161972719969086</c:v>
                      </c:pt>
                      <c:pt idx="111">
                        <c:v>1.379175989762905</c:v>
                      </c:pt>
                      <c:pt idx="112">
                        <c:v>1.2802013473379505</c:v>
                      </c:pt>
                      <c:pt idx="113">
                        <c:v>1.3430418403674007</c:v>
                      </c:pt>
                      <c:pt idx="114">
                        <c:v>1.2814708008328954</c:v>
                      </c:pt>
                      <c:pt idx="115">
                        <c:v>1.3135331462991906</c:v>
                      </c:pt>
                      <c:pt idx="116">
                        <c:v>1.3299233855772119</c:v>
                      </c:pt>
                      <c:pt idx="117">
                        <c:v>1.3245321665768859</c:v>
                      </c:pt>
                      <c:pt idx="118">
                        <c:v>1.3086707061220442</c:v>
                      </c:pt>
                      <c:pt idx="119">
                        <c:v>1.3282379172900098</c:v>
                      </c:pt>
                      <c:pt idx="120">
                        <c:v>1.296409638534092</c:v>
                      </c:pt>
                      <c:pt idx="121">
                        <c:v>1.3043704680517101</c:v>
                      </c:pt>
                      <c:pt idx="122">
                        <c:v>1.3257116155469335</c:v>
                      </c:pt>
                      <c:pt idx="123">
                        <c:v>1.3113681601573486</c:v>
                      </c:pt>
                      <c:pt idx="124">
                        <c:v>1.3366625827964154</c:v>
                      </c:pt>
                      <c:pt idx="125">
                        <c:v>1.3099623483241585</c:v>
                      </c:pt>
                      <c:pt idx="126">
                        <c:v>1.3024303690983137</c:v>
                      </c:pt>
                      <c:pt idx="127">
                        <c:v>1.3057879997806188</c:v>
                      </c:pt>
                      <c:pt idx="128">
                        <c:v>1.3170470928988958</c:v>
                      </c:pt>
                      <c:pt idx="129">
                        <c:v>1.3288725884198349</c:v>
                      </c:pt>
                      <c:pt idx="130">
                        <c:v>1.3095881433209566</c:v>
                      </c:pt>
                      <c:pt idx="131">
                        <c:v>1.3066226753113102</c:v>
                      </c:pt>
                      <c:pt idx="132">
                        <c:v>1.2996902472421357</c:v>
                      </c:pt>
                      <c:pt idx="133">
                        <c:v>1.3017632570680624</c:v>
                      </c:pt>
                      <c:pt idx="134">
                        <c:v>1.2878240659042002</c:v>
                      </c:pt>
                      <c:pt idx="135">
                        <c:v>1.3204004169748798</c:v>
                      </c:pt>
                      <c:pt idx="136">
                        <c:v>1.2791898444899468</c:v>
                      </c:pt>
                      <c:pt idx="137">
                        <c:v>1.3079659734636984</c:v>
                      </c:pt>
                      <c:pt idx="138">
                        <c:v>1.2873006047823481</c:v>
                      </c:pt>
                      <c:pt idx="139">
                        <c:v>1.2869897414046858</c:v>
                      </c:pt>
                      <c:pt idx="140">
                        <c:v>1.2669093527088315</c:v>
                      </c:pt>
                      <c:pt idx="141">
                        <c:v>1.2937803447500735</c:v>
                      </c:pt>
                      <c:pt idx="142">
                        <c:v>1.2753244687296232</c:v>
                      </c:pt>
                      <c:pt idx="143">
                        <c:v>1.2796876257213037</c:v>
                      </c:pt>
                      <c:pt idx="144">
                        <c:v>1.2773453092910165</c:v>
                      </c:pt>
                      <c:pt idx="145">
                        <c:v>1.3076129970127643</c:v>
                      </c:pt>
                      <c:pt idx="146">
                        <c:v>1.1931604070597297</c:v>
                      </c:pt>
                      <c:pt idx="147">
                        <c:v>1.2798476348750949</c:v>
                      </c:pt>
                      <c:pt idx="148">
                        <c:v>1.2697854761737617</c:v>
                      </c:pt>
                      <c:pt idx="149">
                        <c:v>1.2691584529616644</c:v>
                      </c:pt>
                      <c:pt idx="150">
                        <c:v>1.2562434026437175</c:v>
                      </c:pt>
                      <c:pt idx="151">
                        <c:v>1.2581638640027801</c:v>
                      </c:pt>
                      <c:pt idx="152">
                        <c:v>1.2854473595172089</c:v>
                      </c:pt>
                      <c:pt idx="153">
                        <c:v>1.2567982409704839</c:v>
                      </c:pt>
                      <c:pt idx="154">
                        <c:v>1.2612325858327151</c:v>
                      </c:pt>
                      <c:pt idx="155">
                        <c:v>1.2541667003209636</c:v>
                      </c:pt>
                      <c:pt idx="156">
                        <c:v>1.260103439019256</c:v>
                      </c:pt>
                      <c:pt idx="157">
                        <c:v>1.2393464756928678</c:v>
                      </c:pt>
                      <c:pt idx="158">
                        <c:v>1.2853891528513144</c:v>
                      </c:pt>
                      <c:pt idx="159">
                        <c:v>1.259218026136099</c:v>
                      </c:pt>
                      <c:pt idx="160">
                        <c:v>1.2321507837808137</c:v>
                      </c:pt>
                      <c:pt idx="161">
                        <c:v>1.2527663850698325</c:v>
                      </c:pt>
                      <c:pt idx="162">
                        <c:v>1.2328890335942277</c:v>
                      </c:pt>
                      <c:pt idx="163">
                        <c:v>1.2215622875431569</c:v>
                      </c:pt>
                      <c:pt idx="164">
                        <c:v>1.251280526388566</c:v>
                      </c:pt>
                      <c:pt idx="165">
                        <c:v>1.2248158970647343</c:v>
                      </c:pt>
                      <c:pt idx="166">
                        <c:v>1.2095637084533057</c:v>
                      </c:pt>
                      <c:pt idx="167">
                        <c:v>1.2254300370660562</c:v>
                      </c:pt>
                      <c:pt idx="168">
                        <c:v>1.22122509191566</c:v>
                      </c:pt>
                      <c:pt idx="169">
                        <c:v>1.1689086831952653</c:v>
                      </c:pt>
                      <c:pt idx="170">
                        <c:v>1.2401430075412443</c:v>
                      </c:pt>
                      <c:pt idx="171">
                        <c:v>1.1943960418343471</c:v>
                      </c:pt>
                      <c:pt idx="172">
                        <c:v>1.1327110954514117</c:v>
                      </c:pt>
                      <c:pt idx="173">
                        <c:v>1.1591733340464356</c:v>
                      </c:pt>
                      <c:pt idx="174">
                        <c:v>1.1017331305504994</c:v>
                      </c:pt>
                      <c:pt idx="175">
                        <c:v>1.090492128382349</c:v>
                      </c:pt>
                      <c:pt idx="176">
                        <c:v>0.98330232784021054</c:v>
                      </c:pt>
                      <c:pt idx="177">
                        <c:v>1.0204633874364484</c:v>
                      </c:pt>
                      <c:pt idx="178">
                        <c:v>0.84875873073614772</c:v>
                      </c:pt>
                      <c:pt idx="179">
                        <c:v>0.57211445882522971</c:v>
                      </c:pt>
                      <c:pt idx="180">
                        <c:v>-0.62390454047994626</c:v>
                      </c:pt>
                      <c:pt idx="181">
                        <c:v>1.1087963800037235</c:v>
                      </c:pt>
                      <c:pt idx="182">
                        <c:v>1.5805660175978375</c:v>
                      </c:pt>
                      <c:pt idx="183">
                        <c:v>1.4119318780923626</c:v>
                      </c:pt>
                      <c:pt idx="184">
                        <c:v>1.3394528799942333</c:v>
                      </c:pt>
                      <c:pt idx="185">
                        <c:v>1.3078360436195786</c:v>
                      </c:pt>
                      <c:pt idx="186">
                        <c:v>1.3404795306554098</c:v>
                      </c:pt>
                      <c:pt idx="187">
                        <c:v>1.2946825509193405</c:v>
                      </c:pt>
                      <c:pt idx="188">
                        <c:v>1.2516886307654456</c:v>
                      </c:pt>
                      <c:pt idx="189">
                        <c:v>1.2004581386851596</c:v>
                      </c:pt>
                      <c:pt idx="190">
                        <c:v>1.1418251636373942</c:v>
                      </c:pt>
                      <c:pt idx="191">
                        <c:v>1.0607111799871267</c:v>
                      </c:pt>
                      <c:pt idx="192">
                        <c:v>0.95839965523534698</c:v>
                      </c:pt>
                      <c:pt idx="193">
                        <c:v>0.90662565894509839</c:v>
                      </c:pt>
                      <c:pt idx="194">
                        <c:v>0.8285262558753711</c:v>
                      </c:pt>
                      <c:pt idx="195">
                        <c:v>0.77835694804502487</c:v>
                      </c:pt>
                      <c:pt idx="196">
                        <c:v>0.77184904359476603</c:v>
                      </c:pt>
                      <c:pt idx="197">
                        <c:v>0.7626138843033563</c:v>
                      </c:pt>
                      <c:pt idx="198">
                        <c:v>0.76456534048264901</c:v>
                      </c:pt>
                      <c:pt idx="199">
                        <c:v>0.75670172421205384</c:v>
                      </c:pt>
                      <c:pt idx="200">
                        <c:v>0.82144622909746423</c:v>
                      </c:pt>
                      <c:pt idx="201">
                        <c:v>0.84474714857450783</c:v>
                      </c:pt>
                      <c:pt idx="202">
                        <c:v>0.92367036530341384</c:v>
                      </c:pt>
                      <c:pt idx="203">
                        <c:v>0.99566357723273347</c:v>
                      </c:pt>
                      <c:pt idx="204">
                        <c:v>1.0778680694244582</c:v>
                      </c:pt>
                      <c:pt idx="205">
                        <c:v>1.141771532642252</c:v>
                      </c:pt>
                      <c:pt idx="206">
                        <c:v>1.1881380673144313</c:v>
                      </c:pt>
                      <c:pt idx="207">
                        <c:v>1.2297861588519539</c:v>
                      </c:pt>
                      <c:pt idx="208">
                        <c:v>1.2642068709657985</c:v>
                      </c:pt>
                      <c:pt idx="209">
                        <c:v>1.3118531524622146</c:v>
                      </c:pt>
                      <c:pt idx="210">
                        <c:v>1.3680950820780704</c:v>
                      </c:pt>
                      <c:pt idx="211">
                        <c:v>1.3790166379687951</c:v>
                      </c:pt>
                      <c:pt idx="212">
                        <c:v>1.4205144179602933</c:v>
                      </c:pt>
                      <c:pt idx="213">
                        <c:v>1.4104077015430523</c:v>
                      </c:pt>
                      <c:pt idx="214">
                        <c:v>1.4174083759796365</c:v>
                      </c:pt>
                      <c:pt idx="215">
                        <c:v>1.3877842991056608</c:v>
                      </c:pt>
                      <c:pt idx="216">
                        <c:v>1.3590209934785491</c:v>
                      </c:pt>
                      <c:pt idx="217">
                        <c:v>1.3514056272596131</c:v>
                      </c:pt>
                      <c:pt idx="218">
                        <c:v>1.3303546996406344</c:v>
                      </c:pt>
                      <c:pt idx="219">
                        <c:v>1.2993472266032762</c:v>
                      </c:pt>
                      <c:pt idx="220">
                        <c:v>1.2642018637153194</c:v>
                      </c:pt>
                      <c:pt idx="221">
                        <c:v>1.2474875343679106</c:v>
                      </c:pt>
                      <c:pt idx="222">
                        <c:v>1.2044411433316176</c:v>
                      </c:pt>
                      <c:pt idx="223">
                        <c:v>1.2154749089506405</c:v>
                      </c:pt>
                      <c:pt idx="224">
                        <c:v>1.2077663634971185</c:v>
                      </c:pt>
                      <c:pt idx="225">
                        <c:v>1.2099568661534261</c:v>
                      </c:pt>
                      <c:pt idx="226">
                        <c:v>1.2086394047076334</c:v>
                      </c:pt>
                      <c:pt idx="227">
                        <c:v>1.214259385681417</c:v>
                      </c:pt>
                      <c:pt idx="228">
                        <c:v>1.2086689101967587</c:v>
                      </c:pt>
                      <c:pt idx="229">
                        <c:v>1.2086511136250773</c:v>
                      </c:pt>
                      <c:pt idx="230">
                        <c:v>1.1818390469936073</c:v>
                      </c:pt>
                      <c:pt idx="231">
                        <c:v>1.2216675649307798</c:v>
                      </c:pt>
                      <c:pt idx="232">
                        <c:v>1.2099302526992841</c:v>
                      </c:pt>
                      <c:pt idx="233">
                        <c:v>1.2224716684832173</c:v>
                      </c:pt>
                      <c:pt idx="234">
                        <c:v>1.2269868366063259</c:v>
                      </c:pt>
                      <c:pt idx="235">
                        <c:v>1.2122527627604283</c:v>
                      </c:pt>
                      <c:pt idx="236">
                        <c:v>1.2413722170838506</c:v>
                      </c:pt>
                      <c:pt idx="237">
                        <c:v>1.2294081591113624</c:v>
                      </c:pt>
                      <c:pt idx="238">
                        <c:v>1.2306924356971656</c:v>
                      </c:pt>
                      <c:pt idx="239">
                        <c:v>1.2310394258285702</c:v>
                      </c:pt>
                      <c:pt idx="240">
                        <c:v>1.2278680134082298</c:v>
                      </c:pt>
                      <c:pt idx="241">
                        <c:v>1.2359287689177283</c:v>
                      </c:pt>
                      <c:pt idx="242">
                        <c:v>1.2510673119365983</c:v>
                      </c:pt>
                      <c:pt idx="243">
                        <c:v>1.2584238716422207</c:v>
                      </c:pt>
                      <c:pt idx="244">
                        <c:v>1.2413604999969197</c:v>
                      </c:pt>
                      <c:pt idx="245">
                        <c:v>1.237870011947162</c:v>
                      </c:pt>
                      <c:pt idx="246">
                        <c:v>1.2380405301905713</c:v>
                      </c:pt>
                      <c:pt idx="247">
                        <c:v>1.2459384851871518</c:v>
                      </c:pt>
                      <c:pt idx="248">
                        <c:v>1.2303242363818345</c:v>
                      </c:pt>
                      <c:pt idx="249">
                        <c:v>1.2594162981582055</c:v>
                      </c:pt>
                      <c:pt idx="250">
                        <c:v>1.2547174281504465</c:v>
                      </c:pt>
                      <c:pt idx="251">
                        <c:v>1.2532556392391152</c:v>
                      </c:pt>
                      <c:pt idx="252">
                        <c:v>1.2549088601014293</c:v>
                      </c:pt>
                      <c:pt idx="253">
                        <c:v>1.2400114166081655</c:v>
                      </c:pt>
                      <c:pt idx="254">
                        <c:v>1.2103183590287228</c:v>
                      </c:pt>
                      <c:pt idx="255">
                        <c:v>1.2616284682463583</c:v>
                      </c:pt>
                      <c:pt idx="256">
                        <c:v>1.2673100596224711</c:v>
                      </c:pt>
                      <c:pt idx="257">
                        <c:v>1.2644400610897686</c:v>
                      </c:pt>
                      <c:pt idx="258">
                        <c:v>1.2569631193865427</c:v>
                      </c:pt>
                      <c:pt idx="259">
                        <c:v>1.2672342614747802</c:v>
                      </c:pt>
                      <c:pt idx="260">
                        <c:v>1.2639839978938385</c:v>
                      </c:pt>
                      <c:pt idx="261">
                        <c:v>1.2760201718937407</c:v>
                      </c:pt>
                      <c:pt idx="262">
                        <c:v>1.2741978694513021</c:v>
                      </c:pt>
                      <c:pt idx="263">
                        <c:v>1.2699976775600101</c:v>
                      </c:pt>
                      <c:pt idx="264">
                        <c:v>1.2762381900612214</c:v>
                      </c:pt>
                      <c:pt idx="265">
                        <c:v>1.3142607659976724</c:v>
                      </c:pt>
                      <c:pt idx="266">
                        <c:v>1.2388298764136259</c:v>
                      </c:pt>
                      <c:pt idx="267">
                        <c:v>1.2774897365367417</c:v>
                      </c:pt>
                      <c:pt idx="268">
                        <c:v>1.281216668591886</c:v>
                      </c:pt>
                      <c:pt idx="269">
                        <c:v>1.3023463685218104</c:v>
                      </c:pt>
                      <c:pt idx="270">
                        <c:v>1.2666466338547813</c:v>
                      </c:pt>
                      <c:pt idx="271">
                        <c:v>1.2734859941794257</c:v>
                      </c:pt>
                      <c:pt idx="272">
                        <c:v>1.2937070511573285</c:v>
                      </c:pt>
                      <c:pt idx="273">
                        <c:v>1.2730900312530622</c:v>
                      </c:pt>
                      <c:pt idx="274">
                        <c:v>1.3002979529016554</c:v>
                      </c:pt>
                      <c:pt idx="275">
                        <c:v>1.2832081410811746</c:v>
                      </c:pt>
                      <c:pt idx="276">
                        <c:v>1.3142797008459965</c:v>
                      </c:pt>
                      <c:pt idx="277">
                        <c:v>1.2783735777722665</c:v>
                      </c:pt>
                      <c:pt idx="278">
                        <c:v>1.2806550341344163</c:v>
                      </c:pt>
                      <c:pt idx="279">
                        <c:v>1.3072953452713136</c:v>
                      </c:pt>
                      <c:pt idx="280">
                        <c:v>1.2885338815456964</c:v>
                      </c:pt>
                      <c:pt idx="281">
                        <c:v>1.3201348988037434</c:v>
                      </c:pt>
                      <c:pt idx="282">
                        <c:v>1.2787359574140789</c:v>
                      </c:pt>
                      <c:pt idx="283">
                        <c:v>1.3056008904042244</c:v>
                      </c:pt>
                      <c:pt idx="284">
                        <c:v>1.3249793969214336</c:v>
                      </c:pt>
                      <c:pt idx="285">
                        <c:v>1.2991212890590986</c:v>
                      </c:pt>
                      <c:pt idx="286">
                        <c:v>1.3059669630901913</c:v>
                      </c:pt>
                      <c:pt idx="287">
                        <c:v>1.31650790106752</c:v>
                      </c:pt>
                      <c:pt idx="288">
                        <c:v>1.3172434565028079</c:v>
                      </c:pt>
                      <c:pt idx="289">
                        <c:v>1.2782728925325824</c:v>
                      </c:pt>
                      <c:pt idx="290">
                        <c:v>1.3421746834173638</c:v>
                      </c:pt>
                      <c:pt idx="291">
                        <c:v>1.345924543547715</c:v>
                      </c:pt>
                      <c:pt idx="292">
                        <c:v>1.2912404221698002</c:v>
                      </c:pt>
                      <c:pt idx="293">
                        <c:v>1.3233219293565746</c:v>
                      </c:pt>
                      <c:pt idx="294">
                        <c:v>1.3236601870937417</c:v>
                      </c:pt>
                      <c:pt idx="295">
                        <c:v>1.3090368846465361</c:v>
                      </c:pt>
                      <c:pt idx="296">
                        <c:v>1.291309038013198</c:v>
                      </c:pt>
                      <c:pt idx="297">
                        <c:v>1.3237451062149002</c:v>
                      </c:pt>
                      <c:pt idx="298">
                        <c:v>1.2962111239797756</c:v>
                      </c:pt>
                      <c:pt idx="299">
                        <c:v>1.3736180366246162</c:v>
                      </c:pt>
                      <c:pt idx="300">
                        <c:v>1.2987681923407859</c:v>
                      </c:pt>
                      <c:pt idx="301">
                        <c:v>1.3807152715062381</c:v>
                      </c:pt>
                      <c:pt idx="302">
                        <c:v>1.3368457361402384</c:v>
                      </c:pt>
                      <c:pt idx="303">
                        <c:v>1.3188800268023833</c:v>
                      </c:pt>
                      <c:pt idx="304">
                        <c:v>1.3574198352564806</c:v>
                      </c:pt>
                      <c:pt idx="305">
                        <c:v>1.3297561548237302</c:v>
                      </c:pt>
                      <c:pt idx="306">
                        <c:v>1.3372885634493108</c:v>
                      </c:pt>
                      <c:pt idx="307">
                        <c:v>1.3431187738153829</c:v>
                      </c:pt>
                      <c:pt idx="308">
                        <c:v>1.3968110261819886</c:v>
                      </c:pt>
                      <c:pt idx="309">
                        <c:v>1.3582404384063911</c:v>
                      </c:pt>
                      <c:pt idx="310">
                        <c:v>1.3508478736836436</c:v>
                      </c:pt>
                      <c:pt idx="311">
                        <c:v>1.3447451839958209</c:v>
                      </c:pt>
                      <c:pt idx="312">
                        <c:v>1.3830201024851274</c:v>
                      </c:pt>
                      <c:pt idx="313">
                        <c:v>1.301024267894153</c:v>
                      </c:pt>
                      <c:pt idx="314">
                        <c:v>1.3952167415896353</c:v>
                      </c:pt>
                      <c:pt idx="315">
                        <c:v>1.3679857683888439</c:v>
                      </c:pt>
                      <c:pt idx="316">
                        <c:v>1.3730146713513245</c:v>
                      </c:pt>
                      <c:pt idx="317">
                        <c:v>1.4096594668431532</c:v>
                      </c:pt>
                      <c:pt idx="318">
                        <c:v>1.3074581236174376</c:v>
                      </c:pt>
                      <c:pt idx="319">
                        <c:v>1.4164776973025055</c:v>
                      </c:pt>
                      <c:pt idx="320">
                        <c:v>1.3649429700665627</c:v>
                      </c:pt>
                      <c:pt idx="321">
                        <c:v>1.3909296428273721</c:v>
                      </c:pt>
                      <c:pt idx="322">
                        <c:v>1.4032115919631147</c:v>
                      </c:pt>
                      <c:pt idx="323">
                        <c:v>1.3399874835866024</c:v>
                      </c:pt>
                      <c:pt idx="324">
                        <c:v>1.4098278191357005</c:v>
                      </c:pt>
                      <c:pt idx="325">
                        <c:v>1.426274369423548</c:v>
                      </c:pt>
                      <c:pt idx="326">
                        <c:v>1.4301575730242611</c:v>
                      </c:pt>
                      <c:pt idx="327">
                        <c:v>1.4045845826056678</c:v>
                      </c:pt>
                      <c:pt idx="328">
                        <c:v>1.3463104574607001</c:v>
                      </c:pt>
                      <c:pt idx="329">
                        <c:v>1.5535325971195413</c:v>
                      </c:pt>
                      <c:pt idx="330">
                        <c:v>1.3430747799337988</c:v>
                      </c:pt>
                      <c:pt idx="331">
                        <c:v>1.5334486709370316</c:v>
                      </c:pt>
                      <c:pt idx="332">
                        <c:v>1.4327596700759631</c:v>
                      </c:pt>
                      <c:pt idx="333">
                        <c:v>1.4511034098446294</c:v>
                      </c:pt>
                      <c:pt idx="334">
                        <c:v>1.5406892664804146</c:v>
                      </c:pt>
                      <c:pt idx="335">
                        <c:v>1.5205553656742334</c:v>
                      </c:pt>
                      <c:pt idx="336">
                        <c:v>1.4684891463927823</c:v>
                      </c:pt>
                      <c:pt idx="337">
                        <c:v>1.4172256734413233</c:v>
                      </c:pt>
                      <c:pt idx="338">
                        <c:v>1.6514947393633073</c:v>
                      </c:pt>
                      <c:pt idx="339">
                        <c:v>1.5234664791383439</c:v>
                      </c:pt>
                      <c:pt idx="340">
                        <c:v>1.5650132479896457</c:v>
                      </c:pt>
                      <c:pt idx="341">
                        <c:v>1.5751677429906221</c:v>
                      </c:pt>
                      <c:pt idx="342">
                        <c:v>1.5879132241782139</c:v>
                      </c:pt>
                      <c:pt idx="343">
                        <c:v>1.540962716303429</c:v>
                      </c:pt>
                      <c:pt idx="344">
                        <c:v>1.6043095778131888</c:v>
                      </c:pt>
                      <c:pt idx="345">
                        <c:v>1.6084600021495192</c:v>
                      </c:pt>
                      <c:pt idx="346">
                        <c:v>1.7439782551194343</c:v>
                      </c:pt>
                      <c:pt idx="347">
                        <c:v>1.7371715999232791</c:v>
                      </c:pt>
                      <c:pt idx="348">
                        <c:v>2.0551731811426253</c:v>
                      </c:pt>
                      <c:pt idx="349">
                        <c:v>1.7533601676733213</c:v>
                      </c:pt>
                      <c:pt idx="350">
                        <c:v>2.4581043039221355</c:v>
                      </c:pt>
                      <c:pt idx="351">
                        <c:v>1.9831065223607007</c:v>
                      </c:pt>
                      <c:pt idx="352">
                        <c:v>2.7572479708400075</c:v>
                      </c:pt>
                      <c:pt idx="353">
                        <c:v>2.4530638084659935</c:v>
                      </c:pt>
                      <c:pt idx="354">
                        <c:v>3.070114690358078</c:v>
                      </c:pt>
                      <c:pt idx="355">
                        <c:v>3.2254358329474768</c:v>
                      </c:pt>
                      <c:pt idx="356">
                        <c:v>3.4720402097640379</c:v>
                      </c:pt>
                      <c:pt idx="357">
                        <c:v>4.8657039289111967</c:v>
                      </c:pt>
                      <c:pt idx="358">
                        <c:v>4.3026567615758644</c:v>
                      </c:pt>
                      <c:pt idx="359">
                        <c:v>6.325709864904125</c:v>
                      </c:pt>
                      <c:pt idx="360">
                        <c:v>8.0012691644534986</c:v>
                      </c:pt>
                    </c:numCache>
                  </c:numRef>
                </c:yVal>
                <c:smooth val="0"/>
                <c:extLst xmlns:c15="http://schemas.microsoft.com/office/drawing/2012/chart">
                  <c:ext xmlns:c16="http://schemas.microsoft.com/office/drawing/2014/chart" uri="{C3380CC4-5D6E-409C-BE32-E72D297353CC}">
                    <c16:uniqueId val="{0000000A-06C5-41CD-A6F1-2A8BDE2B441C}"/>
                  </c:ext>
                </c:extLst>
              </c15:ser>
            </c15:filteredScatterSeries>
            <c15:filteredScatterSeries>
              <c15:ser>
                <c:idx val="9"/>
                <c:order val="9"/>
                <c:tx>
                  <c:strRef>
                    <c:extLst xmlns:c15="http://schemas.microsoft.com/office/drawing/2012/chart">
                      <c:ext xmlns:c15="http://schemas.microsoft.com/office/drawing/2012/chart" uri="{02D57815-91ED-43cb-92C2-25804820EDAC}">
                        <c15:formulaRef>
                          <c15:sqref>'Polytropic Index Model'!$T$3</c15:sqref>
                        </c15:formulaRef>
                      </c:ext>
                    </c:extLst>
                    <c:strCache>
                      <c:ptCount val="1"/>
                      <c:pt idx="0">
                        <c:v>n(s)3000</c:v>
                      </c:pt>
                    </c:strCache>
                  </c:strRef>
                </c:tx>
                <c:spPr>
                  <a:ln w="19050" cap="rnd">
                    <a:solidFill>
                      <a:schemeClr val="accent4">
                        <a:lumMod val="60000"/>
                      </a:schemeClr>
                    </a:solidFill>
                    <a:round/>
                  </a:ln>
                  <a:effectLst/>
                </c:spPr>
                <c:marker>
                  <c:symbol val="none"/>
                </c:marker>
                <c:xVal>
                  <c:numRef>
                    <c:extLst xmlns:c15="http://schemas.microsoft.com/office/drawing/2012/chart">
                      <c:ext xmlns:c15="http://schemas.microsoft.com/office/drawing/2012/chart" uri="{02D57815-91ED-43cb-92C2-25804820EDAC}">
                        <c15:formulaRef>
                          <c15:sqref>'Polytropic Index Model'!$B$4:$B$364</c15:sqref>
                        </c15:formulaRef>
                      </c:ext>
                    </c:extLst>
                    <c:numCache>
                      <c:formatCode>General</c:formatCode>
                      <c:ptCount val="361"/>
                      <c:pt idx="0">
                        <c:v>-180</c:v>
                      </c:pt>
                      <c:pt idx="1">
                        <c:v>-179</c:v>
                      </c:pt>
                      <c:pt idx="2">
                        <c:v>-178</c:v>
                      </c:pt>
                      <c:pt idx="3">
                        <c:v>-177</c:v>
                      </c:pt>
                      <c:pt idx="4">
                        <c:v>-176</c:v>
                      </c:pt>
                      <c:pt idx="5">
                        <c:v>-175</c:v>
                      </c:pt>
                      <c:pt idx="6">
                        <c:v>-174</c:v>
                      </c:pt>
                      <c:pt idx="7">
                        <c:v>-173</c:v>
                      </c:pt>
                      <c:pt idx="8">
                        <c:v>-172</c:v>
                      </c:pt>
                      <c:pt idx="9">
                        <c:v>-171</c:v>
                      </c:pt>
                      <c:pt idx="10">
                        <c:v>-170</c:v>
                      </c:pt>
                      <c:pt idx="11">
                        <c:v>-169</c:v>
                      </c:pt>
                      <c:pt idx="12">
                        <c:v>-168</c:v>
                      </c:pt>
                      <c:pt idx="13">
                        <c:v>-167</c:v>
                      </c:pt>
                      <c:pt idx="14">
                        <c:v>-166</c:v>
                      </c:pt>
                      <c:pt idx="15">
                        <c:v>-165</c:v>
                      </c:pt>
                      <c:pt idx="16">
                        <c:v>-164</c:v>
                      </c:pt>
                      <c:pt idx="17">
                        <c:v>-163</c:v>
                      </c:pt>
                      <c:pt idx="18">
                        <c:v>-162</c:v>
                      </c:pt>
                      <c:pt idx="19">
                        <c:v>-161</c:v>
                      </c:pt>
                      <c:pt idx="20">
                        <c:v>-160</c:v>
                      </c:pt>
                      <c:pt idx="21">
                        <c:v>-159</c:v>
                      </c:pt>
                      <c:pt idx="22">
                        <c:v>-158</c:v>
                      </c:pt>
                      <c:pt idx="23">
                        <c:v>-157</c:v>
                      </c:pt>
                      <c:pt idx="24">
                        <c:v>-156</c:v>
                      </c:pt>
                      <c:pt idx="25">
                        <c:v>-155</c:v>
                      </c:pt>
                      <c:pt idx="26">
                        <c:v>-154</c:v>
                      </c:pt>
                      <c:pt idx="27">
                        <c:v>-153</c:v>
                      </c:pt>
                      <c:pt idx="28">
                        <c:v>-152</c:v>
                      </c:pt>
                      <c:pt idx="29">
                        <c:v>-151</c:v>
                      </c:pt>
                      <c:pt idx="30">
                        <c:v>-150</c:v>
                      </c:pt>
                      <c:pt idx="31">
                        <c:v>-149</c:v>
                      </c:pt>
                      <c:pt idx="32">
                        <c:v>-148</c:v>
                      </c:pt>
                      <c:pt idx="33">
                        <c:v>-147</c:v>
                      </c:pt>
                      <c:pt idx="34">
                        <c:v>-146</c:v>
                      </c:pt>
                      <c:pt idx="35">
                        <c:v>-145</c:v>
                      </c:pt>
                      <c:pt idx="36">
                        <c:v>-144</c:v>
                      </c:pt>
                      <c:pt idx="37">
                        <c:v>-143</c:v>
                      </c:pt>
                      <c:pt idx="38">
                        <c:v>-142</c:v>
                      </c:pt>
                      <c:pt idx="39">
                        <c:v>-141</c:v>
                      </c:pt>
                      <c:pt idx="40">
                        <c:v>-140</c:v>
                      </c:pt>
                      <c:pt idx="41">
                        <c:v>-139</c:v>
                      </c:pt>
                      <c:pt idx="42">
                        <c:v>-138</c:v>
                      </c:pt>
                      <c:pt idx="43">
                        <c:v>-137</c:v>
                      </c:pt>
                      <c:pt idx="44">
                        <c:v>-136</c:v>
                      </c:pt>
                      <c:pt idx="45">
                        <c:v>-135</c:v>
                      </c:pt>
                      <c:pt idx="46">
                        <c:v>-134</c:v>
                      </c:pt>
                      <c:pt idx="47">
                        <c:v>-133</c:v>
                      </c:pt>
                      <c:pt idx="48">
                        <c:v>-132</c:v>
                      </c:pt>
                      <c:pt idx="49">
                        <c:v>-131</c:v>
                      </c:pt>
                      <c:pt idx="50">
                        <c:v>-130</c:v>
                      </c:pt>
                      <c:pt idx="51">
                        <c:v>-129</c:v>
                      </c:pt>
                      <c:pt idx="52">
                        <c:v>-128</c:v>
                      </c:pt>
                      <c:pt idx="53">
                        <c:v>-127</c:v>
                      </c:pt>
                      <c:pt idx="54">
                        <c:v>-126</c:v>
                      </c:pt>
                      <c:pt idx="55">
                        <c:v>-125</c:v>
                      </c:pt>
                      <c:pt idx="56">
                        <c:v>-124</c:v>
                      </c:pt>
                      <c:pt idx="57">
                        <c:v>-123</c:v>
                      </c:pt>
                      <c:pt idx="58">
                        <c:v>-122</c:v>
                      </c:pt>
                      <c:pt idx="59">
                        <c:v>-121</c:v>
                      </c:pt>
                      <c:pt idx="60">
                        <c:v>-120</c:v>
                      </c:pt>
                      <c:pt idx="61">
                        <c:v>-119</c:v>
                      </c:pt>
                      <c:pt idx="62">
                        <c:v>-118</c:v>
                      </c:pt>
                      <c:pt idx="63">
                        <c:v>-117</c:v>
                      </c:pt>
                      <c:pt idx="64">
                        <c:v>-116</c:v>
                      </c:pt>
                      <c:pt idx="65">
                        <c:v>-115</c:v>
                      </c:pt>
                      <c:pt idx="66">
                        <c:v>-114</c:v>
                      </c:pt>
                      <c:pt idx="67">
                        <c:v>-113</c:v>
                      </c:pt>
                      <c:pt idx="68">
                        <c:v>-112</c:v>
                      </c:pt>
                      <c:pt idx="69">
                        <c:v>-111</c:v>
                      </c:pt>
                      <c:pt idx="70">
                        <c:v>-110</c:v>
                      </c:pt>
                      <c:pt idx="71">
                        <c:v>-109</c:v>
                      </c:pt>
                      <c:pt idx="72">
                        <c:v>-108</c:v>
                      </c:pt>
                      <c:pt idx="73">
                        <c:v>-107</c:v>
                      </c:pt>
                      <c:pt idx="74">
                        <c:v>-106</c:v>
                      </c:pt>
                      <c:pt idx="75">
                        <c:v>-105</c:v>
                      </c:pt>
                      <c:pt idx="76">
                        <c:v>-104</c:v>
                      </c:pt>
                      <c:pt idx="77">
                        <c:v>-103</c:v>
                      </c:pt>
                      <c:pt idx="78">
                        <c:v>-102</c:v>
                      </c:pt>
                      <c:pt idx="79">
                        <c:v>-101</c:v>
                      </c:pt>
                      <c:pt idx="80">
                        <c:v>-100</c:v>
                      </c:pt>
                      <c:pt idx="81">
                        <c:v>-99</c:v>
                      </c:pt>
                      <c:pt idx="82">
                        <c:v>-98</c:v>
                      </c:pt>
                      <c:pt idx="83">
                        <c:v>-97</c:v>
                      </c:pt>
                      <c:pt idx="84">
                        <c:v>-96</c:v>
                      </c:pt>
                      <c:pt idx="85">
                        <c:v>-95</c:v>
                      </c:pt>
                      <c:pt idx="86">
                        <c:v>-94</c:v>
                      </c:pt>
                      <c:pt idx="87">
                        <c:v>-93</c:v>
                      </c:pt>
                      <c:pt idx="88">
                        <c:v>-92</c:v>
                      </c:pt>
                      <c:pt idx="89">
                        <c:v>-91</c:v>
                      </c:pt>
                      <c:pt idx="90">
                        <c:v>-90</c:v>
                      </c:pt>
                      <c:pt idx="91">
                        <c:v>-89</c:v>
                      </c:pt>
                      <c:pt idx="92">
                        <c:v>-88</c:v>
                      </c:pt>
                      <c:pt idx="93">
                        <c:v>-87</c:v>
                      </c:pt>
                      <c:pt idx="94">
                        <c:v>-86</c:v>
                      </c:pt>
                      <c:pt idx="95">
                        <c:v>-85</c:v>
                      </c:pt>
                      <c:pt idx="96">
                        <c:v>-84</c:v>
                      </c:pt>
                      <c:pt idx="97">
                        <c:v>-83</c:v>
                      </c:pt>
                      <c:pt idx="98">
                        <c:v>-82</c:v>
                      </c:pt>
                      <c:pt idx="99">
                        <c:v>-81</c:v>
                      </c:pt>
                      <c:pt idx="100">
                        <c:v>-80</c:v>
                      </c:pt>
                      <c:pt idx="101">
                        <c:v>-79</c:v>
                      </c:pt>
                      <c:pt idx="102">
                        <c:v>-78</c:v>
                      </c:pt>
                      <c:pt idx="103">
                        <c:v>-77</c:v>
                      </c:pt>
                      <c:pt idx="104">
                        <c:v>-76</c:v>
                      </c:pt>
                      <c:pt idx="105">
                        <c:v>-75</c:v>
                      </c:pt>
                      <c:pt idx="106">
                        <c:v>-74</c:v>
                      </c:pt>
                      <c:pt idx="107">
                        <c:v>-73</c:v>
                      </c:pt>
                      <c:pt idx="108">
                        <c:v>-72</c:v>
                      </c:pt>
                      <c:pt idx="109">
                        <c:v>-71</c:v>
                      </c:pt>
                      <c:pt idx="110">
                        <c:v>-70</c:v>
                      </c:pt>
                      <c:pt idx="111">
                        <c:v>-69</c:v>
                      </c:pt>
                      <c:pt idx="112">
                        <c:v>-68</c:v>
                      </c:pt>
                      <c:pt idx="113">
                        <c:v>-67</c:v>
                      </c:pt>
                      <c:pt idx="114">
                        <c:v>-66</c:v>
                      </c:pt>
                      <c:pt idx="115">
                        <c:v>-65</c:v>
                      </c:pt>
                      <c:pt idx="116">
                        <c:v>-64</c:v>
                      </c:pt>
                      <c:pt idx="117">
                        <c:v>-63</c:v>
                      </c:pt>
                      <c:pt idx="118">
                        <c:v>-62</c:v>
                      </c:pt>
                      <c:pt idx="119">
                        <c:v>-61</c:v>
                      </c:pt>
                      <c:pt idx="120">
                        <c:v>-60</c:v>
                      </c:pt>
                      <c:pt idx="121">
                        <c:v>-59</c:v>
                      </c:pt>
                      <c:pt idx="122">
                        <c:v>-58</c:v>
                      </c:pt>
                      <c:pt idx="123">
                        <c:v>-57</c:v>
                      </c:pt>
                      <c:pt idx="124">
                        <c:v>-56</c:v>
                      </c:pt>
                      <c:pt idx="125">
                        <c:v>-55</c:v>
                      </c:pt>
                      <c:pt idx="126">
                        <c:v>-54</c:v>
                      </c:pt>
                      <c:pt idx="127">
                        <c:v>-53</c:v>
                      </c:pt>
                      <c:pt idx="128">
                        <c:v>-52</c:v>
                      </c:pt>
                      <c:pt idx="129">
                        <c:v>-51</c:v>
                      </c:pt>
                      <c:pt idx="130">
                        <c:v>-50</c:v>
                      </c:pt>
                      <c:pt idx="131">
                        <c:v>-49</c:v>
                      </c:pt>
                      <c:pt idx="132">
                        <c:v>-48</c:v>
                      </c:pt>
                      <c:pt idx="133">
                        <c:v>-47</c:v>
                      </c:pt>
                      <c:pt idx="134">
                        <c:v>-46</c:v>
                      </c:pt>
                      <c:pt idx="135">
                        <c:v>-45</c:v>
                      </c:pt>
                      <c:pt idx="136">
                        <c:v>-44</c:v>
                      </c:pt>
                      <c:pt idx="137">
                        <c:v>-43</c:v>
                      </c:pt>
                      <c:pt idx="138">
                        <c:v>-42</c:v>
                      </c:pt>
                      <c:pt idx="139">
                        <c:v>-41</c:v>
                      </c:pt>
                      <c:pt idx="140">
                        <c:v>-40</c:v>
                      </c:pt>
                      <c:pt idx="141">
                        <c:v>-39</c:v>
                      </c:pt>
                      <c:pt idx="142">
                        <c:v>-38</c:v>
                      </c:pt>
                      <c:pt idx="143">
                        <c:v>-37</c:v>
                      </c:pt>
                      <c:pt idx="144">
                        <c:v>-36</c:v>
                      </c:pt>
                      <c:pt idx="145">
                        <c:v>-35</c:v>
                      </c:pt>
                      <c:pt idx="146">
                        <c:v>-34</c:v>
                      </c:pt>
                      <c:pt idx="147">
                        <c:v>-33</c:v>
                      </c:pt>
                      <c:pt idx="148">
                        <c:v>-32</c:v>
                      </c:pt>
                      <c:pt idx="149">
                        <c:v>-31</c:v>
                      </c:pt>
                      <c:pt idx="150">
                        <c:v>-30</c:v>
                      </c:pt>
                      <c:pt idx="151">
                        <c:v>-29</c:v>
                      </c:pt>
                      <c:pt idx="152">
                        <c:v>-28</c:v>
                      </c:pt>
                      <c:pt idx="153">
                        <c:v>-27</c:v>
                      </c:pt>
                      <c:pt idx="154">
                        <c:v>-26</c:v>
                      </c:pt>
                      <c:pt idx="155">
                        <c:v>-25</c:v>
                      </c:pt>
                      <c:pt idx="156">
                        <c:v>-24</c:v>
                      </c:pt>
                      <c:pt idx="157">
                        <c:v>-23</c:v>
                      </c:pt>
                      <c:pt idx="158">
                        <c:v>-22</c:v>
                      </c:pt>
                      <c:pt idx="159">
                        <c:v>-21</c:v>
                      </c:pt>
                      <c:pt idx="160">
                        <c:v>-20</c:v>
                      </c:pt>
                      <c:pt idx="161">
                        <c:v>-19</c:v>
                      </c:pt>
                      <c:pt idx="162">
                        <c:v>-18</c:v>
                      </c:pt>
                      <c:pt idx="163">
                        <c:v>-17</c:v>
                      </c:pt>
                      <c:pt idx="164">
                        <c:v>-16</c:v>
                      </c:pt>
                      <c:pt idx="165">
                        <c:v>-15</c:v>
                      </c:pt>
                      <c:pt idx="166">
                        <c:v>-14</c:v>
                      </c:pt>
                      <c:pt idx="167">
                        <c:v>-13</c:v>
                      </c:pt>
                      <c:pt idx="168">
                        <c:v>-12</c:v>
                      </c:pt>
                      <c:pt idx="169">
                        <c:v>-11</c:v>
                      </c:pt>
                      <c:pt idx="170">
                        <c:v>-10</c:v>
                      </c:pt>
                      <c:pt idx="171">
                        <c:v>-9</c:v>
                      </c:pt>
                      <c:pt idx="172">
                        <c:v>-8</c:v>
                      </c:pt>
                      <c:pt idx="173">
                        <c:v>-7</c:v>
                      </c:pt>
                      <c:pt idx="174">
                        <c:v>-6</c:v>
                      </c:pt>
                      <c:pt idx="175">
                        <c:v>-5</c:v>
                      </c:pt>
                      <c:pt idx="176">
                        <c:v>-4</c:v>
                      </c:pt>
                      <c:pt idx="177">
                        <c:v>-3</c:v>
                      </c:pt>
                      <c:pt idx="178">
                        <c:v>-2</c:v>
                      </c:pt>
                      <c:pt idx="179">
                        <c:v>-1</c:v>
                      </c:pt>
                      <c:pt idx="180">
                        <c:v>0</c:v>
                      </c:pt>
                      <c:pt idx="181">
                        <c:v>1</c:v>
                      </c:pt>
                      <c:pt idx="182">
                        <c:v>2</c:v>
                      </c:pt>
                      <c:pt idx="183">
                        <c:v>3</c:v>
                      </c:pt>
                      <c:pt idx="184">
                        <c:v>4</c:v>
                      </c:pt>
                      <c:pt idx="185">
                        <c:v>5</c:v>
                      </c:pt>
                      <c:pt idx="186">
                        <c:v>6</c:v>
                      </c:pt>
                      <c:pt idx="187">
                        <c:v>7</c:v>
                      </c:pt>
                      <c:pt idx="188">
                        <c:v>8</c:v>
                      </c:pt>
                      <c:pt idx="189">
                        <c:v>9</c:v>
                      </c:pt>
                      <c:pt idx="190">
                        <c:v>10</c:v>
                      </c:pt>
                      <c:pt idx="191">
                        <c:v>11</c:v>
                      </c:pt>
                      <c:pt idx="192">
                        <c:v>12</c:v>
                      </c:pt>
                      <c:pt idx="193">
                        <c:v>13</c:v>
                      </c:pt>
                      <c:pt idx="194">
                        <c:v>14</c:v>
                      </c:pt>
                      <c:pt idx="195">
                        <c:v>15</c:v>
                      </c:pt>
                      <c:pt idx="196">
                        <c:v>16</c:v>
                      </c:pt>
                      <c:pt idx="197">
                        <c:v>17</c:v>
                      </c:pt>
                      <c:pt idx="198">
                        <c:v>18</c:v>
                      </c:pt>
                      <c:pt idx="199">
                        <c:v>19</c:v>
                      </c:pt>
                      <c:pt idx="200">
                        <c:v>20</c:v>
                      </c:pt>
                      <c:pt idx="201">
                        <c:v>21</c:v>
                      </c:pt>
                      <c:pt idx="202">
                        <c:v>22</c:v>
                      </c:pt>
                      <c:pt idx="203">
                        <c:v>23</c:v>
                      </c:pt>
                      <c:pt idx="204">
                        <c:v>24</c:v>
                      </c:pt>
                      <c:pt idx="205">
                        <c:v>25</c:v>
                      </c:pt>
                      <c:pt idx="206">
                        <c:v>26</c:v>
                      </c:pt>
                      <c:pt idx="207">
                        <c:v>27</c:v>
                      </c:pt>
                      <c:pt idx="208">
                        <c:v>28</c:v>
                      </c:pt>
                      <c:pt idx="209">
                        <c:v>29</c:v>
                      </c:pt>
                      <c:pt idx="210">
                        <c:v>30</c:v>
                      </c:pt>
                      <c:pt idx="211">
                        <c:v>31</c:v>
                      </c:pt>
                      <c:pt idx="212">
                        <c:v>32</c:v>
                      </c:pt>
                      <c:pt idx="213">
                        <c:v>33</c:v>
                      </c:pt>
                      <c:pt idx="214">
                        <c:v>34</c:v>
                      </c:pt>
                      <c:pt idx="215">
                        <c:v>35</c:v>
                      </c:pt>
                      <c:pt idx="216">
                        <c:v>36</c:v>
                      </c:pt>
                      <c:pt idx="217">
                        <c:v>37</c:v>
                      </c:pt>
                      <c:pt idx="218">
                        <c:v>38</c:v>
                      </c:pt>
                      <c:pt idx="219">
                        <c:v>39</c:v>
                      </c:pt>
                      <c:pt idx="220">
                        <c:v>40</c:v>
                      </c:pt>
                      <c:pt idx="221">
                        <c:v>41</c:v>
                      </c:pt>
                      <c:pt idx="222">
                        <c:v>42</c:v>
                      </c:pt>
                      <c:pt idx="223">
                        <c:v>43</c:v>
                      </c:pt>
                      <c:pt idx="224">
                        <c:v>44</c:v>
                      </c:pt>
                      <c:pt idx="225">
                        <c:v>45</c:v>
                      </c:pt>
                      <c:pt idx="226">
                        <c:v>46</c:v>
                      </c:pt>
                      <c:pt idx="227">
                        <c:v>47</c:v>
                      </c:pt>
                      <c:pt idx="228">
                        <c:v>48</c:v>
                      </c:pt>
                      <c:pt idx="229">
                        <c:v>49</c:v>
                      </c:pt>
                      <c:pt idx="230">
                        <c:v>50</c:v>
                      </c:pt>
                      <c:pt idx="231">
                        <c:v>51</c:v>
                      </c:pt>
                      <c:pt idx="232">
                        <c:v>52</c:v>
                      </c:pt>
                      <c:pt idx="233">
                        <c:v>53</c:v>
                      </c:pt>
                      <c:pt idx="234">
                        <c:v>54</c:v>
                      </c:pt>
                      <c:pt idx="235">
                        <c:v>55</c:v>
                      </c:pt>
                      <c:pt idx="236">
                        <c:v>56</c:v>
                      </c:pt>
                      <c:pt idx="237">
                        <c:v>57</c:v>
                      </c:pt>
                      <c:pt idx="238">
                        <c:v>58</c:v>
                      </c:pt>
                      <c:pt idx="239">
                        <c:v>59</c:v>
                      </c:pt>
                      <c:pt idx="240">
                        <c:v>60</c:v>
                      </c:pt>
                      <c:pt idx="241">
                        <c:v>61</c:v>
                      </c:pt>
                      <c:pt idx="242">
                        <c:v>62</c:v>
                      </c:pt>
                      <c:pt idx="243">
                        <c:v>63</c:v>
                      </c:pt>
                      <c:pt idx="244">
                        <c:v>64</c:v>
                      </c:pt>
                      <c:pt idx="245">
                        <c:v>65</c:v>
                      </c:pt>
                      <c:pt idx="246">
                        <c:v>66</c:v>
                      </c:pt>
                      <c:pt idx="247">
                        <c:v>67</c:v>
                      </c:pt>
                      <c:pt idx="248">
                        <c:v>68</c:v>
                      </c:pt>
                      <c:pt idx="249">
                        <c:v>69</c:v>
                      </c:pt>
                      <c:pt idx="250">
                        <c:v>70</c:v>
                      </c:pt>
                      <c:pt idx="251">
                        <c:v>71</c:v>
                      </c:pt>
                      <c:pt idx="252">
                        <c:v>72</c:v>
                      </c:pt>
                      <c:pt idx="253">
                        <c:v>73</c:v>
                      </c:pt>
                      <c:pt idx="254">
                        <c:v>74</c:v>
                      </c:pt>
                      <c:pt idx="255">
                        <c:v>75</c:v>
                      </c:pt>
                      <c:pt idx="256">
                        <c:v>76</c:v>
                      </c:pt>
                      <c:pt idx="257">
                        <c:v>77</c:v>
                      </c:pt>
                      <c:pt idx="258">
                        <c:v>78</c:v>
                      </c:pt>
                      <c:pt idx="259">
                        <c:v>79</c:v>
                      </c:pt>
                      <c:pt idx="260">
                        <c:v>80</c:v>
                      </c:pt>
                      <c:pt idx="261">
                        <c:v>81</c:v>
                      </c:pt>
                      <c:pt idx="262">
                        <c:v>82</c:v>
                      </c:pt>
                      <c:pt idx="263">
                        <c:v>83</c:v>
                      </c:pt>
                      <c:pt idx="264">
                        <c:v>84</c:v>
                      </c:pt>
                      <c:pt idx="265">
                        <c:v>85</c:v>
                      </c:pt>
                      <c:pt idx="266">
                        <c:v>86</c:v>
                      </c:pt>
                      <c:pt idx="267">
                        <c:v>87</c:v>
                      </c:pt>
                      <c:pt idx="268">
                        <c:v>88</c:v>
                      </c:pt>
                      <c:pt idx="269">
                        <c:v>89</c:v>
                      </c:pt>
                      <c:pt idx="270">
                        <c:v>90</c:v>
                      </c:pt>
                      <c:pt idx="271">
                        <c:v>91</c:v>
                      </c:pt>
                      <c:pt idx="272">
                        <c:v>92</c:v>
                      </c:pt>
                      <c:pt idx="273">
                        <c:v>93</c:v>
                      </c:pt>
                      <c:pt idx="274">
                        <c:v>94</c:v>
                      </c:pt>
                      <c:pt idx="275">
                        <c:v>95</c:v>
                      </c:pt>
                      <c:pt idx="276">
                        <c:v>96</c:v>
                      </c:pt>
                      <c:pt idx="277">
                        <c:v>97</c:v>
                      </c:pt>
                      <c:pt idx="278">
                        <c:v>98</c:v>
                      </c:pt>
                      <c:pt idx="279">
                        <c:v>99</c:v>
                      </c:pt>
                      <c:pt idx="280">
                        <c:v>100</c:v>
                      </c:pt>
                      <c:pt idx="281">
                        <c:v>101</c:v>
                      </c:pt>
                      <c:pt idx="282">
                        <c:v>102</c:v>
                      </c:pt>
                      <c:pt idx="283">
                        <c:v>103</c:v>
                      </c:pt>
                      <c:pt idx="284">
                        <c:v>104</c:v>
                      </c:pt>
                      <c:pt idx="285">
                        <c:v>105</c:v>
                      </c:pt>
                      <c:pt idx="286">
                        <c:v>106</c:v>
                      </c:pt>
                      <c:pt idx="287">
                        <c:v>107</c:v>
                      </c:pt>
                      <c:pt idx="288">
                        <c:v>108</c:v>
                      </c:pt>
                      <c:pt idx="289">
                        <c:v>109</c:v>
                      </c:pt>
                      <c:pt idx="290">
                        <c:v>110</c:v>
                      </c:pt>
                      <c:pt idx="291">
                        <c:v>111</c:v>
                      </c:pt>
                      <c:pt idx="292">
                        <c:v>112</c:v>
                      </c:pt>
                      <c:pt idx="293">
                        <c:v>113</c:v>
                      </c:pt>
                      <c:pt idx="294">
                        <c:v>114</c:v>
                      </c:pt>
                      <c:pt idx="295">
                        <c:v>115</c:v>
                      </c:pt>
                      <c:pt idx="296">
                        <c:v>116</c:v>
                      </c:pt>
                      <c:pt idx="297">
                        <c:v>117</c:v>
                      </c:pt>
                      <c:pt idx="298">
                        <c:v>118</c:v>
                      </c:pt>
                      <c:pt idx="299">
                        <c:v>119</c:v>
                      </c:pt>
                      <c:pt idx="300">
                        <c:v>120</c:v>
                      </c:pt>
                      <c:pt idx="301">
                        <c:v>121</c:v>
                      </c:pt>
                      <c:pt idx="302">
                        <c:v>122</c:v>
                      </c:pt>
                      <c:pt idx="303">
                        <c:v>123</c:v>
                      </c:pt>
                      <c:pt idx="304">
                        <c:v>124</c:v>
                      </c:pt>
                      <c:pt idx="305">
                        <c:v>125</c:v>
                      </c:pt>
                      <c:pt idx="306">
                        <c:v>126</c:v>
                      </c:pt>
                      <c:pt idx="307">
                        <c:v>127</c:v>
                      </c:pt>
                      <c:pt idx="308">
                        <c:v>128</c:v>
                      </c:pt>
                      <c:pt idx="309">
                        <c:v>129</c:v>
                      </c:pt>
                      <c:pt idx="310">
                        <c:v>130</c:v>
                      </c:pt>
                      <c:pt idx="311">
                        <c:v>131</c:v>
                      </c:pt>
                      <c:pt idx="312">
                        <c:v>132</c:v>
                      </c:pt>
                      <c:pt idx="313">
                        <c:v>133</c:v>
                      </c:pt>
                      <c:pt idx="314">
                        <c:v>134</c:v>
                      </c:pt>
                      <c:pt idx="315">
                        <c:v>135</c:v>
                      </c:pt>
                      <c:pt idx="316">
                        <c:v>136</c:v>
                      </c:pt>
                      <c:pt idx="317">
                        <c:v>137</c:v>
                      </c:pt>
                      <c:pt idx="318">
                        <c:v>138</c:v>
                      </c:pt>
                      <c:pt idx="319">
                        <c:v>139</c:v>
                      </c:pt>
                      <c:pt idx="320">
                        <c:v>140</c:v>
                      </c:pt>
                      <c:pt idx="321">
                        <c:v>141</c:v>
                      </c:pt>
                      <c:pt idx="322">
                        <c:v>142</c:v>
                      </c:pt>
                      <c:pt idx="323">
                        <c:v>143</c:v>
                      </c:pt>
                      <c:pt idx="324">
                        <c:v>144</c:v>
                      </c:pt>
                      <c:pt idx="325">
                        <c:v>145</c:v>
                      </c:pt>
                      <c:pt idx="326">
                        <c:v>146</c:v>
                      </c:pt>
                      <c:pt idx="327">
                        <c:v>147</c:v>
                      </c:pt>
                      <c:pt idx="328">
                        <c:v>148</c:v>
                      </c:pt>
                      <c:pt idx="329">
                        <c:v>149</c:v>
                      </c:pt>
                      <c:pt idx="330">
                        <c:v>150</c:v>
                      </c:pt>
                      <c:pt idx="331">
                        <c:v>151</c:v>
                      </c:pt>
                      <c:pt idx="332">
                        <c:v>152</c:v>
                      </c:pt>
                      <c:pt idx="333">
                        <c:v>153</c:v>
                      </c:pt>
                      <c:pt idx="334">
                        <c:v>154</c:v>
                      </c:pt>
                      <c:pt idx="335">
                        <c:v>155</c:v>
                      </c:pt>
                      <c:pt idx="336">
                        <c:v>156</c:v>
                      </c:pt>
                      <c:pt idx="337">
                        <c:v>157</c:v>
                      </c:pt>
                      <c:pt idx="338">
                        <c:v>158</c:v>
                      </c:pt>
                      <c:pt idx="339">
                        <c:v>159</c:v>
                      </c:pt>
                      <c:pt idx="340">
                        <c:v>160</c:v>
                      </c:pt>
                      <c:pt idx="341">
                        <c:v>161</c:v>
                      </c:pt>
                      <c:pt idx="342">
                        <c:v>162</c:v>
                      </c:pt>
                      <c:pt idx="343">
                        <c:v>163</c:v>
                      </c:pt>
                      <c:pt idx="344">
                        <c:v>164</c:v>
                      </c:pt>
                      <c:pt idx="345">
                        <c:v>165</c:v>
                      </c:pt>
                      <c:pt idx="346">
                        <c:v>166</c:v>
                      </c:pt>
                      <c:pt idx="347">
                        <c:v>167</c:v>
                      </c:pt>
                      <c:pt idx="348">
                        <c:v>168</c:v>
                      </c:pt>
                      <c:pt idx="349">
                        <c:v>169</c:v>
                      </c:pt>
                      <c:pt idx="350">
                        <c:v>170</c:v>
                      </c:pt>
                      <c:pt idx="351">
                        <c:v>171</c:v>
                      </c:pt>
                      <c:pt idx="352">
                        <c:v>172</c:v>
                      </c:pt>
                      <c:pt idx="353">
                        <c:v>173</c:v>
                      </c:pt>
                      <c:pt idx="354">
                        <c:v>174</c:v>
                      </c:pt>
                      <c:pt idx="355">
                        <c:v>175</c:v>
                      </c:pt>
                      <c:pt idx="356">
                        <c:v>176</c:v>
                      </c:pt>
                      <c:pt idx="357">
                        <c:v>177</c:v>
                      </c:pt>
                      <c:pt idx="358">
                        <c:v>178</c:v>
                      </c:pt>
                      <c:pt idx="359">
                        <c:v>179</c:v>
                      </c:pt>
                      <c:pt idx="360">
                        <c:v>180</c:v>
                      </c:pt>
                    </c:numCache>
                  </c:numRef>
                </c:xVal>
                <c:yVal>
                  <c:numRef>
                    <c:extLst xmlns:c15="http://schemas.microsoft.com/office/drawing/2012/chart">
                      <c:ext xmlns:c15="http://schemas.microsoft.com/office/drawing/2012/chart" uri="{02D57815-91ED-43cb-92C2-25804820EDAC}">
                        <c15:formulaRef>
                          <c15:sqref>'Polytropic Index Model'!$T$4:$T$364</c15:sqref>
                        </c15:formulaRef>
                      </c:ext>
                    </c:extLst>
                    <c:numCache>
                      <c:formatCode>0.000</c:formatCode>
                      <c:ptCount val="361"/>
                      <c:pt idx="0">
                        <c:v>0</c:v>
                      </c:pt>
                      <c:pt idx="1">
                        <c:v>-11.340376594001615</c:v>
                      </c:pt>
                      <c:pt idx="2">
                        <c:v>25.040934159629977</c:v>
                      </c:pt>
                      <c:pt idx="3">
                        <c:v>23.737087157933264</c:v>
                      </c:pt>
                      <c:pt idx="4">
                        <c:v>-1.0783039446329834</c:v>
                      </c:pt>
                      <c:pt idx="5">
                        <c:v>2.2401835241847237</c:v>
                      </c:pt>
                      <c:pt idx="6">
                        <c:v>0.56903399777045738</c:v>
                      </c:pt>
                      <c:pt idx="7">
                        <c:v>3.180891069690579</c:v>
                      </c:pt>
                      <c:pt idx="8">
                        <c:v>-2.5263366805271268</c:v>
                      </c:pt>
                      <c:pt idx="9">
                        <c:v>4.1368249488369084</c:v>
                      </c:pt>
                      <c:pt idx="10">
                        <c:v>-0.5799896304111396</c:v>
                      </c:pt>
                      <c:pt idx="11">
                        <c:v>2.8351018270622563</c:v>
                      </c:pt>
                      <c:pt idx="12">
                        <c:v>0.65858278755102384</c:v>
                      </c:pt>
                      <c:pt idx="13">
                        <c:v>1.2622993182846838</c:v>
                      </c:pt>
                      <c:pt idx="14">
                        <c:v>1.6962712292006252</c:v>
                      </c:pt>
                      <c:pt idx="15">
                        <c:v>0.82572567738150993</c:v>
                      </c:pt>
                      <c:pt idx="16">
                        <c:v>1.0818693485999262</c:v>
                      </c:pt>
                      <c:pt idx="17">
                        <c:v>0.98642070999462772</c:v>
                      </c:pt>
                      <c:pt idx="18">
                        <c:v>1.5945685596411825</c:v>
                      </c:pt>
                      <c:pt idx="19">
                        <c:v>1.7594379988301885</c:v>
                      </c:pt>
                      <c:pt idx="20">
                        <c:v>0.90149951463262468</c:v>
                      </c:pt>
                      <c:pt idx="21">
                        <c:v>1.5473902777167945</c:v>
                      </c:pt>
                      <c:pt idx="22">
                        <c:v>0.96619922346022702</c:v>
                      </c:pt>
                      <c:pt idx="23">
                        <c:v>1.5867231094978944</c:v>
                      </c:pt>
                      <c:pt idx="24">
                        <c:v>1.5715321296477511</c:v>
                      </c:pt>
                      <c:pt idx="25">
                        <c:v>1.0745496305465165</c:v>
                      </c:pt>
                      <c:pt idx="26">
                        <c:v>1.4427230875620127</c:v>
                      </c:pt>
                      <c:pt idx="27">
                        <c:v>1.3358189003471672</c:v>
                      </c:pt>
                      <c:pt idx="28">
                        <c:v>1.3495190679778521</c:v>
                      </c:pt>
                      <c:pt idx="29">
                        <c:v>1.2421269779243824</c:v>
                      </c:pt>
                      <c:pt idx="30">
                        <c:v>1.4656289886781266</c:v>
                      </c:pt>
                      <c:pt idx="31">
                        <c:v>1.1646444010073833</c:v>
                      </c:pt>
                      <c:pt idx="32">
                        <c:v>1.2639144722705948</c:v>
                      </c:pt>
                      <c:pt idx="33">
                        <c:v>1.44891239142442</c:v>
                      </c:pt>
                      <c:pt idx="34">
                        <c:v>1.3685962224785015</c:v>
                      </c:pt>
                      <c:pt idx="35">
                        <c:v>1.4139470312495512</c:v>
                      </c:pt>
                      <c:pt idx="36">
                        <c:v>1.3296294986129262</c:v>
                      </c:pt>
                      <c:pt idx="37">
                        <c:v>1.5947266456600457</c:v>
                      </c:pt>
                      <c:pt idx="38">
                        <c:v>1.0075010696978492</c:v>
                      </c:pt>
                      <c:pt idx="39">
                        <c:v>1.7398026101114017</c:v>
                      </c:pt>
                      <c:pt idx="40">
                        <c:v>1.1464156766433502</c:v>
                      </c:pt>
                      <c:pt idx="41">
                        <c:v>1.296343714527358</c:v>
                      </c:pt>
                      <c:pt idx="42">
                        <c:v>1.434783157015636</c:v>
                      </c:pt>
                      <c:pt idx="43">
                        <c:v>1.5996011613133003</c:v>
                      </c:pt>
                      <c:pt idx="44">
                        <c:v>1.1146492071131988</c:v>
                      </c:pt>
                      <c:pt idx="45">
                        <c:v>1.4451423863417818</c:v>
                      </c:pt>
                      <c:pt idx="46">
                        <c:v>1.2955480028764144</c:v>
                      </c:pt>
                      <c:pt idx="47">
                        <c:v>1.1642053381704609</c:v>
                      </c:pt>
                      <c:pt idx="48">
                        <c:v>1.4310417253497261</c:v>
                      </c:pt>
                      <c:pt idx="49">
                        <c:v>1.5123088310877613</c:v>
                      </c:pt>
                      <c:pt idx="50">
                        <c:v>1.0711857265100728</c:v>
                      </c:pt>
                      <c:pt idx="51">
                        <c:v>1.4178286783247436</c:v>
                      </c:pt>
                      <c:pt idx="52">
                        <c:v>1.5500418905073869</c:v>
                      </c:pt>
                      <c:pt idx="53">
                        <c:v>1.3200381086501383</c:v>
                      </c:pt>
                      <c:pt idx="54">
                        <c:v>1.2936858639850453</c:v>
                      </c:pt>
                      <c:pt idx="55">
                        <c:v>1.2113949006686602</c:v>
                      </c:pt>
                      <c:pt idx="56">
                        <c:v>1.3971376166463578</c:v>
                      </c:pt>
                      <c:pt idx="57">
                        <c:v>1.2767935179194543</c:v>
                      </c:pt>
                      <c:pt idx="58">
                        <c:v>1.3643119703899549</c:v>
                      </c:pt>
                      <c:pt idx="59">
                        <c:v>1.2462743009022026</c:v>
                      </c:pt>
                      <c:pt idx="60">
                        <c:v>1.4135719762974304</c:v>
                      </c:pt>
                      <c:pt idx="61">
                        <c:v>1.3925263164225066</c:v>
                      </c:pt>
                      <c:pt idx="62">
                        <c:v>1.4123171747180892</c:v>
                      </c:pt>
                      <c:pt idx="63">
                        <c:v>1.2336100267511849</c:v>
                      </c:pt>
                      <c:pt idx="64">
                        <c:v>1.290686349734065</c:v>
                      </c:pt>
                      <c:pt idx="65">
                        <c:v>1.2906048196070965</c:v>
                      </c:pt>
                      <c:pt idx="66">
                        <c:v>1.2961714079556372</c:v>
                      </c:pt>
                      <c:pt idx="67">
                        <c:v>1.4764382328217689</c:v>
                      </c:pt>
                      <c:pt idx="68">
                        <c:v>1.3408463037977603</c:v>
                      </c:pt>
                      <c:pt idx="69">
                        <c:v>1.3499481997080696</c:v>
                      </c:pt>
                      <c:pt idx="70">
                        <c:v>1.3526583199917863</c:v>
                      </c:pt>
                      <c:pt idx="71">
                        <c:v>1.3338733915303709</c:v>
                      </c:pt>
                      <c:pt idx="72">
                        <c:v>1.2909595944667953</c:v>
                      </c:pt>
                      <c:pt idx="73">
                        <c:v>1.2807479198655367</c:v>
                      </c:pt>
                      <c:pt idx="74">
                        <c:v>1.4870925539493205</c:v>
                      </c:pt>
                      <c:pt idx="75">
                        <c:v>1.3846017289054409</c:v>
                      </c:pt>
                      <c:pt idx="76">
                        <c:v>1.268848081594697</c:v>
                      </c:pt>
                      <c:pt idx="77">
                        <c:v>1.2912530613572988</c:v>
                      </c:pt>
                      <c:pt idx="78">
                        <c:v>1.3776053969497697</c:v>
                      </c:pt>
                      <c:pt idx="79">
                        <c:v>1.2845254804726527</c:v>
                      </c:pt>
                      <c:pt idx="80">
                        <c:v>1.3978867601675879</c:v>
                      </c:pt>
                      <c:pt idx="81">
                        <c:v>1.3500397297538476</c:v>
                      </c:pt>
                      <c:pt idx="82">
                        <c:v>1.3221632151760001</c:v>
                      </c:pt>
                      <c:pt idx="83">
                        <c:v>1.3152491768098071</c:v>
                      </c:pt>
                      <c:pt idx="84">
                        <c:v>1.2906965318023413</c:v>
                      </c:pt>
                      <c:pt idx="85">
                        <c:v>1.3356055445032944</c:v>
                      </c:pt>
                      <c:pt idx="86">
                        <c:v>1.372014833722176</c:v>
                      </c:pt>
                      <c:pt idx="87">
                        <c:v>1.3702134677189572</c:v>
                      </c:pt>
                      <c:pt idx="88">
                        <c:v>1.2906798048009636</c:v>
                      </c:pt>
                      <c:pt idx="89">
                        <c:v>1.2794623723013541</c:v>
                      </c:pt>
                      <c:pt idx="90">
                        <c:v>1.3528313332226944</c:v>
                      </c:pt>
                      <c:pt idx="91">
                        <c:v>1.2805299667598518</c:v>
                      </c:pt>
                      <c:pt idx="92">
                        <c:v>1.3118472297699657</c:v>
                      </c:pt>
                      <c:pt idx="93">
                        <c:v>1.3278074832092361</c:v>
                      </c:pt>
                      <c:pt idx="94">
                        <c:v>1.3721231946051724</c:v>
                      </c:pt>
                      <c:pt idx="95">
                        <c:v>1.2714069188347807</c:v>
                      </c:pt>
                      <c:pt idx="96">
                        <c:v>1.2712864747945996</c:v>
                      </c:pt>
                      <c:pt idx="97">
                        <c:v>1.3172651291719235</c:v>
                      </c:pt>
                      <c:pt idx="98">
                        <c:v>1.3716262743030481</c:v>
                      </c:pt>
                      <c:pt idx="99">
                        <c:v>1.2524899938487541</c:v>
                      </c:pt>
                      <c:pt idx="100">
                        <c:v>1.3367202504047455</c:v>
                      </c:pt>
                      <c:pt idx="101">
                        <c:v>1.3180023038820128</c:v>
                      </c:pt>
                      <c:pt idx="102">
                        <c:v>1.3535364686401548</c:v>
                      </c:pt>
                      <c:pt idx="103">
                        <c:v>1.2244539192529562</c:v>
                      </c:pt>
                      <c:pt idx="104">
                        <c:v>1.3102983933753731</c:v>
                      </c:pt>
                      <c:pt idx="105">
                        <c:v>1.3287024790474018</c:v>
                      </c:pt>
                      <c:pt idx="106">
                        <c:v>1.2869164727023858</c:v>
                      </c:pt>
                      <c:pt idx="107">
                        <c:v>1.3737568344298956</c:v>
                      </c:pt>
                      <c:pt idx="108">
                        <c:v>1.282325420104554</c:v>
                      </c:pt>
                      <c:pt idx="109">
                        <c:v>1.2799461613156402</c:v>
                      </c:pt>
                      <c:pt idx="110">
                        <c:v>1.3384580989480541</c:v>
                      </c:pt>
                      <c:pt idx="111">
                        <c:v>1.3532235903239602</c:v>
                      </c:pt>
                      <c:pt idx="112">
                        <c:v>1.3077592636114508</c:v>
                      </c:pt>
                      <c:pt idx="113">
                        <c:v>1.2881750002316941</c:v>
                      </c:pt>
                      <c:pt idx="114">
                        <c:v>1.3218976399666309</c:v>
                      </c:pt>
                      <c:pt idx="115">
                        <c:v>1.3418345768455719</c:v>
                      </c:pt>
                      <c:pt idx="116">
                        <c:v>1.277334339883277</c:v>
                      </c:pt>
                      <c:pt idx="117">
                        <c:v>1.3254606060502805</c:v>
                      </c:pt>
                      <c:pt idx="118">
                        <c:v>1.3378880385120031</c:v>
                      </c:pt>
                      <c:pt idx="119">
                        <c:v>1.3135115243259432</c:v>
                      </c:pt>
                      <c:pt idx="120">
                        <c:v>1.301355025374662</c:v>
                      </c:pt>
                      <c:pt idx="121">
                        <c:v>1.3189451896566227</c:v>
                      </c:pt>
                      <c:pt idx="122">
                        <c:v>1.3171895125218687</c:v>
                      </c:pt>
                      <c:pt idx="123">
                        <c:v>1.296203215426357</c:v>
                      </c:pt>
                      <c:pt idx="124">
                        <c:v>1.3765578217466485</c:v>
                      </c:pt>
                      <c:pt idx="125">
                        <c:v>1.2748450985530639</c:v>
                      </c:pt>
                      <c:pt idx="126">
                        <c:v>1.3136214213897988</c:v>
                      </c:pt>
                      <c:pt idx="127">
                        <c:v>1.329216144857712</c:v>
                      </c:pt>
                      <c:pt idx="128">
                        <c:v>1.3011417384880408</c:v>
                      </c:pt>
                      <c:pt idx="129">
                        <c:v>1.312818695791655</c:v>
                      </c:pt>
                      <c:pt idx="130">
                        <c:v>1.3564310424444692</c:v>
                      </c:pt>
                      <c:pt idx="131">
                        <c:v>1.2914927742073321</c:v>
                      </c:pt>
                      <c:pt idx="132">
                        <c:v>1.3010215486401733</c:v>
                      </c:pt>
                      <c:pt idx="133">
                        <c:v>1.3123926506027559</c:v>
                      </c:pt>
                      <c:pt idx="134">
                        <c:v>1.3044662643691167</c:v>
                      </c:pt>
                      <c:pt idx="135">
                        <c:v>1.2941722415349663</c:v>
                      </c:pt>
                      <c:pt idx="136">
                        <c:v>1.3151039277914374</c:v>
                      </c:pt>
                      <c:pt idx="137">
                        <c:v>1.3055909953272846</c:v>
                      </c:pt>
                      <c:pt idx="138">
                        <c:v>1.2824863254028673</c:v>
                      </c:pt>
                      <c:pt idx="139">
                        <c:v>1.312536940343797</c:v>
                      </c:pt>
                      <c:pt idx="140">
                        <c:v>1.2578298608078835</c:v>
                      </c:pt>
                      <c:pt idx="141">
                        <c:v>1.2684720528636395</c:v>
                      </c:pt>
                      <c:pt idx="142">
                        <c:v>1.3383635583655416</c:v>
                      </c:pt>
                      <c:pt idx="143">
                        <c:v>1.2567156112831004</c:v>
                      </c:pt>
                      <c:pt idx="144">
                        <c:v>1.2946914295398799</c:v>
                      </c:pt>
                      <c:pt idx="145">
                        <c:v>1.3264966193181413</c:v>
                      </c:pt>
                      <c:pt idx="146">
                        <c:v>1.17292840886507</c:v>
                      </c:pt>
                      <c:pt idx="147">
                        <c:v>1.3110993327187774</c:v>
                      </c:pt>
                      <c:pt idx="148">
                        <c:v>1.2889427569091871</c:v>
                      </c:pt>
                      <c:pt idx="149">
                        <c:v>1.2467106260205749</c:v>
                      </c:pt>
                      <c:pt idx="150">
                        <c:v>1.3138309836529751</c:v>
                      </c:pt>
                      <c:pt idx="151">
                        <c:v>1.2514965261401489</c:v>
                      </c:pt>
                      <c:pt idx="152">
                        <c:v>1.2655868410933881</c:v>
                      </c:pt>
                      <c:pt idx="153">
                        <c:v>1.3000822901629656</c:v>
                      </c:pt>
                      <c:pt idx="154">
                        <c:v>1.2488297177419296</c:v>
                      </c:pt>
                      <c:pt idx="155">
                        <c:v>1.2880878128037485</c:v>
                      </c:pt>
                      <c:pt idx="156">
                        <c:v>1.2807916728831792</c:v>
                      </c:pt>
                      <c:pt idx="157">
                        <c:v>1.2404237174545154</c:v>
                      </c:pt>
                      <c:pt idx="158">
                        <c:v>1.3345745247945426</c:v>
                      </c:pt>
                      <c:pt idx="159">
                        <c:v>1.2550834059875202</c:v>
                      </c:pt>
                      <c:pt idx="160">
                        <c:v>1.2773289244432222</c:v>
                      </c:pt>
                      <c:pt idx="161">
                        <c:v>1.2618881979707326</c:v>
                      </c:pt>
                      <c:pt idx="162">
                        <c:v>1.2534928060473671</c:v>
                      </c:pt>
                      <c:pt idx="163">
                        <c:v>1.2661733107294277</c:v>
                      </c:pt>
                      <c:pt idx="164">
                        <c:v>1.2500683041734231</c:v>
                      </c:pt>
                      <c:pt idx="165">
                        <c:v>1.2747706365401898</c:v>
                      </c:pt>
                      <c:pt idx="166">
                        <c:v>1.2216911973205429</c:v>
                      </c:pt>
                      <c:pt idx="167">
                        <c:v>1.2757075285348269</c:v>
                      </c:pt>
                      <c:pt idx="168">
                        <c:v>1.2516397474691796</c:v>
                      </c:pt>
                      <c:pt idx="169">
                        <c:v>1.2079522201890298</c:v>
                      </c:pt>
                      <c:pt idx="170">
                        <c:v>1.2815219815895673</c:v>
                      </c:pt>
                      <c:pt idx="171">
                        <c:v>1.2106963127996753</c:v>
                      </c:pt>
                      <c:pt idx="172">
                        <c:v>1.2531099596420137</c:v>
                      </c:pt>
                      <c:pt idx="173">
                        <c:v>1.1745523018276682</c:v>
                      </c:pt>
                      <c:pt idx="174">
                        <c:v>1.2312967735973439</c:v>
                      </c:pt>
                      <c:pt idx="175">
                        <c:v>1.1482119501495331</c:v>
                      </c:pt>
                      <c:pt idx="176">
                        <c:v>1.1559956353390168</c:v>
                      </c:pt>
                      <c:pt idx="177">
                        <c:v>1.1310213341296362</c:v>
                      </c:pt>
                      <c:pt idx="178">
                        <c:v>1.140330247076087</c:v>
                      </c:pt>
                      <c:pt idx="179">
                        <c:v>0.91900041446804559</c:v>
                      </c:pt>
                      <c:pt idx="180">
                        <c:v>0.11809291147907366</c:v>
                      </c:pt>
                      <c:pt idx="181">
                        <c:v>0.25339310712412561</c:v>
                      </c:pt>
                      <c:pt idx="182">
                        <c:v>1.5856193937220664</c:v>
                      </c:pt>
                      <c:pt idx="183">
                        <c:v>1.2852244201452441</c:v>
                      </c:pt>
                      <c:pt idx="184">
                        <c:v>1.2922991390271237</c:v>
                      </c:pt>
                      <c:pt idx="185">
                        <c:v>1.1642404701240932</c:v>
                      </c:pt>
                      <c:pt idx="186">
                        <c:v>1.2490379878817661</c:v>
                      </c:pt>
                      <c:pt idx="187">
                        <c:v>1.1972967896823714</c:v>
                      </c:pt>
                      <c:pt idx="188">
                        <c:v>1.1528107794601721</c:v>
                      </c:pt>
                      <c:pt idx="189">
                        <c:v>1.1286386818650151</c:v>
                      </c:pt>
                      <c:pt idx="190">
                        <c:v>1.0825365738319888</c:v>
                      </c:pt>
                      <c:pt idx="191">
                        <c:v>1.083389299400956</c:v>
                      </c:pt>
                      <c:pt idx="192">
                        <c:v>1.0064663634849407</c:v>
                      </c:pt>
                      <c:pt idx="193">
                        <c:v>1.0382559970592358</c:v>
                      </c:pt>
                      <c:pt idx="194">
                        <c:v>0.99514744046136594</c:v>
                      </c:pt>
                      <c:pt idx="195">
                        <c:v>0.99512369391945354</c:v>
                      </c:pt>
                      <c:pt idx="196">
                        <c:v>1.0108013553949895</c:v>
                      </c:pt>
                      <c:pt idx="197">
                        <c:v>0.99824640818478638</c:v>
                      </c:pt>
                      <c:pt idx="198">
                        <c:v>1.0175284335014769</c:v>
                      </c:pt>
                      <c:pt idx="199">
                        <c:v>0.99459616008086049</c:v>
                      </c:pt>
                      <c:pt idx="200">
                        <c:v>1.0292055210882087</c:v>
                      </c:pt>
                      <c:pt idx="201">
                        <c:v>1.0227467202626253</c:v>
                      </c:pt>
                      <c:pt idx="202">
                        <c:v>1.054824152629207</c:v>
                      </c:pt>
                      <c:pt idx="203">
                        <c:v>1.0747567663517232</c:v>
                      </c:pt>
                      <c:pt idx="204">
                        <c:v>1.1112387707386424</c:v>
                      </c:pt>
                      <c:pt idx="205">
                        <c:v>1.1580962845890643</c:v>
                      </c:pt>
                      <c:pt idx="206">
                        <c:v>1.1880386057510339</c:v>
                      </c:pt>
                      <c:pt idx="207">
                        <c:v>1.2314262982738982</c:v>
                      </c:pt>
                      <c:pt idx="208">
                        <c:v>1.2527331569208136</c:v>
                      </c:pt>
                      <c:pt idx="209">
                        <c:v>1.2841543807286031</c:v>
                      </c:pt>
                      <c:pt idx="210">
                        <c:v>1.3270994615989207</c:v>
                      </c:pt>
                      <c:pt idx="211">
                        <c:v>1.3114599924085166</c:v>
                      </c:pt>
                      <c:pt idx="212">
                        <c:v>1.3543782365646264</c:v>
                      </c:pt>
                      <c:pt idx="213">
                        <c:v>1.3393310318788625</c:v>
                      </c:pt>
                      <c:pt idx="214">
                        <c:v>1.3659653479619758</c:v>
                      </c:pt>
                      <c:pt idx="215">
                        <c:v>1.3630588667402785</c:v>
                      </c:pt>
                      <c:pt idx="216">
                        <c:v>1.3844812099531449</c:v>
                      </c:pt>
                      <c:pt idx="217">
                        <c:v>1.3782529704740352</c:v>
                      </c:pt>
                      <c:pt idx="218">
                        <c:v>1.3801538502991957</c:v>
                      </c:pt>
                      <c:pt idx="219">
                        <c:v>1.3815581832110597</c:v>
                      </c:pt>
                      <c:pt idx="220">
                        <c:v>1.3622417417945252</c:v>
                      </c:pt>
                      <c:pt idx="221">
                        <c:v>1.3665121918671244</c:v>
                      </c:pt>
                      <c:pt idx="222">
                        <c:v>1.3403131653240556</c:v>
                      </c:pt>
                      <c:pt idx="223">
                        <c:v>1.3157816754528575</c:v>
                      </c:pt>
                      <c:pt idx="224">
                        <c:v>1.3159964734257938</c:v>
                      </c:pt>
                      <c:pt idx="225">
                        <c:v>1.2995558994662777</c:v>
                      </c:pt>
                      <c:pt idx="226">
                        <c:v>1.2934640526336145</c:v>
                      </c:pt>
                      <c:pt idx="227">
                        <c:v>1.2885388896198664</c:v>
                      </c:pt>
                      <c:pt idx="228">
                        <c:v>1.2682169389064124</c:v>
                      </c:pt>
                      <c:pt idx="229">
                        <c:v>1.282162685945512</c:v>
                      </c:pt>
                      <c:pt idx="230">
                        <c:v>1.2880183204443174</c:v>
                      </c:pt>
                      <c:pt idx="231">
                        <c:v>1.2816004405176917</c:v>
                      </c:pt>
                      <c:pt idx="232">
                        <c:v>1.2587855808315431</c:v>
                      </c:pt>
                      <c:pt idx="233">
                        <c:v>1.2466027026120658</c:v>
                      </c:pt>
                      <c:pt idx="234">
                        <c:v>1.2649023391993375</c:v>
                      </c:pt>
                      <c:pt idx="235">
                        <c:v>1.2402451837575388</c:v>
                      </c:pt>
                      <c:pt idx="236">
                        <c:v>1.2588768457316861</c:v>
                      </c:pt>
                      <c:pt idx="237">
                        <c:v>1.2702544467901216</c:v>
                      </c:pt>
                      <c:pt idx="238">
                        <c:v>1.2589165077385989</c:v>
                      </c:pt>
                      <c:pt idx="239">
                        <c:v>1.2539072414467547</c:v>
                      </c:pt>
                      <c:pt idx="240">
                        <c:v>1.2402161827861518</c:v>
                      </c:pt>
                      <c:pt idx="241">
                        <c:v>1.2459180390416036</c:v>
                      </c:pt>
                      <c:pt idx="242">
                        <c:v>1.2392995106064835</c:v>
                      </c:pt>
                      <c:pt idx="243">
                        <c:v>1.2513590951661187</c:v>
                      </c:pt>
                      <c:pt idx="244">
                        <c:v>1.2885765488752632</c:v>
                      </c:pt>
                      <c:pt idx="245">
                        <c:v>1.2359922957072755</c:v>
                      </c:pt>
                      <c:pt idx="246">
                        <c:v>1.2400092162480141</c:v>
                      </c:pt>
                      <c:pt idx="247">
                        <c:v>1.2533304125667757</c:v>
                      </c:pt>
                      <c:pt idx="248">
                        <c:v>1.2348636382037026</c:v>
                      </c:pt>
                      <c:pt idx="249">
                        <c:v>1.2712973375694405</c:v>
                      </c:pt>
                      <c:pt idx="250">
                        <c:v>1.2682925369383464</c:v>
                      </c:pt>
                      <c:pt idx="251">
                        <c:v>1.241536472446731</c:v>
                      </c:pt>
                      <c:pt idx="252">
                        <c:v>1.2415218098228746</c:v>
                      </c:pt>
                      <c:pt idx="253">
                        <c:v>1.2505506150078622</c:v>
                      </c:pt>
                      <c:pt idx="254">
                        <c:v>1.2088376588890706</c:v>
                      </c:pt>
                      <c:pt idx="255">
                        <c:v>1.2494731618907251</c:v>
                      </c:pt>
                      <c:pt idx="256">
                        <c:v>1.2468126565924988</c:v>
                      </c:pt>
                      <c:pt idx="257">
                        <c:v>1.2547956915690273</c:v>
                      </c:pt>
                      <c:pt idx="258">
                        <c:v>1.2375255012361772</c:v>
                      </c:pt>
                      <c:pt idx="259">
                        <c:v>1.2492715178067815</c:v>
                      </c:pt>
                      <c:pt idx="260">
                        <c:v>1.222558730200163</c:v>
                      </c:pt>
                      <c:pt idx="261">
                        <c:v>1.2554350062575155</c:v>
                      </c:pt>
                      <c:pt idx="262">
                        <c:v>1.2598691604802064</c:v>
                      </c:pt>
                      <c:pt idx="263">
                        <c:v>1.2483134116121402</c:v>
                      </c:pt>
                      <c:pt idx="264">
                        <c:v>1.2559048599369338</c:v>
                      </c:pt>
                      <c:pt idx="265">
                        <c:v>1.2745087967842434</c:v>
                      </c:pt>
                      <c:pt idx="266">
                        <c:v>1.194424067895983</c:v>
                      </c:pt>
                      <c:pt idx="267">
                        <c:v>1.2627641357588151</c:v>
                      </c:pt>
                      <c:pt idx="268">
                        <c:v>1.2404696171358773</c:v>
                      </c:pt>
                      <c:pt idx="269">
                        <c:v>1.2747725287817309</c:v>
                      </c:pt>
                      <c:pt idx="270">
                        <c:v>1.2564997382571863</c:v>
                      </c:pt>
                      <c:pt idx="271">
                        <c:v>1.2426887293986266</c:v>
                      </c:pt>
                      <c:pt idx="272">
                        <c:v>1.2871156738989171</c:v>
                      </c:pt>
                      <c:pt idx="273">
                        <c:v>1.2496171609243756</c:v>
                      </c:pt>
                      <c:pt idx="274">
                        <c:v>1.2701019586384883</c:v>
                      </c:pt>
                      <c:pt idx="275">
                        <c:v>1.2551656707101218</c:v>
                      </c:pt>
                      <c:pt idx="276">
                        <c:v>1.258249882982255</c:v>
                      </c:pt>
                      <c:pt idx="277">
                        <c:v>1.2690953891169567</c:v>
                      </c:pt>
                      <c:pt idx="278">
                        <c:v>1.2705963184940932</c:v>
                      </c:pt>
                      <c:pt idx="279">
                        <c:v>1.2822566849198578</c:v>
                      </c:pt>
                      <c:pt idx="280">
                        <c:v>1.2557827429288146</c:v>
                      </c:pt>
                      <c:pt idx="281">
                        <c:v>1.26105960996279</c:v>
                      </c:pt>
                      <c:pt idx="282">
                        <c:v>1.2635234187138091</c:v>
                      </c:pt>
                      <c:pt idx="283">
                        <c:v>1.2533448516126426</c:v>
                      </c:pt>
                      <c:pt idx="284">
                        <c:v>1.2659112253065694</c:v>
                      </c:pt>
                      <c:pt idx="285">
                        <c:v>1.2821861964197265</c:v>
                      </c:pt>
                      <c:pt idx="286">
                        <c:v>1.263654379680629</c:v>
                      </c:pt>
                      <c:pt idx="287">
                        <c:v>1.2539058198873652</c:v>
                      </c:pt>
                      <c:pt idx="288">
                        <c:v>1.2733216075142251</c:v>
                      </c:pt>
                      <c:pt idx="289">
                        <c:v>1.2564818434870888</c:v>
                      </c:pt>
                      <c:pt idx="290">
                        <c:v>1.307081835181455</c:v>
                      </c:pt>
                      <c:pt idx="291">
                        <c:v>1.2535599992371256</c:v>
                      </c:pt>
                      <c:pt idx="292">
                        <c:v>1.2798548492724062</c:v>
                      </c:pt>
                      <c:pt idx="293">
                        <c:v>1.2463845011220933</c:v>
                      </c:pt>
                      <c:pt idx="294">
                        <c:v>1.283633032606128</c:v>
                      </c:pt>
                      <c:pt idx="295">
                        <c:v>1.2923397836610473</c:v>
                      </c:pt>
                      <c:pt idx="296">
                        <c:v>1.1931641877949137</c:v>
                      </c:pt>
                      <c:pt idx="297">
                        <c:v>1.2959824144279373</c:v>
                      </c:pt>
                      <c:pt idx="298">
                        <c:v>1.2341781929393409</c:v>
                      </c:pt>
                      <c:pt idx="299">
                        <c:v>1.3005351092520752</c:v>
                      </c:pt>
                      <c:pt idx="300">
                        <c:v>1.281192893608744</c:v>
                      </c:pt>
                      <c:pt idx="301">
                        <c:v>1.2798097297390489</c:v>
                      </c:pt>
                      <c:pt idx="302">
                        <c:v>1.2839674724602139</c:v>
                      </c:pt>
                      <c:pt idx="303">
                        <c:v>1.286476337965859</c:v>
                      </c:pt>
                      <c:pt idx="304">
                        <c:v>1.2690341405770207</c:v>
                      </c:pt>
                      <c:pt idx="305">
                        <c:v>1.3311715474339432</c:v>
                      </c:pt>
                      <c:pt idx="306">
                        <c:v>1.2246394759706407</c:v>
                      </c:pt>
                      <c:pt idx="307">
                        <c:v>1.3332962098834771</c:v>
                      </c:pt>
                      <c:pt idx="308">
                        <c:v>1.3022606271249229</c:v>
                      </c:pt>
                      <c:pt idx="309">
                        <c:v>1.2820807802758325</c:v>
                      </c:pt>
                      <c:pt idx="310">
                        <c:v>1.3236805364085078</c:v>
                      </c:pt>
                      <c:pt idx="311">
                        <c:v>1.2423844675667186</c:v>
                      </c:pt>
                      <c:pt idx="312">
                        <c:v>1.2960050046763745</c:v>
                      </c:pt>
                      <c:pt idx="313">
                        <c:v>1.353863822099967</c:v>
                      </c:pt>
                      <c:pt idx="314">
                        <c:v>1.2850404805150979</c:v>
                      </c:pt>
                      <c:pt idx="315">
                        <c:v>1.2884839822488261</c:v>
                      </c:pt>
                      <c:pt idx="316">
                        <c:v>1.2974046049370591</c:v>
                      </c:pt>
                      <c:pt idx="317">
                        <c:v>1.267147029545963</c:v>
                      </c:pt>
                      <c:pt idx="318">
                        <c:v>1.3332890008483214</c:v>
                      </c:pt>
                      <c:pt idx="319">
                        <c:v>1.2750166899132229</c:v>
                      </c:pt>
                      <c:pt idx="320">
                        <c:v>1.3170008401106215</c:v>
                      </c:pt>
                      <c:pt idx="321">
                        <c:v>1.3091517430872828</c:v>
                      </c:pt>
                      <c:pt idx="322">
                        <c:v>1.2825632925520309</c:v>
                      </c:pt>
                      <c:pt idx="323">
                        <c:v>1.3107396314089175</c:v>
                      </c:pt>
                      <c:pt idx="324">
                        <c:v>1.315599046250433</c:v>
                      </c:pt>
                      <c:pt idx="325">
                        <c:v>1.2836149842635789</c:v>
                      </c:pt>
                      <c:pt idx="326">
                        <c:v>1.3373639351838751</c:v>
                      </c:pt>
                      <c:pt idx="327">
                        <c:v>1.3123218404375447</c:v>
                      </c:pt>
                      <c:pt idx="328">
                        <c:v>1.3155945078889411</c:v>
                      </c:pt>
                      <c:pt idx="329">
                        <c:v>1.3480164087108786</c:v>
                      </c:pt>
                      <c:pt idx="330">
                        <c:v>1.2659726593883516</c:v>
                      </c:pt>
                      <c:pt idx="331">
                        <c:v>1.3414930077919065</c:v>
                      </c:pt>
                      <c:pt idx="332">
                        <c:v>1.4653856363611624</c:v>
                      </c:pt>
                      <c:pt idx="333">
                        <c:v>1.3269247456908131</c:v>
                      </c:pt>
                      <c:pt idx="334">
                        <c:v>1.4818221551970108</c:v>
                      </c:pt>
                      <c:pt idx="335">
                        <c:v>1.4615464164278651</c:v>
                      </c:pt>
                      <c:pt idx="336">
                        <c:v>1.3459768384096158</c:v>
                      </c:pt>
                      <c:pt idx="337">
                        <c:v>1.4786385526839574</c:v>
                      </c:pt>
                      <c:pt idx="338">
                        <c:v>1.58287683611485</c:v>
                      </c:pt>
                      <c:pt idx="339">
                        <c:v>1.573063028128189</c:v>
                      </c:pt>
                      <c:pt idx="340">
                        <c:v>1.5903680543245382</c:v>
                      </c:pt>
                      <c:pt idx="341">
                        <c:v>1.4931035428447617</c:v>
                      </c:pt>
                      <c:pt idx="342">
                        <c:v>1.7414572752151809</c:v>
                      </c:pt>
                      <c:pt idx="343">
                        <c:v>1.3478004514345909</c:v>
                      </c:pt>
                      <c:pt idx="344">
                        <c:v>1.6009085025649559</c:v>
                      </c:pt>
                      <c:pt idx="345">
                        <c:v>1.7364476634867181</c:v>
                      </c:pt>
                      <c:pt idx="346">
                        <c:v>1.4963434220015608</c:v>
                      </c:pt>
                      <c:pt idx="347">
                        <c:v>1.9621196295636762</c:v>
                      </c:pt>
                      <c:pt idx="348">
                        <c:v>1.6324639603825222</c:v>
                      </c:pt>
                      <c:pt idx="349">
                        <c:v>1.6707128863948455</c:v>
                      </c:pt>
                      <c:pt idx="350">
                        <c:v>2.0613028412331897</c:v>
                      </c:pt>
                      <c:pt idx="351">
                        <c:v>2.1181642700145211</c:v>
                      </c:pt>
                      <c:pt idx="352">
                        <c:v>1.9226184460597957</c:v>
                      </c:pt>
                      <c:pt idx="353">
                        <c:v>1.9845370365094051</c:v>
                      </c:pt>
                      <c:pt idx="354">
                        <c:v>1.4320366175721413</c:v>
                      </c:pt>
                      <c:pt idx="355">
                        <c:v>2.2199796958105007</c:v>
                      </c:pt>
                      <c:pt idx="356">
                        <c:v>2.1510523490638929</c:v>
                      </c:pt>
                      <c:pt idx="357">
                        <c:v>3.001858768499043</c:v>
                      </c:pt>
                      <c:pt idx="358">
                        <c:v>3.3976711974931044</c:v>
                      </c:pt>
                      <c:pt idx="359">
                        <c:v>0.48504768152450911</c:v>
                      </c:pt>
                      <c:pt idx="360">
                        <c:v>2.4763796305238968</c:v>
                      </c:pt>
                    </c:numCache>
                  </c:numRef>
                </c:yVal>
                <c:smooth val="0"/>
                <c:extLst xmlns:c15="http://schemas.microsoft.com/office/drawing/2012/chart">
                  <c:ext xmlns:c16="http://schemas.microsoft.com/office/drawing/2014/chart" uri="{C3380CC4-5D6E-409C-BE32-E72D297353CC}">
                    <c16:uniqueId val="{0000000B-06C5-41CD-A6F1-2A8BDE2B441C}"/>
                  </c:ext>
                </c:extLst>
              </c15:ser>
            </c15:filteredScatterSeries>
            <c15:filteredScatterSeries>
              <c15:ser>
                <c:idx val="10"/>
                <c:order val="10"/>
                <c:tx>
                  <c:strRef>
                    <c:extLst xmlns:c15="http://schemas.microsoft.com/office/drawing/2012/chart">
                      <c:ext xmlns:c15="http://schemas.microsoft.com/office/drawing/2012/chart" uri="{02D57815-91ED-43cb-92C2-25804820EDAC}">
                        <c15:formulaRef>
                          <c15:sqref>'Polytropic Index Model'!$U$3</c15:sqref>
                        </c15:formulaRef>
                      </c:ext>
                    </c:extLst>
                    <c:strCache>
                      <c:ptCount val="1"/>
                      <c:pt idx="0">
                        <c:v>n(s)4000</c:v>
                      </c:pt>
                    </c:strCache>
                  </c:strRef>
                </c:tx>
                <c:spPr>
                  <a:ln w="19050" cap="rnd">
                    <a:solidFill>
                      <a:schemeClr val="accent5">
                        <a:lumMod val="60000"/>
                      </a:schemeClr>
                    </a:solidFill>
                    <a:round/>
                  </a:ln>
                  <a:effectLst/>
                </c:spPr>
                <c:marker>
                  <c:symbol val="none"/>
                </c:marker>
                <c:xVal>
                  <c:numRef>
                    <c:extLst xmlns:c15="http://schemas.microsoft.com/office/drawing/2012/chart">
                      <c:ext xmlns:c15="http://schemas.microsoft.com/office/drawing/2012/chart" uri="{02D57815-91ED-43cb-92C2-25804820EDAC}">
                        <c15:formulaRef>
                          <c15:sqref>'Polytropic Index Model'!$B$4:$B$364</c15:sqref>
                        </c15:formulaRef>
                      </c:ext>
                    </c:extLst>
                    <c:numCache>
                      <c:formatCode>General</c:formatCode>
                      <c:ptCount val="361"/>
                      <c:pt idx="0">
                        <c:v>-180</c:v>
                      </c:pt>
                      <c:pt idx="1">
                        <c:v>-179</c:v>
                      </c:pt>
                      <c:pt idx="2">
                        <c:v>-178</c:v>
                      </c:pt>
                      <c:pt idx="3">
                        <c:v>-177</c:v>
                      </c:pt>
                      <c:pt idx="4">
                        <c:v>-176</c:v>
                      </c:pt>
                      <c:pt idx="5">
                        <c:v>-175</c:v>
                      </c:pt>
                      <c:pt idx="6">
                        <c:v>-174</c:v>
                      </c:pt>
                      <c:pt idx="7">
                        <c:v>-173</c:v>
                      </c:pt>
                      <c:pt idx="8">
                        <c:v>-172</c:v>
                      </c:pt>
                      <c:pt idx="9">
                        <c:v>-171</c:v>
                      </c:pt>
                      <c:pt idx="10">
                        <c:v>-170</c:v>
                      </c:pt>
                      <c:pt idx="11">
                        <c:v>-169</c:v>
                      </c:pt>
                      <c:pt idx="12">
                        <c:v>-168</c:v>
                      </c:pt>
                      <c:pt idx="13">
                        <c:v>-167</c:v>
                      </c:pt>
                      <c:pt idx="14">
                        <c:v>-166</c:v>
                      </c:pt>
                      <c:pt idx="15">
                        <c:v>-165</c:v>
                      </c:pt>
                      <c:pt idx="16">
                        <c:v>-164</c:v>
                      </c:pt>
                      <c:pt idx="17">
                        <c:v>-163</c:v>
                      </c:pt>
                      <c:pt idx="18">
                        <c:v>-162</c:v>
                      </c:pt>
                      <c:pt idx="19">
                        <c:v>-161</c:v>
                      </c:pt>
                      <c:pt idx="20">
                        <c:v>-160</c:v>
                      </c:pt>
                      <c:pt idx="21">
                        <c:v>-159</c:v>
                      </c:pt>
                      <c:pt idx="22">
                        <c:v>-158</c:v>
                      </c:pt>
                      <c:pt idx="23">
                        <c:v>-157</c:v>
                      </c:pt>
                      <c:pt idx="24">
                        <c:v>-156</c:v>
                      </c:pt>
                      <c:pt idx="25">
                        <c:v>-155</c:v>
                      </c:pt>
                      <c:pt idx="26">
                        <c:v>-154</c:v>
                      </c:pt>
                      <c:pt idx="27">
                        <c:v>-153</c:v>
                      </c:pt>
                      <c:pt idx="28">
                        <c:v>-152</c:v>
                      </c:pt>
                      <c:pt idx="29">
                        <c:v>-151</c:v>
                      </c:pt>
                      <c:pt idx="30">
                        <c:v>-150</c:v>
                      </c:pt>
                      <c:pt idx="31">
                        <c:v>-149</c:v>
                      </c:pt>
                      <c:pt idx="32">
                        <c:v>-148</c:v>
                      </c:pt>
                      <c:pt idx="33">
                        <c:v>-147</c:v>
                      </c:pt>
                      <c:pt idx="34">
                        <c:v>-146</c:v>
                      </c:pt>
                      <c:pt idx="35">
                        <c:v>-145</c:v>
                      </c:pt>
                      <c:pt idx="36">
                        <c:v>-144</c:v>
                      </c:pt>
                      <c:pt idx="37">
                        <c:v>-143</c:v>
                      </c:pt>
                      <c:pt idx="38">
                        <c:v>-142</c:v>
                      </c:pt>
                      <c:pt idx="39">
                        <c:v>-141</c:v>
                      </c:pt>
                      <c:pt idx="40">
                        <c:v>-140</c:v>
                      </c:pt>
                      <c:pt idx="41">
                        <c:v>-139</c:v>
                      </c:pt>
                      <c:pt idx="42">
                        <c:v>-138</c:v>
                      </c:pt>
                      <c:pt idx="43">
                        <c:v>-137</c:v>
                      </c:pt>
                      <c:pt idx="44">
                        <c:v>-136</c:v>
                      </c:pt>
                      <c:pt idx="45">
                        <c:v>-135</c:v>
                      </c:pt>
                      <c:pt idx="46">
                        <c:v>-134</c:v>
                      </c:pt>
                      <c:pt idx="47">
                        <c:v>-133</c:v>
                      </c:pt>
                      <c:pt idx="48">
                        <c:v>-132</c:v>
                      </c:pt>
                      <c:pt idx="49">
                        <c:v>-131</c:v>
                      </c:pt>
                      <c:pt idx="50">
                        <c:v>-130</c:v>
                      </c:pt>
                      <c:pt idx="51">
                        <c:v>-129</c:v>
                      </c:pt>
                      <c:pt idx="52">
                        <c:v>-128</c:v>
                      </c:pt>
                      <c:pt idx="53">
                        <c:v>-127</c:v>
                      </c:pt>
                      <c:pt idx="54">
                        <c:v>-126</c:v>
                      </c:pt>
                      <c:pt idx="55">
                        <c:v>-125</c:v>
                      </c:pt>
                      <c:pt idx="56">
                        <c:v>-124</c:v>
                      </c:pt>
                      <c:pt idx="57">
                        <c:v>-123</c:v>
                      </c:pt>
                      <c:pt idx="58">
                        <c:v>-122</c:v>
                      </c:pt>
                      <c:pt idx="59">
                        <c:v>-121</c:v>
                      </c:pt>
                      <c:pt idx="60">
                        <c:v>-120</c:v>
                      </c:pt>
                      <c:pt idx="61">
                        <c:v>-119</c:v>
                      </c:pt>
                      <c:pt idx="62">
                        <c:v>-118</c:v>
                      </c:pt>
                      <c:pt idx="63">
                        <c:v>-117</c:v>
                      </c:pt>
                      <c:pt idx="64">
                        <c:v>-116</c:v>
                      </c:pt>
                      <c:pt idx="65">
                        <c:v>-115</c:v>
                      </c:pt>
                      <c:pt idx="66">
                        <c:v>-114</c:v>
                      </c:pt>
                      <c:pt idx="67">
                        <c:v>-113</c:v>
                      </c:pt>
                      <c:pt idx="68">
                        <c:v>-112</c:v>
                      </c:pt>
                      <c:pt idx="69">
                        <c:v>-111</c:v>
                      </c:pt>
                      <c:pt idx="70">
                        <c:v>-110</c:v>
                      </c:pt>
                      <c:pt idx="71">
                        <c:v>-109</c:v>
                      </c:pt>
                      <c:pt idx="72">
                        <c:v>-108</c:v>
                      </c:pt>
                      <c:pt idx="73">
                        <c:v>-107</c:v>
                      </c:pt>
                      <c:pt idx="74">
                        <c:v>-106</c:v>
                      </c:pt>
                      <c:pt idx="75">
                        <c:v>-105</c:v>
                      </c:pt>
                      <c:pt idx="76">
                        <c:v>-104</c:v>
                      </c:pt>
                      <c:pt idx="77">
                        <c:v>-103</c:v>
                      </c:pt>
                      <c:pt idx="78">
                        <c:v>-102</c:v>
                      </c:pt>
                      <c:pt idx="79">
                        <c:v>-101</c:v>
                      </c:pt>
                      <c:pt idx="80">
                        <c:v>-100</c:v>
                      </c:pt>
                      <c:pt idx="81">
                        <c:v>-99</c:v>
                      </c:pt>
                      <c:pt idx="82">
                        <c:v>-98</c:v>
                      </c:pt>
                      <c:pt idx="83">
                        <c:v>-97</c:v>
                      </c:pt>
                      <c:pt idx="84">
                        <c:v>-96</c:v>
                      </c:pt>
                      <c:pt idx="85">
                        <c:v>-95</c:v>
                      </c:pt>
                      <c:pt idx="86">
                        <c:v>-94</c:v>
                      </c:pt>
                      <c:pt idx="87">
                        <c:v>-93</c:v>
                      </c:pt>
                      <c:pt idx="88">
                        <c:v>-92</c:v>
                      </c:pt>
                      <c:pt idx="89">
                        <c:v>-91</c:v>
                      </c:pt>
                      <c:pt idx="90">
                        <c:v>-90</c:v>
                      </c:pt>
                      <c:pt idx="91">
                        <c:v>-89</c:v>
                      </c:pt>
                      <c:pt idx="92">
                        <c:v>-88</c:v>
                      </c:pt>
                      <c:pt idx="93">
                        <c:v>-87</c:v>
                      </c:pt>
                      <c:pt idx="94">
                        <c:v>-86</c:v>
                      </c:pt>
                      <c:pt idx="95">
                        <c:v>-85</c:v>
                      </c:pt>
                      <c:pt idx="96">
                        <c:v>-84</c:v>
                      </c:pt>
                      <c:pt idx="97">
                        <c:v>-83</c:v>
                      </c:pt>
                      <c:pt idx="98">
                        <c:v>-82</c:v>
                      </c:pt>
                      <c:pt idx="99">
                        <c:v>-81</c:v>
                      </c:pt>
                      <c:pt idx="100">
                        <c:v>-80</c:v>
                      </c:pt>
                      <c:pt idx="101">
                        <c:v>-79</c:v>
                      </c:pt>
                      <c:pt idx="102">
                        <c:v>-78</c:v>
                      </c:pt>
                      <c:pt idx="103">
                        <c:v>-77</c:v>
                      </c:pt>
                      <c:pt idx="104">
                        <c:v>-76</c:v>
                      </c:pt>
                      <c:pt idx="105">
                        <c:v>-75</c:v>
                      </c:pt>
                      <c:pt idx="106">
                        <c:v>-74</c:v>
                      </c:pt>
                      <c:pt idx="107">
                        <c:v>-73</c:v>
                      </c:pt>
                      <c:pt idx="108">
                        <c:v>-72</c:v>
                      </c:pt>
                      <c:pt idx="109">
                        <c:v>-71</c:v>
                      </c:pt>
                      <c:pt idx="110">
                        <c:v>-70</c:v>
                      </c:pt>
                      <c:pt idx="111">
                        <c:v>-69</c:v>
                      </c:pt>
                      <c:pt idx="112">
                        <c:v>-68</c:v>
                      </c:pt>
                      <c:pt idx="113">
                        <c:v>-67</c:v>
                      </c:pt>
                      <c:pt idx="114">
                        <c:v>-66</c:v>
                      </c:pt>
                      <c:pt idx="115">
                        <c:v>-65</c:v>
                      </c:pt>
                      <c:pt idx="116">
                        <c:v>-64</c:v>
                      </c:pt>
                      <c:pt idx="117">
                        <c:v>-63</c:v>
                      </c:pt>
                      <c:pt idx="118">
                        <c:v>-62</c:v>
                      </c:pt>
                      <c:pt idx="119">
                        <c:v>-61</c:v>
                      </c:pt>
                      <c:pt idx="120">
                        <c:v>-60</c:v>
                      </c:pt>
                      <c:pt idx="121">
                        <c:v>-59</c:v>
                      </c:pt>
                      <c:pt idx="122">
                        <c:v>-58</c:v>
                      </c:pt>
                      <c:pt idx="123">
                        <c:v>-57</c:v>
                      </c:pt>
                      <c:pt idx="124">
                        <c:v>-56</c:v>
                      </c:pt>
                      <c:pt idx="125">
                        <c:v>-55</c:v>
                      </c:pt>
                      <c:pt idx="126">
                        <c:v>-54</c:v>
                      </c:pt>
                      <c:pt idx="127">
                        <c:v>-53</c:v>
                      </c:pt>
                      <c:pt idx="128">
                        <c:v>-52</c:v>
                      </c:pt>
                      <c:pt idx="129">
                        <c:v>-51</c:v>
                      </c:pt>
                      <c:pt idx="130">
                        <c:v>-50</c:v>
                      </c:pt>
                      <c:pt idx="131">
                        <c:v>-49</c:v>
                      </c:pt>
                      <c:pt idx="132">
                        <c:v>-48</c:v>
                      </c:pt>
                      <c:pt idx="133">
                        <c:v>-47</c:v>
                      </c:pt>
                      <c:pt idx="134">
                        <c:v>-46</c:v>
                      </c:pt>
                      <c:pt idx="135">
                        <c:v>-45</c:v>
                      </c:pt>
                      <c:pt idx="136">
                        <c:v>-44</c:v>
                      </c:pt>
                      <c:pt idx="137">
                        <c:v>-43</c:v>
                      </c:pt>
                      <c:pt idx="138">
                        <c:v>-42</c:v>
                      </c:pt>
                      <c:pt idx="139">
                        <c:v>-41</c:v>
                      </c:pt>
                      <c:pt idx="140">
                        <c:v>-40</c:v>
                      </c:pt>
                      <c:pt idx="141">
                        <c:v>-39</c:v>
                      </c:pt>
                      <c:pt idx="142">
                        <c:v>-38</c:v>
                      </c:pt>
                      <c:pt idx="143">
                        <c:v>-37</c:v>
                      </c:pt>
                      <c:pt idx="144">
                        <c:v>-36</c:v>
                      </c:pt>
                      <c:pt idx="145">
                        <c:v>-35</c:v>
                      </c:pt>
                      <c:pt idx="146">
                        <c:v>-34</c:v>
                      </c:pt>
                      <c:pt idx="147">
                        <c:v>-33</c:v>
                      </c:pt>
                      <c:pt idx="148">
                        <c:v>-32</c:v>
                      </c:pt>
                      <c:pt idx="149">
                        <c:v>-31</c:v>
                      </c:pt>
                      <c:pt idx="150">
                        <c:v>-30</c:v>
                      </c:pt>
                      <c:pt idx="151">
                        <c:v>-29</c:v>
                      </c:pt>
                      <c:pt idx="152">
                        <c:v>-28</c:v>
                      </c:pt>
                      <c:pt idx="153">
                        <c:v>-27</c:v>
                      </c:pt>
                      <c:pt idx="154">
                        <c:v>-26</c:v>
                      </c:pt>
                      <c:pt idx="155">
                        <c:v>-25</c:v>
                      </c:pt>
                      <c:pt idx="156">
                        <c:v>-24</c:v>
                      </c:pt>
                      <c:pt idx="157">
                        <c:v>-23</c:v>
                      </c:pt>
                      <c:pt idx="158">
                        <c:v>-22</c:v>
                      </c:pt>
                      <c:pt idx="159">
                        <c:v>-21</c:v>
                      </c:pt>
                      <c:pt idx="160">
                        <c:v>-20</c:v>
                      </c:pt>
                      <c:pt idx="161">
                        <c:v>-19</c:v>
                      </c:pt>
                      <c:pt idx="162">
                        <c:v>-18</c:v>
                      </c:pt>
                      <c:pt idx="163">
                        <c:v>-17</c:v>
                      </c:pt>
                      <c:pt idx="164">
                        <c:v>-16</c:v>
                      </c:pt>
                      <c:pt idx="165">
                        <c:v>-15</c:v>
                      </c:pt>
                      <c:pt idx="166">
                        <c:v>-14</c:v>
                      </c:pt>
                      <c:pt idx="167">
                        <c:v>-13</c:v>
                      </c:pt>
                      <c:pt idx="168">
                        <c:v>-12</c:v>
                      </c:pt>
                      <c:pt idx="169">
                        <c:v>-11</c:v>
                      </c:pt>
                      <c:pt idx="170">
                        <c:v>-10</c:v>
                      </c:pt>
                      <c:pt idx="171">
                        <c:v>-9</c:v>
                      </c:pt>
                      <c:pt idx="172">
                        <c:v>-8</c:v>
                      </c:pt>
                      <c:pt idx="173">
                        <c:v>-7</c:v>
                      </c:pt>
                      <c:pt idx="174">
                        <c:v>-6</c:v>
                      </c:pt>
                      <c:pt idx="175">
                        <c:v>-5</c:v>
                      </c:pt>
                      <c:pt idx="176">
                        <c:v>-4</c:v>
                      </c:pt>
                      <c:pt idx="177">
                        <c:v>-3</c:v>
                      </c:pt>
                      <c:pt idx="178">
                        <c:v>-2</c:v>
                      </c:pt>
                      <c:pt idx="179">
                        <c:v>-1</c:v>
                      </c:pt>
                      <c:pt idx="180">
                        <c:v>0</c:v>
                      </c:pt>
                      <c:pt idx="181">
                        <c:v>1</c:v>
                      </c:pt>
                      <c:pt idx="182">
                        <c:v>2</c:v>
                      </c:pt>
                      <c:pt idx="183">
                        <c:v>3</c:v>
                      </c:pt>
                      <c:pt idx="184">
                        <c:v>4</c:v>
                      </c:pt>
                      <c:pt idx="185">
                        <c:v>5</c:v>
                      </c:pt>
                      <c:pt idx="186">
                        <c:v>6</c:v>
                      </c:pt>
                      <c:pt idx="187">
                        <c:v>7</c:v>
                      </c:pt>
                      <c:pt idx="188">
                        <c:v>8</c:v>
                      </c:pt>
                      <c:pt idx="189">
                        <c:v>9</c:v>
                      </c:pt>
                      <c:pt idx="190">
                        <c:v>10</c:v>
                      </c:pt>
                      <c:pt idx="191">
                        <c:v>11</c:v>
                      </c:pt>
                      <c:pt idx="192">
                        <c:v>12</c:v>
                      </c:pt>
                      <c:pt idx="193">
                        <c:v>13</c:v>
                      </c:pt>
                      <c:pt idx="194">
                        <c:v>14</c:v>
                      </c:pt>
                      <c:pt idx="195">
                        <c:v>15</c:v>
                      </c:pt>
                      <c:pt idx="196">
                        <c:v>16</c:v>
                      </c:pt>
                      <c:pt idx="197">
                        <c:v>17</c:v>
                      </c:pt>
                      <c:pt idx="198">
                        <c:v>18</c:v>
                      </c:pt>
                      <c:pt idx="199">
                        <c:v>19</c:v>
                      </c:pt>
                      <c:pt idx="200">
                        <c:v>20</c:v>
                      </c:pt>
                      <c:pt idx="201">
                        <c:v>21</c:v>
                      </c:pt>
                      <c:pt idx="202">
                        <c:v>22</c:v>
                      </c:pt>
                      <c:pt idx="203">
                        <c:v>23</c:v>
                      </c:pt>
                      <c:pt idx="204">
                        <c:v>24</c:v>
                      </c:pt>
                      <c:pt idx="205">
                        <c:v>25</c:v>
                      </c:pt>
                      <c:pt idx="206">
                        <c:v>26</c:v>
                      </c:pt>
                      <c:pt idx="207">
                        <c:v>27</c:v>
                      </c:pt>
                      <c:pt idx="208">
                        <c:v>28</c:v>
                      </c:pt>
                      <c:pt idx="209">
                        <c:v>29</c:v>
                      </c:pt>
                      <c:pt idx="210">
                        <c:v>30</c:v>
                      </c:pt>
                      <c:pt idx="211">
                        <c:v>31</c:v>
                      </c:pt>
                      <c:pt idx="212">
                        <c:v>32</c:v>
                      </c:pt>
                      <c:pt idx="213">
                        <c:v>33</c:v>
                      </c:pt>
                      <c:pt idx="214">
                        <c:v>34</c:v>
                      </c:pt>
                      <c:pt idx="215">
                        <c:v>35</c:v>
                      </c:pt>
                      <c:pt idx="216">
                        <c:v>36</c:v>
                      </c:pt>
                      <c:pt idx="217">
                        <c:v>37</c:v>
                      </c:pt>
                      <c:pt idx="218">
                        <c:v>38</c:v>
                      </c:pt>
                      <c:pt idx="219">
                        <c:v>39</c:v>
                      </c:pt>
                      <c:pt idx="220">
                        <c:v>40</c:v>
                      </c:pt>
                      <c:pt idx="221">
                        <c:v>41</c:v>
                      </c:pt>
                      <c:pt idx="222">
                        <c:v>42</c:v>
                      </c:pt>
                      <c:pt idx="223">
                        <c:v>43</c:v>
                      </c:pt>
                      <c:pt idx="224">
                        <c:v>44</c:v>
                      </c:pt>
                      <c:pt idx="225">
                        <c:v>45</c:v>
                      </c:pt>
                      <c:pt idx="226">
                        <c:v>46</c:v>
                      </c:pt>
                      <c:pt idx="227">
                        <c:v>47</c:v>
                      </c:pt>
                      <c:pt idx="228">
                        <c:v>48</c:v>
                      </c:pt>
                      <c:pt idx="229">
                        <c:v>49</c:v>
                      </c:pt>
                      <c:pt idx="230">
                        <c:v>50</c:v>
                      </c:pt>
                      <c:pt idx="231">
                        <c:v>51</c:v>
                      </c:pt>
                      <c:pt idx="232">
                        <c:v>52</c:v>
                      </c:pt>
                      <c:pt idx="233">
                        <c:v>53</c:v>
                      </c:pt>
                      <c:pt idx="234">
                        <c:v>54</c:v>
                      </c:pt>
                      <c:pt idx="235">
                        <c:v>55</c:v>
                      </c:pt>
                      <c:pt idx="236">
                        <c:v>56</c:v>
                      </c:pt>
                      <c:pt idx="237">
                        <c:v>57</c:v>
                      </c:pt>
                      <c:pt idx="238">
                        <c:v>58</c:v>
                      </c:pt>
                      <c:pt idx="239">
                        <c:v>59</c:v>
                      </c:pt>
                      <c:pt idx="240">
                        <c:v>60</c:v>
                      </c:pt>
                      <c:pt idx="241">
                        <c:v>61</c:v>
                      </c:pt>
                      <c:pt idx="242">
                        <c:v>62</c:v>
                      </c:pt>
                      <c:pt idx="243">
                        <c:v>63</c:v>
                      </c:pt>
                      <c:pt idx="244">
                        <c:v>64</c:v>
                      </c:pt>
                      <c:pt idx="245">
                        <c:v>65</c:v>
                      </c:pt>
                      <c:pt idx="246">
                        <c:v>66</c:v>
                      </c:pt>
                      <c:pt idx="247">
                        <c:v>67</c:v>
                      </c:pt>
                      <c:pt idx="248">
                        <c:v>68</c:v>
                      </c:pt>
                      <c:pt idx="249">
                        <c:v>69</c:v>
                      </c:pt>
                      <c:pt idx="250">
                        <c:v>70</c:v>
                      </c:pt>
                      <c:pt idx="251">
                        <c:v>71</c:v>
                      </c:pt>
                      <c:pt idx="252">
                        <c:v>72</c:v>
                      </c:pt>
                      <c:pt idx="253">
                        <c:v>73</c:v>
                      </c:pt>
                      <c:pt idx="254">
                        <c:v>74</c:v>
                      </c:pt>
                      <c:pt idx="255">
                        <c:v>75</c:v>
                      </c:pt>
                      <c:pt idx="256">
                        <c:v>76</c:v>
                      </c:pt>
                      <c:pt idx="257">
                        <c:v>77</c:v>
                      </c:pt>
                      <c:pt idx="258">
                        <c:v>78</c:v>
                      </c:pt>
                      <c:pt idx="259">
                        <c:v>79</c:v>
                      </c:pt>
                      <c:pt idx="260">
                        <c:v>80</c:v>
                      </c:pt>
                      <c:pt idx="261">
                        <c:v>81</c:v>
                      </c:pt>
                      <c:pt idx="262">
                        <c:v>82</c:v>
                      </c:pt>
                      <c:pt idx="263">
                        <c:v>83</c:v>
                      </c:pt>
                      <c:pt idx="264">
                        <c:v>84</c:v>
                      </c:pt>
                      <c:pt idx="265">
                        <c:v>85</c:v>
                      </c:pt>
                      <c:pt idx="266">
                        <c:v>86</c:v>
                      </c:pt>
                      <c:pt idx="267">
                        <c:v>87</c:v>
                      </c:pt>
                      <c:pt idx="268">
                        <c:v>88</c:v>
                      </c:pt>
                      <c:pt idx="269">
                        <c:v>89</c:v>
                      </c:pt>
                      <c:pt idx="270">
                        <c:v>90</c:v>
                      </c:pt>
                      <c:pt idx="271">
                        <c:v>91</c:v>
                      </c:pt>
                      <c:pt idx="272">
                        <c:v>92</c:v>
                      </c:pt>
                      <c:pt idx="273">
                        <c:v>93</c:v>
                      </c:pt>
                      <c:pt idx="274">
                        <c:v>94</c:v>
                      </c:pt>
                      <c:pt idx="275">
                        <c:v>95</c:v>
                      </c:pt>
                      <c:pt idx="276">
                        <c:v>96</c:v>
                      </c:pt>
                      <c:pt idx="277">
                        <c:v>97</c:v>
                      </c:pt>
                      <c:pt idx="278">
                        <c:v>98</c:v>
                      </c:pt>
                      <c:pt idx="279">
                        <c:v>99</c:v>
                      </c:pt>
                      <c:pt idx="280">
                        <c:v>100</c:v>
                      </c:pt>
                      <c:pt idx="281">
                        <c:v>101</c:v>
                      </c:pt>
                      <c:pt idx="282">
                        <c:v>102</c:v>
                      </c:pt>
                      <c:pt idx="283">
                        <c:v>103</c:v>
                      </c:pt>
                      <c:pt idx="284">
                        <c:v>104</c:v>
                      </c:pt>
                      <c:pt idx="285">
                        <c:v>105</c:v>
                      </c:pt>
                      <c:pt idx="286">
                        <c:v>106</c:v>
                      </c:pt>
                      <c:pt idx="287">
                        <c:v>107</c:v>
                      </c:pt>
                      <c:pt idx="288">
                        <c:v>108</c:v>
                      </c:pt>
                      <c:pt idx="289">
                        <c:v>109</c:v>
                      </c:pt>
                      <c:pt idx="290">
                        <c:v>110</c:v>
                      </c:pt>
                      <c:pt idx="291">
                        <c:v>111</c:v>
                      </c:pt>
                      <c:pt idx="292">
                        <c:v>112</c:v>
                      </c:pt>
                      <c:pt idx="293">
                        <c:v>113</c:v>
                      </c:pt>
                      <c:pt idx="294">
                        <c:v>114</c:v>
                      </c:pt>
                      <c:pt idx="295">
                        <c:v>115</c:v>
                      </c:pt>
                      <c:pt idx="296">
                        <c:v>116</c:v>
                      </c:pt>
                      <c:pt idx="297">
                        <c:v>117</c:v>
                      </c:pt>
                      <c:pt idx="298">
                        <c:v>118</c:v>
                      </c:pt>
                      <c:pt idx="299">
                        <c:v>119</c:v>
                      </c:pt>
                      <c:pt idx="300">
                        <c:v>120</c:v>
                      </c:pt>
                      <c:pt idx="301">
                        <c:v>121</c:v>
                      </c:pt>
                      <c:pt idx="302">
                        <c:v>122</c:v>
                      </c:pt>
                      <c:pt idx="303">
                        <c:v>123</c:v>
                      </c:pt>
                      <c:pt idx="304">
                        <c:v>124</c:v>
                      </c:pt>
                      <c:pt idx="305">
                        <c:v>125</c:v>
                      </c:pt>
                      <c:pt idx="306">
                        <c:v>126</c:v>
                      </c:pt>
                      <c:pt idx="307">
                        <c:v>127</c:v>
                      </c:pt>
                      <c:pt idx="308">
                        <c:v>128</c:v>
                      </c:pt>
                      <c:pt idx="309">
                        <c:v>129</c:v>
                      </c:pt>
                      <c:pt idx="310">
                        <c:v>130</c:v>
                      </c:pt>
                      <c:pt idx="311">
                        <c:v>131</c:v>
                      </c:pt>
                      <c:pt idx="312">
                        <c:v>132</c:v>
                      </c:pt>
                      <c:pt idx="313">
                        <c:v>133</c:v>
                      </c:pt>
                      <c:pt idx="314">
                        <c:v>134</c:v>
                      </c:pt>
                      <c:pt idx="315">
                        <c:v>135</c:v>
                      </c:pt>
                      <c:pt idx="316">
                        <c:v>136</c:v>
                      </c:pt>
                      <c:pt idx="317">
                        <c:v>137</c:v>
                      </c:pt>
                      <c:pt idx="318">
                        <c:v>138</c:v>
                      </c:pt>
                      <c:pt idx="319">
                        <c:v>139</c:v>
                      </c:pt>
                      <c:pt idx="320">
                        <c:v>140</c:v>
                      </c:pt>
                      <c:pt idx="321">
                        <c:v>141</c:v>
                      </c:pt>
                      <c:pt idx="322">
                        <c:v>142</c:v>
                      </c:pt>
                      <c:pt idx="323">
                        <c:v>143</c:v>
                      </c:pt>
                      <c:pt idx="324">
                        <c:v>144</c:v>
                      </c:pt>
                      <c:pt idx="325">
                        <c:v>145</c:v>
                      </c:pt>
                      <c:pt idx="326">
                        <c:v>146</c:v>
                      </c:pt>
                      <c:pt idx="327">
                        <c:v>147</c:v>
                      </c:pt>
                      <c:pt idx="328">
                        <c:v>148</c:v>
                      </c:pt>
                      <c:pt idx="329">
                        <c:v>149</c:v>
                      </c:pt>
                      <c:pt idx="330">
                        <c:v>150</c:v>
                      </c:pt>
                      <c:pt idx="331">
                        <c:v>151</c:v>
                      </c:pt>
                      <c:pt idx="332">
                        <c:v>152</c:v>
                      </c:pt>
                      <c:pt idx="333">
                        <c:v>153</c:v>
                      </c:pt>
                      <c:pt idx="334">
                        <c:v>154</c:v>
                      </c:pt>
                      <c:pt idx="335">
                        <c:v>155</c:v>
                      </c:pt>
                      <c:pt idx="336">
                        <c:v>156</c:v>
                      </c:pt>
                      <c:pt idx="337">
                        <c:v>157</c:v>
                      </c:pt>
                      <c:pt idx="338">
                        <c:v>158</c:v>
                      </c:pt>
                      <c:pt idx="339">
                        <c:v>159</c:v>
                      </c:pt>
                      <c:pt idx="340">
                        <c:v>160</c:v>
                      </c:pt>
                      <c:pt idx="341">
                        <c:v>161</c:v>
                      </c:pt>
                      <c:pt idx="342">
                        <c:v>162</c:v>
                      </c:pt>
                      <c:pt idx="343">
                        <c:v>163</c:v>
                      </c:pt>
                      <c:pt idx="344">
                        <c:v>164</c:v>
                      </c:pt>
                      <c:pt idx="345">
                        <c:v>165</c:v>
                      </c:pt>
                      <c:pt idx="346">
                        <c:v>166</c:v>
                      </c:pt>
                      <c:pt idx="347">
                        <c:v>167</c:v>
                      </c:pt>
                      <c:pt idx="348">
                        <c:v>168</c:v>
                      </c:pt>
                      <c:pt idx="349">
                        <c:v>169</c:v>
                      </c:pt>
                      <c:pt idx="350">
                        <c:v>170</c:v>
                      </c:pt>
                      <c:pt idx="351">
                        <c:v>171</c:v>
                      </c:pt>
                      <c:pt idx="352">
                        <c:v>172</c:v>
                      </c:pt>
                      <c:pt idx="353">
                        <c:v>173</c:v>
                      </c:pt>
                      <c:pt idx="354">
                        <c:v>174</c:v>
                      </c:pt>
                      <c:pt idx="355">
                        <c:v>175</c:v>
                      </c:pt>
                      <c:pt idx="356">
                        <c:v>176</c:v>
                      </c:pt>
                      <c:pt idx="357">
                        <c:v>177</c:v>
                      </c:pt>
                      <c:pt idx="358">
                        <c:v>178</c:v>
                      </c:pt>
                      <c:pt idx="359">
                        <c:v>179</c:v>
                      </c:pt>
                      <c:pt idx="360">
                        <c:v>180</c:v>
                      </c:pt>
                    </c:numCache>
                  </c:numRef>
                </c:xVal>
                <c:yVal>
                  <c:numRef>
                    <c:extLst xmlns:c15="http://schemas.microsoft.com/office/drawing/2012/chart">
                      <c:ext xmlns:c15="http://schemas.microsoft.com/office/drawing/2012/chart" uri="{02D57815-91ED-43cb-92C2-25804820EDAC}">
                        <c15:formulaRef>
                          <c15:sqref>'Polytropic Index Model'!$U$4:$U$364</c15:sqref>
                        </c15:formulaRef>
                      </c:ext>
                    </c:extLst>
                    <c:numCache>
                      <c:formatCode>0.000</c:formatCode>
                      <c:ptCount val="361"/>
                      <c:pt idx="0">
                        <c:v>0</c:v>
                      </c:pt>
                      <c:pt idx="1">
                        <c:v>-3.388111645958864</c:v>
                      </c:pt>
                      <c:pt idx="2">
                        <c:v>0.98053940541329399</c:v>
                      </c:pt>
                      <c:pt idx="3">
                        <c:v>24.531423808238824</c:v>
                      </c:pt>
                      <c:pt idx="4">
                        <c:v>-14.482602167465519</c:v>
                      </c:pt>
                      <c:pt idx="5">
                        <c:v>10.446760319040354</c:v>
                      </c:pt>
                      <c:pt idx="6">
                        <c:v>-3.3812259285975923</c:v>
                      </c:pt>
                      <c:pt idx="7">
                        <c:v>4.9228914156020505</c:v>
                      </c:pt>
                      <c:pt idx="8">
                        <c:v>-0.20887572373594326</c:v>
                      </c:pt>
                      <c:pt idx="9">
                        <c:v>1.8588125277614669</c:v>
                      </c:pt>
                      <c:pt idx="10">
                        <c:v>-1.2415970630799607</c:v>
                      </c:pt>
                      <c:pt idx="11">
                        <c:v>3.7370851778221468</c:v>
                      </c:pt>
                      <c:pt idx="12">
                        <c:v>0.47247996131396386</c:v>
                      </c:pt>
                      <c:pt idx="13">
                        <c:v>1.7918923139582565</c:v>
                      </c:pt>
                      <c:pt idx="14">
                        <c:v>0.74406132972006567</c:v>
                      </c:pt>
                      <c:pt idx="15">
                        <c:v>1.6784271912353341</c:v>
                      </c:pt>
                      <c:pt idx="16">
                        <c:v>2.4016364335797094</c:v>
                      </c:pt>
                      <c:pt idx="17">
                        <c:v>0.11491483746788893</c:v>
                      </c:pt>
                      <c:pt idx="18">
                        <c:v>1.8676846954138628</c:v>
                      </c:pt>
                      <c:pt idx="19">
                        <c:v>0.86858496010080444</c:v>
                      </c:pt>
                      <c:pt idx="20">
                        <c:v>0.87893067608827025</c:v>
                      </c:pt>
                      <c:pt idx="21">
                        <c:v>1.5581983809381148</c:v>
                      </c:pt>
                      <c:pt idx="22">
                        <c:v>1.2219441830779547</c:v>
                      </c:pt>
                      <c:pt idx="23">
                        <c:v>1.7292818745097782</c:v>
                      </c:pt>
                      <c:pt idx="24">
                        <c:v>1.2772215739564383</c:v>
                      </c:pt>
                      <c:pt idx="25">
                        <c:v>1.4716529634286533</c:v>
                      </c:pt>
                      <c:pt idx="26">
                        <c:v>0.83584256967585358</c:v>
                      </c:pt>
                      <c:pt idx="27">
                        <c:v>1.7602587821335176</c:v>
                      </c:pt>
                      <c:pt idx="28">
                        <c:v>0.79028894157816421</c:v>
                      </c:pt>
                      <c:pt idx="29">
                        <c:v>1.821663401203617</c:v>
                      </c:pt>
                      <c:pt idx="30">
                        <c:v>1.1957670320805216</c:v>
                      </c:pt>
                      <c:pt idx="31">
                        <c:v>1.5555830341538475</c:v>
                      </c:pt>
                      <c:pt idx="32">
                        <c:v>1.5162333958069476</c:v>
                      </c:pt>
                      <c:pt idx="33">
                        <c:v>0.88188724008019403</c:v>
                      </c:pt>
                      <c:pt idx="34">
                        <c:v>1.3325880194222322</c:v>
                      </c:pt>
                      <c:pt idx="35">
                        <c:v>1.419257293698148</c:v>
                      </c:pt>
                      <c:pt idx="36">
                        <c:v>1.1491075718586612</c:v>
                      </c:pt>
                      <c:pt idx="37">
                        <c:v>1.7866466376638872</c:v>
                      </c:pt>
                      <c:pt idx="38">
                        <c:v>0.99222309043959755</c:v>
                      </c:pt>
                      <c:pt idx="39">
                        <c:v>1.3399503968405031</c:v>
                      </c:pt>
                      <c:pt idx="40">
                        <c:v>1.392383779115669</c:v>
                      </c:pt>
                      <c:pt idx="41">
                        <c:v>1.6315505707248061</c:v>
                      </c:pt>
                      <c:pt idx="42">
                        <c:v>1.2682051105157439</c:v>
                      </c:pt>
                      <c:pt idx="43">
                        <c:v>1.4200188495629942</c:v>
                      </c:pt>
                      <c:pt idx="44">
                        <c:v>1.0793225795286561</c:v>
                      </c:pt>
                      <c:pt idx="45">
                        <c:v>1.9041499938142137</c:v>
                      </c:pt>
                      <c:pt idx="46">
                        <c:v>0.86499014788568285</c:v>
                      </c:pt>
                      <c:pt idx="47">
                        <c:v>1.8236421558548899</c:v>
                      </c:pt>
                      <c:pt idx="48">
                        <c:v>1.082639440260194</c:v>
                      </c:pt>
                      <c:pt idx="49">
                        <c:v>1.1143000275515003</c:v>
                      </c:pt>
                      <c:pt idx="50">
                        <c:v>1.6399038697418509</c:v>
                      </c:pt>
                      <c:pt idx="51">
                        <c:v>0.71646432817189321</c:v>
                      </c:pt>
                      <c:pt idx="52">
                        <c:v>2.2548312798985353</c:v>
                      </c:pt>
                      <c:pt idx="53">
                        <c:v>1.0605190522135974</c:v>
                      </c:pt>
                      <c:pt idx="54">
                        <c:v>1.315932270436017</c:v>
                      </c:pt>
                      <c:pt idx="55">
                        <c:v>1.3974176439087822</c:v>
                      </c:pt>
                      <c:pt idx="56">
                        <c:v>1.0407098178045739</c:v>
                      </c:pt>
                      <c:pt idx="57">
                        <c:v>1.5436195129855219</c:v>
                      </c:pt>
                      <c:pt idx="58">
                        <c:v>1.2168689463099909</c:v>
                      </c:pt>
                      <c:pt idx="59">
                        <c:v>1.4448427099927086</c:v>
                      </c:pt>
                      <c:pt idx="60">
                        <c:v>1.1519249851249376</c:v>
                      </c:pt>
                      <c:pt idx="61">
                        <c:v>1.5417780744052858</c:v>
                      </c:pt>
                      <c:pt idx="62">
                        <c:v>1.2886715585213135</c:v>
                      </c:pt>
                      <c:pt idx="63">
                        <c:v>1.5828146574595952</c:v>
                      </c:pt>
                      <c:pt idx="64">
                        <c:v>1.2080126780280513</c:v>
                      </c:pt>
                      <c:pt idx="65">
                        <c:v>1.3197578391271385</c:v>
                      </c:pt>
                      <c:pt idx="66">
                        <c:v>1.1666698675485268</c:v>
                      </c:pt>
                      <c:pt idx="67">
                        <c:v>1.5277106343041809</c:v>
                      </c:pt>
                      <c:pt idx="68">
                        <c:v>1.1856895355952983</c:v>
                      </c:pt>
                      <c:pt idx="69">
                        <c:v>1.404856518674132</c:v>
                      </c:pt>
                      <c:pt idx="70">
                        <c:v>1.4750906791911889</c:v>
                      </c:pt>
                      <c:pt idx="71">
                        <c:v>1.3833638199342226</c:v>
                      </c:pt>
                      <c:pt idx="72">
                        <c:v>1.1960683381452404</c:v>
                      </c:pt>
                      <c:pt idx="73">
                        <c:v>1.4081414663783629</c:v>
                      </c:pt>
                      <c:pt idx="74">
                        <c:v>1.2770197664442873</c:v>
                      </c:pt>
                      <c:pt idx="75">
                        <c:v>1.3356648233661101</c:v>
                      </c:pt>
                      <c:pt idx="76">
                        <c:v>1.3476559466026683</c:v>
                      </c:pt>
                      <c:pt idx="77">
                        <c:v>1.2404413273473507</c:v>
                      </c:pt>
                      <c:pt idx="78">
                        <c:v>1.5108790109245316</c:v>
                      </c:pt>
                      <c:pt idx="79">
                        <c:v>1.3644522453609438</c:v>
                      </c:pt>
                      <c:pt idx="80">
                        <c:v>1.3325540622026721</c:v>
                      </c:pt>
                      <c:pt idx="81">
                        <c:v>1.3650352703486321</c:v>
                      </c:pt>
                      <c:pt idx="82">
                        <c:v>1.2123643484211126</c:v>
                      </c:pt>
                      <c:pt idx="83">
                        <c:v>1.284814476705491</c:v>
                      </c:pt>
                      <c:pt idx="84">
                        <c:v>1.4247570101538038</c:v>
                      </c:pt>
                      <c:pt idx="85">
                        <c:v>1.2870242324106662</c:v>
                      </c:pt>
                      <c:pt idx="86">
                        <c:v>1.3485174751328532</c:v>
                      </c:pt>
                      <c:pt idx="87">
                        <c:v>1.4441924738093088</c:v>
                      </c:pt>
                      <c:pt idx="88">
                        <c:v>1.2519246856423489</c:v>
                      </c:pt>
                      <c:pt idx="89">
                        <c:v>1.3380041063207377</c:v>
                      </c:pt>
                      <c:pt idx="90">
                        <c:v>1.2513456722151626</c:v>
                      </c:pt>
                      <c:pt idx="91">
                        <c:v>1.3193954038171869</c:v>
                      </c:pt>
                      <c:pt idx="92">
                        <c:v>1.3031938816589645</c:v>
                      </c:pt>
                      <c:pt idx="93">
                        <c:v>1.3515392236119821</c:v>
                      </c:pt>
                      <c:pt idx="94">
                        <c:v>1.3628926466366458</c:v>
                      </c:pt>
                      <c:pt idx="95">
                        <c:v>1.3488905565053606</c:v>
                      </c:pt>
                      <c:pt idx="96">
                        <c:v>1.2757087768600051</c:v>
                      </c:pt>
                      <c:pt idx="97">
                        <c:v>1.2079408711881328</c:v>
                      </c:pt>
                      <c:pt idx="98">
                        <c:v>1.3535465234489255</c:v>
                      </c:pt>
                      <c:pt idx="99">
                        <c:v>1.4117646774467876</c:v>
                      </c:pt>
                      <c:pt idx="100">
                        <c:v>1.3046001301820842</c:v>
                      </c:pt>
                      <c:pt idx="101">
                        <c:v>1.3836771187764263</c:v>
                      </c:pt>
                      <c:pt idx="102">
                        <c:v>1.2882171757839802</c:v>
                      </c:pt>
                      <c:pt idx="103">
                        <c:v>1.2338693418951885</c:v>
                      </c:pt>
                      <c:pt idx="104">
                        <c:v>1.2833701121666425</c:v>
                      </c:pt>
                      <c:pt idx="105">
                        <c:v>1.3141719626346804</c:v>
                      </c:pt>
                      <c:pt idx="106">
                        <c:v>1.3644768152503997</c:v>
                      </c:pt>
                      <c:pt idx="107">
                        <c:v>1.3323865633919181</c:v>
                      </c:pt>
                      <c:pt idx="108">
                        <c:v>1.3746721170219007</c:v>
                      </c:pt>
                      <c:pt idx="109">
                        <c:v>1.2447201163292081</c:v>
                      </c:pt>
                      <c:pt idx="110">
                        <c:v>1.287005682811956</c:v>
                      </c:pt>
                      <c:pt idx="111">
                        <c:v>1.3824341670848403</c:v>
                      </c:pt>
                      <c:pt idx="112">
                        <c:v>1.356286556923137</c:v>
                      </c:pt>
                      <c:pt idx="113">
                        <c:v>1.3183638916582496</c:v>
                      </c:pt>
                      <c:pt idx="114">
                        <c:v>1.2936971898647045</c:v>
                      </c:pt>
                      <c:pt idx="115">
                        <c:v>1.2837235046929625</c:v>
                      </c:pt>
                      <c:pt idx="116">
                        <c:v>1.3402424336413248</c:v>
                      </c:pt>
                      <c:pt idx="117">
                        <c:v>1.358560519408059</c:v>
                      </c:pt>
                      <c:pt idx="118">
                        <c:v>1.2848885498089286</c:v>
                      </c:pt>
                      <c:pt idx="119">
                        <c:v>1.3638297011638745</c:v>
                      </c:pt>
                      <c:pt idx="120">
                        <c:v>1.2935072705352526</c:v>
                      </c:pt>
                      <c:pt idx="121">
                        <c:v>1.3744536626996464</c:v>
                      </c:pt>
                      <c:pt idx="122">
                        <c:v>1.2537239222256158</c:v>
                      </c:pt>
                      <c:pt idx="123">
                        <c:v>1.3258878419158344</c:v>
                      </c:pt>
                      <c:pt idx="124">
                        <c:v>1.3296521916404536</c:v>
                      </c:pt>
                      <c:pt idx="125">
                        <c:v>1.3671649298156427</c:v>
                      </c:pt>
                      <c:pt idx="126">
                        <c:v>1.2910941460874676</c:v>
                      </c:pt>
                      <c:pt idx="127">
                        <c:v>1.2936173825911417</c:v>
                      </c:pt>
                      <c:pt idx="128">
                        <c:v>1.3171094996473063</c:v>
                      </c:pt>
                      <c:pt idx="129">
                        <c:v>1.3560412571271674</c:v>
                      </c:pt>
                      <c:pt idx="130">
                        <c:v>1.3337074325523102</c:v>
                      </c:pt>
                      <c:pt idx="131">
                        <c:v>1.2971993470806729</c:v>
                      </c:pt>
                      <c:pt idx="132">
                        <c:v>1.3013964886469953</c:v>
                      </c:pt>
                      <c:pt idx="133">
                        <c:v>1.3259044004338645</c:v>
                      </c:pt>
                      <c:pt idx="134">
                        <c:v>1.311062530586987</c:v>
                      </c:pt>
                      <c:pt idx="135">
                        <c:v>1.3135235065482107</c:v>
                      </c:pt>
                      <c:pt idx="136">
                        <c:v>1.3012325073948341</c:v>
                      </c:pt>
                      <c:pt idx="137">
                        <c:v>1.343570819608078</c:v>
                      </c:pt>
                      <c:pt idx="138">
                        <c:v>1.3027645564533079</c:v>
                      </c:pt>
                      <c:pt idx="139">
                        <c:v>1.2569573405285834</c:v>
                      </c:pt>
                      <c:pt idx="140">
                        <c:v>1.2829483702773397</c:v>
                      </c:pt>
                      <c:pt idx="141">
                        <c:v>1.337655675387796</c:v>
                      </c:pt>
                      <c:pt idx="142">
                        <c:v>1.2844482464266456</c:v>
                      </c:pt>
                      <c:pt idx="143">
                        <c:v>1.2473216391375341</c:v>
                      </c:pt>
                      <c:pt idx="144">
                        <c:v>1.3534381740029471</c:v>
                      </c:pt>
                      <c:pt idx="145">
                        <c:v>1.3227621736878163</c:v>
                      </c:pt>
                      <c:pt idx="146">
                        <c:v>1.1660119885511608</c:v>
                      </c:pt>
                      <c:pt idx="147">
                        <c:v>1.3041066896424656</c:v>
                      </c:pt>
                      <c:pt idx="148">
                        <c:v>1.3358052170948584</c:v>
                      </c:pt>
                      <c:pt idx="149">
                        <c:v>1.26052519276067</c:v>
                      </c:pt>
                      <c:pt idx="150">
                        <c:v>1.2461867526101036</c:v>
                      </c:pt>
                      <c:pt idx="151">
                        <c:v>1.2979777841399587</c:v>
                      </c:pt>
                      <c:pt idx="152">
                        <c:v>1.290789893347847</c:v>
                      </c:pt>
                      <c:pt idx="153">
                        <c:v>1.2550824247091119</c:v>
                      </c:pt>
                      <c:pt idx="154">
                        <c:v>1.2735937897620331</c:v>
                      </c:pt>
                      <c:pt idx="155">
                        <c:v>1.3218897974309669</c:v>
                      </c:pt>
                      <c:pt idx="156">
                        <c:v>1.2643682553660003</c:v>
                      </c:pt>
                      <c:pt idx="157">
                        <c:v>1.234356196546595</c:v>
                      </c:pt>
                      <c:pt idx="158">
                        <c:v>1.3510867103687563</c:v>
                      </c:pt>
                      <c:pt idx="159">
                        <c:v>1.2974359665158273</c:v>
                      </c:pt>
                      <c:pt idx="160">
                        <c:v>1.2245843666013374</c:v>
                      </c:pt>
                      <c:pt idx="161">
                        <c:v>1.2961037259910884</c:v>
                      </c:pt>
                      <c:pt idx="162">
                        <c:v>1.2990940966992612</c:v>
                      </c:pt>
                      <c:pt idx="163">
                        <c:v>1.2209437263134206</c:v>
                      </c:pt>
                      <c:pt idx="164">
                        <c:v>1.2957071203599846</c:v>
                      </c:pt>
                      <c:pt idx="165">
                        <c:v>1.3087848827077793</c:v>
                      </c:pt>
                      <c:pt idx="166">
                        <c:v>1.2240046634924147</c:v>
                      </c:pt>
                      <c:pt idx="167">
                        <c:v>1.249115049006631</c:v>
                      </c:pt>
                      <c:pt idx="168">
                        <c:v>1.3261427466985884</c:v>
                      </c:pt>
                      <c:pt idx="169">
                        <c:v>1.1966350601498437</c:v>
                      </c:pt>
                      <c:pt idx="170">
                        <c:v>1.2857150599680838</c:v>
                      </c:pt>
                      <c:pt idx="171">
                        <c:v>1.3301546528203954</c:v>
                      </c:pt>
                      <c:pt idx="172">
                        <c:v>1.1575675708267787</c:v>
                      </c:pt>
                      <c:pt idx="173">
                        <c:v>1.2295439607708147</c:v>
                      </c:pt>
                      <c:pt idx="174">
                        <c:v>1.2992909191640762</c:v>
                      </c:pt>
                      <c:pt idx="175">
                        <c:v>1.1457584659545705</c:v>
                      </c:pt>
                      <c:pt idx="176">
                        <c:v>1.1456467794826681</c:v>
                      </c:pt>
                      <c:pt idx="177">
                        <c:v>1.3173826908315549</c:v>
                      </c:pt>
                      <c:pt idx="178">
                        <c:v>1.01017462463348</c:v>
                      </c:pt>
                      <c:pt idx="179">
                        <c:v>1.0619643280862203</c:v>
                      </c:pt>
                      <c:pt idx="180">
                        <c:v>1.7453954865255337</c:v>
                      </c:pt>
                      <c:pt idx="181">
                        <c:v>1.0541188358832021</c:v>
                      </c:pt>
                      <c:pt idx="182">
                        <c:v>1.1310880262786442</c:v>
                      </c:pt>
                      <c:pt idx="183">
                        <c:v>0.9347104402935914</c:v>
                      </c:pt>
                      <c:pt idx="184">
                        <c:v>1.1848177450367672</c:v>
                      </c:pt>
                      <c:pt idx="185">
                        <c:v>0.96905671269708771</c:v>
                      </c:pt>
                      <c:pt idx="186">
                        <c:v>1.0014331826676781</c:v>
                      </c:pt>
                      <c:pt idx="187">
                        <c:v>1.0394174954563966</c:v>
                      </c:pt>
                      <c:pt idx="188">
                        <c:v>0.96647473037575071</c:v>
                      </c:pt>
                      <c:pt idx="189">
                        <c:v>0.96469944794652651</c:v>
                      </c:pt>
                      <c:pt idx="190">
                        <c:v>1.0030507828918731</c:v>
                      </c:pt>
                      <c:pt idx="191">
                        <c:v>0.98724763790057624</c:v>
                      </c:pt>
                      <c:pt idx="192">
                        <c:v>0.99139012373782287</c:v>
                      </c:pt>
                      <c:pt idx="193">
                        <c:v>1.0245368006149147</c:v>
                      </c:pt>
                      <c:pt idx="194">
                        <c:v>0.98547604617670193</c:v>
                      </c:pt>
                      <c:pt idx="195">
                        <c:v>1.0145323440931244</c:v>
                      </c:pt>
                      <c:pt idx="196">
                        <c:v>1.0175331061651329</c:v>
                      </c:pt>
                      <c:pt idx="197">
                        <c:v>1.0134264068112213</c:v>
                      </c:pt>
                      <c:pt idx="198">
                        <c:v>1.0433755840495755</c:v>
                      </c:pt>
                      <c:pt idx="199">
                        <c:v>1.0395300778317436</c:v>
                      </c:pt>
                      <c:pt idx="200">
                        <c:v>1.1035154667187896</c:v>
                      </c:pt>
                      <c:pt idx="201">
                        <c:v>1.1226705371933585</c:v>
                      </c:pt>
                      <c:pt idx="202">
                        <c:v>1.1594646872812637</c:v>
                      </c:pt>
                      <c:pt idx="203">
                        <c:v>1.2011525550365458</c:v>
                      </c:pt>
                      <c:pt idx="204">
                        <c:v>1.238352333942589</c:v>
                      </c:pt>
                      <c:pt idx="205">
                        <c:v>1.2588285291285974</c:v>
                      </c:pt>
                      <c:pt idx="206">
                        <c:v>1.2973801036841721</c:v>
                      </c:pt>
                      <c:pt idx="207">
                        <c:v>1.3252674806847229</c:v>
                      </c:pt>
                      <c:pt idx="208">
                        <c:v>1.3246470185274628</c:v>
                      </c:pt>
                      <c:pt idx="209">
                        <c:v>1.3606122185040044</c:v>
                      </c:pt>
                      <c:pt idx="210">
                        <c:v>1.3737180737982511</c:v>
                      </c:pt>
                      <c:pt idx="211">
                        <c:v>1.3424222626769655</c:v>
                      </c:pt>
                      <c:pt idx="212">
                        <c:v>1.3834796987975635</c:v>
                      </c:pt>
                      <c:pt idx="213">
                        <c:v>1.3754452939121087</c:v>
                      </c:pt>
                      <c:pt idx="214">
                        <c:v>1.3419446025092883</c:v>
                      </c:pt>
                      <c:pt idx="215">
                        <c:v>1.3778531005952976</c:v>
                      </c:pt>
                      <c:pt idx="216">
                        <c:v>1.3358355727340909</c:v>
                      </c:pt>
                      <c:pt idx="217">
                        <c:v>1.3456575739282477</c:v>
                      </c:pt>
                      <c:pt idx="218">
                        <c:v>1.3457480890779743</c:v>
                      </c:pt>
                      <c:pt idx="219">
                        <c:v>1.3286934069427692</c:v>
                      </c:pt>
                      <c:pt idx="220">
                        <c:v>1.3221255249986212</c:v>
                      </c:pt>
                      <c:pt idx="221">
                        <c:v>1.321063989695479</c:v>
                      </c:pt>
                      <c:pt idx="222">
                        <c:v>1.2920536768504407</c:v>
                      </c:pt>
                      <c:pt idx="223">
                        <c:v>1.2695020012008249</c:v>
                      </c:pt>
                      <c:pt idx="224">
                        <c:v>1.3029446580174127</c:v>
                      </c:pt>
                      <c:pt idx="225">
                        <c:v>1.2592130929325822</c:v>
                      </c:pt>
                      <c:pt idx="226">
                        <c:v>1.2647930820564086</c:v>
                      </c:pt>
                      <c:pt idx="227">
                        <c:v>1.3010937711438688</c:v>
                      </c:pt>
                      <c:pt idx="228">
                        <c:v>1.2345660672278898</c:v>
                      </c:pt>
                      <c:pt idx="229">
                        <c:v>1.2604942843937899</c:v>
                      </c:pt>
                      <c:pt idx="230">
                        <c:v>1.2943714963196102</c:v>
                      </c:pt>
                      <c:pt idx="231">
                        <c:v>1.2737091693889981</c:v>
                      </c:pt>
                      <c:pt idx="232">
                        <c:v>1.2314563556419031</c:v>
                      </c:pt>
                      <c:pt idx="233">
                        <c:v>1.2704404093024637</c:v>
                      </c:pt>
                      <c:pt idx="234">
                        <c:v>1.2454872050667318</c:v>
                      </c:pt>
                      <c:pt idx="235">
                        <c:v>1.2312283262167367</c:v>
                      </c:pt>
                      <c:pt idx="236">
                        <c:v>1.2768309302692957</c:v>
                      </c:pt>
                      <c:pt idx="237">
                        <c:v>1.2338309440104718</c:v>
                      </c:pt>
                      <c:pt idx="238">
                        <c:v>1.2821659654000968</c:v>
                      </c:pt>
                      <c:pt idx="239">
                        <c:v>1.2487933838601648</c:v>
                      </c:pt>
                      <c:pt idx="240">
                        <c:v>1.2348572591057536</c:v>
                      </c:pt>
                      <c:pt idx="241">
                        <c:v>1.2430859688007763</c:v>
                      </c:pt>
                      <c:pt idx="242">
                        <c:v>1.267769084433128</c:v>
                      </c:pt>
                      <c:pt idx="243">
                        <c:v>1.2177852810202527</c:v>
                      </c:pt>
                      <c:pt idx="244">
                        <c:v>1.3003912782767559</c:v>
                      </c:pt>
                      <c:pt idx="245">
                        <c:v>1.2510796762712812</c:v>
                      </c:pt>
                      <c:pt idx="246">
                        <c:v>1.2270077512430484</c:v>
                      </c:pt>
                      <c:pt idx="247">
                        <c:v>1.2519390497279403</c:v>
                      </c:pt>
                      <c:pt idx="248">
                        <c:v>1.256123822032704</c:v>
                      </c:pt>
                      <c:pt idx="249">
                        <c:v>1.2364272861244732</c:v>
                      </c:pt>
                      <c:pt idx="250">
                        <c:v>1.2913290733971017</c:v>
                      </c:pt>
                      <c:pt idx="251">
                        <c:v>1.240720913364828</c:v>
                      </c:pt>
                      <c:pt idx="252">
                        <c:v>1.256322217619058</c:v>
                      </c:pt>
                      <c:pt idx="253">
                        <c:v>1.2299459091974783</c:v>
                      </c:pt>
                      <c:pt idx="254">
                        <c:v>1.2175514377586181</c:v>
                      </c:pt>
                      <c:pt idx="255">
                        <c:v>1.2901417854233717</c:v>
                      </c:pt>
                      <c:pt idx="256">
                        <c:v>1.2324788709373324</c:v>
                      </c:pt>
                      <c:pt idx="257">
                        <c:v>1.2437933008119995</c:v>
                      </c:pt>
                      <c:pt idx="258">
                        <c:v>1.2779787343200966</c:v>
                      </c:pt>
                      <c:pt idx="259">
                        <c:v>1.2046179554658887</c:v>
                      </c:pt>
                      <c:pt idx="260">
                        <c:v>1.2140069773013378</c:v>
                      </c:pt>
                      <c:pt idx="261">
                        <c:v>1.2794485926361046</c:v>
                      </c:pt>
                      <c:pt idx="262">
                        <c:v>1.2332075319813398</c:v>
                      </c:pt>
                      <c:pt idx="263">
                        <c:v>1.2456918885194264</c:v>
                      </c:pt>
                      <c:pt idx="264">
                        <c:v>1.2772376705680439</c:v>
                      </c:pt>
                      <c:pt idx="265">
                        <c:v>1.255268644748055</c:v>
                      </c:pt>
                      <c:pt idx="266">
                        <c:v>1.1717886834414555</c:v>
                      </c:pt>
                      <c:pt idx="267">
                        <c:v>1.2893925497998047</c:v>
                      </c:pt>
                      <c:pt idx="268">
                        <c:v>1.252314375324556</c:v>
                      </c:pt>
                      <c:pt idx="269">
                        <c:v>1.2346453638565189</c:v>
                      </c:pt>
                      <c:pt idx="270">
                        <c:v>1.2722821173822627</c:v>
                      </c:pt>
                      <c:pt idx="271">
                        <c:v>1.2471956398267723</c:v>
                      </c:pt>
                      <c:pt idx="272">
                        <c:v>1.2302068711998915</c:v>
                      </c:pt>
                      <c:pt idx="273">
                        <c:v>1.270829942036199</c:v>
                      </c:pt>
                      <c:pt idx="274">
                        <c:v>1.2819355523316036</c:v>
                      </c:pt>
                      <c:pt idx="275">
                        <c:v>1.2592201413715407</c:v>
                      </c:pt>
                      <c:pt idx="276">
                        <c:v>1.2377664646842754</c:v>
                      </c:pt>
                      <c:pt idx="277">
                        <c:v>1.2660857891334318</c:v>
                      </c:pt>
                      <c:pt idx="278">
                        <c:v>1.3133163544095969</c:v>
                      </c:pt>
                      <c:pt idx="279">
                        <c:v>1.2459013126708207</c:v>
                      </c:pt>
                      <c:pt idx="280">
                        <c:v>1.2490746106777497</c:v>
                      </c:pt>
                      <c:pt idx="281">
                        <c:v>1.2858066159565595</c:v>
                      </c:pt>
                      <c:pt idx="282">
                        <c:v>1.2695026215321026</c:v>
                      </c:pt>
                      <c:pt idx="283">
                        <c:v>1.2410104758155298</c:v>
                      </c:pt>
                      <c:pt idx="284">
                        <c:v>1.267097540637742</c:v>
                      </c:pt>
                      <c:pt idx="285">
                        <c:v>1.312694366550081</c:v>
                      </c:pt>
                      <c:pt idx="286">
                        <c:v>1.2473415770703113</c:v>
                      </c:pt>
                      <c:pt idx="287">
                        <c:v>1.2330253324181355</c:v>
                      </c:pt>
                      <c:pt idx="288">
                        <c:v>1.3228112138374468</c:v>
                      </c:pt>
                      <c:pt idx="289">
                        <c:v>1.2563176940140766</c:v>
                      </c:pt>
                      <c:pt idx="290">
                        <c:v>1.2902710965743061</c:v>
                      </c:pt>
                      <c:pt idx="291">
                        <c:v>1.2984062108189767</c:v>
                      </c:pt>
                      <c:pt idx="292">
                        <c:v>1.289938753785298</c:v>
                      </c:pt>
                      <c:pt idx="293">
                        <c:v>1.2012060601620969</c:v>
                      </c:pt>
                      <c:pt idx="294">
                        <c:v>1.2856135425480884</c:v>
                      </c:pt>
                      <c:pt idx="295">
                        <c:v>1.3106933235375571</c:v>
                      </c:pt>
                      <c:pt idx="296">
                        <c:v>1.2369536120857723</c:v>
                      </c:pt>
                      <c:pt idx="297">
                        <c:v>1.2435786833940277</c:v>
                      </c:pt>
                      <c:pt idx="298">
                        <c:v>1.2790855607092326</c:v>
                      </c:pt>
                      <c:pt idx="299">
                        <c:v>1.2930148800390615</c:v>
                      </c:pt>
                      <c:pt idx="300">
                        <c:v>1.2673079771562936</c:v>
                      </c:pt>
                      <c:pt idx="301">
                        <c:v>1.2897515927183396</c:v>
                      </c:pt>
                      <c:pt idx="302">
                        <c:v>1.3242108967491995</c:v>
                      </c:pt>
                      <c:pt idx="303">
                        <c:v>1.2862986301450592</c:v>
                      </c:pt>
                      <c:pt idx="304">
                        <c:v>1.1962257589781635</c:v>
                      </c:pt>
                      <c:pt idx="305">
                        <c:v>1.365440367055035</c:v>
                      </c:pt>
                      <c:pt idx="306">
                        <c:v>1.2888054024016209</c:v>
                      </c:pt>
                      <c:pt idx="307">
                        <c:v>1.281629607243387</c:v>
                      </c:pt>
                      <c:pt idx="308">
                        <c:v>1.2352386426652788</c:v>
                      </c:pt>
                      <c:pt idx="309">
                        <c:v>1.3607326396048107</c:v>
                      </c:pt>
                      <c:pt idx="310">
                        <c:v>1.2690257374767417</c:v>
                      </c:pt>
                      <c:pt idx="311">
                        <c:v>1.2648490659586358</c:v>
                      </c:pt>
                      <c:pt idx="312">
                        <c:v>1.3070795515698019</c:v>
                      </c:pt>
                      <c:pt idx="313">
                        <c:v>1.3042628855555534</c:v>
                      </c:pt>
                      <c:pt idx="314">
                        <c:v>1.3004570167334439</c:v>
                      </c:pt>
                      <c:pt idx="315">
                        <c:v>1.286517131563236</c:v>
                      </c:pt>
                      <c:pt idx="316">
                        <c:v>1.2829493307067936</c:v>
                      </c:pt>
                      <c:pt idx="317">
                        <c:v>1.296733294829389</c:v>
                      </c:pt>
                      <c:pt idx="318">
                        <c:v>1.24185496565028</c:v>
                      </c:pt>
                      <c:pt idx="319">
                        <c:v>1.3322207106486843</c:v>
                      </c:pt>
                      <c:pt idx="320">
                        <c:v>1.2851664406043921</c:v>
                      </c:pt>
                      <c:pt idx="321">
                        <c:v>1.2761205143253274</c:v>
                      </c:pt>
                      <c:pt idx="322">
                        <c:v>1.3462081780206607</c:v>
                      </c:pt>
                      <c:pt idx="323">
                        <c:v>1.2405590332656535</c:v>
                      </c:pt>
                      <c:pt idx="324">
                        <c:v>1.41052342408502</c:v>
                      </c:pt>
                      <c:pt idx="325">
                        <c:v>1.2433304395922491</c:v>
                      </c:pt>
                      <c:pt idx="326">
                        <c:v>1.3123817226206662</c:v>
                      </c:pt>
                      <c:pt idx="327">
                        <c:v>1.3035718974662884</c:v>
                      </c:pt>
                      <c:pt idx="328">
                        <c:v>1.3907381273895305</c:v>
                      </c:pt>
                      <c:pt idx="329">
                        <c:v>1.275881834678019</c:v>
                      </c:pt>
                      <c:pt idx="330">
                        <c:v>1.4040293323134985</c:v>
                      </c:pt>
                      <c:pt idx="331">
                        <c:v>1.3812093730718324</c:v>
                      </c:pt>
                      <c:pt idx="332">
                        <c:v>1.2788409223828168</c:v>
                      </c:pt>
                      <c:pt idx="333">
                        <c:v>1.3932365944560228</c:v>
                      </c:pt>
                      <c:pt idx="334">
                        <c:v>1.5091891170590745</c:v>
                      </c:pt>
                      <c:pt idx="335">
                        <c:v>1.5433743038182635</c:v>
                      </c:pt>
                      <c:pt idx="336">
                        <c:v>1.2192000964724521</c:v>
                      </c:pt>
                      <c:pt idx="337">
                        <c:v>1.4349449241427319</c:v>
                      </c:pt>
                      <c:pt idx="338">
                        <c:v>1.5447521368259418</c:v>
                      </c:pt>
                      <c:pt idx="339">
                        <c:v>1.609344223683866</c:v>
                      </c:pt>
                      <c:pt idx="340">
                        <c:v>1.4960686598593307</c:v>
                      </c:pt>
                      <c:pt idx="341">
                        <c:v>1.5145783400767092</c:v>
                      </c:pt>
                      <c:pt idx="342">
                        <c:v>1.5258809033480059</c:v>
                      </c:pt>
                      <c:pt idx="343">
                        <c:v>1.5603904826192316</c:v>
                      </c:pt>
                      <c:pt idx="344">
                        <c:v>1.389252732965127</c:v>
                      </c:pt>
                      <c:pt idx="345">
                        <c:v>1.7424896291924921</c:v>
                      </c:pt>
                      <c:pt idx="346">
                        <c:v>1.7130768945857802</c:v>
                      </c:pt>
                      <c:pt idx="347">
                        <c:v>1.3006128630960161</c:v>
                      </c:pt>
                      <c:pt idx="348">
                        <c:v>1.916685248693794</c:v>
                      </c:pt>
                      <c:pt idx="349">
                        <c:v>1.735138149834931</c:v>
                      </c:pt>
                      <c:pt idx="350">
                        <c:v>1.9113939359343952</c:v>
                      </c:pt>
                      <c:pt idx="351">
                        <c:v>1.9018427842271219</c:v>
                      </c:pt>
                      <c:pt idx="352">
                        <c:v>1.792370100966145</c:v>
                      </c:pt>
                      <c:pt idx="353">
                        <c:v>2.0278333921511251</c:v>
                      </c:pt>
                      <c:pt idx="354">
                        <c:v>1.3540387162968939</c:v>
                      </c:pt>
                      <c:pt idx="355">
                        <c:v>2.149108885929949</c:v>
                      </c:pt>
                      <c:pt idx="356">
                        <c:v>2.3101839644727677</c:v>
                      </c:pt>
                      <c:pt idx="357">
                        <c:v>2.6568356277941216</c:v>
                      </c:pt>
                      <c:pt idx="358">
                        <c:v>1.5886964362597507</c:v>
                      </c:pt>
                      <c:pt idx="359">
                        <c:v>3.1626408127688443</c:v>
                      </c:pt>
                      <c:pt idx="360">
                        <c:v>2.232415222115026</c:v>
                      </c:pt>
                    </c:numCache>
                  </c:numRef>
                </c:yVal>
                <c:smooth val="0"/>
                <c:extLst xmlns:c15="http://schemas.microsoft.com/office/drawing/2012/chart">
                  <c:ext xmlns:c16="http://schemas.microsoft.com/office/drawing/2014/chart" uri="{C3380CC4-5D6E-409C-BE32-E72D297353CC}">
                    <c16:uniqueId val="{0000000C-06C5-41CD-A6F1-2A8BDE2B441C}"/>
                  </c:ext>
                </c:extLst>
              </c15:ser>
            </c15:filteredScatterSeries>
            <c15:filteredScatterSeries>
              <c15:ser>
                <c:idx val="11"/>
                <c:order val="11"/>
                <c:tx>
                  <c:strRef>
                    <c:extLst xmlns:c15="http://schemas.microsoft.com/office/drawing/2012/chart">
                      <c:ext xmlns:c15="http://schemas.microsoft.com/office/drawing/2012/chart" uri="{02D57815-91ED-43cb-92C2-25804820EDAC}">
                        <c15:formulaRef>
                          <c15:sqref>'Polytropic Index Model'!$V$3</c15:sqref>
                        </c15:formulaRef>
                      </c:ext>
                    </c:extLst>
                    <c:strCache>
                      <c:ptCount val="1"/>
                      <c:pt idx="0">
                        <c:v>n(s)5000</c:v>
                      </c:pt>
                    </c:strCache>
                  </c:strRef>
                </c:tx>
                <c:spPr>
                  <a:ln w="19050" cap="rnd">
                    <a:solidFill>
                      <a:schemeClr val="accent6">
                        <a:lumMod val="60000"/>
                      </a:schemeClr>
                    </a:solidFill>
                    <a:round/>
                  </a:ln>
                  <a:effectLst/>
                </c:spPr>
                <c:marker>
                  <c:symbol val="none"/>
                </c:marker>
                <c:xVal>
                  <c:numRef>
                    <c:extLst xmlns:c15="http://schemas.microsoft.com/office/drawing/2012/chart">
                      <c:ext xmlns:c15="http://schemas.microsoft.com/office/drawing/2012/chart" uri="{02D57815-91ED-43cb-92C2-25804820EDAC}">
                        <c15:formulaRef>
                          <c15:sqref>'Polytropic Index Model'!$B$4:$B$364</c15:sqref>
                        </c15:formulaRef>
                      </c:ext>
                    </c:extLst>
                    <c:numCache>
                      <c:formatCode>General</c:formatCode>
                      <c:ptCount val="361"/>
                      <c:pt idx="0">
                        <c:v>-180</c:v>
                      </c:pt>
                      <c:pt idx="1">
                        <c:v>-179</c:v>
                      </c:pt>
                      <c:pt idx="2">
                        <c:v>-178</c:v>
                      </c:pt>
                      <c:pt idx="3">
                        <c:v>-177</c:v>
                      </c:pt>
                      <c:pt idx="4">
                        <c:v>-176</c:v>
                      </c:pt>
                      <c:pt idx="5">
                        <c:v>-175</c:v>
                      </c:pt>
                      <c:pt idx="6">
                        <c:v>-174</c:v>
                      </c:pt>
                      <c:pt idx="7">
                        <c:v>-173</c:v>
                      </c:pt>
                      <c:pt idx="8">
                        <c:v>-172</c:v>
                      </c:pt>
                      <c:pt idx="9">
                        <c:v>-171</c:v>
                      </c:pt>
                      <c:pt idx="10">
                        <c:v>-170</c:v>
                      </c:pt>
                      <c:pt idx="11">
                        <c:v>-169</c:v>
                      </c:pt>
                      <c:pt idx="12">
                        <c:v>-168</c:v>
                      </c:pt>
                      <c:pt idx="13">
                        <c:v>-167</c:v>
                      </c:pt>
                      <c:pt idx="14">
                        <c:v>-166</c:v>
                      </c:pt>
                      <c:pt idx="15">
                        <c:v>-165</c:v>
                      </c:pt>
                      <c:pt idx="16">
                        <c:v>-164</c:v>
                      </c:pt>
                      <c:pt idx="17">
                        <c:v>-163</c:v>
                      </c:pt>
                      <c:pt idx="18">
                        <c:v>-162</c:v>
                      </c:pt>
                      <c:pt idx="19">
                        <c:v>-161</c:v>
                      </c:pt>
                      <c:pt idx="20">
                        <c:v>-160</c:v>
                      </c:pt>
                      <c:pt idx="21">
                        <c:v>-159</c:v>
                      </c:pt>
                      <c:pt idx="22">
                        <c:v>-158</c:v>
                      </c:pt>
                      <c:pt idx="23">
                        <c:v>-157</c:v>
                      </c:pt>
                      <c:pt idx="24">
                        <c:v>-156</c:v>
                      </c:pt>
                      <c:pt idx="25">
                        <c:v>-155</c:v>
                      </c:pt>
                      <c:pt idx="26">
                        <c:v>-154</c:v>
                      </c:pt>
                      <c:pt idx="27">
                        <c:v>-153</c:v>
                      </c:pt>
                      <c:pt idx="28">
                        <c:v>-152</c:v>
                      </c:pt>
                      <c:pt idx="29">
                        <c:v>-151</c:v>
                      </c:pt>
                      <c:pt idx="30">
                        <c:v>-150</c:v>
                      </c:pt>
                      <c:pt idx="31">
                        <c:v>-149</c:v>
                      </c:pt>
                      <c:pt idx="32">
                        <c:v>-148</c:v>
                      </c:pt>
                      <c:pt idx="33">
                        <c:v>-147</c:v>
                      </c:pt>
                      <c:pt idx="34">
                        <c:v>-146</c:v>
                      </c:pt>
                      <c:pt idx="35">
                        <c:v>-145</c:v>
                      </c:pt>
                      <c:pt idx="36">
                        <c:v>-144</c:v>
                      </c:pt>
                      <c:pt idx="37">
                        <c:v>-143</c:v>
                      </c:pt>
                      <c:pt idx="38">
                        <c:v>-142</c:v>
                      </c:pt>
                      <c:pt idx="39">
                        <c:v>-141</c:v>
                      </c:pt>
                      <c:pt idx="40">
                        <c:v>-140</c:v>
                      </c:pt>
                      <c:pt idx="41">
                        <c:v>-139</c:v>
                      </c:pt>
                      <c:pt idx="42">
                        <c:v>-138</c:v>
                      </c:pt>
                      <c:pt idx="43">
                        <c:v>-137</c:v>
                      </c:pt>
                      <c:pt idx="44">
                        <c:v>-136</c:v>
                      </c:pt>
                      <c:pt idx="45">
                        <c:v>-135</c:v>
                      </c:pt>
                      <c:pt idx="46">
                        <c:v>-134</c:v>
                      </c:pt>
                      <c:pt idx="47">
                        <c:v>-133</c:v>
                      </c:pt>
                      <c:pt idx="48">
                        <c:v>-132</c:v>
                      </c:pt>
                      <c:pt idx="49">
                        <c:v>-131</c:v>
                      </c:pt>
                      <c:pt idx="50">
                        <c:v>-130</c:v>
                      </c:pt>
                      <c:pt idx="51">
                        <c:v>-129</c:v>
                      </c:pt>
                      <c:pt idx="52">
                        <c:v>-128</c:v>
                      </c:pt>
                      <c:pt idx="53">
                        <c:v>-127</c:v>
                      </c:pt>
                      <c:pt idx="54">
                        <c:v>-126</c:v>
                      </c:pt>
                      <c:pt idx="55">
                        <c:v>-125</c:v>
                      </c:pt>
                      <c:pt idx="56">
                        <c:v>-124</c:v>
                      </c:pt>
                      <c:pt idx="57">
                        <c:v>-123</c:v>
                      </c:pt>
                      <c:pt idx="58">
                        <c:v>-122</c:v>
                      </c:pt>
                      <c:pt idx="59">
                        <c:v>-121</c:v>
                      </c:pt>
                      <c:pt idx="60">
                        <c:v>-120</c:v>
                      </c:pt>
                      <c:pt idx="61">
                        <c:v>-119</c:v>
                      </c:pt>
                      <c:pt idx="62">
                        <c:v>-118</c:v>
                      </c:pt>
                      <c:pt idx="63">
                        <c:v>-117</c:v>
                      </c:pt>
                      <c:pt idx="64">
                        <c:v>-116</c:v>
                      </c:pt>
                      <c:pt idx="65">
                        <c:v>-115</c:v>
                      </c:pt>
                      <c:pt idx="66">
                        <c:v>-114</c:v>
                      </c:pt>
                      <c:pt idx="67">
                        <c:v>-113</c:v>
                      </c:pt>
                      <c:pt idx="68">
                        <c:v>-112</c:v>
                      </c:pt>
                      <c:pt idx="69">
                        <c:v>-111</c:v>
                      </c:pt>
                      <c:pt idx="70">
                        <c:v>-110</c:v>
                      </c:pt>
                      <c:pt idx="71">
                        <c:v>-109</c:v>
                      </c:pt>
                      <c:pt idx="72">
                        <c:v>-108</c:v>
                      </c:pt>
                      <c:pt idx="73">
                        <c:v>-107</c:v>
                      </c:pt>
                      <c:pt idx="74">
                        <c:v>-106</c:v>
                      </c:pt>
                      <c:pt idx="75">
                        <c:v>-105</c:v>
                      </c:pt>
                      <c:pt idx="76">
                        <c:v>-104</c:v>
                      </c:pt>
                      <c:pt idx="77">
                        <c:v>-103</c:v>
                      </c:pt>
                      <c:pt idx="78">
                        <c:v>-102</c:v>
                      </c:pt>
                      <c:pt idx="79">
                        <c:v>-101</c:v>
                      </c:pt>
                      <c:pt idx="80">
                        <c:v>-100</c:v>
                      </c:pt>
                      <c:pt idx="81">
                        <c:v>-99</c:v>
                      </c:pt>
                      <c:pt idx="82">
                        <c:v>-98</c:v>
                      </c:pt>
                      <c:pt idx="83">
                        <c:v>-97</c:v>
                      </c:pt>
                      <c:pt idx="84">
                        <c:v>-96</c:v>
                      </c:pt>
                      <c:pt idx="85">
                        <c:v>-95</c:v>
                      </c:pt>
                      <c:pt idx="86">
                        <c:v>-94</c:v>
                      </c:pt>
                      <c:pt idx="87">
                        <c:v>-93</c:v>
                      </c:pt>
                      <c:pt idx="88">
                        <c:v>-92</c:v>
                      </c:pt>
                      <c:pt idx="89">
                        <c:v>-91</c:v>
                      </c:pt>
                      <c:pt idx="90">
                        <c:v>-90</c:v>
                      </c:pt>
                      <c:pt idx="91">
                        <c:v>-89</c:v>
                      </c:pt>
                      <c:pt idx="92">
                        <c:v>-88</c:v>
                      </c:pt>
                      <c:pt idx="93">
                        <c:v>-87</c:v>
                      </c:pt>
                      <c:pt idx="94">
                        <c:v>-86</c:v>
                      </c:pt>
                      <c:pt idx="95">
                        <c:v>-85</c:v>
                      </c:pt>
                      <c:pt idx="96">
                        <c:v>-84</c:v>
                      </c:pt>
                      <c:pt idx="97">
                        <c:v>-83</c:v>
                      </c:pt>
                      <c:pt idx="98">
                        <c:v>-82</c:v>
                      </c:pt>
                      <c:pt idx="99">
                        <c:v>-81</c:v>
                      </c:pt>
                      <c:pt idx="100">
                        <c:v>-80</c:v>
                      </c:pt>
                      <c:pt idx="101">
                        <c:v>-79</c:v>
                      </c:pt>
                      <c:pt idx="102">
                        <c:v>-78</c:v>
                      </c:pt>
                      <c:pt idx="103">
                        <c:v>-77</c:v>
                      </c:pt>
                      <c:pt idx="104">
                        <c:v>-76</c:v>
                      </c:pt>
                      <c:pt idx="105">
                        <c:v>-75</c:v>
                      </c:pt>
                      <c:pt idx="106">
                        <c:v>-74</c:v>
                      </c:pt>
                      <c:pt idx="107">
                        <c:v>-73</c:v>
                      </c:pt>
                      <c:pt idx="108">
                        <c:v>-72</c:v>
                      </c:pt>
                      <c:pt idx="109">
                        <c:v>-71</c:v>
                      </c:pt>
                      <c:pt idx="110">
                        <c:v>-70</c:v>
                      </c:pt>
                      <c:pt idx="111">
                        <c:v>-69</c:v>
                      </c:pt>
                      <c:pt idx="112">
                        <c:v>-68</c:v>
                      </c:pt>
                      <c:pt idx="113">
                        <c:v>-67</c:v>
                      </c:pt>
                      <c:pt idx="114">
                        <c:v>-66</c:v>
                      </c:pt>
                      <c:pt idx="115">
                        <c:v>-65</c:v>
                      </c:pt>
                      <c:pt idx="116">
                        <c:v>-64</c:v>
                      </c:pt>
                      <c:pt idx="117">
                        <c:v>-63</c:v>
                      </c:pt>
                      <c:pt idx="118">
                        <c:v>-62</c:v>
                      </c:pt>
                      <c:pt idx="119">
                        <c:v>-61</c:v>
                      </c:pt>
                      <c:pt idx="120">
                        <c:v>-60</c:v>
                      </c:pt>
                      <c:pt idx="121">
                        <c:v>-59</c:v>
                      </c:pt>
                      <c:pt idx="122">
                        <c:v>-58</c:v>
                      </c:pt>
                      <c:pt idx="123">
                        <c:v>-57</c:v>
                      </c:pt>
                      <c:pt idx="124">
                        <c:v>-56</c:v>
                      </c:pt>
                      <c:pt idx="125">
                        <c:v>-55</c:v>
                      </c:pt>
                      <c:pt idx="126">
                        <c:v>-54</c:v>
                      </c:pt>
                      <c:pt idx="127">
                        <c:v>-53</c:v>
                      </c:pt>
                      <c:pt idx="128">
                        <c:v>-52</c:v>
                      </c:pt>
                      <c:pt idx="129">
                        <c:v>-51</c:v>
                      </c:pt>
                      <c:pt idx="130">
                        <c:v>-50</c:v>
                      </c:pt>
                      <c:pt idx="131">
                        <c:v>-49</c:v>
                      </c:pt>
                      <c:pt idx="132">
                        <c:v>-48</c:v>
                      </c:pt>
                      <c:pt idx="133">
                        <c:v>-47</c:v>
                      </c:pt>
                      <c:pt idx="134">
                        <c:v>-46</c:v>
                      </c:pt>
                      <c:pt idx="135">
                        <c:v>-45</c:v>
                      </c:pt>
                      <c:pt idx="136">
                        <c:v>-44</c:v>
                      </c:pt>
                      <c:pt idx="137">
                        <c:v>-43</c:v>
                      </c:pt>
                      <c:pt idx="138">
                        <c:v>-42</c:v>
                      </c:pt>
                      <c:pt idx="139">
                        <c:v>-41</c:v>
                      </c:pt>
                      <c:pt idx="140">
                        <c:v>-40</c:v>
                      </c:pt>
                      <c:pt idx="141">
                        <c:v>-39</c:v>
                      </c:pt>
                      <c:pt idx="142">
                        <c:v>-38</c:v>
                      </c:pt>
                      <c:pt idx="143">
                        <c:v>-37</c:v>
                      </c:pt>
                      <c:pt idx="144">
                        <c:v>-36</c:v>
                      </c:pt>
                      <c:pt idx="145">
                        <c:v>-35</c:v>
                      </c:pt>
                      <c:pt idx="146">
                        <c:v>-34</c:v>
                      </c:pt>
                      <c:pt idx="147">
                        <c:v>-33</c:v>
                      </c:pt>
                      <c:pt idx="148">
                        <c:v>-32</c:v>
                      </c:pt>
                      <c:pt idx="149">
                        <c:v>-31</c:v>
                      </c:pt>
                      <c:pt idx="150">
                        <c:v>-30</c:v>
                      </c:pt>
                      <c:pt idx="151">
                        <c:v>-29</c:v>
                      </c:pt>
                      <c:pt idx="152">
                        <c:v>-28</c:v>
                      </c:pt>
                      <c:pt idx="153">
                        <c:v>-27</c:v>
                      </c:pt>
                      <c:pt idx="154">
                        <c:v>-26</c:v>
                      </c:pt>
                      <c:pt idx="155">
                        <c:v>-25</c:v>
                      </c:pt>
                      <c:pt idx="156">
                        <c:v>-24</c:v>
                      </c:pt>
                      <c:pt idx="157">
                        <c:v>-23</c:v>
                      </c:pt>
                      <c:pt idx="158">
                        <c:v>-22</c:v>
                      </c:pt>
                      <c:pt idx="159">
                        <c:v>-21</c:v>
                      </c:pt>
                      <c:pt idx="160">
                        <c:v>-20</c:v>
                      </c:pt>
                      <c:pt idx="161">
                        <c:v>-19</c:v>
                      </c:pt>
                      <c:pt idx="162">
                        <c:v>-18</c:v>
                      </c:pt>
                      <c:pt idx="163">
                        <c:v>-17</c:v>
                      </c:pt>
                      <c:pt idx="164">
                        <c:v>-16</c:v>
                      </c:pt>
                      <c:pt idx="165">
                        <c:v>-15</c:v>
                      </c:pt>
                      <c:pt idx="166">
                        <c:v>-14</c:v>
                      </c:pt>
                      <c:pt idx="167">
                        <c:v>-13</c:v>
                      </c:pt>
                      <c:pt idx="168">
                        <c:v>-12</c:v>
                      </c:pt>
                      <c:pt idx="169">
                        <c:v>-11</c:v>
                      </c:pt>
                      <c:pt idx="170">
                        <c:v>-10</c:v>
                      </c:pt>
                      <c:pt idx="171">
                        <c:v>-9</c:v>
                      </c:pt>
                      <c:pt idx="172">
                        <c:v>-8</c:v>
                      </c:pt>
                      <c:pt idx="173">
                        <c:v>-7</c:v>
                      </c:pt>
                      <c:pt idx="174">
                        <c:v>-6</c:v>
                      </c:pt>
                      <c:pt idx="175">
                        <c:v>-5</c:v>
                      </c:pt>
                      <c:pt idx="176">
                        <c:v>-4</c:v>
                      </c:pt>
                      <c:pt idx="177">
                        <c:v>-3</c:v>
                      </c:pt>
                      <c:pt idx="178">
                        <c:v>-2</c:v>
                      </c:pt>
                      <c:pt idx="179">
                        <c:v>-1</c:v>
                      </c:pt>
                      <c:pt idx="180">
                        <c:v>0</c:v>
                      </c:pt>
                      <c:pt idx="181">
                        <c:v>1</c:v>
                      </c:pt>
                      <c:pt idx="182">
                        <c:v>2</c:v>
                      </c:pt>
                      <c:pt idx="183">
                        <c:v>3</c:v>
                      </c:pt>
                      <c:pt idx="184">
                        <c:v>4</c:v>
                      </c:pt>
                      <c:pt idx="185">
                        <c:v>5</c:v>
                      </c:pt>
                      <c:pt idx="186">
                        <c:v>6</c:v>
                      </c:pt>
                      <c:pt idx="187">
                        <c:v>7</c:v>
                      </c:pt>
                      <c:pt idx="188">
                        <c:v>8</c:v>
                      </c:pt>
                      <c:pt idx="189">
                        <c:v>9</c:v>
                      </c:pt>
                      <c:pt idx="190">
                        <c:v>10</c:v>
                      </c:pt>
                      <c:pt idx="191">
                        <c:v>11</c:v>
                      </c:pt>
                      <c:pt idx="192">
                        <c:v>12</c:v>
                      </c:pt>
                      <c:pt idx="193">
                        <c:v>13</c:v>
                      </c:pt>
                      <c:pt idx="194">
                        <c:v>14</c:v>
                      </c:pt>
                      <c:pt idx="195">
                        <c:v>15</c:v>
                      </c:pt>
                      <c:pt idx="196">
                        <c:v>16</c:v>
                      </c:pt>
                      <c:pt idx="197">
                        <c:v>17</c:v>
                      </c:pt>
                      <c:pt idx="198">
                        <c:v>18</c:v>
                      </c:pt>
                      <c:pt idx="199">
                        <c:v>19</c:v>
                      </c:pt>
                      <c:pt idx="200">
                        <c:v>20</c:v>
                      </c:pt>
                      <c:pt idx="201">
                        <c:v>21</c:v>
                      </c:pt>
                      <c:pt idx="202">
                        <c:v>22</c:v>
                      </c:pt>
                      <c:pt idx="203">
                        <c:v>23</c:v>
                      </c:pt>
                      <c:pt idx="204">
                        <c:v>24</c:v>
                      </c:pt>
                      <c:pt idx="205">
                        <c:v>25</c:v>
                      </c:pt>
                      <c:pt idx="206">
                        <c:v>26</c:v>
                      </c:pt>
                      <c:pt idx="207">
                        <c:v>27</c:v>
                      </c:pt>
                      <c:pt idx="208">
                        <c:v>28</c:v>
                      </c:pt>
                      <c:pt idx="209">
                        <c:v>29</c:v>
                      </c:pt>
                      <c:pt idx="210">
                        <c:v>30</c:v>
                      </c:pt>
                      <c:pt idx="211">
                        <c:v>31</c:v>
                      </c:pt>
                      <c:pt idx="212">
                        <c:v>32</c:v>
                      </c:pt>
                      <c:pt idx="213">
                        <c:v>33</c:v>
                      </c:pt>
                      <c:pt idx="214">
                        <c:v>34</c:v>
                      </c:pt>
                      <c:pt idx="215">
                        <c:v>35</c:v>
                      </c:pt>
                      <c:pt idx="216">
                        <c:v>36</c:v>
                      </c:pt>
                      <c:pt idx="217">
                        <c:v>37</c:v>
                      </c:pt>
                      <c:pt idx="218">
                        <c:v>38</c:v>
                      </c:pt>
                      <c:pt idx="219">
                        <c:v>39</c:v>
                      </c:pt>
                      <c:pt idx="220">
                        <c:v>40</c:v>
                      </c:pt>
                      <c:pt idx="221">
                        <c:v>41</c:v>
                      </c:pt>
                      <c:pt idx="222">
                        <c:v>42</c:v>
                      </c:pt>
                      <c:pt idx="223">
                        <c:v>43</c:v>
                      </c:pt>
                      <c:pt idx="224">
                        <c:v>44</c:v>
                      </c:pt>
                      <c:pt idx="225">
                        <c:v>45</c:v>
                      </c:pt>
                      <c:pt idx="226">
                        <c:v>46</c:v>
                      </c:pt>
                      <c:pt idx="227">
                        <c:v>47</c:v>
                      </c:pt>
                      <c:pt idx="228">
                        <c:v>48</c:v>
                      </c:pt>
                      <c:pt idx="229">
                        <c:v>49</c:v>
                      </c:pt>
                      <c:pt idx="230">
                        <c:v>50</c:v>
                      </c:pt>
                      <c:pt idx="231">
                        <c:v>51</c:v>
                      </c:pt>
                      <c:pt idx="232">
                        <c:v>52</c:v>
                      </c:pt>
                      <c:pt idx="233">
                        <c:v>53</c:v>
                      </c:pt>
                      <c:pt idx="234">
                        <c:v>54</c:v>
                      </c:pt>
                      <c:pt idx="235">
                        <c:v>55</c:v>
                      </c:pt>
                      <c:pt idx="236">
                        <c:v>56</c:v>
                      </c:pt>
                      <c:pt idx="237">
                        <c:v>57</c:v>
                      </c:pt>
                      <c:pt idx="238">
                        <c:v>58</c:v>
                      </c:pt>
                      <c:pt idx="239">
                        <c:v>59</c:v>
                      </c:pt>
                      <c:pt idx="240">
                        <c:v>60</c:v>
                      </c:pt>
                      <c:pt idx="241">
                        <c:v>61</c:v>
                      </c:pt>
                      <c:pt idx="242">
                        <c:v>62</c:v>
                      </c:pt>
                      <c:pt idx="243">
                        <c:v>63</c:v>
                      </c:pt>
                      <c:pt idx="244">
                        <c:v>64</c:v>
                      </c:pt>
                      <c:pt idx="245">
                        <c:v>65</c:v>
                      </c:pt>
                      <c:pt idx="246">
                        <c:v>66</c:v>
                      </c:pt>
                      <c:pt idx="247">
                        <c:v>67</c:v>
                      </c:pt>
                      <c:pt idx="248">
                        <c:v>68</c:v>
                      </c:pt>
                      <c:pt idx="249">
                        <c:v>69</c:v>
                      </c:pt>
                      <c:pt idx="250">
                        <c:v>70</c:v>
                      </c:pt>
                      <c:pt idx="251">
                        <c:v>71</c:v>
                      </c:pt>
                      <c:pt idx="252">
                        <c:v>72</c:v>
                      </c:pt>
                      <c:pt idx="253">
                        <c:v>73</c:v>
                      </c:pt>
                      <c:pt idx="254">
                        <c:v>74</c:v>
                      </c:pt>
                      <c:pt idx="255">
                        <c:v>75</c:v>
                      </c:pt>
                      <c:pt idx="256">
                        <c:v>76</c:v>
                      </c:pt>
                      <c:pt idx="257">
                        <c:v>77</c:v>
                      </c:pt>
                      <c:pt idx="258">
                        <c:v>78</c:v>
                      </c:pt>
                      <c:pt idx="259">
                        <c:v>79</c:v>
                      </c:pt>
                      <c:pt idx="260">
                        <c:v>80</c:v>
                      </c:pt>
                      <c:pt idx="261">
                        <c:v>81</c:v>
                      </c:pt>
                      <c:pt idx="262">
                        <c:v>82</c:v>
                      </c:pt>
                      <c:pt idx="263">
                        <c:v>83</c:v>
                      </c:pt>
                      <c:pt idx="264">
                        <c:v>84</c:v>
                      </c:pt>
                      <c:pt idx="265">
                        <c:v>85</c:v>
                      </c:pt>
                      <c:pt idx="266">
                        <c:v>86</c:v>
                      </c:pt>
                      <c:pt idx="267">
                        <c:v>87</c:v>
                      </c:pt>
                      <c:pt idx="268">
                        <c:v>88</c:v>
                      </c:pt>
                      <c:pt idx="269">
                        <c:v>89</c:v>
                      </c:pt>
                      <c:pt idx="270">
                        <c:v>90</c:v>
                      </c:pt>
                      <c:pt idx="271">
                        <c:v>91</c:v>
                      </c:pt>
                      <c:pt idx="272">
                        <c:v>92</c:v>
                      </c:pt>
                      <c:pt idx="273">
                        <c:v>93</c:v>
                      </c:pt>
                      <c:pt idx="274">
                        <c:v>94</c:v>
                      </c:pt>
                      <c:pt idx="275">
                        <c:v>95</c:v>
                      </c:pt>
                      <c:pt idx="276">
                        <c:v>96</c:v>
                      </c:pt>
                      <c:pt idx="277">
                        <c:v>97</c:v>
                      </c:pt>
                      <c:pt idx="278">
                        <c:v>98</c:v>
                      </c:pt>
                      <c:pt idx="279">
                        <c:v>99</c:v>
                      </c:pt>
                      <c:pt idx="280">
                        <c:v>100</c:v>
                      </c:pt>
                      <c:pt idx="281">
                        <c:v>101</c:v>
                      </c:pt>
                      <c:pt idx="282">
                        <c:v>102</c:v>
                      </c:pt>
                      <c:pt idx="283">
                        <c:v>103</c:v>
                      </c:pt>
                      <c:pt idx="284">
                        <c:v>104</c:v>
                      </c:pt>
                      <c:pt idx="285">
                        <c:v>105</c:v>
                      </c:pt>
                      <c:pt idx="286">
                        <c:v>106</c:v>
                      </c:pt>
                      <c:pt idx="287">
                        <c:v>107</c:v>
                      </c:pt>
                      <c:pt idx="288">
                        <c:v>108</c:v>
                      </c:pt>
                      <c:pt idx="289">
                        <c:v>109</c:v>
                      </c:pt>
                      <c:pt idx="290">
                        <c:v>110</c:v>
                      </c:pt>
                      <c:pt idx="291">
                        <c:v>111</c:v>
                      </c:pt>
                      <c:pt idx="292">
                        <c:v>112</c:v>
                      </c:pt>
                      <c:pt idx="293">
                        <c:v>113</c:v>
                      </c:pt>
                      <c:pt idx="294">
                        <c:v>114</c:v>
                      </c:pt>
                      <c:pt idx="295">
                        <c:v>115</c:v>
                      </c:pt>
                      <c:pt idx="296">
                        <c:v>116</c:v>
                      </c:pt>
                      <c:pt idx="297">
                        <c:v>117</c:v>
                      </c:pt>
                      <c:pt idx="298">
                        <c:v>118</c:v>
                      </c:pt>
                      <c:pt idx="299">
                        <c:v>119</c:v>
                      </c:pt>
                      <c:pt idx="300">
                        <c:v>120</c:v>
                      </c:pt>
                      <c:pt idx="301">
                        <c:v>121</c:v>
                      </c:pt>
                      <c:pt idx="302">
                        <c:v>122</c:v>
                      </c:pt>
                      <c:pt idx="303">
                        <c:v>123</c:v>
                      </c:pt>
                      <c:pt idx="304">
                        <c:v>124</c:v>
                      </c:pt>
                      <c:pt idx="305">
                        <c:v>125</c:v>
                      </c:pt>
                      <c:pt idx="306">
                        <c:v>126</c:v>
                      </c:pt>
                      <c:pt idx="307">
                        <c:v>127</c:v>
                      </c:pt>
                      <c:pt idx="308">
                        <c:v>128</c:v>
                      </c:pt>
                      <c:pt idx="309">
                        <c:v>129</c:v>
                      </c:pt>
                      <c:pt idx="310">
                        <c:v>130</c:v>
                      </c:pt>
                      <c:pt idx="311">
                        <c:v>131</c:v>
                      </c:pt>
                      <c:pt idx="312">
                        <c:v>132</c:v>
                      </c:pt>
                      <c:pt idx="313">
                        <c:v>133</c:v>
                      </c:pt>
                      <c:pt idx="314">
                        <c:v>134</c:v>
                      </c:pt>
                      <c:pt idx="315">
                        <c:v>135</c:v>
                      </c:pt>
                      <c:pt idx="316">
                        <c:v>136</c:v>
                      </c:pt>
                      <c:pt idx="317">
                        <c:v>137</c:v>
                      </c:pt>
                      <c:pt idx="318">
                        <c:v>138</c:v>
                      </c:pt>
                      <c:pt idx="319">
                        <c:v>139</c:v>
                      </c:pt>
                      <c:pt idx="320">
                        <c:v>140</c:v>
                      </c:pt>
                      <c:pt idx="321">
                        <c:v>141</c:v>
                      </c:pt>
                      <c:pt idx="322">
                        <c:v>142</c:v>
                      </c:pt>
                      <c:pt idx="323">
                        <c:v>143</c:v>
                      </c:pt>
                      <c:pt idx="324">
                        <c:v>144</c:v>
                      </c:pt>
                      <c:pt idx="325">
                        <c:v>145</c:v>
                      </c:pt>
                      <c:pt idx="326">
                        <c:v>146</c:v>
                      </c:pt>
                      <c:pt idx="327">
                        <c:v>147</c:v>
                      </c:pt>
                      <c:pt idx="328">
                        <c:v>148</c:v>
                      </c:pt>
                      <c:pt idx="329">
                        <c:v>149</c:v>
                      </c:pt>
                      <c:pt idx="330">
                        <c:v>150</c:v>
                      </c:pt>
                      <c:pt idx="331">
                        <c:v>151</c:v>
                      </c:pt>
                      <c:pt idx="332">
                        <c:v>152</c:v>
                      </c:pt>
                      <c:pt idx="333">
                        <c:v>153</c:v>
                      </c:pt>
                      <c:pt idx="334">
                        <c:v>154</c:v>
                      </c:pt>
                      <c:pt idx="335">
                        <c:v>155</c:v>
                      </c:pt>
                      <c:pt idx="336">
                        <c:v>156</c:v>
                      </c:pt>
                      <c:pt idx="337">
                        <c:v>157</c:v>
                      </c:pt>
                      <c:pt idx="338">
                        <c:v>158</c:v>
                      </c:pt>
                      <c:pt idx="339">
                        <c:v>159</c:v>
                      </c:pt>
                      <c:pt idx="340">
                        <c:v>160</c:v>
                      </c:pt>
                      <c:pt idx="341">
                        <c:v>161</c:v>
                      </c:pt>
                      <c:pt idx="342">
                        <c:v>162</c:v>
                      </c:pt>
                      <c:pt idx="343">
                        <c:v>163</c:v>
                      </c:pt>
                      <c:pt idx="344">
                        <c:v>164</c:v>
                      </c:pt>
                      <c:pt idx="345">
                        <c:v>165</c:v>
                      </c:pt>
                      <c:pt idx="346">
                        <c:v>166</c:v>
                      </c:pt>
                      <c:pt idx="347">
                        <c:v>167</c:v>
                      </c:pt>
                      <c:pt idx="348">
                        <c:v>168</c:v>
                      </c:pt>
                      <c:pt idx="349">
                        <c:v>169</c:v>
                      </c:pt>
                      <c:pt idx="350">
                        <c:v>170</c:v>
                      </c:pt>
                      <c:pt idx="351">
                        <c:v>171</c:v>
                      </c:pt>
                      <c:pt idx="352">
                        <c:v>172</c:v>
                      </c:pt>
                      <c:pt idx="353">
                        <c:v>173</c:v>
                      </c:pt>
                      <c:pt idx="354">
                        <c:v>174</c:v>
                      </c:pt>
                      <c:pt idx="355">
                        <c:v>175</c:v>
                      </c:pt>
                      <c:pt idx="356">
                        <c:v>176</c:v>
                      </c:pt>
                      <c:pt idx="357">
                        <c:v>177</c:v>
                      </c:pt>
                      <c:pt idx="358">
                        <c:v>178</c:v>
                      </c:pt>
                      <c:pt idx="359">
                        <c:v>179</c:v>
                      </c:pt>
                      <c:pt idx="360">
                        <c:v>180</c:v>
                      </c:pt>
                    </c:numCache>
                  </c:numRef>
                </c:xVal>
                <c:yVal>
                  <c:numRef>
                    <c:extLst xmlns:c15="http://schemas.microsoft.com/office/drawing/2012/chart">
                      <c:ext xmlns:c15="http://schemas.microsoft.com/office/drawing/2012/chart" uri="{02D57815-91ED-43cb-92C2-25804820EDAC}">
                        <c15:formulaRef>
                          <c15:sqref>'Polytropic Index Model'!$V$4:$V$364</c15:sqref>
                        </c15:formulaRef>
                      </c:ext>
                    </c:extLst>
                    <c:numCache>
                      <c:formatCode>0.000</c:formatCode>
                      <c:ptCount val="361"/>
                      <c:pt idx="0">
                        <c:v>0</c:v>
                      </c:pt>
                      <c:pt idx="1">
                        <c:v>-8.3364847546163254</c:v>
                      </c:pt>
                      <c:pt idx="2">
                        <c:v>16.946816993139372</c:v>
                      </c:pt>
                      <c:pt idx="3">
                        <c:v>8.2036799709688033</c:v>
                      </c:pt>
                      <c:pt idx="4">
                        <c:v>-3.6412434262886908</c:v>
                      </c:pt>
                      <c:pt idx="5">
                        <c:v>6.9439467683034772</c:v>
                      </c:pt>
                      <c:pt idx="6">
                        <c:v>-1.5473903298266647</c:v>
                      </c:pt>
                      <c:pt idx="7">
                        <c:v>1.0913663163306644</c:v>
                      </c:pt>
                      <c:pt idx="8">
                        <c:v>1.1988699529846307</c:v>
                      </c:pt>
                      <c:pt idx="9">
                        <c:v>2.1905548508752664</c:v>
                      </c:pt>
                      <c:pt idx="10">
                        <c:v>1.4878466577152986E-3</c:v>
                      </c:pt>
                      <c:pt idx="11">
                        <c:v>2.1490877810667941</c:v>
                      </c:pt>
                      <c:pt idx="12">
                        <c:v>0.27867633825775429</c:v>
                      </c:pt>
                      <c:pt idx="13">
                        <c:v>1.9894935988740099</c:v>
                      </c:pt>
                      <c:pt idx="14">
                        <c:v>0.46150408743984883</c:v>
                      </c:pt>
                      <c:pt idx="15">
                        <c:v>2.3787981859458096</c:v>
                      </c:pt>
                      <c:pt idx="16">
                        <c:v>0.61867227743881559</c:v>
                      </c:pt>
                      <c:pt idx="17">
                        <c:v>1.6719431288174731</c:v>
                      </c:pt>
                      <c:pt idx="18">
                        <c:v>0.87159363006658985</c:v>
                      </c:pt>
                      <c:pt idx="19">
                        <c:v>1.4875385725588843</c:v>
                      </c:pt>
                      <c:pt idx="20">
                        <c:v>0.62106270633253058</c:v>
                      </c:pt>
                      <c:pt idx="21">
                        <c:v>1.2346625774765148</c:v>
                      </c:pt>
                      <c:pt idx="22">
                        <c:v>1.9347740081023503</c:v>
                      </c:pt>
                      <c:pt idx="23">
                        <c:v>0.79535745038383043</c:v>
                      </c:pt>
                      <c:pt idx="24">
                        <c:v>1.3678995360879742</c:v>
                      </c:pt>
                      <c:pt idx="25">
                        <c:v>1.2086469396330082</c:v>
                      </c:pt>
                      <c:pt idx="26">
                        <c:v>1.3087128060799538</c:v>
                      </c:pt>
                      <c:pt idx="27">
                        <c:v>1.5176561218076108</c:v>
                      </c:pt>
                      <c:pt idx="28">
                        <c:v>0.77088170034134651</c:v>
                      </c:pt>
                      <c:pt idx="29">
                        <c:v>1.6938310355811024</c:v>
                      </c:pt>
                      <c:pt idx="30">
                        <c:v>1.2184844435180451</c:v>
                      </c:pt>
                      <c:pt idx="31">
                        <c:v>1.5727717917706614</c:v>
                      </c:pt>
                      <c:pt idx="32">
                        <c:v>1.2374260709328477</c:v>
                      </c:pt>
                      <c:pt idx="33">
                        <c:v>1.633395800346809</c:v>
                      </c:pt>
                      <c:pt idx="34">
                        <c:v>1.1535491132669038</c:v>
                      </c:pt>
                      <c:pt idx="35">
                        <c:v>1.1701188595229433</c:v>
                      </c:pt>
                      <c:pt idx="36">
                        <c:v>1.3815140862217588</c:v>
                      </c:pt>
                      <c:pt idx="37">
                        <c:v>1.2398792830305401</c:v>
                      </c:pt>
                      <c:pt idx="38">
                        <c:v>1.2427258422934535</c:v>
                      </c:pt>
                      <c:pt idx="39">
                        <c:v>1.3517544354176187</c:v>
                      </c:pt>
                      <c:pt idx="40">
                        <c:v>1.2159189112019606</c:v>
                      </c:pt>
                      <c:pt idx="41">
                        <c:v>1.3097046381238835</c:v>
                      </c:pt>
                      <c:pt idx="42">
                        <c:v>1.3096615840688759</c:v>
                      </c:pt>
                      <c:pt idx="43">
                        <c:v>1.6277092568846592</c:v>
                      </c:pt>
                      <c:pt idx="44">
                        <c:v>1.1992207740705119</c:v>
                      </c:pt>
                      <c:pt idx="45">
                        <c:v>1.3865976652800116</c:v>
                      </c:pt>
                      <c:pt idx="46">
                        <c:v>1.5599496134663049</c:v>
                      </c:pt>
                      <c:pt idx="47">
                        <c:v>0.9946718617044944</c:v>
                      </c:pt>
                      <c:pt idx="48">
                        <c:v>1.1885607049318616</c:v>
                      </c:pt>
                      <c:pt idx="49">
                        <c:v>1.6510031640820013</c:v>
                      </c:pt>
                      <c:pt idx="50">
                        <c:v>1.2459984230183447</c:v>
                      </c:pt>
                      <c:pt idx="51">
                        <c:v>1.3052509473369447</c:v>
                      </c:pt>
                      <c:pt idx="52">
                        <c:v>1.5125924067607326</c:v>
                      </c:pt>
                      <c:pt idx="53">
                        <c:v>1.1488173254420824</c:v>
                      </c:pt>
                      <c:pt idx="54">
                        <c:v>1.6738889539199715</c:v>
                      </c:pt>
                      <c:pt idx="55">
                        <c:v>1.2888505658854779</c:v>
                      </c:pt>
                      <c:pt idx="56">
                        <c:v>1.2821979566587078</c:v>
                      </c:pt>
                      <c:pt idx="57">
                        <c:v>1.2823676718060297</c:v>
                      </c:pt>
                      <c:pt idx="58">
                        <c:v>1.186283295795755</c:v>
                      </c:pt>
                      <c:pt idx="59">
                        <c:v>1.0022631084730782</c:v>
                      </c:pt>
                      <c:pt idx="60">
                        <c:v>1.7173288510286342</c:v>
                      </c:pt>
                      <c:pt idx="61">
                        <c:v>1.0920344003224554</c:v>
                      </c:pt>
                      <c:pt idx="62">
                        <c:v>1.5637414852885583</c:v>
                      </c:pt>
                      <c:pt idx="63">
                        <c:v>1.7764527696304007</c:v>
                      </c:pt>
                      <c:pt idx="64">
                        <c:v>0.7424985522142582</c:v>
                      </c:pt>
                      <c:pt idx="65">
                        <c:v>1.269277249139305</c:v>
                      </c:pt>
                      <c:pt idx="66">
                        <c:v>1.5529336208988995</c:v>
                      </c:pt>
                      <c:pt idx="67">
                        <c:v>1.2352529185794385</c:v>
                      </c:pt>
                      <c:pt idx="68">
                        <c:v>1.5102568228182323</c:v>
                      </c:pt>
                      <c:pt idx="69">
                        <c:v>1.344921650628176</c:v>
                      </c:pt>
                      <c:pt idx="70">
                        <c:v>1.40617281107915</c:v>
                      </c:pt>
                      <c:pt idx="71">
                        <c:v>1.0473647912195836</c:v>
                      </c:pt>
                      <c:pt idx="72">
                        <c:v>1.3930987255224432</c:v>
                      </c:pt>
                      <c:pt idx="73">
                        <c:v>1.4304109301611481</c:v>
                      </c:pt>
                      <c:pt idx="74">
                        <c:v>1.3990106508098172</c:v>
                      </c:pt>
                      <c:pt idx="75">
                        <c:v>1.1775730591587807</c:v>
                      </c:pt>
                      <c:pt idx="76">
                        <c:v>1.4611774950768841</c:v>
                      </c:pt>
                      <c:pt idx="77">
                        <c:v>1.2290463726069902</c:v>
                      </c:pt>
                      <c:pt idx="78">
                        <c:v>1.297244835006728</c:v>
                      </c:pt>
                      <c:pt idx="79">
                        <c:v>1.3903319543599901</c:v>
                      </c:pt>
                      <c:pt idx="80">
                        <c:v>1.2906678912794936</c:v>
                      </c:pt>
                      <c:pt idx="81">
                        <c:v>1.4290956772635262</c:v>
                      </c:pt>
                      <c:pt idx="82">
                        <c:v>1.2799476788046023</c:v>
                      </c:pt>
                      <c:pt idx="83">
                        <c:v>1.2674993660203457</c:v>
                      </c:pt>
                      <c:pt idx="84">
                        <c:v>1.3943957949164714</c:v>
                      </c:pt>
                      <c:pt idx="85">
                        <c:v>1.270610288921344</c:v>
                      </c:pt>
                      <c:pt idx="86">
                        <c:v>1.3129366863124086</c:v>
                      </c:pt>
                      <c:pt idx="87">
                        <c:v>1.3003114778633129</c:v>
                      </c:pt>
                      <c:pt idx="88">
                        <c:v>1.4322121728037418</c:v>
                      </c:pt>
                      <c:pt idx="89">
                        <c:v>1.2991960321444076</c:v>
                      </c:pt>
                      <c:pt idx="90">
                        <c:v>1.3002672589151762</c:v>
                      </c:pt>
                      <c:pt idx="91">
                        <c:v>1.2538255999014607</c:v>
                      </c:pt>
                      <c:pt idx="92">
                        <c:v>1.3107300912940714</c:v>
                      </c:pt>
                      <c:pt idx="93">
                        <c:v>1.3377199918091569</c:v>
                      </c:pt>
                      <c:pt idx="94">
                        <c:v>1.3192572127654314</c:v>
                      </c:pt>
                      <c:pt idx="95">
                        <c:v>1.2875321890671749</c:v>
                      </c:pt>
                      <c:pt idx="96">
                        <c:v>1.2775006851366899</c:v>
                      </c:pt>
                      <c:pt idx="97">
                        <c:v>1.312437293719924</c:v>
                      </c:pt>
                      <c:pt idx="98">
                        <c:v>1.4359705720990672</c:v>
                      </c:pt>
                      <c:pt idx="99">
                        <c:v>1.2973602650446623</c:v>
                      </c:pt>
                      <c:pt idx="100">
                        <c:v>1.2794428190146447</c:v>
                      </c:pt>
                      <c:pt idx="101">
                        <c:v>1.2705826415449655</c:v>
                      </c:pt>
                      <c:pt idx="102">
                        <c:v>1.3073473995675675</c:v>
                      </c:pt>
                      <c:pt idx="103">
                        <c:v>1.2801875475749012</c:v>
                      </c:pt>
                      <c:pt idx="104">
                        <c:v>1.2994090306252197</c:v>
                      </c:pt>
                      <c:pt idx="105">
                        <c:v>1.3223835442989593</c:v>
                      </c:pt>
                      <c:pt idx="106">
                        <c:v>1.3528182471503776</c:v>
                      </c:pt>
                      <c:pt idx="107">
                        <c:v>1.3113652936105518</c:v>
                      </c:pt>
                      <c:pt idx="108">
                        <c:v>1.2499899744285283</c:v>
                      </c:pt>
                      <c:pt idx="109">
                        <c:v>1.3098310715127852</c:v>
                      </c:pt>
                      <c:pt idx="110">
                        <c:v>1.3289988860748623</c:v>
                      </c:pt>
                      <c:pt idx="111">
                        <c:v>1.3796607703309365</c:v>
                      </c:pt>
                      <c:pt idx="112">
                        <c:v>1.2562055069744351</c:v>
                      </c:pt>
                      <c:pt idx="113">
                        <c:v>1.3582106826811204</c:v>
                      </c:pt>
                      <c:pt idx="114">
                        <c:v>1.2551833197790325</c:v>
                      </c:pt>
                      <c:pt idx="115">
                        <c:v>1.3241788140032622</c:v>
                      </c:pt>
                      <c:pt idx="116">
                        <c:v>1.3152269707069224</c:v>
                      </c:pt>
                      <c:pt idx="117">
                        <c:v>1.3158849544401001</c:v>
                      </c:pt>
                      <c:pt idx="118">
                        <c:v>1.3781308577622668</c:v>
                      </c:pt>
                      <c:pt idx="119">
                        <c:v>1.3054503551232681</c:v>
                      </c:pt>
                      <c:pt idx="120">
                        <c:v>1.2653666848226157</c:v>
                      </c:pt>
                      <c:pt idx="121">
                        <c:v>1.2761092993416339</c:v>
                      </c:pt>
                      <c:pt idx="122">
                        <c:v>1.336006216000508</c:v>
                      </c:pt>
                      <c:pt idx="123">
                        <c:v>1.3968822082033425</c:v>
                      </c:pt>
                      <c:pt idx="124">
                        <c:v>1.285604113357447</c:v>
                      </c:pt>
                      <c:pt idx="125">
                        <c:v>1.2795444970799998</c:v>
                      </c:pt>
                      <c:pt idx="126">
                        <c:v>1.2933869796253712</c:v>
                      </c:pt>
                      <c:pt idx="127">
                        <c:v>1.3240092419076501</c:v>
                      </c:pt>
                      <c:pt idx="128">
                        <c:v>1.3517437203354155</c:v>
                      </c:pt>
                      <c:pt idx="129">
                        <c:v>1.3162111414525053</c:v>
                      </c:pt>
                      <c:pt idx="130">
                        <c:v>1.3089719745609498</c:v>
                      </c:pt>
                      <c:pt idx="131">
                        <c:v>1.2803719342806095</c:v>
                      </c:pt>
                      <c:pt idx="132">
                        <c:v>1.2883702340990193</c:v>
                      </c:pt>
                      <c:pt idx="133">
                        <c:v>1.3365009924915876</c:v>
                      </c:pt>
                      <c:pt idx="134">
                        <c:v>1.2671915699407152</c:v>
                      </c:pt>
                      <c:pt idx="135">
                        <c:v>1.2751804713725103</c:v>
                      </c:pt>
                      <c:pt idx="136">
                        <c:v>1.2492293259220433</c:v>
                      </c:pt>
                      <c:pt idx="137">
                        <c:v>1.3128704367274218</c:v>
                      </c:pt>
                      <c:pt idx="138">
                        <c:v>1.3379130393136529</c:v>
                      </c:pt>
                      <c:pt idx="139">
                        <c:v>1.2708092166984988</c:v>
                      </c:pt>
                      <c:pt idx="140">
                        <c:v>1.2539092958495706</c:v>
                      </c:pt>
                      <c:pt idx="141">
                        <c:v>1.3019577336421353</c:v>
                      </c:pt>
                      <c:pt idx="142">
                        <c:v>1.309621986549955</c:v>
                      </c:pt>
                      <c:pt idx="143">
                        <c:v>1.2830411495190668</c:v>
                      </c:pt>
                      <c:pt idx="144">
                        <c:v>1.2984016816422539</c:v>
                      </c:pt>
                      <c:pt idx="145">
                        <c:v>1.3164296780653966</c:v>
                      </c:pt>
                      <c:pt idx="146">
                        <c:v>1.2433896261686894</c:v>
                      </c:pt>
                      <c:pt idx="147">
                        <c:v>1.3342716103011352</c:v>
                      </c:pt>
                      <c:pt idx="148">
                        <c:v>1.2634336761695213</c:v>
                      </c:pt>
                      <c:pt idx="149">
                        <c:v>1.2606877068616953</c:v>
                      </c:pt>
                      <c:pt idx="150">
                        <c:v>1.2908750175459474</c:v>
                      </c:pt>
                      <c:pt idx="151">
                        <c:v>1.2959049977720716</c:v>
                      </c:pt>
                      <c:pt idx="152">
                        <c:v>1.3055246077490188</c:v>
                      </c:pt>
                      <c:pt idx="153">
                        <c:v>1.2399264290861247</c:v>
                      </c:pt>
                      <c:pt idx="154">
                        <c:v>1.2808365155189578</c:v>
                      </c:pt>
                      <c:pt idx="155">
                        <c:v>1.3045970069565629</c:v>
                      </c:pt>
                      <c:pt idx="156">
                        <c:v>1.2966417220551123</c:v>
                      </c:pt>
                      <c:pt idx="157">
                        <c:v>1.2350499072285395</c:v>
                      </c:pt>
                      <c:pt idx="158">
                        <c:v>1.2798156208301252</c:v>
                      </c:pt>
                      <c:pt idx="159">
                        <c:v>1.2930735553352111</c:v>
                      </c:pt>
                      <c:pt idx="160">
                        <c:v>1.2862108402666976</c:v>
                      </c:pt>
                      <c:pt idx="161">
                        <c:v>1.2498293465295056</c:v>
                      </c:pt>
                      <c:pt idx="162">
                        <c:v>1.2649525670766151</c:v>
                      </c:pt>
                      <c:pt idx="163">
                        <c:v>1.2825845732944239</c:v>
                      </c:pt>
                      <c:pt idx="164">
                        <c:v>1.2792958755178188</c:v>
                      </c:pt>
                      <c:pt idx="165">
                        <c:v>1.2184597190707249</c:v>
                      </c:pt>
                      <c:pt idx="166">
                        <c:v>1.2453238462850784</c:v>
                      </c:pt>
                      <c:pt idx="167">
                        <c:v>1.3226022089762413</c:v>
                      </c:pt>
                      <c:pt idx="168">
                        <c:v>1.2687526817595112</c:v>
                      </c:pt>
                      <c:pt idx="169">
                        <c:v>1.1876977194033638</c:v>
                      </c:pt>
                      <c:pt idx="170">
                        <c:v>1.2982240813722041</c:v>
                      </c:pt>
                      <c:pt idx="171">
                        <c:v>1.306452344373523</c:v>
                      </c:pt>
                      <c:pt idx="172">
                        <c:v>1.1926236662813263</c:v>
                      </c:pt>
                      <c:pt idx="173">
                        <c:v>1.2235329993626558</c:v>
                      </c:pt>
                      <c:pt idx="174">
                        <c:v>1.2674346359043018</c:v>
                      </c:pt>
                      <c:pt idx="175">
                        <c:v>1.2757528841340737</c:v>
                      </c:pt>
                      <c:pt idx="176">
                        <c:v>1.1170242826264438</c:v>
                      </c:pt>
                      <c:pt idx="177">
                        <c:v>1.2187572937356101</c:v>
                      </c:pt>
                      <c:pt idx="178">
                        <c:v>1.3482456020797218</c:v>
                      </c:pt>
                      <c:pt idx="179">
                        <c:v>1.1750627072930702</c:v>
                      </c:pt>
                      <c:pt idx="180">
                        <c:v>0.63089678989902198</c:v>
                      </c:pt>
                      <c:pt idx="181">
                        <c:v>8.4738240057396372E-2</c:v>
                      </c:pt>
                      <c:pt idx="182">
                        <c:v>0.9399986629221917</c:v>
                      </c:pt>
                      <c:pt idx="183">
                        <c:v>1.1002565771595423</c:v>
                      </c:pt>
                      <c:pt idx="184">
                        <c:v>1.1059507815238985</c:v>
                      </c:pt>
                      <c:pt idx="185">
                        <c:v>0.94480733847801401</c:v>
                      </c:pt>
                      <c:pt idx="186">
                        <c:v>1.0241068429736935</c:v>
                      </c:pt>
                      <c:pt idx="187">
                        <c:v>1.0552126198028864</c:v>
                      </c:pt>
                      <c:pt idx="188">
                        <c:v>0.98033618028188607</c:v>
                      </c:pt>
                      <c:pt idx="189">
                        <c:v>0.9490345683929442</c:v>
                      </c:pt>
                      <c:pt idx="190">
                        <c:v>1.0495232107481762</c:v>
                      </c:pt>
                      <c:pt idx="191">
                        <c:v>1.0068592112011008</c:v>
                      </c:pt>
                      <c:pt idx="192">
                        <c:v>1.0091196252632628</c:v>
                      </c:pt>
                      <c:pt idx="193">
                        <c:v>1.0163138102414058</c:v>
                      </c:pt>
                      <c:pt idx="194">
                        <c:v>1.039034295916003</c:v>
                      </c:pt>
                      <c:pt idx="195">
                        <c:v>1.0323413050780839</c:v>
                      </c:pt>
                      <c:pt idx="196">
                        <c:v>1.0235988318291149</c:v>
                      </c:pt>
                      <c:pt idx="197">
                        <c:v>1.0613227254086204</c:v>
                      </c:pt>
                      <c:pt idx="198">
                        <c:v>1.0755672471127047</c:v>
                      </c:pt>
                      <c:pt idx="199">
                        <c:v>1.0652098129941068</c:v>
                      </c:pt>
                      <c:pt idx="200">
                        <c:v>1.1282574207640819</c:v>
                      </c:pt>
                      <c:pt idx="201">
                        <c:v>1.1591222668008001</c:v>
                      </c:pt>
                      <c:pt idx="202">
                        <c:v>1.2011904543656236</c:v>
                      </c:pt>
                      <c:pt idx="203">
                        <c:v>1.223379923835755</c:v>
                      </c:pt>
                      <c:pt idx="204">
                        <c:v>1.2606873521244468</c:v>
                      </c:pt>
                      <c:pt idx="205">
                        <c:v>1.2983490378995248</c:v>
                      </c:pt>
                      <c:pt idx="206">
                        <c:v>1.3189973632733463</c:v>
                      </c:pt>
                      <c:pt idx="207">
                        <c:v>1.337464507442135</c:v>
                      </c:pt>
                      <c:pt idx="208">
                        <c:v>1.3607324532920386</c:v>
                      </c:pt>
                      <c:pt idx="209">
                        <c:v>1.3837388675087594</c:v>
                      </c:pt>
                      <c:pt idx="210">
                        <c:v>1.3897715307574734</c:v>
                      </c:pt>
                      <c:pt idx="211">
                        <c:v>1.3676873540258019</c:v>
                      </c:pt>
                      <c:pt idx="212">
                        <c:v>1.3993190882905382</c:v>
                      </c:pt>
                      <c:pt idx="213">
                        <c:v>1.3895409935010636</c:v>
                      </c:pt>
                      <c:pt idx="214">
                        <c:v>1.3807319752035461</c:v>
                      </c:pt>
                      <c:pt idx="215">
                        <c:v>1.3769358041211668</c:v>
                      </c:pt>
                      <c:pt idx="216">
                        <c:v>1.3623505151470601</c:v>
                      </c:pt>
                      <c:pt idx="217">
                        <c:v>1.3800625136388445</c:v>
                      </c:pt>
                      <c:pt idx="218">
                        <c:v>1.348114806578409</c:v>
                      </c:pt>
                      <c:pt idx="219">
                        <c:v>1.362306388101977</c:v>
                      </c:pt>
                      <c:pt idx="220">
                        <c:v>1.3451675286048146</c:v>
                      </c:pt>
                      <c:pt idx="221">
                        <c:v>1.3499849729257702</c:v>
                      </c:pt>
                      <c:pt idx="222">
                        <c:v>1.3234537514978031</c:v>
                      </c:pt>
                      <c:pt idx="223">
                        <c:v>1.3020100514512019</c:v>
                      </c:pt>
                      <c:pt idx="224">
                        <c:v>1.3147832643903514</c:v>
                      </c:pt>
                      <c:pt idx="225">
                        <c:v>1.311496175602705</c:v>
                      </c:pt>
                      <c:pt idx="226">
                        <c:v>1.3034250169900585</c:v>
                      </c:pt>
                      <c:pt idx="227">
                        <c:v>1.2945514660026247</c:v>
                      </c:pt>
                      <c:pt idx="228">
                        <c:v>1.2922154233056451</c:v>
                      </c:pt>
                      <c:pt idx="229">
                        <c:v>1.303484556731336</c:v>
                      </c:pt>
                      <c:pt idx="230">
                        <c:v>1.3000681649670409</c:v>
                      </c:pt>
                      <c:pt idx="231">
                        <c:v>1.3044194396185269</c:v>
                      </c:pt>
                      <c:pt idx="232">
                        <c:v>1.2702381638283664</c:v>
                      </c:pt>
                      <c:pt idx="233">
                        <c:v>1.2833300358725162</c:v>
                      </c:pt>
                      <c:pt idx="234">
                        <c:v>1.2793374397489676</c:v>
                      </c:pt>
                      <c:pt idx="235">
                        <c:v>1.2637891877443796</c:v>
                      </c:pt>
                      <c:pt idx="236">
                        <c:v>1.2834362819176244</c:v>
                      </c:pt>
                      <c:pt idx="237">
                        <c:v>1.2866501070130378</c:v>
                      </c:pt>
                      <c:pt idx="238">
                        <c:v>1.2871113180513178</c:v>
                      </c:pt>
                      <c:pt idx="239">
                        <c:v>1.2700599552198606</c:v>
                      </c:pt>
                      <c:pt idx="240">
                        <c:v>1.2586290527975139</c:v>
                      </c:pt>
                      <c:pt idx="241">
                        <c:v>1.2609100341192629</c:v>
                      </c:pt>
                      <c:pt idx="242">
                        <c:v>1.2760783150350961</c:v>
                      </c:pt>
                      <c:pt idx="243">
                        <c:v>1.2692103006023667</c:v>
                      </c:pt>
                      <c:pt idx="244">
                        <c:v>1.2938993175088234</c:v>
                      </c:pt>
                      <c:pt idx="245">
                        <c:v>1.2631932089020639</c:v>
                      </c:pt>
                      <c:pt idx="246">
                        <c:v>1.2508249622156939</c:v>
                      </c:pt>
                      <c:pt idx="247">
                        <c:v>1.2683099897524603</c:v>
                      </c:pt>
                      <c:pt idx="248">
                        <c:v>1.2615141438670305</c:v>
                      </c:pt>
                      <c:pt idx="249">
                        <c:v>1.2787165187694944</c:v>
                      </c:pt>
                      <c:pt idx="250">
                        <c:v>1.2932385025292044</c:v>
                      </c:pt>
                      <c:pt idx="251">
                        <c:v>1.2406087967396955</c:v>
                      </c:pt>
                      <c:pt idx="252">
                        <c:v>1.2627968453524547</c:v>
                      </c:pt>
                      <c:pt idx="253">
                        <c:v>1.257342326384562</c:v>
                      </c:pt>
                      <c:pt idx="254">
                        <c:v>1.2315844607883655</c:v>
                      </c:pt>
                      <c:pt idx="255">
                        <c:v>1.2641798357545413</c:v>
                      </c:pt>
                      <c:pt idx="256">
                        <c:v>1.2599079391045835</c:v>
                      </c:pt>
                      <c:pt idx="257">
                        <c:v>1.2690967362028622</c:v>
                      </c:pt>
                      <c:pt idx="258">
                        <c:v>1.2396605627460799</c:v>
                      </c:pt>
                      <c:pt idx="259">
                        <c:v>1.2583347236540365</c:v>
                      </c:pt>
                      <c:pt idx="260">
                        <c:v>1.2193325787035552</c:v>
                      </c:pt>
                      <c:pt idx="261">
                        <c:v>1.2726902610150381</c:v>
                      </c:pt>
                      <c:pt idx="262">
                        <c:v>1.2451500197519085</c:v>
                      </c:pt>
                      <c:pt idx="263">
                        <c:v>1.266133566916934</c:v>
                      </c:pt>
                      <c:pt idx="264">
                        <c:v>1.2646052477357015</c:v>
                      </c:pt>
                      <c:pt idx="265">
                        <c:v>1.2850774646171017</c:v>
                      </c:pt>
                      <c:pt idx="266">
                        <c:v>1.1727579425311572</c:v>
                      </c:pt>
                      <c:pt idx="267">
                        <c:v>1.2783071347829817</c:v>
                      </c:pt>
                      <c:pt idx="268">
                        <c:v>1.2501011209820792</c:v>
                      </c:pt>
                      <c:pt idx="269">
                        <c:v>1.2908642513539106</c:v>
                      </c:pt>
                      <c:pt idx="270">
                        <c:v>1.2515472949285984</c:v>
                      </c:pt>
                      <c:pt idx="271">
                        <c:v>1.2340236509141107</c:v>
                      </c:pt>
                      <c:pt idx="272">
                        <c:v>1.249971481395278</c:v>
                      </c:pt>
                      <c:pt idx="273">
                        <c:v>1.2864501646195037</c:v>
                      </c:pt>
                      <c:pt idx="274">
                        <c:v>1.2570440615564467</c:v>
                      </c:pt>
                      <c:pt idx="275">
                        <c:v>1.263875561359401</c:v>
                      </c:pt>
                      <c:pt idx="276">
                        <c:v>1.2780437114427654</c:v>
                      </c:pt>
                      <c:pt idx="277">
                        <c:v>1.2440904389260261</c:v>
                      </c:pt>
                      <c:pt idx="278">
                        <c:v>1.3109467157960881</c:v>
                      </c:pt>
                      <c:pt idx="279">
                        <c:v>1.2672869117585461</c:v>
                      </c:pt>
                      <c:pt idx="280">
                        <c:v>1.2688134529149713</c:v>
                      </c:pt>
                      <c:pt idx="281">
                        <c:v>1.2658240449229035</c:v>
                      </c:pt>
                      <c:pt idx="282">
                        <c:v>1.2610629738501349</c:v>
                      </c:pt>
                      <c:pt idx="283">
                        <c:v>1.2716033798439212</c:v>
                      </c:pt>
                      <c:pt idx="284">
                        <c:v>1.2592602643069386</c:v>
                      </c:pt>
                      <c:pt idx="285">
                        <c:v>1.29305284634436</c:v>
                      </c:pt>
                      <c:pt idx="286">
                        <c:v>1.2388620583706995</c:v>
                      </c:pt>
                      <c:pt idx="287">
                        <c:v>1.2842686020469773</c:v>
                      </c:pt>
                      <c:pt idx="288">
                        <c:v>1.2970065468872036</c:v>
                      </c:pt>
                      <c:pt idx="289">
                        <c:v>1.2270617807396373</c:v>
                      </c:pt>
                      <c:pt idx="290">
                        <c:v>1.3047551315979806</c:v>
                      </c:pt>
                      <c:pt idx="291">
                        <c:v>1.2938912774511386</c:v>
                      </c:pt>
                      <c:pt idx="292">
                        <c:v>1.2386044956375801</c:v>
                      </c:pt>
                      <c:pt idx="293">
                        <c:v>1.2550918324296427</c:v>
                      </c:pt>
                      <c:pt idx="294">
                        <c:v>1.2942582674695413</c:v>
                      </c:pt>
                      <c:pt idx="295">
                        <c:v>1.262576537195699</c:v>
                      </c:pt>
                      <c:pt idx="296">
                        <c:v>1.2550861582562605</c:v>
                      </c:pt>
                      <c:pt idx="297">
                        <c:v>1.2809559233817402</c:v>
                      </c:pt>
                      <c:pt idx="298">
                        <c:v>1.2741866933401482</c:v>
                      </c:pt>
                      <c:pt idx="299">
                        <c:v>1.2908557180467497</c:v>
                      </c:pt>
                      <c:pt idx="300">
                        <c:v>1.2757031060977484</c:v>
                      </c:pt>
                      <c:pt idx="301">
                        <c:v>1.3022416637011598</c:v>
                      </c:pt>
                      <c:pt idx="302">
                        <c:v>1.2837352979099024</c:v>
                      </c:pt>
                      <c:pt idx="303">
                        <c:v>1.2961604115903564</c:v>
                      </c:pt>
                      <c:pt idx="304">
                        <c:v>1.1999680468287333</c:v>
                      </c:pt>
                      <c:pt idx="305">
                        <c:v>1.3536026877747873</c:v>
                      </c:pt>
                      <c:pt idx="306">
                        <c:v>1.2366041115647368</c:v>
                      </c:pt>
                      <c:pt idx="307">
                        <c:v>1.3424767157465591</c:v>
                      </c:pt>
                      <c:pt idx="308">
                        <c:v>1.2272318830683442</c:v>
                      </c:pt>
                      <c:pt idx="309">
                        <c:v>1.3314296180954093</c:v>
                      </c:pt>
                      <c:pt idx="310">
                        <c:v>1.2387222882716573</c:v>
                      </c:pt>
                      <c:pt idx="311">
                        <c:v>1.341258493586545</c:v>
                      </c:pt>
                      <c:pt idx="312">
                        <c:v>1.303395502614241</c:v>
                      </c:pt>
                      <c:pt idx="313">
                        <c:v>1.3183711082039964</c:v>
                      </c:pt>
                      <c:pt idx="314">
                        <c:v>1.2325773544906538</c:v>
                      </c:pt>
                      <c:pt idx="315">
                        <c:v>1.3087660075194492</c:v>
                      </c:pt>
                      <c:pt idx="316">
                        <c:v>1.1939902721611324</c:v>
                      </c:pt>
                      <c:pt idx="317">
                        <c:v>1.2759970491403165</c:v>
                      </c:pt>
                      <c:pt idx="318">
                        <c:v>1.3828494787833177</c:v>
                      </c:pt>
                      <c:pt idx="319">
                        <c:v>1.242922461204331</c:v>
                      </c:pt>
                      <c:pt idx="320">
                        <c:v>1.395042516439619</c:v>
                      </c:pt>
                      <c:pt idx="321">
                        <c:v>1.2338723216249863</c:v>
                      </c:pt>
                      <c:pt idx="322">
                        <c:v>1.2584321971063155</c:v>
                      </c:pt>
                      <c:pt idx="323">
                        <c:v>1.2913887409536979</c:v>
                      </c:pt>
                      <c:pt idx="324">
                        <c:v>1.3720081365607981</c:v>
                      </c:pt>
                      <c:pt idx="325">
                        <c:v>1.2984828696209874</c:v>
                      </c:pt>
                      <c:pt idx="326">
                        <c:v>1.3678119871168206</c:v>
                      </c:pt>
                      <c:pt idx="327">
                        <c:v>1.4537100974421173</c:v>
                      </c:pt>
                      <c:pt idx="328">
                        <c:v>1.337519597915489</c:v>
                      </c:pt>
                      <c:pt idx="329">
                        <c:v>1.2726791488055373</c:v>
                      </c:pt>
                      <c:pt idx="330">
                        <c:v>1.3533057985148131</c:v>
                      </c:pt>
                      <c:pt idx="331">
                        <c:v>1.4203539213593699</c:v>
                      </c:pt>
                      <c:pt idx="332">
                        <c:v>1.4343988228894482</c:v>
                      </c:pt>
                      <c:pt idx="333">
                        <c:v>1.4633766904784637</c:v>
                      </c:pt>
                      <c:pt idx="334">
                        <c:v>1.2465067807856411</c:v>
                      </c:pt>
                      <c:pt idx="335">
                        <c:v>1.4696558191587696</c:v>
                      </c:pt>
                      <c:pt idx="336">
                        <c:v>1.4110131040797516</c:v>
                      </c:pt>
                      <c:pt idx="337">
                        <c:v>1.4765944451619453</c:v>
                      </c:pt>
                      <c:pt idx="338">
                        <c:v>1.5752496737006954</c:v>
                      </c:pt>
                      <c:pt idx="339">
                        <c:v>1.360426652189997</c:v>
                      </c:pt>
                      <c:pt idx="340">
                        <c:v>1.5616772592511126</c:v>
                      </c:pt>
                      <c:pt idx="341">
                        <c:v>1.5167783311872136</c:v>
                      </c:pt>
                      <c:pt idx="342">
                        <c:v>1.3824873007193177</c:v>
                      </c:pt>
                      <c:pt idx="343">
                        <c:v>1.6257101553495183</c:v>
                      </c:pt>
                      <c:pt idx="344">
                        <c:v>1.3104308983116473</c:v>
                      </c:pt>
                      <c:pt idx="345">
                        <c:v>1.6172197400430508</c:v>
                      </c:pt>
                      <c:pt idx="346">
                        <c:v>1.2920456143251877</c:v>
                      </c:pt>
                      <c:pt idx="347">
                        <c:v>1.6446135275209435</c:v>
                      </c:pt>
                      <c:pt idx="348">
                        <c:v>1.4496693408840189</c:v>
                      </c:pt>
                      <c:pt idx="349">
                        <c:v>1.7728899220990579</c:v>
                      </c:pt>
                      <c:pt idx="350">
                        <c:v>1.8350630188108812</c:v>
                      </c:pt>
                      <c:pt idx="351">
                        <c:v>1.7484264066577486</c:v>
                      </c:pt>
                      <c:pt idx="352">
                        <c:v>1.3406793399642791</c:v>
                      </c:pt>
                      <c:pt idx="353">
                        <c:v>1.8465025464630425</c:v>
                      </c:pt>
                      <c:pt idx="354">
                        <c:v>1.5504960017814873</c:v>
                      </c:pt>
                      <c:pt idx="355">
                        <c:v>2.2365254080486685</c:v>
                      </c:pt>
                      <c:pt idx="356">
                        <c:v>0.68931984866065932</c:v>
                      </c:pt>
                      <c:pt idx="357">
                        <c:v>3.2785193756236533</c:v>
                      </c:pt>
                      <c:pt idx="358">
                        <c:v>2.1176440164764774</c:v>
                      </c:pt>
                      <c:pt idx="359">
                        <c:v>3.8006747865672157</c:v>
                      </c:pt>
                      <c:pt idx="360">
                        <c:v>-2.7024695395192935</c:v>
                      </c:pt>
                    </c:numCache>
                  </c:numRef>
                </c:yVal>
                <c:smooth val="0"/>
                <c:extLst xmlns:c15="http://schemas.microsoft.com/office/drawing/2012/chart">
                  <c:ext xmlns:c16="http://schemas.microsoft.com/office/drawing/2014/chart" uri="{C3380CC4-5D6E-409C-BE32-E72D297353CC}">
                    <c16:uniqueId val="{0000000D-06C5-41CD-A6F1-2A8BDE2B441C}"/>
                  </c:ext>
                </c:extLst>
              </c15:ser>
            </c15:filteredScatterSeries>
            <c15:filteredScatterSeries>
              <c15:ser>
                <c:idx val="12"/>
                <c:order val="12"/>
                <c:tx>
                  <c:strRef>
                    <c:extLst xmlns:c15="http://schemas.microsoft.com/office/drawing/2012/chart">
                      <c:ext xmlns:c15="http://schemas.microsoft.com/office/drawing/2012/chart" uri="{02D57815-91ED-43cb-92C2-25804820EDAC}">
                        <c15:formulaRef>
                          <c15:sqref>'Polytropic Index Model'!$W$3</c15:sqref>
                        </c15:formulaRef>
                      </c:ext>
                    </c:extLst>
                    <c:strCache>
                      <c:ptCount val="1"/>
                      <c:pt idx="0">
                        <c:v>n(s)6000</c:v>
                      </c:pt>
                    </c:strCache>
                  </c:strRef>
                </c:tx>
                <c:spPr>
                  <a:ln w="19050" cap="rnd">
                    <a:solidFill>
                      <a:schemeClr val="accent1">
                        <a:lumMod val="80000"/>
                        <a:lumOff val="20000"/>
                      </a:schemeClr>
                    </a:solidFill>
                    <a:round/>
                  </a:ln>
                  <a:effectLst/>
                </c:spPr>
                <c:marker>
                  <c:symbol val="none"/>
                </c:marker>
                <c:xVal>
                  <c:numRef>
                    <c:extLst xmlns:c15="http://schemas.microsoft.com/office/drawing/2012/chart">
                      <c:ext xmlns:c15="http://schemas.microsoft.com/office/drawing/2012/chart" uri="{02D57815-91ED-43cb-92C2-25804820EDAC}">
                        <c15:formulaRef>
                          <c15:sqref>'Polytropic Index Model'!$B$4:$B$364</c15:sqref>
                        </c15:formulaRef>
                      </c:ext>
                    </c:extLst>
                    <c:numCache>
                      <c:formatCode>General</c:formatCode>
                      <c:ptCount val="361"/>
                      <c:pt idx="0">
                        <c:v>-180</c:v>
                      </c:pt>
                      <c:pt idx="1">
                        <c:v>-179</c:v>
                      </c:pt>
                      <c:pt idx="2">
                        <c:v>-178</c:v>
                      </c:pt>
                      <c:pt idx="3">
                        <c:v>-177</c:v>
                      </c:pt>
                      <c:pt idx="4">
                        <c:v>-176</c:v>
                      </c:pt>
                      <c:pt idx="5">
                        <c:v>-175</c:v>
                      </c:pt>
                      <c:pt idx="6">
                        <c:v>-174</c:v>
                      </c:pt>
                      <c:pt idx="7">
                        <c:v>-173</c:v>
                      </c:pt>
                      <c:pt idx="8">
                        <c:v>-172</c:v>
                      </c:pt>
                      <c:pt idx="9">
                        <c:v>-171</c:v>
                      </c:pt>
                      <c:pt idx="10">
                        <c:v>-170</c:v>
                      </c:pt>
                      <c:pt idx="11">
                        <c:v>-169</c:v>
                      </c:pt>
                      <c:pt idx="12">
                        <c:v>-168</c:v>
                      </c:pt>
                      <c:pt idx="13">
                        <c:v>-167</c:v>
                      </c:pt>
                      <c:pt idx="14">
                        <c:v>-166</c:v>
                      </c:pt>
                      <c:pt idx="15">
                        <c:v>-165</c:v>
                      </c:pt>
                      <c:pt idx="16">
                        <c:v>-164</c:v>
                      </c:pt>
                      <c:pt idx="17">
                        <c:v>-163</c:v>
                      </c:pt>
                      <c:pt idx="18">
                        <c:v>-162</c:v>
                      </c:pt>
                      <c:pt idx="19">
                        <c:v>-161</c:v>
                      </c:pt>
                      <c:pt idx="20">
                        <c:v>-160</c:v>
                      </c:pt>
                      <c:pt idx="21">
                        <c:v>-159</c:v>
                      </c:pt>
                      <c:pt idx="22">
                        <c:v>-158</c:v>
                      </c:pt>
                      <c:pt idx="23">
                        <c:v>-157</c:v>
                      </c:pt>
                      <c:pt idx="24">
                        <c:v>-156</c:v>
                      </c:pt>
                      <c:pt idx="25">
                        <c:v>-155</c:v>
                      </c:pt>
                      <c:pt idx="26">
                        <c:v>-154</c:v>
                      </c:pt>
                      <c:pt idx="27">
                        <c:v>-153</c:v>
                      </c:pt>
                      <c:pt idx="28">
                        <c:v>-152</c:v>
                      </c:pt>
                      <c:pt idx="29">
                        <c:v>-151</c:v>
                      </c:pt>
                      <c:pt idx="30">
                        <c:v>-150</c:v>
                      </c:pt>
                      <c:pt idx="31">
                        <c:v>-149</c:v>
                      </c:pt>
                      <c:pt idx="32">
                        <c:v>-148</c:v>
                      </c:pt>
                      <c:pt idx="33">
                        <c:v>-147</c:v>
                      </c:pt>
                      <c:pt idx="34">
                        <c:v>-146</c:v>
                      </c:pt>
                      <c:pt idx="35">
                        <c:v>-145</c:v>
                      </c:pt>
                      <c:pt idx="36">
                        <c:v>-144</c:v>
                      </c:pt>
                      <c:pt idx="37">
                        <c:v>-143</c:v>
                      </c:pt>
                      <c:pt idx="38">
                        <c:v>-142</c:v>
                      </c:pt>
                      <c:pt idx="39">
                        <c:v>-141</c:v>
                      </c:pt>
                      <c:pt idx="40">
                        <c:v>-140</c:v>
                      </c:pt>
                      <c:pt idx="41">
                        <c:v>-139</c:v>
                      </c:pt>
                      <c:pt idx="42">
                        <c:v>-138</c:v>
                      </c:pt>
                      <c:pt idx="43">
                        <c:v>-137</c:v>
                      </c:pt>
                      <c:pt idx="44">
                        <c:v>-136</c:v>
                      </c:pt>
                      <c:pt idx="45">
                        <c:v>-135</c:v>
                      </c:pt>
                      <c:pt idx="46">
                        <c:v>-134</c:v>
                      </c:pt>
                      <c:pt idx="47">
                        <c:v>-133</c:v>
                      </c:pt>
                      <c:pt idx="48">
                        <c:v>-132</c:v>
                      </c:pt>
                      <c:pt idx="49">
                        <c:v>-131</c:v>
                      </c:pt>
                      <c:pt idx="50">
                        <c:v>-130</c:v>
                      </c:pt>
                      <c:pt idx="51">
                        <c:v>-129</c:v>
                      </c:pt>
                      <c:pt idx="52">
                        <c:v>-128</c:v>
                      </c:pt>
                      <c:pt idx="53">
                        <c:v>-127</c:v>
                      </c:pt>
                      <c:pt idx="54">
                        <c:v>-126</c:v>
                      </c:pt>
                      <c:pt idx="55">
                        <c:v>-125</c:v>
                      </c:pt>
                      <c:pt idx="56">
                        <c:v>-124</c:v>
                      </c:pt>
                      <c:pt idx="57">
                        <c:v>-123</c:v>
                      </c:pt>
                      <c:pt idx="58">
                        <c:v>-122</c:v>
                      </c:pt>
                      <c:pt idx="59">
                        <c:v>-121</c:v>
                      </c:pt>
                      <c:pt idx="60">
                        <c:v>-120</c:v>
                      </c:pt>
                      <c:pt idx="61">
                        <c:v>-119</c:v>
                      </c:pt>
                      <c:pt idx="62">
                        <c:v>-118</c:v>
                      </c:pt>
                      <c:pt idx="63">
                        <c:v>-117</c:v>
                      </c:pt>
                      <c:pt idx="64">
                        <c:v>-116</c:v>
                      </c:pt>
                      <c:pt idx="65">
                        <c:v>-115</c:v>
                      </c:pt>
                      <c:pt idx="66">
                        <c:v>-114</c:v>
                      </c:pt>
                      <c:pt idx="67">
                        <c:v>-113</c:v>
                      </c:pt>
                      <c:pt idx="68">
                        <c:v>-112</c:v>
                      </c:pt>
                      <c:pt idx="69">
                        <c:v>-111</c:v>
                      </c:pt>
                      <c:pt idx="70">
                        <c:v>-110</c:v>
                      </c:pt>
                      <c:pt idx="71">
                        <c:v>-109</c:v>
                      </c:pt>
                      <c:pt idx="72">
                        <c:v>-108</c:v>
                      </c:pt>
                      <c:pt idx="73">
                        <c:v>-107</c:v>
                      </c:pt>
                      <c:pt idx="74">
                        <c:v>-106</c:v>
                      </c:pt>
                      <c:pt idx="75">
                        <c:v>-105</c:v>
                      </c:pt>
                      <c:pt idx="76">
                        <c:v>-104</c:v>
                      </c:pt>
                      <c:pt idx="77">
                        <c:v>-103</c:v>
                      </c:pt>
                      <c:pt idx="78">
                        <c:v>-102</c:v>
                      </c:pt>
                      <c:pt idx="79">
                        <c:v>-101</c:v>
                      </c:pt>
                      <c:pt idx="80">
                        <c:v>-100</c:v>
                      </c:pt>
                      <c:pt idx="81">
                        <c:v>-99</c:v>
                      </c:pt>
                      <c:pt idx="82">
                        <c:v>-98</c:v>
                      </c:pt>
                      <c:pt idx="83">
                        <c:v>-97</c:v>
                      </c:pt>
                      <c:pt idx="84">
                        <c:v>-96</c:v>
                      </c:pt>
                      <c:pt idx="85">
                        <c:v>-95</c:v>
                      </c:pt>
                      <c:pt idx="86">
                        <c:v>-94</c:v>
                      </c:pt>
                      <c:pt idx="87">
                        <c:v>-93</c:v>
                      </c:pt>
                      <c:pt idx="88">
                        <c:v>-92</c:v>
                      </c:pt>
                      <c:pt idx="89">
                        <c:v>-91</c:v>
                      </c:pt>
                      <c:pt idx="90">
                        <c:v>-90</c:v>
                      </c:pt>
                      <c:pt idx="91">
                        <c:v>-89</c:v>
                      </c:pt>
                      <c:pt idx="92">
                        <c:v>-88</c:v>
                      </c:pt>
                      <c:pt idx="93">
                        <c:v>-87</c:v>
                      </c:pt>
                      <c:pt idx="94">
                        <c:v>-86</c:v>
                      </c:pt>
                      <c:pt idx="95">
                        <c:v>-85</c:v>
                      </c:pt>
                      <c:pt idx="96">
                        <c:v>-84</c:v>
                      </c:pt>
                      <c:pt idx="97">
                        <c:v>-83</c:v>
                      </c:pt>
                      <c:pt idx="98">
                        <c:v>-82</c:v>
                      </c:pt>
                      <c:pt idx="99">
                        <c:v>-81</c:v>
                      </c:pt>
                      <c:pt idx="100">
                        <c:v>-80</c:v>
                      </c:pt>
                      <c:pt idx="101">
                        <c:v>-79</c:v>
                      </c:pt>
                      <c:pt idx="102">
                        <c:v>-78</c:v>
                      </c:pt>
                      <c:pt idx="103">
                        <c:v>-77</c:v>
                      </c:pt>
                      <c:pt idx="104">
                        <c:v>-76</c:v>
                      </c:pt>
                      <c:pt idx="105">
                        <c:v>-75</c:v>
                      </c:pt>
                      <c:pt idx="106">
                        <c:v>-74</c:v>
                      </c:pt>
                      <c:pt idx="107">
                        <c:v>-73</c:v>
                      </c:pt>
                      <c:pt idx="108">
                        <c:v>-72</c:v>
                      </c:pt>
                      <c:pt idx="109">
                        <c:v>-71</c:v>
                      </c:pt>
                      <c:pt idx="110">
                        <c:v>-70</c:v>
                      </c:pt>
                      <c:pt idx="111">
                        <c:v>-69</c:v>
                      </c:pt>
                      <c:pt idx="112">
                        <c:v>-68</c:v>
                      </c:pt>
                      <c:pt idx="113">
                        <c:v>-67</c:v>
                      </c:pt>
                      <c:pt idx="114">
                        <c:v>-66</c:v>
                      </c:pt>
                      <c:pt idx="115">
                        <c:v>-65</c:v>
                      </c:pt>
                      <c:pt idx="116">
                        <c:v>-64</c:v>
                      </c:pt>
                      <c:pt idx="117">
                        <c:v>-63</c:v>
                      </c:pt>
                      <c:pt idx="118">
                        <c:v>-62</c:v>
                      </c:pt>
                      <c:pt idx="119">
                        <c:v>-61</c:v>
                      </c:pt>
                      <c:pt idx="120">
                        <c:v>-60</c:v>
                      </c:pt>
                      <c:pt idx="121">
                        <c:v>-59</c:v>
                      </c:pt>
                      <c:pt idx="122">
                        <c:v>-58</c:v>
                      </c:pt>
                      <c:pt idx="123">
                        <c:v>-57</c:v>
                      </c:pt>
                      <c:pt idx="124">
                        <c:v>-56</c:v>
                      </c:pt>
                      <c:pt idx="125">
                        <c:v>-55</c:v>
                      </c:pt>
                      <c:pt idx="126">
                        <c:v>-54</c:v>
                      </c:pt>
                      <c:pt idx="127">
                        <c:v>-53</c:v>
                      </c:pt>
                      <c:pt idx="128">
                        <c:v>-52</c:v>
                      </c:pt>
                      <c:pt idx="129">
                        <c:v>-51</c:v>
                      </c:pt>
                      <c:pt idx="130">
                        <c:v>-50</c:v>
                      </c:pt>
                      <c:pt idx="131">
                        <c:v>-49</c:v>
                      </c:pt>
                      <c:pt idx="132">
                        <c:v>-48</c:v>
                      </c:pt>
                      <c:pt idx="133">
                        <c:v>-47</c:v>
                      </c:pt>
                      <c:pt idx="134">
                        <c:v>-46</c:v>
                      </c:pt>
                      <c:pt idx="135">
                        <c:v>-45</c:v>
                      </c:pt>
                      <c:pt idx="136">
                        <c:v>-44</c:v>
                      </c:pt>
                      <c:pt idx="137">
                        <c:v>-43</c:v>
                      </c:pt>
                      <c:pt idx="138">
                        <c:v>-42</c:v>
                      </c:pt>
                      <c:pt idx="139">
                        <c:v>-41</c:v>
                      </c:pt>
                      <c:pt idx="140">
                        <c:v>-40</c:v>
                      </c:pt>
                      <c:pt idx="141">
                        <c:v>-39</c:v>
                      </c:pt>
                      <c:pt idx="142">
                        <c:v>-38</c:v>
                      </c:pt>
                      <c:pt idx="143">
                        <c:v>-37</c:v>
                      </c:pt>
                      <c:pt idx="144">
                        <c:v>-36</c:v>
                      </c:pt>
                      <c:pt idx="145">
                        <c:v>-35</c:v>
                      </c:pt>
                      <c:pt idx="146">
                        <c:v>-34</c:v>
                      </c:pt>
                      <c:pt idx="147">
                        <c:v>-33</c:v>
                      </c:pt>
                      <c:pt idx="148">
                        <c:v>-32</c:v>
                      </c:pt>
                      <c:pt idx="149">
                        <c:v>-31</c:v>
                      </c:pt>
                      <c:pt idx="150">
                        <c:v>-30</c:v>
                      </c:pt>
                      <c:pt idx="151">
                        <c:v>-29</c:v>
                      </c:pt>
                      <c:pt idx="152">
                        <c:v>-28</c:v>
                      </c:pt>
                      <c:pt idx="153">
                        <c:v>-27</c:v>
                      </c:pt>
                      <c:pt idx="154">
                        <c:v>-26</c:v>
                      </c:pt>
                      <c:pt idx="155">
                        <c:v>-25</c:v>
                      </c:pt>
                      <c:pt idx="156">
                        <c:v>-24</c:v>
                      </c:pt>
                      <c:pt idx="157">
                        <c:v>-23</c:v>
                      </c:pt>
                      <c:pt idx="158">
                        <c:v>-22</c:v>
                      </c:pt>
                      <c:pt idx="159">
                        <c:v>-21</c:v>
                      </c:pt>
                      <c:pt idx="160">
                        <c:v>-20</c:v>
                      </c:pt>
                      <c:pt idx="161">
                        <c:v>-19</c:v>
                      </c:pt>
                      <c:pt idx="162">
                        <c:v>-18</c:v>
                      </c:pt>
                      <c:pt idx="163">
                        <c:v>-17</c:v>
                      </c:pt>
                      <c:pt idx="164">
                        <c:v>-16</c:v>
                      </c:pt>
                      <c:pt idx="165">
                        <c:v>-15</c:v>
                      </c:pt>
                      <c:pt idx="166">
                        <c:v>-14</c:v>
                      </c:pt>
                      <c:pt idx="167">
                        <c:v>-13</c:v>
                      </c:pt>
                      <c:pt idx="168">
                        <c:v>-12</c:v>
                      </c:pt>
                      <c:pt idx="169">
                        <c:v>-11</c:v>
                      </c:pt>
                      <c:pt idx="170">
                        <c:v>-10</c:v>
                      </c:pt>
                      <c:pt idx="171">
                        <c:v>-9</c:v>
                      </c:pt>
                      <c:pt idx="172">
                        <c:v>-8</c:v>
                      </c:pt>
                      <c:pt idx="173">
                        <c:v>-7</c:v>
                      </c:pt>
                      <c:pt idx="174">
                        <c:v>-6</c:v>
                      </c:pt>
                      <c:pt idx="175">
                        <c:v>-5</c:v>
                      </c:pt>
                      <c:pt idx="176">
                        <c:v>-4</c:v>
                      </c:pt>
                      <c:pt idx="177">
                        <c:v>-3</c:v>
                      </c:pt>
                      <c:pt idx="178">
                        <c:v>-2</c:v>
                      </c:pt>
                      <c:pt idx="179">
                        <c:v>-1</c:v>
                      </c:pt>
                      <c:pt idx="180">
                        <c:v>0</c:v>
                      </c:pt>
                      <c:pt idx="181">
                        <c:v>1</c:v>
                      </c:pt>
                      <c:pt idx="182">
                        <c:v>2</c:v>
                      </c:pt>
                      <c:pt idx="183">
                        <c:v>3</c:v>
                      </c:pt>
                      <c:pt idx="184">
                        <c:v>4</c:v>
                      </c:pt>
                      <c:pt idx="185">
                        <c:v>5</c:v>
                      </c:pt>
                      <c:pt idx="186">
                        <c:v>6</c:v>
                      </c:pt>
                      <c:pt idx="187">
                        <c:v>7</c:v>
                      </c:pt>
                      <c:pt idx="188">
                        <c:v>8</c:v>
                      </c:pt>
                      <c:pt idx="189">
                        <c:v>9</c:v>
                      </c:pt>
                      <c:pt idx="190">
                        <c:v>10</c:v>
                      </c:pt>
                      <c:pt idx="191">
                        <c:v>11</c:v>
                      </c:pt>
                      <c:pt idx="192">
                        <c:v>12</c:v>
                      </c:pt>
                      <c:pt idx="193">
                        <c:v>13</c:v>
                      </c:pt>
                      <c:pt idx="194">
                        <c:v>14</c:v>
                      </c:pt>
                      <c:pt idx="195">
                        <c:v>15</c:v>
                      </c:pt>
                      <c:pt idx="196">
                        <c:v>16</c:v>
                      </c:pt>
                      <c:pt idx="197">
                        <c:v>17</c:v>
                      </c:pt>
                      <c:pt idx="198">
                        <c:v>18</c:v>
                      </c:pt>
                      <c:pt idx="199">
                        <c:v>19</c:v>
                      </c:pt>
                      <c:pt idx="200">
                        <c:v>20</c:v>
                      </c:pt>
                      <c:pt idx="201">
                        <c:v>21</c:v>
                      </c:pt>
                      <c:pt idx="202">
                        <c:v>22</c:v>
                      </c:pt>
                      <c:pt idx="203">
                        <c:v>23</c:v>
                      </c:pt>
                      <c:pt idx="204">
                        <c:v>24</c:v>
                      </c:pt>
                      <c:pt idx="205">
                        <c:v>25</c:v>
                      </c:pt>
                      <c:pt idx="206">
                        <c:v>26</c:v>
                      </c:pt>
                      <c:pt idx="207">
                        <c:v>27</c:v>
                      </c:pt>
                      <c:pt idx="208">
                        <c:v>28</c:v>
                      </c:pt>
                      <c:pt idx="209">
                        <c:v>29</c:v>
                      </c:pt>
                      <c:pt idx="210">
                        <c:v>30</c:v>
                      </c:pt>
                      <c:pt idx="211">
                        <c:v>31</c:v>
                      </c:pt>
                      <c:pt idx="212">
                        <c:v>32</c:v>
                      </c:pt>
                      <c:pt idx="213">
                        <c:v>33</c:v>
                      </c:pt>
                      <c:pt idx="214">
                        <c:v>34</c:v>
                      </c:pt>
                      <c:pt idx="215">
                        <c:v>35</c:v>
                      </c:pt>
                      <c:pt idx="216">
                        <c:v>36</c:v>
                      </c:pt>
                      <c:pt idx="217">
                        <c:v>37</c:v>
                      </c:pt>
                      <c:pt idx="218">
                        <c:v>38</c:v>
                      </c:pt>
                      <c:pt idx="219">
                        <c:v>39</c:v>
                      </c:pt>
                      <c:pt idx="220">
                        <c:v>40</c:v>
                      </c:pt>
                      <c:pt idx="221">
                        <c:v>41</c:v>
                      </c:pt>
                      <c:pt idx="222">
                        <c:v>42</c:v>
                      </c:pt>
                      <c:pt idx="223">
                        <c:v>43</c:v>
                      </c:pt>
                      <c:pt idx="224">
                        <c:v>44</c:v>
                      </c:pt>
                      <c:pt idx="225">
                        <c:v>45</c:v>
                      </c:pt>
                      <c:pt idx="226">
                        <c:v>46</c:v>
                      </c:pt>
                      <c:pt idx="227">
                        <c:v>47</c:v>
                      </c:pt>
                      <c:pt idx="228">
                        <c:v>48</c:v>
                      </c:pt>
                      <c:pt idx="229">
                        <c:v>49</c:v>
                      </c:pt>
                      <c:pt idx="230">
                        <c:v>50</c:v>
                      </c:pt>
                      <c:pt idx="231">
                        <c:v>51</c:v>
                      </c:pt>
                      <c:pt idx="232">
                        <c:v>52</c:v>
                      </c:pt>
                      <c:pt idx="233">
                        <c:v>53</c:v>
                      </c:pt>
                      <c:pt idx="234">
                        <c:v>54</c:v>
                      </c:pt>
                      <c:pt idx="235">
                        <c:v>55</c:v>
                      </c:pt>
                      <c:pt idx="236">
                        <c:v>56</c:v>
                      </c:pt>
                      <c:pt idx="237">
                        <c:v>57</c:v>
                      </c:pt>
                      <c:pt idx="238">
                        <c:v>58</c:v>
                      </c:pt>
                      <c:pt idx="239">
                        <c:v>59</c:v>
                      </c:pt>
                      <c:pt idx="240">
                        <c:v>60</c:v>
                      </c:pt>
                      <c:pt idx="241">
                        <c:v>61</c:v>
                      </c:pt>
                      <c:pt idx="242">
                        <c:v>62</c:v>
                      </c:pt>
                      <c:pt idx="243">
                        <c:v>63</c:v>
                      </c:pt>
                      <c:pt idx="244">
                        <c:v>64</c:v>
                      </c:pt>
                      <c:pt idx="245">
                        <c:v>65</c:v>
                      </c:pt>
                      <c:pt idx="246">
                        <c:v>66</c:v>
                      </c:pt>
                      <c:pt idx="247">
                        <c:v>67</c:v>
                      </c:pt>
                      <c:pt idx="248">
                        <c:v>68</c:v>
                      </c:pt>
                      <c:pt idx="249">
                        <c:v>69</c:v>
                      </c:pt>
                      <c:pt idx="250">
                        <c:v>70</c:v>
                      </c:pt>
                      <c:pt idx="251">
                        <c:v>71</c:v>
                      </c:pt>
                      <c:pt idx="252">
                        <c:v>72</c:v>
                      </c:pt>
                      <c:pt idx="253">
                        <c:v>73</c:v>
                      </c:pt>
                      <c:pt idx="254">
                        <c:v>74</c:v>
                      </c:pt>
                      <c:pt idx="255">
                        <c:v>75</c:v>
                      </c:pt>
                      <c:pt idx="256">
                        <c:v>76</c:v>
                      </c:pt>
                      <c:pt idx="257">
                        <c:v>77</c:v>
                      </c:pt>
                      <c:pt idx="258">
                        <c:v>78</c:v>
                      </c:pt>
                      <c:pt idx="259">
                        <c:v>79</c:v>
                      </c:pt>
                      <c:pt idx="260">
                        <c:v>80</c:v>
                      </c:pt>
                      <c:pt idx="261">
                        <c:v>81</c:v>
                      </c:pt>
                      <c:pt idx="262">
                        <c:v>82</c:v>
                      </c:pt>
                      <c:pt idx="263">
                        <c:v>83</c:v>
                      </c:pt>
                      <c:pt idx="264">
                        <c:v>84</c:v>
                      </c:pt>
                      <c:pt idx="265">
                        <c:v>85</c:v>
                      </c:pt>
                      <c:pt idx="266">
                        <c:v>86</c:v>
                      </c:pt>
                      <c:pt idx="267">
                        <c:v>87</c:v>
                      </c:pt>
                      <c:pt idx="268">
                        <c:v>88</c:v>
                      </c:pt>
                      <c:pt idx="269">
                        <c:v>89</c:v>
                      </c:pt>
                      <c:pt idx="270">
                        <c:v>90</c:v>
                      </c:pt>
                      <c:pt idx="271">
                        <c:v>91</c:v>
                      </c:pt>
                      <c:pt idx="272">
                        <c:v>92</c:v>
                      </c:pt>
                      <c:pt idx="273">
                        <c:v>93</c:v>
                      </c:pt>
                      <c:pt idx="274">
                        <c:v>94</c:v>
                      </c:pt>
                      <c:pt idx="275">
                        <c:v>95</c:v>
                      </c:pt>
                      <c:pt idx="276">
                        <c:v>96</c:v>
                      </c:pt>
                      <c:pt idx="277">
                        <c:v>97</c:v>
                      </c:pt>
                      <c:pt idx="278">
                        <c:v>98</c:v>
                      </c:pt>
                      <c:pt idx="279">
                        <c:v>99</c:v>
                      </c:pt>
                      <c:pt idx="280">
                        <c:v>100</c:v>
                      </c:pt>
                      <c:pt idx="281">
                        <c:v>101</c:v>
                      </c:pt>
                      <c:pt idx="282">
                        <c:v>102</c:v>
                      </c:pt>
                      <c:pt idx="283">
                        <c:v>103</c:v>
                      </c:pt>
                      <c:pt idx="284">
                        <c:v>104</c:v>
                      </c:pt>
                      <c:pt idx="285">
                        <c:v>105</c:v>
                      </c:pt>
                      <c:pt idx="286">
                        <c:v>106</c:v>
                      </c:pt>
                      <c:pt idx="287">
                        <c:v>107</c:v>
                      </c:pt>
                      <c:pt idx="288">
                        <c:v>108</c:v>
                      </c:pt>
                      <c:pt idx="289">
                        <c:v>109</c:v>
                      </c:pt>
                      <c:pt idx="290">
                        <c:v>110</c:v>
                      </c:pt>
                      <c:pt idx="291">
                        <c:v>111</c:v>
                      </c:pt>
                      <c:pt idx="292">
                        <c:v>112</c:v>
                      </c:pt>
                      <c:pt idx="293">
                        <c:v>113</c:v>
                      </c:pt>
                      <c:pt idx="294">
                        <c:v>114</c:v>
                      </c:pt>
                      <c:pt idx="295">
                        <c:v>115</c:v>
                      </c:pt>
                      <c:pt idx="296">
                        <c:v>116</c:v>
                      </c:pt>
                      <c:pt idx="297">
                        <c:v>117</c:v>
                      </c:pt>
                      <c:pt idx="298">
                        <c:v>118</c:v>
                      </c:pt>
                      <c:pt idx="299">
                        <c:v>119</c:v>
                      </c:pt>
                      <c:pt idx="300">
                        <c:v>120</c:v>
                      </c:pt>
                      <c:pt idx="301">
                        <c:v>121</c:v>
                      </c:pt>
                      <c:pt idx="302">
                        <c:v>122</c:v>
                      </c:pt>
                      <c:pt idx="303">
                        <c:v>123</c:v>
                      </c:pt>
                      <c:pt idx="304">
                        <c:v>124</c:v>
                      </c:pt>
                      <c:pt idx="305">
                        <c:v>125</c:v>
                      </c:pt>
                      <c:pt idx="306">
                        <c:v>126</c:v>
                      </c:pt>
                      <c:pt idx="307">
                        <c:v>127</c:v>
                      </c:pt>
                      <c:pt idx="308">
                        <c:v>128</c:v>
                      </c:pt>
                      <c:pt idx="309">
                        <c:v>129</c:v>
                      </c:pt>
                      <c:pt idx="310">
                        <c:v>130</c:v>
                      </c:pt>
                      <c:pt idx="311">
                        <c:v>131</c:v>
                      </c:pt>
                      <c:pt idx="312">
                        <c:v>132</c:v>
                      </c:pt>
                      <c:pt idx="313">
                        <c:v>133</c:v>
                      </c:pt>
                      <c:pt idx="314">
                        <c:v>134</c:v>
                      </c:pt>
                      <c:pt idx="315">
                        <c:v>135</c:v>
                      </c:pt>
                      <c:pt idx="316">
                        <c:v>136</c:v>
                      </c:pt>
                      <c:pt idx="317">
                        <c:v>137</c:v>
                      </c:pt>
                      <c:pt idx="318">
                        <c:v>138</c:v>
                      </c:pt>
                      <c:pt idx="319">
                        <c:v>139</c:v>
                      </c:pt>
                      <c:pt idx="320">
                        <c:v>140</c:v>
                      </c:pt>
                      <c:pt idx="321">
                        <c:v>141</c:v>
                      </c:pt>
                      <c:pt idx="322">
                        <c:v>142</c:v>
                      </c:pt>
                      <c:pt idx="323">
                        <c:v>143</c:v>
                      </c:pt>
                      <c:pt idx="324">
                        <c:v>144</c:v>
                      </c:pt>
                      <c:pt idx="325">
                        <c:v>145</c:v>
                      </c:pt>
                      <c:pt idx="326">
                        <c:v>146</c:v>
                      </c:pt>
                      <c:pt idx="327">
                        <c:v>147</c:v>
                      </c:pt>
                      <c:pt idx="328">
                        <c:v>148</c:v>
                      </c:pt>
                      <c:pt idx="329">
                        <c:v>149</c:v>
                      </c:pt>
                      <c:pt idx="330">
                        <c:v>150</c:v>
                      </c:pt>
                      <c:pt idx="331">
                        <c:v>151</c:v>
                      </c:pt>
                      <c:pt idx="332">
                        <c:v>152</c:v>
                      </c:pt>
                      <c:pt idx="333">
                        <c:v>153</c:v>
                      </c:pt>
                      <c:pt idx="334">
                        <c:v>154</c:v>
                      </c:pt>
                      <c:pt idx="335">
                        <c:v>155</c:v>
                      </c:pt>
                      <c:pt idx="336">
                        <c:v>156</c:v>
                      </c:pt>
                      <c:pt idx="337">
                        <c:v>157</c:v>
                      </c:pt>
                      <c:pt idx="338">
                        <c:v>158</c:v>
                      </c:pt>
                      <c:pt idx="339">
                        <c:v>159</c:v>
                      </c:pt>
                      <c:pt idx="340">
                        <c:v>160</c:v>
                      </c:pt>
                      <c:pt idx="341">
                        <c:v>161</c:v>
                      </c:pt>
                      <c:pt idx="342">
                        <c:v>162</c:v>
                      </c:pt>
                      <c:pt idx="343">
                        <c:v>163</c:v>
                      </c:pt>
                      <c:pt idx="344">
                        <c:v>164</c:v>
                      </c:pt>
                      <c:pt idx="345">
                        <c:v>165</c:v>
                      </c:pt>
                      <c:pt idx="346">
                        <c:v>166</c:v>
                      </c:pt>
                      <c:pt idx="347">
                        <c:v>167</c:v>
                      </c:pt>
                      <c:pt idx="348">
                        <c:v>168</c:v>
                      </c:pt>
                      <c:pt idx="349">
                        <c:v>169</c:v>
                      </c:pt>
                      <c:pt idx="350">
                        <c:v>170</c:v>
                      </c:pt>
                      <c:pt idx="351">
                        <c:v>171</c:v>
                      </c:pt>
                      <c:pt idx="352">
                        <c:v>172</c:v>
                      </c:pt>
                      <c:pt idx="353">
                        <c:v>173</c:v>
                      </c:pt>
                      <c:pt idx="354">
                        <c:v>174</c:v>
                      </c:pt>
                      <c:pt idx="355">
                        <c:v>175</c:v>
                      </c:pt>
                      <c:pt idx="356">
                        <c:v>176</c:v>
                      </c:pt>
                      <c:pt idx="357">
                        <c:v>177</c:v>
                      </c:pt>
                      <c:pt idx="358">
                        <c:v>178</c:v>
                      </c:pt>
                      <c:pt idx="359">
                        <c:v>179</c:v>
                      </c:pt>
                      <c:pt idx="360">
                        <c:v>180</c:v>
                      </c:pt>
                    </c:numCache>
                  </c:numRef>
                </c:xVal>
                <c:yVal>
                  <c:numRef>
                    <c:extLst xmlns:c15="http://schemas.microsoft.com/office/drawing/2012/chart">
                      <c:ext xmlns:c15="http://schemas.microsoft.com/office/drawing/2012/chart" uri="{02D57815-91ED-43cb-92C2-25804820EDAC}">
                        <c15:formulaRef>
                          <c15:sqref>'Polytropic Index Model'!$W$4:$W$364</c15:sqref>
                        </c15:formulaRef>
                      </c:ext>
                    </c:extLst>
                    <c:numCache>
                      <c:formatCode>0.000</c:formatCode>
                      <c:ptCount val="361"/>
                      <c:pt idx="0">
                        <c:v>0</c:v>
                      </c:pt>
                      <c:pt idx="1">
                        <c:v>-16.88138957855362</c:v>
                      </c:pt>
                      <c:pt idx="2">
                        <c:v>15.678572023952979</c:v>
                      </c:pt>
                      <c:pt idx="3">
                        <c:v>15.019792450978912</c:v>
                      </c:pt>
                      <c:pt idx="4">
                        <c:v>15.980234451855818</c:v>
                      </c:pt>
                      <c:pt idx="5">
                        <c:v>-13.900028836891725</c:v>
                      </c:pt>
                      <c:pt idx="6">
                        <c:v>3.7219570284007335</c:v>
                      </c:pt>
                      <c:pt idx="7">
                        <c:v>-0.76307006398246924</c:v>
                      </c:pt>
                      <c:pt idx="8">
                        <c:v>2.0431497010871666</c:v>
                      </c:pt>
                      <c:pt idx="9">
                        <c:v>1.3445600100854957</c:v>
                      </c:pt>
                      <c:pt idx="10">
                        <c:v>-0.12835541623804791</c:v>
                      </c:pt>
                      <c:pt idx="11">
                        <c:v>2.7912877130181086</c:v>
                      </c:pt>
                      <c:pt idx="12">
                        <c:v>1.4549718699286358</c:v>
                      </c:pt>
                      <c:pt idx="13">
                        <c:v>0.3085377182206836</c:v>
                      </c:pt>
                      <c:pt idx="14">
                        <c:v>0.50941303584948983</c:v>
                      </c:pt>
                      <c:pt idx="15">
                        <c:v>1.1805409149856627</c:v>
                      </c:pt>
                      <c:pt idx="16">
                        <c:v>1.8851942532302366</c:v>
                      </c:pt>
                      <c:pt idx="17">
                        <c:v>7.1442799201443113E-2</c:v>
                      </c:pt>
                      <c:pt idx="18">
                        <c:v>2.2511106427588792</c:v>
                      </c:pt>
                      <c:pt idx="19">
                        <c:v>0.78761372051262479</c:v>
                      </c:pt>
                      <c:pt idx="20">
                        <c:v>0.71912563641235461</c:v>
                      </c:pt>
                      <c:pt idx="21">
                        <c:v>2.0104056982580598</c:v>
                      </c:pt>
                      <c:pt idx="22">
                        <c:v>1.2492203084871829</c:v>
                      </c:pt>
                      <c:pt idx="23">
                        <c:v>1.3053457172892315</c:v>
                      </c:pt>
                      <c:pt idx="24">
                        <c:v>0.84139872838125662</c:v>
                      </c:pt>
                      <c:pt idx="25">
                        <c:v>1.5772582369648367</c:v>
                      </c:pt>
                      <c:pt idx="26">
                        <c:v>0.70352698774797573</c:v>
                      </c:pt>
                      <c:pt idx="27">
                        <c:v>1.2511902059810238</c:v>
                      </c:pt>
                      <c:pt idx="28">
                        <c:v>0.99194312528840356</c:v>
                      </c:pt>
                      <c:pt idx="29">
                        <c:v>1.7322508459610384</c:v>
                      </c:pt>
                      <c:pt idx="30">
                        <c:v>1.5108319735721336</c:v>
                      </c:pt>
                      <c:pt idx="31">
                        <c:v>1.019698948481184</c:v>
                      </c:pt>
                      <c:pt idx="32">
                        <c:v>1.5550127891697103</c:v>
                      </c:pt>
                      <c:pt idx="33">
                        <c:v>1.2644154607759779</c:v>
                      </c:pt>
                      <c:pt idx="34">
                        <c:v>1.5659353334150534</c:v>
                      </c:pt>
                      <c:pt idx="35">
                        <c:v>0.98765365104037772</c:v>
                      </c:pt>
                      <c:pt idx="36">
                        <c:v>1.6275271103175089</c:v>
                      </c:pt>
                      <c:pt idx="37">
                        <c:v>1.4224802565261696</c:v>
                      </c:pt>
                      <c:pt idx="38">
                        <c:v>1.4907390266177079</c:v>
                      </c:pt>
                      <c:pt idx="39">
                        <c:v>0.74555915863778333</c:v>
                      </c:pt>
                      <c:pt idx="40">
                        <c:v>1.7536453535487746</c:v>
                      </c:pt>
                      <c:pt idx="41">
                        <c:v>1.1736455628437585</c:v>
                      </c:pt>
                      <c:pt idx="42">
                        <c:v>1.3696398466222512</c:v>
                      </c:pt>
                      <c:pt idx="43">
                        <c:v>1.0052604584541616</c:v>
                      </c:pt>
                      <c:pt idx="44">
                        <c:v>1.5450226440972192</c:v>
                      </c:pt>
                      <c:pt idx="45">
                        <c:v>1.2763944959495859</c:v>
                      </c:pt>
                      <c:pt idx="46">
                        <c:v>1.4437756526055452</c:v>
                      </c:pt>
                      <c:pt idx="47">
                        <c:v>1.2579798022962734</c:v>
                      </c:pt>
                      <c:pt idx="48">
                        <c:v>1.0432731230940726</c:v>
                      </c:pt>
                      <c:pt idx="49">
                        <c:v>1.380584158015306</c:v>
                      </c:pt>
                      <c:pt idx="50">
                        <c:v>1.4587662535908523</c:v>
                      </c:pt>
                      <c:pt idx="51">
                        <c:v>1.4450875636067553</c:v>
                      </c:pt>
                      <c:pt idx="52">
                        <c:v>1.0731017789572315</c:v>
                      </c:pt>
                      <c:pt idx="53">
                        <c:v>1.5100694439636766</c:v>
                      </c:pt>
                      <c:pt idx="54">
                        <c:v>0.95707691774644588</c:v>
                      </c:pt>
                      <c:pt idx="55">
                        <c:v>2.0201839557518815</c:v>
                      </c:pt>
                      <c:pt idx="56">
                        <c:v>1.2578078656110236</c:v>
                      </c:pt>
                      <c:pt idx="57">
                        <c:v>1.0638414672180967</c:v>
                      </c:pt>
                      <c:pt idx="58">
                        <c:v>1.3241244856380203</c:v>
                      </c:pt>
                      <c:pt idx="59">
                        <c:v>1.2799024823701601</c:v>
                      </c:pt>
                      <c:pt idx="60">
                        <c:v>4.2908429149096348</c:v>
                      </c:pt>
                      <c:pt idx="61">
                        <c:v>-1.8997962803647304</c:v>
                      </c:pt>
                      <c:pt idx="62">
                        <c:v>-3.4471288458011841E-3</c:v>
                      </c:pt>
                      <c:pt idx="63">
                        <c:v>2.1580721699396652</c:v>
                      </c:pt>
                      <c:pt idx="64">
                        <c:v>4.3498509564089307</c:v>
                      </c:pt>
                      <c:pt idx="65">
                        <c:v>-1.8618803093823435</c:v>
                      </c:pt>
                      <c:pt idx="66">
                        <c:v>2.0612798634369853</c:v>
                      </c:pt>
                      <c:pt idx="67">
                        <c:v>2.1022049968910013</c:v>
                      </c:pt>
                      <c:pt idx="68">
                        <c:v>0.95093197083458281</c:v>
                      </c:pt>
                      <c:pt idx="69">
                        <c:v>1.6633456852054884</c:v>
                      </c:pt>
                      <c:pt idx="70">
                        <c:v>0.66128133807521694</c:v>
                      </c:pt>
                      <c:pt idx="71">
                        <c:v>2.1666051019851587</c:v>
                      </c:pt>
                      <c:pt idx="72">
                        <c:v>0.52474309664048446</c:v>
                      </c:pt>
                      <c:pt idx="73">
                        <c:v>1.6144225135642551</c:v>
                      </c:pt>
                      <c:pt idx="74">
                        <c:v>1.4502968236789853</c:v>
                      </c:pt>
                      <c:pt idx="75">
                        <c:v>0.86194292703602471</c:v>
                      </c:pt>
                      <c:pt idx="76">
                        <c:v>1.1236450872607915</c:v>
                      </c:pt>
                      <c:pt idx="77">
                        <c:v>1.7020546623041379</c:v>
                      </c:pt>
                      <c:pt idx="78">
                        <c:v>1.8349898206157915</c:v>
                      </c:pt>
                      <c:pt idx="79">
                        <c:v>0.97858762177247649</c:v>
                      </c:pt>
                      <c:pt idx="80">
                        <c:v>1.451900909359126</c:v>
                      </c:pt>
                      <c:pt idx="81">
                        <c:v>1.3156468503509182</c:v>
                      </c:pt>
                      <c:pt idx="82">
                        <c:v>1.3603542137487983</c:v>
                      </c:pt>
                      <c:pt idx="83">
                        <c:v>1.0321335589400737</c:v>
                      </c:pt>
                      <c:pt idx="84">
                        <c:v>1.386987386608725</c:v>
                      </c:pt>
                      <c:pt idx="85">
                        <c:v>1.2747163970853344</c:v>
                      </c:pt>
                      <c:pt idx="86">
                        <c:v>1.4172274016120345</c:v>
                      </c:pt>
                      <c:pt idx="87">
                        <c:v>1.2767561592227905</c:v>
                      </c:pt>
                      <c:pt idx="88">
                        <c:v>1.2995236313406762</c:v>
                      </c:pt>
                      <c:pt idx="89">
                        <c:v>1.3331638537344155</c:v>
                      </c:pt>
                      <c:pt idx="90">
                        <c:v>1.4345718916156269</c:v>
                      </c:pt>
                      <c:pt idx="91">
                        <c:v>1.2596126651064876</c:v>
                      </c:pt>
                      <c:pt idx="92">
                        <c:v>1.2155600149809869</c:v>
                      </c:pt>
                      <c:pt idx="93">
                        <c:v>1.3809475496896049</c:v>
                      </c:pt>
                      <c:pt idx="94">
                        <c:v>1.2922222080998811</c:v>
                      </c:pt>
                      <c:pt idx="95">
                        <c:v>1.1676021614130028</c:v>
                      </c:pt>
                      <c:pt idx="96">
                        <c:v>1.2714697983492804</c:v>
                      </c:pt>
                      <c:pt idx="97">
                        <c:v>1.4344549832757849</c:v>
                      </c:pt>
                      <c:pt idx="98">
                        <c:v>1.3106585135292881</c:v>
                      </c:pt>
                      <c:pt idx="99">
                        <c:v>1.312728215430885</c:v>
                      </c:pt>
                      <c:pt idx="100">
                        <c:v>1.4438262247810523</c:v>
                      </c:pt>
                      <c:pt idx="101">
                        <c:v>1.3225158638229753</c:v>
                      </c:pt>
                      <c:pt idx="102">
                        <c:v>1.3022071479380557</c:v>
                      </c:pt>
                      <c:pt idx="103">
                        <c:v>1.2599612711744526</c:v>
                      </c:pt>
                      <c:pt idx="104">
                        <c:v>1.1373001511803873</c:v>
                      </c:pt>
                      <c:pt idx="105">
                        <c:v>1.2103459832770702</c:v>
                      </c:pt>
                      <c:pt idx="106">
                        <c:v>1.2977116870876253</c:v>
                      </c:pt>
                      <c:pt idx="107">
                        <c:v>1.4334062950461275</c:v>
                      </c:pt>
                      <c:pt idx="108">
                        <c:v>1.5341640900046236</c:v>
                      </c:pt>
                      <c:pt idx="109">
                        <c:v>1.1330619038243341</c:v>
                      </c:pt>
                      <c:pt idx="110">
                        <c:v>1.5268770571943671</c:v>
                      </c:pt>
                      <c:pt idx="111">
                        <c:v>1.1874460970816325</c:v>
                      </c:pt>
                      <c:pt idx="112">
                        <c:v>1.1533620685261741</c:v>
                      </c:pt>
                      <c:pt idx="113">
                        <c:v>1.2926315658600562</c:v>
                      </c:pt>
                      <c:pt idx="114">
                        <c:v>1.3392224545817115</c:v>
                      </c:pt>
                      <c:pt idx="115">
                        <c:v>1.3435741540657595</c:v>
                      </c:pt>
                      <c:pt idx="116">
                        <c:v>1.444974603792426</c:v>
                      </c:pt>
                      <c:pt idx="117">
                        <c:v>1.3777343625659786</c:v>
                      </c:pt>
                      <c:pt idx="118">
                        <c:v>1.2047489789310482</c:v>
                      </c:pt>
                      <c:pt idx="119">
                        <c:v>1.2513128034630698</c:v>
                      </c:pt>
                      <c:pt idx="120">
                        <c:v>1.2755334444998732</c:v>
                      </c:pt>
                      <c:pt idx="121">
                        <c:v>1.2657464358696491</c:v>
                      </c:pt>
                      <c:pt idx="122">
                        <c:v>1.413592263730902</c:v>
                      </c:pt>
                      <c:pt idx="123">
                        <c:v>1.4273669909067888</c:v>
                      </c:pt>
                      <c:pt idx="124">
                        <c:v>1.2993952722589048</c:v>
                      </c:pt>
                      <c:pt idx="125">
                        <c:v>1.163968839593478</c:v>
                      </c:pt>
                      <c:pt idx="126">
                        <c:v>1.2392311976257775</c:v>
                      </c:pt>
                      <c:pt idx="127">
                        <c:v>1.3678713666950981</c:v>
                      </c:pt>
                      <c:pt idx="128">
                        <c:v>1.4181453394269146</c:v>
                      </c:pt>
                      <c:pt idx="129">
                        <c:v>1.3043432313722039</c:v>
                      </c:pt>
                      <c:pt idx="130">
                        <c:v>1.2608876468520318</c:v>
                      </c:pt>
                      <c:pt idx="131">
                        <c:v>1.2459147995045134</c:v>
                      </c:pt>
                      <c:pt idx="132">
                        <c:v>1.2828449437490834</c:v>
                      </c:pt>
                      <c:pt idx="133">
                        <c:v>1.3150039545719057</c:v>
                      </c:pt>
                      <c:pt idx="134">
                        <c:v>1.2940342243842446</c:v>
                      </c:pt>
                      <c:pt idx="135">
                        <c:v>1.3631236642865801</c:v>
                      </c:pt>
                      <c:pt idx="136">
                        <c:v>1.2655850304494434</c:v>
                      </c:pt>
                      <c:pt idx="137">
                        <c:v>1.1681561565515994</c:v>
                      </c:pt>
                      <c:pt idx="138">
                        <c:v>1.2391027322826607</c:v>
                      </c:pt>
                      <c:pt idx="139">
                        <c:v>1.4280598504438786</c:v>
                      </c:pt>
                      <c:pt idx="140">
                        <c:v>1.39284228569642</c:v>
                      </c:pt>
                      <c:pt idx="141">
                        <c:v>1.2098167040666055</c:v>
                      </c:pt>
                      <c:pt idx="142">
                        <c:v>1.1895445167438892</c:v>
                      </c:pt>
                      <c:pt idx="143">
                        <c:v>1.2588578233061116</c:v>
                      </c:pt>
                      <c:pt idx="144">
                        <c:v>1.3420384263942529</c:v>
                      </c:pt>
                      <c:pt idx="145">
                        <c:v>1.440085898881051</c:v>
                      </c:pt>
                      <c:pt idx="146">
                        <c:v>1.216745419127701</c:v>
                      </c:pt>
                      <c:pt idx="147">
                        <c:v>1.2502386551334213</c:v>
                      </c:pt>
                      <c:pt idx="148">
                        <c:v>1.1676785274886738</c:v>
                      </c:pt>
                      <c:pt idx="149">
                        <c:v>1.3154984401669458</c:v>
                      </c:pt>
                      <c:pt idx="150">
                        <c:v>1.410102961596583</c:v>
                      </c:pt>
                      <c:pt idx="151">
                        <c:v>1.2484602224444306</c:v>
                      </c:pt>
                      <c:pt idx="152">
                        <c:v>1.2127745825806799</c:v>
                      </c:pt>
                      <c:pt idx="153">
                        <c:v>1.2490865428491076</c:v>
                      </c:pt>
                      <c:pt idx="154">
                        <c:v>1.2338056369712964</c:v>
                      </c:pt>
                      <c:pt idx="155">
                        <c:v>1.3847150838852964</c:v>
                      </c:pt>
                      <c:pt idx="156">
                        <c:v>1.3227838390122815</c:v>
                      </c:pt>
                      <c:pt idx="157">
                        <c:v>1.1782828500249338</c:v>
                      </c:pt>
                      <c:pt idx="158">
                        <c:v>1.2150089220728246</c:v>
                      </c:pt>
                      <c:pt idx="159">
                        <c:v>1.2911475799712302</c:v>
                      </c:pt>
                      <c:pt idx="160">
                        <c:v>1.3946058555999983</c:v>
                      </c:pt>
                      <c:pt idx="161">
                        <c:v>1.2516194667981257</c:v>
                      </c:pt>
                      <c:pt idx="162">
                        <c:v>1.1762048991284908</c:v>
                      </c:pt>
                      <c:pt idx="163">
                        <c:v>1.184287905722037</c:v>
                      </c:pt>
                      <c:pt idx="164">
                        <c:v>1.3587167558882431</c:v>
                      </c:pt>
                      <c:pt idx="165">
                        <c:v>1.3898604495855622</c:v>
                      </c:pt>
                      <c:pt idx="166">
                        <c:v>1.168071141702981</c:v>
                      </c:pt>
                      <c:pt idx="167">
                        <c:v>1.1386823284816709</c:v>
                      </c:pt>
                      <c:pt idx="168">
                        <c:v>1.2819608617746279</c:v>
                      </c:pt>
                      <c:pt idx="169">
                        <c:v>1.3624235996452549</c:v>
                      </c:pt>
                      <c:pt idx="170">
                        <c:v>1.3751714538411637</c:v>
                      </c:pt>
                      <c:pt idx="171">
                        <c:v>1.0728505991233699</c:v>
                      </c:pt>
                      <c:pt idx="172">
                        <c:v>1.1313182655758558</c:v>
                      </c:pt>
                      <c:pt idx="173">
                        <c:v>1.4621295725629453</c:v>
                      </c:pt>
                      <c:pt idx="174">
                        <c:v>1.3438051027246887</c:v>
                      </c:pt>
                      <c:pt idx="175">
                        <c:v>1.1854004025010112</c:v>
                      </c:pt>
                      <c:pt idx="176">
                        <c:v>0.66710389597298869</c:v>
                      </c:pt>
                      <c:pt idx="177">
                        <c:v>1.8879556760470413</c:v>
                      </c:pt>
                      <c:pt idx="178">
                        <c:v>1.5218606520482445</c:v>
                      </c:pt>
                      <c:pt idx="179">
                        <c:v>1.6606416825438959</c:v>
                      </c:pt>
                      <c:pt idx="180">
                        <c:v>-0.7328988618180079</c:v>
                      </c:pt>
                      <c:pt idx="181">
                        <c:v>-1.1721646802905807</c:v>
                      </c:pt>
                      <c:pt idx="182">
                        <c:v>-0.78194381830707438</c:v>
                      </c:pt>
                      <c:pt idx="183">
                        <c:v>0.61495483570071396</c:v>
                      </c:pt>
                      <c:pt idx="184">
                        <c:v>0.97774218033696059</c:v>
                      </c:pt>
                      <c:pt idx="185">
                        <c:v>0.73157182466281745</c:v>
                      </c:pt>
                      <c:pt idx="186">
                        <c:v>0.61057862582214384</c:v>
                      </c:pt>
                      <c:pt idx="187">
                        <c:v>0.60914945372182816</c:v>
                      </c:pt>
                      <c:pt idx="188">
                        <c:v>1.031408915857928</c:v>
                      </c:pt>
                      <c:pt idx="189">
                        <c:v>0.72571054021586889</c:v>
                      </c:pt>
                      <c:pt idx="190">
                        <c:v>0.8424397619048658</c:v>
                      </c:pt>
                      <c:pt idx="191">
                        <c:v>0.81808706423599131</c:v>
                      </c:pt>
                      <c:pt idx="192">
                        <c:v>1.0252603681344219</c:v>
                      </c:pt>
                      <c:pt idx="193">
                        <c:v>0.95716272998830876</c:v>
                      </c:pt>
                      <c:pt idx="194">
                        <c:v>0.95414557535027</c:v>
                      </c:pt>
                      <c:pt idx="195">
                        <c:v>1.0592360306935276</c:v>
                      </c:pt>
                      <c:pt idx="196">
                        <c:v>1.1690846880822536</c:v>
                      </c:pt>
                      <c:pt idx="197">
                        <c:v>1.1672072761561703</c:v>
                      </c:pt>
                      <c:pt idx="198">
                        <c:v>1.2562033905712919</c:v>
                      </c:pt>
                      <c:pt idx="199">
                        <c:v>1.2950125913450545</c:v>
                      </c:pt>
                      <c:pt idx="200">
                        <c:v>1.3390849299346299</c:v>
                      </c:pt>
                      <c:pt idx="201">
                        <c:v>1.3611521377687927</c:v>
                      </c:pt>
                      <c:pt idx="202">
                        <c:v>1.3737312282745529</c:v>
                      </c:pt>
                      <c:pt idx="203">
                        <c:v>1.3702104743362409</c:v>
                      </c:pt>
                      <c:pt idx="204">
                        <c:v>1.3881440081413738</c:v>
                      </c:pt>
                      <c:pt idx="205">
                        <c:v>1.3887100993708068</c:v>
                      </c:pt>
                      <c:pt idx="206">
                        <c:v>1.3979852653643812</c:v>
                      </c:pt>
                      <c:pt idx="207">
                        <c:v>1.3941315996041179</c:v>
                      </c:pt>
                      <c:pt idx="208">
                        <c:v>1.3958909718039847</c:v>
                      </c:pt>
                      <c:pt idx="209">
                        <c:v>1.3883293564547108</c:v>
                      </c:pt>
                      <c:pt idx="210">
                        <c:v>1.3701387922953898</c:v>
                      </c:pt>
                      <c:pt idx="211">
                        <c:v>1.3747981745734463</c:v>
                      </c:pt>
                      <c:pt idx="212">
                        <c:v>1.3711570546409739</c:v>
                      </c:pt>
                      <c:pt idx="213">
                        <c:v>1.3604873101087307</c:v>
                      </c:pt>
                      <c:pt idx="214">
                        <c:v>1.3519892855432556</c:v>
                      </c:pt>
                      <c:pt idx="215">
                        <c:v>1.3473062198328247</c:v>
                      </c:pt>
                      <c:pt idx="216">
                        <c:v>1.3100938416644243</c:v>
                      </c:pt>
                      <c:pt idx="217">
                        <c:v>1.3333882755706004</c:v>
                      </c:pt>
                      <c:pt idx="218">
                        <c:v>1.3249270315509525</c:v>
                      </c:pt>
                      <c:pt idx="219">
                        <c:v>1.323620822725261</c:v>
                      </c:pt>
                      <c:pt idx="220">
                        <c:v>1.3054671450282145</c:v>
                      </c:pt>
                      <c:pt idx="221">
                        <c:v>1.2987372558769761</c:v>
                      </c:pt>
                      <c:pt idx="222">
                        <c:v>1.2921940464890951</c:v>
                      </c:pt>
                      <c:pt idx="223">
                        <c:v>1.2787280573763078</c:v>
                      </c:pt>
                      <c:pt idx="224">
                        <c:v>1.2893668345797875</c:v>
                      </c:pt>
                      <c:pt idx="225">
                        <c:v>1.2748145065050316</c:v>
                      </c:pt>
                      <c:pt idx="226">
                        <c:v>1.2914548235041503</c:v>
                      </c:pt>
                      <c:pt idx="227">
                        <c:v>1.2763296417766417</c:v>
                      </c:pt>
                      <c:pt idx="228">
                        <c:v>1.2819224607641093</c:v>
                      </c:pt>
                      <c:pt idx="229">
                        <c:v>1.2929745139435436</c:v>
                      </c:pt>
                      <c:pt idx="230">
                        <c:v>1.2971203327254432</c:v>
                      </c:pt>
                      <c:pt idx="231">
                        <c:v>1.2695982682935576</c:v>
                      </c:pt>
                      <c:pt idx="232">
                        <c:v>1.2892398729668009</c:v>
                      </c:pt>
                      <c:pt idx="233">
                        <c:v>1.2603304592616427</c:v>
                      </c:pt>
                      <c:pt idx="234">
                        <c:v>1.288605659967951</c:v>
                      </c:pt>
                      <c:pt idx="235">
                        <c:v>1.2422149321465024</c:v>
                      </c:pt>
                      <c:pt idx="236">
                        <c:v>1.2834209679602153</c:v>
                      </c:pt>
                      <c:pt idx="237">
                        <c:v>1.2897843463037084</c:v>
                      </c:pt>
                      <c:pt idx="238">
                        <c:v>1.2712814723415293</c:v>
                      </c:pt>
                      <c:pt idx="239">
                        <c:v>1.2746296465511155</c:v>
                      </c:pt>
                      <c:pt idx="240">
                        <c:v>1.2351426415521778</c:v>
                      </c:pt>
                      <c:pt idx="241">
                        <c:v>1.2845535159823116</c:v>
                      </c:pt>
                      <c:pt idx="242">
                        <c:v>1.2582893794251855</c:v>
                      </c:pt>
                      <c:pt idx="243">
                        <c:v>1.3051694112968359</c:v>
                      </c:pt>
                      <c:pt idx="244">
                        <c:v>1.274488489717128</c:v>
                      </c:pt>
                      <c:pt idx="245">
                        <c:v>1.2384080226145453</c:v>
                      </c:pt>
                      <c:pt idx="246">
                        <c:v>1.2659119140745141</c:v>
                      </c:pt>
                      <c:pt idx="247">
                        <c:v>1.2666809529803083</c:v>
                      </c:pt>
                      <c:pt idx="248">
                        <c:v>1.2708687204592788</c:v>
                      </c:pt>
                      <c:pt idx="249">
                        <c:v>1.2879923688335577</c:v>
                      </c:pt>
                      <c:pt idx="250">
                        <c:v>1.2526351295253393</c:v>
                      </c:pt>
                      <c:pt idx="251">
                        <c:v>1.2543416645167691</c:v>
                      </c:pt>
                      <c:pt idx="252">
                        <c:v>1.26478021269503</c:v>
                      </c:pt>
                      <c:pt idx="253">
                        <c:v>1.2616318797853203</c:v>
                      </c:pt>
                      <c:pt idx="254">
                        <c:v>1.1982776681351595</c:v>
                      </c:pt>
                      <c:pt idx="255">
                        <c:v>1.2513463616688205</c:v>
                      </c:pt>
                      <c:pt idx="256">
                        <c:v>1.2766289269963238</c:v>
                      </c:pt>
                      <c:pt idx="257">
                        <c:v>1.2708972559364971</c:v>
                      </c:pt>
                      <c:pt idx="258">
                        <c:v>1.2525278824462858</c:v>
                      </c:pt>
                      <c:pt idx="259">
                        <c:v>1.2539585645674305</c:v>
                      </c:pt>
                      <c:pt idx="260">
                        <c:v>1.2486540217019413</c:v>
                      </c:pt>
                      <c:pt idx="261">
                        <c:v>1.2811018217607177</c:v>
                      </c:pt>
                      <c:pt idx="262">
                        <c:v>1.2654090822468891</c:v>
                      </c:pt>
                      <c:pt idx="263">
                        <c:v>1.2450009720464181</c:v>
                      </c:pt>
                      <c:pt idx="264">
                        <c:v>1.2707171211680683</c:v>
                      </c:pt>
                      <c:pt idx="265">
                        <c:v>1.3193260406255429</c:v>
                      </c:pt>
                      <c:pt idx="266">
                        <c:v>1.2298967843041251</c:v>
                      </c:pt>
                      <c:pt idx="267">
                        <c:v>1.2664310972623649</c:v>
                      </c:pt>
                      <c:pt idx="268">
                        <c:v>1.2432808820272632</c:v>
                      </c:pt>
                      <c:pt idx="269">
                        <c:v>1.2954748040362982</c:v>
                      </c:pt>
                      <c:pt idx="270">
                        <c:v>1.2441294872503676</c:v>
                      </c:pt>
                      <c:pt idx="271">
                        <c:v>1.2660007381577445</c:v>
                      </c:pt>
                      <c:pt idx="272">
                        <c:v>1.2518062187527708</c:v>
                      </c:pt>
                      <c:pt idx="273">
                        <c:v>1.2814015318162144</c:v>
                      </c:pt>
                      <c:pt idx="274">
                        <c:v>1.2651308060372988</c:v>
                      </c:pt>
                      <c:pt idx="275">
                        <c:v>1.2416206216560057</c:v>
                      </c:pt>
                      <c:pt idx="276">
                        <c:v>1.2693513419244629</c:v>
                      </c:pt>
                      <c:pt idx="277">
                        <c:v>1.3077582275101776</c:v>
                      </c:pt>
                      <c:pt idx="278">
                        <c:v>1.2460288971919198</c:v>
                      </c:pt>
                      <c:pt idx="279">
                        <c:v>1.2872504569841325</c:v>
                      </c:pt>
                      <c:pt idx="280">
                        <c:v>1.2768920306175635</c:v>
                      </c:pt>
                      <c:pt idx="281">
                        <c:v>1.2419090603105134</c:v>
                      </c:pt>
                      <c:pt idx="282">
                        <c:v>1.2793206899259333</c:v>
                      </c:pt>
                      <c:pt idx="283">
                        <c:v>1.3227795707043664</c:v>
                      </c:pt>
                      <c:pt idx="284">
                        <c:v>1.1993630009129961</c:v>
                      </c:pt>
                      <c:pt idx="285">
                        <c:v>1.3190242798319201</c:v>
                      </c:pt>
                      <c:pt idx="286">
                        <c:v>1.229363107008314</c:v>
                      </c:pt>
                      <c:pt idx="287">
                        <c:v>1.2647525189849622</c:v>
                      </c:pt>
                      <c:pt idx="288">
                        <c:v>1.3015017307506527</c:v>
                      </c:pt>
                      <c:pt idx="289">
                        <c:v>1.2840750032781294</c:v>
                      </c:pt>
                      <c:pt idx="290">
                        <c:v>1.2736293520297248</c:v>
                      </c:pt>
                      <c:pt idx="291">
                        <c:v>1.2957761322673491</c:v>
                      </c:pt>
                      <c:pt idx="292">
                        <c:v>1.2875020495289557</c:v>
                      </c:pt>
                      <c:pt idx="293">
                        <c:v>1.2620541444682698</c:v>
                      </c:pt>
                      <c:pt idx="294">
                        <c:v>1.2266950081284658</c:v>
                      </c:pt>
                      <c:pt idx="295">
                        <c:v>1.3436129395116279</c:v>
                      </c:pt>
                      <c:pt idx="296">
                        <c:v>1.1493720315084028</c:v>
                      </c:pt>
                      <c:pt idx="297">
                        <c:v>1.4172710972364782</c:v>
                      </c:pt>
                      <c:pt idx="298">
                        <c:v>1.1654282831685834</c:v>
                      </c:pt>
                      <c:pt idx="299">
                        <c:v>1.4043938736289809</c:v>
                      </c:pt>
                      <c:pt idx="300">
                        <c:v>1.0170497900283673</c:v>
                      </c:pt>
                      <c:pt idx="301">
                        <c:v>1.4516789913630201</c:v>
                      </c:pt>
                      <c:pt idx="302">
                        <c:v>1.4039278794148955</c:v>
                      </c:pt>
                      <c:pt idx="303">
                        <c:v>1.2691116564445684</c:v>
                      </c:pt>
                      <c:pt idx="304">
                        <c:v>1.3105377571871586</c:v>
                      </c:pt>
                      <c:pt idx="305">
                        <c:v>1.1612984993574977</c:v>
                      </c:pt>
                      <c:pt idx="306">
                        <c:v>1.2094628636386335</c:v>
                      </c:pt>
                      <c:pt idx="307">
                        <c:v>1.3850814651891459</c:v>
                      </c:pt>
                      <c:pt idx="308">
                        <c:v>1.3887528252586221</c:v>
                      </c:pt>
                      <c:pt idx="309">
                        <c:v>1.2557927062440679</c:v>
                      </c:pt>
                      <c:pt idx="310">
                        <c:v>1.2120659999726699</c:v>
                      </c:pt>
                      <c:pt idx="311">
                        <c:v>1.3464228527534232</c:v>
                      </c:pt>
                      <c:pt idx="312">
                        <c:v>1.1160294399513695</c:v>
                      </c:pt>
                      <c:pt idx="313">
                        <c:v>1.5912776973776175</c:v>
                      </c:pt>
                      <c:pt idx="314">
                        <c:v>1.331151422181245</c:v>
                      </c:pt>
                      <c:pt idx="315">
                        <c:v>0.99342338405638719</c:v>
                      </c:pt>
                      <c:pt idx="316">
                        <c:v>1.4345558834515704</c:v>
                      </c:pt>
                      <c:pt idx="317">
                        <c:v>1.4630442444161909</c:v>
                      </c:pt>
                      <c:pt idx="318">
                        <c:v>1.1014106777398305</c:v>
                      </c:pt>
                      <c:pt idx="319">
                        <c:v>1.280404012847616</c:v>
                      </c:pt>
                      <c:pt idx="320">
                        <c:v>1.3079954026471996</c:v>
                      </c:pt>
                      <c:pt idx="321">
                        <c:v>1.2861742146937167</c:v>
                      </c:pt>
                      <c:pt idx="322">
                        <c:v>1.1900836700333099</c:v>
                      </c:pt>
                      <c:pt idx="323">
                        <c:v>1.4728372716275626</c:v>
                      </c:pt>
                      <c:pt idx="324">
                        <c:v>1.0925861128985821</c:v>
                      </c:pt>
                      <c:pt idx="325">
                        <c:v>1.6414079128558181</c:v>
                      </c:pt>
                      <c:pt idx="326">
                        <c:v>1.1494351143180657</c:v>
                      </c:pt>
                      <c:pt idx="327">
                        <c:v>1.7130803114016646</c:v>
                      </c:pt>
                      <c:pt idx="328">
                        <c:v>1.1301759867538153</c:v>
                      </c:pt>
                      <c:pt idx="329">
                        <c:v>1.3411714857822545</c:v>
                      </c:pt>
                      <c:pt idx="330">
                        <c:v>1.4758277659259313</c:v>
                      </c:pt>
                      <c:pt idx="331">
                        <c:v>1.3930154990991437</c:v>
                      </c:pt>
                      <c:pt idx="332">
                        <c:v>1.3766245426594814</c:v>
                      </c:pt>
                      <c:pt idx="333">
                        <c:v>1.3718513476758789</c:v>
                      </c:pt>
                      <c:pt idx="334">
                        <c:v>1.351193111086169</c:v>
                      </c:pt>
                      <c:pt idx="335">
                        <c:v>1.4377226127452101</c:v>
                      </c:pt>
                      <c:pt idx="336">
                        <c:v>1.381438895170547</c:v>
                      </c:pt>
                      <c:pt idx="337">
                        <c:v>1.2460561767921918</c:v>
                      </c:pt>
                      <c:pt idx="338">
                        <c:v>1.323152231142624</c:v>
                      </c:pt>
                      <c:pt idx="339">
                        <c:v>1.8678384488050419</c:v>
                      </c:pt>
                      <c:pt idx="340">
                        <c:v>1.4795551471228745</c:v>
                      </c:pt>
                      <c:pt idx="341">
                        <c:v>1.7741486131357818</c:v>
                      </c:pt>
                      <c:pt idx="342">
                        <c:v>1.0784186107458895</c:v>
                      </c:pt>
                      <c:pt idx="343">
                        <c:v>1.5299844297826237</c:v>
                      </c:pt>
                      <c:pt idx="344">
                        <c:v>1.295739436594304</c:v>
                      </c:pt>
                      <c:pt idx="345">
                        <c:v>1.7040758953597923</c:v>
                      </c:pt>
                      <c:pt idx="346">
                        <c:v>1.2510351334381882</c:v>
                      </c:pt>
                      <c:pt idx="347">
                        <c:v>2.495604411143832</c:v>
                      </c:pt>
                      <c:pt idx="348">
                        <c:v>0.67282699665961787</c:v>
                      </c:pt>
                      <c:pt idx="349">
                        <c:v>1.2630043193541569</c:v>
                      </c:pt>
                      <c:pt idx="350">
                        <c:v>2.2748013468559023</c:v>
                      </c:pt>
                      <c:pt idx="351">
                        <c:v>1.6807312526423115</c:v>
                      </c:pt>
                      <c:pt idx="352">
                        <c:v>1.3528075592541362</c:v>
                      </c:pt>
                      <c:pt idx="353">
                        <c:v>1.7671190182679719</c:v>
                      </c:pt>
                      <c:pt idx="354">
                        <c:v>1.783599939686024</c:v>
                      </c:pt>
                      <c:pt idx="355">
                        <c:v>2.3223168437802091</c:v>
                      </c:pt>
                      <c:pt idx="356">
                        <c:v>1.427578291564066</c:v>
                      </c:pt>
                      <c:pt idx="357">
                        <c:v>3.1453507793250326</c:v>
                      </c:pt>
                      <c:pt idx="358">
                        <c:v>0.85909685224969556</c:v>
                      </c:pt>
                      <c:pt idx="359">
                        <c:v>1.7420223078181849</c:v>
                      </c:pt>
                      <c:pt idx="360">
                        <c:v>4.156121634456226</c:v>
                      </c:pt>
                    </c:numCache>
                  </c:numRef>
                </c:yVal>
                <c:smooth val="0"/>
                <c:extLst xmlns:c15="http://schemas.microsoft.com/office/drawing/2012/chart">
                  <c:ext xmlns:c16="http://schemas.microsoft.com/office/drawing/2014/chart" uri="{C3380CC4-5D6E-409C-BE32-E72D297353CC}">
                    <c16:uniqueId val="{0000000E-06C5-41CD-A6F1-2A8BDE2B441C}"/>
                  </c:ext>
                </c:extLst>
              </c15:ser>
            </c15:filteredScatterSeries>
            <c15:filteredScatterSeries>
              <c15:ser>
                <c:idx val="13"/>
                <c:order val="13"/>
                <c:tx>
                  <c:strRef>
                    <c:extLst xmlns:c15="http://schemas.microsoft.com/office/drawing/2012/chart">
                      <c:ext xmlns:c15="http://schemas.microsoft.com/office/drawing/2012/chart" uri="{02D57815-91ED-43cb-92C2-25804820EDAC}">
                        <c15:formulaRef>
                          <c15:sqref>'Polytropic Index Model'!$X$3</c15:sqref>
                        </c15:formulaRef>
                      </c:ext>
                    </c:extLst>
                    <c:strCache>
                      <c:ptCount val="1"/>
                      <c:pt idx="0">
                        <c:v>n(s)6500</c:v>
                      </c:pt>
                    </c:strCache>
                  </c:strRef>
                </c:tx>
                <c:spPr>
                  <a:ln w="19050" cap="rnd">
                    <a:solidFill>
                      <a:schemeClr val="accent2">
                        <a:lumMod val="80000"/>
                        <a:lumOff val="20000"/>
                      </a:schemeClr>
                    </a:solidFill>
                    <a:round/>
                  </a:ln>
                  <a:effectLst/>
                </c:spPr>
                <c:marker>
                  <c:symbol val="none"/>
                </c:marker>
                <c:xVal>
                  <c:numRef>
                    <c:extLst xmlns:c15="http://schemas.microsoft.com/office/drawing/2012/chart">
                      <c:ext xmlns:c15="http://schemas.microsoft.com/office/drawing/2012/chart" uri="{02D57815-91ED-43cb-92C2-25804820EDAC}">
                        <c15:formulaRef>
                          <c15:sqref>'Polytropic Index Model'!$B$4:$B$364</c15:sqref>
                        </c15:formulaRef>
                      </c:ext>
                    </c:extLst>
                    <c:numCache>
                      <c:formatCode>General</c:formatCode>
                      <c:ptCount val="361"/>
                      <c:pt idx="0">
                        <c:v>-180</c:v>
                      </c:pt>
                      <c:pt idx="1">
                        <c:v>-179</c:v>
                      </c:pt>
                      <c:pt idx="2">
                        <c:v>-178</c:v>
                      </c:pt>
                      <c:pt idx="3">
                        <c:v>-177</c:v>
                      </c:pt>
                      <c:pt idx="4">
                        <c:v>-176</c:v>
                      </c:pt>
                      <c:pt idx="5">
                        <c:v>-175</c:v>
                      </c:pt>
                      <c:pt idx="6">
                        <c:v>-174</c:v>
                      </c:pt>
                      <c:pt idx="7">
                        <c:v>-173</c:v>
                      </c:pt>
                      <c:pt idx="8">
                        <c:v>-172</c:v>
                      </c:pt>
                      <c:pt idx="9">
                        <c:v>-171</c:v>
                      </c:pt>
                      <c:pt idx="10">
                        <c:v>-170</c:v>
                      </c:pt>
                      <c:pt idx="11">
                        <c:v>-169</c:v>
                      </c:pt>
                      <c:pt idx="12">
                        <c:v>-168</c:v>
                      </c:pt>
                      <c:pt idx="13">
                        <c:v>-167</c:v>
                      </c:pt>
                      <c:pt idx="14">
                        <c:v>-166</c:v>
                      </c:pt>
                      <c:pt idx="15">
                        <c:v>-165</c:v>
                      </c:pt>
                      <c:pt idx="16">
                        <c:v>-164</c:v>
                      </c:pt>
                      <c:pt idx="17">
                        <c:v>-163</c:v>
                      </c:pt>
                      <c:pt idx="18">
                        <c:v>-162</c:v>
                      </c:pt>
                      <c:pt idx="19">
                        <c:v>-161</c:v>
                      </c:pt>
                      <c:pt idx="20">
                        <c:v>-160</c:v>
                      </c:pt>
                      <c:pt idx="21">
                        <c:v>-159</c:v>
                      </c:pt>
                      <c:pt idx="22">
                        <c:v>-158</c:v>
                      </c:pt>
                      <c:pt idx="23">
                        <c:v>-157</c:v>
                      </c:pt>
                      <c:pt idx="24">
                        <c:v>-156</c:v>
                      </c:pt>
                      <c:pt idx="25">
                        <c:v>-155</c:v>
                      </c:pt>
                      <c:pt idx="26">
                        <c:v>-154</c:v>
                      </c:pt>
                      <c:pt idx="27">
                        <c:v>-153</c:v>
                      </c:pt>
                      <c:pt idx="28">
                        <c:v>-152</c:v>
                      </c:pt>
                      <c:pt idx="29">
                        <c:v>-151</c:v>
                      </c:pt>
                      <c:pt idx="30">
                        <c:v>-150</c:v>
                      </c:pt>
                      <c:pt idx="31">
                        <c:v>-149</c:v>
                      </c:pt>
                      <c:pt idx="32">
                        <c:v>-148</c:v>
                      </c:pt>
                      <c:pt idx="33">
                        <c:v>-147</c:v>
                      </c:pt>
                      <c:pt idx="34">
                        <c:v>-146</c:v>
                      </c:pt>
                      <c:pt idx="35">
                        <c:v>-145</c:v>
                      </c:pt>
                      <c:pt idx="36">
                        <c:v>-144</c:v>
                      </c:pt>
                      <c:pt idx="37">
                        <c:v>-143</c:v>
                      </c:pt>
                      <c:pt idx="38">
                        <c:v>-142</c:v>
                      </c:pt>
                      <c:pt idx="39">
                        <c:v>-141</c:v>
                      </c:pt>
                      <c:pt idx="40">
                        <c:v>-140</c:v>
                      </c:pt>
                      <c:pt idx="41">
                        <c:v>-139</c:v>
                      </c:pt>
                      <c:pt idx="42">
                        <c:v>-138</c:v>
                      </c:pt>
                      <c:pt idx="43">
                        <c:v>-137</c:v>
                      </c:pt>
                      <c:pt idx="44">
                        <c:v>-136</c:v>
                      </c:pt>
                      <c:pt idx="45">
                        <c:v>-135</c:v>
                      </c:pt>
                      <c:pt idx="46">
                        <c:v>-134</c:v>
                      </c:pt>
                      <c:pt idx="47">
                        <c:v>-133</c:v>
                      </c:pt>
                      <c:pt idx="48">
                        <c:v>-132</c:v>
                      </c:pt>
                      <c:pt idx="49">
                        <c:v>-131</c:v>
                      </c:pt>
                      <c:pt idx="50">
                        <c:v>-130</c:v>
                      </c:pt>
                      <c:pt idx="51">
                        <c:v>-129</c:v>
                      </c:pt>
                      <c:pt idx="52">
                        <c:v>-128</c:v>
                      </c:pt>
                      <c:pt idx="53">
                        <c:v>-127</c:v>
                      </c:pt>
                      <c:pt idx="54">
                        <c:v>-126</c:v>
                      </c:pt>
                      <c:pt idx="55">
                        <c:v>-125</c:v>
                      </c:pt>
                      <c:pt idx="56">
                        <c:v>-124</c:v>
                      </c:pt>
                      <c:pt idx="57">
                        <c:v>-123</c:v>
                      </c:pt>
                      <c:pt idx="58">
                        <c:v>-122</c:v>
                      </c:pt>
                      <c:pt idx="59">
                        <c:v>-121</c:v>
                      </c:pt>
                      <c:pt idx="60">
                        <c:v>-120</c:v>
                      </c:pt>
                      <c:pt idx="61">
                        <c:v>-119</c:v>
                      </c:pt>
                      <c:pt idx="62">
                        <c:v>-118</c:v>
                      </c:pt>
                      <c:pt idx="63">
                        <c:v>-117</c:v>
                      </c:pt>
                      <c:pt idx="64">
                        <c:v>-116</c:v>
                      </c:pt>
                      <c:pt idx="65">
                        <c:v>-115</c:v>
                      </c:pt>
                      <c:pt idx="66">
                        <c:v>-114</c:v>
                      </c:pt>
                      <c:pt idx="67">
                        <c:v>-113</c:v>
                      </c:pt>
                      <c:pt idx="68">
                        <c:v>-112</c:v>
                      </c:pt>
                      <c:pt idx="69">
                        <c:v>-111</c:v>
                      </c:pt>
                      <c:pt idx="70">
                        <c:v>-110</c:v>
                      </c:pt>
                      <c:pt idx="71">
                        <c:v>-109</c:v>
                      </c:pt>
                      <c:pt idx="72">
                        <c:v>-108</c:v>
                      </c:pt>
                      <c:pt idx="73">
                        <c:v>-107</c:v>
                      </c:pt>
                      <c:pt idx="74">
                        <c:v>-106</c:v>
                      </c:pt>
                      <c:pt idx="75">
                        <c:v>-105</c:v>
                      </c:pt>
                      <c:pt idx="76">
                        <c:v>-104</c:v>
                      </c:pt>
                      <c:pt idx="77">
                        <c:v>-103</c:v>
                      </c:pt>
                      <c:pt idx="78">
                        <c:v>-102</c:v>
                      </c:pt>
                      <c:pt idx="79">
                        <c:v>-101</c:v>
                      </c:pt>
                      <c:pt idx="80">
                        <c:v>-100</c:v>
                      </c:pt>
                      <c:pt idx="81">
                        <c:v>-99</c:v>
                      </c:pt>
                      <c:pt idx="82">
                        <c:v>-98</c:v>
                      </c:pt>
                      <c:pt idx="83">
                        <c:v>-97</c:v>
                      </c:pt>
                      <c:pt idx="84">
                        <c:v>-96</c:v>
                      </c:pt>
                      <c:pt idx="85">
                        <c:v>-95</c:v>
                      </c:pt>
                      <c:pt idx="86">
                        <c:v>-94</c:v>
                      </c:pt>
                      <c:pt idx="87">
                        <c:v>-93</c:v>
                      </c:pt>
                      <c:pt idx="88">
                        <c:v>-92</c:v>
                      </c:pt>
                      <c:pt idx="89">
                        <c:v>-91</c:v>
                      </c:pt>
                      <c:pt idx="90">
                        <c:v>-90</c:v>
                      </c:pt>
                      <c:pt idx="91">
                        <c:v>-89</c:v>
                      </c:pt>
                      <c:pt idx="92">
                        <c:v>-88</c:v>
                      </c:pt>
                      <c:pt idx="93">
                        <c:v>-87</c:v>
                      </c:pt>
                      <c:pt idx="94">
                        <c:v>-86</c:v>
                      </c:pt>
                      <c:pt idx="95">
                        <c:v>-85</c:v>
                      </c:pt>
                      <c:pt idx="96">
                        <c:v>-84</c:v>
                      </c:pt>
                      <c:pt idx="97">
                        <c:v>-83</c:v>
                      </c:pt>
                      <c:pt idx="98">
                        <c:v>-82</c:v>
                      </c:pt>
                      <c:pt idx="99">
                        <c:v>-81</c:v>
                      </c:pt>
                      <c:pt idx="100">
                        <c:v>-80</c:v>
                      </c:pt>
                      <c:pt idx="101">
                        <c:v>-79</c:v>
                      </c:pt>
                      <c:pt idx="102">
                        <c:v>-78</c:v>
                      </c:pt>
                      <c:pt idx="103">
                        <c:v>-77</c:v>
                      </c:pt>
                      <c:pt idx="104">
                        <c:v>-76</c:v>
                      </c:pt>
                      <c:pt idx="105">
                        <c:v>-75</c:v>
                      </c:pt>
                      <c:pt idx="106">
                        <c:v>-74</c:v>
                      </c:pt>
                      <c:pt idx="107">
                        <c:v>-73</c:v>
                      </c:pt>
                      <c:pt idx="108">
                        <c:v>-72</c:v>
                      </c:pt>
                      <c:pt idx="109">
                        <c:v>-71</c:v>
                      </c:pt>
                      <c:pt idx="110">
                        <c:v>-70</c:v>
                      </c:pt>
                      <c:pt idx="111">
                        <c:v>-69</c:v>
                      </c:pt>
                      <c:pt idx="112">
                        <c:v>-68</c:v>
                      </c:pt>
                      <c:pt idx="113">
                        <c:v>-67</c:v>
                      </c:pt>
                      <c:pt idx="114">
                        <c:v>-66</c:v>
                      </c:pt>
                      <c:pt idx="115">
                        <c:v>-65</c:v>
                      </c:pt>
                      <c:pt idx="116">
                        <c:v>-64</c:v>
                      </c:pt>
                      <c:pt idx="117">
                        <c:v>-63</c:v>
                      </c:pt>
                      <c:pt idx="118">
                        <c:v>-62</c:v>
                      </c:pt>
                      <c:pt idx="119">
                        <c:v>-61</c:v>
                      </c:pt>
                      <c:pt idx="120">
                        <c:v>-60</c:v>
                      </c:pt>
                      <c:pt idx="121">
                        <c:v>-59</c:v>
                      </c:pt>
                      <c:pt idx="122">
                        <c:v>-58</c:v>
                      </c:pt>
                      <c:pt idx="123">
                        <c:v>-57</c:v>
                      </c:pt>
                      <c:pt idx="124">
                        <c:v>-56</c:v>
                      </c:pt>
                      <c:pt idx="125">
                        <c:v>-55</c:v>
                      </c:pt>
                      <c:pt idx="126">
                        <c:v>-54</c:v>
                      </c:pt>
                      <c:pt idx="127">
                        <c:v>-53</c:v>
                      </c:pt>
                      <c:pt idx="128">
                        <c:v>-52</c:v>
                      </c:pt>
                      <c:pt idx="129">
                        <c:v>-51</c:v>
                      </c:pt>
                      <c:pt idx="130">
                        <c:v>-50</c:v>
                      </c:pt>
                      <c:pt idx="131">
                        <c:v>-49</c:v>
                      </c:pt>
                      <c:pt idx="132">
                        <c:v>-48</c:v>
                      </c:pt>
                      <c:pt idx="133">
                        <c:v>-47</c:v>
                      </c:pt>
                      <c:pt idx="134">
                        <c:v>-46</c:v>
                      </c:pt>
                      <c:pt idx="135">
                        <c:v>-45</c:v>
                      </c:pt>
                      <c:pt idx="136">
                        <c:v>-44</c:v>
                      </c:pt>
                      <c:pt idx="137">
                        <c:v>-43</c:v>
                      </c:pt>
                      <c:pt idx="138">
                        <c:v>-42</c:v>
                      </c:pt>
                      <c:pt idx="139">
                        <c:v>-41</c:v>
                      </c:pt>
                      <c:pt idx="140">
                        <c:v>-40</c:v>
                      </c:pt>
                      <c:pt idx="141">
                        <c:v>-39</c:v>
                      </c:pt>
                      <c:pt idx="142">
                        <c:v>-38</c:v>
                      </c:pt>
                      <c:pt idx="143">
                        <c:v>-37</c:v>
                      </c:pt>
                      <c:pt idx="144">
                        <c:v>-36</c:v>
                      </c:pt>
                      <c:pt idx="145">
                        <c:v>-35</c:v>
                      </c:pt>
                      <c:pt idx="146">
                        <c:v>-34</c:v>
                      </c:pt>
                      <c:pt idx="147">
                        <c:v>-33</c:v>
                      </c:pt>
                      <c:pt idx="148">
                        <c:v>-32</c:v>
                      </c:pt>
                      <c:pt idx="149">
                        <c:v>-31</c:v>
                      </c:pt>
                      <c:pt idx="150">
                        <c:v>-30</c:v>
                      </c:pt>
                      <c:pt idx="151">
                        <c:v>-29</c:v>
                      </c:pt>
                      <c:pt idx="152">
                        <c:v>-28</c:v>
                      </c:pt>
                      <c:pt idx="153">
                        <c:v>-27</c:v>
                      </c:pt>
                      <c:pt idx="154">
                        <c:v>-26</c:v>
                      </c:pt>
                      <c:pt idx="155">
                        <c:v>-25</c:v>
                      </c:pt>
                      <c:pt idx="156">
                        <c:v>-24</c:v>
                      </c:pt>
                      <c:pt idx="157">
                        <c:v>-23</c:v>
                      </c:pt>
                      <c:pt idx="158">
                        <c:v>-22</c:v>
                      </c:pt>
                      <c:pt idx="159">
                        <c:v>-21</c:v>
                      </c:pt>
                      <c:pt idx="160">
                        <c:v>-20</c:v>
                      </c:pt>
                      <c:pt idx="161">
                        <c:v>-19</c:v>
                      </c:pt>
                      <c:pt idx="162">
                        <c:v>-18</c:v>
                      </c:pt>
                      <c:pt idx="163">
                        <c:v>-17</c:v>
                      </c:pt>
                      <c:pt idx="164">
                        <c:v>-16</c:v>
                      </c:pt>
                      <c:pt idx="165">
                        <c:v>-15</c:v>
                      </c:pt>
                      <c:pt idx="166">
                        <c:v>-14</c:v>
                      </c:pt>
                      <c:pt idx="167">
                        <c:v>-13</c:v>
                      </c:pt>
                      <c:pt idx="168">
                        <c:v>-12</c:v>
                      </c:pt>
                      <c:pt idx="169">
                        <c:v>-11</c:v>
                      </c:pt>
                      <c:pt idx="170">
                        <c:v>-10</c:v>
                      </c:pt>
                      <c:pt idx="171">
                        <c:v>-9</c:v>
                      </c:pt>
                      <c:pt idx="172">
                        <c:v>-8</c:v>
                      </c:pt>
                      <c:pt idx="173">
                        <c:v>-7</c:v>
                      </c:pt>
                      <c:pt idx="174">
                        <c:v>-6</c:v>
                      </c:pt>
                      <c:pt idx="175">
                        <c:v>-5</c:v>
                      </c:pt>
                      <c:pt idx="176">
                        <c:v>-4</c:v>
                      </c:pt>
                      <c:pt idx="177">
                        <c:v>-3</c:v>
                      </c:pt>
                      <c:pt idx="178">
                        <c:v>-2</c:v>
                      </c:pt>
                      <c:pt idx="179">
                        <c:v>-1</c:v>
                      </c:pt>
                      <c:pt idx="180">
                        <c:v>0</c:v>
                      </c:pt>
                      <c:pt idx="181">
                        <c:v>1</c:v>
                      </c:pt>
                      <c:pt idx="182">
                        <c:v>2</c:v>
                      </c:pt>
                      <c:pt idx="183">
                        <c:v>3</c:v>
                      </c:pt>
                      <c:pt idx="184">
                        <c:v>4</c:v>
                      </c:pt>
                      <c:pt idx="185">
                        <c:v>5</c:v>
                      </c:pt>
                      <c:pt idx="186">
                        <c:v>6</c:v>
                      </c:pt>
                      <c:pt idx="187">
                        <c:v>7</c:v>
                      </c:pt>
                      <c:pt idx="188">
                        <c:v>8</c:v>
                      </c:pt>
                      <c:pt idx="189">
                        <c:v>9</c:v>
                      </c:pt>
                      <c:pt idx="190">
                        <c:v>10</c:v>
                      </c:pt>
                      <c:pt idx="191">
                        <c:v>11</c:v>
                      </c:pt>
                      <c:pt idx="192">
                        <c:v>12</c:v>
                      </c:pt>
                      <c:pt idx="193">
                        <c:v>13</c:v>
                      </c:pt>
                      <c:pt idx="194">
                        <c:v>14</c:v>
                      </c:pt>
                      <c:pt idx="195">
                        <c:v>15</c:v>
                      </c:pt>
                      <c:pt idx="196">
                        <c:v>16</c:v>
                      </c:pt>
                      <c:pt idx="197">
                        <c:v>17</c:v>
                      </c:pt>
                      <c:pt idx="198">
                        <c:v>18</c:v>
                      </c:pt>
                      <c:pt idx="199">
                        <c:v>19</c:v>
                      </c:pt>
                      <c:pt idx="200">
                        <c:v>20</c:v>
                      </c:pt>
                      <c:pt idx="201">
                        <c:v>21</c:v>
                      </c:pt>
                      <c:pt idx="202">
                        <c:v>22</c:v>
                      </c:pt>
                      <c:pt idx="203">
                        <c:v>23</c:v>
                      </c:pt>
                      <c:pt idx="204">
                        <c:v>24</c:v>
                      </c:pt>
                      <c:pt idx="205">
                        <c:v>25</c:v>
                      </c:pt>
                      <c:pt idx="206">
                        <c:v>26</c:v>
                      </c:pt>
                      <c:pt idx="207">
                        <c:v>27</c:v>
                      </c:pt>
                      <c:pt idx="208">
                        <c:v>28</c:v>
                      </c:pt>
                      <c:pt idx="209">
                        <c:v>29</c:v>
                      </c:pt>
                      <c:pt idx="210">
                        <c:v>30</c:v>
                      </c:pt>
                      <c:pt idx="211">
                        <c:v>31</c:v>
                      </c:pt>
                      <c:pt idx="212">
                        <c:v>32</c:v>
                      </c:pt>
                      <c:pt idx="213">
                        <c:v>33</c:v>
                      </c:pt>
                      <c:pt idx="214">
                        <c:v>34</c:v>
                      </c:pt>
                      <c:pt idx="215">
                        <c:v>35</c:v>
                      </c:pt>
                      <c:pt idx="216">
                        <c:v>36</c:v>
                      </c:pt>
                      <c:pt idx="217">
                        <c:v>37</c:v>
                      </c:pt>
                      <c:pt idx="218">
                        <c:v>38</c:v>
                      </c:pt>
                      <c:pt idx="219">
                        <c:v>39</c:v>
                      </c:pt>
                      <c:pt idx="220">
                        <c:v>40</c:v>
                      </c:pt>
                      <c:pt idx="221">
                        <c:v>41</c:v>
                      </c:pt>
                      <c:pt idx="222">
                        <c:v>42</c:v>
                      </c:pt>
                      <c:pt idx="223">
                        <c:v>43</c:v>
                      </c:pt>
                      <c:pt idx="224">
                        <c:v>44</c:v>
                      </c:pt>
                      <c:pt idx="225">
                        <c:v>45</c:v>
                      </c:pt>
                      <c:pt idx="226">
                        <c:v>46</c:v>
                      </c:pt>
                      <c:pt idx="227">
                        <c:v>47</c:v>
                      </c:pt>
                      <c:pt idx="228">
                        <c:v>48</c:v>
                      </c:pt>
                      <c:pt idx="229">
                        <c:v>49</c:v>
                      </c:pt>
                      <c:pt idx="230">
                        <c:v>50</c:v>
                      </c:pt>
                      <c:pt idx="231">
                        <c:v>51</c:v>
                      </c:pt>
                      <c:pt idx="232">
                        <c:v>52</c:v>
                      </c:pt>
                      <c:pt idx="233">
                        <c:v>53</c:v>
                      </c:pt>
                      <c:pt idx="234">
                        <c:v>54</c:v>
                      </c:pt>
                      <c:pt idx="235">
                        <c:v>55</c:v>
                      </c:pt>
                      <c:pt idx="236">
                        <c:v>56</c:v>
                      </c:pt>
                      <c:pt idx="237">
                        <c:v>57</c:v>
                      </c:pt>
                      <c:pt idx="238">
                        <c:v>58</c:v>
                      </c:pt>
                      <c:pt idx="239">
                        <c:v>59</c:v>
                      </c:pt>
                      <c:pt idx="240">
                        <c:v>60</c:v>
                      </c:pt>
                      <c:pt idx="241">
                        <c:v>61</c:v>
                      </c:pt>
                      <c:pt idx="242">
                        <c:v>62</c:v>
                      </c:pt>
                      <c:pt idx="243">
                        <c:v>63</c:v>
                      </c:pt>
                      <c:pt idx="244">
                        <c:v>64</c:v>
                      </c:pt>
                      <c:pt idx="245">
                        <c:v>65</c:v>
                      </c:pt>
                      <c:pt idx="246">
                        <c:v>66</c:v>
                      </c:pt>
                      <c:pt idx="247">
                        <c:v>67</c:v>
                      </c:pt>
                      <c:pt idx="248">
                        <c:v>68</c:v>
                      </c:pt>
                      <c:pt idx="249">
                        <c:v>69</c:v>
                      </c:pt>
                      <c:pt idx="250">
                        <c:v>70</c:v>
                      </c:pt>
                      <c:pt idx="251">
                        <c:v>71</c:v>
                      </c:pt>
                      <c:pt idx="252">
                        <c:v>72</c:v>
                      </c:pt>
                      <c:pt idx="253">
                        <c:v>73</c:v>
                      </c:pt>
                      <c:pt idx="254">
                        <c:v>74</c:v>
                      </c:pt>
                      <c:pt idx="255">
                        <c:v>75</c:v>
                      </c:pt>
                      <c:pt idx="256">
                        <c:v>76</c:v>
                      </c:pt>
                      <c:pt idx="257">
                        <c:v>77</c:v>
                      </c:pt>
                      <c:pt idx="258">
                        <c:v>78</c:v>
                      </c:pt>
                      <c:pt idx="259">
                        <c:v>79</c:v>
                      </c:pt>
                      <c:pt idx="260">
                        <c:v>80</c:v>
                      </c:pt>
                      <c:pt idx="261">
                        <c:v>81</c:v>
                      </c:pt>
                      <c:pt idx="262">
                        <c:v>82</c:v>
                      </c:pt>
                      <c:pt idx="263">
                        <c:v>83</c:v>
                      </c:pt>
                      <c:pt idx="264">
                        <c:v>84</c:v>
                      </c:pt>
                      <c:pt idx="265">
                        <c:v>85</c:v>
                      </c:pt>
                      <c:pt idx="266">
                        <c:v>86</c:v>
                      </c:pt>
                      <c:pt idx="267">
                        <c:v>87</c:v>
                      </c:pt>
                      <c:pt idx="268">
                        <c:v>88</c:v>
                      </c:pt>
                      <c:pt idx="269">
                        <c:v>89</c:v>
                      </c:pt>
                      <c:pt idx="270">
                        <c:v>90</c:v>
                      </c:pt>
                      <c:pt idx="271">
                        <c:v>91</c:v>
                      </c:pt>
                      <c:pt idx="272">
                        <c:v>92</c:v>
                      </c:pt>
                      <c:pt idx="273">
                        <c:v>93</c:v>
                      </c:pt>
                      <c:pt idx="274">
                        <c:v>94</c:v>
                      </c:pt>
                      <c:pt idx="275">
                        <c:v>95</c:v>
                      </c:pt>
                      <c:pt idx="276">
                        <c:v>96</c:v>
                      </c:pt>
                      <c:pt idx="277">
                        <c:v>97</c:v>
                      </c:pt>
                      <c:pt idx="278">
                        <c:v>98</c:v>
                      </c:pt>
                      <c:pt idx="279">
                        <c:v>99</c:v>
                      </c:pt>
                      <c:pt idx="280">
                        <c:v>100</c:v>
                      </c:pt>
                      <c:pt idx="281">
                        <c:v>101</c:v>
                      </c:pt>
                      <c:pt idx="282">
                        <c:v>102</c:v>
                      </c:pt>
                      <c:pt idx="283">
                        <c:v>103</c:v>
                      </c:pt>
                      <c:pt idx="284">
                        <c:v>104</c:v>
                      </c:pt>
                      <c:pt idx="285">
                        <c:v>105</c:v>
                      </c:pt>
                      <c:pt idx="286">
                        <c:v>106</c:v>
                      </c:pt>
                      <c:pt idx="287">
                        <c:v>107</c:v>
                      </c:pt>
                      <c:pt idx="288">
                        <c:v>108</c:v>
                      </c:pt>
                      <c:pt idx="289">
                        <c:v>109</c:v>
                      </c:pt>
                      <c:pt idx="290">
                        <c:v>110</c:v>
                      </c:pt>
                      <c:pt idx="291">
                        <c:v>111</c:v>
                      </c:pt>
                      <c:pt idx="292">
                        <c:v>112</c:v>
                      </c:pt>
                      <c:pt idx="293">
                        <c:v>113</c:v>
                      </c:pt>
                      <c:pt idx="294">
                        <c:v>114</c:v>
                      </c:pt>
                      <c:pt idx="295">
                        <c:v>115</c:v>
                      </c:pt>
                      <c:pt idx="296">
                        <c:v>116</c:v>
                      </c:pt>
                      <c:pt idx="297">
                        <c:v>117</c:v>
                      </c:pt>
                      <c:pt idx="298">
                        <c:v>118</c:v>
                      </c:pt>
                      <c:pt idx="299">
                        <c:v>119</c:v>
                      </c:pt>
                      <c:pt idx="300">
                        <c:v>120</c:v>
                      </c:pt>
                      <c:pt idx="301">
                        <c:v>121</c:v>
                      </c:pt>
                      <c:pt idx="302">
                        <c:v>122</c:v>
                      </c:pt>
                      <c:pt idx="303">
                        <c:v>123</c:v>
                      </c:pt>
                      <c:pt idx="304">
                        <c:v>124</c:v>
                      </c:pt>
                      <c:pt idx="305">
                        <c:v>125</c:v>
                      </c:pt>
                      <c:pt idx="306">
                        <c:v>126</c:v>
                      </c:pt>
                      <c:pt idx="307">
                        <c:v>127</c:v>
                      </c:pt>
                      <c:pt idx="308">
                        <c:v>128</c:v>
                      </c:pt>
                      <c:pt idx="309">
                        <c:v>129</c:v>
                      </c:pt>
                      <c:pt idx="310">
                        <c:v>130</c:v>
                      </c:pt>
                      <c:pt idx="311">
                        <c:v>131</c:v>
                      </c:pt>
                      <c:pt idx="312">
                        <c:v>132</c:v>
                      </c:pt>
                      <c:pt idx="313">
                        <c:v>133</c:v>
                      </c:pt>
                      <c:pt idx="314">
                        <c:v>134</c:v>
                      </c:pt>
                      <c:pt idx="315">
                        <c:v>135</c:v>
                      </c:pt>
                      <c:pt idx="316">
                        <c:v>136</c:v>
                      </c:pt>
                      <c:pt idx="317">
                        <c:v>137</c:v>
                      </c:pt>
                      <c:pt idx="318">
                        <c:v>138</c:v>
                      </c:pt>
                      <c:pt idx="319">
                        <c:v>139</c:v>
                      </c:pt>
                      <c:pt idx="320">
                        <c:v>140</c:v>
                      </c:pt>
                      <c:pt idx="321">
                        <c:v>141</c:v>
                      </c:pt>
                      <c:pt idx="322">
                        <c:v>142</c:v>
                      </c:pt>
                      <c:pt idx="323">
                        <c:v>143</c:v>
                      </c:pt>
                      <c:pt idx="324">
                        <c:v>144</c:v>
                      </c:pt>
                      <c:pt idx="325">
                        <c:v>145</c:v>
                      </c:pt>
                      <c:pt idx="326">
                        <c:v>146</c:v>
                      </c:pt>
                      <c:pt idx="327">
                        <c:v>147</c:v>
                      </c:pt>
                      <c:pt idx="328">
                        <c:v>148</c:v>
                      </c:pt>
                      <c:pt idx="329">
                        <c:v>149</c:v>
                      </c:pt>
                      <c:pt idx="330">
                        <c:v>150</c:v>
                      </c:pt>
                      <c:pt idx="331">
                        <c:v>151</c:v>
                      </c:pt>
                      <c:pt idx="332">
                        <c:v>152</c:v>
                      </c:pt>
                      <c:pt idx="333">
                        <c:v>153</c:v>
                      </c:pt>
                      <c:pt idx="334">
                        <c:v>154</c:v>
                      </c:pt>
                      <c:pt idx="335">
                        <c:v>155</c:v>
                      </c:pt>
                      <c:pt idx="336">
                        <c:v>156</c:v>
                      </c:pt>
                      <c:pt idx="337">
                        <c:v>157</c:v>
                      </c:pt>
                      <c:pt idx="338">
                        <c:v>158</c:v>
                      </c:pt>
                      <c:pt idx="339">
                        <c:v>159</c:v>
                      </c:pt>
                      <c:pt idx="340">
                        <c:v>160</c:v>
                      </c:pt>
                      <c:pt idx="341">
                        <c:v>161</c:v>
                      </c:pt>
                      <c:pt idx="342">
                        <c:v>162</c:v>
                      </c:pt>
                      <c:pt idx="343">
                        <c:v>163</c:v>
                      </c:pt>
                      <c:pt idx="344">
                        <c:v>164</c:v>
                      </c:pt>
                      <c:pt idx="345">
                        <c:v>165</c:v>
                      </c:pt>
                      <c:pt idx="346">
                        <c:v>166</c:v>
                      </c:pt>
                      <c:pt idx="347">
                        <c:v>167</c:v>
                      </c:pt>
                      <c:pt idx="348">
                        <c:v>168</c:v>
                      </c:pt>
                      <c:pt idx="349">
                        <c:v>169</c:v>
                      </c:pt>
                      <c:pt idx="350">
                        <c:v>170</c:v>
                      </c:pt>
                      <c:pt idx="351">
                        <c:v>171</c:v>
                      </c:pt>
                      <c:pt idx="352">
                        <c:v>172</c:v>
                      </c:pt>
                      <c:pt idx="353">
                        <c:v>173</c:v>
                      </c:pt>
                      <c:pt idx="354">
                        <c:v>174</c:v>
                      </c:pt>
                      <c:pt idx="355">
                        <c:v>175</c:v>
                      </c:pt>
                      <c:pt idx="356">
                        <c:v>176</c:v>
                      </c:pt>
                      <c:pt idx="357">
                        <c:v>177</c:v>
                      </c:pt>
                      <c:pt idx="358">
                        <c:v>178</c:v>
                      </c:pt>
                      <c:pt idx="359">
                        <c:v>179</c:v>
                      </c:pt>
                      <c:pt idx="360">
                        <c:v>180</c:v>
                      </c:pt>
                    </c:numCache>
                  </c:numRef>
                </c:xVal>
                <c:yVal>
                  <c:numRef>
                    <c:extLst xmlns:c15="http://schemas.microsoft.com/office/drawing/2012/chart">
                      <c:ext xmlns:c15="http://schemas.microsoft.com/office/drawing/2012/chart" uri="{02D57815-91ED-43cb-92C2-25804820EDAC}">
                        <c15:formulaRef>
                          <c15:sqref>'Polytropic Index Model'!$X$4:$X$364</c15:sqref>
                        </c15:formulaRef>
                      </c:ext>
                    </c:extLst>
                    <c:numCache>
                      <c:formatCode>0.000</c:formatCode>
                      <c:ptCount val="361"/>
                      <c:pt idx="0">
                        <c:v>0</c:v>
                      </c:pt>
                      <c:pt idx="1">
                        <c:v>-22.396953534888258</c:v>
                      </c:pt>
                      <c:pt idx="2">
                        <c:v>-9.2025058927740329</c:v>
                      </c:pt>
                      <c:pt idx="3">
                        <c:v>-4.8881491415640488</c:v>
                      </c:pt>
                      <c:pt idx="4">
                        <c:v>-16.87648971919117</c:v>
                      </c:pt>
                      <c:pt idx="5">
                        <c:v>9.0445947601987715</c:v>
                      </c:pt>
                      <c:pt idx="6">
                        <c:v>-2.2781606666678571</c:v>
                      </c:pt>
                      <c:pt idx="7">
                        <c:v>-0.64745239355667883</c:v>
                      </c:pt>
                      <c:pt idx="8">
                        <c:v>1.9506926225983436</c:v>
                      </c:pt>
                      <c:pt idx="9">
                        <c:v>3.1208082550994098</c:v>
                      </c:pt>
                      <c:pt idx="10">
                        <c:v>3.2807647686679959</c:v>
                      </c:pt>
                      <c:pt idx="11">
                        <c:v>2.0375733991529339</c:v>
                      </c:pt>
                      <c:pt idx="12">
                        <c:v>-0.36616408754567908</c:v>
                      </c:pt>
                      <c:pt idx="13">
                        <c:v>2.7561616920253464</c:v>
                      </c:pt>
                      <c:pt idx="14">
                        <c:v>0.2463780672325151</c:v>
                      </c:pt>
                      <c:pt idx="15">
                        <c:v>-1.4850839818388486</c:v>
                      </c:pt>
                      <c:pt idx="16">
                        <c:v>2.6702134719354569</c:v>
                      </c:pt>
                      <c:pt idx="17">
                        <c:v>0.60338786250956367</c:v>
                      </c:pt>
                      <c:pt idx="18">
                        <c:v>1.103969708955338</c:v>
                      </c:pt>
                      <c:pt idx="19">
                        <c:v>1.2434922941439217</c:v>
                      </c:pt>
                      <c:pt idx="20">
                        <c:v>2.2101921895064156</c:v>
                      </c:pt>
                      <c:pt idx="21">
                        <c:v>1.2314719567893606</c:v>
                      </c:pt>
                      <c:pt idx="22">
                        <c:v>1.3412348283915754</c:v>
                      </c:pt>
                      <c:pt idx="23">
                        <c:v>0.66320359488072222</c:v>
                      </c:pt>
                      <c:pt idx="24">
                        <c:v>1.7867202480405397</c:v>
                      </c:pt>
                      <c:pt idx="25">
                        <c:v>1.187565888439553</c:v>
                      </c:pt>
                      <c:pt idx="26">
                        <c:v>-0.15916118455042413</c:v>
                      </c:pt>
                      <c:pt idx="27">
                        <c:v>1.991203308934216</c:v>
                      </c:pt>
                      <c:pt idx="28">
                        <c:v>0.62575331519224631</c:v>
                      </c:pt>
                      <c:pt idx="29">
                        <c:v>1.5067281500237275</c:v>
                      </c:pt>
                      <c:pt idx="30">
                        <c:v>2.2017118566798555</c:v>
                      </c:pt>
                      <c:pt idx="31">
                        <c:v>8.1466784665583519E-2</c:v>
                      </c:pt>
                      <c:pt idx="32">
                        <c:v>1.8771870488133455</c:v>
                      </c:pt>
                      <c:pt idx="33">
                        <c:v>1.7357487755060585</c:v>
                      </c:pt>
                      <c:pt idx="34">
                        <c:v>0.76809233365496254</c:v>
                      </c:pt>
                      <c:pt idx="35">
                        <c:v>1.3302668319549069</c:v>
                      </c:pt>
                      <c:pt idx="36">
                        <c:v>1.8759158418319875</c:v>
                      </c:pt>
                      <c:pt idx="37">
                        <c:v>1.3158505186574405</c:v>
                      </c:pt>
                      <c:pt idx="38">
                        <c:v>1.3151700249334837</c:v>
                      </c:pt>
                      <c:pt idx="39">
                        <c:v>1.1996912032467892</c:v>
                      </c:pt>
                      <c:pt idx="40">
                        <c:v>1.5143448430043389</c:v>
                      </c:pt>
                      <c:pt idx="41">
                        <c:v>0.88905113269328584</c:v>
                      </c:pt>
                      <c:pt idx="42">
                        <c:v>1.7965042190053637</c:v>
                      </c:pt>
                      <c:pt idx="43">
                        <c:v>0.95998484217920255</c:v>
                      </c:pt>
                      <c:pt idx="44">
                        <c:v>1.4513988663893969</c:v>
                      </c:pt>
                      <c:pt idx="45">
                        <c:v>1.110096401279157</c:v>
                      </c:pt>
                      <c:pt idx="46">
                        <c:v>3.2767508824501088</c:v>
                      </c:pt>
                      <c:pt idx="47">
                        <c:v>-1.4188003406050285</c:v>
                      </c:pt>
                      <c:pt idx="48">
                        <c:v>1.7081176566084639</c:v>
                      </c:pt>
                      <c:pt idx="49">
                        <c:v>3.6710279019075474</c:v>
                      </c:pt>
                      <c:pt idx="50">
                        <c:v>-2.5670866432001826</c:v>
                      </c:pt>
                      <c:pt idx="51">
                        <c:v>3.5434668915804122</c:v>
                      </c:pt>
                      <c:pt idx="52">
                        <c:v>0.93335811613890052</c:v>
                      </c:pt>
                      <c:pt idx="53">
                        <c:v>0.84856765840627479</c:v>
                      </c:pt>
                      <c:pt idx="54">
                        <c:v>1.81301053491699</c:v>
                      </c:pt>
                      <c:pt idx="55">
                        <c:v>1.1673143991296953</c:v>
                      </c:pt>
                      <c:pt idx="56">
                        <c:v>2.3930388880885496</c:v>
                      </c:pt>
                      <c:pt idx="57">
                        <c:v>0.75256624796106808</c:v>
                      </c:pt>
                      <c:pt idx="58">
                        <c:v>3.1767056265523141</c:v>
                      </c:pt>
                      <c:pt idx="59">
                        <c:v>-0.96012018332369631</c:v>
                      </c:pt>
                      <c:pt idx="60">
                        <c:v>0.19543156570895281</c:v>
                      </c:pt>
                      <c:pt idx="61">
                        <c:v>5.3010182467457092</c:v>
                      </c:pt>
                      <c:pt idx="62">
                        <c:v>0.55791832332930191</c:v>
                      </c:pt>
                      <c:pt idx="63">
                        <c:v>-4.9899199727522712</c:v>
                      </c:pt>
                      <c:pt idx="64">
                        <c:v>8.335653684114348</c:v>
                      </c:pt>
                      <c:pt idx="65">
                        <c:v>1.2869014552590152</c:v>
                      </c:pt>
                      <c:pt idx="66">
                        <c:v>-5.7236391270425697</c:v>
                      </c:pt>
                      <c:pt idx="67">
                        <c:v>7.6303120408698542</c:v>
                      </c:pt>
                      <c:pt idx="68">
                        <c:v>-0.28025856791878156</c:v>
                      </c:pt>
                      <c:pt idx="69">
                        <c:v>0.61725845102694032</c:v>
                      </c:pt>
                      <c:pt idx="70">
                        <c:v>3.6528895644355526</c:v>
                      </c:pt>
                      <c:pt idx="71">
                        <c:v>-1.4583347842543923</c:v>
                      </c:pt>
                      <c:pt idx="72">
                        <c:v>3.2983707586850493</c:v>
                      </c:pt>
                      <c:pt idx="73">
                        <c:v>0.9517955693485407</c:v>
                      </c:pt>
                      <c:pt idx="74">
                        <c:v>1.0857625905891453</c:v>
                      </c:pt>
                      <c:pt idx="75">
                        <c:v>1.1592346229537243</c:v>
                      </c:pt>
                      <c:pt idx="76">
                        <c:v>1.553416974206411</c:v>
                      </c:pt>
                      <c:pt idx="77">
                        <c:v>0.61342906847424361</c:v>
                      </c:pt>
                      <c:pt idx="78">
                        <c:v>1.1227423547979023</c:v>
                      </c:pt>
                      <c:pt idx="79">
                        <c:v>2.1134923744430254</c:v>
                      </c:pt>
                      <c:pt idx="80">
                        <c:v>1.0764809209642037</c:v>
                      </c:pt>
                      <c:pt idx="81">
                        <c:v>1.1831180536669419</c:v>
                      </c:pt>
                      <c:pt idx="82">
                        <c:v>1.2809164950082337</c:v>
                      </c:pt>
                      <c:pt idx="83">
                        <c:v>2.1841572083204461</c:v>
                      </c:pt>
                      <c:pt idx="84">
                        <c:v>1.4184097781067044</c:v>
                      </c:pt>
                      <c:pt idx="85">
                        <c:v>0.49563877675626761</c:v>
                      </c:pt>
                      <c:pt idx="86">
                        <c:v>1.6377653625287967</c:v>
                      </c:pt>
                      <c:pt idx="87">
                        <c:v>1.1189245278755469</c:v>
                      </c:pt>
                      <c:pt idx="88">
                        <c:v>1.4559388483017246</c:v>
                      </c:pt>
                      <c:pt idx="89">
                        <c:v>1.4569837271760775</c:v>
                      </c:pt>
                      <c:pt idx="90">
                        <c:v>0.92414655503901566</c:v>
                      </c:pt>
                      <c:pt idx="91">
                        <c:v>1.32587021694175</c:v>
                      </c:pt>
                      <c:pt idx="92">
                        <c:v>1.3419462279499972</c:v>
                      </c:pt>
                      <c:pt idx="93">
                        <c:v>1.3067936168203467</c:v>
                      </c:pt>
                      <c:pt idx="94">
                        <c:v>1.4335651459589285</c:v>
                      </c:pt>
                      <c:pt idx="95">
                        <c:v>1.400561729479127</c:v>
                      </c:pt>
                      <c:pt idx="96">
                        <c:v>1.2518416754645674</c:v>
                      </c:pt>
                      <c:pt idx="97">
                        <c:v>1.3997720611325521</c:v>
                      </c:pt>
                      <c:pt idx="98">
                        <c:v>1.2985278138197485</c:v>
                      </c:pt>
                      <c:pt idx="99">
                        <c:v>1.1206294184749779</c:v>
                      </c:pt>
                      <c:pt idx="100">
                        <c:v>1.2651850722145273</c:v>
                      </c:pt>
                      <c:pt idx="101">
                        <c:v>1.1816755231448968</c:v>
                      </c:pt>
                      <c:pt idx="102">
                        <c:v>1.3629309542493904</c:v>
                      </c:pt>
                      <c:pt idx="103">
                        <c:v>1.3990289553586481</c:v>
                      </c:pt>
                      <c:pt idx="104">
                        <c:v>1.3519735307369989</c:v>
                      </c:pt>
                      <c:pt idx="105">
                        <c:v>1.604218062266785</c:v>
                      </c:pt>
                      <c:pt idx="106">
                        <c:v>1.2883058031620636</c:v>
                      </c:pt>
                      <c:pt idx="107">
                        <c:v>1.2425542911342917</c:v>
                      </c:pt>
                      <c:pt idx="108">
                        <c:v>1.0760243178307061</c:v>
                      </c:pt>
                      <c:pt idx="109">
                        <c:v>1.1257789784425289</c:v>
                      </c:pt>
                      <c:pt idx="110">
                        <c:v>1.3267944816915958</c:v>
                      </c:pt>
                      <c:pt idx="111">
                        <c:v>1.2832546506294229</c:v>
                      </c:pt>
                      <c:pt idx="112">
                        <c:v>1.5625243737333627</c:v>
                      </c:pt>
                      <c:pt idx="113">
                        <c:v>1.4703170364086124</c:v>
                      </c:pt>
                      <c:pt idx="114">
                        <c:v>1.2897553012329568</c:v>
                      </c:pt>
                      <c:pt idx="115">
                        <c:v>1.3282109232966908</c:v>
                      </c:pt>
                      <c:pt idx="116">
                        <c:v>1.1139767809910475</c:v>
                      </c:pt>
                      <c:pt idx="117">
                        <c:v>1.2163372765844678</c:v>
                      </c:pt>
                      <c:pt idx="118">
                        <c:v>1.2427525990455199</c:v>
                      </c:pt>
                      <c:pt idx="119">
                        <c:v>1.3806116582012014</c:v>
                      </c:pt>
                      <c:pt idx="120">
                        <c:v>1.5268872656347094</c:v>
                      </c:pt>
                      <c:pt idx="121">
                        <c:v>1.4457308922373922</c:v>
                      </c:pt>
                      <c:pt idx="122">
                        <c:v>1.2641381450880125</c:v>
                      </c:pt>
                      <c:pt idx="123">
                        <c:v>1.1056264937565492</c:v>
                      </c:pt>
                      <c:pt idx="124">
                        <c:v>1.1557911842691619</c:v>
                      </c:pt>
                      <c:pt idx="125">
                        <c:v>1.3291888137989023</c:v>
                      </c:pt>
                      <c:pt idx="126">
                        <c:v>1.5085245530680429</c:v>
                      </c:pt>
                      <c:pt idx="127">
                        <c:v>1.4932707116986135</c:v>
                      </c:pt>
                      <c:pt idx="128">
                        <c:v>1.2734593682386279</c:v>
                      </c:pt>
                      <c:pt idx="129">
                        <c:v>1.1666387589526968</c:v>
                      </c:pt>
                      <c:pt idx="130">
                        <c:v>1.1532323491198702</c:v>
                      </c:pt>
                      <c:pt idx="131">
                        <c:v>1.3448261940398787</c:v>
                      </c:pt>
                      <c:pt idx="132">
                        <c:v>1.4021804239265987</c:v>
                      </c:pt>
                      <c:pt idx="133">
                        <c:v>1.3179350255038789</c:v>
                      </c:pt>
                      <c:pt idx="134">
                        <c:v>1.3013956875548551</c:v>
                      </c:pt>
                      <c:pt idx="135">
                        <c:v>1.3538981707997551</c:v>
                      </c:pt>
                      <c:pt idx="136">
                        <c:v>1.1908977574563997</c:v>
                      </c:pt>
                      <c:pt idx="137">
                        <c:v>1.0878684206358797</c:v>
                      </c:pt>
                      <c:pt idx="138">
                        <c:v>1.3296551230610212</c:v>
                      </c:pt>
                      <c:pt idx="139">
                        <c:v>1.5840386038458429</c:v>
                      </c:pt>
                      <c:pt idx="140">
                        <c:v>1.3691671583590599</c:v>
                      </c:pt>
                      <c:pt idx="141">
                        <c:v>1.1125848527280571</c:v>
                      </c:pt>
                      <c:pt idx="142">
                        <c:v>1.040983001629801</c:v>
                      </c:pt>
                      <c:pt idx="143">
                        <c:v>1.3556801612385667</c:v>
                      </c:pt>
                      <c:pt idx="144">
                        <c:v>1.4456720761966197</c:v>
                      </c:pt>
                      <c:pt idx="145">
                        <c:v>1.4246682016209122</c:v>
                      </c:pt>
                      <c:pt idx="146">
                        <c:v>1.2114730931445481</c:v>
                      </c:pt>
                      <c:pt idx="147">
                        <c:v>1.223606663288598</c:v>
                      </c:pt>
                      <c:pt idx="148">
                        <c:v>1.0985100367638176</c:v>
                      </c:pt>
                      <c:pt idx="149">
                        <c:v>1.2763558909447721</c:v>
                      </c:pt>
                      <c:pt idx="150">
                        <c:v>1.5056479191137253</c:v>
                      </c:pt>
                      <c:pt idx="151">
                        <c:v>1.3785720898746729</c:v>
                      </c:pt>
                      <c:pt idx="152">
                        <c:v>1.0894481849364024</c:v>
                      </c:pt>
                      <c:pt idx="153">
                        <c:v>1.210242290946193</c:v>
                      </c:pt>
                      <c:pt idx="154">
                        <c:v>1.2710889008303996</c:v>
                      </c:pt>
                      <c:pt idx="155">
                        <c:v>1.3059156122803943</c:v>
                      </c:pt>
                      <c:pt idx="156">
                        <c:v>1.4976737510123377</c:v>
                      </c:pt>
                      <c:pt idx="157">
                        <c:v>1.2427484805171192</c:v>
                      </c:pt>
                      <c:pt idx="158">
                        <c:v>1.1136737821708893</c:v>
                      </c:pt>
                      <c:pt idx="159">
                        <c:v>1.1880039311215349</c:v>
                      </c:pt>
                      <c:pt idx="160">
                        <c:v>1.3097776728086077</c:v>
                      </c:pt>
                      <c:pt idx="161">
                        <c:v>1.5463962646947709</c:v>
                      </c:pt>
                      <c:pt idx="162">
                        <c:v>1.2115491804554199</c:v>
                      </c:pt>
                      <c:pt idx="163">
                        <c:v>1.0526621687872497</c:v>
                      </c:pt>
                      <c:pt idx="164">
                        <c:v>1.2509019358687847</c:v>
                      </c:pt>
                      <c:pt idx="165">
                        <c:v>1.2479972612976238</c:v>
                      </c:pt>
                      <c:pt idx="166">
                        <c:v>1.6036760038012408</c:v>
                      </c:pt>
                      <c:pt idx="167">
                        <c:v>1.2051035193941422</c:v>
                      </c:pt>
                      <c:pt idx="168">
                        <c:v>0.98460166575008279</c:v>
                      </c:pt>
                      <c:pt idx="169">
                        <c:v>1.1418262125532019</c:v>
                      </c:pt>
                      <c:pt idx="170">
                        <c:v>1.5210387375415353</c:v>
                      </c:pt>
                      <c:pt idx="171">
                        <c:v>1.4933456828879581</c:v>
                      </c:pt>
                      <c:pt idx="172">
                        <c:v>1.2782077559550442</c:v>
                      </c:pt>
                      <c:pt idx="173">
                        <c:v>0.90655897060112089</c:v>
                      </c:pt>
                      <c:pt idx="174">
                        <c:v>1.302843623951808</c:v>
                      </c:pt>
                      <c:pt idx="175">
                        <c:v>2.0703043599526385</c:v>
                      </c:pt>
                      <c:pt idx="176">
                        <c:v>1.4209344840980414</c:v>
                      </c:pt>
                      <c:pt idx="177">
                        <c:v>1.8979247116984821</c:v>
                      </c:pt>
                      <c:pt idx="178">
                        <c:v>0.14119710774550917</c:v>
                      </c:pt>
                      <c:pt idx="179">
                        <c:v>4.954816459029951</c:v>
                      </c:pt>
                      <c:pt idx="180">
                        <c:v>8.8830873114087368</c:v>
                      </c:pt>
                      <c:pt idx="181">
                        <c:v>-3.9366264966683886</c:v>
                      </c:pt>
                      <c:pt idx="182">
                        <c:v>-0.27219487985573321</c:v>
                      </c:pt>
                      <c:pt idx="183">
                        <c:v>-0.10159718190593076</c:v>
                      </c:pt>
                      <c:pt idx="184">
                        <c:v>-0.75934152175496117</c:v>
                      </c:pt>
                      <c:pt idx="185">
                        <c:v>0.12865839813670488</c:v>
                      </c:pt>
                      <c:pt idx="186">
                        <c:v>0.85976905691363492</c:v>
                      </c:pt>
                      <c:pt idx="187">
                        <c:v>0.53709588420414123</c:v>
                      </c:pt>
                      <c:pt idx="188">
                        <c:v>0.7178384475139894</c:v>
                      </c:pt>
                      <c:pt idx="189">
                        <c:v>0.748400077104595</c:v>
                      </c:pt>
                      <c:pt idx="190">
                        <c:v>1.1458176218913343</c:v>
                      </c:pt>
                      <c:pt idx="191">
                        <c:v>1.1453617411503638</c:v>
                      </c:pt>
                      <c:pt idx="192">
                        <c:v>1.1518551600823119</c:v>
                      </c:pt>
                      <c:pt idx="193">
                        <c:v>1.3199675256205758</c:v>
                      </c:pt>
                      <c:pt idx="194">
                        <c:v>1.3453309852479911</c:v>
                      </c:pt>
                      <c:pt idx="195">
                        <c:v>1.3849691550640844</c:v>
                      </c:pt>
                      <c:pt idx="196">
                        <c:v>1.4306731750536432</c:v>
                      </c:pt>
                      <c:pt idx="197">
                        <c:v>1.3818119644570017</c:v>
                      </c:pt>
                      <c:pt idx="198">
                        <c:v>1.4084344490207614</c:v>
                      </c:pt>
                      <c:pt idx="199">
                        <c:v>1.4237855907966459</c:v>
                      </c:pt>
                      <c:pt idx="200">
                        <c:v>1.4086837309753062</c:v>
                      </c:pt>
                      <c:pt idx="201">
                        <c:v>1.3857903552808815</c:v>
                      </c:pt>
                      <c:pt idx="202">
                        <c:v>1.3988594846110944</c:v>
                      </c:pt>
                      <c:pt idx="203">
                        <c:v>1.3677840243765884</c:v>
                      </c:pt>
                      <c:pt idx="204">
                        <c:v>1.4056776736674204</c:v>
                      </c:pt>
                      <c:pt idx="205">
                        <c:v>1.3753686024421974</c:v>
                      </c:pt>
                      <c:pt idx="206">
                        <c:v>1.3542336042000138</c:v>
                      </c:pt>
                      <c:pt idx="207">
                        <c:v>1.346544727353931</c:v>
                      </c:pt>
                      <c:pt idx="208">
                        <c:v>1.3641003352944292</c:v>
                      </c:pt>
                      <c:pt idx="209">
                        <c:v>1.3357930042115971</c:v>
                      </c:pt>
                      <c:pt idx="210">
                        <c:v>1.3056432801102344</c:v>
                      </c:pt>
                      <c:pt idx="211">
                        <c:v>1.282697029447476</c:v>
                      </c:pt>
                      <c:pt idx="212">
                        <c:v>1.2966115293714509</c:v>
                      </c:pt>
                      <c:pt idx="213">
                        <c:v>1.2992466751768554</c:v>
                      </c:pt>
                      <c:pt idx="214">
                        <c:v>1.31034692964843</c:v>
                      </c:pt>
                      <c:pt idx="215">
                        <c:v>1.2637870428515798</c:v>
                      </c:pt>
                      <c:pt idx="216">
                        <c:v>1.2411097335448988</c:v>
                      </c:pt>
                      <c:pt idx="217">
                        <c:v>1.2873406040141837</c:v>
                      </c:pt>
                      <c:pt idx="218">
                        <c:v>1.2711230147702726</c:v>
                      </c:pt>
                      <c:pt idx="219">
                        <c:v>1.2997773543946332</c:v>
                      </c:pt>
                      <c:pt idx="220">
                        <c:v>1.260700728821764</c:v>
                      </c:pt>
                      <c:pt idx="221">
                        <c:v>1.2449243745714389</c:v>
                      </c:pt>
                      <c:pt idx="222">
                        <c:v>1.2701114396477255</c:v>
                      </c:pt>
                      <c:pt idx="223">
                        <c:v>1.2470870679586898</c:v>
                      </c:pt>
                      <c:pt idx="224">
                        <c:v>1.2729621255394432</c:v>
                      </c:pt>
                      <c:pt idx="225">
                        <c:v>1.251453226630074</c:v>
                      </c:pt>
                      <c:pt idx="226">
                        <c:v>1.2609307424257712</c:v>
                      </c:pt>
                      <c:pt idx="227">
                        <c:v>1.2586653152329355</c:v>
                      </c:pt>
                      <c:pt idx="228">
                        <c:v>1.2773321609186328</c:v>
                      </c:pt>
                      <c:pt idx="229">
                        <c:v>1.2683917682342172</c:v>
                      </c:pt>
                      <c:pt idx="230">
                        <c:v>1.2779286577432947</c:v>
                      </c:pt>
                      <c:pt idx="231">
                        <c:v>1.2681291079607615</c:v>
                      </c:pt>
                      <c:pt idx="232">
                        <c:v>1.2519911639917136</c:v>
                      </c:pt>
                      <c:pt idx="233">
                        <c:v>1.2834872030619686</c:v>
                      </c:pt>
                      <c:pt idx="234">
                        <c:v>1.2501945828636547</c:v>
                      </c:pt>
                      <c:pt idx="235">
                        <c:v>1.2736445533799665</c:v>
                      </c:pt>
                      <c:pt idx="236">
                        <c:v>1.2443854484681218</c:v>
                      </c:pt>
                      <c:pt idx="237">
                        <c:v>1.2808887459105074</c:v>
                      </c:pt>
                      <c:pt idx="238">
                        <c:v>1.2783166314331749</c:v>
                      </c:pt>
                      <c:pt idx="239">
                        <c:v>1.2722293813193721</c:v>
                      </c:pt>
                      <c:pt idx="240">
                        <c:v>1.2474778424025805</c:v>
                      </c:pt>
                      <c:pt idx="241">
                        <c:v>1.2589407201169751</c:v>
                      </c:pt>
                      <c:pt idx="242">
                        <c:v>1.239113689820057</c:v>
                      </c:pt>
                      <c:pt idx="243">
                        <c:v>1.2988357349472721</c:v>
                      </c:pt>
                      <c:pt idx="244">
                        <c:v>1.2880384056832046</c:v>
                      </c:pt>
                      <c:pt idx="245">
                        <c:v>1.252262258192397</c:v>
                      </c:pt>
                      <c:pt idx="246">
                        <c:v>1.242410804965806</c:v>
                      </c:pt>
                      <c:pt idx="247">
                        <c:v>1.2407586894233658</c:v>
                      </c:pt>
                      <c:pt idx="248">
                        <c:v>1.263511831743783</c:v>
                      </c:pt>
                      <c:pt idx="249">
                        <c:v>1.3102066771613012</c:v>
                      </c:pt>
                      <c:pt idx="250">
                        <c:v>1.2627498463626206</c:v>
                      </c:pt>
                      <c:pt idx="251">
                        <c:v>1.2323939182470749</c:v>
                      </c:pt>
                      <c:pt idx="252">
                        <c:v>1.2479920445844825</c:v>
                      </c:pt>
                      <c:pt idx="253">
                        <c:v>1.2546393826653148</c:v>
                      </c:pt>
                      <c:pt idx="254">
                        <c:v>1.2373100737758924</c:v>
                      </c:pt>
                      <c:pt idx="255">
                        <c:v>1.2677494870799562</c:v>
                      </c:pt>
                      <c:pt idx="256">
                        <c:v>1.255017280596449</c:v>
                      </c:pt>
                      <c:pt idx="257">
                        <c:v>1.2371532492853339</c:v>
                      </c:pt>
                      <c:pt idx="258">
                        <c:v>1.2655011986704536</c:v>
                      </c:pt>
                      <c:pt idx="259">
                        <c:v>1.2557640142435682</c:v>
                      </c:pt>
                      <c:pt idx="260">
                        <c:v>1.234050660415519</c:v>
                      </c:pt>
                      <c:pt idx="261">
                        <c:v>1.2798230452931809</c:v>
                      </c:pt>
                      <c:pt idx="262">
                        <c:v>1.2277712417405435</c:v>
                      </c:pt>
                      <c:pt idx="263">
                        <c:v>1.2491041958254483</c:v>
                      </c:pt>
                      <c:pt idx="264">
                        <c:v>1.2703821179857477</c:v>
                      </c:pt>
                      <c:pt idx="265">
                        <c:v>1.3478586239691501</c:v>
                      </c:pt>
                      <c:pt idx="266">
                        <c:v>1.1972685325435029</c:v>
                      </c:pt>
                      <c:pt idx="267">
                        <c:v>1.2529708122770522</c:v>
                      </c:pt>
                      <c:pt idx="268">
                        <c:v>1.211549547120051</c:v>
                      </c:pt>
                      <c:pt idx="269">
                        <c:v>1.2881266318564497</c:v>
                      </c:pt>
                      <c:pt idx="270">
                        <c:v>1.2796606901805485</c:v>
                      </c:pt>
                      <c:pt idx="271">
                        <c:v>1.2470554125630371</c:v>
                      </c:pt>
                      <c:pt idx="272">
                        <c:v>1.3008450173921504</c:v>
                      </c:pt>
                      <c:pt idx="273">
                        <c:v>1.2131716979048006</c:v>
                      </c:pt>
                      <c:pt idx="274">
                        <c:v>1.2440423357961197</c:v>
                      </c:pt>
                      <c:pt idx="275">
                        <c:v>1.2921655702601416</c:v>
                      </c:pt>
                      <c:pt idx="276">
                        <c:v>1.2591753155263488</c:v>
                      </c:pt>
                      <c:pt idx="277">
                        <c:v>1.2857151676052905</c:v>
                      </c:pt>
                      <c:pt idx="278">
                        <c:v>1.2892423563373649</c:v>
                      </c:pt>
                      <c:pt idx="279">
                        <c:v>1.2238488143475874</c:v>
                      </c:pt>
                      <c:pt idx="280">
                        <c:v>1.2490964865629504</c:v>
                      </c:pt>
                      <c:pt idx="281">
                        <c:v>1.2866885190730917</c:v>
                      </c:pt>
                      <c:pt idx="282">
                        <c:v>1.3026104466251425</c:v>
                      </c:pt>
                      <c:pt idx="283">
                        <c:v>1.2584562603056235</c:v>
                      </c:pt>
                      <c:pt idx="284">
                        <c:v>1.2641468899728012</c:v>
                      </c:pt>
                      <c:pt idx="285">
                        <c:v>1.2917075457285525</c:v>
                      </c:pt>
                      <c:pt idx="286">
                        <c:v>1.1636282305984416</c:v>
                      </c:pt>
                      <c:pt idx="287">
                        <c:v>1.3624371446506471</c:v>
                      </c:pt>
                      <c:pt idx="288">
                        <c:v>1.2637117696039735</c:v>
                      </c:pt>
                      <c:pt idx="289">
                        <c:v>1.2451807920514308</c:v>
                      </c:pt>
                      <c:pt idx="290">
                        <c:v>1.2543983634105498</c:v>
                      </c:pt>
                      <c:pt idx="291">
                        <c:v>1.3094585306140738</c:v>
                      </c:pt>
                      <c:pt idx="292">
                        <c:v>1.2315115301783015</c:v>
                      </c:pt>
                      <c:pt idx="293">
                        <c:v>1.3736659124504556</c:v>
                      </c:pt>
                      <c:pt idx="294">
                        <c:v>1.2738816068766308</c:v>
                      </c:pt>
                      <c:pt idx="295">
                        <c:v>1.2266702439315176</c:v>
                      </c:pt>
                      <c:pt idx="296">
                        <c:v>1.0763217337674815</c:v>
                      </c:pt>
                      <c:pt idx="297">
                        <c:v>1.4982286927043174</c:v>
                      </c:pt>
                      <c:pt idx="298">
                        <c:v>1.0194259098749918</c:v>
                      </c:pt>
                      <c:pt idx="299">
                        <c:v>1.4003074593878644</c:v>
                      </c:pt>
                      <c:pt idx="300">
                        <c:v>1.2753172086164757</c:v>
                      </c:pt>
                      <c:pt idx="301">
                        <c:v>1.1963371710655664</c:v>
                      </c:pt>
                      <c:pt idx="302">
                        <c:v>1.5718396192288719</c:v>
                      </c:pt>
                      <c:pt idx="303">
                        <c:v>1.025312155886712</c:v>
                      </c:pt>
                      <c:pt idx="304">
                        <c:v>1.5796220016806464</c:v>
                      </c:pt>
                      <c:pt idx="305">
                        <c:v>1.0232583209421313</c:v>
                      </c:pt>
                      <c:pt idx="306">
                        <c:v>1.4159057317786201</c:v>
                      </c:pt>
                      <c:pt idx="307">
                        <c:v>1.1757859784284919</c:v>
                      </c:pt>
                      <c:pt idx="308">
                        <c:v>1.3206996992753486</c:v>
                      </c:pt>
                      <c:pt idx="309">
                        <c:v>1.3845279601894549</c:v>
                      </c:pt>
                      <c:pt idx="310">
                        <c:v>0.86245359551881351</c:v>
                      </c:pt>
                      <c:pt idx="311">
                        <c:v>1.7298089705110955</c:v>
                      </c:pt>
                      <c:pt idx="312">
                        <c:v>1.3306019215773415</c:v>
                      </c:pt>
                      <c:pt idx="313">
                        <c:v>1.1366646903746138</c:v>
                      </c:pt>
                      <c:pt idx="314">
                        <c:v>1.2857273932185358</c:v>
                      </c:pt>
                      <c:pt idx="315">
                        <c:v>1.29318034148345</c:v>
                      </c:pt>
                      <c:pt idx="316">
                        <c:v>0.99588314223424179</c:v>
                      </c:pt>
                      <c:pt idx="317">
                        <c:v>1.8236112182556148</c:v>
                      </c:pt>
                      <c:pt idx="318">
                        <c:v>1.1981311633485638</c:v>
                      </c:pt>
                      <c:pt idx="319">
                        <c:v>1.0873255688005241</c:v>
                      </c:pt>
                      <c:pt idx="320">
                        <c:v>1.4190701789154903</c:v>
                      </c:pt>
                      <c:pt idx="321">
                        <c:v>1.2516721111039286</c:v>
                      </c:pt>
                      <c:pt idx="322">
                        <c:v>1.1996490300532776</c:v>
                      </c:pt>
                      <c:pt idx="323">
                        <c:v>1.0820682875932268</c:v>
                      </c:pt>
                      <c:pt idx="324">
                        <c:v>1.382662803822861</c:v>
                      </c:pt>
                      <c:pt idx="325">
                        <c:v>1.4044607321201885</c:v>
                      </c:pt>
                      <c:pt idx="326">
                        <c:v>1.4960507418240929</c:v>
                      </c:pt>
                      <c:pt idx="327">
                        <c:v>1.3336685550120804</c:v>
                      </c:pt>
                      <c:pt idx="328">
                        <c:v>1.4818070281846738</c:v>
                      </c:pt>
                      <c:pt idx="329">
                        <c:v>1.3486411539547631</c:v>
                      </c:pt>
                      <c:pt idx="330">
                        <c:v>1.0312537773285861</c:v>
                      </c:pt>
                      <c:pt idx="331">
                        <c:v>1.4481347979822783</c:v>
                      </c:pt>
                      <c:pt idx="332">
                        <c:v>1.6391782914499267</c:v>
                      </c:pt>
                      <c:pt idx="333">
                        <c:v>1.1141254921229391</c:v>
                      </c:pt>
                      <c:pt idx="334">
                        <c:v>1.9268342652645603</c:v>
                      </c:pt>
                      <c:pt idx="335">
                        <c:v>1.4369342130103906</c:v>
                      </c:pt>
                      <c:pt idx="336">
                        <c:v>0.63337633572696095</c:v>
                      </c:pt>
                      <c:pt idx="337">
                        <c:v>1.6842054365546506</c:v>
                      </c:pt>
                      <c:pt idx="338">
                        <c:v>1.5084980656062332</c:v>
                      </c:pt>
                      <c:pt idx="339">
                        <c:v>0.91702227106592094</c:v>
                      </c:pt>
                      <c:pt idx="340">
                        <c:v>1.7892112390148407</c:v>
                      </c:pt>
                      <c:pt idx="341">
                        <c:v>1.7781001052127885</c:v>
                      </c:pt>
                      <c:pt idx="342">
                        <c:v>1.177177493416687</c:v>
                      </c:pt>
                      <c:pt idx="343">
                        <c:v>1.5764619337741497</c:v>
                      </c:pt>
                      <c:pt idx="344">
                        <c:v>1.4128256508776884</c:v>
                      </c:pt>
                      <c:pt idx="345">
                        <c:v>1.6635147204631693</c:v>
                      </c:pt>
                      <c:pt idx="346">
                        <c:v>1.5334308239613201</c:v>
                      </c:pt>
                      <c:pt idx="347">
                        <c:v>1.4347150632838244</c:v>
                      </c:pt>
                      <c:pt idx="348">
                        <c:v>1.2611914551689059</c:v>
                      </c:pt>
                      <c:pt idx="349">
                        <c:v>1.9291056823489197</c:v>
                      </c:pt>
                      <c:pt idx="350">
                        <c:v>0.75771601977041247</c:v>
                      </c:pt>
                      <c:pt idx="351">
                        <c:v>2.2436625957627454</c:v>
                      </c:pt>
                      <c:pt idx="352">
                        <c:v>2.846739917973911</c:v>
                      </c:pt>
                      <c:pt idx="353">
                        <c:v>1.1866372714391418</c:v>
                      </c:pt>
                      <c:pt idx="354">
                        <c:v>0.42026449977267011</c:v>
                      </c:pt>
                      <c:pt idx="355">
                        <c:v>2.3001801914048055</c:v>
                      </c:pt>
                      <c:pt idx="356">
                        <c:v>0.69226417273612317</c:v>
                      </c:pt>
                      <c:pt idx="357">
                        <c:v>2.7930619144152584</c:v>
                      </c:pt>
                      <c:pt idx="358">
                        <c:v>2.9598863620969689</c:v>
                      </c:pt>
                      <c:pt idx="359">
                        <c:v>6.7019496982534288E-2</c:v>
                      </c:pt>
                      <c:pt idx="360">
                        <c:v>2.8090831298898595</c:v>
                      </c:pt>
                    </c:numCache>
                  </c:numRef>
                </c:yVal>
                <c:smooth val="0"/>
                <c:extLst xmlns:c15="http://schemas.microsoft.com/office/drawing/2012/chart">
                  <c:ext xmlns:c16="http://schemas.microsoft.com/office/drawing/2014/chart" uri="{C3380CC4-5D6E-409C-BE32-E72D297353CC}">
                    <c16:uniqueId val="{0000000F-06C5-41CD-A6F1-2A8BDE2B441C}"/>
                  </c:ext>
                </c:extLst>
              </c15:ser>
            </c15:filteredScatterSeries>
            <c15:filteredScatterSeries>
              <c15:ser>
                <c:idx val="14"/>
                <c:order val="14"/>
                <c:tx>
                  <c:strRef>
                    <c:extLst xmlns:c15="http://schemas.microsoft.com/office/drawing/2012/chart">
                      <c:ext xmlns:c15="http://schemas.microsoft.com/office/drawing/2012/chart" uri="{02D57815-91ED-43cb-92C2-25804820EDAC}">
                        <c15:formulaRef>
                          <c15:sqref>'Polytropic Index Model'!$Y$3</c15:sqref>
                        </c15:formulaRef>
                      </c:ext>
                    </c:extLst>
                    <c:strCache>
                      <c:ptCount val="1"/>
                      <c:pt idx="0">
                        <c:v>γ1500</c:v>
                      </c:pt>
                    </c:strCache>
                  </c:strRef>
                </c:tx>
                <c:spPr>
                  <a:ln w="19050" cap="rnd">
                    <a:solidFill>
                      <a:schemeClr val="accent3">
                        <a:lumMod val="80000"/>
                        <a:lumOff val="20000"/>
                      </a:schemeClr>
                    </a:solidFill>
                    <a:round/>
                  </a:ln>
                  <a:effectLst/>
                </c:spPr>
                <c:marker>
                  <c:symbol val="none"/>
                </c:marker>
                <c:xVal>
                  <c:numRef>
                    <c:extLst xmlns:c15="http://schemas.microsoft.com/office/drawing/2012/chart">
                      <c:ext xmlns:c15="http://schemas.microsoft.com/office/drawing/2012/chart" uri="{02D57815-91ED-43cb-92C2-25804820EDAC}">
                        <c15:formulaRef>
                          <c15:sqref>'Polytropic Index Model'!$B$4:$B$364</c15:sqref>
                        </c15:formulaRef>
                      </c:ext>
                    </c:extLst>
                    <c:numCache>
                      <c:formatCode>General</c:formatCode>
                      <c:ptCount val="361"/>
                      <c:pt idx="0">
                        <c:v>-180</c:v>
                      </c:pt>
                      <c:pt idx="1">
                        <c:v>-179</c:v>
                      </c:pt>
                      <c:pt idx="2">
                        <c:v>-178</c:v>
                      </c:pt>
                      <c:pt idx="3">
                        <c:v>-177</c:v>
                      </c:pt>
                      <c:pt idx="4">
                        <c:v>-176</c:v>
                      </c:pt>
                      <c:pt idx="5">
                        <c:v>-175</c:v>
                      </c:pt>
                      <c:pt idx="6">
                        <c:v>-174</c:v>
                      </c:pt>
                      <c:pt idx="7">
                        <c:v>-173</c:v>
                      </c:pt>
                      <c:pt idx="8">
                        <c:v>-172</c:v>
                      </c:pt>
                      <c:pt idx="9">
                        <c:v>-171</c:v>
                      </c:pt>
                      <c:pt idx="10">
                        <c:v>-170</c:v>
                      </c:pt>
                      <c:pt idx="11">
                        <c:v>-169</c:v>
                      </c:pt>
                      <c:pt idx="12">
                        <c:v>-168</c:v>
                      </c:pt>
                      <c:pt idx="13">
                        <c:v>-167</c:v>
                      </c:pt>
                      <c:pt idx="14">
                        <c:v>-166</c:v>
                      </c:pt>
                      <c:pt idx="15">
                        <c:v>-165</c:v>
                      </c:pt>
                      <c:pt idx="16">
                        <c:v>-164</c:v>
                      </c:pt>
                      <c:pt idx="17">
                        <c:v>-163</c:v>
                      </c:pt>
                      <c:pt idx="18">
                        <c:v>-162</c:v>
                      </c:pt>
                      <c:pt idx="19">
                        <c:v>-161</c:v>
                      </c:pt>
                      <c:pt idx="20">
                        <c:v>-160</c:v>
                      </c:pt>
                      <c:pt idx="21">
                        <c:v>-159</c:v>
                      </c:pt>
                      <c:pt idx="22">
                        <c:v>-158</c:v>
                      </c:pt>
                      <c:pt idx="23">
                        <c:v>-157</c:v>
                      </c:pt>
                      <c:pt idx="24">
                        <c:v>-156</c:v>
                      </c:pt>
                      <c:pt idx="25">
                        <c:v>-155</c:v>
                      </c:pt>
                      <c:pt idx="26">
                        <c:v>-154</c:v>
                      </c:pt>
                      <c:pt idx="27">
                        <c:v>-153</c:v>
                      </c:pt>
                      <c:pt idx="28">
                        <c:v>-152</c:v>
                      </c:pt>
                      <c:pt idx="29">
                        <c:v>-151</c:v>
                      </c:pt>
                      <c:pt idx="30">
                        <c:v>-150</c:v>
                      </c:pt>
                      <c:pt idx="31">
                        <c:v>-149</c:v>
                      </c:pt>
                      <c:pt idx="32">
                        <c:v>-148</c:v>
                      </c:pt>
                      <c:pt idx="33">
                        <c:v>-147</c:v>
                      </c:pt>
                      <c:pt idx="34">
                        <c:v>-146</c:v>
                      </c:pt>
                      <c:pt idx="35">
                        <c:v>-145</c:v>
                      </c:pt>
                      <c:pt idx="36">
                        <c:v>-144</c:v>
                      </c:pt>
                      <c:pt idx="37">
                        <c:v>-143</c:v>
                      </c:pt>
                      <c:pt idx="38">
                        <c:v>-142</c:v>
                      </c:pt>
                      <c:pt idx="39">
                        <c:v>-141</c:v>
                      </c:pt>
                      <c:pt idx="40">
                        <c:v>-140</c:v>
                      </c:pt>
                      <c:pt idx="41">
                        <c:v>-139</c:v>
                      </c:pt>
                      <c:pt idx="42">
                        <c:v>-138</c:v>
                      </c:pt>
                      <c:pt idx="43">
                        <c:v>-137</c:v>
                      </c:pt>
                      <c:pt idx="44">
                        <c:v>-136</c:v>
                      </c:pt>
                      <c:pt idx="45">
                        <c:v>-135</c:v>
                      </c:pt>
                      <c:pt idx="46">
                        <c:v>-134</c:v>
                      </c:pt>
                      <c:pt idx="47">
                        <c:v>-133</c:v>
                      </c:pt>
                      <c:pt idx="48">
                        <c:v>-132</c:v>
                      </c:pt>
                      <c:pt idx="49">
                        <c:v>-131</c:v>
                      </c:pt>
                      <c:pt idx="50">
                        <c:v>-130</c:v>
                      </c:pt>
                      <c:pt idx="51">
                        <c:v>-129</c:v>
                      </c:pt>
                      <c:pt idx="52">
                        <c:v>-128</c:v>
                      </c:pt>
                      <c:pt idx="53">
                        <c:v>-127</c:v>
                      </c:pt>
                      <c:pt idx="54">
                        <c:v>-126</c:v>
                      </c:pt>
                      <c:pt idx="55">
                        <c:v>-125</c:v>
                      </c:pt>
                      <c:pt idx="56">
                        <c:v>-124</c:v>
                      </c:pt>
                      <c:pt idx="57">
                        <c:v>-123</c:v>
                      </c:pt>
                      <c:pt idx="58">
                        <c:v>-122</c:v>
                      </c:pt>
                      <c:pt idx="59">
                        <c:v>-121</c:v>
                      </c:pt>
                      <c:pt idx="60">
                        <c:v>-120</c:v>
                      </c:pt>
                      <c:pt idx="61">
                        <c:v>-119</c:v>
                      </c:pt>
                      <c:pt idx="62">
                        <c:v>-118</c:v>
                      </c:pt>
                      <c:pt idx="63">
                        <c:v>-117</c:v>
                      </c:pt>
                      <c:pt idx="64">
                        <c:v>-116</c:v>
                      </c:pt>
                      <c:pt idx="65">
                        <c:v>-115</c:v>
                      </c:pt>
                      <c:pt idx="66">
                        <c:v>-114</c:v>
                      </c:pt>
                      <c:pt idx="67">
                        <c:v>-113</c:v>
                      </c:pt>
                      <c:pt idx="68">
                        <c:v>-112</c:v>
                      </c:pt>
                      <c:pt idx="69">
                        <c:v>-111</c:v>
                      </c:pt>
                      <c:pt idx="70">
                        <c:v>-110</c:v>
                      </c:pt>
                      <c:pt idx="71">
                        <c:v>-109</c:v>
                      </c:pt>
                      <c:pt idx="72">
                        <c:v>-108</c:v>
                      </c:pt>
                      <c:pt idx="73">
                        <c:v>-107</c:v>
                      </c:pt>
                      <c:pt idx="74">
                        <c:v>-106</c:v>
                      </c:pt>
                      <c:pt idx="75">
                        <c:v>-105</c:v>
                      </c:pt>
                      <c:pt idx="76">
                        <c:v>-104</c:v>
                      </c:pt>
                      <c:pt idx="77">
                        <c:v>-103</c:v>
                      </c:pt>
                      <c:pt idx="78">
                        <c:v>-102</c:v>
                      </c:pt>
                      <c:pt idx="79">
                        <c:v>-101</c:v>
                      </c:pt>
                      <c:pt idx="80">
                        <c:v>-100</c:v>
                      </c:pt>
                      <c:pt idx="81">
                        <c:v>-99</c:v>
                      </c:pt>
                      <c:pt idx="82">
                        <c:v>-98</c:v>
                      </c:pt>
                      <c:pt idx="83">
                        <c:v>-97</c:v>
                      </c:pt>
                      <c:pt idx="84">
                        <c:v>-96</c:v>
                      </c:pt>
                      <c:pt idx="85">
                        <c:v>-95</c:v>
                      </c:pt>
                      <c:pt idx="86">
                        <c:v>-94</c:v>
                      </c:pt>
                      <c:pt idx="87">
                        <c:v>-93</c:v>
                      </c:pt>
                      <c:pt idx="88">
                        <c:v>-92</c:v>
                      </c:pt>
                      <c:pt idx="89">
                        <c:v>-91</c:v>
                      </c:pt>
                      <c:pt idx="90">
                        <c:v>-90</c:v>
                      </c:pt>
                      <c:pt idx="91">
                        <c:v>-89</c:v>
                      </c:pt>
                      <c:pt idx="92">
                        <c:v>-88</c:v>
                      </c:pt>
                      <c:pt idx="93">
                        <c:v>-87</c:v>
                      </c:pt>
                      <c:pt idx="94">
                        <c:v>-86</c:v>
                      </c:pt>
                      <c:pt idx="95">
                        <c:v>-85</c:v>
                      </c:pt>
                      <c:pt idx="96">
                        <c:v>-84</c:v>
                      </c:pt>
                      <c:pt idx="97">
                        <c:v>-83</c:v>
                      </c:pt>
                      <c:pt idx="98">
                        <c:v>-82</c:v>
                      </c:pt>
                      <c:pt idx="99">
                        <c:v>-81</c:v>
                      </c:pt>
                      <c:pt idx="100">
                        <c:v>-80</c:v>
                      </c:pt>
                      <c:pt idx="101">
                        <c:v>-79</c:v>
                      </c:pt>
                      <c:pt idx="102">
                        <c:v>-78</c:v>
                      </c:pt>
                      <c:pt idx="103">
                        <c:v>-77</c:v>
                      </c:pt>
                      <c:pt idx="104">
                        <c:v>-76</c:v>
                      </c:pt>
                      <c:pt idx="105">
                        <c:v>-75</c:v>
                      </c:pt>
                      <c:pt idx="106">
                        <c:v>-74</c:v>
                      </c:pt>
                      <c:pt idx="107">
                        <c:v>-73</c:v>
                      </c:pt>
                      <c:pt idx="108">
                        <c:v>-72</c:v>
                      </c:pt>
                      <c:pt idx="109">
                        <c:v>-71</c:v>
                      </c:pt>
                      <c:pt idx="110">
                        <c:v>-70</c:v>
                      </c:pt>
                      <c:pt idx="111">
                        <c:v>-69</c:v>
                      </c:pt>
                      <c:pt idx="112">
                        <c:v>-68</c:v>
                      </c:pt>
                      <c:pt idx="113">
                        <c:v>-67</c:v>
                      </c:pt>
                      <c:pt idx="114">
                        <c:v>-66</c:v>
                      </c:pt>
                      <c:pt idx="115">
                        <c:v>-65</c:v>
                      </c:pt>
                      <c:pt idx="116">
                        <c:v>-64</c:v>
                      </c:pt>
                      <c:pt idx="117">
                        <c:v>-63</c:v>
                      </c:pt>
                      <c:pt idx="118">
                        <c:v>-62</c:v>
                      </c:pt>
                      <c:pt idx="119">
                        <c:v>-61</c:v>
                      </c:pt>
                      <c:pt idx="120">
                        <c:v>-60</c:v>
                      </c:pt>
                      <c:pt idx="121">
                        <c:v>-59</c:v>
                      </c:pt>
                      <c:pt idx="122">
                        <c:v>-58</c:v>
                      </c:pt>
                      <c:pt idx="123">
                        <c:v>-57</c:v>
                      </c:pt>
                      <c:pt idx="124">
                        <c:v>-56</c:v>
                      </c:pt>
                      <c:pt idx="125">
                        <c:v>-55</c:v>
                      </c:pt>
                      <c:pt idx="126">
                        <c:v>-54</c:v>
                      </c:pt>
                      <c:pt idx="127">
                        <c:v>-53</c:v>
                      </c:pt>
                      <c:pt idx="128">
                        <c:v>-52</c:v>
                      </c:pt>
                      <c:pt idx="129">
                        <c:v>-51</c:v>
                      </c:pt>
                      <c:pt idx="130">
                        <c:v>-50</c:v>
                      </c:pt>
                      <c:pt idx="131">
                        <c:v>-49</c:v>
                      </c:pt>
                      <c:pt idx="132">
                        <c:v>-48</c:v>
                      </c:pt>
                      <c:pt idx="133">
                        <c:v>-47</c:v>
                      </c:pt>
                      <c:pt idx="134">
                        <c:v>-46</c:v>
                      </c:pt>
                      <c:pt idx="135">
                        <c:v>-45</c:v>
                      </c:pt>
                      <c:pt idx="136">
                        <c:v>-44</c:v>
                      </c:pt>
                      <c:pt idx="137">
                        <c:v>-43</c:v>
                      </c:pt>
                      <c:pt idx="138">
                        <c:v>-42</c:v>
                      </c:pt>
                      <c:pt idx="139">
                        <c:v>-41</c:v>
                      </c:pt>
                      <c:pt idx="140">
                        <c:v>-40</c:v>
                      </c:pt>
                      <c:pt idx="141">
                        <c:v>-39</c:v>
                      </c:pt>
                      <c:pt idx="142">
                        <c:v>-38</c:v>
                      </c:pt>
                      <c:pt idx="143">
                        <c:v>-37</c:v>
                      </c:pt>
                      <c:pt idx="144">
                        <c:v>-36</c:v>
                      </c:pt>
                      <c:pt idx="145">
                        <c:v>-35</c:v>
                      </c:pt>
                      <c:pt idx="146">
                        <c:v>-34</c:v>
                      </c:pt>
                      <c:pt idx="147">
                        <c:v>-33</c:v>
                      </c:pt>
                      <c:pt idx="148">
                        <c:v>-32</c:v>
                      </c:pt>
                      <c:pt idx="149">
                        <c:v>-31</c:v>
                      </c:pt>
                      <c:pt idx="150">
                        <c:v>-30</c:v>
                      </c:pt>
                      <c:pt idx="151">
                        <c:v>-29</c:v>
                      </c:pt>
                      <c:pt idx="152">
                        <c:v>-28</c:v>
                      </c:pt>
                      <c:pt idx="153">
                        <c:v>-27</c:v>
                      </c:pt>
                      <c:pt idx="154">
                        <c:v>-26</c:v>
                      </c:pt>
                      <c:pt idx="155">
                        <c:v>-25</c:v>
                      </c:pt>
                      <c:pt idx="156">
                        <c:v>-24</c:v>
                      </c:pt>
                      <c:pt idx="157">
                        <c:v>-23</c:v>
                      </c:pt>
                      <c:pt idx="158">
                        <c:v>-22</c:v>
                      </c:pt>
                      <c:pt idx="159">
                        <c:v>-21</c:v>
                      </c:pt>
                      <c:pt idx="160">
                        <c:v>-20</c:v>
                      </c:pt>
                      <c:pt idx="161">
                        <c:v>-19</c:v>
                      </c:pt>
                      <c:pt idx="162">
                        <c:v>-18</c:v>
                      </c:pt>
                      <c:pt idx="163">
                        <c:v>-17</c:v>
                      </c:pt>
                      <c:pt idx="164">
                        <c:v>-16</c:v>
                      </c:pt>
                      <c:pt idx="165">
                        <c:v>-15</c:v>
                      </c:pt>
                      <c:pt idx="166">
                        <c:v>-14</c:v>
                      </c:pt>
                      <c:pt idx="167">
                        <c:v>-13</c:v>
                      </c:pt>
                      <c:pt idx="168">
                        <c:v>-12</c:v>
                      </c:pt>
                      <c:pt idx="169">
                        <c:v>-11</c:v>
                      </c:pt>
                      <c:pt idx="170">
                        <c:v>-10</c:v>
                      </c:pt>
                      <c:pt idx="171">
                        <c:v>-9</c:v>
                      </c:pt>
                      <c:pt idx="172">
                        <c:v>-8</c:v>
                      </c:pt>
                      <c:pt idx="173">
                        <c:v>-7</c:v>
                      </c:pt>
                      <c:pt idx="174">
                        <c:v>-6</c:v>
                      </c:pt>
                      <c:pt idx="175">
                        <c:v>-5</c:v>
                      </c:pt>
                      <c:pt idx="176">
                        <c:v>-4</c:v>
                      </c:pt>
                      <c:pt idx="177">
                        <c:v>-3</c:v>
                      </c:pt>
                      <c:pt idx="178">
                        <c:v>-2</c:v>
                      </c:pt>
                      <c:pt idx="179">
                        <c:v>-1</c:v>
                      </c:pt>
                      <c:pt idx="180">
                        <c:v>0</c:v>
                      </c:pt>
                      <c:pt idx="181">
                        <c:v>1</c:v>
                      </c:pt>
                      <c:pt idx="182">
                        <c:v>2</c:v>
                      </c:pt>
                      <c:pt idx="183">
                        <c:v>3</c:v>
                      </c:pt>
                      <c:pt idx="184">
                        <c:v>4</c:v>
                      </c:pt>
                      <c:pt idx="185">
                        <c:v>5</c:v>
                      </c:pt>
                      <c:pt idx="186">
                        <c:v>6</c:v>
                      </c:pt>
                      <c:pt idx="187">
                        <c:v>7</c:v>
                      </c:pt>
                      <c:pt idx="188">
                        <c:v>8</c:v>
                      </c:pt>
                      <c:pt idx="189">
                        <c:v>9</c:v>
                      </c:pt>
                      <c:pt idx="190">
                        <c:v>10</c:v>
                      </c:pt>
                      <c:pt idx="191">
                        <c:v>11</c:v>
                      </c:pt>
                      <c:pt idx="192">
                        <c:v>12</c:v>
                      </c:pt>
                      <c:pt idx="193">
                        <c:v>13</c:v>
                      </c:pt>
                      <c:pt idx="194">
                        <c:v>14</c:v>
                      </c:pt>
                      <c:pt idx="195">
                        <c:v>15</c:v>
                      </c:pt>
                      <c:pt idx="196">
                        <c:v>16</c:v>
                      </c:pt>
                      <c:pt idx="197">
                        <c:v>17</c:v>
                      </c:pt>
                      <c:pt idx="198">
                        <c:v>18</c:v>
                      </c:pt>
                      <c:pt idx="199">
                        <c:v>19</c:v>
                      </c:pt>
                      <c:pt idx="200">
                        <c:v>20</c:v>
                      </c:pt>
                      <c:pt idx="201">
                        <c:v>21</c:v>
                      </c:pt>
                      <c:pt idx="202">
                        <c:v>22</c:v>
                      </c:pt>
                      <c:pt idx="203">
                        <c:v>23</c:v>
                      </c:pt>
                      <c:pt idx="204">
                        <c:v>24</c:v>
                      </c:pt>
                      <c:pt idx="205">
                        <c:v>25</c:v>
                      </c:pt>
                      <c:pt idx="206">
                        <c:v>26</c:v>
                      </c:pt>
                      <c:pt idx="207">
                        <c:v>27</c:v>
                      </c:pt>
                      <c:pt idx="208">
                        <c:v>28</c:v>
                      </c:pt>
                      <c:pt idx="209">
                        <c:v>29</c:v>
                      </c:pt>
                      <c:pt idx="210">
                        <c:v>30</c:v>
                      </c:pt>
                      <c:pt idx="211">
                        <c:v>31</c:v>
                      </c:pt>
                      <c:pt idx="212">
                        <c:v>32</c:v>
                      </c:pt>
                      <c:pt idx="213">
                        <c:v>33</c:v>
                      </c:pt>
                      <c:pt idx="214">
                        <c:v>34</c:v>
                      </c:pt>
                      <c:pt idx="215">
                        <c:v>35</c:v>
                      </c:pt>
                      <c:pt idx="216">
                        <c:v>36</c:v>
                      </c:pt>
                      <c:pt idx="217">
                        <c:v>37</c:v>
                      </c:pt>
                      <c:pt idx="218">
                        <c:v>38</c:v>
                      </c:pt>
                      <c:pt idx="219">
                        <c:v>39</c:v>
                      </c:pt>
                      <c:pt idx="220">
                        <c:v>40</c:v>
                      </c:pt>
                      <c:pt idx="221">
                        <c:v>41</c:v>
                      </c:pt>
                      <c:pt idx="222">
                        <c:v>42</c:v>
                      </c:pt>
                      <c:pt idx="223">
                        <c:v>43</c:v>
                      </c:pt>
                      <c:pt idx="224">
                        <c:v>44</c:v>
                      </c:pt>
                      <c:pt idx="225">
                        <c:v>45</c:v>
                      </c:pt>
                      <c:pt idx="226">
                        <c:v>46</c:v>
                      </c:pt>
                      <c:pt idx="227">
                        <c:v>47</c:v>
                      </c:pt>
                      <c:pt idx="228">
                        <c:v>48</c:v>
                      </c:pt>
                      <c:pt idx="229">
                        <c:v>49</c:v>
                      </c:pt>
                      <c:pt idx="230">
                        <c:v>50</c:v>
                      </c:pt>
                      <c:pt idx="231">
                        <c:v>51</c:v>
                      </c:pt>
                      <c:pt idx="232">
                        <c:v>52</c:v>
                      </c:pt>
                      <c:pt idx="233">
                        <c:v>53</c:v>
                      </c:pt>
                      <c:pt idx="234">
                        <c:v>54</c:v>
                      </c:pt>
                      <c:pt idx="235">
                        <c:v>55</c:v>
                      </c:pt>
                      <c:pt idx="236">
                        <c:v>56</c:v>
                      </c:pt>
                      <c:pt idx="237">
                        <c:v>57</c:v>
                      </c:pt>
                      <c:pt idx="238">
                        <c:v>58</c:v>
                      </c:pt>
                      <c:pt idx="239">
                        <c:v>59</c:v>
                      </c:pt>
                      <c:pt idx="240">
                        <c:v>60</c:v>
                      </c:pt>
                      <c:pt idx="241">
                        <c:v>61</c:v>
                      </c:pt>
                      <c:pt idx="242">
                        <c:v>62</c:v>
                      </c:pt>
                      <c:pt idx="243">
                        <c:v>63</c:v>
                      </c:pt>
                      <c:pt idx="244">
                        <c:v>64</c:v>
                      </c:pt>
                      <c:pt idx="245">
                        <c:v>65</c:v>
                      </c:pt>
                      <c:pt idx="246">
                        <c:v>66</c:v>
                      </c:pt>
                      <c:pt idx="247">
                        <c:v>67</c:v>
                      </c:pt>
                      <c:pt idx="248">
                        <c:v>68</c:v>
                      </c:pt>
                      <c:pt idx="249">
                        <c:v>69</c:v>
                      </c:pt>
                      <c:pt idx="250">
                        <c:v>70</c:v>
                      </c:pt>
                      <c:pt idx="251">
                        <c:v>71</c:v>
                      </c:pt>
                      <c:pt idx="252">
                        <c:v>72</c:v>
                      </c:pt>
                      <c:pt idx="253">
                        <c:v>73</c:v>
                      </c:pt>
                      <c:pt idx="254">
                        <c:v>74</c:v>
                      </c:pt>
                      <c:pt idx="255">
                        <c:v>75</c:v>
                      </c:pt>
                      <c:pt idx="256">
                        <c:v>76</c:v>
                      </c:pt>
                      <c:pt idx="257">
                        <c:v>77</c:v>
                      </c:pt>
                      <c:pt idx="258">
                        <c:v>78</c:v>
                      </c:pt>
                      <c:pt idx="259">
                        <c:v>79</c:v>
                      </c:pt>
                      <c:pt idx="260">
                        <c:v>80</c:v>
                      </c:pt>
                      <c:pt idx="261">
                        <c:v>81</c:v>
                      </c:pt>
                      <c:pt idx="262">
                        <c:v>82</c:v>
                      </c:pt>
                      <c:pt idx="263">
                        <c:v>83</c:v>
                      </c:pt>
                      <c:pt idx="264">
                        <c:v>84</c:v>
                      </c:pt>
                      <c:pt idx="265">
                        <c:v>85</c:v>
                      </c:pt>
                      <c:pt idx="266">
                        <c:v>86</c:v>
                      </c:pt>
                      <c:pt idx="267">
                        <c:v>87</c:v>
                      </c:pt>
                      <c:pt idx="268">
                        <c:v>88</c:v>
                      </c:pt>
                      <c:pt idx="269">
                        <c:v>89</c:v>
                      </c:pt>
                      <c:pt idx="270">
                        <c:v>90</c:v>
                      </c:pt>
                      <c:pt idx="271">
                        <c:v>91</c:v>
                      </c:pt>
                      <c:pt idx="272">
                        <c:v>92</c:v>
                      </c:pt>
                      <c:pt idx="273">
                        <c:v>93</c:v>
                      </c:pt>
                      <c:pt idx="274">
                        <c:v>94</c:v>
                      </c:pt>
                      <c:pt idx="275">
                        <c:v>95</c:v>
                      </c:pt>
                      <c:pt idx="276">
                        <c:v>96</c:v>
                      </c:pt>
                      <c:pt idx="277">
                        <c:v>97</c:v>
                      </c:pt>
                      <c:pt idx="278">
                        <c:v>98</c:v>
                      </c:pt>
                      <c:pt idx="279">
                        <c:v>99</c:v>
                      </c:pt>
                      <c:pt idx="280">
                        <c:v>100</c:v>
                      </c:pt>
                      <c:pt idx="281">
                        <c:v>101</c:v>
                      </c:pt>
                      <c:pt idx="282">
                        <c:v>102</c:v>
                      </c:pt>
                      <c:pt idx="283">
                        <c:v>103</c:v>
                      </c:pt>
                      <c:pt idx="284">
                        <c:v>104</c:v>
                      </c:pt>
                      <c:pt idx="285">
                        <c:v>105</c:v>
                      </c:pt>
                      <c:pt idx="286">
                        <c:v>106</c:v>
                      </c:pt>
                      <c:pt idx="287">
                        <c:v>107</c:v>
                      </c:pt>
                      <c:pt idx="288">
                        <c:v>108</c:v>
                      </c:pt>
                      <c:pt idx="289">
                        <c:v>109</c:v>
                      </c:pt>
                      <c:pt idx="290">
                        <c:v>110</c:v>
                      </c:pt>
                      <c:pt idx="291">
                        <c:v>111</c:v>
                      </c:pt>
                      <c:pt idx="292">
                        <c:v>112</c:v>
                      </c:pt>
                      <c:pt idx="293">
                        <c:v>113</c:v>
                      </c:pt>
                      <c:pt idx="294">
                        <c:v>114</c:v>
                      </c:pt>
                      <c:pt idx="295">
                        <c:v>115</c:v>
                      </c:pt>
                      <c:pt idx="296">
                        <c:v>116</c:v>
                      </c:pt>
                      <c:pt idx="297">
                        <c:v>117</c:v>
                      </c:pt>
                      <c:pt idx="298">
                        <c:v>118</c:v>
                      </c:pt>
                      <c:pt idx="299">
                        <c:v>119</c:v>
                      </c:pt>
                      <c:pt idx="300">
                        <c:v>120</c:v>
                      </c:pt>
                      <c:pt idx="301">
                        <c:v>121</c:v>
                      </c:pt>
                      <c:pt idx="302">
                        <c:v>122</c:v>
                      </c:pt>
                      <c:pt idx="303">
                        <c:v>123</c:v>
                      </c:pt>
                      <c:pt idx="304">
                        <c:v>124</c:v>
                      </c:pt>
                      <c:pt idx="305">
                        <c:v>125</c:v>
                      </c:pt>
                      <c:pt idx="306">
                        <c:v>126</c:v>
                      </c:pt>
                      <c:pt idx="307">
                        <c:v>127</c:v>
                      </c:pt>
                      <c:pt idx="308">
                        <c:v>128</c:v>
                      </c:pt>
                      <c:pt idx="309">
                        <c:v>129</c:v>
                      </c:pt>
                      <c:pt idx="310">
                        <c:v>130</c:v>
                      </c:pt>
                      <c:pt idx="311">
                        <c:v>131</c:v>
                      </c:pt>
                      <c:pt idx="312">
                        <c:v>132</c:v>
                      </c:pt>
                      <c:pt idx="313">
                        <c:v>133</c:v>
                      </c:pt>
                      <c:pt idx="314">
                        <c:v>134</c:v>
                      </c:pt>
                      <c:pt idx="315">
                        <c:v>135</c:v>
                      </c:pt>
                      <c:pt idx="316">
                        <c:v>136</c:v>
                      </c:pt>
                      <c:pt idx="317">
                        <c:v>137</c:v>
                      </c:pt>
                      <c:pt idx="318">
                        <c:v>138</c:v>
                      </c:pt>
                      <c:pt idx="319">
                        <c:v>139</c:v>
                      </c:pt>
                      <c:pt idx="320">
                        <c:v>140</c:v>
                      </c:pt>
                      <c:pt idx="321">
                        <c:v>141</c:v>
                      </c:pt>
                      <c:pt idx="322">
                        <c:v>142</c:v>
                      </c:pt>
                      <c:pt idx="323">
                        <c:v>143</c:v>
                      </c:pt>
                      <c:pt idx="324">
                        <c:v>144</c:v>
                      </c:pt>
                      <c:pt idx="325">
                        <c:v>145</c:v>
                      </c:pt>
                      <c:pt idx="326">
                        <c:v>146</c:v>
                      </c:pt>
                      <c:pt idx="327">
                        <c:v>147</c:v>
                      </c:pt>
                      <c:pt idx="328">
                        <c:v>148</c:v>
                      </c:pt>
                      <c:pt idx="329">
                        <c:v>149</c:v>
                      </c:pt>
                      <c:pt idx="330">
                        <c:v>150</c:v>
                      </c:pt>
                      <c:pt idx="331">
                        <c:v>151</c:v>
                      </c:pt>
                      <c:pt idx="332">
                        <c:v>152</c:v>
                      </c:pt>
                      <c:pt idx="333">
                        <c:v>153</c:v>
                      </c:pt>
                      <c:pt idx="334">
                        <c:v>154</c:v>
                      </c:pt>
                      <c:pt idx="335">
                        <c:v>155</c:v>
                      </c:pt>
                      <c:pt idx="336">
                        <c:v>156</c:v>
                      </c:pt>
                      <c:pt idx="337">
                        <c:v>157</c:v>
                      </c:pt>
                      <c:pt idx="338">
                        <c:v>158</c:v>
                      </c:pt>
                      <c:pt idx="339">
                        <c:v>159</c:v>
                      </c:pt>
                      <c:pt idx="340">
                        <c:v>160</c:v>
                      </c:pt>
                      <c:pt idx="341">
                        <c:v>161</c:v>
                      </c:pt>
                      <c:pt idx="342">
                        <c:v>162</c:v>
                      </c:pt>
                      <c:pt idx="343">
                        <c:v>163</c:v>
                      </c:pt>
                      <c:pt idx="344">
                        <c:v>164</c:v>
                      </c:pt>
                      <c:pt idx="345">
                        <c:v>165</c:v>
                      </c:pt>
                      <c:pt idx="346">
                        <c:v>166</c:v>
                      </c:pt>
                      <c:pt idx="347">
                        <c:v>167</c:v>
                      </c:pt>
                      <c:pt idx="348">
                        <c:v>168</c:v>
                      </c:pt>
                      <c:pt idx="349">
                        <c:v>169</c:v>
                      </c:pt>
                      <c:pt idx="350">
                        <c:v>170</c:v>
                      </c:pt>
                      <c:pt idx="351">
                        <c:v>171</c:v>
                      </c:pt>
                      <c:pt idx="352">
                        <c:v>172</c:v>
                      </c:pt>
                      <c:pt idx="353">
                        <c:v>173</c:v>
                      </c:pt>
                      <c:pt idx="354">
                        <c:v>174</c:v>
                      </c:pt>
                      <c:pt idx="355">
                        <c:v>175</c:v>
                      </c:pt>
                      <c:pt idx="356">
                        <c:v>176</c:v>
                      </c:pt>
                      <c:pt idx="357">
                        <c:v>177</c:v>
                      </c:pt>
                      <c:pt idx="358">
                        <c:v>178</c:v>
                      </c:pt>
                      <c:pt idx="359">
                        <c:v>179</c:v>
                      </c:pt>
                      <c:pt idx="360">
                        <c:v>180</c:v>
                      </c:pt>
                    </c:numCache>
                  </c:numRef>
                </c:xVal>
                <c:yVal>
                  <c:numRef>
                    <c:extLst xmlns:c15="http://schemas.microsoft.com/office/drawing/2012/chart">
                      <c:ext xmlns:c15="http://schemas.microsoft.com/office/drawing/2012/chart" uri="{02D57815-91ED-43cb-92C2-25804820EDAC}">
                        <c15:formulaRef>
                          <c15:sqref>'Polytropic Index Model'!$Y$4:$Y$364</c15:sqref>
                        </c15:formulaRef>
                      </c:ext>
                    </c:extLst>
                    <c:numCache>
                      <c:formatCode>0.000</c:formatCode>
                      <c:ptCount val="361"/>
                      <c:pt idx="0">
                        <c:v>1.3492385266693798</c:v>
                      </c:pt>
                      <c:pt idx="1">
                        <c:v>1.3492306355306363</c:v>
                      </c:pt>
                      <c:pt idx="2">
                        <c:v>1.3492280049606749</c:v>
                      </c:pt>
                      <c:pt idx="3">
                        <c:v>1.3492306355306363</c:v>
                      </c:pt>
                      <c:pt idx="4">
                        <c:v>1.3492372115391067</c:v>
                      </c:pt>
                      <c:pt idx="5">
                        <c:v>1.3492477319141969</c:v>
                      </c:pt>
                      <c:pt idx="6">
                        <c:v>1.3492648242679195</c:v>
                      </c:pt>
                      <c:pt idx="7">
                        <c:v>1.3492512620504338</c:v>
                      </c:pt>
                      <c:pt idx="8">
                        <c:v>1.3492775730050757</c:v>
                      </c:pt>
                      <c:pt idx="9">
                        <c:v>1.3493078187472771</c:v>
                      </c:pt>
                      <c:pt idx="10">
                        <c:v>1.3493433083706272</c:v>
                      </c:pt>
                      <c:pt idx="11">
                        <c:v>1.3493827206106428</c:v>
                      </c:pt>
                      <c:pt idx="12">
                        <c:v>1.3493446013552211</c:v>
                      </c:pt>
                      <c:pt idx="13">
                        <c:v>1.3493602136757137</c:v>
                      </c:pt>
                      <c:pt idx="14">
                        <c:v>1.3493315873569895</c:v>
                      </c:pt>
                      <c:pt idx="15">
                        <c:v>1.3493496985134079</c:v>
                      </c:pt>
                      <c:pt idx="16">
                        <c:v>1.3493306615773639</c:v>
                      </c:pt>
                      <c:pt idx="17">
                        <c:v>1.3493582954938512</c:v>
                      </c:pt>
                      <c:pt idx="18">
                        <c:v>1.3493502567087043</c:v>
                      </c:pt>
                      <c:pt idx="19">
                        <c:v>1.3493054185812312</c:v>
                      </c:pt>
                      <c:pt idx="20">
                        <c:v>1.3493154696257228</c:v>
                      </c:pt>
                      <c:pt idx="21">
                        <c:v>1.3492983930909106</c:v>
                      </c:pt>
                      <c:pt idx="22">
                        <c:v>1.3492285301376388</c:v>
                      </c:pt>
                      <c:pt idx="23">
                        <c:v>1.3492054248422636</c:v>
                      </c:pt>
                      <c:pt idx="24">
                        <c:v>1.349188206682495</c:v>
                      </c:pt>
                      <c:pt idx="25">
                        <c:v>1.3491105261674305</c:v>
                      </c:pt>
                      <c:pt idx="26">
                        <c:v>1.3491121179519057</c:v>
                      </c:pt>
                      <c:pt idx="27">
                        <c:v>1.3490306084401393</c:v>
                      </c:pt>
                      <c:pt idx="28">
                        <c:v>1.3489217627747661</c:v>
                      </c:pt>
                      <c:pt idx="29">
                        <c:v>1.3488679825794294</c:v>
                      </c:pt>
                      <c:pt idx="30">
                        <c:v>1.3487642646428664</c:v>
                      </c:pt>
                      <c:pt idx="31">
                        <c:v>1.3487237069992934</c:v>
                      </c:pt>
                      <c:pt idx="32">
                        <c:v>1.3487205128286814</c:v>
                      </c:pt>
                      <c:pt idx="33">
                        <c:v>1.3486358303824144</c:v>
                      </c:pt>
                      <c:pt idx="34">
                        <c:v>1.3485821925021881</c:v>
                      </c:pt>
                      <c:pt idx="35">
                        <c:v>1.3485102981465353</c:v>
                      </c:pt>
                      <c:pt idx="36">
                        <c:v>1.3484536153251516</c:v>
                      </c:pt>
                      <c:pt idx="37">
                        <c:v>1.348404252424672</c:v>
                      </c:pt>
                      <c:pt idx="38">
                        <c:v>1.3482833207731588</c:v>
                      </c:pt>
                      <c:pt idx="39">
                        <c:v>1.3482161851579102</c:v>
                      </c:pt>
                      <c:pt idx="40">
                        <c:v>1.3481882634117719</c:v>
                      </c:pt>
                      <c:pt idx="41">
                        <c:v>1.3480976307795232</c:v>
                      </c:pt>
                      <c:pt idx="42">
                        <c:v>1.3479684798850025</c:v>
                      </c:pt>
                      <c:pt idx="43">
                        <c:v>1.347854336706138</c:v>
                      </c:pt>
                      <c:pt idx="44">
                        <c:v>1.3478574947909037</c:v>
                      </c:pt>
                      <c:pt idx="45">
                        <c:v>1.3477298649661413</c:v>
                      </c:pt>
                      <c:pt idx="46">
                        <c:v>1.3476269289764984</c:v>
                      </c:pt>
                      <c:pt idx="47">
                        <c:v>1.3475547942198134</c:v>
                      </c:pt>
                      <c:pt idx="48">
                        <c:v>1.3474767000249637</c:v>
                      </c:pt>
                      <c:pt idx="49">
                        <c:v>1.3473777924085844</c:v>
                      </c:pt>
                      <c:pt idx="50">
                        <c:v>1.3472570355610736</c:v>
                      </c:pt>
                      <c:pt idx="51">
                        <c:v>1.3471240700769362</c:v>
                      </c:pt>
                      <c:pt idx="52">
                        <c:v>1.3470243844096348</c:v>
                      </c:pt>
                      <c:pt idx="53">
                        <c:v>1.3469338349590056</c:v>
                      </c:pt>
                      <c:pt idx="54">
                        <c:v>1.3468096234253852</c:v>
                      </c:pt>
                      <c:pt idx="55">
                        <c:v>1.3466509301803227</c:v>
                      </c:pt>
                      <c:pt idx="56">
                        <c:v>1.3465558925160133</c:v>
                      </c:pt>
                      <c:pt idx="57">
                        <c:v>1.3464726842572363</c:v>
                      </c:pt>
                      <c:pt idx="58">
                        <c:v>1.3463634233575594</c:v>
                      </c:pt>
                      <c:pt idx="59">
                        <c:v>1.3462233535464794</c:v>
                      </c:pt>
                      <c:pt idx="60">
                        <c:v>1.3461325703880083</c:v>
                      </c:pt>
                      <c:pt idx="61">
                        <c:v>1.3460156567733903</c:v>
                      </c:pt>
                      <c:pt idx="62">
                        <c:v>1.3458573599122818</c:v>
                      </c:pt>
                      <c:pt idx="63">
                        <c:v>1.3457313692099093</c:v>
                      </c:pt>
                      <c:pt idx="64">
                        <c:v>1.3455919081662104</c:v>
                      </c:pt>
                      <c:pt idx="65">
                        <c:v>1.345439781383031</c:v>
                      </c:pt>
                      <c:pt idx="66">
                        <c:v>1.3452947518100231</c:v>
                      </c:pt>
                      <c:pt idx="67">
                        <c:v>1.3451296593973627</c:v>
                      </c:pt>
                      <c:pt idx="68">
                        <c:v>1.3449522801376437</c:v>
                      </c:pt>
                      <c:pt idx="69">
                        <c:v>1.3447905797946784</c:v>
                      </c:pt>
                      <c:pt idx="70">
                        <c:v>1.3445793921739144</c:v>
                      </c:pt>
                      <c:pt idx="71">
                        <c:v>1.3443921337070177</c:v>
                      </c:pt>
                      <c:pt idx="72">
                        <c:v>1.3442090291760918</c:v>
                      </c:pt>
                      <c:pt idx="73">
                        <c:v>1.3439516536417297</c:v>
                      </c:pt>
                      <c:pt idx="74">
                        <c:v>1.3437511017773611</c:v>
                      </c:pt>
                      <c:pt idx="75">
                        <c:v>1.3435330721803596</c:v>
                      </c:pt>
                      <c:pt idx="76">
                        <c:v>1.3433418054728654</c:v>
                      </c:pt>
                      <c:pt idx="77">
                        <c:v>1.3430670306139798</c:v>
                      </c:pt>
                      <c:pt idx="78">
                        <c:v>1.3427959285923041</c:v>
                      </c:pt>
                      <c:pt idx="79">
                        <c:v>1.3425794578390344</c:v>
                      </c:pt>
                      <c:pt idx="80">
                        <c:v>1.3423094748875499</c:v>
                      </c:pt>
                      <c:pt idx="81">
                        <c:v>1.3420766232378796</c:v>
                      </c:pt>
                      <c:pt idx="82">
                        <c:v>1.3418056404367529</c:v>
                      </c:pt>
                      <c:pt idx="83">
                        <c:v>1.3415310926589739</c:v>
                      </c:pt>
                      <c:pt idx="84">
                        <c:v>1.3412280788411357</c:v>
                      </c:pt>
                      <c:pt idx="85">
                        <c:v>1.3409752475229819</c:v>
                      </c:pt>
                      <c:pt idx="86">
                        <c:v>1.3406638274355189</c:v>
                      </c:pt>
                      <c:pt idx="87">
                        <c:v>1.3403843756324505</c:v>
                      </c:pt>
                      <c:pt idx="88">
                        <c:v>1.3401109659860182</c:v>
                      </c:pt>
                      <c:pt idx="89">
                        <c:v>1.3397797003051375</c:v>
                      </c:pt>
                      <c:pt idx="90">
                        <c:v>1.3394613238818687</c:v>
                      </c:pt>
                      <c:pt idx="91">
                        <c:v>1.3391566631100107</c:v>
                      </c:pt>
                      <c:pt idx="92">
                        <c:v>1.3388503609739297</c:v>
                      </c:pt>
                      <c:pt idx="93">
                        <c:v>1.33859237212549</c:v>
                      </c:pt>
                      <c:pt idx="94">
                        <c:v>1.3383240304487489</c:v>
                      </c:pt>
                      <c:pt idx="95">
                        <c:v>1.3380367745153616</c:v>
                      </c:pt>
                      <c:pt idx="96">
                        <c:v>1.3377565339571027</c:v>
                      </c:pt>
                      <c:pt idx="97">
                        <c:v>1.3375174874894766</c:v>
                      </c:pt>
                      <c:pt idx="98">
                        <c:v>1.3372444966901005</c:v>
                      </c:pt>
                      <c:pt idx="99">
                        <c:v>1.3369605531294353</c:v>
                      </c:pt>
                      <c:pt idx="100">
                        <c:v>1.3366842784960689</c:v>
                      </c:pt>
                      <c:pt idx="101">
                        <c:v>1.3364107282278341</c:v>
                      </c:pt>
                      <c:pt idx="102">
                        <c:v>1.3360664469836478</c:v>
                      </c:pt>
                      <c:pt idx="103">
                        <c:v>1.3357602928360912</c:v>
                      </c:pt>
                      <c:pt idx="104">
                        <c:v>1.335500570482113</c:v>
                      </c:pt>
                      <c:pt idx="105">
                        <c:v>1.3352399343939341</c:v>
                      </c:pt>
                      <c:pt idx="106">
                        <c:v>1.3349433085314124</c:v>
                      </c:pt>
                      <c:pt idx="107">
                        <c:v>1.3346678998532098</c:v>
                      </c:pt>
                      <c:pt idx="108">
                        <c:v>1.3344027142295132</c:v>
                      </c:pt>
                      <c:pt idx="109">
                        <c:v>1.3341196518078313</c:v>
                      </c:pt>
                      <c:pt idx="110">
                        <c:v>1.3338305275730415</c:v>
                      </c:pt>
                      <c:pt idx="111">
                        <c:v>1.3334576375468716</c:v>
                      </c:pt>
                      <c:pt idx="112">
                        <c:v>1.3331233110586536</c:v>
                      </c:pt>
                      <c:pt idx="113">
                        <c:v>1.3327465778130223</c:v>
                      </c:pt>
                      <c:pt idx="114">
                        <c:v>1.3324084686043645</c:v>
                      </c:pt>
                      <c:pt idx="115">
                        <c:v>1.3320620365890212</c:v>
                      </c:pt>
                      <c:pt idx="116">
                        <c:v>1.3316849136922551</c:v>
                      </c:pt>
                      <c:pt idx="117">
                        <c:v>1.3312847808094275</c:v>
                      </c:pt>
                      <c:pt idx="118">
                        <c:v>1.3308813380064815</c:v>
                      </c:pt>
                      <c:pt idx="119">
                        <c:v>1.3304461077003831</c:v>
                      </c:pt>
                      <c:pt idx="120">
                        <c:v>1.3300248037632805</c:v>
                      </c:pt>
                      <c:pt idx="121">
                        <c:v>1.32960216747139</c:v>
                      </c:pt>
                      <c:pt idx="122">
                        <c:v>1.329145160291606</c:v>
                      </c:pt>
                      <c:pt idx="123">
                        <c:v>1.3286764959239676</c:v>
                      </c:pt>
                      <c:pt idx="124">
                        <c:v>1.3281501333584687</c:v>
                      </c:pt>
                      <c:pt idx="125">
                        <c:v>1.3276117184475169</c:v>
                      </c:pt>
                      <c:pt idx="126">
                        <c:v>1.3270717892640995</c:v>
                      </c:pt>
                      <c:pt idx="127">
                        <c:v>1.3265206204782007</c:v>
                      </c:pt>
                      <c:pt idx="128">
                        <c:v>1.3259384064166653</c:v>
                      </c:pt>
                      <c:pt idx="129">
                        <c:v>1.3253021147223096</c:v>
                      </c:pt>
                      <c:pt idx="130">
                        <c:v>1.3246443887440533</c:v>
                      </c:pt>
                      <c:pt idx="131">
                        <c:v>1.3239660462021885</c:v>
                      </c:pt>
                      <c:pt idx="132">
                        <c:v>1.3232838287444475</c:v>
                      </c:pt>
                      <c:pt idx="133">
                        <c:v>1.3225844189244733</c:v>
                      </c:pt>
                      <c:pt idx="134">
                        <c:v>1.3218965351043015</c:v>
                      </c:pt>
                      <c:pt idx="135">
                        <c:v>1.3211528484899127</c:v>
                      </c:pt>
                      <c:pt idx="136">
                        <c:v>1.320431226835926</c:v>
                      </c:pt>
                      <c:pt idx="137">
                        <c:v>1.3196718015473585</c:v>
                      </c:pt>
                      <c:pt idx="138">
                        <c:v>1.318914654886008</c:v>
                      </c:pt>
                      <c:pt idx="139">
                        <c:v>1.318156954887167</c:v>
                      </c:pt>
                      <c:pt idx="140">
                        <c:v>1.3174405039119854</c:v>
                      </c:pt>
                      <c:pt idx="141">
                        <c:v>1.3167004662831463</c:v>
                      </c:pt>
                      <c:pt idx="142">
                        <c:v>1.3159742128776954</c:v>
                      </c:pt>
                      <c:pt idx="143">
                        <c:v>1.315248271672715</c:v>
                      </c:pt>
                      <c:pt idx="144">
                        <c:v>1.3145301106707172</c:v>
                      </c:pt>
                      <c:pt idx="145">
                        <c:v>1.3137415948588687</c:v>
                      </c:pt>
                      <c:pt idx="146">
                        <c:v>1.3131422369988419</c:v>
                      </c:pt>
                      <c:pt idx="147">
                        <c:v>1.3125300484031963</c:v>
                      </c:pt>
                      <c:pt idx="148">
                        <c:v>1.3119220410272292</c:v>
                      </c:pt>
                      <c:pt idx="149">
                        <c:v>1.3113161934658342</c:v>
                      </c:pt>
                      <c:pt idx="150">
                        <c:v>1.3107391490160021</c:v>
                      </c:pt>
                      <c:pt idx="151">
                        <c:v>1.3101821490967516</c:v>
                      </c:pt>
                      <c:pt idx="152">
                        <c:v>1.3095809408976926</c:v>
                      </c:pt>
                      <c:pt idx="153">
                        <c:v>1.3089966417693168</c:v>
                      </c:pt>
                      <c:pt idx="154">
                        <c:v>1.3084183615313147</c:v>
                      </c:pt>
                      <c:pt idx="155">
                        <c:v>1.3078546136856788</c:v>
                      </c:pt>
                      <c:pt idx="156">
                        <c:v>1.3072951834278861</c:v>
                      </c:pt>
                      <c:pt idx="157">
                        <c:v>1.3067712722968048</c:v>
                      </c:pt>
                      <c:pt idx="158">
                        <c:v>1.3061857853835819</c:v>
                      </c:pt>
                      <c:pt idx="159">
                        <c:v>1.3055910156339654</c:v>
                      </c:pt>
                      <c:pt idx="160">
                        <c:v>1.3050379305051119</c:v>
                      </c:pt>
                      <c:pt idx="161">
                        <c:v>1.304484036316466</c:v>
                      </c:pt>
                      <c:pt idx="162">
                        <c:v>1.3039611843894763</c:v>
                      </c:pt>
                      <c:pt idx="163">
                        <c:v>1.3034813811282921</c:v>
                      </c:pt>
                      <c:pt idx="164">
                        <c:v>1.30299157536484</c:v>
                      </c:pt>
                      <c:pt idx="165">
                        <c:v>1.3025221678899805</c:v>
                      </c:pt>
                      <c:pt idx="166">
                        <c:v>1.3020987944707829</c:v>
                      </c:pt>
                      <c:pt idx="167">
                        <c:v>1.3016880387047918</c:v>
                      </c:pt>
                      <c:pt idx="168">
                        <c:v>1.3012877034232877</c:v>
                      </c:pt>
                      <c:pt idx="169">
                        <c:v>1.3009607861366279</c:v>
                      </c:pt>
                      <c:pt idx="170">
                        <c:v>1.300598060515668</c:v>
                      </c:pt>
                      <c:pt idx="171">
                        <c:v>1.3002530115249877</c:v>
                      </c:pt>
                      <c:pt idx="172">
                        <c:v>1.2999816908182118</c:v>
                      </c:pt>
                      <c:pt idx="173">
                        <c:v>1.299737351548057</c:v>
                      </c:pt>
                      <c:pt idx="174">
                        <c:v>1.2995509063419797</c:v>
                      </c:pt>
                      <c:pt idx="175">
                        <c:v>1.2994080463843929</c:v>
                      </c:pt>
                      <c:pt idx="176">
                        <c:v>1.2993477242856697</c:v>
                      </c:pt>
                      <c:pt idx="177">
                        <c:v>1.2993076103026437</c:v>
                      </c:pt>
                      <c:pt idx="178">
                        <c:v>1.2993069453738222</c:v>
                      </c:pt>
                      <c:pt idx="179">
                        <c:v>1.2993409402373934</c:v>
                      </c:pt>
                      <c:pt idx="180">
                        <c:v>1.2994196828796714</c:v>
                      </c:pt>
                      <c:pt idx="181">
                        <c:v>1.2994992662377471</c:v>
                      </c:pt>
                      <c:pt idx="182">
                        <c:v>1.2996480569632114</c:v>
                      </c:pt>
                      <c:pt idx="183">
                        <c:v>1.2998425827106634</c:v>
                      </c:pt>
                      <c:pt idx="184">
                        <c:v>1.3000690820830925</c:v>
                      </c:pt>
                      <c:pt idx="185">
                        <c:v>1.3003113801789912</c:v>
                      </c:pt>
                      <c:pt idx="186">
                        <c:v>1.3005888792603566</c:v>
                      </c:pt>
                      <c:pt idx="187">
                        <c:v>1.3008682902505908</c:v>
                      </c:pt>
                      <c:pt idx="188">
                        <c:v>1.3011730872423912</c:v>
                      </c:pt>
                      <c:pt idx="189">
                        <c:v>1.3014879965682669</c:v>
                      </c:pt>
                      <c:pt idx="190">
                        <c:v>1.3017879325978603</c:v>
                      </c:pt>
                      <c:pt idx="191">
                        <c:v>1.3020445209876716</c:v>
                      </c:pt>
                      <c:pt idx="192">
                        <c:v>1.3022239850767903</c:v>
                      </c:pt>
                      <c:pt idx="193">
                        <c:v>1.3010809407580703</c:v>
                      </c:pt>
                      <c:pt idx="194">
                        <c:v>1.300050679814569</c:v>
                      </c:pt>
                      <c:pt idx="195">
                        <c:v>1.2983915585904349</c:v>
                      </c:pt>
                      <c:pt idx="196">
                        <c:v>1.2959926472169183</c:v>
                      </c:pt>
                      <c:pt idx="197">
                        <c:v>1.2927909619420559</c:v>
                      </c:pt>
                      <c:pt idx="198">
                        <c:v>1.2887428149689777</c:v>
                      </c:pt>
                      <c:pt idx="199">
                        <c:v>1.2837570162968106</c:v>
                      </c:pt>
                      <c:pt idx="200">
                        <c:v>1.277775457739494</c:v>
                      </c:pt>
                      <c:pt idx="201">
                        <c:v>1.270817244611864</c:v>
                      </c:pt>
                      <c:pt idx="202">
                        <c:v>1.2630794350342947</c:v>
                      </c:pt>
                      <c:pt idx="203">
                        <c:v>1.254515318440832</c:v>
                      </c:pt>
                      <c:pt idx="204">
                        <c:v>1.2451548961022469</c:v>
                      </c:pt>
                      <c:pt idx="205">
                        <c:v>1.2353861775961998</c:v>
                      </c:pt>
                      <c:pt idx="206">
                        <c:v>1.2252855139478875</c:v>
                      </c:pt>
                      <c:pt idx="207">
                        <c:v>1.2149716583506915</c:v>
                      </c:pt>
                      <c:pt idx="208">
                        <c:v>1.2043439786157866</c:v>
                      </c:pt>
                      <c:pt idx="209">
                        <c:v>1.1941186608289287</c:v>
                      </c:pt>
                      <c:pt idx="210">
                        <c:v>1.1844764070314271</c:v>
                      </c:pt>
                      <c:pt idx="211">
                        <c:v>1.1755185614166344</c:v>
                      </c:pt>
                      <c:pt idx="212">
                        <c:v>1.1669481822293406</c:v>
                      </c:pt>
                      <c:pt idx="213">
                        <c:v>1.1605111885870623</c:v>
                      </c:pt>
                      <c:pt idx="214">
                        <c:v>1.154096169386936</c:v>
                      </c:pt>
                      <c:pt idx="215">
                        <c:v>1.1507006828710156</c:v>
                      </c:pt>
                      <c:pt idx="216">
                        <c:v>1.1470551451105797</c:v>
                      </c:pt>
                      <c:pt idx="217">
                        <c:v>1.1461004639616508</c:v>
                      </c:pt>
                      <c:pt idx="218">
                        <c:v>1.1453604491502665</c:v>
                      </c:pt>
                      <c:pt idx="219">
                        <c:v>1.1458424765874287</c:v>
                      </c:pt>
                      <c:pt idx="220">
                        <c:v>1.1469218059784836</c:v>
                      </c:pt>
                      <c:pt idx="221">
                        <c:v>1.1483655903471039</c:v>
                      </c:pt>
                      <c:pt idx="222">
                        <c:v>1.1502039023851889</c:v>
                      </c:pt>
                      <c:pt idx="223">
                        <c:v>1.1521451866505859</c:v>
                      </c:pt>
                      <c:pt idx="224">
                        <c:v>1.1542027071891408</c:v>
                      </c:pt>
                      <c:pt idx="225">
                        <c:v>1.1558946641822303</c:v>
                      </c:pt>
                      <c:pt idx="226">
                        <c:v>1.1585903001708906</c:v>
                      </c:pt>
                      <c:pt idx="227">
                        <c:v>1.1608617182733314</c:v>
                      </c:pt>
                      <c:pt idx="228">
                        <c:v>1.1631402424196333</c:v>
                      </c:pt>
                      <c:pt idx="229">
                        <c:v>1.1653112339436871</c:v>
                      </c:pt>
                      <c:pt idx="230">
                        <c:v>1.1667761198898714</c:v>
                      </c:pt>
                      <c:pt idx="231">
                        <c:v>1.1696532637909733</c:v>
                      </c:pt>
                      <c:pt idx="232">
                        <c:v>1.1717774245416028</c:v>
                      </c:pt>
                      <c:pt idx="233">
                        <c:v>1.173880890408695</c:v>
                      </c:pt>
                      <c:pt idx="234">
                        <c:v>1.1759575605240489</c:v>
                      </c:pt>
                      <c:pt idx="235">
                        <c:v>1.1780748831421788</c:v>
                      </c:pt>
                      <c:pt idx="236">
                        <c:v>1.1799700962008226</c:v>
                      </c:pt>
                      <c:pt idx="237">
                        <c:v>1.1822604736399043</c:v>
                      </c:pt>
                      <c:pt idx="238">
                        <c:v>1.1843162333024642</c:v>
                      </c:pt>
                      <c:pt idx="239">
                        <c:v>1.1863480485143436</c:v>
                      </c:pt>
                      <c:pt idx="240">
                        <c:v>1.1883501517590385</c:v>
                      </c:pt>
                      <c:pt idx="241">
                        <c:v>1.1903588715108082</c:v>
                      </c:pt>
                      <c:pt idx="242">
                        <c:v>1.1924098068444138</c:v>
                      </c:pt>
                      <c:pt idx="243">
                        <c:v>1.1943729139072496</c:v>
                      </c:pt>
                      <c:pt idx="244">
                        <c:v>1.1962423346994626</c:v>
                      </c:pt>
                      <c:pt idx="245">
                        <c:v>1.1980913586056408</c:v>
                      </c:pt>
                      <c:pt idx="246">
                        <c:v>1.1998878362820329</c:v>
                      </c:pt>
                      <c:pt idx="247">
                        <c:v>1.2015917751111711</c:v>
                      </c:pt>
                      <c:pt idx="248">
                        <c:v>1.203278299954267</c:v>
                      </c:pt>
                      <c:pt idx="249">
                        <c:v>1.20496511290261</c:v>
                      </c:pt>
                      <c:pt idx="250">
                        <c:v>1.2065738325304405</c:v>
                      </c:pt>
                      <c:pt idx="251">
                        <c:v>1.2081479074818158</c:v>
                      </c:pt>
                      <c:pt idx="252">
                        <c:v>1.2096441073220685</c:v>
                      </c:pt>
                      <c:pt idx="253">
                        <c:v>1.2109874459065868</c:v>
                      </c:pt>
                      <c:pt idx="254">
                        <c:v>1.212288798800744</c:v>
                      </c:pt>
                      <c:pt idx="255">
                        <c:v>1.2136260930706653</c:v>
                      </c:pt>
                      <c:pt idx="256">
                        <c:v>1.214903125573439</c:v>
                      </c:pt>
                      <c:pt idx="257">
                        <c:v>1.2161280658520115</c:v>
                      </c:pt>
                      <c:pt idx="258">
                        <c:v>1.2173075841343561</c:v>
                      </c:pt>
                      <c:pt idx="259">
                        <c:v>1.2184456388439198</c:v>
                      </c:pt>
                      <c:pt idx="260">
                        <c:v>1.2195544209434677</c:v>
                      </c:pt>
                      <c:pt idx="261">
                        <c:v>1.2206372437027</c:v>
                      </c:pt>
                      <c:pt idx="262">
                        <c:v>1.2216765793304887</c:v>
                      </c:pt>
                      <c:pt idx="263">
                        <c:v>1.2226839981966358</c:v>
                      </c:pt>
                      <c:pt idx="264">
                        <c:v>1.2237349246719382</c:v>
                      </c:pt>
                      <c:pt idx="265">
                        <c:v>1.2247103883162687</c:v>
                      </c:pt>
                      <c:pt idx="266">
                        <c:v>1.2255802492046115</c:v>
                      </c:pt>
                      <c:pt idx="267">
                        <c:v>1.2264859467525573</c:v>
                      </c:pt>
                      <c:pt idx="268">
                        <c:v>1.2273790324374871</c:v>
                      </c:pt>
                      <c:pt idx="269">
                        <c:v>1.2282283812961921</c:v>
                      </c:pt>
                      <c:pt idx="270">
                        <c:v>1.2290215611951505</c:v>
                      </c:pt>
                      <c:pt idx="271">
                        <c:v>1.229809289178142</c:v>
                      </c:pt>
                      <c:pt idx="272">
                        <c:v>1.2305500964198934</c:v>
                      </c:pt>
                      <c:pt idx="273">
                        <c:v>1.2312660260092816</c:v>
                      </c:pt>
                      <c:pt idx="274">
                        <c:v>1.231965503797922</c:v>
                      </c:pt>
                      <c:pt idx="275">
                        <c:v>1.2326572412074666</c:v>
                      </c:pt>
                      <c:pt idx="276">
                        <c:v>1.2333245475414707</c:v>
                      </c:pt>
                      <c:pt idx="277">
                        <c:v>1.2339472226205028</c:v>
                      </c:pt>
                      <c:pt idx="278">
                        <c:v>1.2345549548243115</c:v>
                      </c:pt>
                      <c:pt idx="279">
                        <c:v>1.2351402498061237</c:v>
                      </c:pt>
                      <c:pt idx="280">
                        <c:v>1.2357178204916757</c:v>
                      </c:pt>
                      <c:pt idx="281">
                        <c:v>1.2362691059145352</c:v>
                      </c:pt>
                      <c:pt idx="282">
                        <c:v>1.2367942095359254</c:v>
                      </c:pt>
                      <c:pt idx="283">
                        <c:v>1.2373237008629154</c:v>
                      </c:pt>
                      <c:pt idx="284">
                        <c:v>1.2378365964505644</c:v>
                      </c:pt>
                      <c:pt idx="285">
                        <c:v>1.2383318737757048</c:v>
                      </c:pt>
                      <c:pt idx="286">
                        <c:v>1.2388200662247282</c:v>
                      </c:pt>
                      <c:pt idx="287">
                        <c:v>1.2393025049475064</c:v>
                      </c:pt>
                      <c:pt idx="288">
                        <c:v>1.2397536557517306</c:v>
                      </c:pt>
                      <c:pt idx="289">
                        <c:v>1.2401960136789427</c:v>
                      </c:pt>
                      <c:pt idx="290">
                        <c:v>1.2406531226924651</c:v>
                      </c:pt>
                      <c:pt idx="291">
                        <c:v>1.2410917074341512</c:v>
                      </c:pt>
                      <c:pt idx="292">
                        <c:v>1.2415038084206456</c:v>
                      </c:pt>
                      <c:pt idx="293">
                        <c:v>1.2419268668538292</c:v>
                      </c:pt>
                      <c:pt idx="294">
                        <c:v>1.2423296073587053</c:v>
                      </c:pt>
                      <c:pt idx="295">
                        <c:v>1.2426981678258251</c:v>
                      </c:pt>
                      <c:pt idx="296">
                        <c:v>1.2430494314902441</c:v>
                      </c:pt>
                      <c:pt idx="297">
                        <c:v>1.2433734055859329</c:v>
                      </c:pt>
                      <c:pt idx="298">
                        <c:v>1.2436918302017428</c:v>
                      </c:pt>
                      <c:pt idx="299">
                        <c:v>1.2440032935495406</c:v>
                      </c:pt>
                      <c:pt idx="300">
                        <c:v>1.2442523916559149</c:v>
                      </c:pt>
                      <c:pt idx="301">
                        <c:v>1.2445947829644082</c:v>
                      </c:pt>
                      <c:pt idx="302">
                        <c:v>1.2449045766440729</c:v>
                      </c:pt>
                      <c:pt idx="303">
                        <c:v>1.2452089948322551</c:v>
                      </c:pt>
                      <c:pt idx="304">
                        <c:v>1.2455150838632263</c:v>
                      </c:pt>
                      <c:pt idx="305">
                        <c:v>1.2457992190008003</c:v>
                      </c:pt>
                      <c:pt idx="306">
                        <c:v>1.2460826663981204</c:v>
                      </c:pt>
                      <c:pt idx="307">
                        <c:v>1.2463657871631928</c:v>
                      </c:pt>
                      <c:pt idx="308">
                        <c:v>1.2466625115806158</c:v>
                      </c:pt>
                      <c:pt idx="309">
                        <c:v>1.2469420253214003</c:v>
                      </c:pt>
                      <c:pt idx="310">
                        <c:v>1.2472095677473463</c:v>
                      </c:pt>
                      <c:pt idx="311">
                        <c:v>1.2474760761587675</c:v>
                      </c:pt>
                      <c:pt idx="312">
                        <c:v>1.2477316745462497</c:v>
                      </c:pt>
                      <c:pt idx="313">
                        <c:v>1.2479662638648314</c:v>
                      </c:pt>
                      <c:pt idx="314">
                        <c:v>1.2482214883954341</c:v>
                      </c:pt>
                      <c:pt idx="315">
                        <c:v>1.2484571876791597</c:v>
                      </c:pt>
                      <c:pt idx="316">
                        <c:v>1.2487006264864406</c:v>
                      </c:pt>
                      <c:pt idx="317">
                        <c:v>1.2489367600244914</c:v>
                      </c:pt>
                      <c:pt idx="318">
                        <c:v>1.2491488302469431</c:v>
                      </c:pt>
                      <c:pt idx="319">
                        <c:v>1.2493763420261486</c:v>
                      </c:pt>
                      <c:pt idx="320">
                        <c:v>1.2495820515305969</c:v>
                      </c:pt>
                      <c:pt idx="321">
                        <c:v>1.2497940967780536</c:v>
                      </c:pt>
                      <c:pt idx="322">
                        <c:v>1.2499931194480494</c:v>
                      </c:pt>
                      <c:pt idx="323">
                        <c:v>1.2501766810283841</c:v>
                      </c:pt>
                      <c:pt idx="324">
                        <c:v>1.2503710879208003</c:v>
                      </c:pt>
                      <c:pt idx="325">
                        <c:v>1.2505668501346252</c:v>
                      </c:pt>
                      <c:pt idx="326">
                        <c:v>1.2507594178440926</c:v>
                      </c:pt>
                      <c:pt idx="327">
                        <c:v>1.2509368189991719</c:v>
                      </c:pt>
                      <c:pt idx="328">
                        <c:v>1.2511135505744981</c:v>
                      </c:pt>
                      <c:pt idx="329">
                        <c:v>1.2513124924675056</c:v>
                      </c:pt>
                      <c:pt idx="330">
                        <c:v>1.2514882495961894</c:v>
                      </c:pt>
                      <c:pt idx="331">
                        <c:v>1.2516895336105907</c:v>
                      </c:pt>
                      <c:pt idx="332">
                        <c:v>1.2518862618333411</c:v>
                      </c:pt>
                      <c:pt idx="333">
                        <c:v>1.2520872100403428</c:v>
                      </c:pt>
                      <c:pt idx="334">
                        <c:v>1.2523108484576029</c:v>
                      </c:pt>
                      <c:pt idx="335">
                        <c:v>1.2525415168404617</c:v>
                      </c:pt>
                      <c:pt idx="336">
                        <c:v>1.2527671336044626</c:v>
                      </c:pt>
                      <c:pt idx="337">
                        <c:v>1.2529878702249069</c:v>
                      </c:pt>
                      <c:pt idx="338">
                        <c:v>1.253238469095094</c:v>
                      </c:pt>
                      <c:pt idx="339">
                        <c:v>1.2534915864033525</c:v>
                      </c:pt>
                      <c:pt idx="340">
                        <c:v>1.2537539830473834</c:v>
                      </c:pt>
                      <c:pt idx="341">
                        <c:v>1.2540269447705328</c:v>
                      </c:pt>
                      <c:pt idx="342">
                        <c:v>1.2543040265338403</c:v>
                      </c:pt>
                      <c:pt idx="343">
                        <c:v>1.2545773506401168</c:v>
                      </c:pt>
                      <c:pt idx="344">
                        <c:v>1.2548555858114321</c:v>
                      </c:pt>
                      <c:pt idx="345">
                        <c:v>1.2551379634660793</c:v>
                      </c:pt>
                      <c:pt idx="346">
                        <c:v>1.2554392803879297</c:v>
                      </c:pt>
                      <c:pt idx="347">
                        <c:v>1.2557596854758875</c:v>
                      </c:pt>
                      <c:pt idx="348">
                        <c:v>1.2561183138235579</c:v>
                      </c:pt>
                      <c:pt idx="349">
                        <c:v>1.2565015441617797</c:v>
                      </c:pt>
                      <c:pt idx="350">
                        <c:v>1.2569486636776297</c:v>
                      </c:pt>
                      <c:pt idx="351">
                        <c:v>1.2574246771948219</c:v>
                      </c:pt>
                      <c:pt idx="352">
                        <c:v>1.2579698972007298</c:v>
                      </c:pt>
                      <c:pt idx="353">
                        <c:v>1.2585628752847644</c:v>
                      </c:pt>
                      <c:pt idx="354">
                        <c:v>1.2592217371744261</c:v>
                      </c:pt>
                      <c:pt idx="355">
                        <c:v>1.259945669749444</c:v>
                      </c:pt>
                      <c:pt idx="356">
                        <c:v>1.2607345097347593</c:v>
                      </c:pt>
                      <c:pt idx="357">
                        <c:v>1.2616048695844884</c:v>
                      </c:pt>
                      <c:pt idx="358">
                        <c:v>1.2625375695217882</c:v>
                      </c:pt>
                      <c:pt idx="359">
                        <c:v>1.2636639631909685</c:v>
                      </c:pt>
                      <c:pt idx="360">
                        <c:v>1.2604653457371295</c:v>
                      </c:pt>
                    </c:numCache>
                  </c:numRef>
                </c:yVal>
                <c:smooth val="0"/>
                <c:extLst xmlns:c15="http://schemas.microsoft.com/office/drawing/2012/chart">
                  <c:ext xmlns:c16="http://schemas.microsoft.com/office/drawing/2014/chart" uri="{C3380CC4-5D6E-409C-BE32-E72D297353CC}">
                    <c16:uniqueId val="{00000010-06C5-41CD-A6F1-2A8BDE2B441C}"/>
                  </c:ext>
                </c:extLst>
              </c15:ser>
            </c15:filteredScatterSeries>
            <c15:filteredScatterSeries>
              <c15:ser>
                <c:idx val="16"/>
                <c:order val="16"/>
                <c:tx>
                  <c:strRef>
                    <c:extLst xmlns:c15="http://schemas.microsoft.com/office/drawing/2012/chart">
                      <c:ext xmlns:c15="http://schemas.microsoft.com/office/drawing/2012/chart" uri="{02D57815-91ED-43cb-92C2-25804820EDAC}">
                        <c15:formulaRef>
                          <c15:sqref>'Polytropic Index Model'!$AA$3</c15:sqref>
                        </c15:formulaRef>
                      </c:ext>
                    </c:extLst>
                    <c:strCache>
                      <c:ptCount val="1"/>
                      <c:pt idx="0">
                        <c:v>γ3000</c:v>
                      </c:pt>
                    </c:strCache>
                  </c:strRef>
                </c:tx>
                <c:spPr>
                  <a:ln w="19050" cap="rnd">
                    <a:solidFill>
                      <a:schemeClr val="accent5">
                        <a:lumMod val="80000"/>
                        <a:lumOff val="20000"/>
                      </a:schemeClr>
                    </a:solidFill>
                    <a:round/>
                  </a:ln>
                  <a:effectLst/>
                </c:spPr>
                <c:marker>
                  <c:symbol val="none"/>
                </c:marker>
                <c:xVal>
                  <c:numRef>
                    <c:extLst xmlns:c15="http://schemas.microsoft.com/office/drawing/2012/chart">
                      <c:ext xmlns:c15="http://schemas.microsoft.com/office/drawing/2012/chart" uri="{02D57815-91ED-43cb-92C2-25804820EDAC}">
                        <c15:formulaRef>
                          <c15:sqref>'Polytropic Index Model'!$B$4:$B$364</c15:sqref>
                        </c15:formulaRef>
                      </c:ext>
                    </c:extLst>
                    <c:numCache>
                      <c:formatCode>General</c:formatCode>
                      <c:ptCount val="361"/>
                      <c:pt idx="0">
                        <c:v>-180</c:v>
                      </c:pt>
                      <c:pt idx="1">
                        <c:v>-179</c:v>
                      </c:pt>
                      <c:pt idx="2">
                        <c:v>-178</c:v>
                      </c:pt>
                      <c:pt idx="3">
                        <c:v>-177</c:v>
                      </c:pt>
                      <c:pt idx="4">
                        <c:v>-176</c:v>
                      </c:pt>
                      <c:pt idx="5">
                        <c:v>-175</c:v>
                      </c:pt>
                      <c:pt idx="6">
                        <c:v>-174</c:v>
                      </c:pt>
                      <c:pt idx="7">
                        <c:v>-173</c:v>
                      </c:pt>
                      <c:pt idx="8">
                        <c:v>-172</c:v>
                      </c:pt>
                      <c:pt idx="9">
                        <c:v>-171</c:v>
                      </c:pt>
                      <c:pt idx="10">
                        <c:v>-170</c:v>
                      </c:pt>
                      <c:pt idx="11">
                        <c:v>-169</c:v>
                      </c:pt>
                      <c:pt idx="12">
                        <c:v>-168</c:v>
                      </c:pt>
                      <c:pt idx="13">
                        <c:v>-167</c:v>
                      </c:pt>
                      <c:pt idx="14">
                        <c:v>-166</c:v>
                      </c:pt>
                      <c:pt idx="15">
                        <c:v>-165</c:v>
                      </c:pt>
                      <c:pt idx="16">
                        <c:v>-164</c:v>
                      </c:pt>
                      <c:pt idx="17">
                        <c:v>-163</c:v>
                      </c:pt>
                      <c:pt idx="18">
                        <c:v>-162</c:v>
                      </c:pt>
                      <c:pt idx="19">
                        <c:v>-161</c:v>
                      </c:pt>
                      <c:pt idx="20">
                        <c:v>-160</c:v>
                      </c:pt>
                      <c:pt idx="21">
                        <c:v>-159</c:v>
                      </c:pt>
                      <c:pt idx="22">
                        <c:v>-158</c:v>
                      </c:pt>
                      <c:pt idx="23">
                        <c:v>-157</c:v>
                      </c:pt>
                      <c:pt idx="24">
                        <c:v>-156</c:v>
                      </c:pt>
                      <c:pt idx="25">
                        <c:v>-155</c:v>
                      </c:pt>
                      <c:pt idx="26">
                        <c:v>-154</c:v>
                      </c:pt>
                      <c:pt idx="27">
                        <c:v>-153</c:v>
                      </c:pt>
                      <c:pt idx="28">
                        <c:v>-152</c:v>
                      </c:pt>
                      <c:pt idx="29">
                        <c:v>-151</c:v>
                      </c:pt>
                      <c:pt idx="30">
                        <c:v>-150</c:v>
                      </c:pt>
                      <c:pt idx="31">
                        <c:v>-149</c:v>
                      </c:pt>
                      <c:pt idx="32">
                        <c:v>-148</c:v>
                      </c:pt>
                      <c:pt idx="33">
                        <c:v>-147</c:v>
                      </c:pt>
                      <c:pt idx="34">
                        <c:v>-146</c:v>
                      </c:pt>
                      <c:pt idx="35">
                        <c:v>-145</c:v>
                      </c:pt>
                      <c:pt idx="36">
                        <c:v>-144</c:v>
                      </c:pt>
                      <c:pt idx="37">
                        <c:v>-143</c:v>
                      </c:pt>
                      <c:pt idx="38">
                        <c:v>-142</c:v>
                      </c:pt>
                      <c:pt idx="39">
                        <c:v>-141</c:v>
                      </c:pt>
                      <c:pt idx="40">
                        <c:v>-140</c:v>
                      </c:pt>
                      <c:pt idx="41">
                        <c:v>-139</c:v>
                      </c:pt>
                      <c:pt idx="42">
                        <c:v>-138</c:v>
                      </c:pt>
                      <c:pt idx="43">
                        <c:v>-137</c:v>
                      </c:pt>
                      <c:pt idx="44">
                        <c:v>-136</c:v>
                      </c:pt>
                      <c:pt idx="45">
                        <c:v>-135</c:v>
                      </c:pt>
                      <c:pt idx="46">
                        <c:v>-134</c:v>
                      </c:pt>
                      <c:pt idx="47">
                        <c:v>-133</c:v>
                      </c:pt>
                      <c:pt idx="48">
                        <c:v>-132</c:v>
                      </c:pt>
                      <c:pt idx="49">
                        <c:v>-131</c:v>
                      </c:pt>
                      <c:pt idx="50">
                        <c:v>-130</c:v>
                      </c:pt>
                      <c:pt idx="51">
                        <c:v>-129</c:v>
                      </c:pt>
                      <c:pt idx="52">
                        <c:v>-128</c:v>
                      </c:pt>
                      <c:pt idx="53">
                        <c:v>-127</c:v>
                      </c:pt>
                      <c:pt idx="54">
                        <c:v>-126</c:v>
                      </c:pt>
                      <c:pt idx="55">
                        <c:v>-125</c:v>
                      </c:pt>
                      <c:pt idx="56">
                        <c:v>-124</c:v>
                      </c:pt>
                      <c:pt idx="57">
                        <c:v>-123</c:v>
                      </c:pt>
                      <c:pt idx="58">
                        <c:v>-122</c:v>
                      </c:pt>
                      <c:pt idx="59">
                        <c:v>-121</c:v>
                      </c:pt>
                      <c:pt idx="60">
                        <c:v>-120</c:v>
                      </c:pt>
                      <c:pt idx="61">
                        <c:v>-119</c:v>
                      </c:pt>
                      <c:pt idx="62">
                        <c:v>-118</c:v>
                      </c:pt>
                      <c:pt idx="63">
                        <c:v>-117</c:v>
                      </c:pt>
                      <c:pt idx="64">
                        <c:v>-116</c:v>
                      </c:pt>
                      <c:pt idx="65">
                        <c:v>-115</c:v>
                      </c:pt>
                      <c:pt idx="66">
                        <c:v>-114</c:v>
                      </c:pt>
                      <c:pt idx="67">
                        <c:v>-113</c:v>
                      </c:pt>
                      <c:pt idx="68">
                        <c:v>-112</c:v>
                      </c:pt>
                      <c:pt idx="69">
                        <c:v>-111</c:v>
                      </c:pt>
                      <c:pt idx="70">
                        <c:v>-110</c:v>
                      </c:pt>
                      <c:pt idx="71">
                        <c:v>-109</c:v>
                      </c:pt>
                      <c:pt idx="72">
                        <c:v>-108</c:v>
                      </c:pt>
                      <c:pt idx="73">
                        <c:v>-107</c:v>
                      </c:pt>
                      <c:pt idx="74">
                        <c:v>-106</c:v>
                      </c:pt>
                      <c:pt idx="75">
                        <c:v>-105</c:v>
                      </c:pt>
                      <c:pt idx="76">
                        <c:v>-104</c:v>
                      </c:pt>
                      <c:pt idx="77">
                        <c:v>-103</c:v>
                      </c:pt>
                      <c:pt idx="78">
                        <c:v>-102</c:v>
                      </c:pt>
                      <c:pt idx="79">
                        <c:v>-101</c:v>
                      </c:pt>
                      <c:pt idx="80">
                        <c:v>-100</c:v>
                      </c:pt>
                      <c:pt idx="81">
                        <c:v>-99</c:v>
                      </c:pt>
                      <c:pt idx="82">
                        <c:v>-98</c:v>
                      </c:pt>
                      <c:pt idx="83">
                        <c:v>-97</c:v>
                      </c:pt>
                      <c:pt idx="84">
                        <c:v>-96</c:v>
                      </c:pt>
                      <c:pt idx="85">
                        <c:v>-95</c:v>
                      </c:pt>
                      <c:pt idx="86">
                        <c:v>-94</c:v>
                      </c:pt>
                      <c:pt idx="87">
                        <c:v>-93</c:v>
                      </c:pt>
                      <c:pt idx="88">
                        <c:v>-92</c:v>
                      </c:pt>
                      <c:pt idx="89">
                        <c:v>-91</c:v>
                      </c:pt>
                      <c:pt idx="90">
                        <c:v>-90</c:v>
                      </c:pt>
                      <c:pt idx="91">
                        <c:v>-89</c:v>
                      </c:pt>
                      <c:pt idx="92">
                        <c:v>-88</c:v>
                      </c:pt>
                      <c:pt idx="93">
                        <c:v>-87</c:v>
                      </c:pt>
                      <c:pt idx="94">
                        <c:v>-86</c:v>
                      </c:pt>
                      <c:pt idx="95">
                        <c:v>-85</c:v>
                      </c:pt>
                      <c:pt idx="96">
                        <c:v>-84</c:v>
                      </c:pt>
                      <c:pt idx="97">
                        <c:v>-83</c:v>
                      </c:pt>
                      <c:pt idx="98">
                        <c:v>-82</c:v>
                      </c:pt>
                      <c:pt idx="99">
                        <c:v>-81</c:v>
                      </c:pt>
                      <c:pt idx="100">
                        <c:v>-80</c:v>
                      </c:pt>
                      <c:pt idx="101">
                        <c:v>-79</c:v>
                      </c:pt>
                      <c:pt idx="102">
                        <c:v>-78</c:v>
                      </c:pt>
                      <c:pt idx="103">
                        <c:v>-77</c:v>
                      </c:pt>
                      <c:pt idx="104">
                        <c:v>-76</c:v>
                      </c:pt>
                      <c:pt idx="105">
                        <c:v>-75</c:v>
                      </c:pt>
                      <c:pt idx="106">
                        <c:v>-74</c:v>
                      </c:pt>
                      <c:pt idx="107">
                        <c:v>-73</c:v>
                      </c:pt>
                      <c:pt idx="108">
                        <c:v>-72</c:v>
                      </c:pt>
                      <c:pt idx="109">
                        <c:v>-71</c:v>
                      </c:pt>
                      <c:pt idx="110">
                        <c:v>-70</c:v>
                      </c:pt>
                      <c:pt idx="111">
                        <c:v>-69</c:v>
                      </c:pt>
                      <c:pt idx="112">
                        <c:v>-68</c:v>
                      </c:pt>
                      <c:pt idx="113">
                        <c:v>-67</c:v>
                      </c:pt>
                      <c:pt idx="114">
                        <c:v>-66</c:v>
                      </c:pt>
                      <c:pt idx="115">
                        <c:v>-65</c:v>
                      </c:pt>
                      <c:pt idx="116">
                        <c:v>-64</c:v>
                      </c:pt>
                      <c:pt idx="117">
                        <c:v>-63</c:v>
                      </c:pt>
                      <c:pt idx="118">
                        <c:v>-62</c:v>
                      </c:pt>
                      <c:pt idx="119">
                        <c:v>-61</c:v>
                      </c:pt>
                      <c:pt idx="120">
                        <c:v>-60</c:v>
                      </c:pt>
                      <c:pt idx="121">
                        <c:v>-59</c:v>
                      </c:pt>
                      <c:pt idx="122">
                        <c:v>-58</c:v>
                      </c:pt>
                      <c:pt idx="123">
                        <c:v>-57</c:v>
                      </c:pt>
                      <c:pt idx="124">
                        <c:v>-56</c:v>
                      </c:pt>
                      <c:pt idx="125">
                        <c:v>-55</c:v>
                      </c:pt>
                      <c:pt idx="126">
                        <c:v>-54</c:v>
                      </c:pt>
                      <c:pt idx="127">
                        <c:v>-53</c:v>
                      </c:pt>
                      <c:pt idx="128">
                        <c:v>-52</c:v>
                      </c:pt>
                      <c:pt idx="129">
                        <c:v>-51</c:v>
                      </c:pt>
                      <c:pt idx="130">
                        <c:v>-50</c:v>
                      </c:pt>
                      <c:pt idx="131">
                        <c:v>-49</c:v>
                      </c:pt>
                      <c:pt idx="132">
                        <c:v>-48</c:v>
                      </c:pt>
                      <c:pt idx="133">
                        <c:v>-47</c:v>
                      </c:pt>
                      <c:pt idx="134">
                        <c:v>-46</c:v>
                      </c:pt>
                      <c:pt idx="135">
                        <c:v>-45</c:v>
                      </c:pt>
                      <c:pt idx="136">
                        <c:v>-44</c:v>
                      </c:pt>
                      <c:pt idx="137">
                        <c:v>-43</c:v>
                      </c:pt>
                      <c:pt idx="138">
                        <c:v>-42</c:v>
                      </c:pt>
                      <c:pt idx="139">
                        <c:v>-41</c:v>
                      </c:pt>
                      <c:pt idx="140">
                        <c:v>-40</c:v>
                      </c:pt>
                      <c:pt idx="141">
                        <c:v>-39</c:v>
                      </c:pt>
                      <c:pt idx="142">
                        <c:v>-38</c:v>
                      </c:pt>
                      <c:pt idx="143">
                        <c:v>-37</c:v>
                      </c:pt>
                      <c:pt idx="144">
                        <c:v>-36</c:v>
                      </c:pt>
                      <c:pt idx="145">
                        <c:v>-35</c:v>
                      </c:pt>
                      <c:pt idx="146">
                        <c:v>-34</c:v>
                      </c:pt>
                      <c:pt idx="147">
                        <c:v>-33</c:v>
                      </c:pt>
                      <c:pt idx="148">
                        <c:v>-32</c:v>
                      </c:pt>
                      <c:pt idx="149">
                        <c:v>-31</c:v>
                      </c:pt>
                      <c:pt idx="150">
                        <c:v>-30</c:v>
                      </c:pt>
                      <c:pt idx="151">
                        <c:v>-29</c:v>
                      </c:pt>
                      <c:pt idx="152">
                        <c:v>-28</c:v>
                      </c:pt>
                      <c:pt idx="153">
                        <c:v>-27</c:v>
                      </c:pt>
                      <c:pt idx="154">
                        <c:v>-26</c:v>
                      </c:pt>
                      <c:pt idx="155">
                        <c:v>-25</c:v>
                      </c:pt>
                      <c:pt idx="156">
                        <c:v>-24</c:v>
                      </c:pt>
                      <c:pt idx="157">
                        <c:v>-23</c:v>
                      </c:pt>
                      <c:pt idx="158">
                        <c:v>-22</c:v>
                      </c:pt>
                      <c:pt idx="159">
                        <c:v>-21</c:v>
                      </c:pt>
                      <c:pt idx="160">
                        <c:v>-20</c:v>
                      </c:pt>
                      <c:pt idx="161">
                        <c:v>-19</c:v>
                      </c:pt>
                      <c:pt idx="162">
                        <c:v>-18</c:v>
                      </c:pt>
                      <c:pt idx="163">
                        <c:v>-17</c:v>
                      </c:pt>
                      <c:pt idx="164">
                        <c:v>-16</c:v>
                      </c:pt>
                      <c:pt idx="165">
                        <c:v>-15</c:v>
                      </c:pt>
                      <c:pt idx="166">
                        <c:v>-14</c:v>
                      </c:pt>
                      <c:pt idx="167">
                        <c:v>-13</c:v>
                      </c:pt>
                      <c:pt idx="168">
                        <c:v>-12</c:v>
                      </c:pt>
                      <c:pt idx="169">
                        <c:v>-11</c:v>
                      </c:pt>
                      <c:pt idx="170">
                        <c:v>-10</c:v>
                      </c:pt>
                      <c:pt idx="171">
                        <c:v>-9</c:v>
                      </c:pt>
                      <c:pt idx="172">
                        <c:v>-8</c:v>
                      </c:pt>
                      <c:pt idx="173">
                        <c:v>-7</c:v>
                      </c:pt>
                      <c:pt idx="174">
                        <c:v>-6</c:v>
                      </c:pt>
                      <c:pt idx="175">
                        <c:v>-5</c:v>
                      </c:pt>
                      <c:pt idx="176">
                        <c:v>-4</c:v>
                      </c:pt>
                      <c:pt idx="177">
                        <c:v>-3</c:v>
                      </c:pt>
                      <c:pt idx="178">
                        <c:v>-2</c:v>
                      </c:pt>
                      <c:pt idx="179">
                        <c:v>-1</c:v>
                      </c:pt>
                      <c:pt idx="180">
                        <c:v>0</c:v>
                      </c:pt>
                      <c:pt idx="181">
                        <c:v>1</c:v>
                      </c:pt>
                      <c:pt idx="182">
                        <c:v>2</c:v>
                      </c:pt>
                      <c:pt idx="183">
                        <c:v>3</c:v>
                      </c:pt>
                      <c:pt idx="184">
                        <c:v>4</c:v>
                      </c:pt>
                      <c:pt idx="185">
                        <c:v>5</c:v>
                      </c:pt>
                      <c:pt idx="186">
                        <c:v>6</c:v>
                      </c:pt>
                      <c:pt idx="187">
                        <c:v>7</c:v>
                      </c:pt>
                      <c:pt idx="188">
                        <c:v>8</c:v>
                      </c:pt>
                      <c:pt idx="189">
                        <c:v>9</c:v>
                      </c:pt>
                      <c:pt idx="190">
                        <c:v>10</c:v>
                      </c:pt>
                      <c:pt idx="191">
                        <c:v>11</c:v>
                      </c:pt>
                      <c:pt idx="192">
                        <c:v>12</c:v>
                      </c:pt>
                      <c:pt idx="193">
                        <c:v>13</c:v>
                      </c:pt>
                      <c:pt idx="194">
                        <c:v>14</c:v>
                      </c:pt>
                      <c:pt idx="195">
                        <c:v>15</c:v>
                      </c:pt>
                      <c:pt idx="196">
                        <c:v>16</c:v>
                      </c:pt>
                      <c:pt idx="197">
                        <c:v>17</c:v>
                      </c:pt>
                      <c:pt idx="198">
                        <c:v>18</c:v>
                      </c:pt>
                      <c:pt idx="199">
                        <c:v>19</c:v>
                      </c:pt>
                      <c:pt idx="200">
                        <c:v>20</c:v>
                      </c:pt>
                      <c:pt idx="201">
                        <c:v>21</c:v>
                      </c:pt>
                      <c:pt idx="202">
                        <c:v>22</c:v>
                      </c:pt>
                      <c:pt idx="203">
                        <c:v>23</c:v>
                      </c:pt>
                      <c:pt idx="204">
                        <c:v>24</c:v>
                      </c:pt>
                      <c:pt idx="205">
                        <c:v>25</c:v>
                      </c:pt>
                      <c:pt idx="206">
                        <c:v>26</c:v>
                      </c:pt>
                      <c:pt idx="207">
                        <c:v>27</c:v>
                      </c:pt>
                      <c:pt idx="208">
                        <c:v>28</c:v>
                      </c:pt>
                      <c:pt idx="209">
                        <c:v>29</c:v>
                      </c:pt>
                      <c:pt idx="210">
                        <c:v>30</c:v>
                      </c:pt>
                      <c:pt idx="211">
                        <c:v>31</c:v>
                      </c:pt>
                      <c:pt idx="212">
                        <c:v>32</c:v>
                      </c:pt>
                      <c:pt idx="213">
                        <c:v>33</c:v>
                      </c:pt>
                      <c:pt idx="214">
                        <c:v>34</c:v>
                      </c:pt>
                      <c:pt idx="215">
                        <c:v>35</c:v>
                      </c:pt>
                      <c:pt idx="216">
                        <c:v>36</c:v>
                      </c:pt>
                      <c:pt idx="217">
                        <c:v>37</c:v>
                      </c:pt>
                      <c:pt idx="218">
                        <c:v>38</c:v>
                      </c:pt>
                      <c:pt idx="219">
                        <c:v>39</c:v>
                      </c:pt>
                      <c:pt idx="220">
                        <c:v>40</c:v>
                      </c:pt>
                      <c:pt idx="221">
                        <c:v>41</c:v>
                      </c:pt>
                      <c:pt idx="222">
                        <c:v>42</c:v>
                      </c:pt>
                      <c:pt idx="223">
                        <c:v>43</c:v>
                      </c:pt>
                      <c:pt idx="224">
                        <c:v>44</c:v>
                      </c:pt>
                      <c:pt idx="225">
                        <c:v>45</c:v>
                      </c:pt>
                      <c:pt idx="226">
                        <c:v>46</c:v>
                      </c:pt>
                      <c:pt idx="227">
                        <c:v>47</c:v>
                      </c:pt>
                      <c:pt idx="228">
                        <c:v>48</c:v>
                      </c:pt>
                      <c:pt idx="229">
                        <c:v>49</c:v>
                      </c:pt>
                      <c:pt idx="230">
                        <c:v>50</c:v>
                      </c:pt>
                      <c:pt idx="231">
                        <c:v>51</c:v>
                      </c:pt>
                      <c:pt idx="232">
                        <c:v>52</c:v>
                      </c:pt>
                      <c:pt idx="233">
                        <c:v>53</c:v>
                      </c:pt>
                      <c:pt idx="234">
                        <c:v>54</c:v>
                      </c:pt>
                      <c:pt idx="235">
                        <c:v>55</c:v>
                      </c:pt>
                      <c:pt idx="236">
                        <c:v>56</c:v>
                      </c:pt>
                      <c:pt idx="237">
                        <c:v>57</c:v>
                      </c:pt>
                      <c:pt idx="238">
                        <c:v>58</c:v>
                      </c:pt>
                      <c:pt idx="239">
                        <c:v>59</c:v>
                      </c:pt>
                      <c:pt idx="240">
                        <c:v>60</c:v>
                      </c:pt>
                      <c:pt idx="241">
                        <c:v>61</c:v>
                      </c:pt>
                      <c:pt idx="242">
                        <c:v>62</c:v>
                      </c:pt>
                      <c:pt idx="243">
                        <c:v>63</c:v>
                      </c:pt>
                      <c:pt idx="244">
                        <c:v>64</c:v>
                      </c:pt>
                      <c:pt idx="245">
                        <c:v>65</c:v>
                      </c:pt>
                      <c:pt idx="246">
                        <c:v>66</c:v>
                      </c:pt>
                      <c:pt idx="247">
                        <c:v>67</c:v>
                      </c:pt>
                      <c:pt idx="248">
                        <c:v>68</c:v>
                      </c:pt>
                      <c:pt idx="249">
                        <c:v>69</c:v>
                      </c:pt>
                      <c:pt idx="250">
                        <c:v>70</c:v>
                      </c:pt>
                      <c:pt idx="251">
                        <c:v>71</c:v>
                      </c:pt>
                      <c:pt idx="252">
                        <c:v>72</c:v>
                      </c:pt>
                      <c:pt idx="253">
                        <c:v>73</c:v>
                      </c:pt>
                      <c:pt idx="254">
                        <c:v>74</c:v>
                      </c:pt>
                      <c:pt idx="255">
                        <c:v>75</c:v>
                      </c:pt>
                      <c:pt idx="256">
                        <c:v>76</c:v>
                      </c:pt>
                      <c:pt idx="257">
                        <c:v>77</c:v>
                      </c:pt>
                      <c:pt idx="258">
                        <c:v>78</c:v>
                      </c:pt>
                      <c:pt idx="259">
                        <c:v>79</c:v>
                      </c:pt>
                      <c:pt idx="260">
                        <c:v>80</c:v>
                      </c:pt>
                      <c:pt idx="261">
                        <c:v>81</c:v>
                      </c:pt>
                      <c:pt idx="262">
                        <c:v>82</c:v>
                      </c:pt>
                      <c:pt idx="263">
                        <c:v>83</c:v>
                      </c:pt>
                      <c:pt idx="264">
                        <c:v>84</c:v>
                      </c:pt>
                      <c:pt idx="265">
                        <c:v>85</c:v>
                      </c:pt>
                      <c:pt idx="266">
                        <c:v>86</c:v>
                      </c:pt>
                      <c:pt idx="267">
                        <c:v>87</c:v>
                      </c:pt>
                      <c:pt idx="268">
                        <c:v>88</c:v>
                      </c:pt>
                      <c:pt idx="269">
                        <c:v>89</c:v>
                      </c:pt>
                      <c:pt idx="270">
                        <c:v>90</c:v>
                      </c:pt>
                      <c:pt idx="271">
                        <c:v>91</c:v>
                      </c:pt>
                      <c:pt idx="272">
                        <c:v>92</c:v>
                      </c:pt>
                      <c:pt idx="273">
                        <c:v>93</c:v>
                      </c:pt>
                      <c:pt idx="274">
                        <c:v>94</c:v>
                      </c:pt>
                      <c:pt idx="275">
                        <c:v>95</c:v>
                      </c:pt>
                      <c:pt idx="276">
                        <c:v>96</c:v>
                      </c:pt>
                      <c:pt idx="277">
                        <c:v>97</c:v>
                      </c:pt>
                      <c:pt idx="278">
                        <c:v>98</c:v>
                      </c:pt>
                      <c:pt idx="279">
                        <c:v>99</c:v>
                      </c:pt>
                      <c:pt idx="280">
                        <c:v>100</c:v>
                      </c:pt>
                      <c:pt idx="281">
                        <c:v>101</c:v>
                      </c:pt>
                      <c:pt idx="282">
                        <c:v>102</c:v>
                      </c:pt>
                      <c:pt idx="283">
                        <c:v>103</c:v>
                      </c:pt>
                      <c:pt idx="284">
                        <c:v>104</c:v>
                      </c:pt>
                      <c:pt idx="285">
                        <c:v>105</c:v>
                      </c:pt>
                      <c:pt idx="286">
                        <c:v>106</c:v>
                      </c:pt>
                      <c:pt idx="287">
                        <c:v>107</c:v>
                      </c:pt>
                      <c:pt idx="288">
                        <c:v>108</c:v>
                      </c:pt>
                      <c:pt idx="289">
                        <c:v>109</c:v>
                      </c:pt>
                      <c:pt idx="290">
                        <c:v>110</c:v>
                      </c:pt>
                      <c:pt idx="291">
                        <c:v>111</c:v>
                      </c:pt>
                      <c:pt idx="292">
                        <c:v>112</c:v>
                      </c:pt>
                      <c:pt idx="293">
                        <c:v>113</c:v>
                      </c:pt>
                      <c:pt idx="294">
                        <c:v>114</c:v>
                      </c:pt>
                      <c:pt idx="295">
                        <c:v>115</c:v>
                      </c:pt>
                      <c:pt idx="296">
                        <c:v>116</c:v>
                      </c:pt>
                      <c:pt idx="297">
                        <c:v>117</c:v>
                      </c:pt>
                      <c:pt idx="298">
                        <c:v>118</c:v>
                      </c:pt>
                      <c:pt idx="299">
                        <c:v>119</c:v>
                      </c:pt>
                      <c:pt idx="300">
                        <c:v>120</c:v>
                      </c:pt>
                      <c:pt idx="301">
                        <c:v>121</c:v>
                      </c:pt>
                      <c:pt idx="302">
                        <c:v>122</c:v>
                      </c:pt>
                      <c:pt idx="303">
                        <c:v>123</c:v>
                      </c:pt>
                      <c:pt idx="304">
                        <c:v>124</c:v>
                      </c:pt>
                      <c:pt idx="305">
                        <c:v>125</c:v>
                      </c:pt>
                      <c:pt idx="306">
                        <c:v>126</c:v>
                      </c:pt>
                      <c:pt idx="307">
                        <c:v>127</c:v>
                      </c:pt>
                      <c:pt idx="308">
                        <c:v>128</c:v>
                      </c:pt>
                      <c:pt idx="309">
                        <c:v>129</c:v>
                      </c:pt>
                      <c:pt idx="310">
                        <c:v>130</c:v>
                      </c:pt>
                      <c:pt idx="311">
                        <c:v>131</c:v>
                      </c:pt>
                      <c:pt idx="312">
                        <c:v>132</c:v>
                      </c:pt>
                      <c:pt idx="313">
                        <c:v>133</c:v>
                      </c:pt>
                      <c:pt idx="314">
                        <c:v>134</c:v>
                      </c:pt>
                      <c:pt idx="315">
                        <c:v>135</c:v>
                      </c:pt>
                      <c:pt idx="316">
                        <c:v>136</c:v>
                      </c:pt>
                      <c:pt idx="317">
                        <c:v>137</c:v>
                      </c:pt>
                      <c:pt idx="318">
                        <c:v>138</c:v>
                      </c:pt>
                      <c:pt idx="319">
                        <c:v>139</c:v>
                      </c:pt>
                      <c:pt idx="320">
                        <c:v>140</c:v>
                      </c:pt>
                      <c:pt idx="321">
                        <c:v>141</c:v>
                      </c:pt>
                      <c:pt idx="322">
                        <c:v>142</c:v>
                      </c:pt>
                      <c:pt idx="323">
                        <c:v>143</c:v>
                      </c:pt>
                      <c:pt idx="324">
                        <c:v>144</c:v>
                      </c:pt>
                      <c:pt idx="325">
                        <c:v>145</c:v>
                      </c:pt>
                      <c:pt idx="326">
                        <c:v>146</c:v>
                      </c:pt>
                      <c:pt idx="327">
                        <c:v>147</c:v>
                      </c:pt>
                      <c:pt idx="328">
                        <c:v>148</c:v>
                      </c:pt>
                      <c:pt idx="329">
                        <c:v>149</c:v>
                      </c:pt>
                      <c:pt idx="330">
                        <c:v>150</c:v>
                      </c:pt>
                      <c:pt idx="331">
                        <c:v>151</c:v>
                      </c:pt>
                      <c:pt idx="332">
                        <c:v>152</c:v>
                      </c:pt>
                      <c:pt idx="333">
                        <c:v>153</c:v>
                      </c:pt>
                      <c:pt idx="334">
                        <c:v>154</c:v>
                      </c:pt>
                      <c:pt idx="335">
                        <c:v>155</c:v>
                      </c:pt>
                      <c:pt idx="336">
                        <c:v>156</c:v>
                      </c:pt>
                      <c:pt idx="337">
                        <c:v>157</c:v>
                      </c:pt>
                      <c:pt idx="338">
                        <c:v>158</c:v>
                      </c:pt>
                      <c:pt idx="339">
                        <c:v>159</c:v>
                      </c:pt>
                      <c:pt idx="340">
                        <c:v>160</c:v>
                      </c:pt>
                      <c:pt idx="341">
                        <c:v>161</c:v>
                      </c:pt>
                      <c:pt idx="342">
                        <c:v>162</c:v>
                      </c:pt>
                      <c:pt idx="343">
                        <c:v>163</c:v>
                      </c:pt>
                      <c:pt idx="344">
                        <c:v>164</c:v>
                      </c:pt>
                      <c:pt idx="345">
                        <c:v>165</c:v>
                      </c:pt>
                      <c:pt idx="346">
                        <c:v>166</c:v>
                      </c:pt>
                      <c:pt idx="347">
                        <c:v>167</c:v>
                      </c:pt>
                      <c:pt idx="348">
                        <c:v>168</c:v>
                      </c:pt>
                      <c:pt idx="349">
                        <c:v>169</c:v>
                      </c:pt>
                      <c:pt idx="350">
                        <c:v>170</c:v>
                      </c:pt>
                      <c:pt idx="351">
                        <c:v>171</c:v>
                      </c:pt>
                      <c:pt idx="352">
                        <c:v>172</c:v>
                      </c:pt>
                      <c:pt idx="353">
                        <c:v>173</c:v>
                      </c:pt>
                      <c:pt idx="354">
                        <c:v>174</c:v>
                      </c:pt>
                      <c:pt idx="355">
                        <c:v>175</c:v>
                      </c:pt>
                      <c:pt idx="356">
                        <c:v>176</c:v>
                      </c:pt>
                      <c:pt idx="357">
                        <c:v>177</c:v>
                      </c:pt>
                      <c:pt idx="358">
                        <c:v>178</c:v>
                      </c:pt>
                      <c:pt idx="359">
                        <c:v>179</c:v>
                      </c:pt>
                      <c:pt idx="360">
                        <c:v>180</c:v>
                      </c:pt>
                    </c:numCache>
                  </c:numRef>
                </c:xVal>
                <c:yVal>
                  <c:numRef>
                    <c:extLst xmlns:c15="http://schemas.microsoft.com/office/drawing/2012/chart">
                      <c:ext xmlns:c15="http://schemas.microsoft.com/office/drawing/2012/chart" uri="{02D57815-91ED-43cb-92C2-25804820EDAC}">
                        <c15:formulaRef>
                          <c15:sqref>'Polytropic Index Model'!$AA$4:$AA$364</c15:sqref>
                        </c15:formulaRef>
                      </c:ext>
                    </c:extLst>
                    <c:numCache>
                      <c:formatCode>0.000</c:formatCode>
                      <c:ptCount val="361"/>
                      <c:pt idx="0">
                        <c:v>1.3432197843615803</c:v>
                      </c:pt>
                      <c:pt idx="1">
                        <c:v>1.3431063396061118</c:v>
                      </c:pt>
                      <c:pt idx="2">
                        <c:v>1.3430660168628978</c:v>
                      </c:pt>
                      <c:pt idx="3">
                        <c:v>1.3429572848642466</c:v>
                      </c:pt>
                      <c:pt idx="4">
                        <c:v>1.3428680467136278</c:v>
                      </c:pt>
                      <c:pt idx="5">
                        <c:v>1.342768508201055</c:v>
                      </c:pt>
                      <c:pt idx="6">
                        <c:v>1.3426841787582613</c:v>
                      </c:pt>
                      <c:pt idx="7">
                        <c:v>1.3425582161951641</c:v>
                      </c:pt>
                      <c:pt idx="8">
                        <c:v>1.3425520221772045</c:v>
                      </c:pt>
                      <c:pt idx="9">
                        <c:v>1.3424461397163239</c:v>
                      </c:pt>
                      <c:pt idx="10">
                        <c:v>1.3424211995788569</c:v>
                      </c:pt>
                      <c:pt idx="11">
                        <c:v>1.3423265419118142</c:v>
                      </c:pt>
                      <c:pt idx="12">
                        <c:v>1.3422681500722884</c:v>
                      </c:pt>
                      <c:pt idx="13">
                        <c:v>1.34221467094725</c:v>
                      </c:pt>
                      <c:pt idx="14">
                        <c:v>1.3421379705718826</c:v>
                      </c:pt>
                      <c:pt idx="15">
                        <c:v>1.3420976065817651</c:v>
                      </c:pt>
                      <c:pt idx="16">
                        <c:v>1.3420771040404433</c:v>
                      </c:pt>
                      <c:pt idx="17">
                        <c:v>1.3420854302910645</c:v>
                      </c:pt>
                      <c:pt idx="18">
                        <c:v>1.3420707317886396</c:v>
                      </c:pt>
                      <c:pt idx="19">
                        <c:v>1.3420168044243164</c:v>
                      </c:pt>
                      <c:pt idx="20">
                        <c:v>1.3420066166563511</c:v>
                      </c:pt>
                      <c:pt idx="21">
                        <c:v>1.341973762001625</c:v>
                      </c:pt>
                      <c:pt idx="22">
                        <c:v>1.3419829804365715</c:v>
                      </c:pt>
                      <c:pt idx="23">
                        <c:v>1.3419623538891767</c:v>
                      </c:pt>
                      <c:pt idx="24">
                        <c:v>1.3419121445514377</c:v>
                      </c:pt>
                      <c:pt idx="25">
                        <c:v>1.3418967569528431</c:v>
                      </c:pt>
                      <c:pt idx="26">
                        <c:v>1.3418666472470924</c:v>
                      </c:pt>
                      <c:pt idx="27">
                        <c:v>1.34183656299806</c:v>
                      </c:pt>
                      <c:pt idx="28">
                        <c:v>1.3418049837011972</c:v>
                      </c:pt>
                      <c:pt idx="29">
                        <c:v>1.3417881184340488</c:v>
                      </c:pt>
                      <c:pt idx="30">
                        <c:v>1.3417498948978817</c:v>
                      </c:pt>
                      <c:pt idx="31">
                        <c:v>1.3417409834050518</c:v>
                      </c:pt>
                      <c:pt idx="32">
                        <c:v>1.3417452596290884</c:v>
                      </c:pt>
                      <c:pt idx="33">
                        <c:v>1.3417286067425793</c:v>
                      </c:pt>
                      <c:pt idx="34">
                        <c:v>1.3417056155955462</c:v>
                      </c:pt>
                      <c:pt idx="35">
                        <c:v>1.3416677186543313</c:v>
                      </c:pt>
                      <c:pt idx="36">
                        <c:v>1.3416310293356022</c:v>
                      </c:pt>
                      <c:pt idx="37">
                        <c:v>1.3415392354351547</c:v>
                      </c:pt>
                      <c:pt idx="38">
                        <c:v>1.3415197091876934</c:v>
                      </c:pt>
                      <c:pt idx="39">
                        <c:v>1.341408961805685</c:v>
                      </c:pt>
                      <c:pt idx="40">
                        <c:v>1.3413425460457227</c:v>
                      </c:pt>
                      <c:pt idx="41">
                        <c:v>1.3412854027703682</c:v>
                      </c:pt>
                      <c:pt idx="42">
                        <c:v>1.3412029954698153</c:v>
                      </c:pt>
                      <c:pt idx="43">
                        <c:v>1.3410526907396119</c:v>
                      </c:pt>
                      <c:pt idx="44">
                        <c:v>1.3409610256904039</c:v>
                      </c:pt>
                      <c:pt idx="45">
                        <c:v>1.3408385450754019</c:v>
                      </c:pt>
                      <c:pt idx="46">
                        <c:v>1.3407268269707155</c:v>
                      </c:pt>
                      <c:pt idx="47">
                        <c:v>1.3406649455853623</c:v>
                      </c:pt>
                      <c:pt idx="48">
                        <c:v>1.3405732048884635</c:v>
                      </c:pt>
                      <c:pt idx="49">
                        <c:v>1.3404254428647193</c:v>
                      </c:pt>
                      <c:pt idx="50">
                        <c:v>1.3403614338836725</c:v>
                      </c:pt>
                      <c:pt idx="51">
                        <c:v>1.3402689145273008</c:v>
                      </c:pt>
                      <c:pt idx="52">
                        <c:v>1.3401023276682356</c:v>
                      </c:pt>
                      <c:pt idx="53">
                        <c:v>1.339940350345717</c:v>
                      </c:pt>
                      <c:pt idx="54">
                        <c:v>1.3397916948525415</c:v>
                      </c:pt>
                      <c:pt idx="55">
                        <c:v>1.3396872207823749</c:v>
                      </c:pt>
                      <c:pt idx="56">
                        <c:v>1.3395572195283068</c:v>
                      </c:pt>
                      <c:pt idx="57">
                        <c:v>1.3394476326981148</c:v>
                      </c:pt>
                      <c:pt idx="58">
                        <c:v>1.3393246010055586</c:v>
                      </c:pt>
                      <c:pt idx="59">
                        <c:v>1.3392352336043625</c:v>
                      </c:pt>
                      <c:pt idx="60">
                        <c:v>1.3391099084486087</c:v>
                      </c:pt>
                      <c:pt idx="61">
                        <c:v>1.3389583528426823</c:v>
                      </c:pt>
                      <c:pt idx="62">
                        <c:v>1.3387688575795202</c:v>
                      </c:pt>
                      <c:pt idx="63">
                        <c:v>1.3386233514066777</c:v>
                      </c:pt>
                      <c:pt idx="64">
                        <c:v>1.3384947550402562</c:v>
                      </c:pt>
                      <c:pt idx="65">
                        <c:v>1.3383833182709022</c:v>
                      </c:pt>
                      <c:pt idx="66">
                        <c:v>1.3382871697866279</c:v>
                      </c:pt>
                      <c:pt idx="67">
                        <c:v>1.3381164075293177</c:v>
                      </c:pt>
                      <c:pt idx="68">
                        <c:v>1.3379388875186426</c:v>
                      </c:pt>
                      <c:pt idx="69">
                        <c:v>1.3377494896645916</c:v>
                      </c:pt>
                      <c:pt idx="70">
                        <c:v>1.3375455203801379</c:v>
                      </c:pt>
                      <c:pt idx="71">
                        <c:v>1.3373375660691751</c:v>
                      </c:pt>
                      <c:pt idx="72">
                        <c:v>1.3371495350069131</c:v>
                      </c:pt>
                      <c:pt idx="73">
                        <c:v>1.3369873974721163</c:v>
                      </c:pt>
                      <c:pt idx="74">
                        <c:v>1.3367300122787169</c:v>
                      </c:pt>
                      <c:pt idx="75">
                        <c:v>1.3364358746990657</c:v>
                      </c:pt>
                      <c:pt idx="76">
                        <c:v>1.3361769796822218</c:v>
                      </c:pt>
                      <c:pt idx="77">
                        <c:v>1.3359398851773658</c:v>
                      </c:pt>
                      <c:pt idx="78">
                        <c:v>1.3356673078656345</c:v>
                      </c:pt>
                      <c:pt idx="79">
                        <c:v>1.3354207161191303</c:v>
                      </c:pt>
                      <c:pt idx="80">
                        <c:v>1.3351231467125868</c:v>
                      </c:pt>
                      <c:pt idx="81">
                        <c:v>1.3348061702527483</c:v>
                      </c:pt>
                      <c:pt idx="82">
                        <c:v>1.3344899681504452</c:v>
                      </c:pt>
                      <c:pt idx="83">
                        <c:v>1.3341783064192949</c:v>
                      </c:pt>
                      <c:pt idx="84">
                        <c:v>1.3338901691378411</c:v>
                      </c:pt>
                      <c:pt idx="85">
                        <c:v>1.3335906303809315</c:v>
                      </c:pt>
                      <c:pt idx="86">
                        <c:v>1.3332492224439618</c:v>
                      </c:pt>
                      <c:pt idx="87">
                        <c:v>1.3328683208317293</c:v>
                      </c:pt>
                      <c:pt idx="88">
                        <c:v>1.3325119092158149</c:v>
                      </c:pt>
                      <c:pt idx="89">
                        <c:v>1.3321883672797303</c:v>
                      </c:pt>
                      <c:pt idx="90">
                        <c:v>1.3318354198343587</c:v>
                      </c:pt>
                      <c:pt idx="91">
                        <c:v>1.3315164696482591</c:v>
                      </c:pt>
                      <c:pt idx="92">
                        <c:v>1.3312008684844105</c:v>
                      </c:pt>
                      <c:pt idx="93">
                        <c:v>1.3308751853733944</c:v>
                      </c:pt>
                      <c:pt idx="94">
                        <c:v>1.3304965635677093</c:v>
                      </c:pt>
                      <c:pt idx="95">
                        <c:v>1.3301618847150813</c:v>
                      </c:pt>
                      <c:pt idx="96">
                        <c:v>1.3298700199081928</c:v>
                      </c:pt>
                      <c:pt idx="97">
                        <c:v>1.3295749375819714</c:v>
                      </c:pt>
                      <c:pt idx="98">
                        <c:v>1.3292194876843277</c:v>
                      </c:pt>
                      <c:pt idx="99">
                        <c:v>1.3289292270583528</c:v>
                      </c:pt>
                      <c:pt idx="100">
                        <c:v>1.328613660365612</c:v>
                      </c:pt>
                      <c:pt idx="101">
                        <c:v>1.3282915715337738</c:v>
                      </c:pt>
                      <c:pt idx="102">
                        <c:v>1.3279220110702863</c:v>
                      </c:pt>
                      <c:pt idx="103">
                        <c:v>1.3276542397020457</c:v>
                      </c:pt>
                      <c:pt idx="104">
                        <c:v>1.3273857148579018</c:v>
                      </c:pt>
                      <c:pt idx="105">
                        <c:v>1.3270961917482649</c:v>
                      </c:pt>
                      <c:pt idx="106">
                        <c:v>1.3268336994986825</c:v>
                      </c:pt>
                      <c:pt idx="107">
                        <c:v>1.3264901873819401</c:v>
                      </c:pt>
                      <c:pt idx="108">
                        <c:v>1.3261827190131985</c:v>
                      </c:pt>
                      <c:pt idx="109">
                        <c:v>1.3259124188667033</c:v>
                      </c:pt>
                      <c:pt idx="110">
                        <c:v>1.3256010168176278</c:v>
                      </c:pt>
                      <c:pt idx="111">
                        <c:v>1.3252291881318388</c:v>
                      </c:pt>
                      <c:pt idx="112">
                        <c:v>1.3248573003262394</c:v>
                      </c:pt>
                      <c:pt idx="113">
                        <c:v>1.3245133969835068</c:v>
                      </c:pt>
                      <c:pt idx="114">
                        <c:v>1.324149705202682</c:v>
                      </c:pt>
                      <c:pt idx="115">
                        <c:v>1.3237331035928248</c:v>
                      </c:pt>
                      <c:pt idx="116">
                        <c:v>1.323360324526536</c:v>
                      </c:pt>
                      <c:pt idx="117">
                        <c:v>1.3229586792906642</c:v>
                      </c:pt>
                      <c:pt idx="118">
                        <c:v>1.3225063129923795</c:v>
                      </c:pt>
                      <c:pt idx="119">
                        <c:v>1.3220423172371396</c:v>
                      </c:pt>
                      <c:pt idx="120">
                        <c:v>1.3215849970565592</c:v>
                      </c:pt>
                      <c:pt idx="121">
                        <c:v>1.3211025193021242</c:v>
                      </c:pt>
                      <c:pt idx="122">
                        <c:v>1.3205983284826557</c:v>
                      </c:pt>
                      <c:pt idx="123">
                        <c:v>1.3201085760948612</c:v>
                      </c:pt>
                      <c:pt idx="124">
                        <c:v>1.3194887983581078</c:v>
                      </c:pt>
                      <c:pt idx="125">
                        <c:v>1.3189216046720784</c:v>
                      </c:pt>
                      <c:pt idx="126">
                        <c:v>1.3183353058072176</c:v>
                      </c:pt>
                      <c:pt idx="127">
                        <c:v>1.3176978799495382</c:v>
                      </c:pt>
                      <c:pt idx="128">
                        <c:v>1.317062231350971</c:v>
                      </c:pt>
                      <c:pt idx="129">
                        <c:v>1.3164043685203579</c:v>
                      </c:pt>
                      <c:pt idx="130">
                        <c:v>1.3156387726859577</c:v>
                      </c:pt>
                      <c:pt idx="131">
                        <c:v>1.3148896600307765</c:v>
                      </c:pt>
                      <c:pt idx="132">
                        <c:v>1.3141420926966461</c:v>
                      </c:pt>
                      <c:pt idx="133">
                        <c:v>1.3133638661571383</c:v>
                      </c:pt>
                      <c:pt idx="134">
                        <c:v>1.3125741020093569</c:v>
                      </c:pt>
                      <c:pt idx="135">
                        <c:v>1.3117920627738557</c:v>
                      </c:pt>
                      <c:pt idx="136">
                        <c:v>1.3109682414282269</c:v>
                      </c:pt>
                      <c:pt idx="137">
                        <c:v>1.3101239536754414</c:v>
                      </c:pt>
                      <c:pt idx="138">
                        <c:v>1.3093073745192618</c:v>
                      </c:pt>
                      <c:pt idx="139">
                        <c:v>1.3084487448817834</c:v>
                      </c:pt>
                      <c:pt idx="140">
                        <c:v>1.307671324759103</c:v>
                      </c:pt>
                      <c:pt idx="141">
                        <c:v>1.3069435976376946</c:v>
                      </c:pt>
                      <c:pt idx="142">
                        <c:v>1.3061018410750662</c:v>
                      </c:pt>
                      <c:pt idx="143">
                        <c:v>1.3053355374117905</c:v>
                      </c:pt>
                      <c:pt idx="144">
                        <c:v>1.3045572352067327</c:v>
                      </c:pt>
                      <c:pt idx="145">
                        <c:v>1.3036837802746777</c:v>
                      </c:pt>
                      <c:pt idx="146">
                        <c:v>1.3030798264259538</c:v>
                      </c:pt>
                      <c:pt idx="147">
                        <c:v>1.3024107547413037</c:v>
                      </c:pt>
                      <c:pt idx="148">
                        <c:v>1.3017262835841783</c:v>
                      </c:pt>
                      <c:pt idx="149">
                        <c:v>1.3011260860808818</c:v>
                      </c:pt>
                      <c:pt idx="150">
                        <c:v>1.3004433698878317</c:v>
                      </c:pt>
                      <c:pt idx="151">
                        <c:v>1.2998295003647189</c:v>
                      </c:pt>
                      <c:pt idx="152">
                        <c:v>1.2992493936921676</c:v>
                      </c:pt>
                      <c:pt idx="153">
                        <c:v>1.2986129710733041</c:v>
                      </c:pt>
                      <c:pt idx="154">
                        <c:v>1.2980472970298982</c:v>
                      </c:pt>
                      <c:pt idx="155">
                        <c:v>1.2974499251027107</c:v>
                      </c:pt>
                      <c:pt idx="156">
                        <c:v>1.2968462402094909</c:v>
                      </c:pt>
                      <c:pt idx="157">
                        <c:v>1.2963166604785439</c:v>
                      </c:pt>
                      <c:pt idx="158">
                        <c:v>1.2956511918724769</c:v>
                      </c:pt>
                      <c:pt idx="159">
                        <c:v>1.2950312511622837</c:v>
                      </c:pt>
                      <c:pt idx="160">
                        <c:v>1.2943981625306749</c:v>
                      </c:pt>
                      <c:pt idx="161">
                        <c:v>1.2937939605044113</c:v>
                      </c:pt>
                      <c:pt idx="162">
                        <c:v>1.293228311252109</c:v>
                      </c:pt>
                      <c:pt idx="163">
                        <c:v>1.2926658669521789</c:v>
                      </c:pt>
                      <c:pt idx="164">
                        <c:v>1.292151668814435</c:v>
                      </c:pt>
                      <c:pt idx="165">
                        <c:v>1.2916180139770475</c:v>
                      </c:pt>
                      <c:pt idx="166">
                        <c:v>1.2911684468587254</c:v>
                      </c:pt>
                      <c:pt idx="167">
                        <c:v>1.2907041653264304</c:v>
                      </c:pt>
                      <c:pt idx="168">
                        <c:v>1.2902646474449679</c:v>
                      </c:pt>
                      <c:pt idx="169">
                        <c:v>1.2899041564320886</c:v>
                      </c:pt>
                      <c:pt idx="170">
                        <c:v>1.2895157377944486</c:v>
                      </c:pt>
                      <c:pt idx="171">
                        <c:v>1.2891946105471739</c:v>
                      </c:pt>
                      <c:pt idx="172">
                        <c:v>1.2888733744135099</c:v>
                      </c:pt>
                      <c:pt idx="173">
                        <c:v>1.2886393184723981</c:v>
                      </c:pt>
                      <c:pt idx="174">
                        <c:v>1.2884170027345478</c:v>
                      </c:pt>
                      <c:pt idx="175">
                        <c:v>1.2882726864213205</c:v>
                      </c:pt>
                      <c:pt idx="176">
                        <c:v>1.288176296812755</c:v>
                      </c:pt>
                      <c:pt idx="177">
                        <c:v>1.288127340480552</c:v>
                      </c:pt>
                      <c:pt idx="178">
                        <c:v>1.2880979114643187</c:v>
                      </c:pt>
                      <c:pt idx="179">
                        <c:v>1.2881127356198472</c:v>
                      </c:pt>
                      <c:pt idx="180">
                        <c:v>1.2881951647446026</c:v>
                      </c:pt>
                      <c:pt idx="181">
                        <c:v>1.2882238862959561</c:v>
                      </c:pt>
                      <c:pt idx="182">
                        <c:v>1.2883502342659536</c:v>
                      </c:pt>
                      <c:pt idx="183">
                        <c:v>1.2885042907158635</c:v>
                      </c:pt>
                      <c:pt idx="184">
                        <c:v>1.2886954472573062</c:v>
                      </c:pt>
                      <c:pt idx="185">
                        <c:v>1.2888357373944495</c:v>
                      </c:pt>
                      <c:pt idx="186">
                        <c:v>1.2890539479749696</c:v>
                      </c:pt>
                      <c:pt idx="187">
                        <c:v>1.289290216804676</c:v>
                      </c:pt>
                      <c:pt idx="188">
                        <c:v>1.289539807915421</c:v>
                      </c:pt>
                      <c:pt idx="189">
                        <c:v>1.2897941970500097</c:v>
                      </c:pt>
                      <c:pt idx="190">
                        <c:v>1.2900297349654073</c:v>
                      </c:pt>
                      <c:pt idx="191">
                        <c:v>1.2897643642428229</c:v>
                      </c:pt>
                      <c:pt idx="192">
                        <c:v>1.2896154846857972</c:v>
                      </c:pt>
                      <c:pt idx="193">
                        <c:v>1.2892866256381186</c:v>
                      </c:pt>
                      <c:pt idx="194">
                        <c:v>1.2887326394283101</c:v>
                      </c:pt>
                      <c:pt idx="195">
                        <c:v>1.2879353455168898</c:v>
                      </c:pt>
                      <c:pt idx="196">
                        <c:v>1.2868721363701738</c:v>
                      </c:pt>
                      <c:pt idx="197">
                        <c:v>1.2855054399634489</c:v>
                      </c:pt>
                      <c:pt idx="198">
                        <c:v>1.2838148318623932</c:v>
                      </c:pt>
                      <c:pt idx="199">
                        <c:v>1.2818289321620671</c:v>
                      </c:pt>
                      <c:pt idx="200">
                        <c:v>1.2795019174539288</c:v>
                      </c:pt>
                      <c:pt idx="201">
                        <c:v>1.2769003466742452</c:v>
                      </c:pt>
                      <c:pt idx="202">
                        <c:v>1.2738919753160451</c:v>
                      </c:pt>
                      <c:pt idx="203">
                        <c:v>1.2705767861514263</c:v>
                      </c:pt>
                      <c:pt idx="204">
                        <c:v>1.2670843712164068</c:v>
                      </c:pt>
                      <c:pt idx="205">
                        <c:v>1.2632999179596458</c:v>
                      </c:pt>
                      <c:pt idx="206">
                        <c:v>1.2594263781098434</c:v>
                      </c:pt>
                      <c:pt idx="207">
                        <c:v>1.2554797784181575</c:v>
                      </c:pt>
                      <c:pt idx="208">
                        <c:v>1.2514831810006979</c:v>
                      </c:pt>
                      <c:pt idx="209">
                        <c:v>1.2475646122159785</c:v>
                      </c:pt>
                      <c:pt idx="210">
                        <c:v>1.2437881746317243</c:v>
                      </c:pt>
                      <c:pt idx="211">
                        <c:v>1.2402003098784693</c:v>
                      </c:pt>
                      <c:pt idx="212">
                        <c:v>1.236767164907943</c:v>
                      </c:pt>
                      <c:pt idx="213">
                        <c:v>1.2334267713236897</c:v>
                      </c:pt>
                      <c:pt idx="214">
                        <c:v>1.2306157916600573</c:v>
                      </c:pt>
                      <c:pt idx="215">
                        <c:v>1.2280622285744864</c:v>
                      </c:pt>
                      <c:pt idx="216">
                        <c:v>1.2255509250379635</c:v>
                      </c:pt>
                      <c:pt idx="217">
                        <c:v>1.223850431474403</c:v>
                      </c:pt>
                      <c:pt idx="218">
                        <c:v>1.2218512423987145</c:v>
                      </c:pt>
                      <c:pt idx="219">
                        <c:v>1.220997771160548</c:v>
                      </c:pt>
                      <c:pt idx="220">
                        <c:v>1.2202258489602935</c:v>
                      </c:pt>
                      <c:pt idx="221">
                        <c:v>1.2194841412529851</c:v>
                      </c:pt>
                      <c:pt idx="222">
                        <c:v>1.2193508561964987</c:v>
                      </c:pt>
                      <c:pt idx="223">
                        <c:v>1.2192015041776847</c:v>
                      </c:pt>
                      <c:pt idx="224">
                        <c:v>1.2193492777028614</c:v>
                      </c:pt>
                      <c:pt idx="225">
                        <c:v>1.2195932239842635</c:v>
                      </c:pt>
                      <c:pt idx="226">
                        <c:v>1.2196249504036794</c:v>
                      </c:pt>
                      <c:pt idx="227">
                        <c:v>1.2204130975501406</c:v>
                      </c:pt>
                      <c:pt idx="228">
                        <c:v>1.2209498146852098</c:v>
                      </c:pt>
                      <c:pt idx="229">
                        <c:v>1.2212013320198729</c:v>
                      </c:pt>
                      <c:pt idx="230">
                        <c:v>1.2222879814709458</c:v>
                      </c:pt>
                      <c:pt idx="231">
                        <c:v>1.2230355787342948</c:v>
                      </c:pt>
                      <c:pt idx="232">
                        <c:v>1.2236224138120646</c:v>
                      </c:pt>
                      <c:pt idx="233">
                        <c:v>1.2245979905005107</c:v>
                      </c:pt>
                      <c:pt idx="234">
                        <c:v>1.2253892279669425</c:v>
                      </c:pt>
                      <c:pt idx="235">
                        <c:v>1.2258657623026954</c:v>
                      </c:pt>
                      <c:pt idx="236">
                        <c:v>1.2260717288589342</c:v>
                      </c:pt>
                      <c:pt idx="237">
                        <c:v>1.2264961527944251</c:v>
                      </c:pt>
                      <c:pt idx="238">
                        <c:v>1.2268510380456001</c:v>
                      </c:pt>
                      <c:pt idx="239">
                        <c:v>1.2275283315820766</c:v>
                      </c:pt>
                      <c:pt idx="240">
                        <c:v>1.2280795627472141</c:v>
                      </c:pt>
                      <c:pt idx="241">
                        <c:v>1.2286094329847381</c:v>
                      </c:pt>
                      <c:pt idx="242">
                        <c:v>1.2291471063875226</c:v>
                      </c:pt>
                      <c:pt idx="243">
                        <c:v>1.2297220965665374</c:v>
                      </c:pt>
                      <c:pt idx="244">
                        <c:v>1.2303547487667936</c:v>
                      </c:pt>
                      <c:pt idx="245">
                        <c:v>1.2309960676284621</c:v>
                      </c:pt>
                      <c:pt idx="246">
                        <c:v>1.2314636412075173</c:v>
                      </c:pt>
                      <c:pt idx="247">
                        <c:v>1.2322260270830405</c:v>
                      </c:pt>
                      <c:pt idx="248">
                        <c:v>1.2328332886458462</c:v>
                      </c:pt>
                      <c:pt idx="249">
                        <c:v>1.2334781963906545</c:v>
                      </c:pt>
                      <c:pt idx="250">
                        <c:v>1.2341327901814141</c:v>
                      </c:pt>
                      <c:pt idx="251">
                        <c:v>1.2347647336150942</c:v>
                      </c:pt>
                      <c:pt idx="252">
                        <c:v>1.2353767633428439</c:v>
                      </c:pt>
                      <c:pt idx="253">
                        <c:v>1.2359512797091332</c:v>
                      </c:pt>
                      <c:pt idx="254">
                        <c:v>1.2364260764910111</c:v>
                      </c:pt>
                      <c:pt idx="255">
                        <c:v>1.2369599357031327</c:v>
                      </c:pt>
                      <c:pt idx="256">
                        <c:v>1.2374431145286462</c:v>
                      </c:pt>
                      <c:pt idx="257">
                        <c:v>1.2379136434878586</c:v>
                      </c:pt>
                      <c:pt idx="258">
                        <c:v>1.2383541566471019</c:v>
                      </c:pt>
                      <c:pt idx="259">
                        <c:v>1.2387628869507381</c:v>
                      </c:pt>
                      <c:pt idx="260">
                        <c:v>1.2391335949185147</c:v>
                      </c:pt>
                      <c:pt idx="261">
                        <c:v>1.2394916801550317</c:v>
                      </c:pt>
                      <c:pt idx="262">
                        <c:v>1.2398456602062518</c:v>
                      </c:pt>
                      <c:pt idx="263">
                        <c:v>1.2401872061072265</c:v>
                      </c:pt>
                      <c:pt idx="264">
                        <c:v>1.2405335085931126</c:v>
                      </c:pt>
                      <c:pt idx="265">
                        <c:v>1.2408594392781311</c:v>
                      </c:pt>
                      <c:pt idx="266">
                        <c:v>1.2411213207313661</c:v>
                      </c:pt>
                      <c:pt idx="267">
                        <c:v>1.2413417706357928</c:v>
                      </c:pt>
                      <c:pt idx="268">
                        <c:v>1.2415563650386148</c:v>
                      </c:pt>
                      <c:pt idx="269">
                        <c:v>1.2417609532324927</c:v>
                      </c:pt>
                      <c:pt idx="270">
                        <c:v>1.2419676556788668</c:v>
                      </c:pt>
                      <c:pt idx="271">
                        <c:v>1.2421638864858944</c:v>
                      </c:pt>
                      <c:pt idx="272">
                        <c:v>1.2423594512660279</c:v>
                      </c:pt>
                      <c:pt idx="273">
                        <c:v>1.2425280608646776</c:v>
                      </c:pt>
                      <c:pt idx="274">
                        <c:v>1.2427639806620032</c:v>
                      </c:pt>
                      <c:pt idx="275">
                        <c:v>1.242963793205542</c:v>
                      </c:pt>
                      <c:pt idx="276">
                        <c:v>1.2431535806473668</c:v>
                      </c:pt>
                      <c:pt idx="277">
                        <c:v>1.243345788434125</c:v>
                      </c:pt>
                      <c:pt idx="278">
                        <c:v>1.2435493300389771</c:v>
                      </c:pt>
                      <c:pt idx="279">
                        <c:v>1.2437656501555248</c:v>
                      </c:pt>
                      <c:pt idx="280">
                        <c:v>1.2439884134931931</c:v>
                      </c:pt>
                      <c:pt idx="281">
                        <c:v>1.2441980924900971</c:v>
                      </c:pt>
                      <c:pt idx="282">
                        <c:v>1.2444031976188634</c:v>
                      </c:pt>
                      <c:pt idx="283">
                        <c:v>1.2445979132967979</c:v>
                      </c:pt>
                      <c:pt idx="284">
                        <c:v>1.2447867851402186</c:v>
                      </c:pt>
                      <c:pt idx="285">
                        <c:v>1.2449410833228809</c:v>
                      </c:pt>
                      <c:pt idx="286">
                        <c:v>1.2451386051747415</c:v>
                      </c:pt>
                      <c:pt idx="287">
                        <c:v>1.2453288450393312</c:v>
                      </c:pt>
                      <c:pt idx="288">
                        <c:v>1.2455157680841449</c:v>
                      </c:pt>
                      <c:pt idx="289">
                        <c:v>1.2457033275906637</c:v>
                      </c:pt>
                      <c:pt idx="290">
                        <c:v>1.2459034868175967</c:v>
                      </c:pt>
                      <c:pt idx="291">
                        <c:v>1.2460949168091089</c:v>
                      </c:pt>
                      <c:pt idx="292">
                        <c:v>1.2462847611079297</c:v>
                      </c:pt>
                      <c:pt idx="293">
                        <c:v>1.2464636075721853</c:v>
                      </c:pt>
                      <c:pt idx="294">
                        <c:v>1.2466509148806066</c:v>
                      </c:pt>
                      <c:pt idx="295">
                        <c:v>1.2468300747423362</c:v>
                      </c:pt>
                      <c:pt idx="296">
                        <c:v>1.2469772768234428</c:v>
                      </c:pt>
                      <c:pt idx="297">
                        <c:v>1.2471240863308219</c:v>
                      </c:pt>
                      <c:pt idx="298">
                        <c:v>1.2472586085453172</c:v>
                      </c:pt>
                      <c:pt idx="299">
                        <c:v>1.2474012681018924</c:v>
                      </c:pt>
                      <c:pt idx="300">
                        <c:v>1.2475474886415334</c:v>
                      </c:pt>
                      <c:pt idx="301">
                        <c:v>1.2476920718841396</c:v>
                      </c:pt>
                      <c:pt idx="302">
                        <c:v>1.2478416063992932</c:v>
                      </c:pt>
                      <c:pt idx="303">
                        <c:v>1.2479925650093973</c:v>
                      </c:pt>
                      <c:pt idx="304">
                        <c:v>1.2481444950180762</c:v>
                      </c:pt>
                      <c:pt idx="305">
                        <c:v>1.2483077896390884</c:v>
                      </c:pt>
                      <c:pt idx="306">
                        <c:v>1.2484587045863351</c:v>
                      </c:pt>
                      <c:pt idx="307">
                        <c:v>1.2486256908312214</c:v>
                      </c:pt>
                      <c:pt idx="308">
                        <c:v>1.2487999675804509</c:v>
                      </c:pt>
                      <c:pt idx="309">
                        <c:v>1.2489804689405184</c:v>
                      </c:pt>
                      <c:pt idx="310">
                        <c:v>1.2491663678463309</c:v>
                      </c:pt>
                      <c:pt idx="311">
                        <c:v>1.2493406656536028</c:v>
                      </c:pt>
                      <c:pt idx="312">
                        <c:v>1.2495219207769699</c:v>
                      </c:pt>
                      <c:pt idx="313">
                        <c:v>1.2497250801840325</c:v>
                      </c:pt>
                      <c:pt idx="314">
                        <c:v>1.2499267760337343</c:v>
                      </c:pt>
                      <c:pt idx="315">
                        <c:v>1.2501272043550489</c:v>
                      </c:pt>
                      <c:pt idx="316">
                        <c:v>1.2503298524539421</c:v>
                      </c:pt>
                      <c:pt idx="317">
                        <c:v>1.2505282930584611</c:v>
                      </c:pt>
                      <c:pt idx="318">
                        <c:v>1.2507348456314011</c:v>
                      </c:pt>
                      <c:pt idx="319">
                        <c:v>1.2509393784613592</c:v>
                      </c:pt>
                      <c:pt idx="320">
                        <c:v>1.2511487190625639</c:v>
                      </c:pt>
                      <c:pt idx="321">
                        <c:v>1.2513618914449933</c:v>
                      </c:pt>
                      <c:pt idx="322">
                        <c:v>1.2515708904184688</c:v>
                      </c:pt>
                      <c:pt idx="323">
                        <c:v>1.25178453873186</c:v>
                      </c:pt>
                      <c:pt idx="324">
                        <c:v>1.2519996165955436</c:v>
                      </c:pt>
                      <c:pt idx="325">
                        <c:v>1.2522142912870526</c:v>
                      </c:pt>
                      <c:pt idx="326">
                        <c:v>1.2524363505312541</c:v>
                      </c:pt>
                      <c:pt idx="327">
                        <c:v>1.2526589432513806</c:v>
                      </c:pt>
                      <c:pt idx="328">
                        <c:v>1.2528864171430318</c:v>
                      </c:pt>
                      <c:pt idx="329">
                        <c:v>1.2531182206809612</c:v>
                      </c:pt>
                      <c:pt idx="330">
                        <c:v>1.253343271669185</c:v>
                      </c:pt>
                      <c:pt idx="331">
                        <c:v>1.253580086637597</c:v>
                      </c:pt>
                      <c:pt idx="332">
                        <c:v>1.2538429923330707</c:v>
                      </c:pt>
                      <c:pt idx="333">
                        <c:v>1.2541106894690526</c:v>
                      </c:pt>
                      <c:pt idx="334">
                        <c:v>1.2544092454733051</c:v>
                      </c:pt>
                      <c:pt idx="335">
                        <c:v>1.25472838270888</c:v>
                      </c:pt>
                      <c:pt idx="336">
                        <c:v>1.2550556626655271</c:v>
                      </c:pt>
                      <c:pt idx="337">
                        <c:v>1.2554079877409279</c:v>
                      </c:pt>
                      <c:pt idx="338">
                        <c:v>1.255800326333145</c:v>
                      </c:pt>
                      <c:pt idx="339">
                        <c:v>1.2562262082579125</c:v>
                      </c:pt>
                      <c:pt idx="340">
                        <c:v>1.2566860770352937</c:v>
                      </c:pt>
                      <c:pt idx="341">
                        <c:v>1.2571719576030864</c:v>
                      </c:pt>
                      <c:pt idx="342">
                        <c:v>1.257704487368033</c:v>
                      </c:pt>
                      <c:pt idx="343">
                        <c:v>1.2582408988101454</c:v>
                      </c:pt>
                      <c:pt idx="344">
                        <c:v>1.2588105794182141</c:v>
                      </c:pt>
                      <c:pt idx="345">
                        <c:v>1.2594200996558327</c:v>
                      </c:pt>
                      <c:pt idx="346">
                        <c:v>1.2600525285536361</c:v>
                      </c:pt>
                      <c:pt idx="347">
                        <c:v>1.2607415519536991</c:v>
                      </c:pt>
                      <c:pt idx="348">
                        <c:v>1.2614608314322762</c:v>
                      </c:pt>
                      <c:pt idx="349">
                        <c:v>1.2622161524407867</c:v>
                      </c:pt>
                      <c:pt idx="350">
                        <c:v>1.2631609560066939</c:v>
                      </c:pt>
                      <c:pt idx="351">
                        <c:v>1.2637590084105268</c:v>
                      </c:pt>
                      <c:pt idx="352">
                        <c:v>1.2647534648564338</c:v>
                      </c:pt>
                      <c:pt idx="353">
                        <c:v>1.2657829524019211</c:v>
                      </c:pt>
                      <c:pt idx="354">
                        <c:v>1.266821473720678</c:v>
                      </c:pt>
                      <c:pt idx="355">
                        <c:v>1.2679131707858493</c:v>
                      </c:pt>
                      <c:pt idx="356">
                        <c:v>1.2690568666068354</c:v>
                      </c:pt>
                      <c:pt idx="357">
                        <c:v>1.2702755669251711</c:v>
                      </c:pt>
                      <c:pt idx="358">
                        <c:v>1.2715929662274179</c:v>
                      </c:pt>
                      <c:pt idx="359">
                        <c:v>1.2729281273204067</c:v>
                      </c:pt>
                      <c:pt idx="360">
                        <c:v>1.2743147349341768</c:v>
                      </c:pt>
                    </c:numCache>
                  </c:numRef>
                </c:yVal>
                <c:smooth val="0"/>
                <c:extLst xmlns:c15="http://schemas.microsoft.com/office/drawing/2012/chart">
                  <c:ext xmlns:c16="http://schemas.microsoft.com/office/drawing/2014/chart" uri="{C3380CC4-5D6E-409C-BE32-E72D297353CC}">
                    <c16:uniqueId val="{00000011-06C5-41CD-A6F1-2A8BDE2B441C}"/>
                  </c:ext>
                </c:extLst>
              </c15:ser>
            </c15:filteredScatterSeries>
            <c15:filteredScatterSeries>
              <c15:ser>
                <c:idx val="17"/>
                <c:order val="17"/>
                <c:tx>
                  <c:strRef>
                    <c:extLst xmlns:c15="http://schemas.microsoft.com/office/drawing/2012/chart">
                      <c:ext xmlns:c15="http://schemas.microsoft.com/office/drawing/2012/chart" uri="{02D57815-91ED-43cb-92C2-25804820EDAC}">
                        <c15:formulaRef>
                          <c15:sqref>'Polytropic Index Model'!$AB$3</c15:sqref>
                        </c15:formulaRef>
                      </c:ext>
                    </c:extLst>
                    <c:strCache>
                      <c:ptCount val="1"/>
                      <c:pt idx="0">
                        <c:v>γ4000</c:v>
                      </c:pt>
                    </c:strCache>
                  </c:strRef>
                </c:tx>
                <c:spPr>
                  <a:ln w="19050" cap="rnd">
                    <a:solidFill>
                      <a:schemeClr val="accent6">
                        <a:lumMod val="80000"/>
                        <a:lumOff val="20000"/>
                      </a:schemeClr>
                    </a:solidFill>
                    <a:round/>
                  </a:ln>
                  <a:effectLst/>
                </c:spPr>
                <c:marker>
                  <c:symbol val="none"/>
                </c:marker>
                <c:xVal>
                  <c:numRef>
                    <c:extLst xmlns:c15="http://schemas.microsoft.com/office/drawing/2012/chart">
                      <c:ext xmlns:c15="http://schemas.microsoft.com/office/drawing/2012/chart" uri="{02D57815-91ED-43cb-92C2-25804820EDAC}">
                        <c15:formulaRef>
                          <c15:sqref>'Polytropic Index Model'!$B$4:$B$364</c15:sqref>
                        </c15:formulaRef>
                      </c:ext>
                    </c:extLst>
                    <c:numCache>
                      <c:formatCode>General</c:formatCode>
                      <c:ptCount val="361"/>
                      <c:pt idx="0">
                        <c:v>-180</c:v>
                      </c:pt>
                      <c:pt idx="1">
                        <c:v>-179</c:v>
                      </c:pt>
                      <c:pt idx="2">
                        <c:v>-178</c:v>
                      </c:pt>
                      <c:pt idx="3">
                        <c:v>-177</c:v>
                      </c:pt>
                      <c:pt idx="4">
                        <c:v>-176</c:v>
                      </c:pt>
                      <c:pt idx="5">
                        <c:v>-175</c:v>
                      </c:pt>
                      <c:pt idx="6">
                        <c:v>-174</c:v>
                      </c:pt>
                      <c:pt idx="7">
                        <c:v>-173</c:v>
                      </c:pt>
                      <c:pt idx="8">
                        <c:v>-172</c:v>
                      </c:pt>
                      <c:pt idx="9">
                        <c:v>-171</c:v>
                      </c:pt>
                      <c:pt idx="10">
                        <c:v>-170</c:v>
                      </c:pt>
                      <c:pt idx="11">
                        <c:v>-169</c:v>
                      </c:pt>
                      <c:pt idx="12">
                        <c:v>-168</c:v>
                      </c:pt>
                      <c:pt idx="13">
                        <c:v>-167</c:v>
                      </c:pt>
                      <c:pt idx="14">
                        <c:v>-166</c:v>
                      </c:pt>
                      <c:pt idx="15">
                        <c:v>-165</c:v>
                      </c:pt>
                      <c:pt idx="16">
                        <c:v>-164</c:v>
                      </c:pt>
                      <c:pt idx="17">
                        <c:v>-163</c:v>
                      </c:pt>
                      <c:pt idx="18">
                        <c:v>-162</c:v>
                      </c:pt>
                      <c:pt idx="19">
                        <c:v>-161</c:v>
                      </c:pt>
                      <c:pt idx="20">
                        <c:v>-160</c:v>
                      </c:pt>
                      <c:pt idx="21">
                        <c:v>-159</c:v>
                      </c:pt>
                      <c:pt idx="22">
                        <c:v>-158</c:v>
                      </c:pt>
                      <c:pt idx="23">
                        <c:v>-157</c:v>
                      </c:pt>
                      <c:pt idx="24">
                        <c:v>-156</c:v>
                      </c:pt>
                      <c:pt idx="25">
                        <c:v>-155</c:v>
                      </c:pt>
                      <c:pt idx="26">
                        <c:v>-154</c:v>
                      </c:pt>
                      <c:pt idx="27">
                        <c:v>-153</c:v>
                      </c:pt>
                      <c:pt idx="28">
                        <c:v>-152</c:v>
                      </c:pt>
                      <c:pt idx="29">
                        <c:v>-151</c:v>
                      </c:pt>
                      <c:pt idx="30">
                        <c:v>-150</c:v>
                      </c:pt>
                      <c:pt idx="31">
                        <c:v>-149</c:v>
                      </c:pt>
                      <c:pt idx="32">
                        <c:v>-148</c:v>
                      </c:pt>
                      <c:pt idx="33">
                        <c:v>-147</c:v>
                      </c:pt>
                      <c:pt idx="34">
                        <c:v>-146</c:v>
                      </c:pt>
                      <c:pt idx="35">
                        <c:v>-145</c:v>
                      </c:pt>
                      <c:pt idx="36">
                        <c:v>-144</c:v>
                      </c:pt>
                      <c:pt idx="37">
                        <c:v>-143</c:v>
                      </c:pt>
                      <c:pt idx="38">
                        <c:v>-142</c:v>
                      </c:pt>
                      <c:pt idx="39">
                        <c:v>-141</c:v>
                      </c:pt>
                      <c:pt idx="40">
                        <c:v>-140</c:v>
                      </c:pt>
                      <c:pt idx="41">
                        <c:v>-139</c:v>
                      </c:pt>
                      <c:pt idx="42">
                        <c:v>-138</c:v>
                      </c:pt>
                      <c:pt idx="43">
                        <c:v>-137</c:v>
                      </c:pt>
                      <c:pt idx="44">
                        <c:v>-136</c:v>
                      </c:pt>
                      <c:pt idx="45">
                        <c:v>-135</c:v>
                      </c:pt>
                      <c:pt idx="46">
                        <c:v>-134</c:v>
                      </c:pt>
                      <c:pt idx="47">
                        <c:v>-133</c:v>
                      </c:pt>
                      <c:pt idx="48">
                        <c:v>-132</c:v>
                      </c:pt>
                      <c:pt idx="49">
                        <c:v>-131</c:v>
                      </c:pt>
                      <c:pt idx="50">
                        <c:v>-130</c:v>
                      </c:pt>
                      <c:pt idx="51">
                        <c:v>-129</c:v>
                      </c:pt>
                      <c:pt idx="52">
                        <c:v>-128</c:v>
                      </c:pt>
                      <c:pt idx="53">
                        <c:v>-127</c:v>
                      </c:pt>
                      <c:pt idx="54">
                        <c:v>-126</c:v>
                      </c:pt>
                      <c:pt idx="55">
                        <c:v>-125</c:v>
                      </c:pt>
                      <c:pt idx="56">
                        <c:v>-124</c:v>
                      </c:pt>
                      <c:pt idx="57">
                        <c:v>-123</c:v>
                      </c:pt>
                      <c:pt idx="58">
                        <c:v>-122</c:v>
                      </c:pt>
                      <c:pt idx="59">
                        <c:v>-121</c:v>
                      </c:pt>
                      <c:pt idx="60">
                        <c:v>-120</c:v>
                      </c:pt>
                      <c:pt idx="61">
                        <c:v>-119</c:v>
                      </c:pt>
                      <c:pt idx="62">
                        <c:v>-118</c:v>
                      </c:pt>
                      <c:pt idx="63">
                        <c:v>-117</c:v>
                      </c:pt>
                      <c:pt idx="64">
                        <c:v>-116</c:v>
                      </c:pt>
                      <c:pt idx="65">
                        <c:v>-115</c:v>
                      </c:pt>
                      <c:pt idx="66">
                        <c:v>-114</c:v>
                      </c:pt>
                      <c:pt idx="67">
                        <c:v>-113</c:v>
                      </c:pt>
                      <c:pt idx="68">
                        <c:v>-112</c:v>
                      </c:pt>
                      <c:pt idx="69">
                        <c:v>-111</c:v>
                      </c:pt>
                      <c:pt idx="70">
                        <c:v>-110</c:v>
                      </c:pt>
                      <c:pt idx="71">
                        <c:v>-109</c:v>
                      </c:pt>
                      <c:pt idx="72">
                        <c:v>-108</c:v>
                      </c:pt>
                      <c:pt idx="73">
                        <c:v>-107</c:v>
                      </c:pt>
                      <c:pt idx="74">
                        <c:v>-106</c:v>
                      </c:pt>
                      <c:pt idx="75">
                        <c:v>-105</c:v>
                      </c:pt>
                      <c:pt idx="76">
                        <c:v>-104</c:v>
                      </c:pt>
                      <c:pt idx="77">
                        <c:v>-103</c:v>
                      </c:pt>
                      <c:pt idx="78">
                        <c:v>-102</c:v>
                      </c:pt>
                      <c:pt idx="79">
                        <c:v>-101</c:v>
                      </c:pt>
                      <c:pt idx="80">
                        <c:v>-100</c:v>
                      </c:pt>
                      <c:pt idx="81">
                        <c:v>-99</c:v>
                      </c:pt>
                      <c:pt idx="82">
                        <c:v>-98</c:v>
                      </c:pt>
                      <c:pt idx="83">
                        <c:v>-97</c:v>
                      </c:pt>
                      <c:pt idx="84">
                        <c:v>-96</c:v>
                      </c:pt>
                      <c:pt idx="85">
                        <c:v>-95</c:v>
                      </c:pt>
                      <c:pt idx="86">
                        <c:v>-94</c:v>
                      </c:pt>
                      <c:pt idx="87">
                        <c:v>-93</c:v>
                      </c:pt>
                      <c:pt idx="88">
                        <c:v>-92</c:v>
                      </c:pt>
                      <c:pt idx="89">
                        <c:v>-91</c:v>
                      </c:pt>
                      <c:pt idx="90">
                        <c:v>-90</c:v>
                      </c:pt>
                      <c:pt idx="91">
                        <c:v>-89</c:v>
                      </c:pt>
                      <c:pt idx="92">
                        <c:v>-88</c:v>
                      </c:pt>
                      <c:pt idx="93">
                        <c:v>-87</c:v>
                      </c:pt>
                      <c:pt idx="94">
                        <c:v>-86</c:v>
                      </c:pt>
                      <c:pt idx="95">
                        <c:v>-85</c:v>
                      </c:pt>
                      <c:pt idx="96">
                        <c:v>-84</c:v>
                      </c:pt>
                      <c:pt idx="97">
                        <c:v>-83</c:v>
                      </c:pt>
                      <c:pt idx="98">
                        <c:v>-82</c:v>
                      </c:pt>
                      <c:pt idx="99">
                        <c:v>-81</c:v>
                      </c:pt>
                      <c:pt idx="100">
                        <c:v>-80</c:v>
                      </c:pt>
                      <c:pt idx="101">
                        <c:v>-79</c:v>
                      </c:pt>
                      <c:pt idx="102">
                        <c:v>-78</c:v>
                      </c:pt>
                      <c:pt idx="103">
                        <c:v>-77</c:v>
                      </c:pt>
                      <c:pt idx="104">
                        <c:v>-76</c:v>
                      </c:pt>
                      <c:pt idx="105">
                        <c:v>-75</c:v>
                      </c:pt>
                      <c:pt idx="106">
                        <c:v>-74</c:v>
                      </c:pt>
                      <c:pt idx="107">
                        <c:v>-73</c:v>
                      </c:pt>
                      <c:pt idx="108">
                        <c:v>-72</c:v>
                      </c:pt>
                      <c:pt idx="109">
                        <c:v>-71</c:v>
                      </c:pt>
                      <c:pt idx="110">
                        <c:v>-70</c:v>
                      </c:pt>
                      <c:pt idx="111">
                        <c:v>-69</c:v>
                      </c:pt>
                      <c:pt idx="112">
                        <c:v>-68</c:v>
                      </c:pt>
                      <c:pt idx="113">
                        <c:v>-67</c:v>
                      </c:pt>
                      <c:pt idx="114">
                        <c:v>-66</c:v>
                      </c:pt>
                      <c:pt idx="115">
                        <c:v>-65</c:v>
                      </c:pt>
                      <c:pt idx="116">
                        <c:v>-64</c:v>
                      </c:pt>
                      <c:pt idx="117">
                        <c:v>-63</c:v>
                      </c:pt>
                      <c:pt idx="118">
                        <c:v>-62</c:v>
                      </c:pt>
                      <c:pt idx="119">
                        <c:v>-61</c:v>
                      </c:pt>
                      <c:pt idx="120">
                        <c:v>-60</c:v>
                      </c:pt>
                      <c:pt idx="121">
                        <c:v>-59</c:v>
                      </c:pt>
                      <c:pt idx="122">
                        <c:v>-58</c:v>
                      </c:pt>
                      <c:pt idx="123">
                        <c:v>-57</c:v>
                      </c:pt>
                      <c:pt idx="124">
                        <c:v>-56</c:v>
                      </c:pt>
                      <c:pt idx="125">
                        <c:v>-55</c:v>
                      </c:pt>
                      <c:pt idx="126">
                        <c:v>-54</c:v>
                      </c:pt>
                      <c:pt idx="127">
                        <c:v>-53</c:v>
                      </c:pt>
                      <c:pt idx="128">
                        <c:v>-52</c:v>
                      </c:pt>
                      <c:pt idx="129">
                        <c:v>-51</c:v>
                      </c:pt>
                      <c:pt idx="130">
                        <c:v>-50</c:v>
                      </c:pt>
                      <c:pt idx="131">
                        <c:v>-49</c:v>
                      </c:pt>
                      <c:pt idx="132">
                        <c:v>-48</c:v>
                      </c:pt>
                      <c:pt idx="133">
                        <c:v>-47</c:v>
                      </c:pt>
                      <c:pt idx="134">
                        <c:v>-46</c:v>
                      </c:pt>
                      <c:pt idx="135">
                        <c:v>-45</c:v>
                      </c:pt>
                      <c:pt idx="136">
                        <c:v>-44</c:v>
                      </c:pt>
                      <c:pt idx="137">
                        <c:v>-43</c:v>
                      </c:pt>
                      <c:pt idx="138">
                        <c:v>-42</c:v>
                      </c:pt>
                      <c:pt idx="139">
                        <c:v>-41</c:v>
                      </c:pt>
                      <c:pt idx="140">
                        <c:v>-40</c:v>
                      </c:pt>
                      <c:pt idx="141">
                        <c:v>-39</c:v>
                      </c:pt>
                      <c:pt idx="142">
                        <c:v>-38</c:v>
                      </c:pt>
                      <c:pt idx="143">
                        <c:v>-37</c:v>
                      </c:pt>
                      <c:pt idx="144">
                        <c:v>-36</c:v>
                      </c:pt>
                      <c:pt idx="145">
                        <c:v>-35</c:v>
                      </c:pt>
                      <c:pt idx="146">
                        <c:v>-34</c:v>
                      </c:pt>
                      <c:pt idx="147">
                        <c:v>-33</c:v>
                      </c:pt>
                      <c:pt idx="148">
                        <c:v>-32</c:v>
                      </c:pt>
                      <c:pt idx="149">
                        <c:v>-31</c:v>
                      </c:pt>
                      <c:pt idx="150">
                        <c:v>-30</c:v>
                      </c:pt>
                      <c:pt idx="151">
                        <c:v>-29</c:v>
                      </c:pt>
                      <c:pt idx="152">
                        <c:v>-28</c:v>
                      </c:pt>
                      <c:pt idx="153">
                        <c:v>-27</c:v>
                      </c:pt>
                      <c:pt idx="154">
                        <c:v>-26</c:v>
                      </c:pt>
                      <c:pt idx="155">
                        <c:v>-25</c:v>
                      </c:pt>
                      <c:pt idx="156">
                        <c:v>-24</c:v>
                      </c:pt>
                      <c:pt idx="157">
                        <c:v>-23</c:v>
                      </c:pt>
                      <c:pt idx="158">
                        <c:v>-22</c:v>
                      </c:pt>
                      <c:pt idx="159">
                        <c:v>-21</c:v>
                      </c:pt>
                      <c:pt idx="160">
                        <c:v>-20</c:v>
                      </c:pt>
                      <c:pt idx="161">
                        <c:v>-19</c:v>
                      </c:pt>
                      <c:pt idx="162">
                        <c:v>-18</c:v>
                      </c:pt>
                      <c:pt idx="163">
                        <c:v>-17</c:v>
                      </c:pt>
                      <c:pt idx="164">
                        <c:v>-16</c:v>
                      </c:pt>
                      <c:pt idx="165">
                        <c:v>-15</c:v>
                      </c:pt>
                      <c:pt idx="166">
                        <c:v>-14</c:v>
                      </c:pt>
                      <c:pt idx="167">
                        <c:v>-13</c:v>
                      </c:pt>
                      <c:pt idx="168">
                        <c:v>-12</c:v>
                      </c:pt>
                      <c:pt idx="169">
                        <c:v>-11</c:v>
                      </c:pt>
                      <c:pt idx="170">
                        <c:v>-10</c:v>
                      </c:pt>
                      <c:pt idx="171">
                        <c:v>-9</c:v>
                      </c:pt>
                      <c:pt idx="172">
                        <c:v>-8</c:v>
                      </c:pt>
                      <c:pt idx="173">
                        <c:v>-7</c:v>
                      </c:pt>
                      <c:pt idx="174">
                        <c:v>-6</c:v>
                      </c:pt>
                      <c:pt idx="175">
                        <c:v>-5</c:v>
                      </c:pt>
                      <c:pt idx="176">
                        <c:v>-4</c:v>
                      </c:pt>
                      <c:pt idx="177">
                        <c:v>-3</c:v>
                      </c:pt>
                      <c:pt idx="178">
                        <c:v>-2</c:v>
                      </c:pt>
                      <c:pt idx="179">
                        <c:v>-1</c:v>
                      </c:pt>
                      <c:pt idx="180">
                        <c:v>0</c:v>
                      </c:pt>
                      <c:pt idx="181">
                        <c:v>1</c:v>
                      </c:pt>
                      <c:pt idx="182">
                        <c:v>2</c:v>
                      </c:pt>
                      <c:pt idx="183">
                        <c:v>3</c:v>
                      </c:pt>
                      <c:pt idx="184">
                        <c:v>4</c:v>
                      </c:pt>
                      <c:pt idx="185">
                        <c:v>5</c:v>
                      </c:pt>
                      <c:pt idx="186">
                        <c:v>6</c:v>
                      </c:pt>
                      <c:pt idx="187">
                        <c:v>7</c:v>
                      </c:pt>
                      <c:pt idx="188">
                        <c:v>8</c:v>
                      </c:pt>
                      <c:pt idx="189">
                        <c:v>9</c:v>
                      </c:pt>
                      <c:pt idx="190">
                        <c:v>10</c:v>
                      </c:pt>
                      <c:pt idx="191">
                        <c:v>11</c:v>
                      </c:pt>
                      <c:pt idx="192">
                        <c:v>12</c:v>
                      </c:pt>
                      <c:pt idx="193">
                        <c:v>13</c:v>
                      </c:pt>
                      <c:pt idx="194">
                        <c:v>14</c:v>
                      </c:pt>
                      <c:pt idx="195">
                        <c:v>15</c:v>
                      </c:pt>
                      <c:pt idx="196">
                        <c:v>16</c:v>
                      </c:pt>
                      <c:pt idx="197">
                        <c:v>17</c:v>
                      </c:pt>
                      <c:pt idx="198">
                        <c:v>18</c:v>
                      </c:pt>
                      <c:pt idx="199">
                        <c:v>19</c:v>
                      </c:pt>
                      <c:pt idx="200">
                        <c:v>20</c:v>
                      </c:pt>
                      <c:pt idx="201">
                        <c:v>21</c:v>
                      </c:pt>
                      <c:pt idx="202">
                        <c:v>22</c:v>
                      </c:pt>
                      <c:pt idx="203">
                        <c:v>23</c:v>
                      </c:pt>
                      <c:pt idx="204">
                        <c:v>24</c:v>
                      </c:pt>
                      <c:pt idx="205">
                        <c:v>25</c:v>
                      </c:pt>
                      <c:pt idx="206">
                        <c:v>26</c:v>
                      </c:pt>
                      <c:pt idx="207">
                        <c:v>27</c:v>
                      </c:pt>
                      <c:pt idx="208">
                        <c:v>28</c:v>
                      </c:pt>
                      <c:pt idx="209">
                        <c:v>29</c:v>
                      </c:pt>
                      <c:pt idx="210">
                        <c:v>30</c:v>
                      </c:pt>
                      <c:pt idx="211">
                        <c:v>31</c:v>
                      </c:pt>
                      <c:pt idx="212">
                        <c:v>32</c:v>
                      </c:pt>
                      <c:pt idx="213">
                        <c:v>33</c:v>
                      </c:pt>
                      <c:pt idx="214">
                        <c:v>34</c:v>
                      </c:pt>
                      <c:pt idx="215">
                        <c:v>35</c:v>
                      </c:pt>
                      <c:pt idx="216">
                        <c:v>36</c:v>
                      </c:pt>
                      <c:pt idx="217">
                        <c:v>37</c:v>
                      </c:pt>
                      <c:pt idx="218">
                        <c:v>38</c:v>
                      </c:pt>
                      <c:pt idx="219">
                        <c:v>39</c:v>
                      </c:pt>
                      <c:pt idx="220">
                        <c:v>40</c:v>
                      </c:pt>
                      <c:pt idx="221">
                        <c:v>41</c:v>
                      </c:pt>
                      <c:pt idx="222">
                        <c:v>42</c:v>
                      </c:pt>
                      <c:pt idx="223">
                        <c:v>43</c:v>
                      </c:pt>
                      <c:pt idx="224">
                        <c:v>44</c:v>
                      </c:pt>
                      <c:pt idx="225">
                        <c:v>45</c:v>
                      </c:pt>
                      <c:pt idx="226">
                        <c:v>46</c:v>
                      </c:pt>
                      <c:pt idx="227">
                        <c:v>47</c:v>
                      </c:pt>
                      <c:pt idx="228">
                        <c:v>48</c:v>
                      </c:pt>
                      <c:pt idx="229">
                        <c:v>49</c:v>
                      </c:pt>
                      <c:pt idx="230">
                        <c:v>50</c:v>
                      </c:pt>
                      <c:pt idx="231">
                        <c:v>51</c:v>
                      </c:pt>
                      <c:pt idx="232">
                        <c:v>52</c:v>
                      </c:pt>
                      <c:pt idx="233">
                        <c:v>53</c:v>
                      </c:pt>
                      <c:pt idx="234">
                        <c:v>54</c:v>
                      </c:pt>
                      <c:pt idx="235">
                        <c:v>55</c:v>
                      </c:pt>
                      <c:pt idx="236">
                        <c:v>56</c:v>
                      </c:pt>
                      <c:pt idx="237">
                        <c:v>57</c:v>
                      </c:pt>
                      <c:pt idx="238">
                        <c:v>58</c:v>
                      </c:pt>
                      <c:pt idx="239">
                        <c:v>59</c:v>
                      </c:pt>
                      <c:pt idx="240">
                        <c:v>60</c:v>
                      </c:pt>
                      <c:pt idx="241">
                        <c:v>61</c:v>
                      </c:pt>
                      <c:pt idx="242">
                        <c:v>62</c:v>
                      </c:pt>
                      <c:pt idx="243">
                        <c:v>63</c:v>
                      </c:pt>
                      <c:pt idx="244">
                        <c:v>64</c:v>
                      </c:pt>
                      <c:pt idx="245">
                        <c:v>65</c:v>
                      </c:pt>
                      <c:pt idx="246">
                        <c:v>66</c:v>
                      </c:pt>
                      <c:pt idx="247">
                        <c:v>67</c:v>
                      </c:pt>
                      <c:pt idx="248">
                        <c:v>68</c:v>
                      </c:pt>
                      <c:pt idx="249">
                        <c:v>69</c:v>
                      </c:pt>
                      <c:pt idx="250">
                        <c:v>70</c:v>
                      </c:pt>
                      <c:pt idx="251">
                        <c:v>71</c:v>
                      </c:pt>
                      <c:pt idx="252">
                        <c:v>72</c:v>
                      </c:pt>
                      <c:pt idx="253">
                        <c:v>73</c:v>
                      </c:pt>
                      <c:pt idx="254">
                        <c:v>74</c:v>
                      </c:pt>
                      <c:pt idx="255">
                        <c:v>75</c:v>
                      </c:pt>
                      <c:pt idx="256">
                        <c:v>76</c:v>
                      </c:pt>
                      <c:pt idx="257">
                        <c:v>77</c:v>
                      </c:pt>
                      <c:pt idx="258">
                        <c:v>78</c:v>
                      </c:pt>
                      <c:pt idx="259">
                        <c:v>79</c:v>
                      </c:pt>
                      <c:pt idx="260">
                        <c:v>80</c:v>
                      </c:pt>
                      <c:pt idx="261">
                        <c:v>81</c:v>
                      </c:pt>
                      <c:pt idx="262">
                        <c:v>82</c:v>
                      </c:pt>
                      <c:pt idx="263">
                        <c:v>83</c:v>
                      </c:pt>
                      <c:pt idx="264">
                        <c:v>84</c:v>
                      </c:pt>
                      <c:pt idx="265">
                        <c:v>85</c:v>
                      </c:pt>
                      <c:pt idx="266">
                        <c:v>86</c:v>
                      </c:pt>
                      <c:pt idx="267">
                        <c:v>87</c:v>
                      </c:pt>
                      <c:pt idx="268">
                        <c:v>88</c:v>
                      </c:pt>
                      <c:pt idx="269">
                        <c:v>89</c:v>
                      </c:pt>
                      <c:pt idx="270">
                        <c:v>90</c:v>
                      </c:pt>
                      <c:pt idx="271">
                        <c:v>91</c:v>
                      </c:pt>
                      <c:pt idx="272">
                        <c:v>92</c:v>
                      </c:pt>
                      <c:pt idx="273">
                        <c:v>93</c:v>
                      </c:pt>
                      <c:pt idx="274">
                        <c:v>94</c:v>
                      </c:pt>
                      <c:pt idx="275">
                        <c:v>95</c:v>
                      </c:pt>
                      <c:pt idx="276">
                        <c:v>96</c:v>
                      </c:pt>
                      <c:pt idx="277">
                        <c:v>97</c:v>
                      </c:pt>
                      <c:pt idx="278">
                        <c:v>98</c:v>
                      </c:pt>
                      <c:pt idx="279">
                        <c:v>99</c:v>
                      </c:pt>
                      <c:pt idx="280">
                        <c:v>100</c:v>
                      </c:pt>
                      <c:pt idx="281">
                        <c:v>101</c:v>
                      </c:pt>
                      <c:pt idx="282">
                        <c:v>102</c:v>
                      </c:pt>
                      <c:pt idx="283">
                        <c:v>103</c:v>
                      </c:pt>
                      <c:pt idx="284">
                        <c:v>104</c:v>
                      </c:pt>
                      <c:pt idx="285">
                        <c:v>105</c:v>
                      </c:pt>
                      <c:pt idx="286">
                        <c:v>106</c:v>
                      </c:pt>
                      <c:pt idx="287">
                        <c:v>107</c:v>
                      </c:pt>
                      <c:pt idx="288">
                        <c:v>108</c:v>
                      </c:pt>
                      <c:pt idx="289">
                        <c:v>109</c:v>
                      </c:pt>
                      <c:pt idx="290">
                        <c:v>110</c:v>
                      </c:pt>
                      <c:pt idx="291">
                        <c:v>111</c:v>
                      </c:pt>
                      <c:pt idx="292">
                        <c:v>112</c:v>
                      </c:pt>
                      <c:pt idx="293">
                        <c:v>113</c:v>
                      </c:pt>
                      <c:pt idx="294">
                        <c:v>114</c:v>
                      </c:pt>
                      <c:pt idx="295">
                        <c:v>115</c:v>
                      </c:pt>
                      <c:pt idx="296">
                        <c:v>116</c:v>
                      </c:pt>
                      <c:pt idx="297">
                        <c:v>117</c:v>
                      </c:pt>
                      <c:pt idx="298">
                        <c:v>118</c:v>
                      </c:pt>
                      <c:pt idx="299">
                        <c:v>119</c:v>
                      </c:pt>
                      <c:pt idx="300">
                        <c:v>120</c:v>
                      </c:pt>
                      <c:pt idx="301">
                        <c:v>121</c:v>
                      </c:pt>
                      <c:pt idx="302">
                        <c:v>122</c:v>
                      </c:pt>
                      <c:pt idx="303">
                        <c:v>123</c:v>
                      </c:pt>
                      <c:pt idx="304">
                        <c:v>124</c:v>
                      </c:pt>
                      <c:pt idx="305">
                        <c:v>125</c:v>
                      </c:pt>
                      <c:pt idx="306">
                        <c:v>126</c:v>
                      </c:pt>
                      <c:pt idx="307">
                        <c:v>127</c:v>
                      </c:pt>
                      <c:pt idx="308">
                        <c:v>128</c:v>
                      </c:pt>
                      <c:pt idx="309">
                        <c:v>129</c:v>
                      </c:pt>
                      <c:pt idx="310">
                        <c:v>130</c:v>
                      </c:pt>
                      <c:pt idx="311">
                        <c:v>131</c:v>
                      </c:pt>
                      <c:pt idx="312">
                        <c:v>132</c:v>
                      </c:pt>
                      <c:pt idx="313">
                        <c:v>133</c:v>
                      </c:pt>
                      <c:pt idx="314">
                        <c:v>134</c:v>
                      </c:pt>
                      <c:pt idx="315">
                        <c:v>135</c:v>
                      </c:pt>
                      <c:pt idx="316">
                        <c:v>136</c:v>
                      </c:pt>
                      <c:pt idx="317">
                        <c:v>137</c:v>
                      </c:pt>
                      <c:pt idx="318">
                        <c:v>138</c:v>
                      </c:pt>
                      <c:pt idx="319">
                        <c:v>139</c:v>
                      </c:pt>
                      <c:pt idx="320">
                        <c:v>140</c:v>
                      </c:pt>
                      <c:pt idx="321">
                        <c:v>141</c:v>
                      </c:pt>
                      <c:pt idx="322">
                        <c:v>142</c:v>
                      </c:pt>
                      <c:pt idx="323">
                        <c:v>143</c:v>
                      </c:pt>
                      <c:pt idx="324">
                        <c:v>144</c:v>
                      </c:pt>
                      <c:pt idx="325">
                        <c:v>145</c:v>
                      </c:pt>
                      <c:pt idx="326">
                        <c:v>146</c:v>
                      </c:pt>
                      <c:pt idx="327">
                        <c:v>147</c:v>
                      </c:pt>
                      <c:pt idx="328">
                        <c:v>148</c:v>
                      </c:pt>
                      <c:pt idx="329">
                        <c:v>149</c:v>
                      </c:pt>
                      <c:pt idx="330">
                        <c:v>150</c:v>
                      </c:pt>
                      <c:pt idx="331">
                        <c:v>151</c:v>
                      </c:pt>
                      <c:pt idx="332">
                        <c:v>152</c:v>
                      </c:pt>
                      <c:pt idx="333">
                        <c:v>153</c:v>
                      </c:pt>
                      <c:pt idx="334">
                        <c:v>154</c:v>
                      </c:pt>
                      <c:pt idx="335">
                        <c:v>155</c:v>
                      </c:pt>
                      <c:pt idx="336">
                        <c:v>156</c:v>
                      </c:pt>
                      <c:pt idx="337">
                        <c:v>157</c:v>
                      </c:pt>
                      <c:pt idx="338">
                        <c:v>158</c:v>
                      </c:pt>
                      <c:pt idx="339">
                        <c:v>159</c:v>
                      </c:pt>
                      <c:pt idx="340">
                        <c:v>160</c:v>
                      </c:pt>
                      <c:pt idx="341">
                        <c:v>161</c:v>
                      </c:pt>
                      <c:pt idx="342">
                        <c:v>162</c:v>
                      </c:pt>
                      <c:pt idx="343">
                        <c:v>163</c:v>
                      </c:pt>
                      <c:pt idx="344">
                        <c:v>164</c:v>
                      </c:pt>
                      <c:pt idx="345">
                        <c:v>165</c:v>
                      </c:pt>
                      <c:pt idx="346">
                        <c:v>166</c:v>
                      </c:pt>
                      <c:pt idx="347">
                        <c:v>167</c:v>
                      </c:pt>
                      <c:pt idx="348">
                        <c:v>168</c:v>
                      </c:pt>
                      <c:pt idx="349">
                        <c:v>169</c:v>
                      </c:pt>
                      <c:pt idx="350">
                        <c:v>170</c:v>
                      </c:pt>
                      <c:pt idx="351">
                        <c:v>171</c:v>
                      </c:pt>
                      <c:pt idx="352">
                        <c:v>172</c:v>
                      </c:pt>
                      <c:pt idx="353">
                        <c:v>173</c:v>
                      </c:pt>
                      <c:pt idx="354">
                        <c:v>174</c:v>
                      </c:pt>
                      <c:pt idx="355">
                        <c:v>175</c:v>
                      </c:pt>
                      <c:pt idx="356">
                        <c:v>176</c:v>
                      </c:pt>
                      <c:pt idx="357">
                        <c:v>177</c:v>
                      </c:pt>
                      <c:pt idx="358">
                        <c:v>178</c:v>
                      </c:pt>
                      <c:pt idx="359">
                        <c:v>179</c:v>
                      </c:pt>
                      <c:pt idx="360">
                        <c:v>180</c:v>
                      </c:pt>
                    </c:numCache>
                  </c:numRef>
                </c:xVal>
                <c:yVal>
                  <c:numRef>
                    <c:extLst xmlns:c15="http://schemas.microsoft.com/office/drawing/2012/chart">
                      <c:ext xmlns:c15="http://schemas.microsoft.com/office/drawing/2012/chart" uri="{02D57815-91ED-43cb-92C2-25804820EDAC}">
                        <c15:formulaRef>
                          <c15:sqref>'Polytropic Index Model'!$AB$4:$AB$364</c15:sqref>
                        </c15:formulaRef>
                      </c:ext>
                    </c:extLst>
                    <c:numCache>
                      <c:formatCode>0.000</c:formatCode>
                      <c:ptCount val="361"/>
                      <c:pt idx="0">
                        <c:v>1.3444086106115936</c:v>
                      </c:pt>
                      <c:pt idx="1">
                        <c:v>1.3443683607234884</c:v>
                      </c:pt>
                      <c:pt idx="2">
                        <c:v>1.3443264406590156</c:v>
                      </c:pt>
                      <c:pt idx="3">
                        <c:v>1.3442128757222216</c:v>
                      </c:pt>
                      <c:pt idx="4">
                        <c:v>1.344220549888766</c:v>
                      </c:pt>
                      <c:pt idx="5">
                        <c:v>1.3441161803010193</c:v>
                      </c:pt>
                      <c:pt idx="6">
                        <c:v>1.3441050797216876</c:v>
                      </c:pt>
                      <c:pt idx="7">
                        <c:v>1.3440115492798588</c:v>
                      </c:pt>
                      <c:pt idx="8">
                        <c:v>1.3439646846503543</c:v>
                      </c:pt>
                      <c:pt idx="9">
                        <c:v>1.3438992209146867</c:v>
                      </c:pt>
                      <c:pt idx="10">
                        <c:v>1.34394105082001</c:v>
                      </c:pt>
                      <c:pt idx="11">
                        <c:v>1.3438711210723078</c:v>
                      </c:pt>
                      <c:pt idx="12">
                        <c:v>1.343846365054564</c:v>
                      </c:pt>
                      <c:pt idx="13">
                        <c:v>1.3437954227203028</c:v>
                      </c:pt>
                      <c:pt idx="14">
                        <c:v>1.3437819031584131</c:v>
                      </c:pt>
                      <c:pt idx="15">
                        <c:v>1.3437438725031425</c:v>
                      </c:pt>
                      <c:pt idx="16">
                        <c:v>1.343625804731734</c:v>
                      </c:pt>
                      <c:pt idx="17">
                        <c:v>1.3436071197787458</c:v>
                      </c:pt>
                      <c:pt idx="18">
                        <c:v>1.3435410650497182</c:v>
                      </c:pt>
                      <c:pt idx="19">
                        <c:v>1.3435186990602619</c:v>
                      </c:pt>
                      <c:pt idx="20">
                        <c:v>1.3435414610538878</c:v>
                      </c:pt>
                      <c:pt idx="21">
                        <c:v>1.3435401506563334</c:v>
                      </c:pt>
                      <c:pt idx="22">
                        <c:v>1.3435516562141192</c:v>
                      </c:pt>
                      <c:pt idx="23">
                        <c:v>1.3435164375750492</c:v>
                      </c:pt>
                      <c:pt idx="24">
                        <c:v>1.3434882266621642</c:v>
                      </c:pt>
                      <c:pt idx="25">
                        <c:v>1.3434426493286209</c:v>
                      </c:pt>
                      <c:pt idx="26">
                        <c:v>1.3434650097939547</c:v>
                      </c:pt>
                      <c:pt idx="27">
                        <c:v>1.3434261945013195</c:v>
                      </c:pt>
                      <c:pt idx="28">
                        <c:v>1.3434686551811925</c:v>
                      </c:pt>
                      <c:pt idx="29">
                        <c:v>1.3434352686511126</c:v>
                      </c:pt>
                      <c:pt idx="30">
                        <c:v>1.3434244123342021</c:v>
                      </c:pt>
                      <c:pt idx="31">
                        <c:v>1.3433760933596077</c:v>
                      </c:pt>
                      <c:pt idx="32">
                        <c:v>1.3432965882451877</c:v>
                      </c:pt>
                      <c:pt idx="33">
                        <c:v>1.3432996736788436</c:v>
                      </c:pt>
                      <c:pt idx="34">
                        <c:v>1.3433030519788742</c:v>
                      </c:pt>
                      <c:pt idx="35">
                        <c:v>1.343290405646792</c:v>
                      </c:pt>
                      <c:pt idx="36">
                        <c:v>1.3433152901764995</c:v>
                      </c:pt>
                      <c:pt idx="37">
                        <c:v>1.3432451998629877</c:v>
                      </c:pt>
                      <c:pt idx="38">
                        <c:v>1.3432497182483605</c:v>
                      </c:pt>
                      <c:pt idx="39">
                        <c:v>1.343253574231638</c:v>
                      </c:pt>
                      <c:pt idx="40">
                        <c:v>1.3432440667188581</c:v>
                      </c:pt>
                      <c:pt idx="41">
                        <c:v>1.343163643268154</c:v>
                      </c:pt>
                      <c:pt idx="42">
                        <c:v>1.3430998481133793</c:v>
                      </c:pt>
                      <c:pt idx="43">
                        <c:v>1.3430150962714094</c:v>
                      </c:pt>
                      <c:pt idx="44">
                        <c:v>1.3429973636639165</c:v>
                      </c:pt>
                      <c:pt idx="45">
                        <c:v>1.3428253348730466</c:v>
                      </c:pt>
                      <c:pt idx="46">
                        <c:v>1.3427848300941831</c:v>
                      </c:pt>
                      <c:pt idx="47">
                        <c:v>1.3426044356628641</c:v>
                      </c:pt>
                      <c:pt idx="48">
                        <c:v>1.3424988390035062</c:v>
                      </c:pt>
                      <c:pt idx="49">
                        <c:v>1.342460334723375</c:v>
                      </c:pt>
                      <c:pt idx="50">
                        <c:v>1.3423264081957083</c:v>
                      </c:pt>
                      <c:pt idx="51">
                        <c:v>1.3423912932158311</c:v>
                      </c:pt>
                      <c:pt idx="52">
                        <c:v>1.3421496008115441</c:v>
                      </c:pt>
                      <c:pt idx="53">
                        <c:v>1.3420018794753026</c:v>
                      </c:pt>
                      <c:pt idx="54">
                        <c:v>1.3418602855183599</c:v>
                      </c:pt>
                      <c:pt idx="55">
                        <c:v>1.3416961453070675</c:v>
                      </c:pt>
                      <c:pt idx="56">
                        <c:v>1.3416401206354454</c:v>
                      </c:pt>
                      <c:pt idx="57">
                        <c:v>1.3415031979702987</c:v>
                      </c:pt>
                      <c:pt idx="58">
                        <c:v>1.3414118272126458</c:v>
                      </c:pt>
                      <c:pt idx="59">
                        <c:v>1.3412748747773657</c:v>
                      </c:pt>
                      <c:pt idx="60">
                        <c:v>1.3412119960179509</c:v>
                      </c:pt>
                      <c:pt idx="61">
                        <c:v>1.3410615869862765</c:v>
                      </c:pt>
                      <c:pt idx="62">
                        <c:v>1.3409289899925096</c:v>
                      </c:pt>
                      <c:pt idx="63">
                        <c:v>1.3406860568816297</c:v>
                      </c:pt>
                      <c:pt idx="64">
                        <c:v>1.3404994803378099</c:v>
                      </c:pt>
                      <c:pt idx="65">
                        <c:v>1.3403179254082225</c:v>
                      </c:pt>
                      <c:pt idx="66">
                        <c:v>1.3402155260458315</c:v>
                      </c:pt>
                      <c:pt idx="67">
                        <c:v>1.340015864026568</c:v>
                      </c:pt>
                      <c:pt idx="68">
                        <c:v>1.3398893838947903</c:v>
                      </c:pt>
                      <c:pt idx="69">
                        <c:v>1.3397241182283921</c:v>
                      </c:pt>
                      <c:pt idx="70">
                        <c:v>1.339481041972749</c:v>
                      </c:pt>
                      <c:pt idx="71">
                        <c:v>1.3392091500555932</c:v>
                      </c:pt>
                      <c:pt idx="72">
                        <c:v>1.3390120912671675</c:v>
                      </c:pt>
                      <c:pt idx="73">
                        <c:v>1.3387696177922217</c:v>
                      </c:pt>
                      <c:pt idx="74">
                        <c:v>1.3385581834331484</c:v>
                      </c:pt>
                      <c:pt idx="75">
                        <c:v>1.3383413775588178</c:v>
                      </c:pt>
                      <c:pt idx="76">
                        <c:v>1.3381122310472593</c:v>
                      </c:pt>
                      <c:pt idx="77">
                        <c:v>1.337938508843437</c:v>
                      </c:pt>
                      <c:pt idx="78">
                        <c:v>1.3376456429607493</c:v>
                      </c:pt>
                      <c:pt idx="79">
                        <c:v>1.3373282031267133</c:v>
                      </c:pt>
                      <c:pt idx="80">
                        <c:v>1.3370078576264217</c:v>
                      </c:pt>
                      <c:pt idx="81">
                        <c:v>1.3366607122039516</c:v>
                      </c:pt>
                      <c:pt idx="82">
                        <c:v>1.3363953628835565</c:v>
                      </c:pt>
                      <c:pt idx="83">
                        <c:v>1.3361589754727656</c:v>
                      </c:pt>
                      <c:pt idx="84">
                        <c:v>1.3358479376707753</c:v>
                      </c:pt>
                      <c:pt idx="85">
                        <c:v>1.3355661030209804</c:v>
                      </c:pt>
                      <c:pt idx="86">
                        <c:v>1.3352643913839715</c:v>
                      </c:pt>
                      <c:pt idx="87">
                        <c:v>1.3348674324955496</c:v>
                      </c:pt>
                      <c:pt idx="88">
                        <c:v>1.3345301320059515</c:v>
                      </c:pt>
                      <c:pt idx="89">
                        <c:v>1.3341794420516528</c:v>
                      </c:pt>
                      <c:pt idx="90">
                        <c:v>1.3338910876425452</c:v>
                      </c:pt>
                      <c:pt idx="91">
                        <c:v>1.3336053700404964</c:v>
                      </c:pt>
                      <c:pt idx="92">
                        <c:v>1.3333344929333009</c:v>
                      </c:pt>
                      <c:pt idx="93">
                        <c:v>1.3330356114530895</c:v>
                      </c:pt>
                      <c:pt idx="94">
                        <c:v>1.3326973467698571</c:v>
                      </c:pt>
                      <c:pt idx="95">
                        <c:v>1.3323322665117985</c:v>
                      </c:pt>
                      <c:pt idx="96">
                        <c:v>1.3320103843081597</c:v>
                      </c:pt>
                      <c:pt idx="97">
                        <c:v>1.33180052067817</c:v>
                      </c:pt>
                      <c:pt idx="98">
                        <c:v>1.3315536099894882</c:v>
                      </c:pt>
                      <c:pt idx="99">
                        <c:v>1.3312078679493198</c:v>
                      </c:pt>
                      <c:pt idx="100">
                        <c:v>1.3308779013356831</c:v>
                      </c:pt>
                      <c:pt idx="101">
                        <c:v>1.330475636507485</c:v>
                      </c:pt>
                      <c:pt idx="102">
                        <c:v>1.3301065530317522</c:v>
                      </c:pt>
                      <c:pt idx="103">
                        <c:v>1.3298331397047303</c:v>
                      </c:pt>
                      <c:pt idx="104">
                        <c:v>1.3295964586278439</c:v>
                      </c:pt>
                      <c:pt idx="105">
                        <c:v>1.3293618950800523</c:v>
                      </c:pt>
                      <c:pt idx="106">
                        <c:v>1.3290654228220933</c:v>
                      </c:pt>
                      <c:pt idx="107">
                        <c:v>1.3287471670367363</c:v>
                      </c:pt>
                      <c:pt idx="108">
                        <c:v>1.3283544692801059</c:v>
                      </c:pt>
                      <c:pt idx="109">
                        <c:v>1.3280520459278045</c:v>
                      </c:pt>
                      <c:pt idx="110">
                        <c:v>1.3277838777221775</c:v>
                      </c:pt>
                      <c:pt idx="111">
                        <c:v>1.3274230178730129</c:v>
                      </c:pt>
                      <c:pt idx="112">
                        <c:v>1.3270027187352795</c:v>
                      </c:pt>
                      <c:pt idx="113">
                        <c:v>1.3265763175230443</c:v>
                      </c:pt>
                      <c:pt idx="114">
                        <c:v>1.3261792410238835</c:v>
                      </c:pt>
                      <c:pt idx="115">
                        <c:v>1.3258220409632318</c:v>
                      </c:pt>
                      <c:pt idx="116">
                        <c:v>1.3254216600022246</c:v>
                      </c:pt>
                      <c:pt idx="117">
                        <c:v>1.3249512873238372</c:v>
                      </c:pt>
                      <c:pt idx="118">
                        <c:v>1.3245214320167247</c:v>
                      </c:pt>
                      <c:pt idx="119">
                        <c:v>1.3240089470466494</c:v>
                      </c:pt>
                      <c:pt idx="120">
                        <c:v>1.3235249932128714</c:v>
                      </c:pt>
                      <c:pt idx="121">
                        <c:v>1.3229347280389916</c:v>
                      </c:pt>
                      <c:pt idx="122">
                        <c:v>1.3224393103734229</c:v>
                      </c:pt>
                      <c:pt idx="123">
                        <c:v>1.3219166434928784</c:v>
                      </c:pt>
                      <c:pt idx="124">
                        <c:v>1.3213552383899152</c:v>
                      </c:pt>
                      <c:pt idx="125">
                        <c:v>1.3206919413718949</c:v>
                      </c:pt>
                      <c:pt idx="126">
                        <c:v>1.3200617749279686</c:v>
                      </c:pt>
                      <c:pt idx="127">
                        <c:v>1.3194561411210683</c:v>
                      </c:pt>
                      <c:pt idx="128">
                        <c:v>1.3188315725197828</c:v>
                      </c:pt>
                      <c:pt idx="129">
                        <c:v>1.3181132981109036</c:v>
                      </c:pt>
                      <c:pt idx="130">
                        <c:v>1.3173434077370376</c:v>
                      </c:pt>
                      <c:pt idx="131">
                        <c:v>1.316589491614955</c:v>
                      </c:pt>
                      <c:pt idx="132">
                        <c:v>1.3158474474927571</c:v>
                      </c:pt>
                      <c:pt idx="133">
                        <c:v>1.3150586029990476</c:v>
                      </c:pt>
                      <c:pt idx="134">
                        <c:v>1.3142567124717384</c:v>
                      </c:pt>
                      <c:pt idx="135">
                        <c:v>1.3134346846054015</c:v>
                      </c:pt>
                      <c:pt idx="136">
                        <c:v>1.3126139903558205</c:v>
                      </c:pt>
                      <c:pt idx="137">
                        <c:v>1.3117038485508992</c:v>
                      </c:pt>
                      <c:pt idx="138">
                        <c:v>1.3107926615714949</c:v>
                      </c:pt>
                      <c:pt idx="139">
                        <c:v>1.3099787771410485</c:v>
                      </c:pt>
                      <c:pt idx="140">
                        <c:v>1.3092017842175752</c:v>
                      </c:pt>
                      <c:pt idx="141">
                        <c:v>1.3083321616638088</c:v>
                      </c:pt>
                      <c:pt idx="142">
                        <c:v>1.3074914369434816</c:v>
                      </c:pt>
                      <c:pt idx="143">
                        <c:v>1.3067620719571069</c:v>
                      </c:pt>
                      <c:pt idx="144">
                        <c:v>1.3058976217418012</c:v>
                      </c:pt>
                      <c:pt idx="145">
                        <c:v>1.3049654617995232</c:v>
                      </c:pt>
                      <c:pt idx="146">
                        <c:v>1.3043367774911072</c:v>
                      </c:pt>
                      <c:pt idx="147">
                        <c:v>1.3036761656898128</c:v>
                      </c:pt>
                      <c:pt idx="148">
                        <c:v>1.3029037315677687</c:v>
                      </c:pt>
                      <c:pt idx="149">
                        <c:v>1.3022020703371604</c:v>
                      </c:pt>
                      <c:pt idx="150">
                        <c:v>1.301601083656414</c:v>
                      </c:pt>
                      <c:pt idx="151">
                        <c:v>1.300970282794965</c:v>
                      </c:pt>
                      <c:pt idx="152">
                        <c:v>1.300330449260273</c:v>
                      </c:pt>
                      <c:pt idx="153">
                        <c:v>1.29976235850059</c:v>
                      </c:pt>
                      <c:pt idx="154">
                        <c:v>1.2992211683487667</c:v>
                      </c:pt>
                      <c:pt idx="155">
                        <c:v>1.2985851141488021</c:v>
                      </c:pt>
                      <c:pt idx="156">
                        <c:v>1.2980015583007394</c:v>
                      </c:pt>
                      <c:pt idx="157">
                        <c:v>1.2975247652061495</c:v>
                      </c:pt>
                      <c:pt idx="158">
                        <c:v>1.2968918769900584</c:v>
                      </c:pt>
                      <c:pt idx="159">
                        <c:v>1.2962274848835875</c:v>
                      </c:pt>
                      <c:pt idx="160">
                        <c:v>1.2956904353054695</c:v>
                      </c:pt>
                      <c:pt idx="161">
                        <c:v>1.2951253172788881</c:v>
                      </c:pt>
                      <c:pt idx="162">
                        <c:v>1.294521988885968</c:v>
                      </c:pt>
                      <c:pt idx="163">
                        <c:v>1.2940396417436162</c:v>
                      </c:pt>
                      <c:pt idx="164">
                        <c:v>1.2935346140026902</c:v>
                      </c:pt>
                      <c:pt idx="165">
                        <c:v>1.2929668593620627</c:v>
                      </c:pt>
                      <c:pt idx="166">
                        <c:v>1.2925031492888315</c:v>
                      </c:pt>
                      <c:pt idx="167">
                        <c:v>1.2920955480029124</c:v>
                      </c:pt>
                      <c:pt idx="168">
                        <c:v>1.2916117367242683</c:v>
                      </c:pt>
                      <c:pt idx="169">
                        <c:v>1.2912500649987315</c:v>
                      </c:pt>
                      <c:pt idx="170">
                        <c:v>1.2908787784694786</c:v>
                      </c:pt>
                      <c:pt idx="171">
                        <c:v>1.2904397288024516</c:v>
                      </c:pt>
                      <c:pt idx="172">
                        <c:v>1.2901444189218911</c:v>
                      </c:pt>
                      <c:pt idx="173">
                        <c:v>1.2899009355050661</c:v>
                      </c:pt>
                      <c:pt idx="174">
                        <c:v>1.2896288764982962</c:v>
                      </c:pt>
                      <c:pt idx="175">
                        <c:v>1.2894623391787112</c:v>
                      </c:pt>
                      <c:pt idx="176">
                        <c:v>1.2893759107599012</c:v>
                      </c:pt>
                      <c:pt idx="177">
                        <c:v>1.2892634426100602</c:v>
                      </c:pt>
                      <c:pt idx="178">
                        <c:v>1.289243708460303</c:v>
                      </c:pt>
                      <c:pt idx="179">
                        <c:v>1.2892599150207948</c:v>
                      </c:pt>
                      <c:pt idx="180">
                        <c:v>1.2892175281394882</c:v>
                      </c:pt>
                      <c:pt idx="181">
                        <c:v>1.2892353951463809</c:v>
                      </c:pt>
                      <c:pt idx="182">
                        <c:v>1.2892850451260509</c:v>
                      </c:pt>
                      <c:pt idx="183">
                        <c:v>1.2893461283954253</c:v>
                      </c:pt>
                      <c:pt idx="184">
                        <c:v>1.2894490275850037</c:v>
                      </c:pt>
                      <c:pt idx="185">
                        <c:v>1.2895494561016421</c:v>
                      </c:pt>
                      <c:pt idx="186">
                        <c:v>1.289648299292159</c:v>
                      </c:pt>
                      <c:pt idx="187">
                        <c:v>1.2892222099730599</c:v>
                      </c:pt>
                      <c:pt idx="188">
                        <c:v>1.2889918184467009</c:v>
                      </c:pt>
                      <c:pt idx="189">
                        <c:v>1.2886231709542575</c:v>
                      </c:pt>
                      <c:pt idx="190">
                        <c:v>1.2880869691759531</c:v>
                      </c:pt>
                      <c:pt idx="191">
                        <c:v>1.2873590937350119</c:v>
                      </c:pt>
                      <c:pt idx="192">
                        <c:v>1.2864319634678407</c:v>
                      </c:pt>
                      <c:pt idx="193">
                        <c:v>1.2852960846804835</c:v>
                      </c:pt>
                      <c:pt idx="194">
                        <c:v>1.2839163990575246</c:v>
                      </c:pt>
                      <c:pt idx="195">
                        <c:v>1.2822853203340776</c:v>
                      </c:pt>
                      <c:pt idx="196">
                        <c:v>1.2803692501908734</c:v>
                      </c:pt>
                      <c:pt idx="197">
                        <c:v>1.2781603468821918</c:v>
                      </c:pt>
                      <c:pt idx="198">
                        <c:v>1.2756595230673198</c:v>
                      </c:pt>
                      <c:pt idx="199">
                        <c:v>1.2729174829019929</c:v>
                      </c:pt>
                      <c:pt idx="200">
                        <c:v>1.2698701266272872</c:v>
                      </c:pt>
                      <c:pt idx="201">
                        <c:v>1.2666406720498788</c:v>
                      </c:pt>
                      <c:pt idx="202">
                        <c:v>1.2631675201091013</c:v>
                      </c:pt>
                      <c:pt idx="203">
                        <c:v>1.259616921997643</c:v>
                      </c:pt>
                      <c:pt idx="204">
                        <c:v>1.256001147866272</c:v>
                      </c:pt>
                      <c:pt idx="205">
                        <c:v>1.2523495160826856</c:v>
                      </c:pt>
                      <c:pt idx="206">
                        <c:v>1.2487556163901687</c:v>
                      </c:pt>
                      <c:pt idx="207">
                        <c:v>1.2452688012383859</c:v>
                      </c:pt>
                      <c:pt idx="208">
                        <c:v>1.241939118579505</c:v>
                      </c:pt>
                      <c:pt idx="209">
                        <c:v>1.2387961753248653</c:v>
                      </c:pt>
                      <c:pt idx="210">
                        <c:v>1.2357462145034377</c:v>
                      </c:pt>
                      <c:pt idx="211">
                        <c:v>1.2331221142439373</c:v>
                      </c:pt>
                      <c:pt idx="212">
                        <c:v>1.2307449894446405</c:v>
                      </c:pt>
                      <c:pt idx="213">
                        <c:v>1.228373280901299</c:v>
                      </c:pt>
                      <c:pt idx="214">
                        <c:v>1.2266540763552962</c:v>
                      </c:pt>
                      <c:pt idx="215">
                        <c:v>1.225106243810111</c:v>
                      </c:pt>
                      <c:pt idx="216">
                        <c:v>1.2235969016903079</c:v>
                      </c:pt>
                      <c:pt idx="217">
                        <c:v>1.222661755120644</c:v>
                      </c:pt>
                      <c:pt idx="218">
                        <c:v>1.2215681765848818</c:v>
                      </c:pt>
                      <c:pt idx="219">
                        <c:v>1.2211837118795883</c:v>
                      </c:pt>
                      <c:pt idx="220">
                        <c:v>1.2204581278591005</c:v>
                      </c:pt>
                      <c:pt idx="221">
                        <c:v>1.220552706919017</c:v>
                      </c:pt>
                      <c:pt idx="222">
                        <c:v>1.2201049961653778</c:v>
                      </c:pt>
                      <c:pt idx="223">
                        <c:v>1.2204814260959007</c:v>
                      </c:pt>
                      <c:pt idx="224">
                        <c:v>1.2204047555060682</c:v>
                      </c:pt>
                      <c:pt idx="225">
                        <c:v>1.2207753194522548</c:v>
                      </c:pt>
                      <c:pt idx="226">
                        <c:v>1.2210250581340982</c:v>
                      </c:pt>
                      <c:pt idx="227">
                        <c:v>1.2214109778575053</c:v>
                      </c:pt>
                      <c:pt idx="228">
                        <c:v>1.2217745309960382</c:v>
                      </c:pt>
                      <c:pt idx="229">
                        <c:v>1.2221269396644339</c:v>
                      </c:pt>
                      <c:pt idx="230">
                        <c:v>1.2227729956404503</c:v>
                      </c:pt>
                      <c:pt idx="231">
                        <c:v>1.2233010738553609</c:v>
                      </c:pt>
                      <c:pt idx="232">
                        <c:v>1.2239001026766292</c:v>
                      </c:pt>
                      <c:pt idx="233">
                        <c:v>1.2242379271222112</c:v>
                      </c:pt>
                      <c:pt idx="234">
                        <c:v>1.2250925027716957</c:v>
                      </c:pt>
                      <c:pt idx="235">
                        <c:v>1.2257284105130564</c:v>
                      </c:pt>
                      <c:pt idx="236">
                        <c:v>1.2263412044461426</c:v>
                      </c:pt>
                      <c:pt idx="237">
                        <c:v>1.2267566319557817</c:v>
                      </c:pt>
                      <c:pt idx="238">
                        <c:v>1.2276647919979538</c:v>
                      </c:pt>
                      <c:pt idx="239">
                        <c:v>1.2283163904489749</c:v>
                      </c:pt>
                      <c:pt idx="240">
                        <c:v>1.2289756116440478</c:v>
                      </c:pt>
                      <c:pt idx="241">
                        <c:v>1.2296425802833943</c:v>
                      </c:pt>
                      <c:pt idx="242">
                        <c:v>1.2301297441546797</c:v>
                      </c:pt>
                      <c:pt idx="243">
                        <c:v>1.2309406684669955</c:v>
                      </c:pt>
                      <c:pt idx="244">
                        <c:v>1.231623530144009</c:v>
                      </c:pt>
                      <c:pt idx="245">
                        <c:v>1.2322510478204567</c:v>
                      </c:pt>
                      <c:pt idx="246">
                        <c:v>1.2328697948209597</c:v>
                      </c:pt>
                      <c:pt idx="247">
                        <c:v>1.2335006304731657</c:v>
                      </c:pt>
                      <c:pt idx="248">
                        <c:v>1.2341030498378187</c:v>
                      </c:pt>
                      <c:pt idx="249">
                        <c:v>1.2347099280332361</c:v>
                      </c:pt>
                      <c:pt idx="250">
                        <c:v>1.2351394063903924</c:v>
                      </c:pt>
                      <c:pt idx="251">
                        <c:v>1.2359825711534673</c:v>
                      </c:pt>
                      <c:pt idx="252">
                        <c:v>1.2365946784005721</c:v>
                      </c:pt>
                      <c:pt idx="253">
                        <c:v>1.2371542644625297</c:v>
                      </c:pt>
                      <c:pt idx="254">
                        <c:v>1.2376891206788736</c:v>
                      </c:pt>
                      <c:pt idx="255">
                        <c:v>1.238247615397057</c:v>
                      </c:pt>
                      <c:pt idx="256">
                        <c:v>1.2387702557844991</c:v>
                      </c:pt>
                      <c:pt idx="257">
                        <c:v>1.2392919145369785</c:v>
                      </c:pt>
                      <c:pt idx="258">
                        <c:v>1.2398022480929642</c:v>
                      </c:pt>
                      <c:pt idx="259">
                        <c:v>1.2402318569226989</c:v>
                      </c:pt>
                      <c:pt idx="260">
                        <c:v>1.2406413291214244</c:v>
                      </c:pt>
                      <c:pt idx="261">
                        <c:v>1.2410622096281885</c:v>
                      </c:pt>
                      <c:pt idx="262">
                        <c:v>1.2414319887782359</c:v>
                      </c:pt>
                      <c:pt idx="263">
                        <c:v>1.2418152395235802</c:v>
                      </c:pt>
                      <c:pt idx="264">
                        <c:v>1.2422082053367756</c:v>
                      </c:pt>
                      <c:pt idx="265">
                        <c:v>1.2425356722469467</c:v>
                      </c:pt>
                      <c:pt idx="266">
                        <c:v>1.2428253861517169</c:v>
                      </c:pt>
                      <c:pt idx="267">
                        <c:v>1.2431427543256177</c:v>
                      </c:pt>
                      <c:pt idx="268">
                        <c:v>1.2434280357271534</c:v>
                      </c:pt>
                      <c:pt idx="269">
                        <c:v>1.2437010220195874</c:v>
                      </c:pt>
                      <c:pt idx="270">
                        <c:v>1.243968566778572</c:v>
                      </c:pt>
                      <c:pt idx="271">
                        <c:v>1.2442083464461084</c:v>
                      </c:pt>
                      <c:pt idx="272">
                        <c:v>1.2444295344238838</c:v>
                      </c:pt>
                      <c:pt idx="273">
                        <c:v>1.2446500409235945</c:v>
                      </c:pt>
                      <c:pt idx="274">
                        <c:v>1.2448691579989879</c:v>
                      </c:pt>
                      <c:pt idx="275">
                        <c:v>1.2450785026153957</c:v>
                      </c:pt>
                      <c:pt idx="276">
                        <c:v>1.245273861634365</c:v>
                      </c:pt>
                      <c:pt idx="277">
                        <c:v>1.2454762352429716</c:v>
                      </c:pt>
                      <c:pt idx="278">
                        <c:v>1.2456847545079168</c:v>
                      </c:pt>
                      <c:pt idx="279">
                        <c:v>1.245880475740603</c:v>
                      </c:pt>
                      <c:pt idx="280">
                        <c:v>1.2460805026226907</c:v>
                      </c:pt>
                      <c:pt idx="281">
                        <c:v>1.2462773887416867</c:v>
                      </c:pt>
                      <c:pt idx="282">
                        <c:v>1.2464677724968498</c:v>
                      </c:pt>
                      <c:pt idx="283">
                        <c:v>1.2466469955705666</c:v>
                      </c:pt>
                      <c:pt idx="284">
                        <c:v>1.2468294269743316</c:v>
                      </c:pt>
                      <c:pt idx="285">
                        <c:v>1.2470197247116581</c:v>
                      </c:pt>
                      <c:pt idx="286">
                        <c:v>1.2471936921227553</c:v>
                      </c:pt>
                      <c:pt idx="287">
                        <c:v>1.2473678325235473</c:v>
                      </c:pt>
                      <c:pt idx="288">
                        <c:v>1.2475500041237737</c:v>
                      </c:pt>
                      <c:pt idx="289">
                        <c:v>1.2477288192598588</c:v>
                      </c:pt>
                      <c:pt idx="290">
                        <c:v>1.2478707650521026</c:v>
                      </c:pt>
                      <c:pt idx="291">
                        <c:v>1.2480712210201832</c:v>
                      </c:pt>
                      <c:pt idx="292">
                        <c:v>1.2482569460690573</c:v>
                      </c:pt>
                      <c:pt idx="293">
                        <c:v>1.2484164626643806</c:v>
                      </c:pt>
                      <c:pt idx="294">
                        <c:v>1.2486063917816663</c:v>
                      </c:pt>
                      <c:pt idx="295">
                        <c:v>1.2487998485020102</c:v>
                      </c:pt>
                      <c:pt idx="296">
                        <c:v>1.2489880390343677</c:v>
                      </c:pt>
                      <c:pt idx="297">
                        <c:v>1.2491105711921775</c:v>
                      </c:pt>
                      <c:pt idx="298">
                        <c:v>1.249251514033954</c:v>
                      </c:pt>
                      <c:pt idx="299">
                        <c:v>1.2493928647748429</c:v>
                      </c:pt>
                      <c:pt idx="300">
                        <c:v>1.2495346610676392</c:v>
                      </c:pt>
                      <c:pt idx="301">
                        <c:v>1.2496818229837974</c:v>
                      </c:pt>
                      <c:pt idx="302">
                        <c:v>1.2498485593139781</c:v>
                      </c:pt>
                      <c:pt idx="303">
                        <c:v>1.2500086359373475</c:v>
                      </c:pt>
                      <c:pt idx="304">
                        <c:v>1.2501451888313211</c:v>
                      </c:pt>
                      <c:pt idx="305">
                        <c:v>1.250311016960747</c:v>
                      </c:pt>
                      <c:pt idx="306">
                        <c:v>1.2504820205471137</c:v>
                      </c:pt>
                      <c:pt idx="307">
                        <c:v>1.2506440285734017</c:v>
                      </c:pt>
                      <c:pt idx="308">
                        <c:v>1.2507969850992229</c:v>
                      </c:pt>
                      <c:pt idx="309">
                        <c:v>1.2509763913607703</c:v>
                      </c:pt>
                      <c:pt idx="310">
                        <c:v>1.2511455253393569</c:v>
                      </c:pt>
                      <c:pt idx="311">
                        <c:v>1.2513107129692407</c:v>
                      </c:pt>
                      <c:pt idx="312">
                        <c:v>1.2514813563837672</c:v>
                      </c:pt>
                      <c:pt idx="313">
                        <c:v>1.2516593397022842</c:v>
                      </c:pt>
                      <c:pt idx="314">
                        <c:v>1.251839992926939</c:v>
                      </c:pt>
                      <c:pt idx="315">
                        <c:v>1.2520175866742083</c:v>
                      </c:pt>
                      <c:pt idx="316">
                        <c:v>1.2521951299319796</c:v>
                      </c:pt>
                      <c:pt idx="317">
                        <c:v>1.2523707307538143</c:v>
                      </c:pt>
                      <c:pt idx="318">
                        <c:v>1.2525337482758361</c:v>
                      </c:pt>
                      <c:pt idx="319">
                        <c:v>1.2527071426796861</c:v>
                      </c:pt>
                      <c:pt idx="320">
                        <c:v>1.252875553942201</c:v>
                      </c:pt>
                      <c:pt idx="321">
                        <c:v>1.2530428525644535</c:v>
                      </c:pt>
                      <c:pt idx="322">
                        <c:v>1.2532172614646753</c:v>
                      </c:pt>
                      <c:pt idx="323">
                        <c:v>1.2533843115446546</c:v>
                      </c:pt>
                      <c:pt idx="324">
                        <c:v>1.2535714792630632</c:v>
                      </c:pt>
                      <c:pt idx="325">
                        <c:v>1.2537486355607275</c:v>
                      </c:pt>
                      <c:pt idx="326">
                        <c:v>1.2539275537512331</c:v>
                      </c:pt>
                      <c:pt idx="327">
                        <c:v>1.2541075429945823</c:v>
                      </c:pt>
                      <c:pt idx="328">
                        <c:v>1.2543042247663285</c:v>
                      </c:pt>
                      <c:pt idx="329">
                        <c:v>1.2544960681621145</c:v>
                      </c:pt>
                      <c:pt idx="330">
                        <c:v>1.2547066742758894</c:v>
                      </c:pt>
                      <c:pt idx="331">
                        <c:v>1.2549301140994309</c:v>
                      </c:pt>
                      <c:pt idx="332">
                        <c:v>1.255149805780662</c:v>
                      </c:pt>
                      <c:pt idx="333">
                        <c:v>1.2553849818105027</c:v>
                      </c:pt>
                      <c:pt idx="334">
                        <c:v>1.2556561190454216</c:v>
                      </c:pt>
                      <c:pt idx="335">
                        <c:v>1.2559569067858221</c:v>
                      </c:pt>
                      <c:pt idx="336">
                        <c:v>1.2562469595564323</c:v>
                      </c:pt>
                      <c:pt idx="337">
                        <c:v>1.2565545376030118</c:v>
                      </c:pt>
                      <c:pt idx="338">
                        <c:v>1.256896885304468</c:v>
                      </c:pt>
                      <c:pt idx="339">
                        <c:v>1.257275162831619</c:v>
                      </c:pt>
                      <c:pt idx="340">
                        <c:v>1.2576760294048697</c:v>
                      </c:pt>
                      <c:pt idx="341">
                        <c:v>1.2581022633711403</c:v>
                      </c:pt>
                      <c:pt idx="342">
                        <c:v>1.2585527446050055</c:v>
                      </c:pt>
                      <c:pt idx="343">
                        <c:v>1.2590266534420202</c:v>
                      </c:pt>
                      <c:pt idx="344">
                        <c:v>1.2595118860132333</c:v>
                      </c:pt>
                      <c:pt idx="345">
                        <c:v>1.2600373153880882</c:v>
                      </c:pt>
                      <c:pt idx="346">
                        <c:v>1.2605998698081435</c:v>
                      </c:pt>
                      <c:pt idx="347">
                        <c:v>1.2611631912920158</c:v>
                      </c:pt>
                      <c:pt idx="348">
                        <c:v>1.2617757200888924</c:v>
                      </c:pt>
                      <c:pt idx="349">
                        <c:v>1.2624252137703793</c:v>
                      </c:pt>
                      <c:pt idx="350">
                        <c:v>1.2631213884874117</c:v>
                      </c:pt>
                      <c:pt idx="351">
                        <c:v>1.2638595956189476</c:v>
                      </c:pt>
                      <c:pt idx="352">
                        <c:v>1.2647154902440854</c:v>
                      </c:pt>
                      <c:pt idx="353">
                        <c:v>1.2653355633339278</c:v>
                      </c:pt>
                      <c:pt idx="354">
                        <c:v>1.2662205646042073</c:v>
                      </c:pt>
                      <c:pt idx="355">
                        <c:v>1.2671434142145679</c:v>
                      </c:pt>
                      <c:pt idx="356">
                        <c:v>1.2681099934872284</c:v>
                      </c:pt>
                      <c:pt idx="357">
                        <c:v>1.269123924558563</c:v>
                      </c:pt>
                      <c:pt idx="358">
                        <c:v>1.2701664891349842</c:v>
                      </c:pt>
                      <c:pt idx="359">
                        <c:v>1.2712595660903676</c:v>
                      </c:pt>
                      <c:pt idx="360">
                        <c:v>1.2723383153587966</c:v>
                      </c:pt>
                    </c:numCache>
                  </c:numRef>
                </c:yVal>
                <c:smooth val="0"/>
                <c:extLst xmlns:c15="http://schemas.microsoft.com/office/drawing/2012/chart">
                  <c:ext xmlns:c16="http://schemas.microsoft.com/office/drawing/2014/chart" uri="{C3380CC4-5D6E-409C-BE32-E72D297353CC}">
                    <c16:uniqueId val="{00000012-06C5-41CD-A6F1-2A8BDE2B441C}"/>
                  </c:ext>
                </c:extLst>
              </c15:ser>
            </c15:filteredScatterSeries>
            <c15:filteredScatterSeries>
              <c15:ser>
                <c:idx val="18"/>
                <c:order val="18"/>
                <c:tx>
                  <c:strRef>
                    <c:extLst xmlns:c15="http://schemas.microsoft.com/office/drawing/2012/chart">
                      <c:ext xmlns:c15="http://schemas.microsoft.com/office/drawing/2012/chart" uri="{02D57815-91ED-43cb-92C2-25804820EDAC}">
                        <c15:formulaRef>
                          <c15:sqref>'Polytropic Index Model'!$AC$3</c15:sqref>
                        </c15:formulaRef>
                      </c:ext>
                    </c:extLst>
                    <c:strCache>
                      <c:ptCount val="1"/>
                      <c:pt idx="0">
                        <c:v>γ5000</c:v>
                      </c:pt>
                    </c:strCache>
                  </c:strRef>
                </c:tx>
                <c:spPr>
                  <a:ln w="19050" cap="rnd">
                    <a:solidFill>
                      <a:schemeClr val="accent1">
                        <a:lumMod val="80000"/>
                      </a:schemeClr>
                    </a:solidFill>
                    <a:round/>
                  </a:ln>
                  <a:effectLst/>
                </c:spPr>
                <c:marker>
                  <c:symbol val="none"/>
                </c:marker>
                <c:xVal>
                  <c:numRef>
                    <c:extLst xmlns:c15="http://schemas.microsoft.com/office/drawing/2012/chart">
                      <c:ext xmlns:c15="http://schemas.microsoft.com/office/drawing/2012/chart" uri="{02D57815-91ED-43cb-92C2-25804820EDAC}">
                        <c15:formulaRef>
                          <c15:sqref>'Polytropic Index Model'!$B$4:$B$364</c15:sqref>
                        </c15:formulaRef>
                      </c:ext>
                    </c:extLst>
                    <c:numCache>
                      <c:formatCode>General</c:formatCode>
                      <c:ptCount val="361"/>
                      <c:pt idx="0">
                        <c:v>-180</c:v>
                      </c:pt>
                      <c:pt idx="1">
                        <c:v>-179</c:v>
                      </c:pt>
                      <c:pt idx="2">
                        <c:v>-178</c:v>
                      </c:pt>
                      <c:pt idx="3">
                        <c:v>-177</c:v>
                      </c:pt>
                      <c:pt idx="4">
                        <c:v>-176</c:v>
                      </c:pt>
                      <c:pt idx="5">
                        <c:v>-175</c:v>
                      </c:pt>
                      <c:pt idx="6">
                        <c:v>-174</c:v>
                      </c:pt>
                      <c:pt idx="7">
                        <c:v>-173</c:v>
                      </c:pt>
                      <c:pt idx="8">
                        <c:v>-172</c:v>
                      </c:pt>
                      <c:pt idx="9">
                        <c:v>-171</c:v>
                      </c:pt>
                      <c:pt idx="10">
                        <c:v>-170</c:v>
                      </c:pt>
                      <c:pt idx="11">
                        <c:v>-169</c:v>
                      </c:pt>
                      <c:pt idx="12">
                        <c:v>-168</c:v>
                      </c:pt>
                      <c:pt idx="13">
                        <c:v>-167</c:v>
                      </c:pt>
                      <c:pt idx="14">
                        <c:v>-166</c:v>
                      </c:pt>
                      <c:pt idx="15">
                        <c:v>-165</c:v>
                      </c:pt>
                      <c:pt idx="16">
                        <c:v>-164</c:v>
                      </c:pt>
                      <c:pt idx="17">
                        <c:v>-163</c:v>
                      </c:pt>
                      <c:pt idx="18">
                        <c:v>-162</c:v>
                      </c:pt>
                      <c:pt idx="19">
                        <c:v>-161</c:v>
                      </c:pt>
                      <c:pt idx="20">
                        <c:v>-160</c:v>
                      </c:pt>
                      <c:pt idx="21">
                        <c:v>-159</c:v>
                      </c:pt>
                      <c:pt idx="22">
                        <c:v>-158</c:v>
                      </c:pt>
                      <c:pt idx="23">
                        <c:v>-157</c:v>
                      </c:pt>
                      <c:pt idx="24">
                        <c:v>-156</c:v>
                      </c:pt>
                      <c:pt idx="25">
                        <c:v>-155</c:v>
                      </c:pt>
                      <c:pt idx="26">
                        <c:v>-154</c:v>
                      </c:pt>
                      <c:pt idx="27">
                        <c:v>-153</c:v>
                      </c:pt>
                      <c:pt idx="28">
                        <c:v>-152</c:v>
                      </c:pt>
                      <c:pt idx="29">
                        <c:v>-151</c:v>
                      </c:pt>
                      <c:pt idx="30">
                        <c:v>-150</c:v>
                      </c:pt>
                      <c:pt idx="31">
                        <c:v>-149</c:v>
                      </c:pt>
                      <c:pt idx="32">
                        <c:v>-148</c:v>
                      </c:pt>
                      <c:pt idx="33">
                        <c:v>-147</c:v>
                      </c:pt>
                      <c:pt idx="34">
                        <c:v>-146</c:v>
                      </c:pt>
                      <c:pt idx="35">
                        <c:v>-145</c:v>
                      </c:pt>
                      <c:pt idx="36">
                        <c:v>-144</c:v>
                      </c:pt>
                      <c:pt idx="37">
                        <c:v>-143</c:v>
                      </c:pt>
                      <c:pt idx="38">
                        <c:v>-142</c:v>
                      </c:pt>
                      <c:pt idx="39">
                        <c:v>-141</c:v>
                      </c:pt>
                      <c:pt idx="40">
                        <c:v>-140</c:v>
                      </c:pt>
                      <c:pt idx="41">
                        <c:v>-139</c:v>
                      </c:pt>
                      <c:pt idx="42">
                        <c:v>-138</c:v>
                      </c:pt>
                      <c:pt idx="43">
                        <c:v>-137</c:v>
                      </c:pt>
                      <c:pt idx="44">
                        <c:v>-136</c:v>
                      </c:pt>
                      <c:pt idx="45">
                        <c:v>-135</c:v>
                      </c:pt>
                      <c:pt idx="46">
                        <c:v>-134</c:v>
                      </c:pt>
                      <c:pt idx="47">
                        <c:v>-133</c:v>
                      </c:pt>
                      <c:pt idx="48">
                        <c:v>-132</c:v>
                      </c:pt>
                      <c:pt idx="49">
                        <c:v>-131</c:v>
                      </c:pt>
                      <c:pt idx="50">
                        <c:v>-130</c:v>
                      </c:pt>
                      <c:pt idx="51">
                        <c:v>-129</c:v>
                      </c:pt>
                      <c:pt idx="52">
                        <c:v>-128</c:v>
                      </c:pt>
                      <c:pt idx="53">
                        <c:v>-127</c:v>
                      </c:pt>
                      <c:pt idx="54">
                        <c:v>-126</c:v>
                      </c:pt>
                      <c:pt idx="55">
                        <c:v>-125</c:v>
                      </c:pt>
                      <c:pt idx="56">
                        <c:v>-124</c:v>
                      </c:pt>
                      <c:pt idx="57">
                        <c:v>-123</c:v>
                      </c:pt>
                      <c:pt idx="58">
                        <c:v>-122</c:v>
                      </c:pt>
                      <c:pt idx="59">
                        <c:v>-121</c:v>
                      </c:pt>
                      <c:pt idx="60">
                        <c:v>-120</c:v>
                      </c:pt>
                      <c:pt idx="61">
                        <c:v>-119</c:v>
                      </c:pt>
                      <c:pt idx="62">
                        <c:v>-118</c:v>
                      </c:pt>
                      <c:pt idx="63">
                        <c:v>-117</c:v>
                      </c:pt>
                      <c:pt idx="64">
                        <c:v>-116</c:v>
                      </c:pt>
                      <c:pt idx="65">
                        <c:v>-115</c:v>
                      </c:pt>
                      <c:pt idx="66">
                        <c:v>-114</c:v>
                      </c:pt>
                      <c:pt idx="67">
                        <c:v>-113</c:v>
                      </c:pt>
                      <c:pt idx="68">
                        <c:v>-112</c:v>
                      </c:pt>
                      <c:pt idx="69">
                        <c:v>-111</c:v>
                      </c:pt>
                      <c:pt idx="70">
                        <c:v>-110</c:v>
                      </c:pt>
                      <c:pt idx="71">
                        <c:v>-109</c:v>
                      </c:pt>
                      <c:pt idx="72">
                        <c:v>-108</c:v>
                      </c:pt>
                      <c:pt idx="73">
                        <c:v>-107</c:v>
                      </c:pt>
                      <c:pt idx="74">
                        <c:v>-106</c:v>
                      </c:pt>
                      <c:pt idx="75">
                        <c:v>-105</c:v>
                      </c:pt>
                      <c:pt idx="76">
                        <c:v>-104</c:v>
                      </c:pt>
                      <c:pt idx="77">
                        <c:v>-103</c:v>
                      </c:pt>
                      <c:pt idx="78">
                        <c:v>-102</c:v>
                      </c:pt>
                      <c:pt idx="79">
                        <c:v>-101</c:v>
                      </c:pt>
                      <c:pt idx="80">
                        <c:v>-100</c:v>
                      </c:pt>
                      <c:pt idx="81">
                        <c:v>-99</c:v>
                      </c:pt>
                      <c:pt idx="82">
                        <c:v>-98</c:v>
                      </c:pt>
                      <c:pt idx="83">
                        <c:v>-97</c:v>
                      </c:pt>
                      <c:pt idx="84">
                        <c:v>-96</c:v>
                      </c:pt>
                      <c:pt idx="85">
                        <c:v>-95</c:v>
                      </c:pt>
                      <c:pt idx="86">
                        <c:v>-94</c:v>
                      </c:pt>
                      <c:pt idx="87">
                        <c:v>-93</c:v>
                      </c:pt>
                      <c:pt idx="88">
                        <c:v>-92</c:v>
                      </c:pt>
                      <c:pt idx="89">
                        <c:v>-91</c:v>
                      </c:pt>
                      <c:pt idx="90">
                        <c:v>-90</c:v>
                      </c:pt>
                      <c:pt idx="91">
                        <c:v>-89</c:v>
                      </c:pt>
                      <c:pt idx="92">
                        <c:v>-88</c:v>
                      </c:pt>
                      <c:pt idx="93">
                        <c:v>-87</c:v>
                      </c:pt>
                      <c:pt idx="94">
                        <c:v>-86</c:v>
                      </c:pt>
                      <c:pt idx="95">
                        <c:v>-85</c:v>
                      </c:pt>
                      <c:pt idx="96">
                        <c:v>-84</c:v>
                      </c:pt>
                      <c:pt idx="97">
                        <c:v>-83</c:v>
                      </c:pt>
                      <c:pt idx="98">
                        <c:v>-82</c:v>
                      </c:pt>
                      <c:pt idx="99">
                        <c:v>-81</c:v>
                      </c:pt>
                      <c:pt idx="100">
                        <c:v>-80</c:v>
                      </c:pt>
                      <c:pt idx="101">
                        <c:v>-79</c:v>
                      </c:pt>
                      <c:pt idx="102">
                        <c:v>-78</c:v>
                      </c:pt>
                      <c:pt idx="103">
                        <c:v>-77</c:v>
                      </c:pt>
                      <c:pt idx="104">
                        <c:v>-76</c:v>
                      </c:pt>
                      <c:pt idx="105">
                        <c:v>-75</c:v>
                      </c:pt>
                      <c:pt idx="106">
                        <c:v>-74</c:v>
                      </c:pt>
                      <c:pt idx="107">
                        <c:v>-73</c:v>
                      </c:pt>
                      <c:pt idx="108">
                        <c:v>-72</c:v>
                      </c:pt>
                      <c:pt idx="109">
                        <c:v>-71</c:v>
                      </c:pt>
                      <c:pt idx="110">
                        <c:v>-70</c:v>
                      </c:pt>
                      <c:pt idx="111">
                        <c:v>-69</c:v>
                      </c:pt>
                      <c:pt idx="112">
                        <c:v>-68</c:v>
                      </c:pt>
                      <c:pt idx="113">
                        <c:v>-67</c:v>
                      </c:pt>
                      <c:pt idx="114">
                        <c:v>-66</c:v>
                      </c:pt>
                      <c:pt idx="115">
                        <c:v>-65</c:v>
                      </c:pt>
                      <c:pt idx="116">
                        <c:v>-64</c:v>
                      </c:pt>
                      <c:pt idx="117">
                        <c:v>-63</c:v>
                      </c:pt>
                      <c:pt idx="118">
                        <c:v>-62</c:v>
                      </c:pt>
                      <c:pt idx="119">
                        <c:v>-61</c:v>
                      </c:pt>
                      <c:pt idx="120">
                        <c:v>-60</c:v>
                      </c:pt>
                      <c:pt idx="121">
                        <c:v>-59</c:v>
                      </c:pt>
                      <c:pt idx="122">
                        <c:v>-58</c:v>
                      </c:pt>
                      <c:pt idx="123">
                        <c:v>-57</c:v>
                      </c:pt>
                      <c:pt idx="124">
                        <c:v>-56</c:v>
                      </c:pt>
                      <c:pt idx="125">
                        <c:v>-55</c:v>
                      </c:pt>
                      <c:pt idx="126">
                        <c:v>-54</c:v>
                      </c:pt>
                      <c:pt idx="127">
                        <c:v>-53</c:v>
                      </c:pt>
                      <c:pt idx="128">
                        <c:v>-52</c:v>
                      </c:pt>
                      <c:pt idx="129">
                        <c:v>-51</c:v>
                      </c:pt>
                      <c:pt idx="130">
                        <c:v>-50</c:v>
                      </c:pt>
                      <c:pt idx="131">
                        <c:v>-49</c:v>
                      </c:pt>
                      <c:pt idx="132">
                        <c:v>-48</c:v>
                      </c:pt>
                      <c:pt idx="133">
                        <c:v>-47</c:v>
                      </c:pt>
                      <c:pt idx="134">
                        <c:v>-46</c:v>
                      </c:pt>
                      <c:pt idx="135">
                        <c:v>-45</c:v>
                      </c:pt>
                      <c:pt idx="136">
                        <c:v>-44</c:v>
                      </c:pt>
                      <c:pt idx="137">
                        <c:v>-43</c:v>
                      </c:pt>
                      <c:pt idx="138">
                        <c:v>-42</c:v>
                      </c:pt>
                      <c:pt idx="139">
                        <c:v>-41</c:v>
                      </c:pt>
                      <c:pt idx="140">
                        <c:v>-40</c:v>
                      </c:pt>
                      <c:pt idx="141">
                        <c:v>-39</c:v>
                      </c:pt>
                      <c:pt idx="142">
                        <c:v>-38</c:v>
                      </c:pt>
                      <c:pt idx="143">
                        <c:v>-37</c:v>
                      </c:pt>
                      <c:pt idx="144">
                        <c:v>-36</c:v>
                      </c:pt>
                      <c:pt idx="145">
                        <c:v>-35</c:v>
                      </c:pt>
                      <c:pt idx="146">
                        <c:v>-34</c:v>
                      </c:pt>
                      <c:pt idx="147">
                        <c:v>-33</c:v>
                      </c:pt>
                      <c:pt idx="148">
                        <c:v>-32</c:v>
                      </c:pt>
                      <c:pt idx="149">
                        <c:v>-31</c:v>
                      </c:pt>
                      <c:pt idx="150">
                        <c:v>-30</c:v>
                      </c:pt>
                      <c:pt idx="151">
                        <c:v>-29</c:v>
                      </c:pt>
                      <c:pt idx="152">
                        <c:v>-28</c:v>
                      </c:pt>
                      <c:pt idx="153">
                        <c:v>-27</c:v>
                      </c:pt>
                      <c:pt idx="154">
                        <c:v>-26</c:v>
                      </c:pt>
                      <c:pt idx="155">
                        <c:v>-25</c:v>
                      </c:pt>
                      <c:pt idx="156">
                        <c:v>-24</c:v>
                      </c:pt>
                      <c:pt idx="157">
                        <c:v>-23</c:v>
                      </c:pt>
                      <c:pt idx="158">
                        <c:v>-22</c:v>
                      </c:pt>
                      <c:pt idx="159">
                        <c:v>-21</c:v>
                      </c:pt>
                      <c:pt idx="160">
                        <c:v>-20</c:v>
                      </c:pt>
                      <c:pt idx="161">
                        <c:v>-19</c:v>
                      </c:pt>
                      <c:pt idx="162">
                        <c:v>-18</c:v>
                      </c:pt>
                      <c:pt idx="163">
                        <c:v>-17</c:v>
                      </c:pt>
                      <c:pt idx="164">
                        <c:v>-16</c:v>
                      </c:pt>
                      <c:pt idx="165">
                        <c:v>-15</c:v>
                      </c:pt>
                      <c:pt idx="166">
                        <c:v>-14</c:v>
                      </c:pt>
                      <c:pt idx="167">
                        <c:v>-13</c:v>
                      </c:pt>
                      <c:pt idx="168">
                        <c:v>-12</c:v>
                      </c:pt>
                      <c:pt idx="169">
                        <c:v>-11</c:v>
                      </c:pt>
                      <c:pt idx="170">
                        <c:v>-10</c:v>
                      </c:pt>
                      <c:pt idx="171">
                        <c:v>-9</c:v>
                      </c:pt>
                      <c:pt idx="172">
                        <c:v>-8</c:v>
                      </c:pt>
                      <c:pt idx="173">
                        <c:v>-7</c:v>
                      </c:pt>
                      <c:pt idx="174">
                        <c:v>-6</c:v>
                      </c:pt>
                      <c:pt idx="175">
                        <c:v>-5</c:v>
                      </c:pt>
                      <c:pt idx="176">
                        <c:v>-4</c:v>
                      </c:pt>
                      <c:pt idx="177">
                        <c:v>-3</c:v>
                      </c:pt>
                      <c:pt idx="178">
                        <c:v>-2</c:v>
                      </c:pt>
                      <c:pt idx="179">
                        <c:v>-1</c:v>
                      </c:pt>
                      <c:pt idx="180">
                        <c:v>0</c:v>
                      </c:pt>
                      <c:pt idx="181">
                        <c:v>1</c:v>
                      </c:pt>
                      <c:pt idx="182">
                        <c:v>2</c:v>
                      </c:pt>
                      <c:pt idx="183">
                        <c:v>3</c:v>
                      </c:pt>
                      <c:pt idx="184">
                        <c:v>4</c:v>
                      </c:pt>
                      <c:pt idx="185">
                        <c:v>5</c:v>
                      </c:pt>
                      <c:pt idx="186">
                        <c:v>6</c:v>
                      </c:pt>
                      <c:pt idx="187">
                        <c:v>7</c:v>
                      </c:pt>
                      <c:pt idx="188">
                        <c:v>8</c:v>
                      </c:pt>
                      <c:pt idx="189">
                        <c:v>9</c:v>
                      </c:pt>
                      <c:pt idx="190">
                        <c:v>10</c:v>
                      </c:pt>
                      <c:pt idx="191">
                        <c:v>11</c:v>
                      </c:pt>
                      <c:pt idx="192">
                        <c:v>12</c:v>
                      </c:pt>
                      <c:pt idx="193">
                        <c:v>13</c:v>
                      </c:pt>
                      <c:pt idx="194">
                        <c:v>14</c:v>
                      </c:pt>
                      <c:pt idx="195">
                        <c:v>15</c:v>
                      </c:pt>
                      <c:pt idx="196">
                        <c:v>16</c:v>
                      </c:pt>
                      <c:pt idx="197">
                        <c:v>17</c:v>
                      </c:pt>
                      <c:pt idx="198">
                        <c:v>18</c:v>
                      </c:pt>
                      <c:pt idx="199">
                        <c:v>19</c:v>
                      </c:pt>
                      <c:pt idx="200">
                        <c:v>20</c:v>
                      </c:pt>
                      <c:pt idx="201">
                        <c:v>21</c:v>
                      </c:pt>
                      <c:pt idx="202">
                        <c:v>22</c:v>
                      </c:pt>
                      <c:pt idx="203">
                        <c:v>23</c:v>
                      </c:pt>
                      <c:pt idx="204">
                        <c:v>24</c:v>
                      </c:pt>
                      <c:pt idx="205">
                        <c:v>25</c:v>
                      </c:pt>
                      <c:pt idx="206">
                        <c:v>26</c:v>
                      </c:pt>
                      <c:pt idx="207">
                        <c:v>27</c:v>
                      </c:pt>
                      <c:pt idx="208">
                        <c:v>28</c:v>
                      </c:pt>
                      <c:pt idx="209">
                        <c:v>29</c:v>
                      </c:pt>
                      <c:pt idx="210">
                        <c:v>30</c:v>
                      </c:pt>
                      <c:pt idx="211">
                        <c:v>31</c:v>
                      </c:pt>
                      <c:pt idx="212">
                        <c:v>32</c:v>
                      </c:pt>
                      <c:pt idx="213">
                        <c:v>33</c:v>
                      </c:pt>
                      <c:pt idx="214">
                        <c:v>34</c:v>
                      </c:pt>
                      <c:pt idx="215">
                        <c:v>35</c:v>
                      </c:pt>
                      <c:pt idx="216">
                        <c:v>36</c:v>
                      </c:pt>
                      <c:pt idx="217">
                        <c:v>37</c:v>
                      </c:pt>
                      <c:pt idx="218">
                        <c:v>38</c:v>
                      </c:pt>
                      <c:pt idx="219">
                        <c:v>39</c:v>
                      </c:pt>
                      <c:pt idx="220">
                        <c:v>40</c:v>
                      </c:pt>
                      <c:pt idx="221">
                        <c:v>41</c:v>
                      </c:pt>
                      <c:pt idx="222">
                        <c:v>42</c:v>
                      </c:pt>
                      <c:pt idx="223">
                        <c:v>43</c:v>
                      </c:pt>
                      <c:pt idx="224">
                        <c:v>44</c:v>
                      </c:pt>
                      <c:pt idx="225">
                        <c:v>45</c:v>
                      </c:pt>
                      <c:pt idx="226">
                        <c:v>46</c:v>
                      </c:pt>
                      <c:pt idx="227">
                        <c:v>47</c:v>
                      </c:pt>
                      <c:pt idx="228">
                        <c:v>48</c:v>
                      </c:pt>
                      <c:pt idx="229">
                        <c:v>49</c:v>
                      </c:pt>
                      <c:pt idx="230">
                        <c:v>50</c:v>
                      </c:pt>
                      <c:pt idx="231">
                        <c:v>51</c:v>
                      </c:pt>
                      <c:pt idx="232">
                        <c:v>52</c:v>
                      </c:pt>
                      <c:pt idx="233">
                        <c:v>53</c:v>
                      </c:pt>
                      <c:pt idx="234">
                        <c:v>54</c:v>
                      </c:pt>
                      <c:pt idx="235">
                        <c:v>55</c:v>
                      </c:pt>
                      <c:pt idx="236">
                        <c:v>56</c:v>
                      </c:pt>
                      <c:pt idx="237">
                        <c:v>57</c:v>
                      </c:pt>
                      <c:pt idx="238">
                        <c:v>58</c:v>
                      </c:pt>
                      <c:pt idx="239">
                        <c:v>59</c:v>
                      </c:pt>
                      <c:pt idx="240">
                        <c:v>60</c:v>
                      </c:pt>
                      <c:pt idx="241">
                        <c:v>61</c:v>
                      </c:pt>
                      <c:pt idx="242">
                        <c:v>62</c:v>
                      </c:pt>
                      <c:pt idx="243">
                        <c:v>63</c:v>
                      </c:pt>
                      <c:pt idx="244">
                        <c:v>64</c:v>
                      </c:pt>
                      <c:pt idx="245">
                        <c:v>65</c:v>
                      </c:pt>
                      <c:pt idx="246">
                        <c:v>66</c:v>
                      </c:pt>
                      <c:pt idx="247">
                        <c:v>67</c:v>
                      </c:pt>
                      <c:pt idx="248">
                        <c:v>68</c:v>
                      </c:pt>
                      <c:pt idx="249">
                        <c:v>69</c:v>
                      </c:pt>
                      <c:pt idx="250">
                        <c:v>70</c:v>
                      </c:pt>
                      <c:pt idx="251">
                        <c:v>71</c:v>
                      </c:pt>
                      <c:pt idx="252">
                        <c:v>72</c:v>
                      </c:pt>
                      <c:pt idx="253">
                        <c:v>73</c:v>
                      </c:pt>
                      <c:pt idx="254">
                        <c:v>74</c:v>
                      </c:pt>
                      <c:pt idx="255">
                        <c:v>75</c:v>
                      </c:pt>
                      <c:pt idx="256">
                        <c:v>76</c:v>
                      </c:pt>
                      <c:pt idx="257">
                        <c:v>77</c:v>
                      </c:pt>
                      <c:pt idx="258">
                        <c:v>78</c:v>
                      </c:pt>
                      <c:pt idx="259">
                        <c:v>79</c:v>
                      </c:pt>
                      <c:pt idx="260">
                        <c:v>80</c:v>
                      </c:pt>
                      <c:pt idx="261">
                        <c:v>81</c:v>
                      </c:pt>
                      <c:pt idx="262">
                        <c:v>82</c:v>
                      </c:pt>
                      <c:pt idx="263">
                        <c:v>83</c:v>
                      </c:pt>
                      <c:pt idx="264">
                        <c:v>84</c:v>
                      </c:pt>
                      <c:pt idx="265">
                        <c:v>85</c:v>
                      </c:pt>
                      <c:pt idx="266">
                        <c:v>86</c:v>
                      </c:pt>
                      <c:pt idx="267">
                        <c:v>87</c:v>
                      </c:pt>
                      <c:pt idx="268">
                        <c:v>88</c:v>
                      </c:pt>
                      <c:pt idx="269">
                        <c:v>89</c:v>
                      </c:pt>
                      <c:pt idx="270">
                        <c:v>90</c:v>
                      </c:pt>
                      <c:pt idx="271">
                        <c:v>91</c:v>
                      </c:pt>
                      <c:pt idx="272">
                        <c:v>92</c:v>
                      </c:pt>
                      <c:pt idx="273">
                        <c:v>93</c:v>
                      </c:pt>
                      <c:pt idx="274">
                        <c:v>94</c:v>
                      </c:pt>
                      <c:pt idx="275">
                        <c:v>95</c:v>
                      </c:pt>
                      <c:pt idx="276">
                        <c:v>96</c:v>
                      </c:pt>
                      <c:pt idx="277">
                        <c:v>97</c:v>
                      </c:pt>
                      <c:pt idx="278">
                        <c:v>98</c:v>
                      </c:pt>
                      <c:pt idx="279">
                        <c:v>99</c:v>
                      </c:pt>
                      <c:pt idx="280">
                        <c:v>100</c:v>
                      </c:pt>
                      <c:pt idx="281">
                        <c:v>101</c:v>
                      </c:pt>
                      <c:pt idx="282">
                        <c:v>102</c:v>
                      </c:pt>
                      <c:pt idx="283">
                        <c:v>103</c:v>
                      </c:pt>
                      <c:pt idx="284">
                        <c:v>104</c:v>
                      </c:pt>
                      <c:pt idx="285">
                        <c:v>105</c:v>
                      </c:pt>
                      <c:pt idx="286">
                        <c:v>106</c:v>
                      </c:pt>
                      <c:pt idx="287">
                        <c:v>107</c:v>
                      </c:pt>
                      <c:pt idx="288">
                        <c:v>108</c:v>
                      </c:pt>
                      <c:pt idx="289">
                        <c:v>109</c:v>
                      </c:pt>
                      <c:pt idx="290">
                        <c:v>110</c:v>
                      </c:pt>
                      <c:pt idx="291">
                        <c:v>111</c:v>
                      </c:pt>
                      <c:pt idx="292">
                        <c:v>112</c:v>
                      </c:pt>
                      <c:pt idx="293">
                        <c:v>113</c:v>
                      </c:pt>
                      <c:pt idx="294">
                        <c:v>114</c:v>
                      </c:pt>
                      <c:pt idx="295">
                        <c:v>115</c:v>
                      </c:pt>
                      <c:pt idx="296">
                        <c:v>116</c:v>
                      </c:pt>
                      <c:pt idx="297">
                        <c:v>117</c:v>
                      </c:pt>
                      <c:pt idx="298">
                        <c:v>118</c:v>
                      </c:pt>
                      <c:pt idx="299">
                        <c:v>119</c:v>
                      </c:pt>
                      <c:pt idx="300">
                        <c:v>120</c:v>
                      </c:pt>
                      <c:pt idx="301">
                        <c:v>121</c:v>
                      </c:pt>
                      <c:pt idx="302">
                        <c:v>122</c:v>
                      </c:pt>
                      <c:pt idx="303">
                        <c:v>123</c:v>
                      </c:pt>
                      <c:pt idx="304">
                        <c:v>124</c:v>
                      </c:pt>
                      <c:pt idx="305">
                        <c:v>125</c:v>
                      </c:pt>
                      <c:pt idx="306">
                        <c:v>126</c:v>
                      </c:pt>
                      <c:pt idx="307">
                        <c:v>127</c:v>
                      </c:pt>
                      <c:pt idx="308">
                        <c:v>128</c:v>
                      </c:pt>
                      <c:pt idx="309">
                        <c:v>129</c:v>
                      </c:pt>
                      <c:pt idx="310">
                        <c:v>130</c:v>
                      </c:pt>
                      <c:pt idx="311">
                        <c:v>131</c:v>
                      </c:pt>
                      <c:pt idx="312">
                        <c:v>132</c:v>
                      </c:pt>
                      <c:pt idx="313">
                        <c:v>133</c:v>
                      </c:pt>
                      <c:pt idx="314">
                        <c:v>134</c:v>
                      </c:pt>
                      <c:pt idx="315">
                        <c:v>135</c:v>
                      </c:pt>
                      <c:pt idx="316">
                        <c:v>136</c:v>
                      </c:pt>
                      <c:pt idx="317">
                        <c:v>137</c:v>
                      </c:pt>
                      <c:pt idx="318">
                        <c:v>138</c:v>
                      </c:pt>
                      <c:pt idx="319">
                        <c:v>139</c:v>
                      </c:pt>
                      <c:pt idx="320">
                        <c:v>140</c:v>
                      </c:pt>
                      <c:pt idx="321">
                        <c:v>141</c:v>
                      </c:pt>
                      <c:pt idx="322">
                        <c:v>142</c:v>
                      </c:pt>
                      <c:pt idx="323">
                        <c:v>143</c:v>
                      </c:pt>
                      <c:pt idx="324">
                        <c:v>144</c:v>
                      </c:pt>
                      <c:pt idx="325">
                        <c:v>145</c:v>
                      </c:pt>
                      <c:pt idx="326">
                        <c:v>146</c:v>
                      </c:pt>
                      <c:pt idx="327">
                        <c:v>147</c:v>
                      </c:pt>
                      <c:pt idx="328">
                        <c:v>148</c:v>
                      </c:pt>
                      <c:pt idx="329">
                        <c:v>149</c:v>
                      </c:pt>
                      <c:pt idx="330">
                        <c:v>150</c:v>
                      </c:pt>
                      <c:pt idx="331">
                        <c:v>151</c:v>
                      </c:pt>
                      <c:pt idx="332">
                        <c:v>152</c:v>
                      </c:pt>
                      <c:pt idx="333">
                        <c:v>153</c:v>
                      </c:pt>
                      <c:pt idx="334">
                        <c:v>154</c:v>
                      </c:pt>
                      <c:pt idx="335">
                        <c:v>155</c:v>
                      </c:pt>
                      <c:pt idx="336">
                        <c:v>156</c:v>
                      </c:pt>
                      <c:pt idx="337">
                        <c:v>157</c:v>
                      </c:pt>
                      <c:pt idx="338">
                        <c:v>158</c:v>
                      </c:pt>
                      <c:pt idx="339">
                        <c:v>159</c:v>
                      </c:pt>
                      <c:pt idx="340">
                        <c:v>160</c:v>
                      </c:pt>
                      <c:pt idx="341">
                        <c:v>161</c:v>
                      </c:pt>
                      <c:pt idx="342">
                        <c:v>162</c:v>
                      </c:pt>
                      <c:pt idx="343">
                        <c:v>163</c:v>
                      </c:pt>
                      <c:pt idx="344">
                        <c:v>164</c:v>
                      </c:pt>
                      <c:pt idx="345">
                        <c:v>165</c:v>
                      </c:pt>
                      <c:pt idx="346">
                        <c:v>166</c:v>
                      </c:pt>
                      <c:pt idx="347">
                        <c:v>167</c:v>
                      </c:pt>
                      <c:pt idx="348">
                        <c:v>168</c:v>
                      </c:pt>
                      <c:pt idx="349">
                        <c:v>169</c:v>
                      </c:pt>
                      <c:pt idx="350">
                        <c:v>170</c:v>
                      </c:pt>
                      <c:pt idx="351">
                        <c:v>171</c:v>
                      </c:pt>
                      <c:pt idx="352">
                        <c:v>172</c:v>
                      </c:pt>
                      <c:pt idx="353">
                        <c:v>173</c:v>
                      </c:pt>
                      <c:pt idx="354">
                        <c:v>174</c:v>
                      </c:pt>
                      <c:pt idx="355">
                        <c:v>175</c:v>
                      </c:pt>
                      <c:pt idx="356">
                        <c:v>176</c:v>
                      </c:pt>
                      <c:pt idx="357">
                        <c:v>177</c:v>
                      </c:pt>
                      <c:pt idx="358">
                        <c:v>178</c:v>
                      </c:pt>
                      <c:pt idx="359">
                        <c:v>179</c:v>
                      </c:pt>
                      <c:pt idx="360">
                        <c:v>180</c:v>
                      </c:pt>
                    </c:numCache>
                  </c:numRef>
                </c:xVal>
                <c:yVal>
                  <c:numRef>
                    <c:extLst xmlns:c15="http://schemas.microsoft.com/office/drawing/2012/chart">
                      <c:ext xmlns:c15="http://schemas.microsoft.com/office/drawing/2012/chart" uri="{02D57815-91ED-43cb-92C2-25804820EDAC}">
                        <c15:formulaRef>
                          <c15:sqref>'Polytropic Index Model'!$AC$4:$AC$364</c15:sqref>
                        </c15:formulaRef>
                      </c:ext>
                    </c:extLst>
                    <c:numCache>
                      <c:formatCode>0.000</c:formatCode>
                      <c:ptCount val="361"/>
                      <c:pt idx="0">
                        <c:v>1.3353314487230008</c:v>
                      </c:pt>
                      <c:pt idx="1">
                        <c:v>1.335232028543931</c:v>
                      </c:pt>
                      <c:pt idx="2">
                        <c:v>1.3351840844601317</c:v>
                      </c:pt>
                      <c:pt idx="3">
                        <c:v>1.335107736950923</c:v>
                      </c:pt>
                      <c:pt idx="4">
                        <c:v>1.3350722496112402</c:v>
                      </c:pt>
                      <c:pt idx="5">
                        <c:v>1.3349533705475931</c:v>
                      </c:pt>
                      <c:pt idx="6">
                        <c:v>1.3348967184411071</c:v>
                      </c:pt>
                      <c:pt idx="7">
                        <c:v>1.3348436994901383</c:v>
                      </c:pt>
                      <c:pt idx="8">
                        <c:v>1.3347908351232498</c:v>
                      </c:pt>
                      <c:pt idx="9">
                        <c:v>1.3346991582600691</c:v>
                      </c:pt>
                      <c:pt idx="10">
                        <c:v>1.3346679462920852</c:v>
                      </c:pt>
                      <c:pt idx="11">
                        <c:v>1.3345891840263873</c:v>
                      </c:pt>
                      <c:pt idx="12">
                        <c:v>1.3345708666136984</c:v>
                      </c:pt>
                      <c:pt idx="13">
                        <c:v>1.3345051492370197</c:v>
                      </c:pt>
                      <c:pt idx="14">
                        <c:v>1.3344998365198655</c:v>
                      </c:pt>
                      <c:pt idx="15">
                        <c:v>1.3344050767472269</c:v>
                      </c:pt>
                      <c:pt idx="16">
                        <c:v>1.3343689675951509</c:v>
                      </c:pt>
                      <c:pt idx="17">
                        <c:v>1.3342965507960203</c:v>
                      </c:pt>
                      <c:pt idx="18">
                        <c:v>1.3342669809702339</c:v>
                      </c:pt>
                      <c:pt idx="19">
                        <c:v>1.3342170360193142</c:v>
                      </c:pt>
                      <c:pt idx="20">
                        <c:v>1.3342448396332642</c:v>
                      </c:pt>
                      <c:pt idx="21">
                        <c:v>1.3342802783196606</c:v>
                      </c:pt>
                      <c:pt idx="22">
                        <c:v>1.3342344863114284</c:v>
                      </c:pt>
                      <c:pt idx="23">
                        <c:v>1.3342575530308665</c:v>
                      </c:pt>
                      <c:pt idx="24">
                        <c:v>1.3342711188958676</c:v>
                      </c:pt>
                      <c:pt idx="25">
                        <c:v>1.3342994405710376</c:v>
                      </c:pt>
                      <c:pt idx="26">
                        <c:v>1.3343270818924788</c:v>
                      </c:pt>
                      <c:pt idx="27">
                        <c:v>1.3343197126836606</c:v>
                      </c:pt>
                      <c:pt idx="28">
                        <c:v>1.3344046464518018</c:v>
                      </c:pt>
                      <c:pt idx="29">
                        <c:v>1.3344203939600683</c:v>
                      </c:pt>
                      <c:pt idx="30">
                        <c:v>1.3344530277279241</c:v>
                      </c:pt>
                      <c:pt idx="31">
                        <c:v>1.3344344078877466</c:v>
                      </c:pt>
                      <c:pt idx="32">
                        <c:v>1.3344311626754419</c:v>
                      </c:pt>
                      <c:pt idx="33">
                        <c:v>1.3343605256721685</c:v>
                      </c:pt>
                      <c:pt idx="34">
                        <c:v>1.3343245310932761</c:v>
                      </c:pt>
                      <c:pt idx="35">
                        <c:v>1.3343211149377634</c:v>
                      </c:pt>
                      <c:pt idx="36">
                        <c:v>1.3343017235002355</c:v>
                      </c:pt>
                      <c:pt idx="37">
                        <c:v>1.3343000946160446</c:v>
                      </c:pt>
                      <c:pt idx="38">
                        <c:v>1.3343162210667778</c:v>
                      </c:pt>
                      <c:pt idx="39">
                        <c:v>1.3343233092404228</c:v>
                      </c:pt>
                      <c:pt idx="40">
                        <c:v>1.3343565572386529</c:v>
                      </c:pt>
                      <c:pt idx="41">
                        <c:v>1.3343911961553616</c:v>
                      </c:pt>
                      <c:pt idx="42">
                        <c:v>1.3344274107395719</c:v>
                      </c:pt>
                      <c:pt idx="43">
                        <c:v>1.3343738102834111</c:v>
                      </c:pt>
                      <c:pt idx="44">
                        <c:v>1.3343554024551993</c:v>
                      </c:pt>
                      <c:pt idx="45">
                        <c:v>1.3343154556140862</c:v>
                      </c:pt>
                      <c:pt idx="46">
                        <c:v>1.3341982981737954</c:v>
                      </c:pt>
                      <c:pt idx="47">
                        <c:v>1.3341872491051765</c:v>
                      </c:pt>
                      <c:pt idx="48">
                        <c:v>1.3342193538538392</c:v>
                      </c:pt>
                      <c:pt idx="49">
                        <c:v>1.3341359455538826</c:v>
                      </c:pt>
                      <c:pt idx="50">
                        <c:v>1.3340788219674913</c:v>
                      </c:pt>
                      <c:pt idx="51">
                        <c:v>1.334026402245051</c:v>
                      </c:pt>
                      <c:pt idx="52">
                        <c:v>1.3339011068257152</c:v>
                      </c:pt>
                      <c:pt idx="53">
                        <c:v>1.3338418273827342</c:v>
                      </c:pt>
                      <c:pt idx="54">
                        <c:v>1.3336420617359761</c:v>
                      </c:pt>
                      <c:pt idx="55">
                        <c:v>1.3334556366379711</c:v>
                      </c:pt>
                      <c:pt idx="56">
                        <c:v>1.3332848485215314</c:v>
                      </c:pt>
                      <c:pt idx="57">
                        <c:v>1.3331299145134627</c:v>
                      </c:pt>
                      <c:pt idx="58">
                        <c:v>1.3330338922519538</c:v>
                      </c:pt>
                      <c:pt idx="59">
                        <c:v>1.3330802043393817</c:v>
                      </c:pt>
                      <c:pt idx="60">
                        <c:v>1.3329407956899217</c:v>
                      </c:pt>
                      <c:pt idx="61">
                        <c:v>1.3329095694250075</c:v>
                      </c:pt>
                      <c:pt idx="62">
                        <c:v>1.3327577932895802</c:v>
                      </c:pt>
                      <c:pt idx="63">
                        <c:v>1.3323806492608492</c:v>
                      </c:pt>
                      <c:pt idx="64">
                        <c:v>1.3322985117436064</c:v>
                      </c:pt>
                      <c:pt idx="65">
                        <c:v>1.3322415126093508</c:v>
                      </c:pt>
                      <c:pt idx="66">
                        <c:v>1.332058812890472</c:v>
                      </c:pt>
                      <c:pt idx="67">
                        <c:v>1.3319224319761733</c:v>
                      </c:pt>
                      <c:pt idx="68">
                        <c:v>1.3316787854646965</c:v>
                      </c:pt>
                      <c:pt idx="69">
                        <c:v>1.3314209670042221</c:v>
                      </c:pt>
                      <c:pt idx="70">
                        <c:v>1.3311115317251687</c:v>
                      </c:pt>
                      <c:pt idx="71">
                        <c:v>1.3309671760255744</c:v>
                      </c:pt>
                      <c:pt idx="72">
                        <c:v>1.3307761411132359</c:v>
                      </c:pt>
                      <c:pt idx="73">
                        <c:v>1.3305139251466891</c:v>
                      </c:pt>
                      <c:pt idx="74">
                        <c:v>1.3302006652067642</c:v>
                      </c:pt>
                      <c:pt idx="75">
                        <c:v>1.3299807541580735</c:v>
                      </c:pt>
                      <c:pt idx="76">
                        <c:v>1.3296628119490363</c:v>
                      </c:pt>
                      <c:pt idx="77">
                        <c:v>1.3294079165833943</c:v>
                      </c:pt>
                      <c:pt idx="78">
                        <c:v>1.3291671694676543</c:v>
                      </c:pt>
                      <c:pt idx="79">
                        <c:v>1.328872491221422</c:v>
                      </c:pt>
                      <c:pt idx="80">
                        <c:v>1.3285982680171902</c:v>
                      </c:pt>
                      <c:pt idx="81">
                        <c:v>1.3282376857210265</c:v>
                      </c:pt>
                      <c:pt idx="82">
                        <c:v>1.3279069938772496</c:v>
                      </c:pt>
                      <c:pt idx="83">
                        <c:v>1.3276152293348349</c:v>
                      </c:pt>
                      <c:pt idx="84">
                        <c:v>1.3272593505774644</c:v>
                      </c:pt>
                      <c:pt idx="85">
                        <c:v>1.3269420050765979</c:v>
                      </c:pt>
                      <c:pt idx="86">
                        <c:v>1.3266259418709334</c:v>
                      </c:pt>
                      <c:pt idx="87">
                        <c:v>1.3263237201364015</c:v>
                      </c:pt>
                      <c:pt idx="88">
                        <c:v>1.3259159915788064</c:v>
                      </c:pt>
                      <c:pt idx="89">
                        <c:v>1.3255222206088759</c:v>
                      </c:pt>
                      <c:pt idx="90">
                        <c:v>1.3251429195819286</c:v>
                      </c:pt>
                      <c:pt idx="91">
                        <c:v>1.3248219854249639</c:v>
                      </c:pt>
                      <c:pt idx="92">
                        <c:v>1.3245016692892884</c:v>
                      </c:pt>
                      <c:pt idx="93">
                        <c:v>1.3241565641677446</c:v>
                      </c:pt>
                      <c:pt idx="94">
                        <c:v>1.3238048890925287</c:v>
                      </c:pt>
                      <c:pt idx="95">
                        <c:v>1.3234791188552699</c:v>
                      </c:pt>
                      <c:pt idx="96">
                        <c:v>1.3231885056696664</c:v>
                      </c:pt>
                      <c:pt idx="97">
                        <c:v>1.322895776437363</c:v>
                      </c:pt>
                      <c:pt idx="98">
                        <c:v>1.3224630484313544</c:v>
                      </c:pt>
                      <c:pt idx="99">
                        <c:v>1.3220465012097726</c:v>
                      </c:pt>
                      <c:pt idx="100">
                        <c:v>1.3216672992301448</c:v>
                      </c:pt>
                      <c:pt idx="101">
                        <c:v>1.3213341535418004</c:v>
                      </c:pt>
                      <c:pt idx="102">
                        <c:v>1.3210021891667625</c:v>
                      </c:pt>
                      <c:pt idx="103">
                        <c:v>1.3207054196300732</c:v>
                      </c:pt>
                      <c:pt idx="104">
                        <c:v>1.3204179446368998</c:v>
                      </c:pt>
                      <c:pt idx="105">
                        <c:v>1.3201123603696063</c:v>
                      </c:pt>
                      <c:pt idx="106">
                        <c:v>1.3197456024907408</c:v>
                      </c:pt>
                      <c:pt idx="107">
                        <c:v>1.3193734457708435</c:v>
                      </c:pt>
                      <c:pt idx="108">
                        <c:v>1.3190795719874648</c:v>
                      </c:pt>
                      <c:pt idx="109">
                        <c:v>1.3187793099525296</c:v>
                      </c:pt>
                      <c:pt idx="110">
                        <c:v>1.3184449464946111</c:v>
                      </c:pt>
                      <c:pt idx="111">
                        <c:v>1.3180046008018944</c:v>
                      </c:pt>
                      <c:pt idx="112">
                        <c:v>1.3176366838004527</c:v>
                      </c:pt>
                      <c:pt idx="113">
                        <c:v>1.3171894201322123</c:v>
                      </c:pt>
                      <c:pt idx="114">
                        <c:v>1.3168198939829205</c:v>
                      </c:pt>
                      <c:pt idx="115">
                        <c:v>1.3164172917820258</c:v>
                      </c:pt>
                      <c:pt idx="116">
                        <c:v>1.315996450723087</c:v>
                      </c:pt>
                      <c:pt idx="117">
                        <c:v>1.3155570610943672</c:v>
                      </c:pt>
                      <c:pt idx="118">
                        <c:v>1.3149947834227877</c:v>
                      </c:pt>
                      <c:pt idx="119">
                        <c:v>1.3144318879460228</c:v>
                      </c:pt>
                      <c:pt idx="120">
                        <c:v>1.3139347488745754</c:v>
                      </c:pt>
                      <c:pt idx="121">
                        <c:v>1.3134813712424056</c:v>
                      </c:pt>
                      <c:pt idx="122">
                        <c:v>1.312966741483047</c:v>
                      </c:pt>
                      <c:pt idx="123">
                        <c:v>1.3122837866349761</c:v>
                      </c:pt>
                      <c:pt idx="124">
                        <c:v>1.3116309546013363</c:v>
                      </c:pt>
                      <c:pt idx="125">
                        <c:v>1.3110210685282453</c:v>
                      </c:pt>
                      <c:pt idx="126">
                        <c:v>1.3104259372980567</c:v>
                      </c:pt>
                      <c:pt idx="127">
                        <c:v>1.3097832527881446</c:v>
                      </c:pt>
                      <c:pt idx="128">
                        <c:v>1.3090403309885903</c:v>
                      </c:pt>
                      <c:pt idx="129">
                        <c:v>1.3082671609704313</c:v>
                      </c:pt>
                      <c:pt idx="130">
                        <c:v>1.3074768118744771</c:v>
                      </c:pt>
                      <c:pt idx="131">
                        <c:v>1.306723576515838</c:v>
                      </c:pt>
                      <c:pt idx="132">
                        <c:v>1.3059947178589373</c:v>
                      </c:pt>
                      <c:pt idx="133">
                        <c:v>1.3051797168232251</c:v>
                      </c:pt>
                      <c:pt idx="134">
                        <c:v>1.3044307295114705</c:v>
                      </c:pt>
                      <c:pt idx="135">
                        <c:v>1.3037268245583169</c:v>
                      </c:pt>
                      <c:pt idx="136">
                        <c:v>1.303119305135596</c:v>
                      </c:pt>
                      <c:pt idx="137">
                        <c:v>1.3024655286764601</c:v>
                      </c:pt>
                      <c:pt idx="138">
                        <c:v>1.3017087153186264</c:v>
                      </c:pt>
                      <c:pt idx="139">
                        <c:v>1.3010017511038978</c:v>
                      </c:pt>
                      <c:pt idx="140">
                        <c:v>1.3003824695376496</c:v>
                      </c:pt>
                      <c:pt idx="141">
                        <c:v>1.2997329611408459</c:v>
                      </c:pt>
                      <c:pt idx="142">
                        <c:v>1.2990343011963958</c:v>
                      </c:pt>
                      <c:pt idx="143">
                        <c:v>1.298348654031146</c:v>
                      </c:pt>
                      <c:pt idx="144">
                        <c:v>1.2976435825367836</c:v>
                      </c:pt>
                      <c:pt idx="145">
                        <c:v>1.2968686034127721</c:v>
                      </c:pt>
                      <c:pt idx="146">
                        <c:v>1.2961997377729642</c:v>
                      </c:pt>
                      <c:pt idx="147">
                        <c:v>1.2954184879961443</c:v>
                      </c:pt>
                      <c:pt idx="148">
                        <c:v>1.2946953461778401</c:v>
                      </c:pt>
                      <c:pt idx="149">
                        <c:v>1.2940328559782537</c:v>
                      </c:pt>
                      <c:pt idx="150">
                        <c:v>1.293353635223923</c:v>
                      </c:pt>
                      <c:pt idx="151">
                        <c:v>1.2926445389606684</c:v>
                      </c:pt>
                      <c:pt idx="152">
                        <c:v>1.2918860479893215</c:v>
                      </c:pt>
                      <c:pt idx="153">
                        <c:v>1.2912335968562785</c:v>
                      </c:pt>
                      <c:pt idx="154">
                        <c:v>1.2905863762225938</c:v>
                      </c:pt>
                      <c:pt idx="155">
                        <c:v>1.2898821004439149</c:v>
                      </c:pt>
                      <c:pt idx="156">
                        <c:v>1.2891502418873029</c:v>
                      </c:pt>
                      <c:pt idx="157">
                        <c:v>1.288522764759066</c:v>
                      </c:pt>
                      <c:pt idx="158">
                        <c:v>1.287902163934217</c:v>
                      </c:pt>
                      <c:pt idx="159">
                        <c:v>1.2872532875714253</c:v>
                      </c:pt>
                      <c:pt idx="160">
                        <c:v>1.2865877018911873</c:v>
                      </c:pt>
                      <c:pt idx="161">
                        <c:v>1.2859943471628434</c:v>
                      </c:pt>
                      <c:pt idx="162">
                        <c:v>1.2854318577869082</c:v>
                      </c:pt>
                      <c:pt idx="163">
                        <c:v>1.2848566856563035</c:v>
                      </c:pt>
                      <c:pt idx="164">
                        <c:v>1.2842915387912626</c:v>
                      </c:pt>
                      <c:pt idx="165">
                        <c:v>1.2838377032104926</c:v>
                      </c:pt>
                      <c:pt idx="166">
                        <c:v>1.2834426990915164</c:v>
                      </c:pt>
                      <c:pt idx="167">
                        <c:v>1.2829727506262689</c:v>
                      </c:pt>
                      <c:pt idx="168">
                        <c:v>1.2825240958672786</c:v>
                      </c:pt>
                      <c:pt idx="169">
                        <c:v>1.2822112787052133</c:v>
                      </c:pt>
                      <c:pt idx="170">
                        <c:v>1.2818726958100854</c:v>
                      </c:pt>
                      <c:pt idx="171">
                        <c:v>1.2815020181406389</c:v>
                      </c:pt>
                      <c:pt idx="172">
                        <c:v>1.281235226825155</c:v>
                      </c:pt>
                      <c:pt idx="173">
                        <c:v>1.2810323497259113</c:v>
                      </c:pt>
                      <c:pt idx="174">
                        <c:v>1.2808391543896906</c:v>
                      </c:pt>
                      <c:pt idx="175">
                        <c:v>1.2806543727070105</c:v>
                      </c:pt>
                      <c:pt idx="176">
                        <c:v>1.2805789430706862</c:v>
                      </c:pt>
                      <c:pt idx="177">
                        <c:v>1.280541250812931</c:v>
                      </c:pt>
                      <c:pt idx="178">
                        <c:v>1.280485437245741</c:v>
                      </c:pt>
                      <c:pt idx="179">
                        <c:v>1.2804544958817654</c:v>
                      </c:pt>
                      <c:pt idx="180">
                        <c:v>1.2804839386828548</c:v>
                      </c:pt>
                      <c:pt idx="181">
                        <c:v>1.2804435242898282</c:v>
                      </c:pt>
                      <c:pt idx="182">
                        <c:v>1.280480962261292</c:v>
                      </c:pt>
                      <c:pt idx="183">
                        <c:v>1.2805479859783091</c:v>
                      </c:pt>
                      <c:pt idx="184">
                        <c:v>1.2806433760739662</c:v>
                      </c:pt>
                      <c:pt idx="185">
                        <c:v>1.2807384571282927</c:v>
                      </c:pt>
                      <c:pt idx="186">
                        <c:v>1.2805533165310168</c:v>
                      </c:pt>
                      <c:pt idx="187">
                        <c:v>1.2804888200512936</c:v>
                      </c:pt>
                      <c:pt idx="188">
                        <c:v>1.2803621944917336</c:v>
                      </c:pt>
                      <c:pt idx="189">
                        <c:v>1.2801427055154488</c:v>
                      </c:pt>
                      <c:pt idx="190">
                        <c:v>1.2798332243463497</c:v>
                      </c:pt>
                      <c:pt idx="191">
                        <c:v>1.2794246717494513</c:v>
                      </c:pt>
                      <c:pt idx="192">
                        <c:v>1.2789069505420507</c:v>
                      </c:pt>
                      <c:pt idx="193">
                        <c:v>1.2782728075566865</c:v>
                      </c:pt>
                      <c:pt idx="194">
                        <c:v>1.2775212540474832</c:v>
                      </c:pt>
                      <c:pt idx="195">
                        <c:v>1.2766618287531126</c:v>
                      </c:pt>
                      <c:pt idx="196">
                        <c:v>1.2756739821604175</c:v>
                      </c:pt>
                      <c:pt idx="197">
                        <c:v>1.2745662344391484</c:v>
                      </c:pt>
                      <c:pt idx="198">
                        <c:v>1.273362014161229</c:v>
                      </c:pt>
                      <c:pt idx="199">
                        <c:v>1.2720654931637114</c:v>
                      </c:pt>
                      <c:pt idx="200">
                        <c:v>1.2706838168415664</c:v>
                      </c:pt>
                      <c:pt idx="201">
                        <c:v>1.269264860747942</c:v>
                      </c:pt>
                      <c:pt idx="202">
                        <c:v>1.2678092737174489</c:v>
                      </c:pt>
                      <c:pt idx="203">
                        <c:v>1.2663583770055256</c:v>
                      </c:pt>
                      <c:pt idx="204">
                        <c:v>1.264911110382289</c:v>
                      </c:pt>
                      <c:pt idx="205">
                        <c:v>1.2634907154212591</c:v>
                      </c:pt>
                      <c:pt idx="206">
                        <c:v>1.2621218408383104</c:v>
                      </c:pt>
                      <c:pt idx="207">
                        <c:v>1.2608026237358052</c:v>
                      </c:pt>
                      <c:pt idx="208">
                        <c:v>1.2595318373181121</c:v>
                      </c:pt>
                      <c:pt idx="209">
                        <c:v>1.2583387861203499</c:v>
                      </c:pt>
                      <c:pt idx="210">
                        <c:v>1.257245546671218</c:v>
                      </c:pt>
                      <c:pt idx="211">
                        <c:v>1.2561988126760431</c:v>
                      </c:pt>
                      <c:pt idx="212">
                        <c:v>1.2552189305967953</c:v>
                      </c:pt>
                      <c:pt idx="213">
                        <c:v>1.2543590349976554</c:v>
                      </c:pt>
                      <c:pt idx="214">
                        <c:v>1.2535234742135841</c:v>
                      </c:pt>
                      <c:pt idx="215">
                        <c:v>1.2527575165782339</c:v>
                      </c:pt>
                      <c:pt idx="216">
                        <c:v>1.2520927254595389</c:v>
                      </c:pt>
                      <c:pt idx="217">
                        <c:v>1.2514339094594944</c:v>
                      </c:pt>
                      <c:pt idx="218">
                        <c:v>1.2509041757873334</c:v>
                      </c:pt>
                      <c:pt idx="219">
                        <c:v>1.2503472530084863</c:v>
                      </c:pt>
                      <c:pt idx="220">
                        <c:v>1.2498847701942699</c:v>
                      </c:pt>
                      <c:pt idx="221">
                        <c:v>1.249481722110164</c:v>
                      </c:pt>
                      <c:pt idx="222">
                        <c:v>1.2491270185562602</c:v>
                      </c:pt>
                      <c:pt idx="223">
                        <c:v>1.2488000055108093</c:v>
                      </c:pt>
                      <c:pt idx="224">
                        <c:v>1.2485417150459179</c:v>
                      </c:pt>
                      <c:pt idx="225">
                        <c:v>1.2482294843952353</c:v>
                      </c:pt>
                      <c:pt idx="226">
                        <c:v>1.2480174173046239</c:v>
                      </c:pt>
                      <c:pt idx="227">
                        <c:v>1.2477758597665449</c:v>
                      </c:pt>
                      <c:pt idx="228">
                        <c:v>1.2475811004427293</c:v>
                      </c:pt>
                      <c:pt idx="229">
                        <c:v>1.2474538879719057</c:v>
                      </c:pt>
                      <c:pt idx="230">
                        <c:v>1.2472646340813145</c:v>
                      </c:pt>
                      <c:pt idx="231">
                        <c:v>1.2471575655869853</c:v>
                      </c:pt>
                      <c:pt idx="232">
                        <c:v>1.247070744706483</c:v>
                      </c:pt>
                      <c:pt idx="233">
                        <c:v>1.2469990544038763</c:v>
                      </c:pt>
                      <c:pt idx="234">
                        <c:v>1.2469427758870542</c:v>
                      </c:pt>
                      <c:pt idx="235">
                        <c:v>1.2468986764566174</c:v>
                      </c:pt>
                      <c:pt idx="236">
                        <c:v>1.246887938022893</c:v>
                      </c:pt>
                      <c:pt idx="237">
                        <c:v>1.246807170032086</c:v>
                      </c:pt>
                      <c:pt idx="238">
                        <c:v>1.2467844954612144</c:v>
                      </c:pt>
                      <c:pt idx="239">
                        <c:v>1.2467858137232997</c:v>
                      </c:pt>
                      <c:pt idx="240">
                        <c:v>1.2468006542477021</c:v>
                      </c:pt>
                      <c:pt idx="241">
                        <c:v>1.2468150692137925</c:v>
                      </c:pt>
                      <c:pt idx="242">
                        <c:v>1.2468276238135221</c:v>
                      </c:pt>
                      <c:pt idx="243">
                        <c:v>1.246861819901607</c:v>
                      </c:pt>
                      <c:pt idx="244">
                        <c:v>1.2469170748403386</c:v>
                      </c:pt>
                      <c:pt idx="245">
                        <c:v>1.2470095484579931</c:v>
                      </c:pt>
                      <c:pt idx="246">
                        <c:v>1.2471007882555021</c:v>
                      </c:pt>
                      <c:pt idx="247">
                        <c:v>1.2472060195855532</c:v>
                      </c:pt>
                      <c:pt idx="248">
                        <c:v>1.2472888787341665</c:v>
                      </c:pt>
                      <c:pt idx="249">
                        <c:v>1.2473930668303306</c:v>
                      </c:pt>
                      <c:pt idx="250">
                        <c:v>1.2475163455457081</c:v>
                      </c:pt>
                      <c:pt idx="251">
                        <c:v>1.2476357656551769</c:v>
                      </c:pt>
                      <c:pt idx="252">
                        <c:v>1.2477577613778781</c:v>
                      </c:pt>
                      <c:pt idx="253">
                        <c:v>1.2478865070820382</c:v>
                      </c:pt>
                      <c:pt idx="254">
                        <c:v>1.248002026183455</c:v>
                      </c:pt>
                      <c:pt idx="255">
                        <c:v>1.2481377406196816</c:v>
                      </c:pt>
                      <c:pt idx="256">
                        <c:v>1.2482424293339902</c:v>
                      </c:pt>
                      <c:pt idx="257">
                        <c:v>1.2483713598534634</c:v>
                      </c:pt>
                      <c:pt idx="258">
                        <c:v>1.2484927470968203</c:v>
                      </c:pt>
                      <c:pt idx="259">
                        <c:v>1.248615406391997</c:v>
                      </c:pt>
                      <c:pt idx="260">
                        <c:v>1.2487208101189309</c:v>
                      </c:pt>
                      <c:pt idx="261">
                        <c:v>1.2488312620048749</c:v>
                      </c:pt>
                      <c:pt idx="262">
                        <c:v>1.2489368182427134</c:v>
                      </c:pt>
                      <c:pt idx="263">
                        <c:v>1.2490405244208049</c:v>
                      </c:pt>
                      <c:pt idx="264">
                        <c:v>1.2491480780671138</c:v>
                      </c:pt>
                      <c:pt idx="265">
                        <c:v>1.2492725168993031</c:v>
                      </c:pt>
                      <c:pt idx="266">
                        <c:v>1.2493523736411416</c:v>
                      </c:pt>
                      <c:pt idx="267">
                        <c:v>1.2494120437746874</c:v>
                      </c:pt>
                      <c:pt idx="268">
                        <c:v>1.2494769474428657</c:v>
                      </c:pt>
                      <c:pt idx="269">
                        <c:v>1.2495433720526594</c:v>
                      </c:pt>
                      <c:pt idx="270">
                        <c:v>1.2496252203518394</c:v>
                      </c:pt>
                      <c:pt idx="271">
                        <c:v>1.2496837829944496</c:v>
                      </c:pt>
                      <c:pt idx="272">
                        <c:v>1.2497195514609718</c:v>
                      </c:pt>
                      <c:pt idx="273">
                        <c:v>1.2497563383044068</c:v>
                      </c:pt>
                      <c:pt idx="274">
                        <c:v>1.2498004197603414</c:v>
                      </c:pt>
                      <c:pt idx="275">
                        <c:v>1.2498409440893758</c:v>
                      </c:pt>
                      <c:pt idx="276">
                        <c:v>1.2498847609342512</c:v>
                      </c:pt>
                      <c:pt idx="277">
                        <c:v>1.2499242131649895</c:v>
                      </c:pt>
                      <c:pt idx="278">
                        <c:v>1.2499705183916461</c:v>
                      </c:pt>
                      <c:pt idx="279">
                        <c:v>1.2500367549372635</c:v>
                      </c:pt>
                      <c:pt idx="280">
                        <c:v>1.2501081639929035</c:v>
                      </c:pt>
                      <c:pt idx="281">
                        <c:v>1.250177556548236</c:v>
                      </c:pt>
                      <c:pt idx="282">
                        <c:v>1.2502459778512027</c:v>
                      </c:pt>
                      <c:pt idx="283">
                        <c:v>1.25027989278924</c:v>
                      </c:pt>
                      <c:pt idx="284">
                        <c:v>1.2503521218195039</c:v>
                      </c:pt>
                      <c:pt idx="285">
                        <c:v>1.2504353721362562</c:v>
                      </c:pt>
                      <c:pt idx="286">
                        <c:v>1.2505058740263468</c:v>
                      </c:pt>
                      <c:pt idx="287">
                        <c:v>1.2505822868560679</c:v>
                      </c:pt>
                      <c:pt idx="288">
                        <c:v>1.2506673311237153</c:v>
                      </c:pt>
                      <c:pt idx="289">
                        <c:v>1.2507387577581452</c:v>
                      </c:pt>
                      <c:pt idx="290">
                        <c:v>1.2508193379725658</c:v>
                      </c:pt>
                      <c:pt idx="291">
                        <c:v>1.2509081194260927</c:v>
                      </c:pt>
                      <c:pt idx="292">
                        <c:v>1.2509868430443944</c:v>
                      </c:pt>
                      <c:pt idx="293">
                        <c:v>1.2510596259020534</c:v>
                      </c:pt>
                      <c:pt idx="294">
                        <c:v>1.2511412102040542</c:v>
                      </c:pt>
                      <c:pt idx="295">
                        <c:v>1.2512168315268175</c:v>
                      </c:pt>
                      <c:pt idx="296">
                        <c:v>1.251290007841805</c:v>
                      </c:pt>
                      <c:pt idx="297">
                        <c:v>1.2513620360308984</c:v>
                      </c:pt>
                      <c:pt idx="298">
                        <c:v>1.2514369017550102</c:v>
                      </c:pt>
                      <c:pt idx="299">
                        <c:v>1.2515132039749965</c:v>
                      </c:pt>
                      <c:pt idx="300">
                        <c:v>1.2515924506364728</c:v>
                      </c:pt>
                      <c:pt idx="301">
                        <c:v>1.2516759967432429</c:v>
                      </c:pt>
                      <c:pt idx="302">
                        <c:v>1.2517628707010784</c:v>
                      </c:pt>
                      <c:pt idx="303">
                        <c:v>1.2518563582563111</c:v>
                      </c:pt>
                      <c:pt idx="304">
                        <c:v>1.2519290247388895</c:v>
                      </c:pt>
                      <c:pt idx="305">
                        <c:v>1.252019915593968</c:v>
                      </c:pt>
                      <c:pt idx="306">
                        <c:v>1.2521030244202407</c:v>
                      </c:pt>
                      <c:pt idx="307">
                        <c:v>1.2521997820290476</c:v>
                      </c:pt>
                      <c:pt idx="308">
                        <c:v>1.2522833086379903</c:v>
                      </c:pt>
                      <c:pt idx="309">
                        <c:v>1.252382927808962</c:v>
                      </c:pt>
                      <c:pt idx="310">
                        <c:v>1.2524696459347269</c:v>
                      </c:pt>
                      <c:pt idx="311">
                        <c:v>1.2525716282998325</c:v>
                      </c:pt>
                      <c:pt idx="312">
                        <c:v>1.2526769934117501</c:v>
                      </c:pt>
                      <c:pt idx="313">
                        <c:v>1.2527926926742021</c:v>
                      </c:pt>
                      <c:pt idx="314">
                        <c:v>1.2528980972227013</c:v>
                      </c:pt>
                      <c:pt idx="315">
                        <c:v>1.2530084538462702</c:v>
                      </c:pt>
                      <c:pt idx="316">
                        <c:v>1.2531020283165808</c:v>
                      </c:pt>
                      <c:pt idx="317">
                        <c:v>1.2531933429940572</c:v>
                      </c:pt>
                      <c:pt idx="318">
                        <c:v>1.2533027722939529</c:v>
                      </c:pt>
                      <c:pt idx="319">
                        <c:v>1.2534048349779188</c:v>
                      </c:pt>
                      <c:pt idx="320">
                        <c:v>1.2535263648745263</c:v>
                      </c:pt>
                      <c:pt idx="321">
                        <c:v>1.2536400658918914</c:v>
                      </c:pt>
                      <c:pt idx="322">
                        <c:v>1.2537470913961002</c:v>
                      </c:pt>
                      <c:pt idx="323">
                        <c:v>1.2538556178341402</c:v>
                      </c:pt>
                      <c:pt idx="324">
                        <c:v>1.2539767454798558</c:v>
                      </c:pt>
                      <c:pt idx="325">
                        <c:v>1.2541004721503319</c:v>
                      </c:pt>
                      <c:pt idx="326">
                        <c:v>1.254236414410022</c:v>
                      </c:pt>
                      <c:pt idx="327">
                        <c:v>1.2543969260975401</c:v>
                      </c:pt>
                      <c:pt idx="328">
                        <c:v>1.2545668777639813</c:v>
                      </c:pt>
                      <c:pt idx="329">
                        <c:v>1.2547329747381453</c:v>
                      </c:pt>
                      <c:pt idx="330">
                        <c:v>1.2549078501002626</c:v>
                      </c:pt>
                      <c:pt idx="331">
                        <c:v>1.2551025832815044</c:v>
                      </c:pt>
                      <c:pt idx="332">
                        <c:v>1.2553177199156684</c:v>
                      </c:pt>
                      <c:pt idx="333">
                        <c:v>1.2555558554292039</c:v>
                      </c:pt>
                      <c:pt idx="334">
                        <c:v>1.2557905739032547</c:v>
                      </c:pt>
                      <c:pt idx="335">
                        <c:v>1.2560473788825441</c:v>
                      </c:pt>
                      <c:pt idx="336">
                        <c:v>1.2563217794951673</c:v>
                      </c:pt>
                      <c:pt idx="337">
                        <c:v>1.256618162955593</c:v>
                      </c:pt>
                      <c:pt idx="338">
                        <c:v>1.2569515261256832</c:v>
                      </c:pt>
                      <c:pt idx="339">
                        <c:v>1.2572940618861272</c:v>
                      </c:pt>
                      <c:pt idx="340">
                        <c:v>1.2576686220936841</c:v>
                      </c:pt>
                      <c:pt idx="341">
                        <c:v>1.2580725415655083</c:v>
                      </c:pt>
                      <c:pt idx="342">
                        <c:v>1.2584906983734958</c:v>
                      </c:pt>
                      <c:pt idx="343">
                        <c:v>1.2589449361549634</c:v>
                      </c:pt>
                      <c:pt idx="344">
                        <c:v>1.2594088389296691</c:v>
                      </c:pt>
                      <c:pt idx="345">
                        <c:v>1.2599064586145217</c:v>
                      </c:pt>
                      <c:pt idx="346">
                        <c:v>1.2604131429639363</c:v>
                      </c:pt>
                      <c:pt idx="347">
                        <c:v>1.2609538761862926</c:v>
                      </c:pt>
                      <c:pt idx="348">
                        <c:v>1.2615146538710422</c:v>
                      </c:pt>
                      <c:pt idx="349">
                        <c:v>1.2621203570941968</c:v>
                      </c:pt>
                      <c:pt idx="350">
                        <c:v>1.2627737285411487</c:v>
                      </c:pt>
                      <c:pt idx="351">
                        <c:v>1.2634519718834161</c:v>
                      </c:pt>
                      <c:pt idx="352">
                        <c:v>1.2641919473613974</c:v>
                      </c:pt>
                      <c:pt idx="353">
                        <c:v>1.2649409899790585</c:v>
                      </c:pt>
                      <c:pt idx="354">
                        <c:v>1.2657181073218424</c:v>
                      </c:pt>
                      <c:pt idx="355">
                        <c:v>1.2665561553438776</c:v>
                      </c:pt>
                      <c:pt idx="356">
                        <c:v>1.2673915833059695</c:v>
                      </c:pt>
                      <c:pt idx="357">
                        <c:v>1.2683041894788247</c:v>
                      </c:pt>
                      <c:pt idx="358">
                        <c:v>1.2692688080905705</c:v>
                      </c:pt>
                      <c:pt idx="359">
                        <c:v>1.2703036158941163</c:v>
                      </c:pt>
                      <c:pt idx="360">
                        <c:v>1.2713162683634995</c:v>
                      </c:pt>
                    </c:numCache>
                  </c:numRef>
                </c:yVal>
                <c:smooth val="0"/>
                <c:extLst xmlns:c15="http://schemas.microsoft.com/office/drawing/2012/chart">
                  <c:ext xmlns:c16="http://schemas.microsoft.com/office/drawing/2014/chart" uri="{C3380CC4-5D6E-409C-BE32-E72D297353CC}">
                    <c16:uniqueId val="{00000013-06C5-41CD-A6F1-2A8BDE2B441C}"/>
                  </c:ext>
                </c:extLst>
              </c15:ser>
            </c15:filteredScatterSeries>
            <c15:filteredScatterSeries>
              <c15:ser>
                <c:idx val="19"/>
                <c:order val="19"/>
                <c:tx>
                  <c:strRef>
                    <c:extLst xmlns:c15="http://schemas.microsoft.com/office/drawing/2012/chart">
                      <c:ext xmlns:c15="http://schemas.microsoft.com/office/drawing/2012/chart" uri="{02D57815-91ED-43cb-92C2-25804820EDAC}">
                        <c15:formulaRef>
                          <c15:sqref>'Polytropic Index Model'!$AD$3</c15:sqref>
                        </c15:formulaRef>
                      </c:ext>
                    </c:extLst>
                    <c:strCache>
                      <c:ptCount val="1"/>
                      <c:pt idx="0">
                        <c:v>γ6000</c:v>
                      </c:pt>
                    </c:strCache>
                  </c:strRef>
                </c:tx>
                <c:spPr>
                  <a:ln w="19050" cap="rnd">
                    <a:solidFill>
                      <a:schemeClr val="accent2">
                        <a:lumMod val="80000"/>
                      </a:schemeClr>
                    </a:solidFill>
                    <a:round/>
                  </a:ln>
                  <a:effectLst/>
                </c:spPr>
                <c:marker>
                  <c:symbol val="none"/>
                </c:marker>
                <c:xVal>
                  <c:numRef>
                    <c:extLst xmlns:c15="http://schemas.microsoft.com/office/drawing/2012/chart">
                      <c:ext xmlns:c15="http://schemas.microsoft.com/office/drawing/2012/chart" uri="{02D57815-91ED-43cb-92C2-25804820EDAC}">
                        <c15:formulaRef>
                          <c15:sqref>'Polytropic Index Model'!$B$4:$B$364</c15:sqref>
                        </c15:formulaRef>
                      </c:ext>
                    </c:extLst>
                    <c:numCache>
                      <c:formatCode>General</c:formatCode>
                      <c:ptCount val="361"/>
                      <c:pt idx="0">
                        <c:v>-180</c:v>
                      </c:pt>
                      <c:pt idx="1">
                        <c:v>-179</c:v>
                      </c:pt>
                      <c:pt idx="2">
                        <c:v>-178</c:v>
                      </c:pt>
                      <c:pt idx="3">
                        <c:v>-177</c:v>
                      </c:pt>
                      <c:pt idx="4">
                        <c:v>-176</c:v>
                      </c:pt>
                      <c:pt idx="5">
                        <c:v>-175</c:v>
                      </c:pt>
                      <c:pt idx="6">
                        <c:v>-174</c:v>
                      </c:pt>
                      <c:pt idx="7">
                        <c:v>-173</c:v>
                      </c:pt>
                      <c:pt idx="8">
                        <c:v>-172</c:v>
                      </c:pt>
                      <c:pt idx="9">
                        <c:v>-171</c:v>
                      </c:pt>
                      <c:pt idx="10">
                        <c:v>-170</c:v>
                      </c:pt>
                      <c:pt idx="11">
                        <c:v>-169</c:v>
                      </c:pt>
                      <c:pt idx="12">
                        <c:v>-168</c:v>
                      </c:pt>
                      <c:pt idx="13">
                        <c:v>-167</c:v>
                      </c:pt>
                      <c:pt idx="14">
                        <c:v>-166</c:v>
                      </c:pt>
                      <c:pt idx="15">
                        <c:v>-165</c:v>
                      </c:pt>
                      <c:pt idx="16">
                        <c:v>-164</c:v>
                      </c:pt>
                      <c:pt idx="17">
                        <c:v>-163</c:v>
                      </c:pt>
                      <c:pt idx="18">
                        <c:v>-162</c:v>
                      </c:pt>
                      <c:pt idx="19">
                        <c:v>-161</c:v>
                      </c:pt>
                      <c:pt idx="20">
                        <c:v>-160</c:v>
                      </c:pt>
                      <c:pt idx="21">
                        <c:v>-159</c:v>
                      </c:pt>
                      <c:pt idx="22">
                        <c:v>-158</c:v>
                      </c:pt>
                      <c:pt idx="23">
                        <c:v>-157</c:v>
                      </c:pt>
                      <c:pt idx="24">
                        <c:v>-156</c:v>
                      </c:pt>
                      <c:pt idx="25">
                        <c:v>-155</c:v>
                      </c:pt>
                      <c:pt idx="26">
                        <c:v>-154</c:v>
                      </c:pt>
                      <c:pt idx="27">
                        <c:v>-153</c:v>
                      </c:pt>
                      <c:pt idx="28">
                        <c:v>-152</c:v>
                      </c:pt>
                      <c:pt idx="29">
                        <c:v>-151</c:v>
                      </c:pt>
                      <c:pt idx="30">
                        <c:v>-150</c:v>
                      </c:pt>
                      <c:pt idx="31">
                        <c:v>-149</c:v>
                      </c:pt>
                      <c:pt idx="32">
                        <c:v>-148</c:v>
                      </c:pt>
                      <c:pt idx="33">
                        <c:v>-147</c:v>
                      </c:pt>
                      <c:pt idx="34">
                        <c:v>-146</c:v>
                      </c:pt>
                      <c:pt idx="35">
                        <c:v>-145</c:v>
                      </c:pt>
                      <c:pt idx="36">
                        <c:v>-144</c:v>
                      </c:pt>
                      <c:pt idx="37">
                        <c:v>-143</c:v>
                      </c:pt>
                      <c:pt idx="38">
                        <c:v>-142</c:v>
                      </c:pt>
                      <c:pt idx="39">
                        <c:v>-141</c:v>
                      </c:pt>
                      <c:pt idx="40">
                        <c:v>-140</c:v>
                      </c:pt>
                      <c:pt idx="41">
                        <c:v>-139</c:v>
                      </c:pt>
                      <c:pt idx="42">
                        <c:v>-138</c:v>
                      </c:pt>
                      <c:pt idx="43">
                        <c:v>-137</c:v>
                      </c:pt>
                      <c:pt idx="44">
                        <c:v>-136</c:v>
                      </c:pt>
                      <c:pt idx="45">
                        <c:v>-135</c:v>
                      </c:pt>
                      <c:pt idx="46">
                        <c:v>-134</c:v>
                      </c:pt>
                      <c:pt idx="47">
                        <c:v>-133</c:v>
                      </c:pt>
                      <c:pt idx="48">
                        <c:v>-132</c:v>
                      </c:pt>
                      <c:pt idx="49">
                        <c:v>-131</c:v>
                      </c:pt>
                      <c:pt idx="50">
                        <c:v>-130</c:v>
                      </c:pt>
                      <c:pt idx="51">
                        <c:v>-129</c:v>
                      </c:pt>
                      <c:pt idx="52">
                        <c:v>-128</c:v>
                      </c:pt>
                      <c:pt idx="53">
                        <c:v>-127</c:v>
                      </c:pt>
                      <c:pt idx="54">
                        <c:v>-126</c:v>
                      </c:pt>
                      <c:pt idx="55">
                        <c:v>-125</c:v>
                      </c:pt>
                      <c:pt idx="56">
                        <c:v>-124</c:v>
                      </c:pt>
                      <c:pt idx="57">
                        <c:v>-123</c:v>
                      </c:pt>
                      <c:pt idx="58">
                        <c:v>-122</c:v>
                      </c:pt>
                      <c:pt idx="59">
                        <c:v>-121</c:v>
                      </c:pt>
                      <c:pt idx="60">
                        <c:v>-120</c:v>
                      </c:pt>
                      <c:pt idx="61">
                        <c:v>-119</c:v>
                      </c:pt>
                      <c:pt idx="62">
                        <c:v>-118</c:v>
                      </c:pt>
                      <c:pt idx="63">
                        <c:v>-117</c:v>
                      </c:pt>
                      <c:pt idx="64">
                        <c:v>-116</c:v>
                      </c:pt>
                      <c:pt idx="65">
                        <c:v>-115</c:v>
                      </c:pt>
                      <c:pt idx="66">
                        <c:v>-114</c:v>
                      </c:pt>
                      <c:pt idx="67">
                        <c:v>-113</c:v>
                      </c:pt>
                      <c:pt idx="68">
                        <c:v>-112</c:v>
                      </c:pt>
                      <c:pt idx="69">
                        <c:v>-111</c:v>
                      </c:pt>
                      <c:pt idx="70">
                        <c:v>-110</c:v>
                      </c:pt>
                      <c:pt idx="71">
                        <c:v>-109</c:v>
                      </c:pt>
                      <c:pt idx="72">
                        <c:v>-108</c:v>
                      </c:pt>
                      <c:pt idx="73">
                        <c:v>-107</c:v>
                      </c:pt>
                      <c:pt idx="74">
                        <c:v>-106</c:v>
                      </c:pt>
                      <c:pt idx="75">
                        <c:v>-105</c:v>
                      </c:pt>
                      <c:pt idx="76">
                        <c:v>-104</c:v>
                      </c:pt>
                      <c:pt idx="77">
                        <c:v>-103</c:v>
                      </c:pt>
                      <c:pt idx="78">
                        <c:v>-102</c:v>
                      </c:pt>
                      <c:pt idx="79">
                        <c:v>-101</c:v>
                      </c:pt>
                      <c:pt idx="80">
                        <c:v>-100</c:v>
                      </c:pt>
                      <c:pt idx="81">
                        <c:v>-99</c:v>
                      </c:pt>
                      <c:pt idx="82">
                        <c:v>-98</c:v>
                      </c:pt>
                      <c:pt idx="83">
                        <c:v>-97</c:v>
                      </c:pt>
                      <c:pt idx="84">
                        <c:v>-96</c:v>
                      </c:pt>
                      <c:pt idx="85">
                        <c:v>-95</c:v>
                      </c:pt>
                      <c:pt idx="86">
                        <c:v>-94</c:v>
                      </c:pt>
                      <c:pt idx="87">
                        <c:v>-93</c:v>
                      </c:pt>
                      <c:pt idx="88">
                        <c:v>-92</c:v>
                      </c:pt>
                      <c:pt idx="89">
                        <c:v>-91</c:v>
                      </c:pt>
                      <c:pt idx="90">
                        <c:v>-90</c:v>
                      </c:pt>
                      <c:pt idx="91">
                        <c:v>-89</c:v>
                      </c:pt>
                      <c:pt idx="92">
                        <c:v>-88</c:v>
                      </c:pt>
                      <c:pt idx="93">
                        <c:v>-87</c:v>
                      </c:pt>
                      <c:pt idx="94">
                        <c:v>-86</c:v>
                      </c:pt>
                      <c:pt idx="95">
                        <c:v>-85</c:v>
                      </c:pt>
                      <c:pt idx="96">
                        <c:v>-84</c:v>
                      </c:pt>
                      <c:pt idx="97">
                        <c:v>-83</c:v>
                      </c:pt>
                      <c:pt idx="98">
                        <c:v>-82</c:v>
                      </c:pt>
                      <c:pt idx="99">
                        <c:v>-81</c:v>
                      </c:pt>
                      <c:pt idx="100">
                        <c:v>-80</c:v>
                      </c:pt>
                      <c:pt idx="101">
                        <c:v>-79</c:v>
                      </c:pt>
                      <c:pt idx="102">
                        <c:v>-78</c:v>
                      </c:pt>
                      <c:pt idx="103">
                        <c:v>-77</c:v>
                      </c:pt>
                      <c:pt idx="104">
                        <c:v>-76</c:v>
                      </c:pt>
                      <c:pt idx="105">
                        <c:v>-75</c:v>
                      </c:pt>
                      <c:pt idx="106">
                        <c:v>-74</c:v>
                      </c:pt>
                      <c:pt idx="107">
                        <c:v>-73</c:v>
                      </c:pt>
                      <c:pt idx="108">
                        <c:v>-72</c:v>
                      </c:pt>
                      <c:pt idx="109">
                        <c:v>-71</c:v>
                      </c:pt>
                      <c:pt idx="110">
                        <c:v>-70</c:v>
                      </c:pt>
                      <c:pt idx="111">
                        <c:v>-69</c:v>
                      </c:pt>
                      <c:pt idx="112">
                        <c:v>-68</c:v>
                      </c:pt>
                      <c:pt idx="113">
                        <c:v>-67</c:v>
                      </c:pt>
                      <c:pt idx="114">
                        <c:v>-66</c:v>
                      </c:pt>
                      <c:pt idx="115">
                        <c:v>-65</c:v>
                      </c:pt>
                      <c:pt idx="116">
                        <c:v>-64</c:v>
                      </c:pt>
                      <c:pt idx="117">
                        <c:v>-63</c:v>
                      </c:pt>
                      <c:pt idx="118">
                        <c:v>-62</c:v>
                      </c:pt>
                      <c:pt idx="119">
                        <c:v>-61</c:v>
                      </c:pt>
                      <c:pt idx="120">
                        <c:v>-60</c:v>
                      </c:pt>
                      <c:pt idx="121">
                        <c:v>-59</c:v>
                      </c:pt>
                      <c:pt idx="122">
                        <c:v>-58</c:v>
                      </c:pt>
                      <c:pt idx="123">
                        <c:v>-57</c:v>
                      </c:pt>
                      <c:pt idx="124">
                        <c:v>-56</c:v>
                      </c:pt>
                      <c:pt idx="125">
                        <c:v>-55</c:v>
                      </c:pt>
                      <c:pt idx="126">
                        <c:v>-54</c:v>
                      </c:pt>
                      <c:pt idx="127">
                        <c:v>-53</c:v>
                      </c:pt>
                      <c:pt idx="128">
                        <c:v>-52</c:v>
                      </c:pt>
                      <c:pt idx="129">
                        <c:v>-51</c:v>
                      </c:pt>
                      <c:pt idx="130">
                        <c:v>-50</c:v>
                      </c:pt>
                      <c:pt idx="131">
                        <c:v>-49</c:v>
                      </c:pt>
                      <c:pt idx="132">
                        <c:v>-48</c:v>
                      </c:pt>
                      <c:pt idx="133">
                        <c:v>-47</c:v>
                      </c:pt>
                      <c:pt idx="134">
                        <c:v>-46</c:v>
                      </c:pt>
                      <c:pt idx="135">
                        <c:v>-45</c:v>
                      </c:pt>
                      <c:pt idx="136">
                        <c:v>-44</c:v>
                      </c:pt>
                      <c:pt idx="137">
                        <c:v>-43</c:v>
                      </c:pt>
                      <c:pt idx="138">
                        <c:v>-42</c:v>
                      </c:pt>
                      <c:pt idx="139">
                        <c:v>-41</c:v>
                      </c:pt>
                      <c:pt idx="140">
                        <c:v>-40</c:v>
                      </c:pt>
                      <c:pt idx="141">
                        <c:v>-39</c:v>
                      </c:pt>
                      <c:pt idx="142">
                        <c:v>-38</c:v>
                      </c:pt>
                      <c:pt idx="143">
                        <c:v>-37</c:v>
                      </c:pt>
                      <c:pt idx="144">
                        <c:v>-36</c:v>
                      </c:pt>
                      <c:pt idx="145">
                        <c:v>-35</c:v>
                      </c:pt>
                      <c:pt idx="146">
                        <c:v>-34</c:v>
                      </c:pt>
                      <c:pt idx="147">
                        <c:v>-33</c:v>
                      </c:pt>
                      <c:pt idx="148">
                        <c:v>-32</c:v>
                      </c:pt>
                      <c:pt idx="149">
                        <c:v>-31</c:v>
                      </c:pt>
                      <c:pt idx="150">
                        <c:v>-30</c:v>
                      </c:pt>
                      <c:pt idx="151">
                        <c:v>-29</c:v>
                      </c:pt>
                      <c:pt idx="152">
                        <c:v>-28</c:v>
                      </c:pt>
                      <c:pt idx="153">
                        <c:v>-27</c:v>
                      </c:pt>
                      <c:pt idx="154">
                        <c:v>-26</c:v>
                      </c:pt>
                      <c:pt idx="155">
                        <c:v>-25</c:v>
                      </c:pt>
                      <c:pt idx="156">
                        <c:v>-24</c:v>
                      </c:pt>
                      <c:pt idx="157">
                        <c:v>-23</c:v>
                      </c:pt>
                      <c:pt idx="158">
                        <c:v>-22</c:v>
                      </c:pt>
                      <c:pt idx="159">
                        <c:v>-21</c:v>
                      </c:pt>
                      <c:pt idx="160">
                        <c:v>-20</c:v>
                      </c:pt>
                      <c:pt idx="161">
                        <c:v>-19</c:v>
                      </c:pt>
                      <c:pt idx="162">
                        <c:v>-18</c:v>
                      </c:pt>
                      <c:pt idx="163">
                        <c:v>-17</c:v>
                      </c:pt>
                      <c:pt idx="164">
                        <c:v>-16</c:v>
                      </c:pt>
                      <c:pt idx="165">
                        <c:v>-15</c:v>
                      </c:pt>
                      <c:pt idx="166">
                        <c:v>-14</c:v>
                      </c:pt>
                      <c:pt idx="167">
                        <c:v>-13</c:v>
                      </c:pt>
                      <c:pt idx="168">
                        <c:v>-12</c:v>
                      </c:pt>
                      <c:pt idx="169">
                        <c:v>-11</c:v>
                      </c:pt>
                      <c:pt idx="170">
                        <c:v>-10</c:v>
                      </c:pt>
                      <c:pt idx="171">
                        <c:v>-9</c:v>
                      </c:pt>
                      <c:pt idx="172">
                        <c:v>-8</c:v>
                      </c:pt>
                      <c:pt idx="173">
                        <c:v>-7</c:v>
                      </c:pt>
                      <c:pt idx="174">
                        <c:v>-6</c:v>
                      </c:pt>
                      <c:pt idx="175">
                        <c:v>-5</c:v>
                      </c:pt>
                      <c:pt idx="176">
                        <c:v>-4</c:v>
                      </c:pt>
                      <c:pt idx="177">
                        <c:v>-3</c:v>
                      </c:pt>
                      <c:pt idx="178">
                        <c:v>-2</c:v>
                      </c:pt>
                      <c:pt idx="179">
                        <c:v>-1</c:v>
                      </c:pt>
                      <c:pt idx="180">
                        <c:v>0</c:v>
                      </c:pt>
                      <c:pt idx="181">
                        <c:v>1</c:v>
                      </c:pt>
                      <c:pt idx="182">
                        <c:v>2</c:v>
                      </c:pt>
                      <c:pt idx="183">
                        <c:v>3</c:v>
                      </c:pt>
                      <c:pt idx="184">
                        <c:v>4</c:v>
                      </c:pt>
                      <c:pt idx="185">
                        <c:v>5</c:v>
                      </c:pt>
                      <c:pt idx="186">
                        <c:v>6</c:v>
                      </c:pt>
                      <c:pt idx="187">
                        <c:v>7</c:v>
                      </c:pt>
                      <c:pt idx="188">
                        <c:v>8</c:v>
                      </c:pt>
                      <c:pt idx="189">
                        <c:v>9</c:v>
                      </c:pt>
                      <c:pt idx="190">
                        <c:v>10</c:v>
                      </c:pt>
                      <c:pt idx="191">
                        <c:v>11</c:v>
                      </c:pt>
                      <c:pt idx="192">
                        <c:v>12</c:v>
                      </c:pt>
                      <c:pt idx="193">
                        <c:v>13</c:v>
                      </c:pt>
                      <c:pt idx="194">
                        <c:v>14</c:v>
                      </c:pt>
                      <c:pt idx="195">
                        <c:v>15</c:v>
                      </c:pt>
                      <c:pt idx="196">
                        <c:v>16</c:v>
                      </c:pt>
                      <c:pt idx="197">
                        <c:v>17</c:v>
                      </c:pt>
                      <c:pt idx="198">
                        <c:v>18</c:v>
                      </c:pt>
                      <c:pt idx="199">
                        <c:v>19</c:v>
                      </c:pt>
                      <c:pt idx="200">
                        <c:v>20</c:v>
                      </c:pt>
                      <c:pt idx="201">
                        <c:v>21</c:v>
                      </c:pt>
                      <c:pt idx="202">
                        <c:v>22</c:v>
                      </c:pt>
                      <c:pt idx="203">
                        <c:v>23</c:v>
                      </c:pt>
                      <c:pt idx="204">
                        <c:v>24</c:v>
                      </c:pt>
                      <c:pt idx="205">
                        <c:v>25</c:v>
                      </c:pt>
                      <c:pt idx="206">
                        <c:v>26</c:v>
                      </c:pt>
                      <c:pt idx="207">
                        <c:v>27</c:v>
                      </c:pt>
                      <c:pt idx="208">
                        <c:v>28</c:v>
                      </c:pt>
                      <c:pt idx="209">
                        <c:v>29</c:v>
                      </c:pt>
                      <c:pt idx="210">
                        <c:v>30</c:v>
                      </c:pt>
                      <c:pt idx="211">
                        <c:v>31</c:v>
                      </c:pt>
                      <c:pt idx="212">
                        <c:v>32</c:v>
                      </c:pt>
                      <c:pt idx="213">
                        <c:v>33</c:v>
                      </c:pt>
                      <c:pt idx="214">
                        <c:v>34</c:v>
                      </c:pt>
                      <c:pt idx="215">
                        <c:v>35</c:v>
                      </c:pt>
                      <c:pt idx="216">
                        <c:v>36</c:v>
                      </c:pt>
                      <c:pt idx="217">
                        <c:v>37</c:v>
                      </c:pt>
                      <c:pt idx="218">
                        <c:v>38</c:v>
                      </c:pt>
                      <c:pt idx="219">
                        <c:v>39</c:v>
                      </c:pt>
                      <c:pt idx="220">
                        <c:v>40</c:v>
                      </c:pt>
                      <c:pt idx="221">
                        <c:v>41</c:v>
                      </c:pt>
                      <c:pt idx="222">
                        <c:v>42</c:v>
                      </c:pt>
                      <c:pt idx="223">
                        <c:v>43</c:v>
                      </c:pt>
                      <c:pt idx="224">
                        <c:v>44</c:v>
                      </c:pt>
                      <c:pt idx="225">
                        <c:v>45</c:v>
                      </c:pt>
                      <c:pt idx="226">
                        <c:v>46</c:v>
                      </c:pt>
                      <c:pt idx="227">
                        <c:v>47</c:v>
                      </c:pt>
                      <c:pt idx="228">
                        <c:v>48</c:v>
                      </c:pt>
                      <c:pt idx="229">
                        <c:v>49</c:v>
                      </c:pt>
                      <c:pt idx="230">
                        <c:v>50</c:v>
                      </c:pt>
                      <c:pt idx="231">
                        <c:v>51</c:v>
                      </c:pt>
                      <c:pt idx="232">
                        <c:v>52</c:v>
                      </c:pt>
                      <c:pt idx="233">
                        <c:v>53</c:v>
                      </c:pt>
                      <c:pt idx="234">
                        <c:v>54</c:v>
                      </c:pt>
                      <c:pt idx="235">
                        <c:v>55</c:v>
                      </c:pt>
                      <c:pt idx="236">
                        <c:v>56</c:v>
                      </c:pt>
                      <c:pt idx="237">
                        <c:v>57</c:v>
                      </c:pt>
                      <c:pt idx="238">
                        <c:v>58</c:v>
                      </c:pt>
                      <c:pt idx="239">
                        <c:v>59</c:v>
                      </c:pt>
                      <c:pt idx="240">
                        <c:v>60</c:v>
                      </c:pt>
                      <c:pt idx="241">
                        <c:v>61</c:v>
                      </c:pt>
                      <c:pt idx="242">
                        <c:v>62</c:v>
                      </c:pt>
                      <c:pt idx="243">
                        <c:v>63</c:v>
                      </c:pt>
                      <c:pt idx="244">
                        <c:v>64</c:v>
                      </c:pt>
                      <c:pt idx="245">
                        <c:v>65</c:v>
                      </c:pt>
                      <c:pt idx="246">
                        <c:v>66</c:v>
                      </c:pt>
                      <c:pt idx="247">
                        <c:v>67</c:v>
                      </c:pt>
                      <c:pt idx="248">
                        <c:v>68</c:v>
                      </c:pt>
                      <c:pt idx="249">
                        <c:v>69</c:v>
                      </c:pt>
                      <c:pt idx="250">
                        <c:v>70</c:v>
                      </c:pt>
                      <c:pt idx="251">
                        <c:v>71</c:v>
                      </c:pt>
                      <c:pt idx="252">
                        <c:v>72</c:v>
                      </c:pt>
                      <c:pt idx="253">
                        <c:v>73</c:v>
                      </c:pt>
                      <c:pt idx="254">
                        <c:v>74</c:v>
                      </c:pt>
                      <c:pt idx="255">
                        <c:v>75</c:v>
                      </c:pt>
                      <c:pt idx="256">
                        <c:v>76</c:v>
                      </c:pt>
                      <c:pt idx="257">
                        <c:v>77</c:v>
                      </c:pt>
                      <c:pt idx="258">
                        <c:v>78</c:v>
                      </c:pt>
                      <c:pt idx="259">
                        <c:v>79</c:v>
                      </c:pt>
                      <c:pt idx="260">
                        <c:v>80</c:v>
                      </c:pt>
                      <c:pt idx="261">
                        <c:v>81</c:v>
                      </c:pt>
                      <c:pt idx="262">
                        <c:v>82</c:v>
                      </c:pt>
                      <c:pt idx="263">
                        <c:v>83</c:v>
                      </c:pt>
                      <c:pt idx="264">
                        <c:v>84</c:v>
                      </c:pt>
                      <c:pt idx="265">
                        <c:v>85</c:v>
                      </c:pt>
                      <c:pt idx="266">
                        <c:v>86</c:v>
                      </c:pt>
                      <c:pt idx="267">
                        <c:v>87</c:v>
                      </c:pt>
                      <c:pt idx="268">
                        <c:v>88</c:v>
                      </c:pt>
                      <c:pt idx="269">
                        <c:v>89</c:v>
                      </c:pt>
                      <c:pt idx="270">
                        <c:v>90</c:v>
                      </c:pt>
                      <c:pt idx="271">
                        <c:v>91</c:v>
                      </c:pt>
                      <c:pt idx="272">
                        <c:v>92</c:v>
                      </c:pt>
                      <c:pt idx="273">
                        <c:v>93</c:v>
                      </c:pt>
                      <c:pt idx="274">
                        <c:v>94</c:v>
                      </c:pt>
                      <c:pt idx="275">
                        <c:v>95</c:v>
                      </c:pt>
                      <c:pt idx="276">
                        <c:v>96</c:v>
                      </c:pt>
                      <c:pt idx="277">
                        <c:v>97</c:v>
                      </c:pt>
                      <c:pt idx="278">
                        <c:v>98</c:v>
                      </c:pt>
                      <c:pt idx="279">
                        <c:v>99</c:v>
                      </c:pt>
                      <c:pt idx="280">
                        <c:v>100</c:v>
                      </c:pt>
                      <c:pt idx="281">
                        <c:v>101</c:v>
                      </c:pt>
                      <c:pt idx="282">
                        <c:v>102</c:v>
                      </c:pt>
                      <c:pt idx="283">
                        <c:v>103</c:v>
                      </c:pt>
                      <c:pt idx="284">
                        <c:v>104</c:v>
                      </c:pt>
                      <c:pt idx="285">
                        <c:v>105</c:v>
                      </c:pt>
                      <c:pt idx="286">
                        <c:v>106</c:v>
                      </c:pt>
                      <c:pt idx="287">
                        <c:v>107</c:v>
                      </c:pt>
                      <c:pt idx="288">
                        <c:v>108</c:v>
                      </c:pt>
                      <c:pt idx="289">
                        <c:v>109</c:v>
                      </c:pt>
                      <c:pt idx="290">
                        <c:v>110</c:v>
                      </c:pt>
                      <c:pt idx="291">
                        <c:v>111</c:v>
                      </c:pt>
                      <c:pt idx="292">
                        <c:v>112</c:v>
                      </c:pt>
                      <c:pt idx="293">
                        <c:v>113</c:v>
                      </c:pt>
                      <c:pt idx="294">
                        <c:v>114</c:v>
                      </c:pt>
                      <c:pt idx="295">
                        <c:v>115</c:v>
                      </c:pt>
                      <c:pt idx="296">
                        <c:v>116</c:v>
                      </c:pt>
                      <c:pt idx="297">
                        <c:v>117</c:v>
                      </c:pt>
                      <c:pt idx="298">
                        <c:v>118</c:v>
                      </c:pt>
                      <c:pt idx="299">
                        <c:v>119</c:v>
                      </c:pt>
                      <c:pt idx="300">
                        <c:v>120</c:v>
                      </c:pt>
                      <c:pt idx="301">
                        <c:v>121</c:v>
                      </c:pt>
                      <c:pt idx="302">
                        <c:v>122</c:v>
                      </c:pt>
                      <c:pt idx="303">
                        <c:v>123</c:v>
                      </c:pt>
                      <c:pt idx="304">
                        <c:v>124</c:v>
                      </c:pt>
                      <c:pt idx="305">
                        <c:v>125</c:v>
                      </c:pt>
                      <c:pt idx="306">
                        <c:v>126</c:v>
                      </c:pt>
                      <c:pt idx="307">
                        <c:v>127</c:v>
                      </c:pt>
                      <c:pt idx="308">
                        <c:v>128</c:v>
                      </c:pt>
                      <c:pt idx="309">
                        <c:v>129</c:v>
                      </c:pt>
                      <c:pt idx="310">
                        <c:v>130</c:v>
                      </c:pt>
                      <c:pt idx="311">
                        <c:v>131</c:v>
                      </c:pt>
                      <c:pt idx="312">
                        <c:v>132</c:v>
                      </c:pt>
                      <c:pt idx="313">
                        <c:v>133</c:v>
                      </c:pt>
                      <c:pt idx="314">
                        <c:v>134</c:v>
                      </c:pt>
                      <c:pt idx="315">
                        <c:v>135</c:v>
                      </c:pt>
                      <c:pt idx="316">
                        <c:v>136</c:v>
                      </c:pt>
                      <c:pt idx="317">
                        <c:v>137</c:v>
                      </c:pt>
                      <c:pt idx="318">
                        <c:v>138</c:v>
                      </c:pt>
                      <c:pt idx="319">
                        <c:v>139</c:v>
                      </c:pt>
                      <c:pt idx="320">
                        <c:v>140</c:v>
                      </c:pt>
                      <c:pt idx="321">
                        <c:v>141</c:v>
                      </c:pt>
                      <c:pt idx="322">
                        <c:v>142</c:v>
                      </c:pt>
                      <c:pt idx="323">
                        <c:v>143</c:v>
                      </c:pt>
                      <c:pt idx="324">
                        <c:v>144</c:v>
                      </c:pt>
                      <c:pt idx="325">
                        <c:v>145</c:v>
                      </c:pt>
                      <c:pt idx="326">
                        <c:v>146</c:v>
                      </c:pt>
                      <c:pt idx="327">
                        <c:v>147</c:v>
                      </c:pt>
                      <c:pt idx="328">
                        <c:v>148</c:v>
                      </c:pt>
                      <c:pt idx="329">
                        <c:v>149</c:v>
                      </c:pt>
                      <c:pt idx="330">
                        <c:v>150</c:v>
                      </c:pt>
                      <c:pt idx="331">
                        <c:v>151</c:v>
                      </c:pt>
                      <c:pt idx="332">
                        <c:v>152</c:v>
                      </c:pt>
                      <c:pt idx="333">
                        <c:v>153</c:v>
                      </c:pt>
                      <c:pt idx="334">
                        <c:v>154</c:v>
                      </c:pt>
                      <c:pt idx="335">
                        <c:v>155</c:v>
                      </c:pt>
                      <c:pt idx="336">
                        <c:v>156</c:v>
                      </c:pt>
                      <c:pt idx="337">
                        <c:v>157</c:v>
                      </c:pt>
                      <c:pt idx="338">
                        <c:v>158</c:v>
                      </c:pt>
                      <c:pt idx="339">
                        <c:v>159</c:v>
                      </c:pt>
                      <c:pt idx="340">
                        <c:v>160</c:v>
                      </c:pt>
                      <c:pt idx="341">
                        <c:v>161</c:v>
                      </c:pt>
                      <c:pt idx="342">
                        <c:v>162</c:v>
                      </c:pt>
                      <c:pt idx="343">
                        <c:v>163</c:v>
                      </c:pt>
                      <c:pt idx="344">
                        <c:v>164</c:v>
                      </c:pt>
                      <c:pt idx="345">
                        <c:v>165</c:v>
                      </c:pt>
                      <c:pt idx="346">
                        <c:v>166</c:v>
                      </c:pt>
                      <c:pt idx="347">
                        <c:v>167</c:v>
                      </c:pt>
                      <c:pt idx="348">
                        <c:v>168</c:v>
                      </c:pt>
                      <c:pt idx="349">
                        <c:v>169</c:v>
                      </c:pt>
                      <c:pt idx="350">
                        <c:v>170</c:v>
                      </c:pt>
                      <c:pt idx="351">
                        <c:v>171</c:v>
                      </c:pt>
                      <c:pt idx="352">
                        <c:v>172</c:v>
                      </c:pt>
                      <c:pt idx="353">
                        <c:v>173</c:v>
                      </c:pt>
                      <c:pt idx="354">
                        <c:v>174</c:v>
                      </c:pt>
                      <c:pt idx="355">
                        <c:v>175</c:v>
                      </c:pt>
                      <c:pt idx="356">
                        <c:v>176</c:v>
                      </c:pt>
                      <c:pt idx="357">
                        <c:v>177</c:v>
                      </c:pt>
                      <c:pt idx="358">
                        <c:v>178</c:v>
                      </c:pt>
                      <c:pt idx="359">
                        <c:v>179</c:v>
                      </c:pt>
                      <c:pt idx="360">
                        <c:v>180</c:v>
                      </c:pt>
                    </c:numCache>
                  </c:numRef>
                </c:xVal>
                <c:yVal>
                  <c:numRef>
                    <c:extLst xmlns:c15="http://schemas.microsoft.com/office/drawing/2012/chart">
                      <c:ext xmlns:c15="http://schemas.microsoft.com/office/drawing/2012/chart" uri="{02D57815-91ED-43cb-92C2-25804820EDAC}">
                        <c15:formulaRef>
                          <c15:sqref>'Polytropic Index Model'!$AD$4:$AD$364</c15:sqref>
                        </c15:formulaRef>
                      </c:ext>
                    </c:extLst>
                    <c:numCache>
                      <c:formatCode>0.000</c:formatCode>
                      <c:ptCount val="361"/>
                      <c:pt idx="0">
                        <c:v>1.3336335644274429</c:v>
                      </c:pt>
                      <c:pt idx="1">
                        <c:v>1.3334398986852718</c:v>
                      </c:pt>
                      <c:pt idx="2">
                        <c:v>1.3332940703393139</c:v>
                      </c:pt>
                      <c:pt idx="3">
                        <c:v>1.3330945600728714</c:v>
                      </c:pt>
                      <c:pt idx="4">
                        <c:v>1.3327584219091801</c:v>
                      </c:pt>
                      <c:pt idx="5">
                        <c:v>1.3326410790782226</c:v>
                      </c:pt>
                      <c:pt idx="6">
                        <c:v>1.3324619550089631</c:v>
                      </c:pt>
                      <c:pt idx="7">
                        <c:v>1.3323373730170456</c:v>
                      </c:pt>
                      <c:pt idx="8">
                        <c:v>1.332181610359167</c:v>
                      </c:pt>
                      <c:pt idx="9">
                        <c:v>1.3320215000862898</c:v>
                      </c:pt>
                      <c:pt idx="10">
                        <c:v>1.3319297713737603</c:v>
                      </c:pt>
                      <c:pt idx="11">
                        <c:v>1.331752875782036</c:v>
                      </c:pt>
                      <c:pt idx="12">
                        <c:v>1.3315636626983693</c:v>
                      </c:pt>
                      <c:pt idx="13">
                        <c:v>1.3314410580615985</c:v>
                      </c:pt>
                      <c:pt idx="14">
                        <c:v>1.3313766980463162</c:v>
                      </c:pt>
                      <c:pt idx="15">
                        <c:v>1.3313201623327213</c:v>
                      </c:pt>
                      <c:pt idx="16">
                        <c:v>1.3312093634508588</c:v>
                      </c:pt>
                      <c:pt idx="17">
                        <c:v>1.331216946214365</c:v>
                      </c:pt>
                      <c:pt idx="18">
                        <c:v>1.3311222034949461</c:v>
                      </c:pt>
                      <c:pt idx="19">
                        <c:v>1.3310837375144635</c:v>
                      </c:pt>
                      <c:pt idx="20">
                        <c:v>1.3311132065409097</c:v>
                      </c:pt>
                      <c:pt idx="21">
                        <c:v>1.3310509923880756</c:v>
                      </c:pt>
                      <c:pt idx="22">
                        <c:v>1.3309951971259617</c:v>
                      </c:pt>
                      <c:pt idx="23">
                        <c:v>1.3309378596739632</c:v>
                      </c:pt>
                      <c:pt idx="24">
                        <c:v>1.3309483730388396</c:v>
                      </c:pt>
                      <c:pt idx="25">
                        <c:v>1.3309158725670909</c:v>
                      </c:pt>
                      <c:pt idx="26">
                        <c:v>1.330980566390914</c:v>
                      </c:pt>
                      <c:pt idx="27">
                        <c:v>1.3310534345005811</c:v>
                      </c:pt>
                      <c:pt idx="28">
                        <c:v>1.3311816030038965</c:v>
                      </c:pt>
                      <c:pt idx="29">
                        <c:v>1.3312297504879647</c:v>
                      </c:pt>
                      <c:pt idx="30">
                        <c:v>1.3312376196353735</c:v>
                      </c:pt>
                      <c:pt idx="31">
                        <c:v>1.3313029136409711</c:v>
                      </c:pt>
                      <c:pt idx="32">
                        <c:v>1.3313166735445883</c:v>
                      </c:pt>
                      <c:pt idx="33">
                        <c:v>1.3313394115763368</c:v>
                      </c:pt>
                      <c:pt idx="34">
                        <c:v>1.3313037618109431</c:v>
                      </c:pt>
                      <c:pt idx="35">
                        <c:v>1.3313429155237104</c:v>
                      </c:pt>
                      <c:pt idx="36">
                        <c:v>1.3313051344804157</c:v>
                      </c:pt>
                      <c:pt idx="37">
                        <c:v>1.3312390843724087</c:v>
                      </c:pt>
                      <c:pt idx="38">
                        <c:v>1.3311263056664018</c:v>
                      </c:pt>
                      <c:pt idx="39">
                        <c:v>1.3311641914011791</c:v>
                      </c:pt>
                      <c:pt idx="40">
                        <c:v>1.3310799509644149</c:v>
                      </c:pt>
                      <c:pt idx="41">
                        <c:v>1.3310347850733359</c:v>
                      </c:pt>
                      <c:pt idx="42">
                        <c:v>1.3309724089939325</c:v>
                      </c:pt>
                      <c:pt idx="43">
                        <c:v>1.3310028647254164</c:v>
                      </c:pt>
                      <c:pt idx="44">
                        <c:v>1.3309605172461092</c:v>
                      </c:pt>
                      <c:pt idx="45">
                        <c:v>1.3309295578846281</c:v>
                      </c:pt>
                      <c:pt idx="46">
                        <c:v>1.3308550858663317</c:v>
                      </c:pt>
                      <c:pt idx="47">
                        <c:v>1.3307998374344387</c:v>
                      </c:pt>
                      <c:pt idx="48">
                        <c:v>1.3308385050574056</c:v>
                      </c:pt>
                      <c:pt idx="49">
                        <c:v>1.3308525416956338</c:v>
                      </c:pt>
                      <c:pt idx="50">
                        <c:v>1.3308135642627648</c:v>
                      </c:pt>
                      <c:pt idx="51">
                        <c:v>1.3307248182289075</c:v>
                      </c:pt>
                      <c:pt idx="52">
                        <c:v>1.3307296682544325</c:v>
                      </c:pt>
                      <c:pt idx="53">
                        <c:v>1.3306569008829296</c:v>
                      </c:pt>
                      <c:pt idx="54">
                        <c:v>1.3307299006148658</c:v>
                      </c:pt>
                      <c:pt idx="55">
                        <c:v>1.3305078153801457</c:v>
                      </c:pt>
                      <c:pt idx="56">
                        <c:v>1.3303109464821656</c:v>
                      </c:pt>
                      <c:pt idx="57">
                        <c:v>1.3302254889250653</c:v>
                      </c:pt>
                      <c:pt idx="58">
                        <c:v>1.3301362914883894</c:v>
                      </c:pt>
                      <c:pt idx="59">
                        <c:v>1.3300630953686727</c:v>
                      </c:pt>
                      <c:pt idx="60">
                        <c:v>1.3285563022098443</c:v>
                      </c:pt>
                      <c:pt idx="61">
                        <c:v>1.3286382611302863</c:v>
                      </c:pt>
                      <c:pt idx="62">
                        <c:v>1.3293855967731205</c:v>
                      </c:pt>
                      <c:pt idx="63">
                        <c:v>1.3296973833060317</c:v>
                      </c:pt>
                      <c:pt idx="64">
                        <c:v>1.328400121244866</c:v>
                      </c:pt>
                      <c:pt idx="65">
                        <c:v>1.3288291404171715</c:v>
                      </c:pt>
                      <c:pt idx="66">
                        <c:v>1.3288402431584259</c:v>
                      </c:pt>
                      <c:pt idx="67">
                        <c:v>1.3284036235825283</c:v>
                      </c:pt>
                      <c:pt idx="68">
                        <c:v>1.3281807245942789</c:v>
                      </c:pt>
                      <c:pt idx="69">
                        <c:v>1.3277509277922821</c:v>
                      </c:pt>
                      <c:pt idx="70">
                        <c:v>1.3277216901103457</c:v>
                      </c:pt>
                      <c:pt idx="71">
                        <c:v>1.3271563813970251</c:v>
                      </c:pt>
                      <c:pt idx="72">
                        <c:v>1.3271005237950673</c:v>
                      </c:pt>
                      <c:pt idx="73">
                        <c:v>1.3268457144970602</c:v>
                      </c:pt>
                      <c:pt idx="74">
                        <c:v>1.3265006598435325</c:v>
                      </c:pt>
                      <c:pt idx="75">
                        <c:v>1.3264665457539508</c:v>
                      </c:pt>
                      <c:pt idx="76">
                        <c:v>1.3265641331274225</c:v>
                      </c:pt>
                      <c:pt idx="77">
                        <c:v>1.3263809918774876</c:v>
                      </c:pt>
                      <c:pt idx="78">
                        <c:v>1.3258145255233702</c:v>
                      </c:pt>
                      <c:pt idx="79">
                        <c:v>1.3255033109499266</c:v>
                      </c:pt>
                      <c:pt idx="80">
                        <c:v>1.3250865487441559</c:v>
                      </c:pt>
                      <c:pt idx="81">
                        <c:v>1.3246690053952173</c:v>
                      </c:pt>
                      <c:pt idx="82">
                        <c:v>1.3242150992405362</c:v>
                      </c:pt>
                      <c:pt idx="83">
                        <c:v>1.3239940186622148</c:v>
                      </c:pt>
                      <c:pt idx="84">
                        <c:v>1.323708773864716</c:v>
                      </c:pt>
                      <c:pt idx="85">
                        <c:v>1.3234553160895604</c:v>
                      </c:pt>
                      <c:pt idx="86">
                        <c:v>1.3231067383486936</c:v>
                      </c:pt>
                      <c:pt idx="87">
                        <c:v>1.3227906086851025</c:v>
                      </c:pt>
                      <c:pt idx="88">
                        <c:v>1.3224848040775197</c:v>
                      </c:pt>
                      <c:pt idx="89">
                        <c:v>1.3221562686364883</c:v>
                      </c:pt>
                      <c:pt idx="90">
                        <c:v>1.3217089470945242</c:v>
                      </c:pt>
                      <c:pt idx="91">
                        <c:v>1.3213134035681238</c:v>
                      </c:pt>
                      <c:pt idx="92">
                        <c:v>1.3210117785850957</c:v>
                      </c:pt>
                      <c:pt idx="93">
                        <c:v>1.3206362580869468</c:v>
                      </c:pt>
                      <c:pt idx="94">
                        <c:v>1.3202789550592446</c:v>
                      </c:pt>
                      <c:pt idx="95">
                        <c:v>1.320072383452831</c:v>
                      </c:pt>
                      <c:pt idx="96">
                        <c:v>1.3199026770415361</c:v>
                      </c:pt>
                      <c:pt idx="97">
                        <c:v>1.3195891651397973</c:v>
                      </c:pt>
                      <c:pt idx="98">
                        <c:v>1.3192715070847261</c:v>
                      </c:pt>
                      <c:pt idx="99">
                        <c:v>1.3189467321043036</c:v>
                      </c:pt>
                      <c:pt idx="100">
                        <c:v>1.3184606744682816</c:v>
                      </c:pt>
                      <c:pt idx="101">
                        <c:v>1.3179572901307766</c:v>
                      </c:pt>
                      <c:pt idx="102">
                        <c:v>1.317460692826933</c:v>
                      </c:pt>
                      <c:pt idx="103">
                        <c:v>1.3170242898487052</c:v>
                      </c:pt>
                      <c:pt idx="104">
                        <c:v>1.3168035892956329</c:v>
                      </c:pt>
                      <c:pt idx="105">
                        <c:v>1.316704647079306</c:v>
                      </c:pt>
                      <c:pt idx="106">
                        <c:v>1.3166086047513419</c:v>
                      </c:pt>
                      <c:pt idx="107">
                        <c:v>1.3163321517246491</c:v>
                      </c:pt>
                      <c:pt idx="108">
                        <c:v>1.3157374925678202</c:v>
                      </c:pt>
                      <c:pt idx="109">
                        <c:v>1.3153867225150715</c:v>
                      </c:pt>
                      <c:pt idx="110">
                        <c:v>1.3147130851247213</c:v>
                      </c:pt>
                      <c:pt idx="111">
                        <c:v>1.3142149608047209</c:v>
                      </c:pt>
                      <c:pt idx="112">
                        <c:v>1.3139399900414299</c:v>
                      </c:pt>
                      <c:pt idx="113">
                        <c:v>1.3136762717434594</c:v>
                      </c:pt>
                      <c:pt idx="114">
                        <c:v>1.3133527192646526</c:v>
                      </c:pt>
                      <c:pt idx="115">
                        <c:v>1.3129586130637954</c:v>
                      </c:pt>
                      <c:pt idx="116">
                        <c:v>1.3123321493455677</c:v>
                      </c:pt>
                      <c:pt idx="117">
                        <c:v>1.3115857676301896</c:v>
                      </c:pt>
                      <c:pt idx="118">
                        <c:v>1.3110047182789168</c:v>
                      </c:pt>
                      <c:pt idx="119">
                        <c:v>1.3105085432960619</c:v>
                      </c:pt>
                      <c:pt idx="120">
                        <c:v>1.3100534353544764</c:v>
                      </c:pt>
                      <c:pt idx="121">
                        <c:v>1.3096533308501066</c:v>
                      </c:pt>
                      <c:pt idx="122">
                        <c:v>1.3090443308933946</c:v>
                      </c:pt>
                      <c:pt idx="123">
                        <c:v>1.308205196670849</c:v>
                      </c:pt>
                      <c:pt idx="124">
                        <c:v>1.3073694628965005</c:v>
                      </c:pt>
                      <c:pt idx="125">
                        <c:v>1.3067925251988768</c:v>
                      </c:pt>
                      <c:pt idx="126">
                        <c:v>1.3063249882867123</c:v>
                      </c:pt>
                      <c:pt idx="127">
                        <c:v>1.3057125193788888</c:v>
                      </c:pt>
                      <c:pt idx="128">
                        <c:v>1.3048591337915305</c:v>
                      </c:pt>
                      <c:pt idx="129">
                        <c:v>1.3039952035740314</c:v>
                      </c:pt>
                      <c:pt idx="130">
                        <c:v>1.3032068020554137</c:v>
                      </c:pt>
                      <c:pt idx="131">
                        <c:v>1.3025190137770535</c:v>
                      </c:pt>
                      <c:pt idx="132">
                        <c:v>1.3018568742410597</c:v>
                      </c:pt>
                      <c:pt idx="133">
                        <c:v>1.301142837484621</c:v>
                      </c:pt>
                      <c:pt idx="134">
                        <c:v>1.3004260624383224</c:v>
                      </c:pt>
                      <c:pt idx="135">
                        <c:v>1.2995545612210713</c:v>
                      </c:pt>
                      <c:pt idx="136">
                        <c:v>1.2987427057359966</c:v>
                      </c:pt>
                      <c:pt idx="137">
                        <c:v>1.2982062556500262</c:v>
                      </c:pt>
                      <c:pt idx="138">
                        <c:v>1.297776221352295</c:v>
                      </c:pt>
                      <c:pt idx="139">
                        <c:v>1.2970164952762504</c:v>
                      </c:pt>
                      <c:pt idx="140">
                        <c:v>1.2960200368956032</c:v>
                      </c:pt>
                      <c:pt idx="141">
                        <c:v>1.2952141049078132</c:v>
                      </c:pt>
                      <c:pt idx="142">
                        <c:v>1.2946374154576903</c:v>
                      </c:pt>
                      <c:pt idx="143">
                        <c:v>1.2941170524564791</c:v>
                      </c:pt>
                      <c:pt idx="144">
                        <c:v>1.2934580095888772</c:v>
                      </c:pt>
                      <c:pt idx="145">
                        <c:v>1.2924219695118653</c:v>
                      </c:pt>
                      <c:pt idx="146">
                        <c:v>1.2915597054381676</c:v>
                      </c:pt>
                      <c:pt idx="147">
                        <c:v>1.290786380274987</c:v>
                      </c:pt>
                      <c:pt idx="148">
                        <c:v>1.2902927696776556</c:v>
                      </c:pt>
                      <c:pt idx="149">
                        <c:v>1.2897079833552256</c:v>
                      </c:pt>
                      <c:pt idx="150">
                        <c:v>1.288804088769069</c:v>
                      </c:pt>
                      <c:pt idx="151">
                        <c:v>1.2879866701897953</c:v>
                      </c:pt>
                      <c:pt idx="152">
                        <c:v>1.2873392172436384</c:v>
                      </c:pt>
                      <c:pt idx="153">
                        <c:v>1.2867613256997521</c:v>
                      </c:pt>
                      <c:pt idx="154">
                        <c:v>1.2862890255054507</c:v>
                      </c:pt>
                      <c:pt idx="155">
                        <c:v>1.2855524429646097</c:v>
                      </c:pt>
                      <c:pt idx="156">
                        <c:v>1.2847202921174949</c:v>
                      </c:pt>
                      <c:pt idx="157">
                        <c:v>1.2841209503769502</c:v>
                      </c:pt>
                      <c:pt idx="158">
                        <c:v>1.283667255815738</c:v>
                      </c:pt>
                      <c:pt idx="159">
                        <c:v>1.2831751791894099</c:v>
                      </c:pt>
                      <c:pt idx="160">
                        <c:v>1.2824115553906761</c:v>
                      </c:pt>
                      <c:pt idx="161">
                        <c:v>1.2817130273112585</c:v>
                      </c:pt>
                      <c:pt idx="162">
                        <c:v>1.2812284731308445</c:v>
                      </c:pt>
                      <c:pt idx="163">
                        <c:v>1.2809239829529471</c:v>
                      </c:pt>
                      <c:pt idx="164">
                        <c:v>1.2804579146028772</c:v>
                      </c:pt>
                      <c:pt idx="165">
                        <c:v>1.2797665566945864</c:v>
                      </c:pt>
                      <c:pt idx="166">
                        <c:v>1.2792776237820651</c:v>
                      </c:pt>
                      <c:pt idx="167">
                        <c:v>1.2790294323840403</c:v>
                      </c:pt>
                      <c:pt idx="168">
                        <c:v>1.2787695501554792</c:v>
                      </c:pt>
                      <c:pt idx="169">
                        <c:v>1.2783642998476941</c:v>
                      </c:pt>
                      <c:pt idx="170">
                        <c:v>1.2778223254120709</c:v>
                      </c:pt>
                      <c:pt idx="171">
                        <c:v>1.2775538826834416</c:v>
                      </c:pt>
                      <c:pt idx="172">
                        <c:v>1.277455780158955</c:v>
                      </c:pt>
                      <c:pt idx="173">
                        <c:v>1.2771628995666267</c:v>
                      </c:pt>
                      <c:pt idx="174">
                        <c:v>1.276807558971865</c:v>
                      </c:pt>
                      <c:pt idx="175">
                        <c:v>1.276532836564146</c:v>
                      </c:pt>
                      <c:pt idx="176">
                        <c:v>1.2766645373765455</c:v>
                      </c:pt>
                      <c:pt idx="177">
                        <c:v>1.2764872446826483</c:v>
                      </c:pt>
                      <c:pt idx="178">
                        <c:v>1.2763614585621388</c:v>
                      </c:pt>
                      <c:pt idx="179">
                        <c:v>1.2762597246338896</c:v>
                      </c:pt>
                      <c:pt idx="180">
                        <c:v>1.2762398495897869</c:v>
                      </c:pt>
                      <c:pt idx="181">
                        <c:v>1.2762004203480055</c:v>
                      </c:pt>
                      <c:pt idx="182">
                        <c:v>1.276118459007634</c:v>
                      </c:pt>
                      <c:pt idx="183">
                        <c:v>1.2756712879371883</c:v>
                      </c:pt>
                      <c:pt idx="184">
                        <c:v>1.2754193980220163</c:v>
                      </c:pt>
                      <c:pt idx="185">
                        <c:v>1.2751145395802963</c:v>
                      </c:pt>
                      <c:pt idx="186">
                        <c:v>1.2746961670656867</c:v>
                      </c:pt>
                      <c:pt idx="187">
                        <c:v>1.2741311562740525</c:v>
                      </c:pt>
                      <c:pt idx="188">
                        <c:v>1.2734924347923355</c:v>
                      </c:pt>
                      <c:pt idx="189">
                        <c:v>1.2727474239563552</c:v>
                      </c:pt>
                      <c:pt idx="190">
                        <c:v>1.2718677394194526</c:v>
                      </c:pt>
                      <c:pt idx="191">
                        <c:v>1.2708696048182104</c:v>
                      </c:pt>
                      <c:pt idx="192">
                        <c:v>1.2697839602867853</c:v>
                      </c:pt>
                      <c:pt idx="193">
                        <c:v>1.2686572347540506</c:v>
                      </c:pt>
                      <c:pt idx="194">
                        <c:v>1.267442879669046</c:v>
                      </c:pt>
                      <c:pt idx="195">
                        <c:v>1.266169168100665</c:v>
                      </c:pt>
                      <c:pt idx="196">
                        <c:v>1.264918071870379</c:v>
                      </c:pt>
                      <c:pt idx="197">
                        <c:v>1.2636652067835858</c:v>
                      </c:pt>
                      <c:pt idx="198">
                        <c:v>1.2624674367277013</c:v>
                      </c:pt>
                      <c:pt idx="199">
                        <c:v>1.2613104659833958</c:v>
                      </c:pt>
                      <c:pt idx="200">
                        <c:v>1.2602226492075503</c:v>
                      </c:pt>
                      <c:pt idx="201">
                        <c:v>1.2592040197560115</c:v>
                      </c:pt>
                      <c:pt idx="202">
                        <c:v>1.2582437114624598</c:v>
                      </c:pt>
                      <c:pt idx="203">
                        <c:v>1.257340739148304</c:v>
                      </c:pt>
                      <c:pt idx="204">
                        <c:v>1.2565396815103456</c:v>
                      </c:pt>
                      <c:pt idx="205">
                        <c:v>1.2557289850775555</c:v>
                      </c:pt>
                      <c:pt idx="206">
                        <c:v>1.2549929360628931</c:v>
                      </c:pt>
                      <c:pt idx="207">
                        <c:v>1.2543623848409233</c:v>
                      </c:pt>
                      <c:pt idx="208">
                        <c:v>1.2537022862318949</c:v>
                      </c:pt>
                      <c:pt idx="209">
                        <c:v>1.253115375493147</c:v>
                      </c:pt>
                      <c:pt idx="210">
                        <c:v>1.2525876869693291</c:v>
                      </c:pt>
                      <c:pt idx="211">
                        <c:v>1.2520800455457153</c:v>
                      </c:pt>
                      <c:pt idx="212">
                        <c:v>1.2516217068181219</c:v>
                      </c:pt>
                      <c:pt idx="213">
                        <c:v>1.2512829318516601</c:v>
                      </c:pt>
                      <c:pt idx="214">
                        <c:v>1.2508393559029853</c:v>
                      </c:pt>
                      <c:pt idx="215">
                        <c:v>1.2504847714552128</c:v>
                      </c:pt>
                      <c:pt idx="216">
                        <c:v>1.250164648167194</c:v>
                      </c:pt>
                      <c:pt idx="217">
                        <c:v>1.2499317536850227</c:v>
                      </c:pt>
                      <c:pt idx="218">
                        <c:v>1.2495965093597583</c:v>
                      </c:pt>
                      <c:pt idx="219">
                        <c:v>1.2494183740779303</c:v>
                      </c:pt>
                      <c:pt idx="220">
                        <c:v>1.2491487620970581</c:v>
                      </c:pt>
                      <c:pt idx="221">
                        <c:v>1.2489599938291085</c:v>
                      </c:pt>
                      <c:pt idx="222">
                        <c:v>1.2487920349783472</c:v>
                      </c:pt>
                      <c:pt idx="223">
                        <c:v>1.2486924902084247</c:v>
                      </c:pt>
                      <c:pt idx="224">
                        <c:v>1.2484828038051108</c:v>
                      </c:pt>
                      <c:pt idx="225">
                        <c:v>1.2483688175565497</c:v>
                      </c:pt>
                      <c:pt idx="226">
                        <c:v>1.2482113195220452</c:v>
                      </c:pt>
                      <c:pt idx="227">
                        <c:v>1.2480893630648304</c:v>
                      </c:pt>
                      <c:pt idx="228">
                        <c:v>1.2479901093919918</c:v>
                      </c:pt>
                      <c:pt idx="229">
                        <c:v>1.2478805313483787</c:v>
                      </c:pt>
                      <c:pt idx="230">
                        <c:v>1.2478181498692607</c:v>
                      </c:pt>
                      <c:pt idx="231">
                        <c:v>1.2477564008487805</c:v>
                      </c:pt>
                      <c:pt idx="232">
                        <c:v>1.247765577119524</c:v>
                      </c:pt>
                      <c:pt idx="233">
                        <c:v>1.2477180327464785</c:v>
                      </c:pt>
                      <c:pt idx="234">
                        <c:v>1.2476710451633908</c:v>
                      </c:pt>
                      <c:pt idx="235">
                        <c:v>1.2476515459803321</c:v>
                      </c:pt>
                      <c:pt idx="236">
                        <c:v>1.2476119325950441</c:v>
                      </c:pt>
                      <c:pt idx="237">
                        <c:v>1.2476025120254044</c:v>
                      </c:pt>
                      <c:pt idx="238">
                        <c:v>1.2476159841527255</c:v>
                      </c:pt>
                      <c:pt idx="239">
                        <c:v>1.247646305522724</c:v>
                      </c:pt>
                      <c:pt idx="240">
                        <c:v>1.247676754724548</c:v>
                      </c:pt>
                      <c:pt idx="241">
                        <c:v>1.247697295248658</c:v>
                      </c:pt>
                      <c:pt idx="242">
                        <c:v>1.2477272703869666</c:v>
                      </c:pt>
                      <c:pt idx="243">
                        <c:v>1.2478148981108736</c:v>
                      </c:pt>
                      <c:pt idx="244">
                        <c:v>1.2478597969918095</c:v>
                      </c:pt>
                      <c:pt idx="245">
                        <c:v>1.2479372142437786</c:v>
                      </c:pt>
                      <c:pt idx="246">
                        <c:v>1.2480207107623198</c:v>
                      </c:pt>
                      <c:pt idx="247">
                        <c:v>1.2481038794437485</c:v>
                      </c:pt>
                      <c:pt idx="248">
                        <c:v>1.2481922891674964</c:v>
                      </c:pt>
                      <c:pt idx="249">
                        <c:v>1.2482992460516948</c:v>
                      </c:pt>
                      <c:pt idx="250">
                        <c:v>1.248404462903713</c:v>
                      </c:pt>
                      <c:pt idx="251">
                        <c:v>1.2485114161830808</c:v>
                      </c:pt>
                      <c:pt idx="252">
                        <c:v>1.2486208693513965</c:v>
                      </c:pt>
                      <c:pt idx="253">
                        <c:v>1.2487436504215954</c:v>
                      </c:pt>
                      <c:pt idx="254">
                        <c:v>1.2488368168838715</c:v>
                      </c:pt>
                      <c:pt idx="255">
                        <c:v>1.2489433636873339</c:v>
                      </c:pt>
                      <c:pt idx="256">
                        <c:v>1.2490026939036813</c:v>
                      </c:pt>
                      <c:pt idx="257">
                        <c:v>1.2491000454210228</c:v>
                      </c:pt>
                      <c:pt idx="258">
                        <c:v>1.2491968345271274</c:v>
                      </c:pt>
                      <c:pt idx="259">
                        <c:v>1.249285828672781</c:v>
                      </c:pt>
                      <c:pt idx="260">
                        <c:v>1.2493632717108083</c:v>
                      </c:pt>
                      <c:pt idx="261">
                        <c:v>1.2494382737875456</c:v>
                      </c:pt>
                      <c:pt idx="262">
                        <c:v>1.2495279581756398</c:v>
                      </c:pt>
                      <c:pt idx="263">
                        <c:v>1.24960471879907</c:v>
                      </c:pt>
                      <c:pt idx="264">
                        <c:v>1.2496729542142662</c:v>
                      </c:pt>
                      <c:pt idx="265">
                        <c:v>1.2497735378255941</c:v>
                      </c:pt>
                      <c:pt idx="266">
                        <c:v>1.2498679649445688</c:v>
                      </c:pt>
                      <c:pt idx="267">
                        <c:v>1.2499622508047494</c:v>
                      </c:pt>
                      <c:pt idx="268">
                        <c:v>1.2500493351597557</c:v>
                      </c:pt>
                      <c:pt idx="269">
                        <c:v>1.250136270183428</c:v>
                      </c:pt>
                      <c:pt idx="270">
                        <c:v>1.2502268451249641</c:v>
                      </c:pt>
                      <c:pt idx="271">
                        <c:v>1.2503110005974207</c:v>
                      </c:pt>
                      <c:pt idx="272">
                        <c:v>1.2503857310897115</c:v>
                      </c:pt>
                      <c:pt idx="273">
                        <c:v>1.2504591972565939</c:v>
                      </c:pt>
                      <c:pt idx="274">
                        <c:v>1.2505390674797803</c:v>
                      </c:pt>
                      <c:pt idx="275">
                        <c:v>1.2506085143240206</c:v>
                      </c:pt>
                      <c:pt idx="276">
                        <c:v>1.2506626336358295</c:v>
                      </c:pt>
                      <c:pt idx="277">
                        <c:v>1.2507338163039987</c:v>
                      </c:pt>
                      <c:pt idx="278">
                        <c:v>1.2508119619451594</c:v>
                      </c:pt>
                      <c:pt idx="279">
                        <c:v>1.2508848883163228</c:v>
                      </c:pt>
                      <c:pt idx="280">
                        <c:v>1.2509731141105584</c:v>
                      </c:pt>
                      <c:pt idx="281">
                        <c:v>1.2510496824394268</c:v>
                      </c:pt>
                      <c:pt idx="282">
                        <c:v>1.2511177576850749</c:v>
                      </c:pt>
                      <c:pt idx="283">
                        <c:v>1.2512121239799294</c:v>
                      </c:pt>
                      <c:pt idx="284">
                        <c:v>1.2512828554170983</c:v>
                      </c:pt>
                      <c:pt idx="285">
                        <c:v>1.2513608086787817</c:v>
                      </c:pt>
                      <c:pt idx="286">
                        <c:v>1.2514344108091473</c:v>
                      </c:pt>
                      <c:pt idx="287">
                        <c:v>1.251495504561952</c:v>
                      </c:pt>
                      <c:pt idx="288">
                        <c:v>1.2515615843653174</c:v>
                      </c:pt>
                      <c:pt idx="289">
                        <c:v>1.2516432645437725</c:v>
                      </c:pt>
                      <c:pt idx="290">
                        <c:v>1.2517244173978967</c:v>
                      </c:pt>
                      <c:pt idx="291">
                        <c:v>1.251811983608009</c:v>
                      </c:pt>
                      <c:pt idx="292">
                        <c:v>1.2519039722020362</c:v>
                      </c:pt>
                      <c:pt idx="293">
                        <c:v>1.2519926828509207</c:v>
                      </c:pt>
                      <c:pt idx="294">
                        <c:v>1.2520655680942652</c:v>
                      </c:pt>
                      <c:pt idx="295">
                        <c:v>1.2521564802863587</c:v>
                      </c:pt>
                      <c:pt idx="296">
                        <c:v>1.2522101583873406</c:v>
                      </c:pt>
                      <c:pt idx="297">
                        <c:v>1.2522858208646623</c:v>
                      </c:pt>
                      <c:pt idx="298">
                        <c:v>1.2523077084942014</c:v>
                      </c:pt>
                      <c:pt idx="299">
                        <c:v>1.2524079524135023</c:v>
                      </c:pt>
                      <c:pt idx="300">
                        <c:v>1.2524312301269125</c:v>
                      </c:pt>
                      <c:pt idx="301">
                        <c:v>1.2524969853360624</c:v>
                      </c:pt>
                      <c:pt idx="302">
                        <c:v>1.2525987875435289</c:v>
                      </c:pt>
                      <c:pt idx="303">
                        <c:v>1.252697173019989</c:v>
                      </c:pt>
                      <c:pt idx="304">
                        <c:v>1.2528060089984436</c:v>
                      </c:pt>
                      <c:pt idx="305">
                        <c:v>1.2528823678137491</c:v>
                      </c:pt>
                      <c:pt idx="306">
                        <c:v>1.2529408514728066</c:v>
                      </c:pt>
                      <c:pt idx="307">
                        <c:v>1.2530203621538092</c:v>
                      </c:pt>
                      <c:pt idx="308">
                        <c:v>1.2531260225910896</c:v>
                      </c:pt>
                      <c:pt idx="309">
                        <c:v>1.2532291616276507</c:v>
                      </c:pt>
                      <c:pt idx="310">
                        <c:v>1.2533108791815528</c:v>
                      </c:pt>
                      <c:pt idx="311">
                        <c:v>1.2534105582072408</c:v>
                      </c:pt>
                      <c:pt idx="312">
                        <c:v>1.2534651291474233</c:v>
                      </c:pt>
                      <c:pt idx="313">
                        <c:v>1.2535893447541324</c:v>
                      </c:pt>
                      <c:pt idx="314">
                        <c:v>1.253727382885633</c:v>
                      </c:pt>
                      <c:pt idx="315">
                        <c:v>1.2537981693467262</c:v>
                      </c:pt>
                      <c:pt idx="316">
                        <c:v>1.2538993372036067</c:v>
                      </c:pt>
                      <c:pt idx="317">
                        <c:v>1.2540389731654038</c:v>
                      </c:pt>
                      <c:pt idx="318">
                        <c:v>1.2541387565922197</c:v>
                      </c:pt>
                      <c:pt idx="319">
                        <c:v>1.2542375034422932</c:v>
                      </c:pt>
                      <c:pt idx="320">
                        <c:v>1.2543374881472511</c:v>
                      </c:pt>
                      <c:pt idx="321">
                        <c:v>1.2544381867731595</c:v>
                      </c:pt>
                      <c:pt idx="322">
                        <c:v>1.2545161333930452</c:v>
                      </c:pt>
                      <c:pt idx="323">
                        <c:v>1.2546288161490715</c:v>
                      </c:pt>
                      <c:pt idx="324">
                        <c:v>1.2547011570766653</c:v>
                      </c:pt>
                      <c:pt idx="325">
                        <c:v>1.2548347317513191</c:v>
                      </c:pt>
                      <c:pt idx="326">
                        <c:v>1.2549408129501414</c:v>
                      </c:pt>
                      <c:pt idx="327">
                        <c:v>1.255114060617273</c:v>
                      </c:pt>
                      <c:pt idx="328">
                        <c:v>1.2552621329375395</c:v>
                      </c:pt>
                      <c:pt idx="329">
                        <c:v>1.2554143037388095</c:v>
                      </c:pt>
                      <c:pt idx="330">
                        <c:v>1.2555923056130278</c:v>
                      </c:pt>
                      <c:pt idx="331">
                        <c:v>1.2557855036558037</c:v>
                      </c:pt>
                      <c:pt idx="332">
                        <c:v>1.2559901165536909</c:v>
                      </c:pt>
                      <c:pt idx="333">
                        <c:v>1.2562034565781466</c:v>
                      </c:pt>
                      <c:pt idx="334">
                        <c:v>1.2564252803786213</c:v>
                      </c:pt>
                      <c:pt idx="335">
                        <c:v>1.2566637220652221</c:v>
                      </c:pt>
                      <c:pt idx="336">
                        <c:v>1.2569148890641384</c:v>
                      </c:pt>
                      <c:pt idx="337">
                        <c:v>1.2571583617397544</c:v>
                      </c:pt>
                      <c:pt idx="338">
                        <c:v>1.2574049061901271</c:v>
                      </c:pt>
                      <c:pt idx="339">
                        <c:v>1.2577144567127698</c:v>
                      </c:pt>
                      <c:pt idx="340">
                        <c:v>1.2580441914146416</c:v>
                      </c:pt>
                      <c:pt idx="341">
                        <c:v>1.2584284367099474</c:v>
                      </c:pt>
                      <c:pt idx="342">
                        <c:v>1.2587932995394739</c:v>
                      </c:pt>
                      <c:pt idx="343">
                        <c:v>1.2591815830706317</c:v>
                      </c:pt>
                      <c:pt idx="344">
                        <c:v>1.2595735760831466</c:v>
                      </c:pt>
                      <c:pt idx="345">
                        <c:v>1.2600028164802961</c:v>
                      </c:pt>
                      <c:pt idx="346">
                        <c:v>1.2604321709704747</c:v>
                      </c:pt>
                      <c:pt idx="347">
                        <c:v>1.2609603043348896</c:v>
                      </c:pt>
                      <c:pt idx="348">
                        <c:v>1.2614476723229642</c:v>
                      </c:pt>
                      <c:pt idx="349">
                        <c:v>1.2619382006389284</c:v>
                      </c:pt>
                      <c:pt idx="350">
                        <c:v>1.2624993484844411</c:v>
                      </c:pt>
                      <c:pt idx="351">
                        <c:v>1.2630721712148549</c:v>
                      </c:pt>
                      <c:pt idx="352">
                        <c:v>1.2637138522889204</c:v>
                      </c:pt>
                      <c:pt idx="353">
                        <c:v>1.2643403011234915</c:v>
                      </c:pt>
                      <c:pt idx="354">
                        <c:v>1.2649978750552986</c:v>
                      </c:pt>
                      <c:pt idx="355">
                        <c:v>1.2657121251742065</c:v>
                      </c:pt>
                      <c:pt idx="356">
                        <c:v>1.2664442419256094</c:v>
                      </c:pt>
                      <c:pt idx="357">
                        <c:v>1.2672422824238962</c:v>
                      </c:pt>
                      <c:pt idx="358">
                        <c:v>1.268049008205927</c:v>
                      </c:pt>
                      <c:pt idx="359">
                        <c:v>1.2688734748724928</c:v>
                      </c:pt>
                      <c:pt idx="360">
                        <c:v>1.2697778665325954</c:v>
                      </c:pt>
                    </c:numCache>
                  </c:numRef>
                </c:yVal>
                <c:smooth val="0"/>
                <c:extLst xmlns:c15="http://schemas.microsoft.com/office/drawing/2012/chart">
                  <c:ext xmlns:c16="http://schemas.microsoft.com/office/drawing/2014/chart" uri="{C3380CC4-5D6E-409C-BE32-E72D297353CC}">
                    <c16:uniqueId val="{00000014-06C5-41CD-A6F1-2A8BDE2B441C}"/>
                  </c:ext>
                </c:extLst>
              </c15:ser>
            </c15:filteredScatterSeries>
            <c15:filteredScatterSeries>
              <c15:ser>
                <c:idx val="20"/>
                <c:order val="20"/>
                <c:tx>
                  <c:strRef>
                    <c:extLst xmlns:c15="http://schemas.microsoft.com/office/drawing/2012/chart">
                      <c:ext xmlns:c15="http://schemas.microsoft.com/office/drawing/2012/chart" uri="{02D57815-91ED-43cb-92C2-25804820EDAC}">
                        <c15:formulaRef>
                          <c15:sqref>'Polytropic Index Model'!$AE$3</c15:sqref>
                        </c15:formulaRef>
                      </c:ext>
                    </c:extLst>
                    <c:strCache>
                      <c:ptCount val="1"/>
                      <c:pt idx="0">
                        <c:v>γ6500</c:v>
                      </c:pt>
                    </c:strCache>
                  </c:strRef>
                </c:tx>
                <c:spPr>
                  <a:ln w="19050" cap="rnd">
                    <a:solidFill>
                      <a:schemeClr val="accent3">
                        <a:lumMod val="80000"/>
                      </a:schemeClr>
                    </a:solidFill>
                    <a:round/>
                  </a:ln>
                  <a:effectLst/>
                </c:spPr>
                <c:marker>
                  <c:symbol val="none"/>
                </c:marker>
                <c:xVal>
                  <c:numRef>
                    <c:extLst xmlns:c15="http://schemas.microsoft.com/office/drawing/2012/chart">
                      <c:ext xmlns:c15="http://schemas.microsoft.com/office/drawing/2012/chart" uri="{02D57815-91ED-43cb-92C2-25804820EDAC}">
                        <c15:formulaRef>
                          <c15:sqref>'Polytropic Index Model'!$B$4:$B$364</c15:sqref>
                        </c15:formulaRef>
                      </c:ext>
                    </c:extLst>
                    <c:numCache>
                      <c:formatCode>General</c:formatCode>
                      <c:ptCount val="361"/>
                      <c:pt idx="0">
                        <c:v>-180</c:v>
                      </c:pt>
                      <c:pt idx="1">
                        <c:v>-179</c:v>
                      </c:pt>
                      <c:pt idx="2">
                        <c:v>-178</c:v>
                      </c:pt>
                      <c:pt idx="3">
                        <c:v>-177</c:v>
                      </c:pt>
                      <c:pt idx="4">
                        <c:v>-176</c:v>
                      </c:pt>
                      <c:pt idx="5">
                        <c:v>-175</c:v>
                      </c:pt>
                      <c:pt idx="6">
                        <c:v>-174</c:v>
                      </c:pt>
                      <c:pt idx="7">
                        <c:v>-173</c:v>
                      </c:pt>
                      <c:pt idx="8">
                        <c:v>-172</c:v>
                      </c:pt>
                      <c:pt idx="9">
                        <c:v>-171</c:v>
                      </c:pt>
                      <c:pt idx="10">
                        <c:v>-170</c:v>
                      </c:pt>
                      <c:pt idx="11">
                        <c:v>-169</c:v>
                      </c:pt>
                      <c:pt idx="12">
                        <c:v>-168</c:v>
                      </c:pt>
                      <c:pt idx="13">
                        <c:v>-167</c:v>
                      </c:pt>
                      <c:pt idx="14">
                        <c:v>-166</c:v>
                      </c:pt>
                      <c:pt idx="15">
                        <c:v>-165</c:v>
                      </c:pt>
                      <c:pt idx="16">
                        <c:v>-164</c:v>
                      </c:pt>
                      <c:pt idx="17">
                        <c:v>-163</c:v>
                      </c:pt>
                      <c:pt idx="18">
                        <c:v>-162</c:v>
                      </c:pt>
                      <c:pt idx="19">
                        <c:v>-161</c:v>
                      </c:pt>
                      <c:pt idx="20">
                        <c:v>-160</c:v>
                      </c:pt>
                      <c:pt idx="21">
                        <c:v>-159</c:v>
                      </c:pt>
                      <c:pt idx="22">
                        <c:v>-158</c:v>
                      </c:pt>
                      <c:pt idx="23">
                        <c:v>-157</c:v>
                      </c:pt>
                      <c:pt idx="24">
                        <c:v>-156</c:v>
                      </c:pt>
                      <c:pt idx="25">
                        <c:v>-155</c:v>
                      </c:pt>
                      <c:pt idx="26">
                        <c:v>-154</c:v>
                      </c:pt>
                      <c:pt idx="27">
                        <c:v>-153</c:v>
                      </c:pt>
                      <c:pt idx="28">
                        <c:v>-152</c:v>
                      </c:pt>
                      <c:pt idx="29">
                        <c:v>-151</c:v>
                      </c:pt>
                      <c:pt idx="30">
                        <c:v>-150</c:v>
                      </c:pt>
                      <c:pt idx="31">
                        <c:v>-149</c:v>
                      </c:pt>
                      <c:pt idx="32">
                        <c:v>-148</c:v>
                      </c:pt>
                      <c:pt idx="33">
                        <c:v>-147</c:v>
                      </c:pt>
                      <c:pt idx="34">
                        <c:v>-146</c:v>
                      </c:pt>
                      <c:pt idx="35">
                        <c:v>-145</c:v>
                      </c:pt>
                      <c:pt idx="36">
                        <c:v>-144</c:v>
                      </c:pt>
                      <c:pt idx="37">
                        <c:v>-143</c:v>
                      </c:pt>
                      <c:pt idx="38">
                        <c:v>-142</c:v>
                      </c:pt>
                      <c:pt idx="39">
                        <c:v>-141</c:v>
                      </c:pt>
                      <c:pt idx="40">
                        <c:v>-140</c:v>
                      </c:pt>
                      <c:pt idx="41">
                        <c:v>-139</c:v>
                      </c:pt>
                      <c:pt idx="42">
                        <c:v>-138</c:v>
                      </c:pt>
                      <c:pt idx="43">
                        <c:v>-137</c:v>
                      </c:pt>
                      <c:pt idx="44">
                        <c:v>-136</c:v>
                      </c:pt>
                      <c:pt idx="45">
                        <c:v>-135</c:v>
                      </c:pt>
                      <c:pt idx="46">
                        <c:v>-134</c:v>
                      </c:pt>
                      <c:pt idx="47">
                        <c:v>-133</c:v>
                      </c:pt>
                      <c:pt idx="48">
                        <c:v>-132</c:v>
                      </c:pt>
                      <c:pt idx="49">
                        <c:v>-131</c:v>
                      </c:pt>
                      <c:pt idx="50">
                        <c:v>-130</c:v>
                      </c:pt>
                      <c:pt idx="51">
                        <c:v>-129</c:v>
                      </c:pt>
                      <c:pt idx="52">
                        <c:v>-128</c:v>
                      </c:pt>
                      <c:pt idx="53">
                        <c:v>-127</c:v>
                      </c:pt>
                      <c:pt idx="54">
                        <c:v>-126</c:v>
                      </c:pt>
                      <c:pt idx="55">
                        <c:v>-125</c:v>
                      </c:pt>
                      <c:pt idx="56">
                        <c:v>-124</c:v>
                      </c:pt>
                      <c:pt idx="57">
                        <c:v>-123</c:v>
                      </c:pt>
                      <c:pt idx="58">
                        <c:v>-122</c:v>
                      </c:pt>
                      <c:pt idx="59">
                        <c:v>-121</c:v>
                      </c:pt>
                      <c:pt idx="60">
                        <c:v>-120</c:v>
                      </c:pt>
                      <c:pt idx="61">
                        <c:v>-119</c:v>
                      </c:pt>
                      <c:pt idx="62">
                        <c:v>-118</c:v>
                      </c:pt>
                      <c:pt idx="63">
                        <c:v>-117</c:v>
                      </c:pt>
                      <c:pt idx="64">
                        <c:v>-116</c:v>
                      </c:pt>
                      <c:pt idx="65">
                        <c:v>-115</c:v>
                      </c:pt>
                      <c:pt idx="66">
                        <c:v>-114</c:v>
                      </c:pt>
                      <c:pt idx="67">
                        <c:v>-113</c:v>
                      </c:pt>
                      <c:pt idx="68">
                        <c:v>-112</c:v>
                      </c:pt>
                      <c:pt idx="69">
                        <c:v>-111</c:v>
                      </c:pt>
                      <c:pt idx="70">
                        <c:v>-110</c:v>
                      </c:pt>
                      <c:pt idx="71">
                        <c:v>-109</c:v>
                      </c:pt>
                      <c:pt idx="72">
                        <c:v>-108</c:v>
                      </c:pt>
                      <c:pt idx="73">
                        <c:v>-107</c:v>
                      </c:pt>
                      <c:pt idx="74">
                        <c:v>-106</c:v>
                      </c:pt>
                      <c:pt idx="75">
                        <c:v>-105</c:v>
                      </c:pt>
                      <c:pt idx="76">
                        <c:v>-104</c:v>
                      </c:pt>
                      <c:pt idx="77">
                        <c:v>-103</c:v>
                      </c:pt>
                      <c:pt idx="78">
                        <c:v>-102</c:v>
                      </c:pt>
                      <c:pt idx="79">
                        <c:v>-101</c:v>
                      </c:pt>
                      <c:pt idx="80">
                        <c:v>-100</c:v>
                      </c:pt>
                      <c:pt idx="81">
                        <c:v>-99</c:v>
                      </c:pt>
                      <c:pt idx="82">
                        <c:v>-98</c:v>
                      </c:pt>
                      <c:pt idx="83">
                        <c:v>-97</c:v>
                      </c:pt>
                      <c:pt idx="84">
                        <c:v>-96</c:v>
                      </c:pt>
                      <c:pt idx="85">
                        <c:v>-95</c:v>
                      </c:pt>
                      <c:pt idx="86">
                        <c:v>-94</c:v>
                      </c:pt>
                      <c:pt idx="87">
                        <c:v>-93</c:v>
                      </c:pt>
                      <c:pt idx="88">
                        <c:v>-92</c:v>
                      </c:pt>
                      <c:pt idx="89">
                        <c:v>-91</c:v>
                      </c:pt>
                      <c:pt idx="90">
                        <c:v>-90</c:v>
                      </c:pt>
                      <c:pt idx="91">
                        <c:v>-89</c:v>
                      </c:pt>
                      <c:pt idx="92">
                        <c:v>-88</c:v>
                      </c:pt>
                      <c:pt idx="93">
                        <c:v>-87</c:v>
                      </c:pt>
                      <c:pt idx="94">
                        <c:v>-86</c:v>
                      </c:pt>
                      <c:pt idx="95">
                        <c:v>-85</c:v>
                      </c:pt>
                      <c:pt idx="96">
                        <c:v>-84</c:v>
                      </c:pt>
                      <c:pt idx="97">
                        <c:v>-83</c:v>
                      </c:pt>
                      <c:pt idx="98">
                        <c:v>-82</c:v>
                      </c:pt>
                      <c:pt idx="99">
                        <c:v>-81</c:v>
                      </c:pt>
                      <c:pt idx="100">
                        <c:v>-80</c:v>
                      </c:pt>
                      <c:pt idx="101">
                        <c:v>-79</c:v>
                      </c:pt>
                      <c:pt idx="102">
                        <c:v>-78</c:v>
                      </c:pt>
                      <c:pt idx="103">
                        <c:v>-77</c:v>
                      </c:pt>
                      <c:pt idx="104">
                        <c:v>-76</c:v>
                      </c:pt>
                      <c:pt idx="105">
                        <c:v>-75</c:v>
                      </c:pt>
                      <c:pt idx="106">
                        <c:v>-74</c:v>
                      </c:pt>
                      <c:pt idx="107">
                        <c:v>-73</c:v>
                      </c:pt>
                      <c:pt idx="108">
                        <c:v>-72</c:v>
                      </c:pt>
                      <c:pt idx="109">
                        <c:v>-71</c:v>
                      </c:pt>
                      <c:pt idx="110">
                        <c:v>-70</c:v>
                      </c:pt>
                      <c:pt idx="111">
                        <c:v>-69</c:v>
                      </c:pt>
                      <c:pt idx="112">
                        <c:v>-68</c:v>
                      </c:pt>
                      <c:pt idx="113">
                        <c:v>-67</c:v>
                      </c:pt>
                      <c:pt idx="114">
                        <c:v>-66</c:v>
                      </c:pt>
                      <c:pt idx="115">
                        <c:v>-65</c:v>
                      </c:pt>
                      <c:pt idx="116">
                        <c:v>-64</c:v>
                      </c:pt>
                      <c:pt idx="117">
                        <c:v>-63</c:v>
                      </c:pt>
                      <c:pt idx="118">
                        <c:v>-62</c:v>
                      </c:pt>
                      <c:pt idx="119">
                        <c:v>-61</c:v>
                      </c:pt>
                      <c:pt idx="120">
                        <c:v>-60</c:v>
                      </c:pt>
                      <c:pt idx="121">
                        <c:v>-59</c:v>
                      </c:pt>
                      <c:pt idx="122">
                        <c:v>-58</c:v>
                      </c:pt>
                      <c:pt idx="123">
                        <c:v>-57</c:v>
                      </c:pt>
                      <c:pt idx="124">
                        <c:v>-56</c:v>
                      </c:pt>
                      <c:pt idx="125">
                        <c:v>-55</c:v>
                      </c:pt>
                      <c:pt idx="126">
                        <c:v>-54</c:v>
                      </c:pt>
                      <c:pt idx="127">
                        <c:v>-53</c:v>
                      </c:pt>
                      <c:pt idx="128">
                        <c:v>-52</c:v>
                      </c:pt>
                      <c:pt idx="129">
                        <c:v>-51</c:v>
                      </c:pt>
                      <c:pt idx="130">
                        <c:v>-50</c:v>
                      </c:pt>
                      <c:pt idx="131">
                        <c:v>-49</c:v>
                      </c:pt>
                      <c:pt idx="132">
                        <c:v>-48</c:v>
                      </c:pt>
                      <c:pt idx="133">
                        <c:v>-47</c:v>
                      </c:pt>
                      <c:pt idx="134">
                        <c:v>-46</c:v>
                      </c:pt>
                      <c:pt idx="135">
                        <c:v>-45</c:v>
                      </c:pt>
                      <c:pt idx="136">
                        <c:v>-44</c:v>
                      </c:pt>
                      <c:pt idx="137">
                        <c:v>-43</c:v>
                      </c:pt>
                      <c:pt idx="138">
                        <c:v>-42</c:v>
                      </c:pt>
                      <c:pt idx="139">
                        <c:v>-41</c:v>
                      </c:pt>
                      <c:pt idx="140">
                        <c:v>-40</c:v>
                      </c:pt>
                      <c:pt idx="141">
                        <c:v>-39</c:v>
                      </c:pt>
                      <c:pt idx="142">
                        <c:v>-38</c:v>
                      </c:pt>
                      <c:pt idx="143">
                        <c:v>-37</c:v>
                      </c:pt>
                      <c:pt idx="144">
                        <c:v>-36</c:v>
                      </c:pt>
                      <c:pt idx="145">
                        <c:v>-35</c:v>
                      </c:pt>
                      <c:pt idx="146">
                        <c:v>-34</c:v>
                      </c:pt>
                      <c:pt idx="147">
                        <c:v>-33</c:v>
                      </c:pt>
                      <c:pt idx="148">
                        <c:v>-32</c:v>
                      </c:pt>
                      <c:pt idx="149">
                        <c:v>-31</c:v>
                      </c:pt>
                      <c:pt idx="150">
                        <c:v>-30</c:v>
                      </c:pt>
                      <c:pt idx="151">
                        <c:v>-29</c:v>
                      </c:pt>
                      <c:pt idx="152">
                        <c:v>-28</c:v>
                      </c:pt>
                      <c:pt idx="153">
                        <c:v>-27</c:v>
                      </c:pt>
                      <c:pt idx="154">
                        <c:v>-26</c:v>
                      </c:pt>
                      <c:pt idx="155">
                        <c:v>-25</c:v>
                      </c:pt>
                      <c:pt idx="156">
                        <c:v>-24</c:v>
                      </c:pt>
                      <c:pt idx="157">
                        <c:v>-23</c:v>
                      </c:pt>
                      <c:pt idx="158">
                        <c:v>-22</c:v>
                      </c:pt>
                      <c:pt idx="159">
                        <c:v>-21</c:v>
                      </c:pt>
                      <c:pt idx="160">
                        <c:v>-20</c:v>
                      </c:pt>
                      <c:pt idx="161">
                        <c:v>-19</c:v>
                      </c:pt>
                      <c:pt idx="162">
                        <c:v>-18</c:v>
                      </c:pt>
                      <c:pt idx="163">
                        <c:v>-17</c:v>
                      </c:pt>
                      <c:pt idx="164">
                        <c:v>-16</c:v>
                      </c:pt>
                      <c:pt idx="165">
                        <c:v>-15</c:v>
                      </c:pt>
                      <c:pt idx="166">
                        <c:v>-14</c:v>
                      </c:pt>
                      <c:pt idx="167">
                        <c:v>-13</c:v>
                      </c:pt>
                      <c:pt idx="168">
                        <c:v>-12</c:v>
                      </c:pt>
                      <c:pt idx="169">
                        <c:v>-11</c:v>
                      </c:pt>
                      <c:pt idx="170">
                        <c:v>-10</c:v>
                      </c:pt>
                      <c:pt idx="171">
                        <c:v>-9</c:v>
                      </c:pt>
                      <c:pt idx="172">
                        <c:v>-8</c:v>
                      </c:pt>
                      <c:pt idx="173">
                        <c:v>-7</c:v>
                      </c:pt>
                      <c:pt idx="174">
                        <c:v>-6</c:v>
                      </c:pt>
                      <c:pt idx="175">
                        <c:v>-5</c:v>
                      </c:pt>
                      <c:pt idx="176">
                        <c:v>-4</c:v>
                      </c:pt>
                      <c:pt idx="177">
                        <c:v>-3</c:v>
                      </c:pt>
                      <c:pt idx="178">
                        <c:v>-2</c:v>
                      </c:pt>
                      <c:pt idx="179">
                        <c:v>-1</c:v>
                      </c:pt>
                      <c:pt idx="180">
                        <c:v>0</c:v>
                      </c:pt>
                      <c:pt idx="181">
                        <c:v>1</c:v>
                      </c:pt>
                      <c:pt idx="182">
                        <c:v>2</c:v>
                      </c:pt>
                      <c:pt idx="183">
                        <c:v>3</c:v>
                      </c:pt>
                      <c:pt idx="184">
                        <c:v>4</c:v>
                      </c:pt>
                      <c:pt idx="185">
                        <c:v>5</c:v>
                      </c:pt>
                      <c:pt idx="186">
                        <c:v>6</c:v>
                      </c:pt>
                      <c:pt idx="187">
                        <c:v>7</c:v>
                      </c:pt>
                      <c:pt idx="188">
                        <c:v>8</c:v>
                      </c:pt>
                      <c:pt idx="189">
                        <c:v>9</c:v>
                      </c:pt>
                      <c:pt idx="190">
                        <c:v>10</c:v>
                      </c:pt>
                      <c:pt idx="191">
                        <c:v>11</c:v>
                      </c:pt>
                      <c:pt idx="192">
                        <c:v>12</c:v>
                      </c:pt>
                      <c:pt idx="193">
                        <c:v>13</c:v>
                      </c:pt>
                      <c:pt idx="194">
                        <c:v>14</c:v>
                      </c:pt>
                      <c:pt idx="195">
                        <c:v>15</c:v>
                      </c:pt>
                      <c:pt idx="196">
                        <c:v>16</c:v>
                      </c:pt>
                      <c:pt idx="197">
                        <c:v>17</c:v>
                      </c:pt>
                      <c:pt idx="198">
                        <c:v>18</c:v>
                      </c:pt>
                      <c:pt idx="199">
                        <c:v>19</c:v>
                      </c:pt>
                      <c:pt idx="200">
                        <c:v>20</c:v>
                      </c:pt>
                      <c:pt idx="201">
                        <c:v>21</c:v>
                      </c:pt>
                      <c:pt idx="202">
                        <c:v>22</c:v>
                      </c:pt>
                      <c:pt idx="203">
                        <c:v>23</c:v>
                      </c:pt>
                      <c:pt idx="204">
                        <c:v>24</c:v>
                      </c:pt>
                      <c:pt idx="205">
                        <c:v>25</c:v>
                      </c:pt>
                      <c:pt idx="206">
                        <c:v>26</c:v>
                      </c:pt>
                      <c:pt idx="207">
                        <c:v>27</c:v>
                      </c:pt>
                      <c:pt idx="208">
                        <c:v>28</c:v>
                      </c:pt>
                      <c:pt idx="209">
                        <c:v>29</c:v>
                      </c:pt>
                      <c:pt idx="210">
                        <c:v>30</c:v>
                      </c:pt>
                      <c:pt idx="211">
                        <c:v>31</c:v>
                      </c:pt>
                      <c:pt idx="212">
                        <c:v>32</c:v>
                      </c:pt>
                      <c:pt idx="213">
                        <c:v>33</c:v>
                      </c:pt>
                      <c:pt idx="214">
                        <c:v>34</c:v>
                      </c:pt>
                      <c:pt idx="215">
                        <c:v>35</c:v>
                      </c:pt>
                      <c:pt idx="216">
                        <c:v>36</c:v>
                      </c:pt>
                      <c:pt idx="217">
                        <c:v>37</c:v>
                      </c:pt>
                      <c:pt idx="218">
                        <c:v>38</c:v>
                      </c:pt>
                      <c:pt idx="219">
                        <c:v>39</c:v>
                      </c:pt>
                      <c:pt idx="220">
                        <c:v>40</c:v>
                      </c:pt>
                      <c:pt idx="221">
                        <c:v>41</c:v>
                      </c:pt>
                      <c:pt idx="222">
                        <c:v>42</c:v>
                      </c:pt>
                      <c:pt idx="223">
                        <c:v>43</c:v>
                      </c:pt>
                      <c:pt idx="224">
                        <c:v>44</c:v>
                      </c:pt>
                      <c:pt idx="225">
                        <c:v>45</c:v>
                      </c:pt>
                      <c:pt idx="226">
                        <c:v>46</c:v>
                      </c:pt>
                      <c:pt idx="227">
                        <c:v>47</c:v>
                      </c:pt>
                      <c:pt idx="228">
                        <c:v>48</c:v>
                      </c:pt>
                      <c:pt idx="229">
                        <c:v>49</c:v>
                      </c:pt>
                      <c:pt idx="230">
                        <c:v>50</c:v>
                      </c:pt>
                      <c:pt idx="231">
                        <c:v>51</c:v>
                      </c:pt>
                      <c:pt idx="232">
                        <c:v>52</c:v>
                      </c:pt>
                      <c:pt idx="233">
                        <c:v>53</c:v>
                      </c:pt>
                      <c:pt idx="234">
                        <c:v>54</c:v>
                      </c:pt>
                      <c:pt idx="235">
                        <c:v>55</c:v>
                      </c:pt>
                      <c:pt idx="236">
                        <c:v>56</c:v>
                      </c:pt>
                      <c:pt idx="237">
                        <c:v>57</c:v>
                      </c:pt>
                      <c:pt idx="238">
                        <c:v>58</c:v>
                      </c:pt>
                      <c:pt idx="239">
                        <c:v>59</c:v>
                      </c:pt>
                      <c:pt idx="240">
                        <c:v>60</c:v>
                      </c:pt>
                      <c:pt idx="241">
                        <c:v>61</c:v>
                      </c:pt>
                      <c:pt idx="242">
                        <c:v>62</c:v>
                      </c:pt>
                      <c:pt idx="243">
                        <c:v>63</c:v>
                      </c:pt>
                      <c:pt idx="244">
                        <c:v>64</c:v>
                      </c:pt>
                      <c:pt idx="245">
                        <c:v>65</c:v>
                      </c:pt>
                      <c:pt idx="246">
                        <c:v>66</c:v>
                      </c:pt>
                      <c:pt idx="247">
                        <c:v>67</c:v>
                      </c:pt>
                      <c:pt idx="248">
                        <c:v>68</c:v>
                      </c:pt>
                      <c:pt idx="249">
                        <c:v>69</c:v>
                      </c:pt>
                      <c:pt idx="250">
                        <c:v>70</c:v>
                      </c:pt>
                      <c:pt idx="251">
                        <c:v>71</c:v>
                      </c:pt>
                      <c:pt idx="252">
                        <c:v>72</c:v>
                      </c:pt>
                      <c:pt idx="253">
                        <c:v>73</c:v>
                      </c:pt>
                      <c:pt idx="254">
                        <c:v>74</c:v>
                      </c:pt>
                      <c:pt idx="255">
                        <c:v>75</c:v>
                      </c:pt>
                      <c:pt idx="256">
                        <c:v>76</c:v>
                      </c:pt>
                      <c:pt idx="257">
                        <c:v>77</c:v>
                      </c:pt>
                      <c:pt idx="258">
                        <c:v>78</c:v>
                      </c:pt>
                      <c:pt idx="259">
                        <c:v>79</c:v>
                      </c:pt>
                      <c:pt idx="260">
                        <c:v>80</c:v>
                      </c:pt>
                      <c:pt idx="261">
                        <c:v>81</c:v>
                      </c:pt>
                      <c:pt idx="262">
                        <c:v>82</c:v>
                      </c:pt>
                      <c:pt idx="263">
                        <c:v>83</c:v>
                      </c:pt>
                      <c:pt idx="264">
                        <c:v>84</c:v>
                      </c:pt>
                      <c:pt idx="265">
                        <c:v>85</c:v>
                      </c:pt>
                      <c:pt idx="266">
                        <c:v>86</c:v>
                      </c:pt>
                      <c:pt idx="267">
                        <c:v>87</c:v>
                      </c:pt>
                      <c:pt idx="268">
                        <c:v>88</c:v>
                      </c:pt>
                      <c:pt idx="269">
                        <c:v>89</c:v>
                      </c:pt>
                      <c:pt idx="270">
                        <c:v>90</c:v>
                      </c:pt>
                      <c:pt idx="271">
                        <c:v>91</c:v>
                      </c:pt>
                      <c:pt idx="272">
                        <c:v>92</c:v>
                      </c:pt>
                      <c:pt idx="273">
                        <c:v>93</c:v>
                      </c:pt>
                      <c:pt idx="274">
                        <c:v>94</c:v>
                      </c:pt>
                      <c:pt idx="275">
                        <c:v>95</c:v>
                      </c:pt>
                      <c:pt idx="276">
                        <c:v>96</c:v>
                      </c:pt>
                      <c:pt idx="277">
                        <c:v>97</c:v>
                      </c:pt>
                      <c:pt idx="278">
                        <c:v>98</c:v>
                      </c:pt>
                      <c:pt idx="279">
                        <c:v>99</c:v>
                      </c:pt>
                      <c:pt idx="280">
                        <c:v>100</c:v>
                      </c:pt>
                      <c:pt idx="281">
                        <c:v>101</c:v>
                      </c:pt>
                      <c:pt idx="282">
                        <c:v>102</c:v>
                      </c:pt>
                      <c:pt idx="283">
                        <c:v>103</c:v>
                      </c:pt>
                      <c:pt idx="284">
                        <c:v>104</c:v>
                      </c:pt>
                      <c:pt idx="285">
                        <c:v>105</c:v>
                      </c:pt>
                      <c:pt idx="286">
                        <c:v>106</c:v>
                      </c:pt>
                      <c:pt idx="287">
                        <c:v>107</c:v>
                      </c:pt>
                      <c:pt idx="288">
                        <c:v>108</c:v>
                      </c:pt>
                      <c:pt idx="289">
                        <c:v>109</c:v>
                      </c:pt>
                      <c:pt idx="290">
                        <c:v>110</c:v>
                      </c:pt>
                      <c:pt idx="291">
                        <c:v>111</c:v>
                      </c:pt>
                      <c:pt idx="292">
                        <c:v>112</c:v>
                      </c:pt>
                      <c:pt idx="293">
                        <c:v>113</c:v>
                      </c:pt>
                      <c:pt idx="294">
                        <c:v>114</c:v>
                      </c:pt>
                      <c:pt idx="295">
                        <c:v>115</c:v>
                      </c:pt>
                      <c:pt idx="296">
                        <c:v>116</c:v>
                      </c:pt>
                      <c:pt idx="297">
                        <c:v>117</c:v>
                      </c:pt>
                      <c:pt idx="298">
                        <c:v>118</c:v>
                      </c:pt>
                      <c:pt idx="299">
                        <c:v>119</c:v>
                      </c:pt>
                      <c:pt idx="300">
                        <c:v>120</c:v>
                      </c:pt>
                      <c:pt idx="301">
                        <c:v>121</c:v>
                      </c:pt>
                      <c:pt idx="302">
                        <c:v>122</c:v>
                      </c:pt>
                      <c:pt idx="303">
                        <c:v>123</c:v>
                      </c:pt>
                      <c:pt idx="304">
                        <c:v>124</c:v>
                      </c:pt>
                      <c:pt idx="305">
                        <c:v>125</c:v>
                      </c:pt>
                      <c:pt idx="306">
                        <c:v>126</c:v>
                      </c:pt>
                      <c:pt idx="307">
                        <c:v>127</c:v>
                      </c:pt>
                      <c:pt idx="308">
                        <c:v>128</c:v>
                      </c:pt>
                      <c:pt idx="309">
                        <c:v>129</c:v>
                      </c:pt>
                      <c:pt idx="310">
                        <c:v>130</c:v>
                      </c:pt>
                      <c:pt idx="311">
                        <c:v>131</c:v>
                      </c:pt>
                      <c:pt idx="312">
                        <c:v>132</c:v>
                      </c:pt>
                      <c:pt idx="313">
                        <c:v>133</c:v>
                      </c:pt>
                      <c:pt idx="314">
                        <c:v>134</c:v>
                      </c:pt>
                      <c:pt idx="315">
                        <c:v>135</c:v>
                      </c:pt>
                      <c:pt idx="316">
                        <c:v>136</c:v>
                      </c:pt>
                      <c:pt idx="317">
                        <c:v>137</c:v>
                      </c:pt>
                      <c:pt idx="318">
                        <c:v>138</c:v>
                      </c:pt>
                      <c:pt idx="319">
                        <c:v>139</c:v>
                      </c:pt>
                      <c:pt idx="320">
                        <c:v>140</c:v>
                      </c:pt>
                      <c:pt idx="321">
                        <c:v>141</c:v>
                      </c:pt>
                      <c:pt idx="322">
                        <c:v>142</c:v>
                      </c:pt>
                      <c:pt idx="323">
                        <c:v>143</c:v>
                      </c:pt>
                      <c:pt idx="324">
                        <c:v>144</c:v>
                      </c:pt>
                      <c:pt idx="325">
                        <c:v>145</c:v>
                      </c:pt>
                      <c:pt idx="326">
                        <c:v>146</c:v>
                      </c:pt>
                      <c:pt idx="327">
                        <c:v>147</c:v>
                      </c:pt>
                      <c:pt idx="328">
                        <c:v>148</c:v>
                      </c:pt>
                      <c:pt idx="329">
                        <c:v>149</c:v>
                      </c:pt>
                      <c:pt idx="330">
                        <c:v>150</c:v>
                      </c:pt>
                      <c:pt idx="331">
                        <c:v>151</c:v>
                      </c:pt>
                      <c:pt idx="332">
                        <c:v>152</c:v>
                      </c:pt>
                      <c:pt idx="333">
                        <c:v>153</c:v>
                      </c:pt>
                      <c:pt idx="334">
                        <c:v>154</c:v>
                      </c:pt>
                      <c:pt idx="335">
                        <c:v>155</c:v>
                      </c:pt>
                      <c:pt idx="336">
                        <c:v>156</c:v>
                      </c:pt>
                      <c:pt idx="337">
                        <c:v>157</c:v>
                      </c:pt>
                      <c:pt idx="338">
                        <c:v>158</c:v>
                      </c:pt>
                      <c:pt idx="339">
                        <c:v>159</c:v>
                      </c:pt>
                      <c:pt idx="340">
                        <c:v>160</c:v>
                      </c:pt>
                      <c:pt idx="341">
                        <c:v>161</c:v>
                      </c:pt>
                      <c:pt idx="342">
                        <c:v>162</c:v>
                      </c:pt>
                      <c:pt idx="343">
                        <c:v>163</c:v>
                      </c:pt>
                      <c:pt idx="344">
                        <c:v>164</c:v>
                      </c:pt>
                      <c:pt idx="345">
                        <c:v>165</c:v>
                      </c:pt>
                      <c:pt idx="346">
                        <c:v>166</c:v>
                      </c:pt>
                      <c:pt idx="347">
                        <c:v>167</c:v>
                      </c:pt>
                      <c:pt idx="348">
                        <c:v>168</c:v>
                      </c:pt>
                      <c:pt idx="349">
                        <c:v>169</c:v>
                      </c:pt>
                      <c:pt idx="350">
                        <c:v>170</c:v>
                      </c:pt>
                      <c:pt idx="351">
                        <c:v>171</c:v>
                      </c:pt>
                      <c:pt idx="352">
                        <c:v>172</c:v>
                      </c:pt>
                      <c:pt idx="353">
                        <c:v>173</c:v>
                      </c:pt>
                      <c:pt idx="354">
                        <c:v>174</c:v>
                      </c:pt>
                      <c:pt idx="355">
                        <c:v>175</c:v>
                      </c:pt>
                      <c:pt idx="356">
                        <c:v>176</c:v>
                      </c:pt>
                      <c:pt idx="357">
                        <c:v>177</c:v>
                      </c:pt>
                      <c:pt idx="358">
                        <c:v>178</c:v>
                      </c:pt>
                      <c:pt idx="359">
                        <c:v>179</c:v>
                      </c:pt>
                      <c:pt idx="360">
                        <c:v>180</c:v>
                      </c:pt>
                    </c:numCache>
                  </c:numRef>
                </c:xVal>
                <c:yVal>
                  <c:numRef>
                    <c:extLst xmlns:c15="http://schemas.microsoft.com/office/drawing/2012/chart">
                      <c:ext xmlns:c15="http://schemas.microsoft.com/office/drawing/2012/chart" uri="{02D57815-91ED-43cb-92C2-25804820EDAC}">
                        <c15:formulaRef>
                          <c15:sqref>'Polytropic Index Model'!$AE$4:$AE$364</c15:sqref>
                        </c15:formulaRef>
                      </c:ext>
                    </c:extLst>
                    <c:numCache>
                      <c:formatCode>0.000</c:formatCode>
                      <c:ptCount val="361"/>
                      <c:pt idx="0">
                        <c:v>1.3348195489931471</c:v>
                      </c:pt>
                      <c:pt idx="1">
                        <c:v>1.3345699411968732</c:v>
                      </c:pt>
                      <c:pt idx="2">
                        <c:v>1.3342796116203048</c:v>
                      </c:pt>
                      <c:pt idx="3">
                        <c:v>1.3340083955149502</c:v>
                      </c:pt>
                      <c:pt idx="4">
                        <c:v>1.3338979228380687</c:v>
                      </c:pt>
                      <c:pt idx="5">
                        <c:v>1.333673474705708</c:v>
                      </c:pt>
                      <c:pt idx="6">
                        <c:v>1.333529830135449</c:v>
                      </c:pt>
                      <c:pt idx="7">
                        <c:v>1.3334376667234626</c:v>
                      </c:pt>
                      <c:pt idx="8">
                        <c:v>1.3333189143783148</c:v>
                      </c:pt>
                      <c:pt idx="9">
                        <c:v>1.3331223939066221</c:v>
                      </c:pt>
                      <c:pt idx="10">
                        <c:v>1.3328263763445156</c:v>
                      </c:pt>
                      <c:pt idx="11">
                        <c:v>1.3324888952731189</c:v>
                      </c:pt>
                      <c:pt idx="12">
                        <c:v>1.3322545816857931</c:v>
                      </c:pt>
                      <c:pt idx="13">
                        <c:v>1.331919697027109</c:v>
                      </c:pt>
                      <c:pt idx="14">
                        <c:v>1.3316642969930148</c:v>
                      </c:pt>
                      <c:pt idx="15">
                        <c:v>1.3316419387893728</c:v>
                      </c:pt>
                      <c:pt idx="16">
                        <c:v>1.3314955358531031</c:v>
                      </c:pt>
                      <c:pt idx="17">
                        <c:v>1.3314162769193338</c:v>
                      </c:pt>
                      <c:pt idx="18">
                        <c:v>1.331356850613522</c:v>
                      </c:pt>
                      <c:pt idx="19">
                        <c:v>1.3313036072070088</c:v>
                      </c:pt>
                      <c:pt idx="20">
                        <c:v>1.3311411640045523</c:v>
                      </c:pt>
                      <c:pt idx="21">
                        <c:v>1.3309873560393426</c:v>
                      </c:pt>
                      <c:pt idx="22">
                        <c:v>1.3308286772802884</c:v>
                      </c:pt>
                      <c:pt idx="23">
                        <c:v>1.3307604322652435</c:v>
                      </c:pt>
                      <c:pt idx="24">
                        <c:v>1.3306193480391404</c:v>
                      </c:pt>
                      <c:pt idx="25">
                        <c:v>1.3304969521740817</c:v>
                      </c:pt>
                      <c:pt idx="26">
                        <c:v>1.3306150364969724</c:v>
                      </c:pt>
                      <c:pt idx="27">
                        <c:v>1.3306140940543238</c:v>
                      </c:pt>
                      <c:pt idx="28">
                        <c:v>1.3307350194015339</c:v>
                      </c:pt>
                      <c:pt idx="29">
                        <c:v>1.3308180826946745</c:v>
                      </c:pt>
                      <c:pt idx="30">
                        <c:v>1.3307261915229431</c:v>
                      </c:pt>
                      <c:pt idx="31">
                        <c:v>1.3308836422338395</c:v>
                      </c:pt>
                      <c:pt idx="32">
                        <c:v>1.3309219535932622</c:v>
                      </c:pt>
                      <c:pt idx="33">
                        <c:v>1.3308669581933048</c:v>
                      </c:pt>
                      <c:pt idx="34">
                        <c:v>1.330934758653485</c:v>
                      </c:pt>
                      <c:pt idx="35">
                        <c:v>1.3309982499843951</c:v>
                      </c:pt>
                      <c:pt idx="36">
                        <c:v>1.3309246570045903</c:v>
                      </c:pt>
                      <c:pt idx="37">
                        <c:v>1.3308500476638732</c:v>
                      </c:pt>
                      <c:pt idx="38">
                        <c:v>1.3307746558439206</c:v>
                      </c:pt>
                      <c:pt idx="39">
                        <c:v>1.3307300468741126</c:v>
                      </c:pt>
                      <c:pt idx="40">
                        <c:v>1.3306295171470155</c:v>
                      </c:pt>
                      <c:pt idx="41">
                        <c:v>1.3306503456273246</c:v>
                      </c:pt>
                      <c:pt idx="42">
                        <c:v>1.3305278624681169</c:v>
                      </c:pt>
                      <c:pt idx="43">
                        <c:v>1.3305134300208934</c:v>
                      </c:pt>
                      <c:pt idx="44">
                        <c:v>1.3304556236373795</c:v>
                      </c:pt>
                      <c:pt idx="45">
                        <c:v>1.3304635636211859</c:v>
                      </c:pt>
                      <c:pt idx="46">
                        <c:v>1.3298151451759053</c:v>
                      </c:pt>
                      <c:pt idx="47">
                        <c:v>1.330103864153293</c:v>
                      </c:pt>
                      <c:pt idx="48">
                        <c:v>1.3302523726275557</c:v>
                      </c:pt>
                      <c:pt idx="49">
                        <c:v>1.3295419625749119</c:v>
                      </c:pt>
                      <c:pt idx="50">
                        <c:v>1.3302728366135643</c:v>
                      </c:pt>
                      <c:pt idx="51">
                        <c:v>1.3301482300762948</c:v>
                      </c:pt>
                      <c:pt idx="52">
                        <c:v>1.330173427966783</c:v>
                      </c:pt>
                      <c:pt idx="53">
                        <c:v>1.3303856634196152</c:v>
                      </c:pt>
                      <c:pt idx="54">
                        <c:v>1.3303920375257596</c:v>
                      </c:pt>
                      <c:pt idx="55">
                        <c:v>1.3304610078572596</c:v>
                      </c:pt>
                      <c:pt idx="56">
                        <c:v>1.3300638695122262</c:v>
                      </c:pt>
                      <c:pt idx="57">
                        <c:v>1.3299189161375631</c:v>
                      </c:pt>
                      <c:pt idx="58">
                        <c:v>1.3289243354152545</c:v>
                      </c:pt>
                      <c:pt idx="59">
                        <c:v>1.3290055764584536</c:v>
                      </c:pt>
                      <c:pt idx="60">
                        <c:v>1.3296264781000078</c:v>
                      </c:pt>
                      <c:pt idx="61">
                        <c:v>1.3282730146418928</c:v>
                      </c:pt>
                      <c:pt idx="62">
                        <c:v>1.3273210998303202</c:v>
                      </c:pt>
                      <c:pt idx="63">
                        <c:v>1.329626864879315</c:v>
                      </c:pt>
                      <c:pt idx="64">
                        <c:v>1.3281568655724496</c:v>
                      </c:pt>
                      <c:pt idx="65">
                        <c:v>1.3267223369316474</c:v>
                      </c:pt>
                      <c:pt idx="66">
                        <c:v>1.3292076537403685</c:v>
                      </c:pt>
                      <c:pt idx="67">
                        <c:v>1.3280490193928531</c:v>
                      </c:pt>
                      <c:pt idx="68">
                        <c:v>1.3278293921885458</c:v>
                      </c:pt>
                      <c:pt idx="69">
                        <c:v>1.3280268862140465</c:v>
                      </c:pt>
                      <c:pt idx="70">
                        <c:v>1.3267796448477749</c:v>
                      </c:pt>
                      <c:pt idx="71">
                        <c:v>1.3272822402393221</c:v>
                      </c:pt>
                      <c:pt idx="72">
                        <c:v>1.3264953887899789</c:v>
                      </c:pt>
                      <c:pt idx="73">
                        <c:v>1.3259560276140341</c:v>
                      </c:pt>
                      <c:pt idx="74">
                        <c:v>1.3255760065392772</c:v>
                      </c:pt>
                      <c:pt idx="75">
                        <c:v>1.3253047040494019</c:v>
                      </c:pt>
                      <c:pt idx="76">
                        <c:v>1.3248628206371833</c:v>
                      </c:pt>
                      <c:pt idx="77">
                        <c:v>1.3249329734580364</c:v>
                      </c:pt>
                      <c:pt idx="78">
                        <c:v>1.3251421500653344</c:v>
                      </c:pt>
                      <c:pt idx="79">
                        <c:v>1.324737849929144</c:v>
                      </c:pt>
                      <c:pt idx="80">
                        <c:v>1.3245197779923459</c:v>
                      </c:pt>
                      <c:pt idx="81">
                        <c:v>1.3244043726335779</c:v>
                      </c:pt>
                      <c:pt idx="82">
                        <c:v>1.3243141497925111</c:v>
                      </c:pt>
                      <c:pt idx="83">
                        <c:v>1.3234979303798293</c:v>
                      </c:pt>
                      <c:pt idx="84">
                        <c:v>1.3226016739651865</c:v>
                      </c:pt>
                      <c:pt idx="85">
                        <c:v>1.3224244028763459</c:v>
                      </c:pt>
                      <c:pt idx="86">
                        <c:v>1.3219531980605941</c:v>
                      </c:pt>
                      <c:pt idx="87">
                        <c:v>1.3216606725228237</c:v>
                      </c:pt>
                      <c:pt idx="88">
                        <c:v>1.3212331708371776</c:v>
                      </c:pt>
                      <c:pt idx="89">
                        <c:v>1.3206667707136599</c:v>
                      </c:pt>
                      <c:pt idx="90">
                        <c:v>1.3204807516996369</c:v>
                      </c:pt>
                      <c:pt idx="91">
                        <c:v>1.3202777730339483</c:v>
                      </c:pt>
                      <c:pt idx="92">
                        <c:v>1.3200388385688218</c:v>
                      </c:pt>
                      <c:pt idx="93">
                        <c:v>1.3198020119957157</c:v>
                      </c:pt>
                      <c:pt idx="94">
                        <c:v>1.3194330000700707</c:v>
                      </c:pt>
                      <c:pt idx="95">
                        <c:v>1.3189664039780205</c:v>
                      </c:pt>
                      <c:pt idx="96">
                        <c:v>1.3185637910539705</c:v>
                      </c:pt>
                      <c:pt idx="97">
                        <c:v>1.3180592744566004</c:v>
                      </c:pt>
                      <c:pt idx="98">
                        <c:v>1.3175683013998554</c:v>
                      </c:pt>
                      <c:pt idx="99">
                        <c:v>1.3172987807697789</c:v>
                      </c:pt>
                      <c:pt idx="100">
                        <c:v>1.3170785333130421</c:v>
                      </c:pt>
                      <c:pt idx="101">
                        <c:v>1.3170078886463159</c:v>
                      </c:pt>
                      <c:pt idx="102">
                        <c:v>1.3168617042670077</c:v>
                      </c:pt>
                      <c:pt idx="103">
                        <c:v>1.3165950657439784</c:v>
                      </c:pt>
                      <c:pt idx="104">
                        <c:v>1.3162665449031266</c:v>
                      </c:pt>
                      <c:pt idx="105">
                        <c:v>1.3155471049169942</c:v>
                      </c:pt>
                      <c:pt idx="106">
                        <c:v>1.3148572477929681</c:v>
                      </c:pt>
                      <c:pt idx="107">
                        <c:v>1.3142595027799269</c:v>
                      </c:pt>
                      <c:pt idx="108">
                        <c:v>1.3139853241270423</c:v>
                      </c:pt>
                      <c:pt idx="109">
                        <c:v>1.3139614074587809</c:v>
                      </c:pt>
                      <c:pt idx="110">
                        <c:v>1.31389619286712</c:v>
                      </c:pt>
                      <c:pt idx="111">
                        <c:v>1.3138550591802218</c:v>
                      </c:pt>
                      <c:pt idx="112">
                        <c:v>1.3134163061841153</c:v>
                      </c:pt>
                      <c:pt idx="113">
                        <c:v>1.3127232878876625</c:v>
                      </c:pt>
                      <c:pt idx="114">
                        <c:v>1.3120589312136508</c:v>
                      </c:pt>
                      <c:pt idx="115">
                        <c:v>1.3113575750597357</c:v>
                      </c:pt>
                      <c:pt idx="116">
                        <c:v>1.3109655144298715</c:v>
                      </c:pt>
                      <c:pt idx="117">
                        <c:v>1.3107121850312744</c:v>
                      </c:pt>
                      <c:pt idx="118">
                        <c:v>1.3105503770433875</c:v>
                      </c:pt>
                      <c:pt idx="119">
                        <c:v>1.3102461122953453</c:v>
                      </c:pt>
                      <c:pt idx="120">
                        <c:v>1.3095468577732403</c:v>
                      </c:pt>
                      <c:pt idx="121">
                        <c:v>1.3085959607307658</c:v>
                      </c:pt>
                      <c:pt idx="122">
                        <c:v>1.3077224323321834</c:v>
                      </c:pt>
                      <c:pt idx="123">
                        <c:v>1.3072120637537119</c:v>
                      </c:pt>
                      <c:pt idx="124">
                        <c:v>1.3069629485611105</c:v>
                      </c:pt>
                      <c:pt idx="125">
                        <c:v>1.306647895014148</c:v>
                      </c:pt>
                      <c:pt idx="126">
                        <c:v>1.305923771218761</c:v>
                      </c:pt>
                      <c:pt idx="127">
                        <c:v>1.3048227296983583</c:v>
                      </c:pt>
                      <c:pt idx="128">
                        <c:v>1.3037868586142181</c:v>
                      </c:pt>
                      <c:pt idx="129">
                        <c:v>1.3030253660158686</c:v>
                      </c:pt>
                      <c:pt idx="130">
                        <c:v>1.3025571122638457</c:v>
                      </c:pt>
                      <c:pt idx="131">
                        <c:v>1.3019764667117746</c:v>
                      </c:pt>
                      <c:pt idx="132">
                        <c:v>1.3011717507336973</c:v>
                      </c:pt>
                      <c:pt idx="133">
                        <c:v>1.3003177178131669</c:v>
                      </c:pt>
                      <c:pt idx="134">
                        <c:v>1.2994539098571636</c:v>
                      </c:pt>
                      <c:pt idx="135">
                        <c:v>1.298464286406533</c:v>
                      </c:pt>
                      <c:pt idx="136">
                        <c:v>1.2977073422971928</c:v>
                      </c:pt>
                      <c:pt idx="137">
                        <c:v>1.2974066889714426</c:v>
                      </c:pt>
                      <c:pt idx="138">
                        <c:v>1.2970031721547621</c:v>
                      </c:pt>
                      <c:pt idx="139">
                        <c:v>1.295914706205854</c:v>
                      </c:pt>
                      <c:pt idx="140">
                        <c:v>1.294662858673717</c:v>
                      </c:pt>
                      <c:pt idx="141">
                        <c:v>1.2938424579777201</c:v>
                      </c:pt>
                      <c:pt idx="142">
                        <c:v>1.2936034713202282</c:v>
                      </c:pt>
                      <c:pt idx="143">
                        <c:v>1.293182321742639</c:v>
                      </c:pt>
                      <c:pt idx="144">
                        <c:v>1.2923760845853203</c:v>
                      </c:pt>
                      <c:pt idx="145">
                        <c:v>1.2912406747529057</c:v>
                      </c:pt>
                      <c:pt idx="146">
                        <c:v>1.2903009702356365</c:v>
                      </c:pt>
                      <c:pt idx="147">
                        <c:v>1.2895219269841329</c:v>
                      </c:pt>
                      <c:pt idx="148">
                        <c:v>1.2891937718682231</c:v>
                      </c:pt>
                      <c:pt idx="149">
                        <c:v>1.2888680785692095</c:v>
                      </c:pt>
                      <c:pt idx="150">
                        <c:v>1.2879852270649359</c:v>
                      </c:pt>
                      <c:pt idx="151">
                        <c:v>1.2868781520925376</c:v>
                      </c:pt>
                      <c:pt idx="152">
                        <c:v>1.2862568124138731</c:v>
                      </c:pt>
                      <c:pt idx="153">
                        <c:v>1.2858026622456222</c:v>
                      </c:pt>
                      <c:pt idx="154">
                        <c:v>1.2853654868309021</c:v>
                      </c:pt>
                      <c:pt idx="155">
                        <c:v>1.2848570547828835</c:v>
                      </c:pt>
                      <c:pt idx="156">
                        <c:v>1.2838404949437199</c:v>
                      </c:pt>
                      <c:pt idx="157">
                        <c:v>1.282922322522545</c:v>
                      </c:pt>
                      <c:pt idx="158">
                        <c:v>1.2824003582493224</c:v>
                      </c:pt>
                      <c:pt idx="159">
                        <c:v>1.2820802845684054</c:v>
                      </c:pt>
                      <c:pt idx="160">
                        <c:v>1.2816778762065535</c:v>
                      </c:pt>
                      <c:pt idx="161">
                        <c:v>1.2806986971776972</c:v>
                      </c:pt>
                      <c:pt idx="162">
                        <c:v>1.2798797773551855</c:v>
                      </c:pt>
                      <c:pt idx="163">
                        <c:v>1.2795291162098401</c:v>
                      </c:pt>
                      <c:pt idx="164">
                        <c:v>1.2792364833205867</c:v>
                      </c:pt>
                      <c:pt idx="165">
                        <c:v>1.2789905664305106</c:v>
                      </c:pt>
                      <c:pt idx="166">
                        <c:v>1.2781450531753267</c:v>
                      </c:pt>
                      <c:pt idx="167">
                        <c:v>1.2774474369851472</c:v>
                      </c:pt>
                      <c:pt idx="168">
                        <c:v>1.2772373710433935</c:v>
                      </c:pt>
                      <c:pt idx="169">
                        <c:v>1.2772291919098808</c:v>
                      </c:pt>
                      <c:pt idx="170">
                        <c:v>1.2768763346033496</c:v>
                      </c:pt>
                      <c:pt idx="171">
                        <c:v>1.2762562804960207</c:v>
                      </c:pt>
                      <c:pt idx="172">
                        <c:v>1.2756509783033305</c:v>
                      </c:pt>
                      <c:pt idx="173">
                        <c:v>1.2754533289770795</c:v>
                      </c:pt>
                      <c:pt idx="174">
                        <c:v>1.2752389849728283</c:v>
                      </c:pt>
                      <c:pt idx="175">
                        <c:v>1.2744191972546328</c:v>
                      </c:pt>
                      <c:pt idx="176">
                        <c:v>1.274155394882043</c:v>
                      </c:pt>
                      <c:pt idx="177">
                        <c:v>1.2736996668227099</c:v>
                      </c:pt>
                      <c:pt idx="178">
                        <c:v>1.2733046542604221</c:v>
                      </c:pt>
                      <c:pt idx="179">
                        <c:v>1.2728127875786808</c:v>
                      </c:pt>
                      <c:pt idx="180">
                        <c:v>1.2721724631454496</c:v>
                      </c:pt>
                      <c:pt idx="181">
                        <c:v>1.2714011626785608</c:v>
                      </c:pt>
                      <c:pt idx="182">
                        <c:v>1.2705486486618358</c:v>
                      </c:pt>
                      <c:pt idx="183">
                        <c:v>1.2696100310947889</c:v>
                      </c:pt>
                      <c:pt idx="184">
                        <c:v>1.2684763620753217</c:v>
                      </c:pt>
                      <c:pt idx="185">
                        <c:v>1.2671684065549158</c:v>
                      </c:pt>
                      <c:pt idx="186">
                        <c:v>1.2657874399449276</c:v>
                      </c:pt>
                      <c:pt idx="187">
                        <c:v>1.2643203978581754</c:v>
                      </c:pt>
                      <c:pt idx="188">
                        <c:v>1.2627793725766818</c:v>
                      </c:pt>
                      <c:pt idx="189">
                        <c:v>1.2611593422359375</c:v>
                      </c:pt>
                      <c:pt idx="190">
                        <c:v>1.2595464737271698</c:v>
                      </c:pt>
                      <c:pt idx="191">
                        <c:v>1.2579715436080203</c:v>
                      </c:pt>
                      <c:pt idx="192">
                        <c:v>1.2564438271854508</c:v>
                      </c:pt>
                      <c:pt idx="193">
                        <c:v>1.2549919731298189</c:v>
                      </c:pt>
                      <c:pt idx="194">
                        <c:v>1.2536345500073889</c:v>
                      </c:pt>
                      <c:pt idx="195">
                        <c:v>1.2523893800471564</c:v>
                      </c:pt>
                      <c:pt idx="196">
                        <c:v>1.2512626523081924</c:v>
                      </c:pt>
                      <c:pt idx="197">
                        <c:v>1.25023256568445</c:v>
                      </c:pt>
                      <c:pt idx="198">
                        <c:v>1.2493043915107096</c:v>
                      </c:pt>
                      <c:pt idx="199">
                        <c:v>1.2484771869129143</c:v>
                      </c:pt>
                      <c:pt idx="200">
                        <c:v>1.2477516645024103</c:v>
                      </c:pt>
                      <c:pt idx="201">
                        <c:v>1.2471022465267017</c:v>
                      </c:pt>
                      <c:pt idx="202">
                        <c:v>1.2465268788202937</c:v>
                      </c:pt>
                      <c:pt idx="203">
                        <c:v>1.2460285883346884</c:v>
                      </c:pt>
                      <c:pt idx="204">
                        <c:v>1.2456076625566377</c:v>
                      </c:pt>
                      <c:pt idx="205">
                        <c:v>1.2452670500517395</c:v>
                      </c:pt>
                      <c:pt idx="206">
                        <c:v>1.2449759733609864</c:v>
                      </c:pt>
                      <c:pt idx="207">
                        <c:v>1.2447449063021843</c:v>
                      </c:pt>
                      <c:pt idx="208">
                        <c:v>1.2445916740571881</c:v>
                      </c:pt>
                      <c:pt idx="209">
                        <c:v>1.2444739964939389</c:v>
                      </c:pt>
                      <c:pt idx="210">
                        <c:v>1.2444047004594569</c:v>
                      </c:pt>
                      <c:pt idx="211">
                        <c:v>1.2443550193118673</c:v>
                      </c:pt>
                      <c:pt idx="212">
                        <c:v>1.2443245638448648</c:v>
                      </c:pt>
                      <c:pt idx="213">
                        <c:v>1.2443332530412394</c:v>
                      </c:pt>
                      <c:pt idx="214">
                        <c:v>1.2443510212964715</c:v>
                      </c:pt>
                      <c:pt idx="215">
                        <c:v>1.2443906142573298</c:v>
                      </c:pt>
                      <c:pt idx="216">
                        <c:v>1.244424148677157</c:v>
                      </c:pt>
                      <c:pt idx="217">
                        <c:v>1.244472796705393</c:v>
                      </c:pt>
                      <c:pt idx="218">
                        <c:v>1.2445161191581615</c:v>
                      </c:pt>
                      <c:pt idx="219">
                        <c:v>1.24458853892553</c:v>
                      </c:pt>
                      <c:pt idx="220">
                        <c:v>1.2446692698838595</c:v>
                      </c:pt>
                      <c:pt idx="221">
                        <c:v>1.2447441207554681</c:v>
                      </c:pt>
                      <c:pt idx="222">
                        <c:v>1.2448273916557206</c:v>
                      </c:pt>
                      <c:pt idx="223">
                        <c:v>1.2448931201852722</c:v>
                      </c:pt>
                      <c:pt idx="224">
                        <c:v>1.2449676124872273</c:v>
                      </c:pt>
                      <c:pt idx="225">
                        <c:v>1.2450337242045735</c:v>
                      </c:pt>
                      <c:pt idx="226">
                        <c:v>1.2451030606330367</c:v>
                      </c:pt>
                      <c:pt idx="227">
                        <c:v>1.2451636027087827</c:v>
                      </c:pt>
                      <c:pt idx="228">
                        <c:v>1.2452392789783975</c:v>
                      </c:pt>
                      <c:pt idx="229">
                        <c:v>1.2453120062605769</c:v>
                      </c:pt>
                      <c:pt idx="230">
                        <c:v>1.2454123013456677</c:v>
                      </c:pt>
                      <c:pt idx="231">
                        <c:v>1.2454212575338905</c:v>
                      </c:pt>
                      <c:pt idx="232">
                        <c:v>1.2454724962378632</c:v>
                      </c:pt>
                      <c:pt idx="233">
                        <c:v>1.2455300204239166</c:v>
                      </c:pt>
                      <c:pt idx="234">
                        <c:v>1.2455989097015134</c:v>
                      </c:pt>
                      <c:pt idx="235">
                        <c:v>1.2456793068816023</c:v>
                      </c:pt>
                      <c:pt idx="236">
                        <c:v>1.2457521713869228</c:v>
                      </c:pt>
                      <c:pt idx="237">
                        <c:v>1.2458357660199484</c:v>
                      </c:pt>
                      <c:pt idx="238">
                        <c:v>1.2459471716489414</c:v>
                      </c:pt>
                      <c:pt idx="239">
                        <c:v>1.246081311060157</c:v>
                      </c:pt>
                      <c:pt idx="240">
                        <c:v>1.2462262973237652</c:v>
                      </c:pt>
                      <c:pt idx="241">
                        <c:v>1.2463618073786513</c:v>
                      </c:pt>
                      <c:pt idx="242">
                        <c:v>1.2464906073445206</c:v>
                      </c:pt>
                      <c:pt idx="243">
                        <c:v>1.2466308564420985</c:v>
                      </c:pt>
                      <c:pt idx="244">
                        <c:v>1.2468120389915125</c:v>
                      </c:pt>
                      <c:pt idx="245">
                        <c:v>1.2469965710570063</c:v>
                      </c:pt>
                      <c:pt idx="246">
                        <c:v>1.2471732690673034</c:v>
                      </c:pt>
                      <c:pt idx="247">
                        <c:v>1.2473344701498408</c:v>
                      </c:pt>
                      <c:pt idx="248">
                        <c:v>1.2475029689457167</c:v>
                      </c:pt>
                      <c:pt idx="249">
                        <c:v>1.2477019562759968</c:v>
                      </c:pt>
                      <c:pt idx="250">
                        <c:v>1.2479054656206343</c:v>
                      </c:pt>
                      <c:pt idx="251">
                        <c:v>1.2480969931696921</c:v>
                      </c:pt>
                      <c:pt idx="252">
                        <c:v>1.2482806920577558</c:v>
                      </c:pt>
                      <c:pt idx="253">
                        <c:v>1.2484654948748881</c:v>
                      </c:pt>
                      <c:pt idx="254">
                        <c:v>1.2486352153509588</c:v>
                      </c:pt>
                      <c:pt idx="255">
                        <c:v>1.2488104304797867</c:v>
                      </c:pt>
                      <c:pt idx="256">
                        <c:v>1.2489835717839288</c:v>
                      </c:pt>
                      <c:pt idx="257">
                        <c:v>1.249143285799015</c:v>
                      </c:pt>
                      <c:pt idx="258">
                        <c:v>1.2493062932344619</c:v>
                      </c:pt>
                      <c:pt idx="259">
                        <c:v>1.2494643846048674</c:v>
                      </c:pt>
                      <c:pt idx="260">
                        <c:v>1.2496087453455547</c:v>
                      </c:pt>
                      <c:pt idx="261">
                        <c:v>1.2497614761251197</c:v>
                      </c:pt>
                      <c:pt idx="262">
                        <c:v>1.2498970552636735</c:v>
                      </c:pt>
                      <c:pt idx="263">
                        <c:v>1.2500143531484527</c:v>
                      </c:pt>
                      <c:pt idx="264">
                        <c:v>1.2501330229711229</c:v>
                      </c:pt>
                      <c:pt idx="265">
                        <c:v>1.2503039672392884</c:v>
                      </c:pt>
                      <c:pt idx="266">
                        <c:v>1.2504425786914808</c:v>
                      </c:pt>
                      <c:pt idx="267">
                        <c:v>1.2505753315274069</c:v>
                      </c:pt>
                      <c:pt idx="268">
                        <c:v>1.2506839977901423</c:v>
                      </c:pt>
                      <c:pt idx="269">
                        <c:v>1.2507783237462651</c:v>
                      </c:pt>
                      <c:pt idx="270">
                        <c:v>1.2508934657537367</c:v>
                      </c:pt>
                      <c:pt idx="271">
                        <c:v>1.25100674282108</c:v>
                      </c:pt>
                      <c:pt idx="272">
                        <c:v>1.2511289906662655</c:v>
                      </c:pt>
                      <c:pt idx="273">
                        <c:v>1.251234626179704</c:v>
                      </c:pt>
                      <c:pt idx="274">
                        <c:v>1.2513141671229131</c:v>
                      </c:pt>
                      <c:pt idx="275">
                        <c:v>1.2513992007589319</c:v>
                      </c:pt>
                      <c:pt idx="276">
                        <c:v>1.2514896826995936</c:v>
                      </c:pt>
                      <c:pt idx="277">
                        <c:v>1.2515862542230773</c:v>
                      </c:pt>
                      <c:pt idx="278">
                        <c:v>1.2517013739809777</c:v>
                      </c:pt>
                      <c:pt idx="279">
                        <c:v>1.2517995026603683</c:v>
                      </c:pt>
                      <c:pt idx="280">
                        <c:v>1.251881485553771</c:v>
                      </c:pt>
                      <c:pt idx="281">
                        <c:v>1.2519609964443157</c:v>
                      </c:pt>
                      <c:pt idx="282">
                        <c:v>1.2520644369590497</c:v>
                      </c:pt>
                      <c:pt idx="283">
                        <c:v>1.2521729934513652</c:v>
                      </c:pt>
                      <c:pt idx="284">
                        <c:v>1.252277280590979</c:v>
                      </c:pt>
                      <c:pt idx="285">
                        <c:v>1.252392844548621</c:v>
                      </c:pt>
                      <c:pt idx="286">
                        <c:v>1.2524626632468026</c:v>
                      </c:pt>
                      <c:pt idx="287">
                        <c:v>1.2525453399696851</c:v>
                      </c:pt>
                      <c:pt idx="288">
                        <c:v>1.2526488934290192</c:v>
                      </c:pt>
                      <c:pt idx="289">
                        <c:v>1.2527441456677799</c:v>
                      </c:pt>
                      <c:pt idx="290">
                        <c:v>1.2528282837214353</c:v>
                      </c:pt>
                      <c:pt idx="291">
                        <c:v>1.2529219447442708</c:v>
                      </c:pt>
                      <c:pt idx="292">
                        <c:v>1.2530068797130063</c:v>
                      </c:pt>
                      <c:pt idx="293">
                        <c:v>1.2531226984186856</c:v>
                      </c:pt>
                      <c:pt idx="294">
                        <c:v>1.2532467336270667</c:v>
                      </c:pt>
                      <c:pt idx="295">
                        <c:v>1.2533515787296394</c:v>
                      </c:pt>
                      <c:pt idx="296">
                        <c:v>1.2533908401097633</c:v>
                      </c:pt>
                      <c:pt idx="297">
                        <c:v>1.2534631851460918</c:v>
                      </c:pt>
                      <c:pt idx="298">
                        <c:v>1.2534922255784342</c:v>
                      </c:pt>
                      <c:pt idx="299">
                        <c:v>1.2535129899012376</c:v>
                      </c:pt>
                      <c:pt idx="300">
                        <c:v>1.2535695135803162</c:v>
                      </c:pt>
                      <c:pt idx="301">
                        <c:v>1.2535973295832197</c:v>
                      </c:pt>
                      <c:pt idx="302">
                        <c:v>1.2536983319494559</c:v>
                      </c:pt>
                      <c:pt idx="303">
                        <c:v>1.2537531505398993</c:v>
                      </c:pt>
                      <c:pt idx="304">
                        <c:v>1.2538814449235798</c:v>
                      </c:pt>
                      <c:pt idx="305">
                        <c:v>1.2539507004243235</c:v>
                      </c:pt>
                      <c:pt idx="306">
                        <c:v>1.254060952753919</c:v>
                      </c:pt>
                      <c:pt idx="307">
                        <c:v>1.2541409227862472</c:v>
                      </c:pt>
                      <c:pt idx="308">
                        <c:v>1.2542315094915213</c:v>
                      </c:pt>
                      <c:pt idx="309">
                        <c:v>1.2543541712202562</c:v>
                      </c:pt>
                      <c:pt idx="310">
                        <c:v>1.2543634448155845</c:v>
                      </c:pt>
                      <c:pt idx="311">
                        <c:v>1.2544459212763219</c:v>
                      </c:pt>
                      <c:pt idx="312">
                        <c:v>1.2545730653091536</c:v>
                      </c:pt>
                      <c:pt idx="313">
                        <c:v>1.2546755906443445</c:v>
                      </c:pt>
                      <c:pt idx="314">
                        <c:v>1.2547790024167575</c:v>
                      </c:pt>
                      <c:pt idx="315">
                        <c:v>1.254883360545952</c:v>
                      </c:pt>
                      <c:pt idx="316">
                        <c:v>1.2549222389513464</c:v>
                      </c:pt>
                      <c:pt idx="317">
                        <c:v>1.2550821924501012</c:v>
                      </c:pt>
                      <c:pt idx="318">
                        <c:v>1.2552223310134896</c:v>
                      </c:pt>
                      <c:pt idx="319">
                        <c:v>1.255321577689045</c:v>
                      </c:pt>
                      <c:pt idx="320">
                        <c:v>1.2554468199613875</c:v>
                      </c:pt>
                      <c:pt idx="321">
                        <c:v>1.2555665513231751</c:v>
                      </c:pt>
                      <c:pt idx="322">
                        <c:v>1.25566719996466</c:v>
                      </c:pt>
                      <c:pt idx="323">
                        <c:v>1.2557288183808279</c:v>
                      </c:pt>
                      <c:pt idx="324">
                        <c:v>1.2558055144341453</c:v>
                      </c:pt>
                      <c:pt idx="325">
                        <c:v>1.255903982429784</c:v>
                      </c:pt>
                      <c:pt idx="326">
                        <c:v>1.256039030052283</c:v>
                      </c:pt>
                      <c:pt idx="327">
                        <c:v>1.2561796803195413</c:v>
                      </c:pt>
                      <c:pt idx="328">
                        <c:v>1.2563542074485559</c:v>
                      </c:pt>
                      <c:pt idx="329">
                        <c:v>1.2565369939477249</c:v>
                      </c:pt>
                      <c:pt idx="330">
                        <c:v>1.2566781797960467</c:v>
                      </c:pt>
                      <c:pt idx="331">
                        <c:v>1.2568444146666433</c:v>
                      </c:pt>
                      <c:pt idx="332">
                        <c:v>1.2570630754515684</c:v>
                      </c:pt>
                      <c:pt idx="333">
                        <c:v>1.2572542912296503</c:v>
                      </c:pt>
                      <c:pt idx="334">
                        <c:v>1.2575371567476421</c:v>
                      </c:pt>
                      <c:pt idx="335">
                        <c:v>1.2578402216962294</c:v>
                      </c:pt>
                      <c:pt idx="336">
                        <c:v>1.2580586219015111</c:v>
                      </c:pt>
                      <c:pt idx="337">
                        <c:v>1.2583252175938353</c:v>
                      </c:pt>
                      <c:pt idx="338">
                        <c:v>1.258620973055167</c:v>
                      </c:pt>
                      <c:pt idx="339">
                        <c:v>1.2588712287836885</c:v>
                      </c:pt>
                      <c:pt idx="340">
                        <c:v>1.2591773932892307</c:v>
                      </c:pt>
                      <c:pt idx="341">
                        <c:v>1.2595395959882167</c:v>
                      </c:pt>
                      <c:pt idx="342">
                        <c:v>1.2598919734007896</c:v>
                      </c:pt>
                      <c:pt idx="343">
                        <c:v>1.2602731459138823</c:v>
                      </c:pt>
                      <c:pt idx="344">
                        <c:v>1.2606700651915446</c:v>
                      </c:pt>
                      <c:pt idx="345">
                        <c:v>1.2611020615414148</c:v>
                      </c:pt>
                      <c:pt idx="346">
                        <c:v>1.261560588298599</c:v>
                      </c:pt>
                      <c:pt idx="347">
                        <c:v>1.2620333908584167</c:v>
                      </c:pt>
                      <c:pt idx="348">
                        <c:v>1.2625078890208885</c:v>
                      </c:pt>
                      <c:pt idx="349">
                        <c:v>1.263032816593356</c:v>
                      </c:pt>
                      <c:pt idx="350">
                        <c:v>1.263532004749091</c:v>
                      </c:pt>
                      <c:pt idx="351">
                        <c:v>1.2640923410987615</c:v>
                      </c:pt>
                      <c:pt idx="352">
                        <c:v>1.2647467491406781</c:v>
                      </c:pt>
                      <c:pt idx="353">
                        <c:v>1.2654078496759511</c:v>
                      </c:pt>
                      <c:pt idx="354">
                        <c:v>1.2660354890171224</c:v>
                      </c:pt>
                      <c:pt idx="355">
                        <c:v>1.2667170740056235</c:v>
                      </c:pt>
                      <c:pt idx="356">
                        <c:v>1.2673855329988366</c:v>
                      </c:pt>
                      <c:pt idx="357">
                        <c:v>1.2681060190096523</c:v>
                      </c:pt>
                      <c:pt idx="358">
                        <c:v>1.2688899557309132</c:v>
                      </c:pt>
                      <c:pt idx="359">
                        <c:v>1.2696571805747634</c:v>
                      </c:pt>
                      <c:pt idx="360">
                        <c:v>1.2704654527170229</c:v>
                      </c:pt>
                    </c:numCache>
                  </c:numRef>
                </c:yVal>
                <c:smooth val="0"/>
                <c:extLst xmlns:c15="http://schemas.microsoft.com/office/drawing/2012/chart">
                  <c:ext xmlns:c16="http://schemas.microsoft.com/office/drawing/2014/chart" uri="{C3380CC4-5D6E-409C-BE32-E72D297353CC}">
                    <c16:uniqueId val="{00000015-06C5-41CD-A6F1-2A8BDE2B441C}"/>
                  </c:ext>
                </c:extLst>
              </c15:ser>
            </c15:filteredScatterSeries>
            <c15:filteredScatterSeries>
              <c15:ser>
                <c:idx val="21"/>
                <c:order val="21"/>
                <c:tx>
                  <c:strRef>
                    <c:extLst xmlns:c15="http://schemas.microsoft.com/office/drawing/2012/chart">
                      <c:ext xmlns:c15="http://schemas.microsoft.com/office/drawing/2012/chart" uri="{02D57815-91ED-43cb-92C2-25804820EDAC}">
                        <c15:formulaRef>
                          <c15:sqref>Calculations!$CE$3</c15:sqref>
                        </c15:formulaRef>
                      </c:ext>
                    </c:extLst>
                    <c:strCache>
                      <c:ptCount val="1"/>
                      <c:pt idx="0">
                        <c:v>MFB1500</c:v>
                      </c:pt>
                    </c:strCache>
                  </c:strRef>
                </c:tx>
                <c:spPr>
                  <a:ln w="19050" cap="rnd">
                    <a:solidFill>
                      <a:schemeClr val="accent4">
                        <a:lumMod val="80000"/>
                      </a:schemeClr>
                    </a:solidFill>
                    <a:round/>
                  </a:ln>
                  <a:effectLst/>
                </c:spPr>
                <c:marker>
                  <c:symbol val="none"/>
                </c:marker>
                <c:xVal>
                  <c:numRef>
                    <c:extLst xmlns:c15="http://schemas.microsoft.com/office/drawing/2012/chart">
                      <c:ext xmlns:c15="http://schemas.microsoft.com/office/drawing/2012/chart" uri="{02D57815-91ED-43cb-92C2-25804820EDAC}">
                        <c15:formulaRef>
                          <c15:sqref>Calculations!$B$184:$B$544</c15:sqref>
                        </c15:formulaRef>
                      </c:ext>
                    </c:extLst>
                    <c:numCache>
                      <c:formatCode>General</c:formatCode>
                      <c:ptCount val="361"/>
                      <c:pt idx="0">
                        <c:v>-180</c:v>
                      </c:pt>
                      <c:pt idx="1">
                        <c:v>-179</c:v>
                      </c:pt>
                      <c:pt idx="2">
                        <c:v>-178</c:v>
                      </c:pt>
                      <c:pt idx="3">
                        <c:v>-177</c:v>
                      </c:pt>
                      <c:pt idx="4">
                        <c:v>-176</c:v>
                      </c:pt>
                      <c:pt idx="5">
                        <c:v>-175</c:v>
                      </c:pt>
                      <c:pt idx="6">
                        <c:v>-174</c:v>
                      </c:pt>
                      <c:pt idx="7">
                        <c:v>-173</c:v>
                      </c:pt>
                      <c:pt idx="8">
                        <c:v>-172</c:v>
                      </c:pt>
                      <c:pt idx="9">
                        <c:v>-171</c:v>
                      </c:pt>
                      <c:pt idx="10">
                        <c:v>-170</c:v>
                      </c:pt>
                      <c:pt idx="11">
                        <c:v>-169</c:v>
                      </c:pt>
                      <c:pt idx="12">
                        <c:v>-168</c:v>
                      </c:pt>
                      <c:pt idx="13">
                        <c:v>-167</c:v>
                      </c:pt>
                      <c:pt idx="14">
                        <c:v>-166</c:v>
                      </c:pt>
                      <c:pt idx="15">
                        <c:v>-165</c:v>
                      </c:pt>
                      <c:pt idx="16">
                        <c:v>-164</c:v>
                      </c:pt>
                      <c:pt idx="17">
                        <c:v>-163</c:v>
                      </c:pt>
                      <c:pt idx="18">
                        <c:v>-162</c:v>
                      </c:pt>
                      <c:pt idx="19">
                        <c:v>-161</c:v>
                      </c:pt>
                      <c:pt idx="20">
                        <c:v>-160</c:v>
                      </c:pt>
                      <c:pt idx="21">
                        <c:v>-159</c:v>
                      </c:pt>
                      <c:pt idx="22">
                        <c:v>-158</c:v>
                      </c:pt>
                      <c:pt idx="23">
                        <c:v>-157</c:v>
                      </c:pt>
                      <c:pt idx="24">
                        <c:v>-156</c:v>
                      </c:pt>
                      <c:pt idx="25">
                        <c:v>-155</c:v>
                      </c:pt>
                      <c:pt idx="26">
                        <c:v>-154</c:v>
                      </c:pt>
                      <c:pt idx="27">
                        <c:v>-153</c:v>
                      </c:pt>
                      <c:pt idx="28">
                        <c:v>-152</c:v>
                      </c:pt>
                      <c:pt idx="29">
                        <c:v>-151</c:v>
                      </c:pt>
                      <c:pt idx="30">
                        <c:v>-150</c:v>
                      </c:pt>
                      <c:pt idx="31">
                        <c:v>-149</c:v>
                      </c:pt>
                      <c:pt idx="32">
                        <c:v>-148</c:v>
                      </c:pt>
                      <c:pt idx="33">
                        <c:v>-147</c:v>
                      </c:pt>
                      <c:pt idx="34">
                        <c:v>-146</c:v>
                      </c:pt>
                      <c:pt idx="35">
                        <c:v>-145</c:v>
                      </c:pt>
                      <c:pt idx="36">
                        <c:v>-144</c:v>
                      </c:pt>
                      <c:pt idx="37">
                        <c:v>-143</c:v>
                      </c:pt>
                      <c:pt idx="38">
                        <c:v>-142</c:v>
                      </c:pt>
                      <c:pt idx="39">
                        <c:v>-141</c:v>
                      </c:pt>
                      <c:pt idx="40">
                        <c:v>-140</c:v>
                      </c:pt>
                      <c:pt idx="41">
                        <c:v>-139</c:v>
                      </c:pt>
                      <c:pt idx="42">
                        <c:v>-138</c:v>
                      </c:pt>
                      <c:pt idx="43">
                        <c:v>-137</c:v>
                      </c:pt>
                      <c:pt idx="44">
                        <c:v>-136</c:v>
                      </c:pt>
                      <c:pt idx="45">
                        <c:v>-135</c:v>
                      </c:pt>
                      <c:pt idx="46">
                        <c:v>-134</c:v>
                      </c:pt>
                      <c:pt idx="47">
                        <c:v>-133</c:v>
                      </c:pt>
                      <c:pt idx="48">
                        <c:v>-132</c:v>
                      </c:pt>
                      <c:pt idx="49">
                        <c:v>-131</c:v>
                      </c:pt>
                      <c:pt idx="50">
                        <c:v>-130</c:v>
                      </c:pt>
                      <c:pt idx="51">
                        <c:v>-129</c:v>
                      </c:pt>
                      <c:pt idx="52">
                        <c:v>-128</c:v>
                      </c:pt>
                      <c:pt idx="53">
                        <c:v>-127</c:v>
                      </c:pt>
                      <c:pt idx="54">
                        <c:v>-126</c:v>
                      </c:pt>
                      <c:pt idx="55">
                        <c:v>-125</c:v>
                      </c:pt>
                      <c:pt idx="56">
                        <c:v>-124</c:v>
                      </c:pt>
                      <c:pt idx="57">
                        <c:v>-123</c:v>
                      </c:pt>
                      <c:pt idx="58">
                        <c:v>-122</c:v>
                      </c:pt>
                      <c:pt idx="59">
                        <c:v>-121</c:v>
                      </c:pt>
                      <c:pt idx="60">
                        <c:v>-120</c:v>
                      </c:pt>
                      <c:pt idx="61">
                        <c:v>-119</c:v>
                      </c:pt>
                      <c:pt idx="62">
                        <c:v>-118</c:v>
                      </c:pt>
                      <c:pt idx="63">
                        <c:v>-117</c:v>
                      </c:pt>
                      <c:pt idx="64">
                        <c:v>-116</c:v>
                      </c:pt>
                      <c:pt idx="65">
                        <c:v>-115</c:v>
                      </c:pt>
                      <c:pt idx="66">
                        <c:v>-114</c:v>
                      </c:pt>
                      <c:pt idx="67">
                        <c:v>-113</c:v>
                      </c:pt>
                      <c:pt idx="68">
                        <c:v>-112</c:v>
                      </c:pt>
                      <c:pt idx="69">
                        <c:v>-111</c:v>
                      </c:pt>
                      <c:pt idx="70">
                        <c:v>-110</c:v>
                      </c:pt>
                      <c:pt idx="71">
                        <c:v>-109</c:v>
                      </c:pt>
                      <c:pt idx="72">
                        <c:v>-108</c:v>
                      </c:pt>
                      <c:pt idx="73">
                        <c:v>-107</c:v>
                      </c:pt>
                      <c:pt idx="74">
                        <c:v>-106</c:v>
                      </c:pt>
                      <c:pt idx="75">
                        <c:v>-105</c:v>
                      </c:pt>
                      <c:pt idx="76">
                        <c:v>-104</c:v>
                      </c:pt>
                      <c:pt idx="77">
                        <c:v>-103</c:v>
                      </c:pt>
                      <c:pt idx="78">
                        <c:v>-102</c:v>
                      </c:pt>
                      <c:pt idx="79">
                        <c:v>-101</c:v>
                      </c:pt>
                      <c:pt idx="80">
                        <c:v>-100</c:v>
                      </c:pt>
                      <c:pt idx="81">
                        <c:v>-99</c:v>
                      </c:pt>
                      <c:pt idx="82">
                        <c:v>-98</c:v>
                      </c:pt>
                      <c:pt idx="83">
                        <c:v>-97</c:v>
                      </c:pt>
                      <c:pt idx="84">
                        <c:v>-96</c:v>
                      </c:pt>
                      <c:pt idx="85">
                        <c:v>-95</c:v>
                      </c:pt>
                      <c:pt idx="86">
                        <c:v>-94</c:v>
                      </c:pt>
                      <c:pt idx="87">
                        <c:v>-93</c:v>
                      </c:pt>
                      <c:pt idx="88">
                        <c:v>-92</c:v>
                      </c:pt>
                      <c:pt idx="89">
                        <c:v>-91</c:v>
                      </c:pt>
                      <c:pt idx="90">
                        <c:v>-90</c:v>
                      </c:pt>
                      <c:pt idx="91">
                        <c:v>-89</c:v>
                      </c:pt>
                      <c:pt idx="92">
                        <c:v>-88</c:v>
                      </c:pt>
                      <c:pt idx="93">
                        <c:v>-87</c:v>
                      </c:pt>
                      <c:pt idx="94">
                        <c:v>-86</c:v>
                      </c:pt>
                      <c:pt idx="95">
                        <c:v>-85</c:v>
                      </c:pt>
                      <c:pt idx="96">
                        <c:v>-84</c:v>
                      </c:pt>
                      <c:pt idx="97">
                        <c:v>-83</c:v>
                      </c:pt>
                      <c:pt idx="98">
                        <c:v>-82</c:v>
                      </c:pt>
                      <c:pt idx="99">
                        <c:v>-81</c:v>
                      </c:pt>
                      <c:pt idx="100">
                        <c:v>-80</c:v>
                      </c:pt>
                      <c:pt idx="101">
                        <c:v>-79</c:v>
                      </c:pt>
                      <c:pt idx="102">
                        <c:v>-78</c:v>
                      </c:pt>
                      <c:pt idx="103">
                        <c:v>-77</c:v>
                      </c:pt>
                      <c:pt idx="104">
                        <c:v>-76</c:v>
                      </c:pt>
                      <c:pt idx="105">
                        <c:v>-75</c:v>
                      </c:pt>
                      <c:pt idx="106">
                        <c:v>-74</c:v>
                      </c:pt>
                      <c:pt idx="107">
                        <c:v>-73</c:v>
                      </c:pt>
                      <c:pt idx="108">
                        <c:v>-72</c:v>
                      </c:pt>
                      <c:pt idx="109">
                        <c:v>-71</c:v>
                      </c:pt>
                      <c:pt idx="110">
                        <c:v>-70</c:v>
                      </c:pt>
                      <c:pt idx="111">
                        <c:v>-69</c:v>
                      </c:pt>
                      <c:pt idx="112">
                        <c:v>-68</c:v>
                      </c:pt>
                      <c:pt idx="113">
                        <c:v>-67</c:v>
                      </c:pt>
                      <c:pt idx="114">
                        <c:v>-66</c:v>
                      </c:pt>
                      <c:pt idx="115">
                        <c:v>-65</c:v>
                      </c:pt>
                      <c:pt idx="116">
                        <c:v>-64</c:v>
                      </c:pt>
                      <c:pt idx="117">
                        <c:v>-63</c:v>
                      </c:pt>
                      <c:pt idx="118">
                        <c:v>-62</c:v>
                      </c:pt>
                      <c:pt idx="119">
                        <c:v>-61</c:v>
                      </c:pt>
                      <c:pt idx="120">
                        <c:v>-60</c:v>
                      </c:pt>
                      <c:pt idx="121">
                        <c:v>-59</c:v>
                      </c:pt>
                      <c:pt idx="122">
                        <c:v>-58</c:v>
                      </c:pt>
                      <c:pt idx="123">
                        <c:v>-57</c:v>
                      </c:pt>
                      <c:pt idx="124">
                        <c:v>-56</c:v>
                      </c:pt>
                      <c:pt idx="125">
                        <c:v>-55</c:v>
                      </c:pt>
                      <c:pt idx="126">
                        <c:v>-54</c:v>
                      </c:pt>
                      <c:pt idx="127">
                        <c:v>-53</c:v>
                      </c:pt>
                      <c:pt idx="128">
                        <c:v>-52</c:v>
                      </c:pt>
                      <c:pt idx="129">
                        <c:v>-51</c:v>
                      </c:pt>
                      <c:pt idx="130">
                        <c:v>-50</c:v>
                      </c:pt>
                      <c:pt idx="131">
                        <c:v>-49</c:v>
                      </c:pt>
                      <c:pt idx="132">
                        <c:v>-48</c:v>
                      </c:pt>
                      <c:pt idx="133">
                        <c:v>-47</c:v>
                      </c:pt>
                      <c:pt idx="134">
                        <c:v>-46</c:v>
                      </c:pt>
                      <c:pt idx="135">
                        <c:v>-45</c:v>
                      </c:pt>
                      <c:pt idx="136">
                        <c:v>-44</c:v>
                      </c:pt>
                      <c:pt idx="137">
                        <c:v>-43</c:v>
                      </c:pt>
                      <c:pt idx="138">
                        <c:v>-42</c:v>
                      </c:pt>
                      <c:pt idx="139">
                        <c:v>-41</c:v>
                      </c:pt>
                      <c:pt idx="140">
                        <c:v>-40</c:v>
                      </c:pt>
                      <c:pt idx="141">
                        <c:v>-39</c:v>
                      </c:pt>
                      <c:pt idx="142">
                        <c:v>-38</c:v>
                      </c:pt>
                      <c:pt idx="143">
                        <c:v>-37</c:v>
                      </c:pt>
                      <c:pt idx="144">
                        <c:v>-36</c:v>
                      </c:pt>
                      <c:pt idx="145">
                        <c:v>-35</c:v>
                      </c:pt>
                      <c:pt idx="146">
                        <c:v>-34</c:v>
                      </c:pt>
                      <c:pt idx="147">
                        <c:v>-33</c:v>
                      </c:pt>
                      <c:pt idx="148">
                        <c:v>-32</c:v>
                      </c:pt>
                      <c:pt idx="149">
                        <c:v>-31</c:v>
                      </c:pt>
                      <c:pt idx="150">
                        <c:v>-30</c:v>
                      </c:pt>
                      <c:pt idx="151">
                        <c:v>-29</c:v>
                      </c:pt>
                      <c:pt idx="152">
                        <c:v>-28</c:v>
                      </c:pt>
                      <c:pt idx="153">
                        <c:v>-27</c:v>
                      </c:pt>
                      <c:pt idx="154">
                        <c:v>-26</c:v>
                      </c:pt>
                      <c:pt idx="155">
                        <c:v>-25</c:v>
                      </c:pt>
                      <c:pt idx="156">
                        <c:v>-24</c:v>
                      </c:pt>
                      <c:pt idx="157">
                        <c:v>-23</c:v>
                      </c:pt>
                      <c:pt idx="158">
                        <c:v>-22</c:v>
                      </c:pt>
                      <c:pt idx="159">
                        <c:v>-21</c:v>
                      </c:pt>
                      <c:pt idx="160">
                        <c:v>-20</c:v>
                      </c:pt>
                      <c:pt idx="161">
                        <c:v>-19</c:v>
                      </c:pt>
                      <c:pt idx="162">
                        <c:v>-18</c:v>
                      </c:pt>
                      <c:pt idx="163">
                        <c:v>-17</c:v>
                      </c:pt>
                      <c:pt idx="164">
                        <c:v>-16</c:v>
                      </c:pt>
                      <c:pt idx="165">
                        <c:v>-15</c:v>
                      </c:pt>
                      <c:pt idx="166">
                        <c:v>-14</c:v>
                      </c:pt>
                      <c:pt idx="167">
                        <c:v>-13</c:v>
                      </c:pt>
                      <c:pt idx="168">
                        <c:v>-12</c:v>
                      </c:pt>
                      <c:pt idx="169">
                        <c:v>-11</c:v>
                      </c:pt>
                      <c:pt idx="170">
                        <c:v>-10</c:v>
                      </c:pt>
                      <c:pt idx="171">
                        <c:v>-9</c:v>
                      </c:pt>
                      <c:pt idx="172">
                        <c:v>-8</c:v>
                      </c:pt>
                      <c:pt idx="173">
                        <c:v>-7</c:v>
                      </c:pt>
                      <c:pt idx="174">
                        <c:v>-6</c:v>
                      </c:pt>
                      <c:pt idx="175">
                        <c:v>-5</c:v>
                      </c:pt>
                      <c:pt idx="176">
                        <c:v>-4</c:v>
                      </c:pt>
                      <c:pt idx="177">
                        <c:v>-3</c:v>
                      </c:pt>
                      <c:pt idx="178">
                        <c:v>-2</c:v>
                      </c:pt>
                      <c:pt idx="179">
                        <c:v>-1</c:v>
                      </c:pt>
                      <c:pt idx="180">
                        <c:v>0</c:v>
                      </c:pt>
                      <c:pt idx="181">
                        <c:v>1</c:v>
                      </c:pt>
                      <c:pt idx="182">
                        <c:v>2</c:v>
                      </c:pt>
                      <c:pt idx="183">
                        <c:v>3</c:v>
                      </c:pt>
                      <c:pt idx="184">
                        <c:v>4</c:v>
                      </c:pt>
                      <c:pt idx="185">
                        <c:v>5</c:v>
                      </c:pt>
                      <c:pt idx="186">
                        <c:v>6</c:v>
                      </c:pt>
                      <c:pt idx="187">
                        <c:v>7</c:v>
                      </c:pt>
                      <c:pt idx="188">
                        <c:v>8</c:v>
                      </c:pt>
                      <c:pt idx="189">
                        <c:v>9</c:v>
                      </c:pt>
                      <c:pt idx="190">
                        <c:v>10</c:v>
                      </c:pt>
                      <c:pt idx="191">
                        <c:v>11</c:v>
                      </c:pt>
                      <c:pt idx="192">
                        <c:v>12</c:v>
                      </c:pt>
                      <c:pt idx="193">
                        <c:v>13</c:v>
                      </c:pt>
                      <c:pt idx="194">
                        <c:v>14</c:v>
                      </c:pt>
                      <c:pt idx="195">
                        <c:v>15</c:v>
                      </c:pt>
                      <c:pt idx="196">
                        <c:v>16</c:v>
                      </c:pt>
                      <c:pt idx="197">
                        <c:v>17</c:v>
                      </c:pt>
                      <c:pt idx="198">
                        <c:v>18</c:v>
                      </c:pt>
                      <c:pt idx="199">
                        <c:v>19</c:v>
                      </c:pt>
                      <c:pt idx="200">
                        <c:v>20</c:v>
                      </c:pt>
                      <c:pt idx="201">
                        <c:v>21</c:v>
                      </c:pt>
                      <c:pt idx="202">
                        <c:v>22</c:v>
                      </c:pt>
                      <c:pt idx="203">
                        <c:v>23</c:v>
                      </c:pt>
                      <c:pt idx="204">
                        <c:v>24</c:v>
                      </c:pt>
                      <c:pt idx="205">
                        <c:v>25</c:v>
                      </c:pt>
                      <c:pt idx="206">
                        <c:v>26</c:v>
                      </c:pt>
                      <c:pt idx="207">
                        <c:v>27</c:v>
                      </c:pt>
                      <c:pt idx="208">
                        <c:v>28</c:v>
                      </c:pt>
                      <c:pt idx="209">
                        <c:v>29</c:v>
                      </c:pt>
                      <c:pt idx="210">
                        <c:v>30</c:v>
                      </c:pt>
                      <c:pt idx="211">
                        <c:v>31</c:v>
                      </c:pt>
                      <c:pt idx="212">
                        <c:v>32</c:v>
                      </c:pt>
                      <c:pt idx="213">
                        <c:v>33</c:v>
                      </c:pt>
                      <c:pt idx="214">
                        <c:v>34</c:v>
                      </c:pt>
                      <c:pt idx="215">
                        <c:v>35</c:v>
                      </c:pt>
                      <c:pt idx="216">
                        <c:v>36</c:v>
                      </c:pt>
                      <c:pt idx="217">
                        <c:v>37</c:v>
                      </c:pt>
                      <c:pt idx="218">
                        <c:v>38</c:v>
                      </c:pt>
                      <c:pt idx="219">
                        <c:v>39</c:v>
                      </c:pt>
                      <c:pt idx="220">
                        <c:v>40</c:v>
                      </c:pt>
                      <c:pt idx="221">
                        <c:v>41</c:v>
                      </c:pt>
                      <c:pt idx="222">
                        <c:v>42</c:v>
                      </c:pt>
                      <c:pt idx="223">
                        <c:v>43</c:v>
                      </c:pt>
                      <c:pt idx="224">
                        <c:v>44</c:v>
                      </c:pt>
                      <c:pt idx="225">
                        <c:v>45</c:v>
                      </c:pt>
                      <c:pt idx="226">
                        <c:v>46</c:v>
                      </c:pt>
                      <c:pt idx="227">
                        <c:v>47</c:v>
                      </c:pt>
                      <c:pt idx="228">
                        <c:v>48</c:v>
                      </c:pt>
                      <c:pt idx="229">
                        <c:v>49</c:v>
                      </c:pt>
                      <c:pt idx="230">
                        <c:v>50</c:v>
                      </c:pt>
                      <c:pt idx="231">
                        <c:v>51</c:v>
                      </c:pt>
                      <c:pt idx="232">
                        <c:v>52</c:v>
                      </c:pt>
                      <c:pt idx="233">
                        <c:v>53</c:v>
                      </c:pt>
                      <c:pt idx="234">
                        <c:v>54</c:v>
                      </c:pt>
                      <c:pt idx="235">
                        <c:v>55</c:v>
                      </c:pt>
                      <c:pt idx="236">
                        <c:v>56</c:v>
                      </c:pt>
                      <c:pt idx="237">
                        <c:v>57</c:v>
                      </c:pt>
                      <c:pt idx="238">
                        <c:v>58</c:v>
                      </c:pt>
                      <c:pt idx="239">
                        <c:v>59</c:v>
                      </c:pt>
                      <c:pt idx="240">
                        <c:v>60</c:v>
                      </c:pt>
                      <c:pt idx="241">
                        <c:v>61</c:v>
                      </c:pt>
                      <c:pt idx="242">
                        <c:v>62</c:v>
                      </c:pt>
                      <c:pt idx="243">
                        <c:v>63</c:v>
                      </c:pt>
                      <c:pt idx="244">
                        <c:v>64</c:v>
                      </c:pt>
                      <c:pt idx="245">
                        <c:v>65</c:v>
                      </c:pt>
                      <c:pt idx="246">
                        <c:v>66</c:v>
                      </c:pt>
                      <c:pt idx="247">
                        <c:v>67</c:v>
                      </c:pt>
                      <c:pt idx="248">
                        <c:v>68</c:v>
                      </c:pt>
                      <c:pt idx="249">
                        <c:v>69</c:v>
                      </c:pt>
                      <c:pt idx="250">
                        <c:v>70</c:v>
                      </c:pt>
                      <c:pt idx="251">
                        <c:v>71</c:v>
                      </c:pt>
                      <c:pt idx="252">
                        <c:v>72</c:v>
                      </c:pt>
                      <c:pt idx="253">
                        <c:v>73</c:v>
                      </c:pt>
                      <c:pt idx="254">
                        <c:v>74</c:v>
                      </c:pt>
                      <c:pt idx="255">
                        <c:v>75</c:v>
                      </c:pt>
                      <c:pt idx="256">
                        <c:v>76</c:v>
                      </c:pt>
                      <c:pt idx="257">
                        <c:v>77</c:v>
                      </c:pt>
                      <c:pt idx="258">
                        <c:v>78</c:v>
                      </c:pt>
                      <c:pt idx="259">
                        <c:v>79</c:v>
                      </c:pt>
                      <c:pt idx="260">
                        <c:v>80</c:v>
                      </c:pt>
                      <c:pt idx="261">
                        <c:v>81</c:v>
                      </c:pt>
                      <c:pt idx="262">
                        <c:v>82</c:v>
                      </c:pt>
                      <c:pt idx="263">
                        <c:v>83</c:v>
                      </c:pt>
                      <c:pt idx="264">
                        <c:v>84</c:v>
                      </c:pt>
                      <c:pt idx="265">
                        <c:v>85</c:v>
                      </c:pt>
                      <c:pt idx="266">
                        <c:v>86</c:v>
                      </c:pt>
                      <c:pt idx="267">
                        <c:v>87</c:v>
                      </c:pt>
                      <c:pt idx="268">
                        <c:v>88</c:v>
                      </c:pt>
                      <c:pt idx="269">
                        <c:v>89</c:v>
                      </c:pt>
                      <c:pt idx="270">
                        <c:v>90</c:v>
                      </c:pt>
                      <c:pt idx="271">
                        <c:v>91</c:v>
                      </c:pt>
                      <c:pt idx="272">
                        <c:v>92</c:v>
                      </c:pt>
                      <c:pt idx="273">
                        <c:v>93</c:v>
                      </c:pt>
                      <c:pt idx="274">
                        <c:v>94</c:v>
                      </c:pt>
                      <c:pt idx="275">
                        <c:v>95</c:v>
                      </c:pt>
                      <c:pt idx="276">
                        <c:v>96</c:v>
                      </c:pt>
                      <c:pt idx="277">
                        <c:v>97</c:v>
                      </c:pt>
                      <c:pt idx="278">
                        <c:v>98</c:v>
                      </c:pt>
                      <c:pt idx="279">
                        <c:v>99</c:v>
                      </c:pt>
                      <c:pt idx="280">
                        <c:v>100</c:v>
                      </c:pt>
                      <c:pt idx="281">
                        <c:v>101</c:v>
                      </c:pt>
                      <c:pt idx="282">
                        <c:v>102</c:v>
                      </c:pt>
                      <c:pt idx="283">
                        <c:v>103</c:v>
                      </c:pt>
                      <c:pt idx="284">
                        <c:v>104</c:v>
                      </c:pt>
                      <c:pt idx="285">
                        <c:v>105</c:v>
                      </c:pt>
                      <c:pt idx="286">
                        <c:v>106</c:v>
                      </c:pt>
                      <c:pt idx="287">
                        <c:v>107</c:v>
                      </c:pt>
                      <c:pt idx="288">
                        <c:v>108</c:v>
                      </c:pt>
                      <c:pt idx="289">
                        <c:v>109</c:v>
                      </c:pt>
                      <c:pt idx="290">
                        <c:v>110</c:v>
                      </c:pt>
                      <c:pt idx="291">
                        <c:v>111</c:v>
                      </c:pt>
                      <c:pt idx="292">
                        <c:v>112</c:v>
                      </c:pt>
                      <c:pt idx="293">
                        <c:v>113</c:v>
                      </c:pt>
                      <c:pt idx="294">
                        <c:v>114</c:v>
                      </c:pt>
                      <c:pt idx="295">
                        <c:v>115</c:v>
                      </c:pt>
                      <c:pt idx="296">
                        <c:v>116</c:v>
                      </c:pt>
                      <c:pt idx="297">
                        <c:v>117</c:v>
                      </c:pt>
                      <c:pt idx="298">
                        <c:v>118</c:v>
                      </c:pt>
                      <c:pt idx="299">
                        <c:v>119</c:v>
                      </c:pt>
                      <c:pt idx="300">
                        <c:v>120</c:v>
                      </c:pt>
                      <c:pt idx="301">
                        <c:v>121</c:v>
                      </c:pt>
                      <c:pt idx="302">
                        <c:v>122</c:v>
                      </c:pt>
                      <c:pt idx="303">
                        <c:v>123</c:v>
                      </c:pt>
                      <c:pt idx="304">
                        <c:v>124</c:v>
                      </c:pt>
                      <c:pt idx="305">
                        <c:v>125</c:v>
                      </c:pt>
                      <c:pt idx="306">
                        <c:v>126</c:v>
                      </c:pt>
                      <c:pt idx="307">
                        <c:v>127</c:v>
                      </c:pt>
                      <c:pt idx="308">
                        <c:v>128</c:v>
                      </c:pt>
                      <c:pt idx="309">
                        <c:v>129</c:v>
                      </c:pt>
                      <c:pt idx="310">
                        <c:v>130</c:v>
                      </c:pt>
                      <c:pt idx="311">
                        <c:v>131</c:v>
                      </c:pt>
                      <c:pt idx="312">
                        <c:v>132</c:v>
                      </c:pt>
                      <c:pt idx="313">
                        <c:v>133</c:v>
                      </c:pt>
                      <c:pt idx="314">
                        <c:v>134</c:v>
                      </c:pt>
                      <c:pt idx="315">
                        <c:v>135</c:v>
                      </c:pt>
                      <c:pt idx="316">
                        <c:v>136</c:v>
                      </c:pt>
                      <c:pt idx="317">
                        <c:v>137</c:v>
                      </c:pt>
                      <c:pt idx="318">
                        <c:v>138</c:v>
                      </c:pt>
                      <c:pt idx="319">
                        <c:v>139</c:v>
                      </c:pt>
                      <c:pt idx="320">
                        <c:v>140</c:v>
                      </c:pt>
                      <c:pt idx="321">
                        <c:v>141</c:v>
                      </c:pt>
                      <c:pt idx="322">
                        <c:v>142</c:v>
                      </c:pt>
                      <c:pt idx="323">
                        <c:v>143</c:v>
                      </c:pt>
                      <c:pt idx="324">
                        <c:v>144</c:v>
                      </c:pt>
                      <c:pt idx="325">
                        <c:v>145</c:v>
                      </c:pt>
                      <c:pt idx="326">
                        <c:v>146</c:v>
                      </c:pt>
                      <c:pt idx="327">
                        <c:v>147</c:v>
                      </c:pt>
                      <c:pt idx="328">
                        <c:v>148</c:v>
                      </c:pt>
                      <c:pt idx="329">
                        <c:v>149</c:v>
                      </c:pt>
                      <c:pt idx="330">
                        <c:v>150</c:v>
                      </c:pt>
                      <c:pt idx="331">
                        <c:v>151</c:v>
                      </c:pt>
                      <c:pt idx="332">
                        <c:v>152</c:v>
                      </c:pt>
                      <c:pt idx="333">
                        <c:v>153</c:v>
                      </c:pt>
                      <c:pt idx="334">
                        <c:v>154</c:v>
                      </c:pt>
                      <c:pt idx="335">
                        <c:v>155</c:v>
                      </c:pt>
                      <c:pt idx="336">
                        <c:v>156</c:v>
                      </c:pt>
                      <c:pt idx="337">
                        <c:v>157</c:v>
                      </c:pt>
                      <c:pt idx="338">
                        <c:v>158</c:v>
                      </c:pt>
                      <c:pt idx="339">
                        <c:v>159</c:v>
                      </c:pt>
                      <c:pt idx="340">
                        <c:v>160</c:v>
                      </c:pt>
                      <c:pt idx="341">
                        <c:v>161</c:v>
                      </c:pt>
                      <c:pt idx="342">
                        <c:v>162</c:v>
                      </c:pt>
                      <c:pt idx="343">
                        <c:v>163</c:v>
                      </c:pt>
                      <c:pt idx="344">
                        <c:v>164</c:v>
                      </c:pt>
                      <c:pt idx="345">
                        <c:v>165</c:v>
                      </c:pt>
                      <c:pt idx="346">
                        <c:v>166</c:v>
                      </c:pt>
                      <c:pt idx="347">
                        <c:v>167</c:v>
                      </c:pt>
                      <c:pt idx="348">
                        <c:v>168</c:v>
                      </c:pt>
                      <c:pt idx="349">
                        <c:v>169</c:v>
                      </c:pt>
                      <c:pt idx="350">
                        <c:v>170</c:v>
                      </c:pt>
                      <c:pt idx="351">
                        <c:v>171</c:v>
                      </c:pt>
                      <c:pt idx="352">
                        <c:v>172</c:v>
                      </c:pt>
                      <c:pt idx="353">
                        <c:v>173</c:v>
                      </c:pt>
                      <c:pt idx="354">
                        <c:v>174</c:v>
                      </c:pt>
                      <c:pt idx="355">
                        <c:v>175</c:v>
                      </c:pt>
                      <c:pt idx="356">
                        <c:v>176</c:v>
                      </c:pt>
                      <c:pt idx="357">
                        <c:v>177</c:v>
                      </c:pt>
                      <c:pt idx="358">
                        <c:v>178</c:v>
                      </c:pt>
                      <c:pt idx="359">
                        <c:v>179</c:v>
                      </c:pt>
                      <c:pt idx="360">
                        <c:v>180</c:v>
                      </c:pt>
                    </c:numCache>
                  </c:numRef>
                </c:xVal>
                <c:yVal>
                  <c:numRef>
                    <c:extLst xmlns:c15="http://schemas.microsoft.com/office/drawing/2012/chart">
                      <c:ext xmlns:c15="http://schemas.microsoft.com/office/drawing/2012/chart" uri="{02D57815-91ED-43cb-92C2-25804820EDAC}">
                        <c15:formulaRef>
                          <c15:sqref>Calculations!$CE$184:$CE$544</c15:sqref>
                        </c15:formulaRef>
                      </c:ext>
                    </c:extLst>
                    <c:numCache>
                      <c:formatCode>0.000</c:formatCode>
                      <c:ptCount val="361"/>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1.0770607053167074E-4</c:v>
                      </c:pt>
                      <c:pt idx="189">
                        <c:v>4.2690449083422995E-4</c:v>
                      </c:pt>
                      <c:pt idx="190">
                        <c:v>1.1318490435481398E-3</c:v>
                      </c:pt>
                      <c:pt idx="191">
                        <c:v>2.4446173425824876E-3</c:v>
                      </c:pt>
                      <c:pt idx="192">
                        <c:v>4.7011894104420542E-3</c:v>
                      </c:pt>
                      <c:pt idx="193">
                        <c:v>8.3871111409932371E-3</c:v>
                      </c:pt>
                      <c:pt idx="194">
                        <c:v>1.3844762163823746E-2</c:v>
                      </c:pt>
                      <c:pt idx="195">
                        <c:v>2.1587862139740059E-2</c:v>
                      </c:pt>
                      <c:pt idx="196">
                        <c:v>3.2117303539622333E-2</c:v>
                      </c:pt>
                      <c:pt idx="197">
                        <c:v>4.5772494910042816E-2</c:v>
                      </c:pt>
                      <c:pt idx="198">
                        <c:v>6.2972786780098822E-2</c:v>
                      </c:pt>
                      <c:pt idx="199">
                        <c:v>8.4114066459310716E-2</c:v>
                      </c:pt>
                      <c:pt idx="200">
                        <c:v>0.10980824322182545</c:v>
                      </c:pt>
                      <c:pt idx="201">
                        <c:v>0.14016273845779914</c:v>
                      </c:pt>
                      <c:pt idx="202">
                        <c:v>0.17561440645777535</c:v>
                      </c:pt>
                      <c:pt idx="203">
                        <c:v>0.21602659487484829</c:v>
                      </c:pt>
                      <c:pt idx="204">
                        <c:v>0.26122209724088752</c:v>
                      </c:pt>
                      <c:pt idx="205">
                        <c:v>0.3106925910091734</c:v>
                      </c:pt>
                      <c:pt idx="206">
                        <c:v>0.36391044933125938</c:v>
                      </c:pt>
                      <c:pt idx="207">
                        <c:v>0.42035425235756135</c:v>
                      </c:pt>
                      <c:pt idx="208">
                        <c:v>0.47935125306114262</c:v>
                      </c:pt>
                      <c:pt idx="209">
                        <c:v>0.5401286945472521</c:v>
                      </c:pt>
                      <c:pt idx="210">
                        <c:v>0.60129337966417151</c:v>
                      </c:pt>
                      <c:pt idx="211">
                        <c:v>0.66082968615778737</c:v>
                      </c:pt>
                      <c:pt idx="212">
                        <c:v>0.71765339501417658</c:v>
                      </c:pt>
                      <c:pt idx="213">
                        <c:v>0.7695352779558865</c:v>
                      </c:pt>
                      <c:pt idx="214">
                        <c:v>0.81575873072071414</c:v>
                      </c:pt>
                      <c:pt idx="215">
                        <c:v>0.85509338915116406</c:v>
                      </c:pt>
                      <c:pt idx="216">
                        <c:v>0.88773065220194836</c:v>
                      </c:pt>
                      <c:pt idx="217">
                        <c:v>0.91424982111604469</c:v>
                      </c:pt>
                      <c:pt idx="218">
                        <c:v>0.93443066344086856</c:v>
                      </c:pt>
                      <c:pt idx="219">
                        <c:v>0.9488462272128948</c:v>
                      </c:pt>
                      <c:pt idx="220">
                        <c:v>0.95868735271475047</c:v>
                      </c:pt>
                      <c:pt idx="221">
                        <c:v>0.96541547698052488</c:v>
                      </c:pt>
                      <c:pt idx="222">
                        <c:v>0.969762842060512</c:v>
                      </c:pt>
                      <c:pt idx="223">
                        <c:v>0.97361723123650712</c:v>
                      </c:pt>
                      <c:pt idx="224">
                        <c:v>0.97658570291433666</c:v>
                      </c:pt>
                      <c:pt idx="225">
                        <c:v>0.97906635524048469</c:v>
                      </c:pt>
                      <c:pt idx="226">
                        <c:v>0.98104983990018135</c:v>
                      </c:pt>
                      <c:pt idx="227">
                        <c:v>0.98264358154865394</c:v>
                      </c:pt>
                      <c:pt idx="228">
                        <c:v>0.98374900904204277</c:v>
                      </c:pt>
                      <c:pt idx="229">
                        <c:v>0.98465125677113641</c:v>
                      </c:pt>
                      <c:pt idx="230">
                        <c:v>0.98544247081790914</c:v>
                      </c:pt>
                      <c:pt idx="231">
                        <c:v>0.98711799047141557</c:v>
                      </c:pt>
                      <c:pt idx="232">
                        <c:v>0.98839750905667134</c:v>
                      </c:pt>
                      <c:pt idx="233">
                        <c:v>0.98976115070311987</c:v>
                      </c:pt>
                      <c:pt idx="234">
                        <c:v>0.99088974008538955</c:v>
                      </c:pt>
                      <c:pt idx="235">
                        <c:v>0.99171900102000898</c:v>
                      </c:pt>
                      <c:pt idx="236">
                        <c:v>0.99274612083614611</c:v>
                      </c:pt>
                      <c:pt idx="237">
                        <c:v>0.99320608801835009</c:v>
                      </c:pt>
                      <c:pt idx="238">
                        <c:v>0.99348752603802004</c:v>
                      </c:pt>
                      <c:pt idx="239">
                        <c:v>0.99362605159292905</c:v>
                      </c:pt>
                      <c:pt idx="240">
                        <c:v>0.99367709188430653</c:v>
                      </c:pt>
                      <c:pt idx="241">
                        <c:v>0.99377470512357924</c:v>
                      </c:pt>
                      <c:pt idx="242">
                        <c:v>0.99377749847459484</c:v>
                      </c:pt>
                      <c:pt idx="243">
                        <c:v>0.99377749847459484</c:v>
                      </c:pt>
                      <c:pt idx="244">
                        <c:v>0.99377749847459484</c:v>
                      </c:pt>
                      <c:pt idx="245">
                        <c:v>0.99377749847459484</c:v>
                      </c:pt>
                      <c:pt idx="246">
                        <c:v>0.99377749847459484</c:v>
                      </c:pt>
                      <c:pt idx="247">
                        <c:v>0.99377749847459484</c:v>
                      </c:pt>
                      <c:pt idx="248">
                        <c:v>0.99377749847459484</c:v>
                      </c:pt>
                      <c:pt idx="249">
                        <c:v>0.99377749847459484</c:v>
                      </c:pt>
                      <c:pt idx="250">
                        <c:v>0.99377749847459484</c:v>
                      </c:pt>
                      <c:pt idx="251">
                        <c:v>0.99377749847459484</c:v>
                      </c:pt>
                      <c:pt idx="252">
                        <c:v>0.99377749847459484</c:v>
                      </c:pt>
                      <c:pt idx="253">
                        <c:v>0.99377749847459484</c:v>
                      </c:pt>
                      <c:pt idx="254">
                        <c:v>0.99377749847459484</c:v>
                      </c:pt>
                      <c:pt idx="255">
                        <c:v>0.99388739541159221</c:v>
                      </c:pt>
                      <c:pt idx="256">
                        <c:v>0.99397333687856082</c:v>
                      </c:pt>
                      <c:pt idx="257">
                        <c:v>0.99397333687856082</c:v>
                      </c:pt>
                      <c:pt idx="258">
                        <c:v>0.99397333687856082</c:v>
                      </c:pt>
                      <c:pt idx="259">
                        <c:v>0.9940798018262379</c:v>
                      </c:pt>
                      <c:pt idx="260">
                        <c:v>0.99418192409579798</c:v>
                      </c:pt>
                      <c:pt idx="261">
                        <c:v>0.99434831342786267</c:v>
                      </c:pt>
                      <c:pt idx="262">
                        <c:v>0.99443354754551305</c:v>
                      </c:pt>
                      <c:pt idx="263">
                        <c:v>0.99448292008623507</c:v>
                      </c:pt>
                      <c:pt idx="264">
                        <c:v>0.99457582856923421</c:v>
                      </c:pt>
                      <c:pt idx="265">
                        <c:v>0.9946491451088838</c:v>
                      </c:pt>
                      <c:pt idx="266">
                        <c:v>0.9946491451088838</c:v>
                      </c:pt>
                      <c:pt idx="267">
                        <c:v>0.99471111580411942</c:v>
                      </c:pt>
                      <c:pt idx="268">
                        <c:v>0.99479576403705328</c:v>
                      </c:pt>
                      <c:pt idx="269">
                        <c:v>0.99487425190160439</c:v>
                      </c:pt>
                      <c:pt idx="270">
                        <c:v>0.99487425190160439</c:v>
                      </c:pt>
                      <c:pt idx="271">
                        <c:v>0.99491078791743581</c:v>
                      </c:pt>
                      <c:pt idx="272">
                        <c:v>0.9950721716682972</c:v>
                      </c:pt>
                      <c:pt idx="273">
                        <c:v>0.99515945752762835</c:v>
                      </c:pt>
                      <c:pt idx="274">
                        <c:v>0.99540138962493585</c:v>
                      </c:pt>
                      <c:pt idx="275">
                        <c:v>0.99553783595886725</c:v>
                      </c:pt>
                      <c:pt idx="276">
                        <c:v>0.9957500024070326</c:v>
                      </c:pt>
                      <c:pt idx="277">
                        <c:v>0.99575315079786397</c:v>
                      </c:pt>
                      <c:pt idx="278">
                        <c:v>0.99589899538753823</c:v>
                      </c:pt>
                      <c:pt idx="279">
                        <c:v>0.99617809872628504</c:v>
                      </c:pt>
                      <c:pt idx="280">
                        <c:v>0.99636646517171445</c:v>
                      </c:pt>
                      <c:pt idx="281">
                        <c:v>0.99663826471760109</c:v>
                      </c:pt>
                      <c:pt idx="282">
                        <c:v>0.99673826292245316</c:v>
                      </c:pt>
                      <c:pt idx="283">
                        <c:v>0.99702261668926051</c:v>
                      </c:pt>
                      <c:pt idx="284">
                        <c:v>0.99728292473040558</c:v>
                      </c:pt>
                      <c:pt idx="285">
                        <c:v>0.99737955399385092</c:v>
                      </c:pt>
                      <c:pt idx="286">
                        <c:v>0.99752413712168087</c:v>
                      </c:pt>
                      <c:pt idx="287">
                        <c:v>0.99767677857442394</c:v>
                      </c:pt>
                      <c:pt idx="288">
                        <c:v>0.99776994838620936</c:v>
                      </c:pt>
                      <c:pt idx="289">
                        <c:v>0.99781102222940588</c:v>
                      </c:pt>
                      <c:pt idx="290">
                        <c:v>0.99808315493123601</c:v>
                      </c:pt>
                      <c:pt idx="291">
                        <c:v>0.99815773314057776</c:v>
                      </c:pt>
                      <c:pt idx="292">
                        <c:v>0.99815773314057776</c:v>
                      </c:pt>
                      <c:pt idx="293">
                        <c:v>0.99818439947165771</c:v>
                      </c:pt>
                      <c:pt idx="294">
                        <c:v>0.99818439947165771</c:v>
                      </c:pt>
                      <c:pt idx="295">
                        <c:v>0.99818439947165771</c:v>
                      </c:pt>
                      <c:pt idx="296">
                        <c:v>0.99822300487077908</c:v>
                      </c:pt>
                      <c:pt idx="297">
                        <c:v>0.99844707435063229</c:v>
                      </c:pt>
                      <c:pt idx="298">
                        <c:v>0.99867941708493424</c:v>
                      </c:pt>
                      <c:pt idx="299">
                        <c:v>0.99908237101674513</c:v>
                      </c:pt>
                      <c:pt idx="300">
                        <c:v>1</c:v>
                      </c:pt>
                      <c:pt idx="301">
                        <c:v>1</c:v>
                      </c:pt>
                      <c:pt idx="302">
                        <c:v>1</c:v>
                      </c:pt>
                      <c:pt idx="303">
                        <c:v>1</c:v>
                      </c:pt>
                      <c:pt idx="304">
                        <c:v>1</c:v>
                      </c:pt>
                      <c:pt idx="305">
                        <c:v>1</c:v>
                      </c:pt>
                      <c:pt idx="306">
                        <c:v>1</c:v>
                      </c:pt>
                      <c:pt idx="307">
                        <c:v>1</c:v>
                      </c:pt>
                      <c:pt idx="308">
                        <c:v>1</c:v>
                      </c:pt>
                      <c:pt idx="309">
                        <c:v>1</c:v>
                      </c:pt>
                      <c:pt idx="310">
                        <c:v>1</c:v>
                      </c:pt>
                      <c:pt idx="311">
                        <c:v>1</c:v>
                      </c:pt>
                      <c:pt idx="312">
                        <c:v>1</c:v>
                      </c:pt>
                      <c:pt idx="313">
                        <c:v>1</c:v>
                      </c:pt>
                      <c:pt idx="314">
                        <c:v>1</c:v>
                      </c:pt>
                      <c:pt idx="315">
                        <c:v>1</c:v>
                      </c:pt>
                      <c:pt idx="316">
                        <c:v>1</c:v>
                      </c:pt>
                      <c:pt idx="317">
                        <c:v>1</c:v>
                      </c:pt>
                      <c:pt idx="318">
                        <c:v>1</c:v>
                      </c:pt>
                      <c:pt idx="319">
                        <c:v>1</c:v>
                      </c:pt>
                      <c:pt idx="320">
                        <c:v>1</c:v>
                      </c:pt>
                      <c:pt idx="321">
                        <c:v>1</c:v>
                      </c:pt>
                      <c:pt idx="322">
                        <c:v>1</c:v>
                      </c:pt>
                      <c:pt idx="323">
                        <c:v>1</c:v>
                      </c:pt>
                      <c:pt idx="324">
                        <c:v>1</c:v>
                      </c:pt>
                      <c:pt idx="325">
                        <c:v>1</c:v>
                      </c:pt>
                      <c:pt idx="326">
                        <c:v>1</c:v>
                      </c:pt>
                      <c:pt idx="327">
                        <c:v>1</c:v>
                      </c:pt>
                      <c:pt idx="328">
                        <c:v>1</c:v>
                      </c:pt>
                      <c:pt idx="329">
                        <c:v>1</c:v>
                      </c:pt>
                      <c:pt idx="330">
                        <c:v>1</c:v>
                      </c:pt>
                      <c:pt idx="331">
                        <c:v>1</c:v>
                      </c:pt>
                      <c:pt idx="332">
                        <c:v>1</c:v>
                      </c:pt>
                      <c:pt idx="333">
                        <c:v>1</c:v>
                      </c:pt>
                      <c:pt idx="334">
                        <c:v>1</c:v>
                      </c:pt>
                      <c:pt idx="335">
                        <c:v>1</c:v>
                      </c:pt>
                      <c:pt idx="336">
                        <c:v>1</c:v>
                      </c:pt>
                      <c:pt idx="337">
                        <c:v>1</c:v>
                      </c:pt>
                      <c:pt idx="338">
                        <c:v>1</c:v>
                      </c:pt>
                      <c:pt idx="339">
                        <c:v>1</c:v>
                      </c:pt>
                      <c:pt idx="340">
                        <c:v>1</c:v>
                      </c:pt>
                      <c:pt idx="341">
                        <c:v>1</c:v>
                      </c:pt>
                      <c:pt idx="342">
                        <c:v>1</c:v>
                      </c:pt>
                      <c:pt idx="343">
                        <c:v>1</c:v>
                      </c:pt>
                      <c:pt idx="344">
                        <c:v>1</c:v>
                      </c:pt>
                      <c:pt idx="345">
                        <c:v>1</c:v>
                      </c:pt>
                      <c:pt idx="346">
                        <c:v>1</c:v>
                      </c:pt>
                      <c:pt idx="347">
                        <c:v>1</c:v>
                      </c:pt>
                      <c:pt idx="348">
                        <c:v>1</c:v>
                      </c:pt>
                      <c:pt idx="349">
                        <c:v>1</c:v>
                      </c:pt>
                      <c:pt idx="350">
                        <c:v>1</c:v>
                      </c:pt>
                      <c:pt idx="351">
                        <c:v>1</c:v>
                      </c:pt>
                      <c:pt idx="352">
                        <c:v>1</c:v>
                      </c:pt>
                      <c:pt idx="353">
                        <c:v>1</c:v>
                      </c:pt>
                      <c:pt idx="354">
                        <c:v>1</c:v>
                      </c:pt>
                      <c:pt idx="355">
                        <c:v>1</c:v>
                      </c:pt>
                      <c:pt idx="356">
                        <c:v>1</c:v>
                      </c:pt>
                      <c:pt idx="357">
                        <c:v>1</c:v>
                      </c:pt>
                      <c:pt idx="358">
                        <c:v>1</c:v>
                      </c:pt>
                      <c:pt idx="359">
                        <c:v>1</c:v>
                      </c:pt>
                      <c:pt idx="360">
                        <c:v>1</c:v>
                      </c:pt>
                    </c:numCache>
                  </c:numRef>
                </c:yVal>
                <c:smooth val="0"/>
                <c:extLst xmlns:c15="http://schemas.microsoft.com/office/drawing/2012/chart">
                  <c:ext xmlns:c16="http://schemas.microsoft.com/office/drawing/2014/chart" uri="{C3380CC4-5D6E-409C-BE32-E72D297353CC}">
                    <c16:uniqueId val="{00000016-06C5-41CD-A6F1-2A8BDE2B441C}"/>
                  </c:ext>
                </c:extLst>
              </c15:ser>
            </c15:filteredScatterSeries>
            <c15:filteredScatterSeries>
              <c15:ser>
                <c:idx val="23"/>
                <c:order val="23"/>
                <c:tx>
                  <c:strRef>
                    <c:extLst xmlns:c15="http://schemas.microsoft.com/office/drawing/2012/chart">
                      <c:ext xmlns:c15="http://schemas.microsoft.com/office/drawing/2012/chart" uri="{02D57815-91ED-43cb-92C2-25804820EDAC}">
                        <c15:formulaRef>
                          <c15:sqref>Calculations!$CG$3</c15:sqref>
                        </c15:formulaRef>
                      </c:ext>
                    </c:extLst>
                    <c:strCache>
                      <c:ptCount val="1"/>
                      <c:pt idx="0">
                        <c:v>MFB3000</c:v>
                      </c:pt>
                    </c:strCache>
                  </c:strRef>
                </c:tx>
                <c:spPr>
                  <a:ln w="19050" cap="rnd">
                    <a:solidFill>
                      <a:schemeClr val="accent6">
                        <a:lumMod val="80000"/>
                      </a:schemeClr>
                    </a:solidFill>
                    <a:round/>
                  </a:ln>
                  <a:effectLst/>
                </c:spPr>
                <c:marker>
                  <c:symbol val="none"/>
                </c:marker>
                <c:xVal>
                  <c:numRef>
                    <c:extLst xmlns:c15="http://schemas.microsoft.com/office/drawing/2012/chart">
                      <c:ext xmlns:c15="http://schemas.microsoft.com/office/drawing/2012/chart" uri="{02D57815-91ED-43cb-92C2-25804820EDAC}">
                        <c15:formulaRef>
                          <c15:sqref>Calculations!$B$184:$B$544</c15:sqref>
                        </c15:formulaRef>
                      </c:ext>
                    </c:extLst>
                    <c:numCache>
                      <c:formatCode>General</c:formatCode>
                      <c:ptCount val="361"/>
                      <c:pt idx="0">
                        <c:v>-180</c:v>
                      </c:pt>
                      <c:pt idx="1">
                        <c:v>-179</c:v>
                      </c:pt>
                      <c:pt idx="2">
                        <c:v>-178</c:v>
                      </c:pt>
                      <c:pt idx="3">
                        <c:v>-177</c:v>
                      </c:pt>
                      <c:pt idx="4">
                        <c:v>-176</c:v>
                      </c:pt>
                      <c:pt idx="5">
                        <c:v>-175</c:v>
                      </c:pt>
                      <c:pt idx="6">
                        <c:v>-174</c:v>
                      </c:pt>
                      <c:pt idx="7">
                        <c:v>-173</c:v>
                      </c:pt>
                      <c:pt idx="8">
                        <c:v>-172</c:v>
                      </c:pt>
                      <c:pt idx="9">
                        <c:v>-171</c:v>
                      </c:pt>
                      <c:pt idx="10">
                        <c:v>-170</c:v>
                      </c:pt>
                      <c:pt idx="11">
                        <c:v>-169</c:v>
                      </c:pt>
                      <c:pt idx="12">
                        <c:v>-168</c:v>
                      </c:pt>
                      <c:pt idx="13">
                        <c:v>-167</c:v>
                      </c:pt>
                      <c:pt idx="14">
                        <c:v>-166</c:v>
                      </c:pt>
                      <c:pt idx="15">
                        <c:v>-165</c:v>
                      </c:pt>
                      <c:pt idx="16">
                        <c:v>-164</c:v>
                      </c:pt>
                      <c:pt idx="17">
                        <c:v>-163</c:v>
                      </c:pt>
                      <c:pt idx="18">
                        <c:v>-162</c:v>
                      </c:pt>
                      <c:pt idx="19">
                        <c:v>-161</c:v>
                      </c:pt>
                      <c:pt idx="20">
                        <c:v>-160</c:v>
                      </c:pt>
                      <c:pt idx="21">
                        <c:v>-159</c:v>
                      </c:pt>
                      <c:pt idx="22">
                        <c:v>-158</c:v>
                      </c:pt>
                      <c:pt idx="23">
                        <c:v>-157</c:v>
                      </c:pt>
                      <c:pt idx="24">
                        <c:v>-156</c:v>
                      </c:pt>
                      <c:pt idx="25">
                        <c:v>-155</c:v>
                      </c:pt>
                      <c:pt idx="26">
                        <c:v>-154</c:v>
                      </c:pt>
                      <c:pt idx="27">
                        <c:v>-153</c:v>
                      </c:pt>
                      <c:pt idx="28">
                        <c:v>-152</c:v>
                      </c:pt>
                      <c:pt idx="29">
                        <c:v>-151</c:v>
                      </c:pt>
                      <c:pt idx="30">
                        <c:v>-150</c:v>
                      </c:pt>
                      <c:pt idx="31">
                        <c:v>-149</c:v>
                      </c:pt>
                      <c:pt idx="32">
                        <c:v>-148</c:v>
                      </c:pt>
                      <c:pt idx="33">
                        <c:v>-147</c:v>
                      </c:pt>
                      <c:pt idx="34">
                        <c:v>-146</c:v>
                      </c:pt>
                      <c:pt idx="35">
                        <c:v>-145</c:v>
                      </c:pt>
                      <c:pt idx="36">
                        <c:v>-144</c:v>
                      </c:pt>
                      <c:pt idx="37">
                        <c:v>-143</c:v>
                      </c:pt>
                      <c:pt idx="38">
                        <c:v>-142</c:v>
                      </c:pt>
                      <c:pt idx="39">
                        <c:v>-141</c:v>
                      </c:pt>
                      <c:pt idx="40">
                        <c:v>-140</c:v>
                      </c:pt>
                      <c:pt idx="41">
                        <c:v>-139</c:v>
                      </c:pt>
                      <c:pt idx="42">
                        <c:v>-138</c:v>
                      </c:pt>
                      <c:pt idx="43">
                        <c:v>-137</c:v>
                      </c:pt>
                      <c:pt idx="44">
                        <c:v>-136</c:v>
                      </c:pt>
                      <c:pt idx="45">
                        <c:v>-135</c:v>
                      </c:pt>
                      <c:pt idx="46">
                        <c:v>-134</c:v>
                      </c:pt>
                      <c:pt idx="47">
                        <c:v>-133</c:v>
                      </c:pt>
                      <c:pt idx="48">
                        <c:v>-132</c:v>
                      </c:pt>
                      <c:pt idx="49">
                        <c:v>-131</c:v>
                      </c:pt>
                      <c:pt idx="50">
                        <c:v>-130</c:v>
                      </c:pt>
                      <c:pt idx="51">
                        <c:v>-129</c:v>
                      </c:pt>
                      <c:pt idx="52">
                        <c:v>-128</c:v>
                      </c:pt>
                      <c:pt idx="53">
                        <c:v>-127</c:v>
                      </c:pt>
                      <c:pt idx="54">
                        <c:v>-126</c:v>
                      </c:pt>
                      <c:pt idx="55">
                        <c:v>-125</c:v>
                      </c:pt>
                      <c:pt idx="56">
                        <c:v>-124</c:v>
                      </c:pt>
                      <c:pt idx="57">
                        <c:v>-123</c:v>
                      </c:pt>
                      <c:pt idx="58">
                        <c:v>-122</c:v>
                      </c:pt>
                      <c:pt idx="59">
                        <c:v>-121</c:v>
                      </c:pt>
                      <c:pt idx="60">
                        <c:v>-120</c:v>
                      </c:pt>
                      <c:pt idx="61">
                        <c:v>-119</c:v>
                      </c:pt>
                      <c:pt idx="62">
                        <c:v>-118</c:v>
                      </c:pt>
                      <c:pt idx="63">
                        <c:v>-117</c:v>
                      </c:pt>
                      <c:pt idx="64">
                        <c:v>-116</c:v>
                      </c:pt>
                      <c:pt idx="65">
                        <c:v>-115</c:v>
                      </c:pt>
                      <c:pt idx="66">
                        <c:v>-114</c:v>
                      </c:pt>
                      <c:pt idx="67">
                        <c:v>-113</c:v>
                      </c:pt>
                      <c:pt idx="68">
                        <c:v>-112</c:v>
                      </c:pt>
                      <c:pt idx="69">
                        <c:v>-111</c:v>
                      </c:pt>
                      <c:pt idx="70">
                        <c:v>-110</c:v>
                      </c:pt>
                      <c:pt idx="71">
                        <c:v>-109</c:v>
                      </c:pt>
                      <c:pt idx="72">
                        <c:v>-108</c:v>
                      </c:pt>
                      <c:pt idx="73">
                        <c:v>-107</c:v>
                      </c:pt>
                      <c:pt idx="74">
                        <c:v>-106</c:v>
                      </c:pt>
                      <c:pt idx="75">
                        <c:v>-105</c:v>
                      </c:pt>
                      <c:pt idx="76">
                        <c:v>-104</c:v>
                      </c:pt>
                      <c:pt idx="77">
                        <c:v>-103</c:v>
                      </c:pt>
                      <c:pt idx="78">
                        <c:v>-102</c:v>
                      </c:pt>
                      <c:pt idx="79">
                        <c:v>-101</c:v>
                      </c:pt>
                      <c:pt idx="80">
                        <c:v>-100</c:v>
                      </c:pt>
                      <c:pt idx="81">
                        <c:v>-99</c:v>
                      </c:pt>
                      <c:pt idx="82">
                        <c:v>-98</c:v>
                      </c:pt>
                      <c:pt idx="83">
                        <c:v>-97</c:v>
                      </c:pt>
                      <c:pt idx="84">
                        <c:v>-96</c:v>
                      </c:pt>
                      <c:pt idx="85">
                        <c:v>-95</c:v>
                      </c:pt>
                      <c:pt idx="86">
                        <c:v>-94</c:v>
                      </c:pt>
                      <c:pt idx="87">
                        <c:v>-93</c:v>
                      </c:pt>
                      <c:pt idx="88">
                        <c:v>-92</c:v>
                      </c:pt>
                      <c:pt idx="89">
                        <c:v>-91</c:v>
                      </c:pt>
                      <c:pt idx="90">
                        <c:v>-90</c:v>
                      </c:pt>
                      <c:pt idx="91">
                        <c:v>-89</c:v>
                      </c:pt>
                      <c:pt idx="92">
                        <c:v>-88</c:v>
                      </c:pt>
                      <c:pt idx="93">
                        <c:v>-87</c:v>
                      </c:pt>
                      <c:pt idx="94">
                        <c:v>-86</c:v>
                      </c:pt>
                      <c:pt idx="95">
                        <c:v>-85</c:v>
                      </c:pt>
                      <c:pt idx="96">
                        <c:v>-84</c:v>
                      </c:pt>
                      <c:pt idx="97">
                        <c:v>-83</c:v>
                      </c:pt>
                      <c:pt idx="98">
                        <c:v>-82</c:v>
                      </c:pt>
                      <c:pt idx="99">
                        <c:v>-81</c:v>
                      </c:pt>
                      <c:pt idx="100">
                        <c:v>-80</c:v>
                      </c:pt>
                      <c:pt idx="101">
                        <c:v>-79</c:v>
                      </c:pt>
                      <c:pt idx="102">
                        <c:v>-78</c:v>
                      </c:pt>
                      <c:pt idx="103">
                        <c:v>-77</c:v>
                      </c:pt>
                      <c:pt idx="104">
                        <c:v>-76</c:v>
                      </c:pt>
                      <c:pt idx="105">
                        <c:v>-75</c:v>
                      </c:pt>
                      <c:pt idx="106">
                        <c:v>-74</c:v>
                      </c:pt>
                      <c:pt idx="107">
                        <c:v>-73</c:v>
                      </c:pt>
                      <c:pt idx="108">
                        <c:v>-72</c:v>
                      </c:pt>
                      <c:pt idx="109">
                        <c:v>-71</c:v>
                      </c:pt>
                      <c:pt idx="110">
                        <c:v>-70</c:v>
                      </c:pt>
                      <c:pt idx="111">
                        <c:v>-69</c:v>
                      </c:pt>
                      <c:pt idx="112">
                        <c:v>-68</c:v>
                      </c:pt>
                      <c:pt idx="113">
                        <c:v>-67</c:v>
                      </c:pt>
                      <c:pt idx="114">
                        <c:v>-66</c:v>
                      </c:pt>
                      <c:pt idx="115">
                        <c:v>-65</c:v>
                      </c:pt>
                      <c:pt idx="116">
                        <c:v>-64</c:v>
                      </c:pt>
                      <c:pt idx="117">
                        <c:v>-63</c:v>
                      </c:pt>
                      <c:pt idx="118">
                        <c:v>-62</c:v>
                      </c:pt>
                      <c:pt idx="119">
                        <c:v>-61</c:v>
                      </c:pt>
                      <c:pt idx="120">
                        <c:v>-60</c:v>
                      </c:pt>
                      <c:pt idx="121">
                        <c:v>-59</c:v>
                      </c:pt>
                      <c:pt idx="122">
                        <c:v>-58</c:v>
                      </c:pt>
                      <c:pt idx="123">
                        <c:v>-57</c:v>
                      </c:pt>
                      <c:pt idx="124">
                        <c:v>-56</c:v>
                      </c:pt>
                      <c:pt idx="125">
                        <c:v>-55</c:v>
                      </c:pt>
                      <c:pt idx="126">
                        <c:v>-54</c:v>
                      </c:pt>
                      <c:pt idx="127">
                        <c:v>-53</c:v>
                      </c:pt>
                      <c:pt idx="128">
                        <c:v>-52</c:v>
                      </c:pt>
                      <c:pt idx="129">
                        <c:v>-51</c:v>
                      </c:pt>
                      <c:pt idx="130">
                        <c:v>-50</c:v>
                      </c:pt>
                      <c:pt idx="131">
                        <c:v>-49</c:v>
                      </c:pt>
                      <c:pt idx="132">
                        <c:v>-48</c:v>
                      </c:pt>
                      <c:pt idx="133">
                        <c:v>-47</c:v>
                      </c:pt>
                      <c:pt idx="134">
                        <c:v>-46</c:v>
                      </c:pt>
                      <c:pt idx="135">
                        <c:v>-45</c:v>
                      </c:pt>
                      <c:pt idx="136">
                        <c:v>-44</c:v>
                      </c:pt>
                      <c:pt idx="137">
                        <c:v>-43</c:v>
                      </c:pt>
                      <c:pt idx="138">
                        <c:v>-42</c:v>
                      </c:pt>
                      <c:pt idx="139">
                        <c:v>-41</c:v>
                      </c:pt>
                      <c:pt idx="140">
                        <c:v>-40</c:v>
                      </c:pt>
                      <c:pt idx="141">
                        <c:v>-39</c:v>
                      </c:pt>
                      <c:pt idx="142">
                        <c:v>-38</c:v>
                      </c:pt>
                      <c:pt idx="143">
                        <c:v>-37</c:v>
                      </c:pt>
                      <c:pt idx="144">
                        <c:v>-36</c:v>
                      </c:pt>
                      <c:pt idx="145">
                        <c:v>-35</c:v>
                      </c:pt>
                      <c:pt idx="146">
                        <c:v>-34</c:v>
                      </c:pt>
                      <c:pt idx="147">
                        <c:v>-33</c:v>
                      </c:pt>
                      <c:pt idx="148">
                        <c:v>-32</c:v>
                      </c:pt>
                      <c:pt idx="149">
                        <c:v>-31</c:v>
                      </c:pt>
                      <c:pt idx="150">
                        <c:v>-30</c:v>
                      </c:pt>
                      <c:pt idx="151">
                        <c:v>-29</c:v>
                      </c:pt>
                      <c:pt idx="152">
                        <c:v>-28</c:v>
                      </c:pt>
                      <c:pt idx="153">
                        <c:v>-27</c:v>
                      </c:pt>
                      <c:pt idx="154">
                        <c:v>-26</c:v>
                      </c:pt>
                      <c:pt idx="155">
                        <c:v>-25</c:v>
                      </c:pt>
                      <c:pt idx="156">
                        <c:v>-24</c:v>
                      </c:pt>
                      <c:pt idx="157">
                        <c:v>-23</c:v>
                      </c:pt>
                      <c:pt idx="158">
                        <c:v>-22</c:v>
                      </c:pt>
                      <c:pt idx="159">
                        <c:v>-21</c:v>
                      </c:pt>
                      <c:pt idx="160">
                        <c:v>-20</c:v>
                      </c:pt>
                      <c:pt idx="161">
                        <c:v>-19</c:v>
                      </c:pt>
                      <c:pt idx="162">
                        <c:v>-18</c:v>
                      </c:pt>
                      <c:pt idx="163">
                        <c:v>-17</c:v>
                      </c:pt>
                      <c:pt idx="164">
                        <c:v>-16</c:v>
                      </c:pt>
                      <c:pt idx="165">
                        <c:v>-15</c:v>
                      </c:pt>
                      <c:pt idx="166">
                        <c:v>-14</c:v>
                      </c:pt>
                      <c:pt idx="167">
                        <c:v>-13</c:v>
                      </c:pt>
                      <c:pt idx="168">
                        <c:v>-12</c:v>
                      </c:pt>
                      <c:pt idx="169">
                        <c:v>-11</c:v>
                      </c:pt>
                      <c:pt idx="170">
                        <c:v>-10</c:v>
                      </c:pt>
                      <c:pt idx="171">
                        <c:v>-9</c:v>
                      </c:pt>
                      <c:pt idx="172">
                        <c:v>-8</c:v>
                      </c:pt>
                      <c:pt idx="173">
                        <c:v>-7</c:v>
                      </c:pt>
                      <c:pt idx="174">
                        <c:v>-6</c:v>
                      </c:pt>
                      <c:pt idx="175">
                        <c:v>-5</c:v>
                      </c:pt>
                      <c:pt idx="176">
                        <c:v>-4</c:v>
                      </c:pt>
                      <c:pt idx="177">
                        <c:v>-3</c:v>
                      </c:pt>
                      <c:pt idx="178">
                        <c:v>-2</c:v>
                      </c:pt>
                      <c:pt idx="179">
                        <c:v>-1</c:v>
                      </c:pt>
                      <c:pt idx="180">
                        <c:v>0</c:v>
                      </c:pt>
                      <c:pt idx="181">
                        <c:v>1</c:v>
                      </c:pt>
                      <c:pt idx="182">
                        <c:v>2</c:v>
                      </c:pt>
                      <c:pt idx="183">
                        <c:v>3</c:v>
                      </c:pt>
                      <c:pt idx="184">
                        <c:v>4</c:v>
                      </c:pt>
                      <c:pt idx="185">
                        <c:v>5</c:v>
                      </c:pt>
                      <c:pt idx="186">
                        <c:v>6</c:v>
                      </c:pt>
                      <c:pt idx="187">
                        <c:v>7</c:v>
                      </c:pt>
                      <c:pt idx="188">
                        <c:v>8</c:v>
                      </c:pt>
                      <c:pt idx="189">
                        <c:v>9</c:v>
                      </c:pt>
                      <c:pt idx="190">
                        <c:v>10</c:v>
                      </c:pt>
                      <c:pt idx="191">
                        <c:v>11</c:v>
                      </c:pt>
                      <c:pt idx="192">
                        <c:v>12</c:v>
                      </c:pt>
                      <c:pt idx="193">
                        <c:v>13</c:v>
                      </c:pt>
                      <c:pt idx="194">
                        <c:v>14</c:v>
                      </c:pt>
                      <c:pt idx="195">
                        <c:v>15</c:v>
                      </c:pt>
                      <c:pt idx="196">
                        <c:v>16</c:v>
                      </c:pt>
                      <c:pt idx="197">
                        <c:v>17</c:v>
                      </c:pt>
                      <c:pt idx="198">
                        <c:v>18</c:v>
                      </c:pt>
                      <c:pt idx="199">
                        <c:v>19</c:v>
                      </c:pt>
                      <c:pt idx="200">
                        <c:v>20</c:v>
                      </c:pt>
                      <c:pt idx="201">
                        <c:v>21</c:v>
                      </c:pt>
                      <c:pt idx="202">
                        <c:v>22</c:v>
                      </c:pt>
                      <c:pt idx="203">
                        <c:v>23</c:v>
                      </c:pt>
                      <c:pt idx="204">
                        <c:v>24</c:v>
                      </c:pt>
                      <c:pt idx="205">
                        <c:v>25</c:v>
                      </c:pt>
                      <c:pt idx="206">
                        <c:v>26</c:v>
                      </c:pt>
                      <c:pt idx="207">
                        <c:v>27</c:v>
                      </c:pt>
                      <c:pt idx="208">
                        <c:v>28</c:v>
                      </c:pt>
                      <c:pt idx="209">
                        <c:v>29</c:v>
                      </c:pt>
                      <c:pt idx="210">
                        <c:v>30</c:v>
                      </c:pt>
                      <c:pt idx="211">
                        <c:v>31</c:v>
                      </c:pt>
                      <c:pt idx="212">
                        <c:v>32</c:v>
                      </c:pt>
                      <c:pt idx="213">
                        <c:v>33</c:v>
                      </c:pt>
                      <c:pt idx="214">
                        <c:v>34</c:v>
                      </c:pt>
                      <c:pt idx="215">
                        <c:v>35</c:v>
                      </c:pt>
                      <c:pt idx="216">
                        <c:v>36</c:v>
                      </c:pt>
                      <c:pt idx="217">
                        <c:v>37</c:v>
                      </c:pt>
                      <c:pt idx="218">
                        <c:v>38</c:v>
                      </c:pt>
                      <c:pt idx="219">
                        <c:v>39</c:v>
                      </c:pt>
                      <c:pt idx="220">
                        <c:v>40</c:v>
                      </c:pt>
                      <c:pt idx="221">
                        <c:v>41</c:v>
                      </c:pt>
                      <c:pt idx="222">
                        <c:v>42</c:v>
                      </c:pt>
                      <c:pt idx="223">
                        <c:v>43</c:v>
                      </c:pt>
                      <c:pt idx="224">
                        <c:v>44</c:v>
                      </c:pt>
                      <c:pt idx="225">
                        <c:v>45</c:v>
                      </c:pt>
                      <c:pt idx="226">
                        <c:v>46</c:v>
                      </c:pt>
                      <c:pt idx="227">
                        <c:v>47</c:v>
                      </c:pt>
                      <c:pt idx="228">
                        <c:v>48</c:v>
                      </c:pt>
                      <c:pt idx="229">
                        <c:v>49</c:v>
                      </c:pt>
                      <c:pt idx="230">
                        <c:v>50</c:v>
                      </c:pt>
                      <c:pt idx="231">
                        <c:v>51</c:v>
                      </c:pt>
                      <c:pt idx="232">
                        <c:v>52</c:v>
                      </c:pt>
                      <c:pt idx="233">
                        <c:v>53</c:v>
                      </c:pt>
                      <c:pt idx="234">
                        <c:v>54</c:v>
                      </c:pt>
                      <c:pt idx="235">
                        <c:v>55</c:v>
                      </c:pt>
                      <c:pt idx="236">
                        <c:v>56</c:v>
                      </c:pt>
                      <c:pt idx="237">
                        <c:v>57</c:v>
                      </c:pt>
                      <c:pt idx="238">
                        <c:v>58</c:v>
                      </c:pt>
                      <c:pt idx="239">
                        <c:v>59</c:v>
                      </c:pt>
                      <c:pt idx="240">
                        <c:v>60</c:v>
                      </c:pt>
                      <c:pt idx="241">
                        <c:v>61</c:v>
                      </c:pt>
                      <c:pt idx="242">
                        <c:v>62</c:v>
                      </c:pt>
                      <c:pt idx="243">
                        <c:v>63</c:v>
                      </c:pt>
                      <c:pt idx="244">
                        <c:v>64</c:v>
                      </c:pt>
                      <c:pt idx="245">
                        <c:v>65</c:v>
                      </c:pt>
                      <c:pt idx="246">
                        <c:v>66</c:v>
                      </c:pt>
                      <c:pt idx="247">
                        <c:v>67</c:v>
                      </c:pt>
                      <c:pt idx="248">
                        <c:v>68</c:v>
                      </c:pt>
                      <c:pt idx="249">
                        <c:v>69</c:v>
                      </c:pt>
                      <c:pt idx="250">
                        <c:v>70</c:v>
                      </c:pt>
                      <c:pt idx="251">
                        <c:v>71</c:v>
                      </c:pt>
                      <c:pt idx="252">
                        <c:v>72</c:v>
                      </c:pt>
                      <c:pt idx="253">
                        <c:v>73</c:v>
                      </c:pt>
                      <c:pt idx="254">
                        <c:v>74</c:v>
                      </c:pt>
                      <c:pt idx="255">
                        <c:v>75</c:v>
                      </c:pt>
                      <c:pt idx="256">
                        <c:v>76</c:v>
                      </c:pt>
                      <c:pt idx="257">
                        <c:v>77</c:v>
                      </c:pt>
                      <c:pt idx="258">
                        <c:v>78</c:v>
                      </c:pt>
                      <c:pt idx="259">
                        <c:v>79</c:v>
                      </c:pt>
                      <c:pt idx="260">
                        <c:v>80</c:v>
                      </c:pt>
                      <c:pt idx="261">
                        <c:v>81</c:v>
                      </c:pt>
                      <c:pt idx="262">
                        <c:v>82</c:v>
                      </c:pt>
                      <c:pt idx="263">
                        <c:v>83</c:v>
                      </c:pt>
                      <c:pt idx="264">
                        <c:v>84</c:v>
                      </c:pt>
                      <c:pt idx="265">
                        <c:v>85</c:v>
                      </c:pt>
                      <c:pt idx="266">
                        <c:v>86</c:v>
                      </c:pt>
                      <c:pt idx="267">
                        <c:v>87</c:v>
                      </c:pt>
                      <c:pt idx="268">
                        <c:v>88</c:v>
                      </c:pt>
                      <c:pt idx="269">
                        <c:v>89</c:v>
                      </c:pt>
                      <c:pt idx="270">
                        <c:v>90</c:v>
                      </c:pt>
                      <c:pt idx="271">
                        <c:v>91</c:v>
                      </c:pt>
                      <c:pt idx="272">
                        <c:v>92</c:v>
                      </c:pt>
                      <c:pt idx="273">
                        <c:v>93</c:v>
                      </c:pt>
                      <c:pt idx="274">
                        <c:v>94</c:v>
                      </c:pt>
                      <c:pt idx="275">
                        <c:v>95</c:v>
                      </c:pt>
                      <c:pt idx="276">
                        <c:v>96</c:v>
                      </c:pt>
                      <c:pt idx="277">
                        <c:v>97</c:v>
                      </c:pt>
                      <c:pt idx="278">
                        <c:v>98</c:v>
                      </c:pt>
                      <c:pt idx="279">
                        <c:v>99</c:v>
                      </c:pt>
                      <c:pt idx="280">
                        <c:v>100</c:v>
                      </c:pt>
                      <c:pt idx="281">
                        <c:v>101</c:v>
                      </c:pt>
                      <c:pt idx="282">
                        <c:v>102</c:v>
                      </c:pt>
                      <c:pt idx="283">
                        <c:v>103</c:v>
                      </c:pt>
                      <c:pt idx="284">
                        <c:v>104</c:v>
                      </c:pt>
                      <c:pt idx="285">
                        <c:v>105</c:v>
                      </c:pt>
                      <c:pt idx="286">
                        <c:v>106</c:v>
                      </c:pt>
                      <c:pt idx="287">
                        <c:v>107</c:v>
                      </c:pt>
                      <c:pt idx="288">
                        <c:v>108</c:v>
                      </c:pt>
                      <c:pt idx="289">
                        <c:v>109</c:v>
                      </c:pt>
                      <c:pt idx="290">
                        <c:v>110</c:v>
                      </c:pt>
                      <c:pt idx="291">
                        <c:v>111</c:v>
                      </c:pt>
                      <c:pt idx="292">
                        <c:v>112</c:v>
                      </c:pt>
                      <c:pt idx="293">
                        <c:v>113</c:v>
                      </c:pt>
                      <c:pt idx="294">
                        <c:v>114</c:v>
                      </c:pt>
                      <c:pt idx="295">
                        <c:v>115</c:v>
                      </c:pt>
                      <c:pt idx="296">
                        <c:v>116</c:v>
                      </c:pt>
                      <c:pt idx="297">
                        <c:v>117</c:v>
                      </c:pt>
                      <c:pt idx="298">
                        <c:v>118</c:v>
                      </c:pt>
                      <c:pt idx="299">
                        <c:v>119</c:v>
                      </c:pt>
                      <c:pt idx="300">
                        <c:v>120</c:v>
                      </c:pt>
                      <c:pt idx="301">
                        <c:v>121</c:v>
                      </c:pt>
                      <c:pt idx="302">
                        <c:v>122</c:v>
                      </c:pt>
                      <c:pt idx="303">
                        <c:v>123</c:v>
                      </c:pt>
                      <c:pt idx="304">
                        <c:v>124</c:v>
                      </c:pt>
                      <c:pt idx="305">
                        <c:v>125</c:v>
                      </c:pt>
                      <c:pt idx="306">
                        <c:v>126</c:v>
                      </c:pt>
                      <c:pt idx="307">
                        <c:v>127</c:v>
                      </c:pt>
                      <c:pt idx="308">
                        <c:v>128</c:v>
                      </c:pt>
                      <c:pt idx="309">
                        <c:v>129</c:v>
                      </c:pt>
                      <c:pt idx="310">
                        <c:v>130</c:v>
                      </c:pt>
                      <c:pt idx="311">
                        <c:v>131</c:v>
                      </c:pt>
                      <c:pt idx="312">
                        <c:v>132</c:v>
                      </c:pt>
                      <c:pt idx="313">
                        <c:v>133</c:v>
                      </c:pt>
                      <c:pt idx="314">
                        <c:v>134</c:v>
                      </c:pt>
                      <c:pt idx="315">
                        <c:v>135</c:v>
                      </c:pt>
                      <c:pt idx="316">
                        <c:v>136</c:v>
                      </c:pt>
                      <c:pt idx="317">
                        <c:v>137</c:v>
                      </c:pt>
                      <c:pt idx="318">
                        <c:v>138</c:v>
                      </c:pt>
                      <c:pt idx="319">
                        <c:v>139</c:v>
                      </c:pt>
                      <c:pt idx="320">
                        <c:v>140</c:v>
                      </c:pt>
                      <c:pt idx="321">
                        <c:v>141</c:v>
                      </c:pt>
                      <c:pt idx="322">
                        <c:v>142</c:v>
                      </c:pt>
                      <c:pt idx="323">
                        <c:v>143</c:v>
                      </c:pt>
                      <c:pt idx="324">
                        <c:v>144</c:v>
                      </c:pt>
                      <c:pt idx="325">
                        <c:v>145</c:v>
                      </c:pt>
                      <c:pt idx="326">
                        <c:v>146</c:v>
                      </c:pt>
                      <c:pt idx="327">
                        <c:v>147</c:v>
                      </c:pt>
                      <c:pt idx="328">
                        <c:v>148</c:v>
                      </c:pt>
                      <c:pt idx="329">
                        <c:v>149</c:v>
                      </c:pt>
                      <c:pt idx="330">
                        <c:v>150</c:v>
                      </c:pt>
                      <c:pt idx="331">
                        <c:v>151</c:v>
                      </c:pt>
                      <c:pt idx="332">
                        <c:v>152</c:v>
                      </c:pt>
                      <c:pt idx="333">
                        <c:v>153</c:v>
                      </c:pt>
                      <c:pt idx="334">
                        <c:v>154</c:v>
                      </c:pt>
                      <c:pt idx="335">
                        <c:v>155</c:v>
                      </c:pt>
                      <c:pt idx="336">
                        <c:v>156</c:v>
                      </c:pt>
                      <c:pt idx="337">
                        <c:v>157</c:v>
                      </c:pt>
                      <c:pt idx="338">
                        <c:v>158</c:v>
                      </c:pt>
                      <c:pt idx="339">
                        <c:v>159</c:v>
                      </c:pt>
                      <c:pt idx="340">
                        <c:v>160</c:v>
                      </c:pt>
                      <c:pt idx="341">
                        <c:v>161</c:v>
                      </c:pt>
                      <c:pt idx="342">
                        <c:v>162</c:v>
                      </c:pt>
                      <c:pt idx="343">
                        <c:v>163</c:v>
                      </c:pt>
                      <c:pt idx="344">
                        <c:v>164</c:v>
                      </c:pt>
                      <c:pt idx="345">
                        <c:v>165</c:v>
                      </c:pt>
                      <c:pt idx="346">
                        <c:v>166</c:v>
                      </c:pt>
                      <c:pt idx="347">
                        <c:v>167</c:v>
                      </c:pt>
                      <c:pt idx="348">
                        <c:v>168</c:v>
                      </c:pt>
                      <c:pt idx="349">
                        <c:v>169</c:v>
                      </c:pt>
                      <c:pt idx="350">
                        <c:v>170</c:v>
                      </c:pt>
                      <c:pt idx="351">
                        <c:v>171</c:v>
                      </c:pt>
                      <c:pt idx="352">
                        <c:v>172</c:v>
                      </c:pt>
                      <c:pt idx="353">
                        <c:v>173</c:v>
                      </c:pt>
                      <c:pt idx="354">
                        <c:v>174</c:v>
                      </c:pt>
                      <c:pt idx="355">
                        <c:v>175</c:v>
                      </c:pt>
                      <c:pt idx="356">
                        <c:v>176</c:v>
                      </c:pt>
                      <c:pt idx="357">
                        <c:v>177</c:v>
                      </c:pt>
                      <c:pt idx="358">
                        <c:v>178</c:v>
                      </c:pt>
                      <c:pt idx="359">
                        <c:v>179</c:v>
                      </c:pt>
                      <c:pt idx="360">
                        <c:v>180</c:v>
                      </c:pt>
                    </c:numCache>
                  </c:numRef>
                </c:xVal>
                <c:yVal>
                  <c:numRef>
                    <c:extLst xmlns:c15="http://schemas.microsoft.com/office/drawing/2012/chart">
                      <c:ext xmlns:c15="http://schemas.microsoft.com/office/drawing/2012/chart" uri="{02D57815-91ED-43cb-92C2-25804820EDAC}">
                        <c15:formulaRef>
                          <c15:sqref>Calculations!$CG$185:$CG$544</c15:sqref>
                        </c15:formulaRef>
                      </c:ext>
                    </c:extLst>
                    <c:numCache>
                      <c:formatCode>0.000</c:formatCode>
                      <c:ptCount val="360"/>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2.0005768156856183E-4</c:v>
                      </c:pt>
                      <c:pt idx="186">
                        <c:v>5.2880051149734909E-4</c:v>
                      </c:pt>
                      <c:pt idx="187">
                        <c:v>1.1444295178661571E-3</c:v>
                      </c:pt>
                      <c:pt idx="188">
                        <c:v>2.2303635956460195E-3</c:v>
                      </c:pt>
                      <c:pt idx="189">
                        <c:v>3.936860462276085E-3</c:v>
                      </c:pt>
                      <c:pt idx="190">
                        <c:v>6.5098021337212254E-3</c:v>
                      </c:pt>
                      <c:pt idx="191">
                        <c:v>1.0034068396110167E-2</c:v>
                      </c:pt>
                      <c:pt idx="192">
                        <c:v>1.4970736423635346E-2</c:v>
                      </c:pt>
                      <c:pt idx="193">
                        <c:v>2.1296609620560847E-2</c:v>
                      </c:pt>
                      <c:pt idx="194">
                        <c:v>2.9372268485596764E-2</c:v>
                      </c:pt>
                      <c:pt idx="195">
                        <c:v>3.9384072140882756E-2</c:v>
                      </c:pt>
                      <c:pt idx="196">
                        <c:v>5.141873763060345E-2</c:v>
                      </c:pt>
                      <c:pt idx="197">
                        <c:v>6.5754935747678253E-2</c:v>
                      </c:pt>
                      <c:pt idx="198">
                        <c:v>8.2456927491979928E-2</c:v>
                      </c:pt>
                      <c:pt idx="199">
                        <c:v>0.1019602935784803</c:v>
                      </c:pt>
                      <c:pt idx="200">
                        <c:v>0.12424992162715878</c:v>
                      </c:pt>
                      <c:pt idx="201">
                        <c:v>0.14966248328206994</c:v>
                      </c:pt>
                      <c:pt idx="202">
                        <c:v>0.17816078997292967</c:v>
                      </c:pt>
                      <c:pt idx="203">
                        <c:v>0.20982335598695176</c:v>
                      </c:pt>
                      <c:pt idx="204">
                        <c:v>0.24450277751933344</c:v>
                      </c:pt>
                      <c:pt idx="205">
                        <c:v>0.28183511333069333</c:v>
                      </c:pt>
                      <c:pt idx="206">
                        <c:v>0.32156321388827686</c:v>
                      </c:pt>
                      <c:pt idx="207">
                        <c:v>0.36313296935681422</c:v>
                      </c:pt>
                      <c:pt idx="208">
                        <c:v>0.40623732376807159</c:v>
                      </c:pt>
                      <c:pt idx="209">
                        <c:v>0.45029297800545037</c:v>
                      </c:pt>
                      <c:pt idx="210">
                        <c:v>0.49437152124820005</c:v>
                      </c:pt>
                      <c:pt idx="211">
                        <c:v>0.53863544312097544</c:v>
                      </c:pt>
                      <c:pt idx="212">
                        <c:v>0.58196267479611097</c:v>
                      </c:pt>
                      <c:pt idx="213">
                        <c:v>0.6244675283398391</c:v>
                      </c:pt>
                      <c:pt idx="214">
                        <c:v>0.66524896298820779</c:v>
                      </c:pt>
                      <c:pt idx="215">
                        <c:v>0.70411234718209448</c:v>
                      </c:pt>
                      <c:pt idx="216">
                        <c:v>0.74020372244184485</c:v>
                      </c:pt>
                      <c:pt idx="217">
                        <c:v>0.77342542958247062</c:v>
                      </c:pt>
                      <c:pt idx="218">
                        <c:v>0.8034519341708759</c:v>
                      </c:pt>
                      <c:pt idx="219">
                        <c:v>0.83000423922099098</c:v>
                      </c:pt>
                      <c:pt idx="220">
                        <c:v>0.85345920400021502</c:v>
                      </c:pt>
                      <c:pt idx="221">
                        <c:v>0.87353045210932934</c:v>
                      </c:pt>
                      <c:pt idx="222">
                        <c:v>0.89087118529912812</c:v>
                      </c:pt>
                      <c:pt idx="223">
                        <c:v>0.90614574003412318</c:v>
                      </c:pt>
                      <c:pt idx="224">
                        <c:v>0.91929236581993556</c:v>
                      </c:pt>
                      <c:pt idx="225">
                        <c:v>0.93076216545554813</c:v>
                      </c:pt>
                      <c:pt idx="226">
                        <c:v>0.94070805758227005</c:v>
                      </c:pt>
                      <c:pt idx="227">
                        <c:v>0.94925077627683407</c:v>
                      </c:pt>
                      <c:pt idx="228">
                        <c:v>0.95699176748484394</c:v>
                      </c:pt>
                      <c:pt idx="229">
                        <c:v>0.96353575642330858</c:v>
                      </c:pt>
                      <c:pt idx="230">
                        <c:v>0.96869881627507348</c:v>
                      </c:pt>
                      <c:pt idx="231">
                        <c:v>0.97268819180000088</c:v>
                      </c:pt>
                      <c:pt idx="232">
                        <c:v>0.9761418386799191</c:v>
                      </c:pt>
                      <c:pt idx="233">
                        <c:v>0.97940513156550391</c:v>
                      </c:pt>
                      <c:pt idx="234">
                        <c:v>0.98201834387433196</c:v>
                      </c:pt>
                      <c:pt idx="235">
                        <c:v>0.9846399280451541</c:v>
                      </c:pt>
                      <c:pt idx="236">
                        <c:v>0.98680698622700402</c:v>
                      </c:pt>
                      <c:pt idx="237">
                        <c:v>0.98823244590456538</c:v>
                      </c:pt>
                      <c:pt idx="238">
                        <c:v>0.98920345790639974</c:v>
                      </c:pt>
                      <c:pt idx="239">
                        <c:v>0.98984990557048103</c:v>
                      </c:pt>
                      <c:pt idx="240">
                        <c:v>0.99050937282635598</c:v>
                      </c:pt>
                      <c:pt idx="241">
                        <c:v>0.99106381255904352</c:v>
                      </c:pt>
                      <c:pt idx="242">
                        <c:v>0.99167499692604066</c:v>
                      </c:pt>
                      <c:pt idx="243">
                        <c:v>0.9920871720672586</c:v>
                      </c:pt>
                      <c:pt idx="244">
                        <c:v>0.9920871720672586</c:v>
                      </c:pt>
                      <c:pt idx="245">
                        <c:v>0.9920871720672586</c:v>
                      </c:pt>
                      <c:pt idx="246">
                        <c:v>0.9920871720672586</c:v>
                      </c:pt>
                      <c:pt idx="247">
                        <c:v>0.9920871720672586</c:v>
                      </c:pt>
                      <c:pt idx="248">
                        <c:v>0.9920871720672586</c:v>
                      </c:pt>
                      <c:pt idx="249">
                        <c:v>0.9920871720672586</c:v>
                      </c:pt>
                      <c:pt idx="250">
                        <c:v>0.9920871720672586</c:v>
                      </c:pt>
                      <c:pt idx="251">
                        <c:v>0.9920871720672586</c:v>
                      </c:pt>
                      <c:pt idx="252">
                        <c:v>0.9920871720672586</c:v>
                      </c:pt>
                      <c:pt idx="253">
                        <c:v>0.9920871720672586</c:v>
                      </c:pt>
                      <c:pt idx="254">
                        <c:v>0.9920871720672586</c:v>
                      </c:pt>
                      <c:pt idx="255">
                        <c:v>0.9920871720672586</c:v>
                      </c:pt>
                      <c:pt idx="256">
                        <c:v>0.9920871720672586</c:v>
                      </c:pt>
                      <c:pt idx="257">
                        <c:v>0.9920871720672586</c:v>
                      </c:pt>
                      <c:pt idx="258">
                        <c:v>0.9920871720672586</c:v>
                      </c:pt>
                      <c:pt idx="259">
                        <c:v>0.9920871720672586</c:v>
                      </c:pt>
                      <c:pt idx="260">
                        <c:v>0.99220728543308301</c:v>
                      </c:pt>
                      <c:pt idx="261">
                        <c:v>0.99229518108373271</c:v>
                      </c:pt>
                      <c:pt idx="262">
                        <c:v>0.99229518108373271</c:v>
                      </c:pt>
                      <c:pt idx="263">
                        <c:v>0.99237436557684511</c:v>
                      </c:pt>
                      <c:pt idx="264">
                        <c:v>0.99243600558824374</c:v>
                      </c:pt>
                      <c:pt idx="265">
                        <c:v>0.99243600558824374</c:v>
                      </c:pt>
                      <c:pt idx="266">
                        <c:v>0.99303067332985973</c:v>
                      </c:pt>
                      <c:pt idx="267">
                        <c:v>0.99354797865425548</c:v>
                      </c:pt>
                      <c:pt idx="268">
                        <c:v>0.99427104492290441</c:v>
                      </c:pt>
                      <c:pt idx="269">
                        <c:v>0.99478425562960682</c:v>
                      </c:pt>
                      <c:pt idx="270">
                        <c:v>0.9953118473300997</c:v>
                      </c:pt>
                      <c:pt idx="271">
                        <c:v>0.99602026881982364</c:v>
                      </c:pt>
                      <c:pt idx="272">
                        <c:v>0.99640281980675738</c:v>
                      </c:pt>
                      <c:pt idx="273">
                        <c:v>0.99688763351124576</c:v>
                      </c:pt>
                      <c:pt idx="274">
                        <c:v>0.99725332302061964</c:v>
                      </c:pt>
                      <c:pt idx="275">
                        <c:v>0.99766564814344716</c:v>
                      </c:pt>
                      <c:pt idx="276">
                        <c:v>0.99809619457674681</c:v>
                      </c:pt>
                      <c:pt idx="277">
                        <c:v>0.9984373586793408</c:v>
                      </c:pt>
                      <c:pt idx="278">
                        <c:v>0.99867902777583339</c:v>
                      </c:pt>
                      <c:pt idx="279">
                        <c:v>0.99871273502698976</c:v>
                      </c:pt>
                      <c:pt idx="280">
                        <c:v>0.99879885468045027</c:v>
                      </c:pt>
                      <c:pt idx="281">
                        <c:v>0.99889196232919997</c:v>
                      </c:pt>
                      <c:pt idx="282">
                        <c:v>0.99897340984973471</c:v>
                      </c:pt>
                      <c:pt idx="283">
                        <c:v>0.999139140247013</c:v>
                      </c:pt>
                      <c:pt idx="284">
                        <c:v>1</c:v>
                      </c:pt>
                      <c:pt idx="285">
                        <c:v>1</c:v>
                      </c:pt>
                      <c:pt idx="286">
                        <c:v>1</c:v>
                      </c:pt>
                      <c:pt idx="287">
                        <c:v>1</c:v>
                      </c:pt>
                      <c:pt idx="288">
                        <c:v>1</c:v>
                      </c:pt>
                      <c:pt idx="289">
                        <c:v>1</c:v>
                      </c:pt>
                      <c:pt idx="290">
                        <c:v>1</c:v>
                      </c:pt>
                      <c:pt idx="291">
                        <c:v>1</c:v>
                      </c:pt>
                      <c:pt idx="292">
                        <c:v>1</c:v>
                      </c:pt>
                      <c:pt idx="293">
                        <c:v>1</c:v>
                      </c:pt>
                      <c:pt idx="294">
                        <c:v>1</c:v>
                      </c:pt>
                      <c:pt idx="295">
                        <c:v>1</c:v>
                      </c:pt>
                      <c:pt idx="296">
                        <c:v>1</c:v>
                      </c:pt>
                      <c:pt idx="297">
                        <c:v>1</c:v>
                      </c:pt>
                      <c:pt idx="298">
                        <c:v>1</c:v>
                      </c:pt>
                      <c:pt idx="299">
                        <c:v>1</c:v>
                      </c:pt>
                      <c:pt idx="300">
                        <c:v>1</c:v>
                      </c:pt>
                      <c:pt idx="301">
                        <c:v>1</c:v>
                      </c:pt>
                      <c:pt idx="302">
                        <c:v>1</c:v>
                      </c:pt>
                      <c:pt idx="303">
                        <c:v>1</c:v>
                      </c:pt>
                      <c:pt idx="304">
                        <c:v>1</c:v>
                      </c:pt>
                      <c:pt idx="305">
                        <c:v>1</c:v>
                      </c:pt>
                      <c:pt idx="306">
                        <c:v>1</c:v>
                      </c:pt>
                      <c:pt idx="307">
                        <c:v>1</c:v>
                      </c:pt>
                      <c:pt idx="308">
                        <c:v>1</c:v>
                      </c:pt>
                      <c:pt idx="309">
                        <c:v>1</c:v>
                      </c:pt>
                      <c:pt idx="310">
                        <c:v>1</c:v>
                      </c:pt>
                      <c:pt idx="311">
                        <c:v>1</c:v>
                      </c:pt>
                      <c:pt idx="312">
                        <c:v>1</c:v>
                      </c:pt>
                      <c:pt idx="313">
                        <c:v>1</c:v>
                      </c:pt>
                      <c:pt idx="314">
                        <c:v>1</c:v>
                      </c:pt>
                      <c:pt idx="315">
                        <c:v>1</c:v>
                      </c:pt>
                      <c:pt idx="316">
                        <c:v>1</c:v>
                      </c:pt>
                      <c:pt idx="317">
                        <c:v>1</c:v>
                      </c:pt>
                      <c:pt idx="318">
                        <c:v>1</c:v>
                      </c:pt>
                      <c:pt idx="319">
                        <c:v>1</c:v>
                      </c:pt>
                      <c:pt idx="320">
                        <c:v>1</c:v>
                      </c:pt>
                      <c:pt idx="321">
                        <c:v>1</c:v>
                      </c:pt>
                      <c:pt idx="322">
                        <c:v>1</c:v>
                      </c:pt>
                      <c:pt idx="323">
                        <c:v>1</c:v>
                      </c:pt>
                      <c:pt idx="324">
                        <c:v>1</c:v>
                      </c:pt>
                      <c:pt idx="325">
                        <c:v>1</c:v>
                      </c:pt>
                      <c:pt idx="326">
                        <c:v>1</c:v>
                      </c:pt>
                      <c:pt idx="327">
                        <c:v>1</c:v>
                      </c:pt>
                      <c:pt idx="328">
                        <c:v>1</c:v>
                      </c:pt>
                      <c:pt idx="329">
                        <c:v>1</c:v>
                      </c:pt>
                      <c:pt idx="330">
                        <c:v>1</c:v>
                      </c:pt>
                      <c:pt idx="331">
                        <c:v>1</c:v>
                      </c:pt>
                      <c:pt idx="332">
                        <c:v>1</c:v>
                      </c:pt>
                      <c:pt idx="333">
                        <c:v>1</c:v>
                      </c:pt>
                      <c:pt idx="334">
                        <c:v>1</c:v>
                      </c:pt>
                      <c:pt idx="335">
                        <c:v>1</c:v>
                      </c:pt>
                      <c:pt idx="336">
                        <c:v>1</c:v>
                      </c:pt>
                      <c:pt idx="337">
                        <c:v>1</c:v>
                      </c:pt>
                      <c:pt idx="338">
                        <c:v>1</c:v>
                      </c:pt>
                      <c:pt idx="339">
                        <c:v>1</c:v>
                      </c:pt>
                      <c:pt idx="340">
                        <c:v>1</c:v>
                      </c:pt>
                      <c:pt idx="341">
                        <c:v>1</c:v>
                      </c:pt>
                      <c:pt idx="342">
                        <c:v>1</c:v>
                      </c:pt>
                      <c:pt idx="343">
                        <c:v>1</c:v>
                      </c:pt>
                      <c:pt idx="344">
                        <c:v>1</c:v>
                      </c:pt>
                      <c:pt idx="345">
                        <c:v>1</c:v>
                      </c:pt>
                      <c:pt idx="346">
                        <c:v>1</c:v>
                      </c:pt>
                      <c:pt idx="347">
                        <c:v>1</c:v>
                      </c:pt>
                      <c:pt idx="348">
                        <c:v>1</c:v>
                      </c:pt>
                      <c:pt idx="349">
                        <c:v>1</c:v>
                      </c:pt>
                      <c:pt idx="350">
                        <c:v>1</c:v>
                      </c:pt>
                      <c:pt idx="351">
                        <c:v>1</c:v>
                      </c:pt>
                      <c:pt idx="352">
                        <c:v>1</c:v>
                      </c:pt>
                      <c:pt idx="353">
                        <c:v>1</c:v>
                      </c:pt>
                      <c:pt idx="354">
                        <c:v>1</c:v>
                      </c:pt>
                      <c:pt idx="355">
                        <c:v>1</c:v>
                      </c:pt>
                      <c:pt idx="356">
                        <c:v>1</c:v>
                      </c:pt>
                      <c:pt idx="357">
                        <c:v>1</c:v>
                      </c:pt>
                      <c:pt idx="358">
                        <c:v>1</c:v>
                      </c:pt>
                      <c:pt idx="359">
                        <c:v>1</c:v>
                      </c:pt>
                    </c:numCache>
                  </c:numRef>
                </c:yVal>
                <c:smooth val="0"/>
                <c:extLst xmlns:c15="http://schemas.microsoft.com/office/drawing/2012/chart">
                  <c:ext xmlns:c16="http://schemas.microsoft.com/office/drawing/2014/chart" uri="{C3380CC4-5D6E-409C-BE32-E72D297353CC}">
                    <c16:uniqueId val="{00000017-06C5-41CD-A6F1-2A8BDE2B441C}"/>
                  </c:ext>
                </c:extLst>
              </c15:ser>
            </c15:filteredScatterSeries>
            <c15:filteredScatterSeries>
              <c15:ser>
                <c:idx val="24"/>
                <c:order val="24"/>
                <c:tx>
                  <c:strRef>
                    <c:extLst xmlns:c15="http://schemas.microsoft.com/office/drawing/2012/chart">
                      <c:ext xmlns:c15="http://schemas.microsoft.com/office/drawing/2012/chart" uri="{02D57815-91ED-43cb-92C2-25804820EDAC}">
                        <c15:formulaRef>
                          <c15:sqref>Calculations!$CH$3</c15:sqref>
                        </c15:formulaRef>
                      </c:ext>
                    </c:extLst>
                    <c:strCache>
                      <c:ptCount val="1"/>
                      <c:pt idx="0">
                        <c:v>MFB4000</c:v>
                      </c:pt>
                    </c:strCache>
                  </c:strRef>
                </c:tx>
                <c:spPr>
                  <a:ln w="19050" cap="rnd">
                    <a:solidFill>
                      <a:schemeClr val="accent1">
                        <a:lumMod val="60000"/>
                        <a:lumOff val="40000"/>
                      </a:schemeClr>
                    </a:solidFill>
                    <a:round/>
                  </a:ln>
                  <a:effectLst/>
                </c:spPr>
                <c:marker>
                  <c:symbol val="none"/>
                </c:marker>
                <c:xVal>
                  <c:numRef>
                    <c:extLst xmlns:c15="http://schemas.microsoft.com/office/drawing/2012/chart">
                      <c:ext xmlns:c15="http://schemas.microsoft.com/office/drawing/2012/chart" uri="{02D57815-91ED-43cb-92C2-25804820EDAC}">
                        <c15:formulaRef>
                          <c15:sqref>Calculations!$B$184:$B$544</c15:sqref>
                        </c15:formulaRef>
                      </c:ext>
                    </c:extLst>
                    <c:numCache>
                      <c:formatCode>General</c:formatCode>
                      <c:ptCount val="361"/>
                      <c:pt idx="0">
                        <c:v>-180</c:v>
                      </c:pt>
                      <c:pt idx="1">
                        <c:v>-179</c:v>
                      </c:pt>
                      <c:pt idx="2">
                        <c:v>-178</c:v>
                      </c:pt>
                      <c:pt idx="3">
                        <c:v>-177</c:v>
                      </c:pt>
                      <c:pt idx="4">
                        <c:v>-176</c:v>
                      </c:pt>
                      <c:pt idx="5">
                        <c:v>-175</c:v>
                      </c:pt>
                      <c:pt idx="6">
                        <c:v>-174</c:v>
                      </c:pt>
                      <c:pt idx="7">
                        <c:v>-173</c:v>
                      </c:pt>
                      <c:pt idx="8">
                        <c:v>-172</c:v>
                      </c:pt>
                      <c:pt idx="9">
                        <c:v>-171</c:v>
                      </c:pt>
                      <c:pt idx="10">
                        <c:v>-170</c:v>
                      </c:pt>
                      <c:pt idx="11">
                        <c:v>-169</c:v>
                      </c:pt>
                      <c:pt idx="12">
                        <c:v>-168</c:v>
                      </c:pt>
                      <c:pt idx="13">
                        <c:v>-167</c:v>
                      </c:pt>
                      <c:pt idx="14">
                        <c:v>-166</c:v>
                      </c:pt>
                      <c:pt idx="15">
                        <c:v>-165</c:v>
                      </c:pt>
                      <c:pt idx="16">
                        <c:v>-164</c:v>
                      </c:pt>
                      <c:pt idx="17">
                        <c:v>-163</c:v>
                      </c:pt>
                      <c:pt idx="18">
                        <c:v>-162</c:v>
                      </c:pt>
                      <c:pt idx="19">
                        <c:v>-161</c:v>
                      </c:pt>
                      <c:pt idx="20">
                        <c:v>-160</c:v>
                      </c:pt>
                      <c:pt idx="21">
                        <c:v>-159</c:v>
                      </c:pt>
                      <c:pt idx="22">
                        <c:v>-158</c:v>
                      </c:pt>
                      <c:pt idx="23">
                        <c:v>-157</c:v>
                      </c:pt>
                      <c:pt idx="24">
                        <c:v>-156</c:v>
                      </c:pt>
                      <c:pt idx="25">
                        <c:v>-155</c:v>
                      </c:pt>
                      <c:pt idx="26">
                        <c:v>-154</c:v>
                      </c:pt>
                      <c:pt idx="27">
                        <c:v>-153</c:v>
                      </c:pt>
                      <c:pt idx="28">
                        <c:v>-152</c:v>
                      </c:pt>
                      <c:pt idx="29">
                        <c:v>-151</c:v>
                      </c:pt>
                      <c:pt idx="30">
                        <c:v>-150</c:v>
                      </c:pt>
                      <c:pt idx="31">
                        <c:v>-149</c:v>
                      </c:pt>
                      <c:pt idx="32">
                        <c:v>-148</c:v>
                      </c:pt>
                      <c:pt idx="33">
                        <c:v>-147</c:v>
                      </c:pt>
                      <c:pt idx="34">
                        <c:v>-146</c:v>
                      </c:pt>
                      <c:pt idx="35">
                        <c:v>-145</c:v>
                      </c:pt>
                      <c:pt idx="36">
                        <c:v>-144</c:v>
                      </c:pt>
                      <c:pt idx="37">
                        <c:v>-143</c:v>
                      </c:pt>
                      <c:pt idx="38">
                        <c:v>-142</c:v>
                      </c:pt>
                      <c:pt idx="39">
                        <c:v>-141</c:v>
                      </c:pt>
                      <c:pt idx="40">
                        <c:v>-140</c:v>
                      </c:pt>
                      <c:pt idx="41">
                        <c:v>-139</c:v>
                      </c:pt>
                      <c:pt idx="42">
                        <c:v>-138</c:v>
                      </c:pt>
                      <c:pt idx="43">
                        <c:v>-137</c:v>
                      </c:pt>
                      <c:pt idx="44">
                        <c:v>-136</c:v>
                      </c:pt>
                      <c:pt idx="45">
                        <c:v>-135</c:v>
                      </c:pt>
                      <c:pt idx="46">
                        <c:v>-134</c:v>
                      </c:pt>
                      <c:pt idx="47">
                        <c:v>-133</c:v>
                      </c:pt>
                      <c:pt idx="48">
                        <c:v>-132</c:v>
                      </c:pt>
                      <c:pt idx="49">
                        <c:v>-131</c:v>
                      </c:pt>
                      <c:pt idx="50">
                        <c:v>-130</c:v>
                      </c:pt>
                      <c:pt idx="51">
                        <c:v>-129</c:v>
                      </c:pt>
                      <c:pt idx="52">
                        <c:v>-128</c:v>
                      </c:pt>
                      <c:pt idx="53">
                        <c:v>-127</c:v>
                      </c:pt>
                      <c:pt idx="54">
                        <c:v>-126</c:v>
                      </c:pt>
                      <c:pt idx="55">
                        <c:v>-125</c:v>
                      </c:pt>
                      <c:pt idx="56">
                        <c:v>-124</c:v>
                      </c:pt>
                      <c:pt idx="57">
                        <c:v>-123</c:v>
                      </c:pt>
                      <c:pt idx="58">
                        <c:v>-122</c:v>
                      </c:pt>
                      <c:pt idx="59">
                        <c:v>-121</c:v>
                      </c:pt>
                      <c:pt idx="60">
                        <c:v>-120</c:v>
                      </c:pt>
                      <c:pt idx="61">
                        <c:v>-119</c:v>
                      </c:pt>
                      <c:pt idx="62">
                        <c:v>-118</c:v>
                      </c:pt>
                      <c:pt idx="63">
                        <c:v>-117</c:v>
                      </c:pt>
                      <c:pt idx="64">
                        <c:v>-116</c:v>
                      </c:pt>
                      <c:pt idx="65">
                        <c:v>-115</c:v>
                      </c:pt>
                      <c:pt idx="66">
                        <c:v>-114</c:v>
                      </c:pt>
                      <c:pt idx="67">
                        <c:v>-113</c:v>
                      </c:pt>
                      <c:pt idx="68">
                        <c:v>-112</c:v>
                      </c:pt>
                      <c:pt idx="69">
                        <c:v>-111</c:v>
                      </c:pt>
                      <c:pt idx="70">
                        <c:v>-110</c:v>
                      </c:pt>
                      <c:pt idx="71">
                        <c:v>-109</c:v>
                      </c:pt>
                      <c:pt idx="72">
                        <c:v>-108</c:v>
                      </c:pt>
                      <c:pt idx="73">
                        <c:v>-107</c:v>
                      </c:pt>
                      <c:pt idx="74">
                        <c:v>-106</c:v>
                      </c:pt>
                      <c:pt idx="75">
                        <c:v>-105</c:v>
                      </c:pt>
                      <c:pt idx="76">
                        <c:v>-104</c:v>
                      </c:pt>
                      <c:pt idx="77">
                        <c:v>-103</c:v>
                      </c:pt>
                      <c:pt idx="78">
                        <c:v>-102</c:v>
                      </c:pt>
                      <c:pt idx="79">
                        <c:v>-101</c:v>
                      </c:pt>
                      <c:pt idx="80">
                        <c:v>-100</c:v>
                      </c:pt>
                      <c:pt idx="81">
                        <c:v>-99</c:v>
                      </c:pt>
                      <c:pt idx="82">
                        <c:v>-98</c:v>
                      </c:pt>
                      <c:pt idx="83">
                        <c:v>-97</c:v>
                      </c:pt>
                      <c:pt idx="84">
                        <c:v>-96</c:v>
                      </c:pt>
                      <c:pt idx="85">
                        <c:v>-95</c:v>
                      </c:pt>
                      <c:pt idx="86">
                        <c:v>-94</c:v>
                      </c:pt>
                      <c:pt idx="87">
                        <c:v>-93</c:v>
                      </c:pt>
                      <c:pt idx="88">
                        <c:v>-92</c:v>
                      </c:pt>
                      <c:pt idx="89">
                        <c:v>-91</c:v>
                      </c:pt>
                      <c:pt idx="90">
                        <c:v>-90</c:v>
                      </c:pt>
                      <c:pt idx="91">
                        <c:v>-89</c:v>
                      </c:pt>
                      <c:pt idx="92">
                        <c:v>-88</c:v>
                      </c:pt>
                      <c:pt idx="93">
                        <c:v>-87</c:v>
                      </c:pt>
                      <c:pt idx="94">
                        <c:v>-86</c:v>
                      </c:pt>
                      <c:pt idx="95">
                        <c:v>-85</c:v>
                      </c:pt>
                      <c:pt idx="96">
                        <c:v>-84</c:v>
                      </c:pt>
                      <c:pt idx="97">
                        <c:v>-83</c:v>
                      </c:pt>
                      <c:pt idx="98">
                        <c:v>-82</c:v>
                      </c:pt>
                      <c:pt idx="99">
                        <c:v>-81</c:v>
                      </c:pt>
                      <c:pt idx="100">
                        <c:v>-80</c:v>
                      </c:pt>
                      <c:pt idx="101">
                        <c:v>-79</c:v>
                      </c:pt>
                      <c:pt idx="102">
                        <c:v>-78</c:v>
                      </c:pt>
                      <c:pt idx="103">
                        <c:v>-77</c:v>
                      </c:pt>
                      <c:pt idx="104">
                        <c:v>-76</c:v>
                      </c:pt>
                      <c:pt idx="105">
                        <c:v>-75</c:v>
                      </c:pt>
                      <c:pt idx="106">
                        <c:v>-74</c:v>
                      </c:pt>
                      <c:pt idx="107">
                        <c:v>-73</c:v>
                      </c:pt>
                      <c:pt idx="108">
                        <c:v>-72</c:v>
                      </c:pt>
                      <c:pt idx="109">
                        <c:v>-71</c:v>
                      </c:pt>
                      <c:pt idx="110">
                        <c:v>-70</c:v>
                      </c:pt>
                      <c:pt idx="111">
                        <c:v>-69</c:v>
                      </c:pt>
                      <c:pt idx="112">
                        <c:v>-68</c:v>
                      </c:pt>
                      <c:pt idx="113">
                        <c:v>-67</c:v>
                      </c:pt>
                      <c:pt idx="114">
                        <c:v>-66</c:v>
                      </c:pt>
                      <c:pt idx="115">
                        <c:v>-65</c:v>
                      </c:pt>
                      <c:pt idx="116">
                        <c:v>-64</c:v>
                      </c:pt>
                      <c:pt idx="117">
                        <c:v>-63</c:v>
                      </c:pt>
                      <c:pt idx="118">
                        <c:v>-62</c:v>
                      </c:pt>
                      <c:pt idx="119">
                        <c:v>-61</c:v>
                      </c:pt>
                      <c:pt idx="120">
                        <c:v>-60</c:v>
                      </c:pt>
                      <c:pt idx="121">
                        <c:v>-59</c:v>
                      </c:pt>
                      <c:pt idx="122">
                        <c:v>-58</c:v>
                      </c:pt>
                      <c:pt idx="123">
                        <c:v>-57</c:v>
                      </c:pt>
                      <c:pt idx="124">
                        <c:v>-56</c:v>
                      </c:pt>
                      <c:pt idx="125">
                        <c:v>-55</c:v>
                      </c:pt>
                      <c:pt idx="126">
                        <c:v>-54</c:v>
                      </c:pt>
                      <c:pt idx="127">
                        <c:v>-53</c:v>
                      </c:pt>
                      <c:pt idx="128">
                        <c:v>-52</c:v>
                      </c:pt>
                      <c:pt idx="129">
                        <c:v>-51</c:v>
                      </c:pt>
                      <c:pt idx="130">
                        <c:v>-50</c:v>
                      </c:pt>
                      <c:pt idx="131">
                        <c:v>-49</c:v>
                      </c:pt>
                      <c:pt idx="132">
                        <c:v>-48</c:v>
                      </c:pt>
                      <c:pt idx="133">
                        <c:v>-47</c:v>
                      </c:pt>
                      <c:pt idx="134">
                        <c:v>-46</c:v>
                      </c:pt>
                      <c:pt idx="135">
                        <c:v>-45</c:v>
                      </c:pt>
                      <c:pt idx="136">
                        <c:v>-44</c:v>
                      </c:pt>
                      <c:pt idx="137">
                        <c:v>-43</c:v>
                      </c:pt>
                      <c:pt idx="138">
                        <c:v>-42</c:v>
                      </c:pt>
                      <c:pt idx="139">
                        <c:v>-41</c:v>
                      </c:pt>
                      <c:pt idx="140">
                        <c:v>-40</c:v>
                      </c:pt>
                      <c:pt idx="141">
                        <c:v>-39</c:v>
                      </c:pt>
                      <c:pt idx="142">
                        <c:v>-38</c:v>
                      </c:pt>
                      <c:pt idx="143">
                        <c:v>-37</c:v>
                      </c:pt>
                      <c:pt idx="144">
                        <c:v>-36</c:v>
                      </c:pt>
                      <c:pt idx="145">
                        <c:v>-35</c:v>
                      </c:pt>
                      <c:pt idx="146">
                        <c:v>-34</c:v>
                      </c:pt>
                      <c:pt idx="147">
                        <c:v>-33</c:v>
                      </c:pt>
                      <c:pt idx="148">
                        <c:v>-32</c:v>
                      </c:pt>
                      <c:pt idx="149">
                        <c:v>-31</c:v>
                      </c:pt>
                      <c:pt idx="150">
                        <c:v>-30</c:v>
                      </c:pt>
                      <c:pt idx="151">
                        <c:v>-29</c:v>
                      </c:pt>
                      <c:pt idx="152">
                        <c:v>-28</c:v>
                      </c:pt>
                      <c:pt idx="153">
                        <c:v>-27</c:v>
                      </c:pt>
                      <c:pt idx="154">
                        <c:v>-26</c:v>
                      </c:pt>
                      <c:pt idx="155">
                        <c:v>-25</c:v>
                      </c:pt>
                      <c:pt idx="156">
                        <c:v>-24</c:v>
                      </c:pt>
                      <c:pt idx="157">
                        <c:v>-23</c:v>
                      </c:pt>
                      <c:pt idx="158">
                        <c:v>-22</c:v>
                      </c:pt>
                      <c:pt idx="159">
                        <c:v>-21</c:v>
                      </c:pt>
                      <c:pt idx="160">
                        <c:v>-20</c:v>
                      </c:pt>
                      <c:pt idx="161">
                        <c:v>-19</c:v>
                      </c:pt>
                      <c:pt idx="162">
                        <c:v>-18</c:v>
                      </c:pt>
                      <c:pt idx="163">
                        <c:v>-17</c:v>
                      </c:pt>
                      <c:pt idx="164">
                        <c:v>-16</c:v>
                      </c:pt>
                      <c:pt idx="165">
                        <c:v>-15</c:v>
                      </c:pt>
                      <c:pt idx="166">
                        <c:v>-14</c:v>
                      </c:pt>
                      <c:pt idx="167">
                        <c:v>-13</c:v>
                      </c:pt>
                      <c:pt idx="168">
                        <c:v>-12</c:v>
                      </c:pt>
                      <c:pt idx="169">
                        <c:v>-11</c:v>
                      </c:pt>
                      <c:pt idx="170">
                        <c:v>-10</c:v>
                      </c:pt>
                      <c:pt idx="171">
                        <c:v>-9</c:v>
                      </c:pt>
                      <c:pt idx="172">
                        <c:v>-8</c:v>
                      </c:pt>
                      <c:pt idx="173">
                        <c:v>-7</c:v>
                      </c:pt>
                      <c:pt idx="174">
                        <c:v>-6</c:v>
                      </c:pt>
                      <c:pt idx="175">
                        <c:v>-5</c:v>
                      </c:pt>
                      <c:pt idx="176">
                        <c:v>-4</c:v>
                      </c:pt>
                      <c:pt idx="177">
                        <c:v>-3</c:v>
                      </c:pt>
                      <c:pt idx="178">
                        <c:v>-2</c:v>
                      </c:pt>
                      <c:pt idx="179">
                        <c:v>-1</c:v>
                      </c:pt>
                      <c:pt idx="180">
                        <c:v>0</c:v>
                      </c:pt>
                      <c:pt idx="181">
                        <c:v>1</c:v>
                      </c:pt>
                      <c:pt idx="182">
                        <c:v>2</c:v>
                      </c:pt>
                      <c:pt idx="183">
                        <c:v>3</c:v>
                      </c:pt>
                      <c:pt idx="184">
                        <c:v>4</c:v>
                      </c:pt>
                      <c:pt idx="185">
                        <c:v>5</c:v>
                      </c:pt>
                      <c:pt idx="186">
                        <c:v>6</c:v>
                      </c:pt>
                      <c:pt idx="187">
                        <c:v>7</c:v>
                      </c:pt>
                      <c:pt idx="188">
                        <c:v>8</c:v>
                      </c:pt>
                      <c:pt idx="189">
                        <c:v>9</c:v>
                      </c:pt>
                      <c:pt idx="190">
                        <c:v>10</c:v>
                      </c:pt>
                      <c:pt idx="191">
                        <c:v>11</c:v>
                      </c:pt>
                      <c:pt idx="192">
                        <c:v>12</c:v>
                      </c:pt>
                      <c:pt idx="193">
                        <c:v>13</c:v>
                      </c:pt>
                      <c:pt idx="194">
                        <c:v>14</c:v>
                      </c:pt>
                      <c:pt idx="195">
                        <c:v>15</c:v>
                      </c:pt>
                      <c:pt idx="196">
                        <c:v>16</c:v>
                      </c:pt>
                      <c:pt idx="197">
                        <c:v>17</c:v>
                      </c:pt>
                      <c:pt idx="198">
                        <c:v>18</c:v>
                      </c:pt>
                      <c:pt idx="199">
                        <c:v>19</c:v>
                      </c:pt>
                      <c:pt idx="200">
                        <c:v>20</c:v>
                      </c:pt>
                      <c:pt idx="201">
                        <c:v>21</c:v>
                      </c:pt>
                      <c:pt idx="202">
                        <c:v>22</c:v>
                      </c:pt>
                      <c:pt idx="203">
                        <c:v>23</c:v>
                      </c:pt>
                      <c:pt idx="204">
                        <c:v>24</c:v>
                      </c:pt>
                      <c:pt idx="205">
                        <c:v>25</c:v>
                      </c:pt>
                      <c:pt idx="206">
                        <c:v>26</c:v>
                      </c:pt>
                      <c:pt idx="207">
                        <c:v>27</c:v>
                      </c:pt>
                      <c:pt idx="208">
                        <c:v>28</c:v>
                      </c:pt>
                      <c:pt idx="209">
                        <c:v>29</c:v>
                      </c:pt>
                      <c:pt idx="210">
                        <c:v>30</c:v>
                      </c:pt>
                      <c:pt idx="211">
                        <c:v>31</c:v>
                      </c:pt>
                      <c:pt idx="212">
                        <c:v>32</c:v>
                      </c:pt>
                      <c:pt idx="213">
                        <c:v>33</c:v>
                      </c:pt>
                      <c:pt idx="214">
                        <c:v>34</c:v>
                      </c:pt>
                      <c:pt idx="215">
                        <c:v>35</c:v>
                      </c:pt>
                      <c:pt idx="216">
                        <c:v>36</c:v>
                      </c:pt>
                      <c:pt idx="217">
                        <c:v>37</c:v>
                      </c:pt>
                      <c:pt idx="218">
                        <c:v>38</c:v>
                      </c:pt>
                      <c:pt idx="219">
                        <c:v>39</c:v>
                      </c:pt>
                      <c:pt idx="220">
                        <c:v>40</c:v>
                      </c:pt>
                      <c:pt idx="221">
                        <c:v>41</c:v>
                      </c:pt>
                      <c:pt idx="222">
                        <c:v>42</c:v>
                      </c:pt>
                      <c:pt idx="223">
                        <c:v>43</c:v>
                      </c:pt>
                      <c:pt idx="224">
                        <c:v>44</c:v>
                      </c:pt>
                      <c:pt idx="225">
                        <c:v>45</c:v>
                      </c:pt>
                      <c:pt idx="226">
                        <c:v>46</c:v>
                      </c:pt>
                      <c:pt idx="227">
                        <c:v>47</c:v>
                      </c:pt>
                      <c:pt idx="228">
                        <c:v>48</c:v>
                      </c:pt>
                      <c:pt idx="229">
                        <c:v>49</c:v>
                      </c:pt>
                      <c:pt idx="230">
                        <c:v>50</c:v>
                      </c:pt>
                      <c:pt idx="231">
                        <c:v>51</c:v>
                      </c:pt>
                      <c:pt idx="232">
                        <c:v>52</c:v>
                      </c:pt>
                      <c:pt idx="233">
                        <c:v>53</c:v>
                      </c:pt>
                      <c:pt idx="234">
                        <c:v>54</c:v>
                      </c:pt>
                      <c:pt idx="235">
                        <c:v>55</c:v>
                      </c:pt>
                      <c:pt idx="236">
                        <c:v>56</c:v>
                      </c:pt>
                      <c:pt idx="237">
                        <c:v>57</c:v>
                      </c:pt>
                      <c:pt idx="238">
                        <c:v>58</c:v>
                      </c:pt>
                      <c:pt idx="239">
                        <c:v>59</c:v>
                      </c:pt>
                      <c:pt idx="240">
                        <c:v>60</c:v>
                      </c:pt>
                      <c:pt idx="241">
                        <c:v>61</c:v>
                      </c:pt>
                      <c:pt idx="242">
                        <c:v>62</c:v>
                      </c:pt>
                      <c:pt idx="243">
                        <c:v>63</c:v>
                      </c:pt>
                      <c:pt idx="244">
                        <c:v>64</c:v>
                      </c:pt>
                      <c:pt idx="245">
                        <c:v>65</c:v>
                      </c:pt>
                      <c:pt idx="246">
                        <c:v>66</c:v>
                      </c:pt>
                      <c:pt idx="247">
                        <c:v>67</c:v>
                      </c:pt>
                      <c:pt idx="248">
                        <c:v>68</c:v>
                      </c:pt>
                      <c:pt idx="249">
                        <c:v>69</c:v>
                      </c:pt>
                      <c:pt idx="250">
                        <c:v>70</c:v>
                      </c:pt>
                      <c:pt idx="251">
                        <c:v>71</c:v>
                      </c:pt>
                      <c:pt idx="252">
                        <c:v>72</c:v>
                      </c:pt>
                      <c:pt idx="253">
                        <c:v>73</c:v>
                      </c:pt>
                      <c:pt idx="254">
                        <c:v>74</c:v>
                      </c:pt>
                      <c:pt idx="255">
                        <c:v>75</c:v>
                      </c:pt>
                      <c:pt idx="256">
                        <c:v>76</c:v>
                      </c:pt>
                      <c:pt idx="257">
                        <c:v>77</c:v>
                      </c:pt>
                      <c:pt idx="258">
                        <c:v>78</c:v>
                      </c:pt>
                      <c:pt idx="259">
                        <c:v>79</c:v>
                      </c:pt>
                      <c:pt idx="260">
                        <c:v>80</c:v>
                      </c:pt>
                      <c:pt idx="261">
                        <c:v>81</c:v>
                      </c:pt>
                      <c:pt idx="262">
                        <c:v>82</c:v>
                      </c:pt>
                      <c:pt idx="263">
                        <c:v>83</c:v>
                      </c:pt>
                      <c:pt idx="264">
                        <c:v>84</c:v>
                      </c:pt>
                      <c:pt idx="265">
                        <c:v>85</c:v>
                      </c:pt>
                      <c:pt idx="266">
                        <c:v>86</c:v>
                      </c:pt>
                      <c:pt idx="267">
                        <c:v>87</c:v>
                      </c:pt>
                      <c:pt idx="268">
                        <c:v>88</c:v>
                      </c:pt>
                      <c:pt idx="269">
                        <c:v>89</c:v>
                      </c:pt>
                      <c:pt idx="270">
                        <c:v>90</c:v>
                      </c:pt>
                      <c:pt idx="271">
                        <c:v>91</c:v>
                      </c:pt>
                      <c:pt idx="272">
                        <c:v>92</c:v>
                      </c:pt>
                      <c:pt idx="273">
                        <c:v>93</c:v>
                      </c:pt>
                      <c:pt idx="274">
                        <c:v>94</c:v>
                      </c:pt>
                      <c:pt idx="275">
                        <c:v>95</c:v>
                      </c:pt>
                      <c:pt idx="276">
                        <c:v>96</c:v>
                      </c:pt>
                      <c:pt idx="277">
                        <c:v>97</c:v>
                      </c:pt>
                      <c:pt idx="278">
                        <c:v>98</c:v>
                      </c:pt>
                      <c:pt idx="279">
                        <c:v>99</c:v>
                      </c:pt>
                      <c:pt idx="280">
                        <c:v>100</c:v>
                      </c:pt>
                      <c:pt idx="281">
                        <c:v>101</c:v>
                      </c:pt>
                      <c:pt idx="282">
                        <c:v>102</c:v>
                      </c:pt>
                      <c:pt idx="283">
                        <c:v>103</c:v>
                      </c:pt>
                      <c:pt idx="284">
                        <c:v>104</c:v>
                      </c:pt>
                      <c:pt idx="285">
                        <c:v>105</c:v>
                      </c:pt>
                      <c:pt idx="286">
                        <c:v>106</c:v>
                      </c:pt>
                      <c:pt idx="287">
                        <c:v>107</c:v>
                      </c:pt>
                      <c:pt idx="288">
                        <c:v>108</c:v>
                      </c:pt>
                      <c:pt idx="289">
                        <c:v>109</c:v>
                      </c:pt>
                      <c:pt idx="290">
                        <c:v>110</c:v>
                      </c:pt>
                      <c:pt idx="291">
                        <c:v>111</c:v>
                      </c:pt>
                      <c:pt idx="292">
                        <c:v>112</c:v>
                      </c:pt>
                      <c:pt idx="293">
                        <c:v>113</c:v>
                      </c:pt>
                      <c:pt idx="294">
                        <c:v>114</c:v>
                      </c:pt>
                      <c:pt idx="295">
                        <c:v>115</c:v>
                      </c:pt>
                      <c:pt idx="296">
                        <c:v>116</c:v>
                      </c:pt>
                      <c:pt idx="297">
                        <c:v>117</c:v>
                      </c:pt>
                      <c:pt idx="298">
                        <c:v>118</c:v>
                      </c:pt>
                      <c:pt idx="299">
                        <c:v>119</c:v>
                      </c:pt>
                      <c:pt idx="300">
                        <c:v>120</c:v>
                      </c:pt>
                      <c:pt idx="301">
                        <c:v>121</c:v>
                      </c:pt>
                      <c:pt idx="302">
                        <c:v>122</c:v>
                      </c:pt>
                      <c:pt idx="303">
                        <c:v>123</c:v>
                      </c:pt>
                      <c:pt idx="304">
                        <c:v>124</c:v>
                      </c:pt>
                      <c:pt idx="305">
                        <c:v>125</c:v>
                      </c:pt>
                      <c:pt idx="306">
                        <c:v>126</c:v>
                      </c:pt>
                      <c:pt idx="307">
                        <c:v>127</c:v>
                      </c:pt>
                      <c:pt idx="308">
                        <c:v>128</c:v>
                      </c:pt>
                      <c:pt idx="309">
                        <c:v>129</c:v>
                      </c:pt>
                      <c:pt idx="310">
                        <c:v>130</c:v>
                      </c:pt>
                      <c:pt idx="311">
                        <c:v>131</c:v>
                      </c:pt>
                      <c:pt idx="312">
                        <c:v>132</c:v>
                      </c:pt>
                      <c:pt idx="313">
                        <c:v>133</c:v>
                      </c:pt>
                      <c:pt idx="314">
                        <c:v>134</c:v>
                      </c:pt>
                      <c:pt idx="315">
                        <c:v>135</c:v>
                      </c:pt>
                      <c:pt idx="316">
                        <c:v>136</c:v>
                      </c:pt>
                      <c:pt idx="317">
                        <c:v>137</c:v>
                      </c:pt>
                      <c:pt idx="318">
                        <c:v>138</c:v>
                      </c:pt>
                      <c:pt idx="319">
                        <c:v>139</c:v>
                      </c:pt>
                      <c:pt idx="320">
                        <c:v>140</c:v>
                      </c:pt>
                      <c:pt idx="321">
                        <c:v>141</c:v>
                      </c:pt>
                      <c:pt idx="322">
                        <c:v>142</c:v>
                      </c:pt>
                      <c:pt idx="323">
                        <c:v>143</c:v>
                      </c:pt>
                      <c:pt idx="324">
                        <c:v>144</c:v>
                      </c:pt>
                      <c:pt idx="325">
                        <c:v>145</c:v>
                      </c:pt>
                      <c:pt idx="326">
                        <c:v>146</c:v>
                      </c:pt>
                      <c:pt idx="327">
                        <c:v>147</c:v>
                      </c:pt>
                      <c:pt idx="328">
                        <c:v>148</c:v>
                      </c:pt>
                      <c:pt idx="329">
                        <c:v>149</c:v>
                      </c:pt>
                      <c:pt idx="330">
                        <c:v>150</c:v>
                      </c:pt>
                      <c:pt idx="331">
                        <c:v>151</c:v>
                      </c:pt>
                      <c:pt idx="332">
                        <c:v>152</c:v>
                      </c:pt>
                      <c:pt idx="333">
                        <c:v>153</c:v>
                      </c:pt>
                      <c:pt idx="334">
                        <c:v>154</c:v>
                      </c:pt>
                      <c:pt idx="335">
                        <c:v>155</c:v>
                      </c:pt>
                      <c:pt idx="336">
                        <c:v>156</c:v>
                      </c:pt>
                      <c:pt idx="337">
                        <c:v>157</c:v>
                      </c:pt>
                      <c:pt idx="338">
                        <c:v>158</c:v>
                      </c:pt>
                      <c:pt idx="339">
                        <c:v>159</c:v>
                      </c:pt>
                      <c:pt idx="340">
                        <c:v>160</c:v>
                      </c:pt>
                      <c:pt idx="341">
                        <c:v>161</c:v>
                      </c:pt>
                      <c:pt idx="342">
                        <c:v>162</c:v>
                      </c:pt>
                      <c:pt idx="343">
                        <c:v>163</c:v>
                      </c:pt>
                      <c:pt idx="344">
                        <c:v>164</c:v>
                      </c:pt>
                      <c:pt idx="345">
                        <c:v>165</c:v>
                      </c:pt>
                      <c:pt idx="346">
                        <c:v>166</c:v>
                      </c:pt>
                      <c:pt idx="347">
                        <c:v>167</c:v>
                      </c:pt>
                      <c:pt idx="348">
                        <c:v>168</c:v>
                      </c:pt>
                      <c:pt idx="349">
                        <c:v>169</c:v>
                      </c:pt>
                      <c:pt idx="350">
                        <c:v>170</c:v>
                      </c:pt>
                      <c:pt idx="351">
                        <c:v>171</c:v>
                      </c:pt>
                      <c:pt idx="352">
                        <c:v>172</c:v>
                      </c:pt>
                      <c:pt idx="353">
                        <c:v>173</c:v>
                      </c:pt>
                      <c:pt idx="354">
                        <c:v>174</c:v>
                      </c:pt>
                      <c:pt idx="355">
                        <c:v>175</c:v>
                      </c:pt>
                      <c:pt idx="356">
                        <c:v>176</c:v>
                      </c:pt>
                      <c:pt idx="357">
                        <c:v>177</c:v>
                      </c:pt>
                      <c:pt idx="358">
                        <c:v>178</c:v>
                      </c:pt>
                      <c:pt idx="359">
                        <c:v>179</c:v>
                      </c:pt>
                      <c:pt idx="360">
                        <c:v>180</c:v>
                      </c:pt>
                    </c:numCache>
                  </c:numRef>
                </c:xVal>
                <c:yVal>
                  <c:numRef>
                    <c:extLst xmlns:c15="http://schemas.microsoft.com/office/drawing/2012/chart">
                      <c:ext xmlns:c15="http://schemas.microsoft.com/office/drawing/2012/chart" uri="{02D57815-91ED-43cb-92C2-25804820EDAC}">
                        <c15:formulaRef>
                          <c15:sqref>Calculations!$CH$184:$CH$544</c15:sqref>
                        </c15:formulaRef>
                      </c:ext>
                    </c:extLst>
                    <c:numCache>
                      <c:formatCode>0.000</c:formatCode>
                      <c:ptCount val="361"/>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8.5434065758722736E-5</c:v>
                      </c:pt>
                      <c:pt idx="182">
                        <c:v>2.7516613736668365E-4</c:v>
                      </c:pt>
                      <c:pt idx="183">
                        <c:v>6.1406656943534059E-4</c:v>
                      </c:pt>
                      <c:pt idx="184">
                        <c:v>1.3863377678159344E-3</c:v>
                      </c:pt>
                      <c:pt idx="185">
                        <c:v>2.3686400072637152E-3</c:v>
                      </c:pt>
                      <c:pt idx="186">
                        <c:v>4.0584476139162396E-3</c:v>
                      </c:pt>
                      <c:pt idx="187">
                        <c:v>6.5141257559006025E-3</c:v>
                      </c:pt>
                      <c:pt idx="188">
                        <c:v>9.7551684927635E-3</c:v>
                      </c:pt>
                      <c:pt idx="189">
                        <c:v>1.4158371469230926E-2</c:v>
                      </c:pt>
                      <c:pt idx="190">
                        <c:v>1.9909709622640839E-2</c:v>
                      </c:pt>
                      <c:pt idx="191">
                        <c:v>2.7014551434474628E-2</c:v>
                      </c:pt>
                      <c:pt idx="192">
                        <c:v>3.5706791909903862E-2</c:v>
                      </c:pt>
                      <c:pt idx="193">
                        <c:v>4.617007094842427E-2</c:v>
                      </c:pt>
                      <c:pt idx="194">
                        <c:v>5.8411633506559514E-2</c:v>
                      </c:pt>
                      <c:pt idx="195">
                        <c:v>7.2868584263299299E-2</c:v>
                      </c:pt>
                      <c:pt idx="196">
                        <c:v>8.9606150799953571E-2</c:v>
                      </c:pt>
                      <c:pt idx="197">
                        <c:v>0.10884411227589087</c:v>
                      </c:pt>
                      <c:pt idx="198">
                        <c:v>0.13088103408367865</c:v>
                      </c:pt>
                      <c:pt idx="199">
                        <c:v>0.15571565627266321</c:v>
                      </c:pt>
                      <c:pt idx="200">
                        <c:v>0.18370093822096967</c:v>
                      </c:pt>
                      <c:pt idx="201">
                        <c:v>0.21445602933467295</c:v>
                      </c:pt>
                      <c:pt idx="202">
                        <c:v>0.24800776299011451</c:v>
                      </c:pt>
                      <c:pt idx="203">
                        <c:v>0.28409646780634329</c:v>
                      </c:pt>
                      <c:pt idx="204">
                        <c:v>0.32231608880990303</c:v>
                      </c:pt>
                      <c:pt idx="205">
                        <c:v>0.36220588832812928</c:v>
                      </c:pt>
                      <c:pt idx="206">
                        <c:v>0.40346615045566636</c:v>
                      </c:pt>
                      <c:pt idx="207">
                        <c:v>0.44537953325466101</c:v>
                      </c:pt>
                      <c:pt idx="208">
                        <c:v>0.48730352093547269</c:v>
                      </c:pt>
                      <c:pt idx="209">
                        <c:v>0.52909233501627151</c:v>
                      </c:pt>
                      <c:pt idx="210">
                        <c:v>0.56976663479425549</c:v>
                      </c:pt>
                      <c:pt idx="211">
                        <c:v>0.6087676452822528</c:v>
                      </c:pt>
                      <c:pt idx="212">
                        <c:v>0.64659233060072629</c:v>
                      </c:pt>
                      <c:pt idx="213">
                        <c:v>0.68195841034517002</c:v>
                      </c:pt>
                      <c:pt idx="214">
                        <c:v>0.71479774945232921</c:v>
                      </c:pt>
                      <c:pt idx="215">
                        <c:v>0.74577890246080569</c:v>
                      </c:pt>
                      <c:pt idx="216">
                        <c:v>0.7736685656002894</c:v>
                      </c:pt>
                      <c:pt idx="217">
                        <c:v>0.79947173594583842</c:v>
                      </c:pt>
                      <c:pt idx="218">
                        <c:v>0.8227427952528853</c:v>
                      </c:pt>
                      <c:pt idx="219">
                        <c:v>0.84330465550635458</c:v>
                      </c:pt>
                      <c:pt idx="220">
                        <c:v>0.86154466353986925</c:v>
                      </c:pt>
                      <c:pt idx="221">
                        <c:v>0.87755897752802636</c:v>
                      </c:pt>
                      <c:pt idx="222">
                        <c:v>0.89127989778717087</c:v>
                      </c:pt>
                      <c:pt idx="223">
                        <c:v>0.90354377591435964</c:v>
                      </c:pt>
                      <c:pt idx="224">
                        <c:v>0.9149884478144229</c:v>
                      </c:pt>
                      <c:pt idx="225">
                        <c:v>0.92459280642620245</c:v>
                      </c:pt>
                      <c:pt idx="226">
                        <c:v>0.93363433197026946</c:v>
                      </c:pt>
                      <c:pt idx="227">
                        <c:v>0.94194501637489336</c:v>
                      </c:pt>
                      <c:pt idx="228">
                        <c:v>0.94844666349048135</c:v>
                      </c:pt>
                      <c:pt idx="229">
                        <c:v>0.95506743930175508</c:v>
                      </c:pt>
                      <c:pt idx="230">
                        <c:v>0.96107474860560016</c:v>
                      </c:pt>
                      <c:pt idx="231">
                        <c:v>0.96550405789166749</c:v>
                      </c:pt>
                      <c:pt idx="232">
                        <c:v>0.96894084061783725</c:v>
                      </c:pt>
                      <c:pt idx="233">
                        <c:v>0.9725474695345806</c:v>
                      </c:pt>
                      <c:pt idx="234">
                        <c:v>0.97529253980630581</c:v>
                      </c:pt>
                      <c:pt idx="235">
                        <c:v>0.97783936597696064</c:v>
                      </c:pt>
                      <c:pt idx="236">
                        <c:v>0.98057932649007862</c:v>
                      </c:pt>
                      <c:pt idx="237">
                        <c:v>0.9823736897308355</c:v>
                      </c:pt>
                      <c:pt idx="238">
                        <c:v>0.98430344589140562</c:v>
                      </c:pt>
                      <c:pt idx="239">
                        <c:v>0.9851983910997959</c:v>
                      </c:pt>
                      <c:pt idx="240">
                        <c:v>0.98587904916583746</c:v>
                      </c:pt>
                      <c:pt idx="241">
                        <c:v>0.98668558524667926</c:v>
                      </c:pt>
                      <c:pt idx="242">
                        <c:v>0.98744679777477884</c:v>
                      </c:pt>
                      <c:pt idx="243">
                        <c:v>0.98762601886254953</c:v>
                      </c:pt>
                      <c:pt idx="244">
                        <c:v>0.98832942288952497</c:v>
                      </c:pt>
                      <c:pt idx="245">
                        <c:v>0.98832942288952497</c:v>
                      </c:pt>
                      <c:pt idx="246">
                        <c:v>0.98832942288952497</c:v>
                      </c:pt>
                      <c:pt idx="247">
                        <c:v>0.98832942288952497</c:v>
                      </c:pt>
                      <c:pt idx="248">
                        <c:v>0.98832942288952497</c:v>
                      </c:pt>
                      <c:pt idx="249">
                        <c:v>0.98832942288952497</c:v>
                      </c:pt>
                      <c:pt idx="250">
                        <c:v>0.98832942288952497</c:v>
                      </c:pt>
                      <c:pt idx="251">
                        <c:v>0.98832942288952497</c:v>
                      </c:pt>
                      <c:pt idx="252">
                        <c:v>0.98832942288952497</c:v>
                      </c:pt>
                      <c:pt idx="253">
                        <c:v>0.98832942288952497</c:v>
                      </c:pt>
                      <c:pt idx="254">
                        <c:v>0.98832942288952497</c:v>
                      </c:pt>
                      <c:pt idx="255">
                        <c:v>0.98832942288952497</c:v>
                      </c:pt>
                      <c:pt idx="256">
                        <c:v>0.98832942288952497</c:v>
                      </c:pt>
                      <c:pt idx="257">
                        <c:v>0.98832942288952497</c:v>
                      </c:pt>
                      <c:pt idx="258">
                        <c:v>0.98832942288952497</c:v>
                      </c:pt>
                      <c:pt idx="259">
                        <c:v>0.98832942288952497</c:v>
                      </c:pt>
                      <c:pt idx="260">
                        <c:v>0.98832942288952497</c:v>
                      </c:pt>
                      <c:pt idx="261">
                        <c:v>0.98832942288952497</c:v>
                      </c:pt>
                      <c:pt idx="262">
                        <c:v>0.98832942288952497</c:v>
                      </c:pt>
                      <c:pt idx="263">
                        <c:v>0.98832942288952497</c:v>
                      </c:pt>
                      <c:pt idx="264">
                        <c:v>0.98832942288952497</c:v>
                      </c:pt>
                      <c:pt idx="265">
                        <c:v>0.98832942288952497</c:v>
                      </c:pt>
                      <c:pt idx="266">
                        <c:v>0.98832942288952497</c:v>
                      </c:pt>
                      <c:pt idx="267">
                        <c:v>0.98894796032829135</c:v>
                      </c:pt>
                      <c:pt idx="268">
                        <c:v>0.98917010464103061</c:v>
                      </c:pt>
                      <c:pt idx="269">
                        <c:v>0.98945530153607031</c:v>
                      </c:pt>
                      <c:pt idx="270">
                        <c:v>0.99001980594572681</c:v>
                      </c:pt>
                      <c:pt idx="271">
                        <c:v>0.9904272007055398</c:v>
                      </c:pt>
                      <c:pt idx="272">
                        <c:v>0.99097084226553611</c:v>
                      </c:pt>
                      <c:pt idx="273">
                        <c:v>0.99184506900365665</c:v>
                      </c:pt>
                      <c:pt idx="274">
                        <c:v>0.99260718815789439</c:v>
                      </c:pt>
                      <c:pt idx="275">
                        <c:v>0.99314404554538205</c:v>
                      </c:pt>
                      <c:pt idx="276">
                        <c:v>0.9936996816543805</c:v>
                      </c:pt>
                      <c:pt idx="277">
                        <c:v>0.99449913526713596</c:v>
                      </c:pt>
                      <c:pt idx="278">
                        <c:v>0.99525971251417278</c:v>
                      </c:pt>
                      <c:pt idx="279">
                        <c:v>0.99552090008591576</c:v>
                      </c:pt>
                      <c:pt idx="280">
                        <c:v>0.99594127778824171</c:v>
                      </c:pt>
                      <c:pt idx="281">
                        <c:v>0.99649363112282652</c:v>
                      </c:pt>
                      <c:pt idx="282">
                        <c:v>0.99684280848279194</c:v>
                      </c:pt>
                      <c:pt idx="283">
                        <c:v>0.99714162028669717</c:v>
                      </c:pt>
                      <c:pt idx="284">
                        <c:v>0.99764604637489573</c:v>
                      </c:pt>
                      <c:pt idx="285">
                        <c:v>0.998132967288057</c:v>
                      </c:pt>
                      <c:pt idx="286">
                        <c:v>0.99822120996061114</c:v>
                      </c:pt>
                      <c:pt idx="287">
                        <c:v>0.99845891429502875</c:v>
                      </c:pt>
                      <c:pt idx="288">
                        <c:v>0.99896391216475622</c:v>
                      </c:pt>
                      <c:pt idx="289">
                        <c:v>0.99902868359037633</c:v>
                      </c:pt>
                      <c:pt idx="290">
                        <c:v>1</c:v>
                      </c:pt>
                      <c:pt idx="291">
                        <c:v>1</c:v>
                      </c:pt>
                      <c:pt idx="292">
                        <c:v>1</c:v>
                      </c:pt>
                      <c:pt idx="293">
                        <c:v>1</c:v>
                      </c:pt>
                      <c:pt idx="294">
                        <c:v>1</c:v>
                      </c:pt>
                      <c:pt idx="295">
                        <c:v>1</c:v>
                      </c:pt>
                      <c:pt idx="296">
                        <c:v>1</c:v>
                      </c:pt>
                      <c:pt idx="297">
                        <c:v>1</c:v>
                      </c:pt>
                      <c:pt idx="298">
                        <c:v>1</c:v>
                      </c:pt>
                      <c:pt idx="299">
                        <c:v>1</c:v>
                      </c:pt>
                      <c:pt idx="300">
                        <c:v>1</c:v>
                      </c:pt>
                      <c:pt idx="301">
                        <c:v>1</c:v>
                      </c:pt>
                      <c:pt idx="302">
                        <c:v>1</c:v>
                      </c:pt>
                      <c:pt idx="303">
                        <c:v>1</c:v>
                      </c:pt>
                      <c:pt idx="304">
                        <c:v>1</c:v>
                      </c:pt>
                      <c:pt idx="305">
                        <c:v>1</c:v>
                      </c:pt>
                      <c:pt idx="306">
                        <c:v>1</c:v>
                      </c:pt>
                      <c:pt idx="307">
                        <c:v>1</c:v>
                      </c:pt>
                      <c:pt idx="308">
                        <c:v>1</c:v>
                      </c:pt>
                      <c:pt idx="309">
                        <c:v>1</c:v>
                      </c:pt>
                      <c:pt idx="310">
                        <c:v>1</c:v>
                      </c:pt>
                      <c:pt idx="311">
                        <c:v>1</c:v>
                      </c:pt>
                      <c:pt idx="312">
                        <c:v>1</c:v>
                      </c:pt>
                      <c:pt idx="313">
                        <c:v>1</c:v>
                      </c:pt>
                      <c:pt idx="314">
                        <c:v>1</c:v>
                      </c:pt>
                      <c:pt idx="315">
                        <c:v>1</c:v>
                      </c:pt>
                      <c:pt idx="316">
                        <c:v>1</c:v>
                      </c:pt>
                      <c:pt idx="317">
                        <c:v>1</c:v>
                      </c:pt>
                      <c:pt idx="318">
                        <c:v>1</c:v>
                      </c:pt>
                      <c:pt idx="319">
                        <c:v>1</c:v>
                      </c:pt>
                      <c:pt idx="320">
                        <c:v>1</c:v>
                      </c:pt>
                      <c:pt idx="321">
                        <c:v>1</c:v>
                      </c:pt>
                      <c:pt idx="322">
                        <c:v>1</c:v>
                      </c:pt>
                      <c:pt idx="323">
                        <c:v>1</c:v>
                      </c:pt>
                      <c:pt idx="324">
                        <c:v>1</c:v>
                      </c:pt>
                      <c:pt idx="325">
                        <c:v>1</c:v>
                      </c:pt>
                      <c:pt idx="326">
                        <c:v>1</c:v>
                      </c:pt>
                      <c:pt idx="327">
                        <c:v>1</c:v>
                      </c:pt>
                      <c:pt idx="328">
                        <c:v>1</c:v>
                      </c:pt>
                      <c:pt idx="329">
                        <c:v>1</c:v>
                      </c:pt>
                      <c:pt idx="330">
                        <c:v>1</c:v>
                      </c:pt>
                      <c:pt idx="331">
                        <c:v>1</c:v>
                      </c:pt>
                      <c:pt idx="332">
                        <c:v>1</c:v>
                      </c:pt>
                      <c:pt idx="333">
                        <c:v>1</c:v>
                      </c:pt>
                      <c:pt idx="334">
                        <c:v>1</c:v>
                      </c:pt>
                      <c:pt idx="335">
                        <c:v>1</c:v>
                      </c:pt>
                      <c:pt idx="336">
                        <c:v>1</c:v>
                      </c:pt>
                      <c:pt idx="337">
                        <c:v>1</c:v>
                      </c:pt>
                      <c:pt idx="338">
                        <c:v>1</c:v>
                      </c:pt>
                      <c:pt idx="339">
                        <c:v>1</c:v>
                      </c:pt>
                      <c:pt idx="340">
                        <c:v>1</c:v>
                      </c:pt>
                      <c:pt idx="341">
                        <c:v>1</c:v>
                      </c:pt>
                      <c:pt idx="342">
                        <c:v>1</c:v>
                      </c:pt>
                      <c:pt idx="343">
                        <c:v>1</c:v>
                      </c:pt>
                      <c:pt idx="344">
                        <c:v>1</c:v>
                      </c:pt>
                      <c:pt idx="345">
                        <c:v>1</c:v>
                      </c:pt>
                      <c:pt idx="346">
                        <c:v>1</c:v>
                      </c:pt>
                      <c:pt idx="347">
                        <c:v>1</c:v>
                      </c:pt>
                      <c:pt idx="348">
                        <c:v>1</c:v>
                      </c:pt>
                      <c:pt idx="349">
                        <c:v>1</c:v>
                      </c:pt>
                      <c:pt idx="350">
                        <c:v>1</c:v>
                      </c:pt>
                      <c:pt idx="351">
                        <c:v>1</c:v>
                      </c:pt>
                      <c:pt idx="352">
                        <c:v>1</c:v>
                      </c:pt>
                      <c:pt idx="353">
                        <c:v>1</c:v>
                      </c:pt>
                      <c:pt idx="354">
                        <c:v>1</c:v>
                      </c:pt>
                      <c:pt idx="355">
                        <c:v>1</c:v>
                      </c:pt>
                      <c:pt idx="356">
                        <c:v>1</c:v>
                      </c:pt>
                      <c:pt idx="357">
                        <c:v>1</c:v>
                      </c:pt>
                      <c:pt idx="358">
                        <c:v>1</c:v>
                      </c:pt>
                      <c:pt idx="359">
                        <c:v>1</c:v>
                      </c:pt>
                      <c:pt idx="360">
                        <c:v>1</c:v>
                      </c:pt>
                    </c:numCache>
                  </c:numRef>
                </c:yVal>
                <c:smooth val="0"/>
                <c:extLst xmlns:c15="http://schemas.microsoft.com/office/drawing/2012/chart">
                  <c:ext xmlns:c16="http://schemas.microsoft.com/office/drawing/2014/chart" uri="{C3380CC4-5D6E-409C-BE32-E72D297353CC}">
                    <c16:uniqueId val="{00000018-06C5-41CD-A6F1-2A8BDE2B441C}"/>
                  </c:ext>
                </c:extLst>
              </c15:ser>
            </c15:filteredScatterSeries>
            <c15:filteredScatterSeries>
              <c15:ser>
                <c:idx val="25"/>
                <c:order val="25"/>
                <c:tx>
                  <c:strRef>
                    <c:extLst xmlns:c15="http://schemas.microsoft.com/office/drawing/2012/chart">
                      <c:ext xmlns:c15="http://schemas.microsoft.com/office/drawing/2012/chart" uri="{02D57815-91ED-43cb-92C2-25804820EDAC}">
                        <c15:formulaRef>
                          <c15:sqref>Calculations!$CI$3</c15:sqref>
                        </c15:formulaRef>
                      </c:ext>
                    </c:extLst>
                    <c:strCache>
                      <c:ptCount val="1"/>
                      <c:pt idx="0">
                        <c:v>MFB5000</c:v>
                      </c:pt>
                    </c:strCache>
                  </c:strRef>
                </c:tx>
                <c:spPr>
                  <a:ln w="19050" cap="rnd">
                    <a:solidFill>
                      <a:schemeClr val="accent2">
                        <a:lumMod val="60000"/>
                        <a:lumOff val="40000"/>
                      </a:schemeClr>
                    </a:solidFill>
                    <a:round/>
                  </a:ln>
                  <a:effectLst/>
                </c:spPr>
                <c:marker>
                  <c:symbol val="none"/>
                </c:marker>
                <c:xVal>
                  <c:numRef>
                    <c:extLst xmlns:c15="http://schemas.microsoft.com/office/drawing/2012/chart">
                      <c:ext xmlns:c15="http://schemas.microsoft.com/office/drawing/2012/chart" uri="{02D57815-91ED-43cb-92C2-25804820EDAC}">
                        <c15:formulaRef>
                          <c15:sqref>Calculations!$B$184:$B$544</c15:sqref>
                        </c15:formulaRef>
                      </c:ext>
                    </c:extLst>
                    <c:numCache>
                      <c:formatCode>General</c:formatCode>
                      <c:ptCount val="361"/>
                      <c:pt idx="0">
                        <c:v>-180</c:v>
                      </c:pt>
                      <c:pt idx="1">
                        <c:v>-179</c:v>
                      </c:pt>
                      <c:pt idx="2">
                        <c:v>-178</c:v>
                      </c:pt>
                      <c:pt idx="3">
                        <c:v>-177</c:v>
                      </c:pt>
                      <c:pt idx="4">
                        <c:v>-176</c:v>
                      </c:pt>
                      <c:pt idx="5">
                        <c:v>-175</c:v>
                      </c:pt>
                      <c:pt idx="6">
                        <c:v>-174</c:v>
                      </c:pt>
                      <c:pt idx="7">
                        <c:v>-173</c:v>
                      </c:pt>
                      <c:pt idx="8">
                        <c:v>-172</c:v>
                      </c:pt>
                      <c:pt idx="9">
                        <c:v>-171</c:v>
                      </c:pt>
                      <c:pt idx="10">
                        <c:v>-170</c:v>
                      </c:pt>
                      <c:pt idx="11">
                        <c:v>-169</c:v>
                      </c:pt>
                      <c:pt idx="12">
                        <c:v>-168</c:v>
                      </c:pt>
                      <c:pt idx="13">
                        <c:v>-167</c:v>
                      </c:pt>
                      <c:pt idx="14">
                        <c:v>-166</c:v>
                      </c:pt>
                      <c:pt idx="15">
                        <c:v>-165</c:v>
                      </c:pt>
                      <c:pt idx="16">
                        <c:v>-164</c:v>
                      </c:pt>
                      <c:pt idx="17">
                        <c:v>-163</c:v>
                      </c:pt>
                      <c:pt idx="18">
                        <c:v>-162</c:v>
                      </c:pt>
                      <c:pt idx="19">
                        <c:v>-161</c:v>
                      </c:pt>
                      <c:pt idx="20">
                        <c:v>-160</c:v>
                      </c:pt>
                      <c:pt idx="21">
                        <c:v>-159</c:v>
                      </c:pt>
                      <c:pt idx="22">
                        <c:v>-158</c:v>
                      </c:pt>
                      <c:pt idx="23">
                        <c:v>-157</c:v>
                      </c:pt>
                      <c:pt idx="24">
                        <c:v>-156</c:v>
                      </c:pt>
                      <c:pt idx="25">
                        <c:v>-155</c:v>
                      </c:pt>
                      <c:pt idx="26">
                        <c:v>-154</c:v>
                      </c:pt>
                      <c:pt idx="27">
                        <c:v>-153</c:v>
                      </c:pt>
                      <c:pt idx="28">
                        <c:v>-152</c:v>
                      </c:pt>
                      <c:pt idx="29">
                        <c:v>-151</c:v>
                      </c:pt>
                      <c:pt idx="30">
                        <c:v>-150</c:v>
                      </c:pt>
                      <c:pt idx="31">
                        <c:v>-149</c:v>
                      </c:pt>
                      <c:pt idx="32">
                        <c:v>-148</c:v>
                      </c:pt>
                      <c:pt idx="33">
                        <c:v>-147</c:v>
                      </c:pt>
                      <c:pt idx="34">
                        <c:v>-146</c:v>
                      </c:pt>
                      <c:pt idx="35">
                        <c:v>-145</c:v>
                      </c:pt>
                      <c:pt idx="36">
                        <c:v>-144</c:v>
                      </c:pt>
                      <c:pt idx="37">
                        <c:v>-143</c:v>
                      </c:pt>
                      <c:pt idx="38">
                        <c:v>-142</c:v>
                      </c:pt>
                      <c:pt idx="39">
                        <c:v>-141</c:v>
                      </c:pt>
                      <c:pt idx="40">
                        <c:v>-140</c:v>
                      </c:pt>
                      <c:pt idx="41">
                        <c:v>-139</c:v>
                      </c:pt>
                      <c:pt idx="42">
                        <c:v>-138</c:v>
                      </c:pt>
                      <c:pt idx="43">
                        <c:v>-137</c:v>
                      </c:pt>
                      <c:pt idx="44">
                        <c:v>-136</c:v>
                      </c:pt>
                      <c:pt idx="45">
                        <c:v>-135</c:v>
                      </c:pt>
                      <c:pt idx="46">
                        <c:v>-134</c:v>
                      </c:pt>
                      <c:pt idx="47">
                        <c:v>-133</c:v>
                      </c:pt>
                      <c:pt idx="48">
                        <c:v>-132</c:v>
                      </c:pt>
                      <c:pt idx="49">
                        <c:v>-131</c:v>
                      </c:pt>
                      <c:pt idx="50">
                        <c:v>-130</c:v>
                      </c:pt>
                      <c:pt idx="51">
                        <c:v>-129</c:v>
                      </c:pt>
                      <c:pt idx="52">
                        <c:v>-128</c:v>
                      </c:pt>
                      <c:pt idx="53">
                        <c:v>-127</c:v>
                      </c:pt>
                      <c:pt idx="54">
                        <c:v>-126</c:v>
                      </c:pt>
                      <c:pt idx="55">
                        <c:v>-125</c:v>
                      </c:pt>
                      <c:pt idx="56">
                        <c:v>-124</c:v>
                      </c:pt>
                      <c:pt idx="57">
                        <c:v>-123</c:v>
                      </c:pt>
                      <c:pt idx="58">
                        <c:v>-122</c:v>
                      </c:pt>
                      <c:pt idx="59">
                        <c:v>-121</c:v>
                      </c:pt>
                      <c:pt idx="60">
                        <c:v>-120</c:v>
                      </c:pt>
                      <c:pt idx="61">
                        <c:v>-119</c:v>
                      </c:pt>
                      <c:pt idx="62">
                        <c:v>-118</c:v>
                      </c:pt>
                      <c:pt idx="63">
                        <c:v>-117</c:v>
                      </c:pt>
                      <c:pt idx="64">
                        <c:v>-116</c:v>
                      </c:pt>
                      <c:pt idx="65">
                        <c:v>-115</c:v>
                      </c:pt>
                      <c:pt idx="66">
                        <c:v>-114</c:v>
                      </c:pt>
                      <c:pt idx="67">
                        <c:v>-113</c:v>
                      </c:pt>
                      <c:pt idx="68">
                        <c:v>-112</c:v>
                      </c:pt>
                      <c:pt idx="69">
                        <c:v>-111</c:v>
                      </c:pt>
                      <c:pt idx="70">
                        <c:v>-110</c:v>
                      </c:pt>
                      <c:pt idx="71">
                        <c:v>-109</c:v>
                      </c:pt>
                      <c:pt idx="72">
                        <c:v>-108</c:v>
                      </c:pt>
                      <c:pt idx="73">
                        <c:v>-107</c:v>
                      </c:pt>
                      <c:pt idx="74">
                        <c:v>-106</c:v>
                      </c:pt>
                      <c:pt idx="75">
                        <c:v>-105</c:v>
                      </c:pt>
                      <c:pt idx="76">
                        <c:v>-104</c:v>
                      </c:pt>
                      <c:pt idx="77">
                        <c:v>-103</c:v>
                      </c:pt>
                      <c:pt idx="78">
                        <c:v>-102</c:v>
                      </c:pt>
                      <c:pt idx="79">
                        <c:v>-101</c:v>
                      </c:pt>
                      <c:pt idx="80">
                        <c:v>-100</c:v>
                      </c:pt>
                      <c:pt idx="81">
                        <c:v>-99</c:v>
                      </c:pt>
                      <c:pt idx="82">
                        <c:v>-98</c:v>
                      </c:pt>
                      <c:pt idx="83">
                        <c:v>-97</c:v>
                      </c:pt>
                      <c:pt idx="84">
                        <c:v>-96</c:v>
                      </c:pt>
                      <c:pt idx="85">
                        <c:v>-95</c:v>
                      </c:pt>
                      <c:pt idx="86">
                        <c:v>-94</c:v>
                      </c:pt>
                      <c:pt idx="87">
                        <c:v>-93</c:v>
                      </c:pt>
                      <c:pt idx="88">
                        <c:v>-92</c:v>
                      </c:pt>
                      <c:pt idx="89">
                        <c:v>-91</c:v>
                      </c:pt>
                      <c:pt idx="90">
                        <c:v>-90</c:v>
                      </c:pt>
                      <c:pt idx="91">
                        <c:v>-89</c:v>
                      </c:pt>
                      <c:pt idx="92">
                        <c:v>-88</c:v>
                      </c:pt>
                      <c:pt idx="93">
                        <c:v>-87</c:v>
                      </c:pt>
                      <c:pt idx="94">
                        <c:v>-86</c:v>
                      </c:pt>
                      <c:pt idx="95">
                        <c:v>-85</c:v>
                      </c:pt>
                      <c:pt idx="96">
                        <c:v>-84</c:v>
                      </c:pt>
                      <c:pt idx="97">
                        <c:v>-83</c:v>
                      </c:pt>
                      <c:pt idx="98">
                        <c:v>-82</c:v>
                      </c:pt>
                      <c:pt idx="99">
                        <c:v>-81</c:v>
                      </c:pt>
                      <c:pt idx="100">
                        <c:v>-80</c:v>
                      </c:pt>
                      <c:pt idx="101">
                        <c:v>-79</c:v>
                      </c:pt>
                      <c:pt idx="102">
                        <c:v>-78</c:v>
                      </c:pt>
                      <c:pt idx="103">
                        <c:v>-77</c:v>
                      </c:pt>
                      <c:pt idx="104">
                        <c:v>-76</c:v>
                      </c:pt>
                      <c:pt idx="105">
                        <c:v>-75</c:v>
                      </c:pt>
                      <c:pt idx="106">
                        <c:v>-74</c:v>
                      </c:pt>
                      <c:pt idx="107">
                        <c:v>-73</c:v>
                      </c:pt>
                      <c:pt idx="108">
                        <c:v>-72</c:v>
                      </c:pt>
                      <c:pt idx="109">
                        <c:v>-71</c:v>
                      </c:pt>
                      <c:pt idx="110">
                        <c:v>-70</c:v>
                      </c:pt>
                      <c:pt idx="111">
                        <c:v>-69</c:v>
                      </c:pt>
                      <c:pt idx="112">
                        <c:v>-68</c:v>
                      </c:pt>
                      <c:pt idx="113">
                        <c:v>-67</c:v>
                      </c:pt>
                      <c:pt idx="114">
                        <c:v>-66</c:v>
                      </c:pt>
                      <c:pt idx="115">
                        <c:v>-65</c:v>
                      </c:pt>
                      <c:pt idx="116">
                        <c:v>-64</c:v>
                      </c:pt>
                      <c:pt idx="117">
                        <c:v>-63</c:v>
                      </c:pt>
                      <c:pt idx="118">
                        <c:v>-62</c:v>
                      </c:pt>
                      <c:pt idx="119">
                        <c:v>-61</c:v>
                      </c:pt>
                      <c:pt idx="120">
                        <c:v>-60</c:v>
                      </c:pt>
                      <c:pt idx="121">
                        <c:v>-59</c:v>
                      </c:pt>
                      <c:pt idx="122">
                        <c:v>-58</c:v>
                      </c:pt>
                      <c:pt idx="123">
                        <c:v>-57</c:v>
                      </c:pt>
                      <c:pt idx="124">
                        <c:v>-56</c:v>
                      </c:pt>
                      <c:pt idx="125">
                        <c:v>-55</c:v>
                      </c:pt>
                      <c:pt idx="126">
                        <c:v>-54</c:v>
                      </c:pt>
                      <c:pt idx="127">
                        <c:v>-53</c:v>
                      </c:pt>
                      <c:pt idx="128">
                        <c:v>-52</c:v>
                      </c:pt>
                      <c:pt idx="129">
                        <c:v>-51</c:v>
                      </c:pt>
                      <c:pt idx="130">
                        <c:v>-50</c:v>
                      </c:pt>
                      <c:pt idx="131">
                        <c:v>-49</c:v>
                      </c:pt>
                      <c:pt idx="132">
                        <c:v>-48</c:v>
                      </c:pt>
                      <c:pt idx="133">
                        <c:v>-47</c:v>
                      </c:pt>
                      <c:pt idx="134">
                        <c:v>-46</c:v>
                      </c:pt>
                      <c:pt idx="135">
                        <c:v>-45</c:v>
                      </c:pt>
                      <c:pt idx="136">
                        <c:v>-44</c:v>
                      </c:pt>
                      <c:pt idx="137">
                        <c:v>-43</c:v>
                      </c:pt>
                      <c:pt idx="138">
                        <c:v>-42</c:v>
                      </c:pt>
                      <c:pt idx="139">
                        <c:v>-41</c:v>
                      </c:pt>
                      <c:pt idx="140">
                        <c:v>-40</c:v>
                      </c:pt>
                      <c:pt idx="141">
                        <c:v>-39</c:v>
                      </c:pt>
                      <c:pt idx="142">
                        <c:v>-38</c:v>
                      </c:pt>
                      <c:pt idx="143">
                        <c:v>-37</c:v>
                      </c:pt>
                      <c:pt idx="144">
                        <c:v>-36</c:v>
                      </c:pt>
                      <c:pt idx="145">
                        <c:v>-35</c:v>
                      </c:pt>
                      <c:pt idx="146">
                        <c:v>-34</c:v>
                      </c:pt>
                      <c:pt idx="147">
                        <c:v>-33</c:v>
                      </c:pt>
                      <c:pt idx="148">
                        <c:v>-32</c:v>
                      </c:pt>
                      <c:pt idx="149">
                        <c:v>-31</c:v>
                      </c:pt>
                      <c:pt idx="150">
                        <c:v>-30</c:v>
                      </c:pt>
                      <c:pt idx="151">
                        <c:v>-29</c:v>
                      </c:pt>
                      <c:pt idx="152">
                        <c:v>-28</c:v>
                      </c:pt>
                      <c:pt idx="153">
                        <c:v>-27</c:v>
                      </c:pt>
                      <c:pt idx="154">
                        <c:v>-26</c:v>
                      </c:pt>
                      <c:pt idx="155">
                        <c:v>-25</c:v>
                      </c:pt>
                      <c:pt idx="156">
                        <c:v>-24</c:v>
                      </c:pt>
                      <c:pt idx="157">
                        <c:v>-23</c:v>
                      </c:pt>
                      <c:pt idx="158">
                        <c:v>-22</c:v>
                      </c:pt>
                      <c:pt idx="159">
                        <c:v>-21</c:v>
                      </c:pt>
                      <c:pt idx="160">
                        <c:v>-20</c:v>
                      </c:pt>
                      <c:pt idx="161">
                        <c:v>-19</c:v>
                      </c:pt>
                      <c:pt idx="162">
                        <c:v>-18</c:v>
                      </c:pt>
                      <c:pt idx="163">
                        <c:v>-17</c:v>
                      </c:pt>
                      <c:pt idx="164">
                        <c:v>-16</c:v>
                      </c:pt>
                      <c:pt idx="165">
                        <c:v>-15</c:v>
                      </c:pt>
                      <c:pt idx="166">
                        <c:v>-14</c:v>
                      </c:pt>
                      <c:pt idx="167">
                        <c:v>-13</c:v>
                      </c:pt>
                      <c:pt idx="168">
                        <c:v>-12</c:v>
                      </c:pt>
                      <c:pt idx="169">
                        <c:v>-11</c:v>
                      </c:pt>
                      <c:pt idx="170">
                        <c:v>-10</c:v>
                      </c:pt>
                      <c:pt idx="171">
                        <c:v>-9</c:v>
                      </c:pt>
                      <c:pt idx="172">
                        <c:v>-8</c:v>
                      </c:pt>
                      <c:pt idx="173">
                        <c:v>-7</c:v>
                      </c:pt>
                      <c:pt idx="174">
                        <c:v>-6</c:v>
                      </c:pt>
                      <c:pt idx="175">
                        <c:v>-5</c:v>
                      </c:pt>
                      <c:pt idx="176">
                        <c:v>-4</c:v>
                      </c:pt>
                      <c:pt idx="177">
                        <c:v>-3</c:v>
                      </c:pt>
                      <c:pt idx="178">
                        <c:v>-2</c:v>
                      </c:pt>
                      <c:pt idx="179">
                        <c:v>-1</c:v>
                      </c:pt>
                      <c:pt idx="180">
                        <c:v>0</c:v>
                      </c:pt>
                      <c:pt idx="181">
                        <c:v>1</c:v>
                      </c:pt>
                      <c:pt idx="182">
                        <c:v>2</c:v>
                      </c:pt>
                      <c:pt idx="183">
                        <c:v>3</c:v>
                      </c:pt>
                      <c:pt idx="184">
                        <c:v>4</c:v>
                      </c:pt>
                      <c:pt idx="185">
                        <c:v>5</c:v>
                      </c:pt>
                      <c:pt idx="186">
                        <c:v>6</c:v>
                      </c:pt>
                      <c:pt idx="187">
                        <c:v>7</c:v>
                      </c:pt>
                      <c:pt idx="188">
                        <c:v>8</c:v>
                      </c:pt>
                      <c:pt idx="189">
                        <c:v>9</c:v>
                      </c:pt>
                      <c:pt idx="190">
                        <c:v>10</c:v>
                      </c:pt>
                      <c:pt idx="191">
                        <c:v>11</c:v>
                      </c:pt>
                      <c:pt idx="192">
                        <c:v>12</c:v>
                      </c:pt>
                      <c:pt idx="193">
                        <c:v>13</c:v>
                      </c:pt>
                      <c:pt idx="194">
                        <c:v>14</c:v>
                      </c:pt>
                      <c:pt idx="195">
                        <c:v>15</c:v>
                      </c:pt>
                      <c:pt idx="196">
                        <c:v>16</c:v>
                      </c:pt>
                      <c:pt idx="197">
                        <c:v>17</c:v>
                      </c:pt>
                      <c:pt idx="198">
                        <c:v>18</c:v>
                      </c:pt>
                      <c:pt idx="199">
                        <c:v>19</c:v>
                      </c:pt>
                      <c:pt idx="200">
                        <c:v>20</c:v>
                      </c:pt>
                      <c:pt idx="201">
                        <c:v>21</c:v>
                      </c:pt>
                      <c:pt idx="202">
                        <c:v>22</c:v>
                      </c:pt>
                      <c:pt idx="203">
                        <c:v>23</c:v>
                      </c:pt>
                      <c:pt idx="204">
                        <c:v>24</c:v>
                      </c:pt>
                      <c:pt idx="205">
                        <c:v>25</c:v>
                      </c:pt>
                      <c:pt idx="206">
                        <c:v>26</c:v>
                      </c:pt>
                      <c:pt idx="207">
                        <c:v>27</c:v>
                      </c:pt>
                      <c:pt idx="208">
                        <c:v>28</c:v>
                      </c:pt>
                      <c:pt idx="209">
                        <c:v>29</c:v>
                      </c:pt>
                      <c:pt idx="210">
                        <c:v>30</c:v>
                      </c:pt>
                      <c:pt idx="211">
                        <c:v>31</c:v>
                      </c:pt>
                      <c:pt idx="212">
                        <c:v>32</c:v>
                      </c:pt>
                      <c:pt idx="213">
                        <c:v>33</c:v>
                      </c:pt>
                      <c:pt idx="214">
                        <c:v>34</c:v>
                      </c:pt>
                      <c:pt idx="215">
                        <c:v>35</c:v>
                      </c:pt>
                      <c:pt idx="216">
                        <c:v>36</c:v>
                      </c:pt>
                      <c:pt idx="217">
                        <c:v>37</c:v>
                      </c:pt>
                      <c:pt idx="218">
                        <c:v>38</c:v>
                      </c:pt>
                      <c:pt idx="219">
                        <c:v>39</c:v>
                      </c:pt>
                      <c:pt idx="220">
                        <c:v>40</c:v>
                      </c:pt>
                      <c:pt idx="221">
                        <c:v>41</c:v>
                      </c:pt>
                      <c:pt idx="222">
                        <c:v>42</c:v>
                      </c:pt>
                      <c:pt idx="223">
                        <c:v>43</c:v>
                      </c:pt>
                      <c:pt idx="224">
                        <c:v>44</c:v>
                      </c:pt>
                      <c:pt idx="225">
                        <c:v>45</c:v>
                      </c:pt>
                      <c:pt idx="226">
                        <c:v>46</c:v>
                      </c:pt>
                      <c:pt idx="227">
                        <c:v>47</c:v>
                      </c:pt>
                      <c:pt idx="228">
                        <c:v>48</c:v>
                      </c:pt>
                      <c:pt idx="229">
                        <c:v>49</c:v>
                      </c:pt>
                      <c:pt idx="230">
                        <c:v>50</c:v>
                      </c:pt>
                      <c:pt idx="231">
                        <c:v>51</c:v>
                      </c:pt>
                      <c:pt idx="232">
                        <c:v>52</c:v>
                      </c:pt>
                      <c:pt idx="233">
                        <c:v>53</c:v>
                      </c:pt>
                      <c:pt idx="234">
                        <c:v>54</c:v>
                      </c:pt>
                      <c:pt idx="235">
                        <c:v>55</c:v>
                      </c:pt>
                      <c:pt idx="236">
                        <c:v>56</c:v>
                      </c:pt>
                      <c:pt idx="237">
                        <c:v>57</c:v>
                      </c:pt>
                      <c:pt idx="238">
                        <c:v>58</c:v>
                      </c:pt>
                      <c:pt idx="239">
                        <c:v>59</c:v>
                      </c:pt>
                      <c:pt idx="240">
                        <c:v>60</c:v>
                      </c:pt>
                      <c:pt idx="241">
                        <c:v>61</c:v>
                      </c:pt>
                      <c:pt idx="242">
                        <c:v>62</c:v>
                      </c:pt>
                      <c:pt idx="243">
                        <c:v>63</c:v>
                      </c:pt>
                      <c:pt idx="244">
                        <c:v>64</c:v>
                      </c:pt>
                      <c:pt idx="245">
                        <c:v>65</c:v>
                      </c:pt>
                      <c:pt idx="246">
                        <c:v>66</c:v>
                      </c:pt>
                      <c:pt idx="247">
                        <c:v>67</c:v>
                      </c:pt>
                      <c:pt idx="248">
                        <c:v>68</c:v>
                      </c:pt>
                      <c:pt idx="249">
                        <c:v>69</c:v>
                      </c:pt>
                      <c:pt idx="250">
                        <c:v>70</c:v>
                      </c:pt>
                      <c:pt idx="251">
                        <c:v>71</c:v>
                      </c:pt>
                      <c:pt idx="252">
                        <c:v>72</c:v>
                      </c:pt>
                      <c:pt idx="253">
                        <c:v>73</c:v>
                      </c:pt>
                      <c:pt idx="254">
                        <c:v>74</c:v>
                      </c:pt>
                      <c:pt idx="255">
                        <c:v>75</c:v>
                      </c:pt>
                      <c:pt idx="256">
                        <c:v>76</c:v>
                      </c:pt>
                      <c:pt idx="257">
                        <c:v>77</c:v>
                      </c:pt>
                      <c:pt idx="258">
                        <c:v>78</c:v>
                      </c:pt>
                      <c:pt idx="259">
                        <c:v>79</c:v>
                      </c:pt>
                      <c:pt idx="260">
                        <c:v>80</c:v>
                      </c:pt>
                      <c:pt idx="261">
                        <c:v>81</c:v>
                      </c:pt>
                      <c:pt idx="262">
                        <c:v>82</c:v>
                      </c:pt>
                      <c:pt idx="263">
                        <c:v>83</c:v>
                      </c:pt>
                      <c:pt idx="264">
                        <c:v>84</c:v>
                      </c:pt>
                      <c:pt idx="265">
                        <c:v>85</c:v>
                      </c:pt>
                      <c:pt idx="266">
                        <c:v>86</c:v>
                      </c:pt>
                      <c:pt idx="267">
                        <c:v>87</c:v>
                      </c:pt>
                      <c:pt idx="268">
                        <c:v>88</c:v>
                      </c:pt>
                      <c:pt idx="269">
                        <c:v>89</c:v>
                      </c:pt>
                      <c:pt idx="270">
                        <c:v>90</c:v>
                      </c:pt>
                      <c:pt idx="271">
                        <c:v>91</c:v>
                      </c:pt>
                      <c:pt idx="272">
                        <c:v>92</c:v>
                      </c:pt>
                      <c:pt idx="273">
                        <c:v>93</c:v>
                      </c:pt>
                      <c:pt idx="274">
                        <c:v>94</c:v>
                      </c:pt>
                      <c:pt idx="275">
                        <c:v>95</c:v>
                      </c:pt>
                      <c:pt idx="276">
                        <c:v>96</c:v>
                      </c:pt>
                      <c:pt idx="277">
                        <c:v>97</c:v>
                      </c:pt>
                      <c:pt idx="278">
                        <c:v>98</c:v>
                      </c:pt>
                      <c:pt idx="279">
                        <c:v>99</c:v>
                      </c:pt>
                      <c:pt idx="280">
                        <c:v>100</c:v>
                      </c:pt>
                      <c:pt idx="281">
                        <c:v>101</c:v>
                      </c:pt>
                      <c:pt idx="282">
                        <c:v>102</c:v>
                      </c:pt>
                      <c:pt idx="283">
                        <c:v>103</c:v>
                      </c:pt>
                      <c:pt idx="284">
                        <c:v>104</c:v>
                      </c:pt>
                      <c:pt idx="285">
                        <c:v>105</c:v>
                      </c:pt>
                      <c:pt idx="286">
                        <c:v>106</c:v>
                      </c:pt>
                      <c:pt idx="287">
                        <c:v>107</c:v>
                      </c:pt>
                      <c:pt idx="288">
                        <c:v>108</c:v>
                      </c:pt>
                      <c:pt idx="289">
                        <c:v>109</c:v>
                      </c:pt>
                      <c:pt idx="290">
                        <c:v>110</c:v>
                      </c:pt>
                      <c:pt idx="291">
                        <c:v>111</c:v>
                      </c:pt>
                      <c:pt idx="292">
                        <c:v>112</c:v>
                      </c:pt>
                      <c:pt idx="293">
                        <c:v>113</c:v>
                      </c:pt>
                      <c:pt idx="294">
                        <c:v>114</c:v>
                      </c:pt>
                      <c:pt idx="295">
                        <c:v>115</c:v>
                      </c:pt>
                      <c:pt idx="296">
                        <c:v>116</c:v>
                      </c:pt>
                      <c:pt idx="297">
                        <c:v>117</c:v>
                      </c:pt>
                      <c:pt idx="298">
                        <c:v>118</c:v>
                      </c:pt>
                      <c:pt idx="299">
                        <c:v>119</c:v>
                      </c:pt>
                      <c:pt idx="300">
                        <c:v>120</c:v>
                      </c:pt>
                      <c:pt idx="301">
                        <c:v>121</c:v>
                      </c:pt>
                      <c:pt idx="302">
                        <c:v>122</c:v>
                      </c:pt>
                      <c:pt idx="303">
                        <c:v>123</c:v>
                      </c:pt>
                      <c:pt idx="304">
                        <c:v>124</c:v>
                      </c:pt>
                      <c:pt idx="305">
                        <c:v>125</c:v>
                      </c:pt>
                      <c:pt idx="306">
                        <c:v>126</c:v>
                      </c:pt>
                      <c:pt idx="307">
                        <c:v>127</c:v>
                      </c:pt>
                      <c:pt idx="308">
                        <c:v>128</c:v>
                      </c:pt>
                      <c:pt idx="309">
                        <c:v>129</c:v>
                      </c:pt>
                      <c:pt idx="310">
                        <c:v>130</c:v>
                      </c:pt>
                      <c:pt idx="311">
                        <c:v>131</c:v>
                      </c:pt>
                      <c:pt idx="312">
                        <c:v>132</c:v>
                      </c:pt>
                      <c:pt idx="313">
                        <c:v>133</c:v>
                      </c:pt>
                      <c:pt idx="314">
                        <c:v>134</c:v>
                      </c:pt>
                      <c:pt idx="315">
                        <c:v>135</c:v>
                      </c:pt>
                      <c:pt idx="316">
                        <c:v>136</c:v>
                      </c:pt>
                      <c:pt idx="317">
                        <c:v>137</c:v>
                      </c:pt>
                      <c:pt idx="318">
                        <c:v>138</c:v>
                      </c:pt>
                      <c:pt idx="319">
                        <c:v>139</c:v>
                      </c:pt>
                      <c:pt idx="320">
                        <c:v>140</c:v>
                      </c:pt>
                      <c:pt idx="321">
                        <c:v>141</c:v>
                      </c:pt>
                      <c:pt idx="322">
                        <c:v>142</c:v>
                      </c:pt>
                      <c:pt idx="323">
                        <c:v>143</c:v>
                      </c:pt>
                      <c:pt idx="324">
                        <c:v>144</c:v>
                      </c:pt>
                      <c:pt idx="325">
                        <c:v>145</c:v>
                      </c:pt>
                      <c:pt idx="326">
                        <c:v>146</c:v>
                      </c:pt>
                      <c:pt idx="327">
                        <c:v>147</c:v>
                      </c:pt>
                      <c:pt idx="328">
                        <c:v>148</c:v>
                      </c:pt>
                      <c:pt idx="329">
                        <c:v>149</c:v>
                      </c:pt>
                      <c:pt idx="330">
                        <c:v>150</c:v>
                      </c:pt>
                      <c:pt idx="331">
                        <c:v>151</c:v>
                      </c:pt>
                      <c:pt idx="332">
                        <c:v>152</c:v>
                      </c:pt>
                      <c:pt idx="333">
                        <c:v>153</c:v>
                      </c:pt>
                      <c:pt idx="334">
                        <c:v>154</c:v>
                      </c:pt>
                      <c:pt idx="335">
                        <c:v>155</c:v>
                      </c:pt>
                      <c:pt idx="336">
                        <c:v>156</c:v>
                      </c:pt>
                      <c:pt idx="337">
                        <c:v>157</c:v>
                      </c:pt>
                      <c:pt idx="338">
                        <c:v>158</c:v>
                      </c:pt>
                      <c:pt idx="339">
                        <c:v>159</c:v>
                      </c:pt>
                      <c:pt idx="340">
                        <c:v>160</c:v>
                      </c:pt>
                      <c:pt idx="341">
                        <c:v>161</c:v>
                      </c:pt>
                      <c:pt idx="342">
                        <c:v>162</c:v>
                      </c:pt>
                      <c:pt idx="343">
                        <c:v>163</c:v>
                      </c:pt>
                      <c:pt idx="344">
                        <c:v>164</c:v>
                      </c:pt>
                      <c:pt idx="345">
                        <c:v>165</c:v>
                      </c:pt>
                      <c:pt idx="346">
                        <c:v>166</c:v>
                      </c:pt>
                      <c:pt idx="347">
                        <c:v>167</c:v>
                      </c:pt>
                      <c:pt idx="348">
                        <c:v>168</c:v>
                      </c:pt>
                      <c:pt idx="349">
                        <c:v>169</c:v>
                      </c:pt>
                      <c:pt idx="350">
                        <c:v>170</c:v>
                      </c:pt>
                      <c:pt idx="351">
                        <c:v>171</c:v>
                      </c:pt>
                      <c:pt idx="352">
                        <c:v>172</c:v>
                      </c:pt>
                      <c:pt idx="353">
                        <c:v>173</c:v>
                      </c:pt>
                      <c:pt idx="354">
                        <c:v>174</c:v>
                      </c:pt>
                      <c:pt idx="355">
                        <c:v>175</c:v>
                      </c:pt>
                      <c:pt idx="356">
                        <c:v>176</c:v>
                      </c:pt>
                      <c:pt idx="357">
                        <c:v>177</c:v>
                      </c:pt>
                      <c:pt idx="358">
                        <c:v>178</c:v>
                      </c:pt>
                      <c:pt idx="359">
                        <c:v>179</c:v>
                      </c:pt>
                      <c:pt idx="360">
                        <c:v>180</c:v>
                      </c:pt>
                    </c:numCache>
                  </c:numRef>
                </c:xVal>
                <c:yVal>
                  <c:numRef>
                    <c:extLst xmlns:c15="http://schemas.microsoft.com/office/drawing/2012/chart">
                      <c:ext xmlns:c15="http://schemas.microsoft.com/office/drawing/2012/chart" uri="{02D57815-91ED-43cb-92C2-25804820EDAC}">
                        <c15:formulaRef>
                          <c15:sqref>Calculations!$CI$184:$CI$544</c15:sqref>
                        </c15:formulaRef>
                      </c:ext>
                    </c:extLst>
                    <c:numCache>
                      <c:formatCode>0.000</c:formatCode>
                      <c:ptCount val="361"/>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2.6791228005303304E-4</c:v>
                      </c:pt>
                      <c:pt idx="183">
                        <c:v>8.4418005258707471E-4</c:v>
                      </c:pt>
                      <c:pt idx="184">
                        <c:v>1.6894846511767828E-3</c:v>
                      </c:pt>
                      <c:pt idx="185">
                        <c:v>2.8940471754477361E-3</c:v>
                      </c:pt>
                      <c:pt idx="186">
                        <c:v>4.9302168120035333E-3</c:v>
                      </c:pt>
                      <c:pt idx="187">
                        <c:v>7.741450309988753E-3</c:v>
                      </c:pt>
                      <c:pt idx="188">
                        <c:v>1.1356710265403726E-2</c:v>
                      </c:pt>
                      <c:pt idx="189">
                        <c:v>1.6193817575241066E-2</c:v>
                      </c:pt>
                      <c:pt idx="190">
                        <c:v>2.2574874459378266E-2</c:v>
                      </c:pt>
                      <c:pt idx="191">
                        <c:v>3.0212696888974693E-2</c:v>
                      </c:pt>
                      <c:pt idx="192">
                        <c:v>3.9477380339477855E-2</c:v>
                      </c:pt>
                      <c:pt idx="193">
                        <c:v>5.0562852656628132E-2</c:v>
                      </c:pt>
                      <c:pt idx="194">
                        <c:v>6.3621414986142127E-2</c:v>
                      </c:pt>
                      <c:pt idx="195">
                        <c:v>7.870552185878249E-2</c:v>
                      </c:pt>
                      <c:pt idx="196">
                        <c:v>9.6101509871205901E-2</c:v>
                      </c:pt>
                      <c:pt idx="197">
                        <c:v>0.11612093777150653</c:v>
                      </c:pt>
                      <c:pt idx="198">
                        <c:v>0.13869110264285983</c:v>
                      </c:pt>
                      <c:pt idx="199">
                        <c:v>0.16390401974830321</c:v>
                      </c:pt>
                      <c:pt idx="200">
                        <c:v>0.19215634308467525</c:v>
                      </c:pt>
                      <c:pt idx="201">
                        <c:v>0.22300719201472249</c:v>
                      </c:pt>
                      <c:pt idx="202">
                        <c:v>0.25629814747575302</c:v>
                      </c:pt>
                      <c:pt idx="203">
                        <c:v>0.29163768009679331</c:v>
                      </c:pt>
                      <c:pt idx="204">
                        <c:v>0.32884378461821795</c:v>
                      </c:pt>
                      <c:pt idx="205">
                        <c:v>0.36743393839430033</c:v>
                      </c:pt>
                      <c:pt idx="206">
                        <c:v>0.40681156795283496</c:v>
                      </c:pt>
                      <c:pt idx="207">
                        <c:v>0.44657790569332545</c:v>
                      </c:pt>
                      <c:pt idx="208">
                        <c:v>0.48631539948615138</c:v>
                      </c:pt>
                      <c:pt idx="209">
                        <c:v>0.52544774754424928</c:v>
                      </c:pt>
                      <c:pt idx="210">
                        <c:v>0.56333801400848071</c:v>
                      </c:pt>
                      <c:pt idx="211">
                        <c:v>0.59967201598609798</c:v>
                      </c:pt>
                      <c:pt idx="212">
                        <c:v>0.63477831419511954</c:v>
                      </c:pt>
                      <c:pt idx="213">
                        <c:v>0.66773967581747029</c:v>
                      </c:pt>
                      <c:pt idx="214">
                        <c:v>0.6986061407704075</c:v>
                      </c:pt>
                      <c:pt idx="215">
                        <c:v>0.72743074865098722</c:v>
                      </c:pt>
                      <c:pt idx="216">
                        <c:v>0.75415441495787894</c:v>
                      </c:pt>
                      <c:pt idx="217">
                        <c:v>0.77902298369872902</c:v>
                      </c:pt>
                      <c:pt idx="218">
                        <c:v>0.801448528826046</c:v>
                      </c:pt>
                      <c:pt idx="219">
                        <c:v>0.82216501283843135</c:v>
                      </c:pt>
                      <c:pt idx="220">
                        <c:v>0.84069804950238414</c:v>
                      </c:pt>
                      <c:pt idx="221">
                        <c:v>0.85741885871094126</c:v>
                      </c:pt>
                      <c:pt idx="222">
                        <c:v>0.87211444352084011</c:v>
                      </c:pt>
                      <c:pt idx="223">
                        <c:v>0.88545599101374406</c:v>
                      </c:pt>
                      <c:pt idx="224">
                        <c:v>0.89799527897809239</c:v>
                      </c:pt>
                      <c:pt idx="225">
                        <c:v>0.90934665288736738</c:v>
                      </c:pt>
                      <c:pt idx="226">
                        <c:v>0.91956202911621454</c:v>
                      </c:pt>
                      <c:pt idx="227">
                        <c:v>0.92882650695848834</c:v>
                      </c:pt>
                      <c:pt idx="228">
                        <c:v>0.93735906817141568</c:v>
                      </c:pt>
                      <c:pt idx="229">
                        <c:v>0.94519906674595144</c:v>
                      </c:pt>
                      <c:pt idx="230">
                        <c:v>0.95203079069752705</c:v>
                      </c:pt>
                      <c:pt idx="231">
                        <c:v>0.95792068850400092</c:v>
                      </c:pt>
                      <c:pt idx="232">
                        <c:v>0.96274007695255126</c:v>
                      </c:pt>
                      <c:pt idx="233">
                        <c:v>0.96735211623801398</c:v>
                      </c:pt>
                      <c:pt idx="234">
                        <c:v>0.97141980503527681</c:v>
                      </c:pt>
                      <c:pt idx="235">
                        <c:v>0.97503713300555006</c:v>
                      </c:pt>
                      <c:pt idx="236">
                        <c:v>0.97857985344135112</c:v>
                      </c:pt>
                      <c:pt idx="237">
                        <c:v>0.98157128152207673</c:v>
                      </c:pt>
                      <c:pt idx="238">
                        <c:v>0.98392783252011418</c:v>
                      </c:pt>
                      <c:pt idx="239">
                        <c:v>0.98563253358016267</c:v>
                      </c:pt>
                      <c:pt idx="240">
                        <c:v>0.98707645689934054</c:v>
                      </c:pt>
                      <c:pt idx="241">
                        <c:v>0.98851595723942842</c:v>
                      </c:pt>
                      <c:pt idx="242">
                        <c:v>0.98990188485930108</c:v>
                      </c:pt>
                      <c:pt idx="243">
                        <c:v>0.99090424811401334</c:v>
                      </c:pt>
                      <c:pt idx="244">
                        <c:v>0.99166880108279898</c:v>
                      </c:pt>
                      <c:pt idx="245">
                        <c:v>0.99168195286478156</c:v>
                      </c:pt>
                      <c:pt idx="246">
                        <c:v>0.99168195286478156</c:v>
                      </c:pt>
                      <c:pt idx="247">
                        <c:v>0.99170142889898161</c:v>
                      </c:pt>
                      <c:pt idx="248">
                        <c:v>0.99170142889898161</c:v>
                      </c:pt>
                      <c:pt idx="249">
                        <c:v>0.99170142889898161</c:v>
                      </c:pt>
                      <c:pt idx="250">
                        <c:v>0.99170142889898161</c:v>
                      </c:pt>
                      <c:pt idx="251">
                        <c:v>0.99170142889898161</c:v>
                      </c:pt>
                      <c:pt idx="252">
                        <c:v>0.99170142889898161</c:v>
                      </c:pt>
                      <c:pt idx="253">
                        <c:v>0.99170142889898161</c:v>
                      </c:pt>
                      <c:pt idx="254">
                        <c:v>0.99170142889898161</c:v>
                      </c:pt>
                      <c:pt idx="255">
                        <c:v>0.99170142889898161</c:v>
                      </c:pt>
                      <c:pt idx="256">
                        <c:v>0.99170142889898161</c:v>
                      </c:pt>
                      <c:pt idx="257">
                        <c:v>0.99170142889898161</c:v>
                      </c:pt>
                      <c:pt idx="258">
                        <c:v>0.99170142889898161</c:v>
                      </c:pt>
                      <c:pt idx="259">
                        <c:v>0.99170142889898161</c:v>
                      </c:pt>
                      <c:pt idx="260">
                        <c:v>0.99170142889898161</c:v>
                      </c:pt>
                      <c:pt idx="261">
                        <c:v>0.99170142889898161</c:v>
                      </c:pt>
                      <c:pt idx="262">
                        <c:v>0.99170142889898161</c:v>
                      </c:pt>
                      <c:pt idx="263">
                        <c:v>0.99170142889898161</c:v>
                      </c:pt>
                      <c:pt idx="264">
                        <c:v>0.99170142889898161</c:v>
                      </c:pt>
                      <c:pt idx="265">
                        <c:v>0.99170142889898161</c:v>
                      </c:pt>
                      <c:pt idx="266">
                        <c:v>0.99170142889898161</c:v>
                      </c:pt>
                      <c:pt idx="267">
                        <c:v>0.99229072390208706</c:v>
                      </c:pt>
                      <c:pt idx="268">
                        <c:v>0.99267676079391109</c:v>
                      </c:pt>
                      <c:pt idx="269">
                        <c:v>0.99321461149168278</c:v>
                      </c:pt>
                      <c:pt idx="270">
                        <c:v>0.99340789172611565</c:v>
                      </c:pt>
                      <c:pt idx="271">
                        <c:v>0.99373187934647977</c:v>
                      </c:pt>
                      <c:pt idx="272">
                        <c:v>0.99439460682241487</c:v>
                      </c:pt>
                      <c:pt idx="273">
                        <c:v>0.99521296985621821</c:v>
                      </c:pt>
                      <c:pt idx="274">
                        <c:v>0.99577812671799948</c:v>
                      </c:pt>
                      <c:pt idx="275">
                        <c:v>0.99641821039862621</c:v>
                      </c:pt>
                      <c:pt idx="276">
                        <c:v>0.99706115268461204</c:v>
                      </c:pt>
                      <c:pt idx="277">
                        <c:v>0.99755956055370298</c:v>
                      </c:pt>
                      <c:pt idx="278">
                        <c:v>0.99826890057313145</c:v>
                      </c:pt>
                      <c:pt idx="279">
                        <c:v>0.99851171649509063</c:v>
                      </c:pt>
                      <c:pt idx="280">
                        <c:v>0.99872864385095694</c:v>
                      </c:pt>
                      <c:pt idx="281">
                        <c:v>0.99890707632366438</c:v>
                      </c:pt>
                      <c:pt idx="282">
                        <c:v>0.99907903429854916</c:v>
                      </c:pt>
                      <c:pt idx="283">
                        <c:v>1</c:v>
                      </c:pt>
                      <c:pt idx="284">
                        <c:v>1</c:v>
                      </c:pt>
                      <c:pt idx="285">
                        <c:v>1</c:v>
                      </c:pt>
                      <c:pt idx="286">
                        <c:v>1</c:v>
                      </c:pt>
                      <c:pt idx="287">
                        <c:v>1</c:v>
                      </c:pt>
                      <c:pt idx="288">
                        <c:v>1</c:v>
                      </c:pt>
                      <c:pt idx="289">
                        <c:v>1</c:v>
                      </c:pt>
                      <c:pt idx="290">
                        <c:v>1</c:v>
                      </c:pt>
                      <c:pt idx="291">
                        <c:v>1</c:v>
                      </c:pt>
                      <c:pt idx="292">
                        <c:v>1</c:v>
                      </c:pt>
                      <c:pt idx="293">
                        <c:v>1</c:v>
                      </c:pt>
                      <c:pt idx="294">
                        <c:v>1</c:v>
                      </c:pt>
                      <c:pt idx="295">
                        <c:v>1</c:v>
                      </c:pt>
                      <c:pt idx="296">
                        <c:v>1</c:v>
                      </c:pt>
                      <c:pt idx="297">
                        <c:v>1</c:v>
                      </c:pt>
                      <c:pt idx="298">
                        <c:v>1</c:v>
                      </c:pt>
                      <c:pt idx="299">
                        <c:v>1</c:v>
                      </c:pt>
                      <c:pt idx="300">
                        <c:v>1</c:v>
                      </c:pt>
                      <c:pt idx="301">
                        <c:v>1</c:v>
                      </c:pt>
                      <c:pt idx="302">
                        <c:v>1</c:v>
                      </c:pt>
                      <c:pt idx="303">
                        <c:v>1</c:v>
                      </c:pt>
                      <c:pt idx="304">
                        <c:v>1</c:v>
                      </c:pt>
                      <c:pt idx="305">
                        <c:v>1</c:v>
                      </c:pt>
                      <c:pt idx="306">
                        <c:v>1</c:v>
                      </c:pt>
                      <c:pt idx="307">
                        <c:v>1</c:v>
                      </c:pt>
                      <c:pt idx="308">
                        <c:v>1</c:v>
                      </c:pt>
                      <c:pt idx="309">
                        <c:v>1</c:v>
                      </c:pt>
                      <c:pt idx="310">
                        <c:v>1</c:v>
                      </c:pt>
                      <c:pt idx="311">
                        <c:v>1</c:v>
                      </c:pt>
                      <c:pt idx="312">
                        <c:v>1</c:v>
                      </c:pt>
                      <c:pt idx="313">
                        <c:v>1</c:v>
                      </c:pt>
                      <c:pt idx="314">
                        <c:v>1</c:v>
                      </c:pt>
                      <c:pt idx="315">
                        <c:v>1</c:v>
                      </c:pt>
                      <c:pt idx="316">
                        <c:v>1</c:v>
                      </c:pt>
                      <c:pt idx="317">
                        <c:v>1</c:v>
                      </c:pt>
                      <c:pt idx="318">
                        <c:v>1</c:v>
                      </c:pt>
                      <c:pt idx="319">
                        <c:v>1</c:v>
                      </c:pt>
                      <c:pt idx="320">
                        <c:v>1</c:v>
                      </c:pt>
                      <c:pt idx="321">
                        <c:v>1</c:v>
                      </c:pt>
                      <c:pt idx="322">
                        <c:v>1</c:v>
                      </c:pt>
                      <c:pt idx="323">
                        <c:v>1</c:v>
                      </c:pt>
                      <c:pt idx="324">
                        <c:v>1</c:v>
                      </c:pt>
                      <c:pt idx="325">
                        <c:v>1</c:v>
                      </c:pt>
                      <c:pt idx="326">
                        <c:v>1</c:v>
                      </c:pt>
                      <c:pt idx="327">
                        <c:v>1</c:v>
                      </c:pt>
                      <c:pt idx="328">
                        <c:v>1</c:v>
                      </c:pt>
                      <c:pt idx="329">
                        <c:v>1</c:v>
                      </c:pt>
                      <c:pt idx="330">
                        <c:v>1</c:v>
                      </c:pt>
                      <c:pt idx="331">
                        <c:v>1</c:v>
                      </c:pt>
                      <c:pt idx="332">
                        <c:v>1</c:v>
                      </c:pt>
                      <c:pt idx="333">
                        <c:v>1</c:v>
                      </c:pt>
                      <c:pt idx="334">
                        <c:v>1</c:v>
                      </c:pt>
                      <c:pt idx="335">
                        <c:v>1</c:v>
                      </c:pt>
                      <c:pt idx="336">
                        <c:v>1</c:v>
                      </c:pt>
                      <c:pt idx="337">
                        <c:v>1</c:v>
                      </c:pt>
                      <c:pt idx="338">
                        <c:v>1</c:v>
                      </c:pt>
                      <c:pt idx="339">
                        <c:v>1</c:v>
                      </c:pt>
                      <c:pt idx="340">
                        <c:v>1</c:v>
                      </c:pt>
                      <c:pt idx="341">
                        <c:v>1</c:v>
                      </c:pt>
                      <c:pt idx="342">
                        <c:v>1</c:v>
                      </c:pt>
                      <c:pt idx="343">
                        <c:v>1</c:v>
                      </c:pt>
                      <c:pt idx="344">
                        <c:v>1</c:v>
                      </c:pt>
                      <c:pt idx="345">
                        <c:v>1</c:v>
                      </c:pt>
                      <c:pt idx="346">
                        <c:v>1</c:v>
                      </c:pt>
                      <c:pt idx="347">
                        <c:v>1</c:v>
                      </c:pt>
                      <c:pt idx="348">
                        <c:v>1</c:v>
                      </c:pt>
                      <c:pt idx="349">
                        <c:v>1</c:v>
                      </c:pt>
                      <c:pt idx="350">
                        <c:v>1</c:v>
                      </c:pt>
                      <c:pt idx="351">
                        <c:v>1</c:v>
                      </c:pt>
                      <c:pt idx="352">
                        <c:v>1</c:v>
                      </c:pt>
                      <c:pt idx="353">
                        <c:v>1</c:v>
                      </c:pt>
                      <c:pt idx="354">
                        <c:v>1</c:v>
                      </c:pt>
                      <c:pt idx="355">
                        <c:v>1</c:v>
                      </c:pt>
                      <c:pt idx="356">
                        <c:v>1</c:v>
                      </c:pt>
                      <c:pt idx="357">
                        <c:v>1</c:v>
                      </c:pt>
                      <c:pt idx="358">
                        <c:v>1</c:v>
                      </c:pt>
                      <c:pt idx="359">
                        <c:v>1</c:v>
                      </c:pt>
                      <c:pt idx="360">
                        <c:v>1</c:v>
                      </c:pt>
                    </c:numCache>
                  </c:numRef>
                </c:yVal>
                <c:smooth val="0"/>
                <c:extLst xmlns:c15="http://schemas.microsoft.com/office/drawing/2012/chart">
                  <c:ext xmlns:c16="http://schemas.microsoft.com/office/drawing/2014/chart" uri="{C3380CC4-5D6E-409C-BE32-E72D297353CC}">
                    <c16:uniqueId val="{00000019-06C5-41CD-A6F1-2A8BDE2B441C}"/>
                  </c:ext>
                </c:extLst>
              </c15:ser>
            </c15:filteredScatterSeries>
            <c15:filteredScatterSeries>
              <c15:ser>
                <c:idx val="26"/>
                <c:order val="26"/>
                <c:tx>
                  <c:strRef>
                    <c:extLst xmlns:c15="http://schemas.microsoft.com/office/drawing/2012/chart">
                      <c:ext xmlns:c15="http://schemas.microsoft.com/office/drawing/2012/chart" uri="{02D57815-91ED-43cb-92C2-25804820EDAC}">
                        <c15:formulaRef>
                          <c15:sqref>Calculations!$CJ$3</c15:sqref>
                        </c15:formulaRef>
                      </c:ext>
                    </c:extLst>
                    <c:strCache>
                      <c:ptCount val="1"/>
                      <c:pt idx="0">
                        <c:v>MFB6000</c:v>
                      </c:pt>
                    </c:strCache>
                  </c:strRef>
                </c:tx>
                <c:spPr>
                  <a:ln w="19050" cap="rnd">
                    <a:solidFill>
                      <a:schemeClr val="accent3">
                        <a:lumMod val="60000"/>
                        <a:lumOff val="40000"/>
                      </a:schemeClr>
                    </a:solidFill>
                    <a:round/>
                  </a:ln>
                  <a:effectLst/>
                </c:spPr>
                <c:marker>
                  <c:symbol val="none"/>
                </c:marker>
                <c:xVal>
                  <c:numRef>
                    <c:extLst xmlns:c15="http://schemas.microsoft.com/office/drawing/2012/chart">
                      <c:ext xmlns:c15="http://schemas.microsoft.com/office/drawing/2012/chart" uri="{02D57815-91ED-43cb-92C2-25804820EDAC}">
                        <c15:formulaRef>
                          <c15:sqref>Calculations!$B$184:$B$544</c15:sqref>
                        </c15:formulaRef>
                      </c:ext>
                    </c:extLst>
                    <c:numCache>
                      <c:formatCode>General</c:formatCode>
                      <c:ptCount val="361"/>
                      <c:pt idx="0">
                        <c:v>-180</c:v>
                      </c:pt>
                      <c:pt idx="1">
                        <c:v>-179</c:v>
                      </c:pt>
                      <c:pt idx="2">
                        <c:v>-178</c:v>
                      </c:pt>
                      <c:pt idx="3">
                        <c:v>-177</c:v>
                      </c:pt>
                      <c:pt idx="4">
                        <c:v>-176</c:v>
                      </c:pt>
                      <c:pt idx="5">
                        <c:v>-175</c:v>
                      </c:pt>
                      <c:pt idx="6">
                        <c:v>-174</c:v>
                      </c:pt>
                      <c:pt idx="7">
                        <c:v>-173</c:v>
                      </c:pt>
                      <c:pt idx="8">
                        <c:v>-172</c:v>
                      </c:pt>
                      <c:pt idx="9">
                        <c:v>-171</c:v>
                      </c:pt>
                      <c:pt idx="10">
                        <c:v>-170</c:v>
                      </c:pt>
                      <c:pt idx="11">
                        <c:v>-169</c:v>
                      </c:pt>
                      <c:pt idx="12">
                        <c:v>-168</c:v>
                      </c:pt>
                      <c:pt idx="13">
                        <c:v>-167</c:v>
                      </c:pt>
                      <c:pt idx="14">
                        <c:v>-166</c:v>
                      </c:pt>
                      <c:pt idx="15">
                        <c:v>-165</c:v>
                      </c:pt>
                      <c:pt idx="16">
                        <c:v>-164</c:v>
                      </c:pt>
                      <c:pt idx="17">
                        <c:v>-163</c:v>
                      </c:pt>
                      <c:pt idx="18">
                        <c:v>-162</c:v>
                      </c:pt>
                      <c:pt idx="19">
                        <c:v>-161</c:v>
                      </c:pt>
                      <c:pt idx="20">
                        <c:v>-160</c:v>
                      </c:pt>
                      <c:pt idx="21">
                        <c:v>-159</c:v>
                      </c:pt>
                      <c:pt idx="22">
                        <c:v>-158</c:v>
                      </c:pt>
                      <c:pt idx="23">
                        <c:v>-157</c:v>
                      </c:pt>
                      <c:pt idx="24">
                        <c:v>-156</c:v>
                      </c:pt>
                      <c:pt idx="25">
                        <c:v>-155</c:v>
                      </c:pt>
                      <c:pt idx="26">
                        <c:v>-154</c:v>
                      </c:pt>
                      <c:pt idx="27">
                        <c:v>-153</c:v>
                      </c:pt>
                      <c:pt idx="28">
                        <c:v>-152</c:v>
                      </c:pt>
                      <c:pt idx="29">
                        <c:v>-151</c:v>
                      </c:pt>
                      <c:pt idx="30">
                        <c:v>-150</c:v>
                      </c:pt>
                      <c:pt idx="31">
                        <c:v>-149</c:v>
                      </c:pt>
                      <c:pt idx="32">
                        <c:v>-148</c:v>
                      </c:pt>
                      <c:pt idx="33">
                        <c:v>-147</c:v>
                      </c:pt>
                      <c:pt idx="34">
                        <c:v>-146</c:v>
                      </c:pt>
                      <c:pt idx="35">
                        <c:v>-145</c:v>
                      </c:pt>
                      <c:pt idx="36">
                        <c:v>-144</c:v>
                      </c:pt>
                      <c:pt idx="37">
                        <c:v>-143</c:v>
                      </c:pt>
                      <c:pt idx="38">
                        <c:v>-142</c:v>
                      </c:pt>
                      <c:pt idx="39">
                        <c:v>-141</c:v>
                      </c:pt>
                      <c:pt idx="40">
                        <c:v>-140</c:v>
                      </c:pt>
                      <c:pt idx="41">
                        <c:v>-139</c:v>
                      </c:pt>
                      <c:pt idx="42">
                        <c:v>-138</c:v>
                      </c:pt>
                      <c:pt idx="43">
                        <c:v>-137</c:v>
                      </c:pt>
                      <c:pt idx="44">
                        <c:v>-136</c:v>
                      </c:pt>
                      <c:pt idx="45">
                        <c:v>-135</c:v>
                      </c:pt>
                      <c:pt idx="46">
                        <c:v>-134</c:v>
                      </c:pt>
                      <c:pt idx="47">
                        <c:v>-133</c:v>
                      </c:pt>
                      <c:pt idx="48">
                        <c:v>-132</c:v>
                      </c:pt>
                      <c:pt idx="49">
                        <c:v>-131</c:v>
                      </c:pt>
                      <c:pt idx="50">
                        <c:v>-130</c:v>
                      </c:pt>
                      <c:pt idx="51">
                        <c:v>-129</c:v>
                      </c:pt>
                      <c:pt idx="52">
                        <c:v>-128</c:v>
                      </c:pt>
                      <c:pt idx="53">
                        <c:v>-127</c:v>
                      </c:pt>
                      <c:pt idx="54">
                        <c:v>-126</c:v>
                      </c:pt>
                      <c:pt idx="55">
                        <c:v>-125</c:v>
                      </c:pt>
                      <c:pt idx="56">
                        <c:v>-124</c:v>
                      </c:pt>
                      <c:pt idx="57">
                        <c:v>-123</c:v>
                      </c:pt>
                      <c:pt idx="58">
                        <c:v>-122</c:v>
                      </c:pt>
                      <c:pt idx="59">
                        <c:v>-121</c:v>
                      </c:pt>
                      <c:pt idx="60">
                        <c:v>-120</c:v>
                      </c:pt>
                      <c:pt idx="61">
                        <c:v>-119</c:v>
                      </c:pt>
                      <c:pt idx="62">
                        <c:v>-118</c:v>
                      </c:pt>
                      <c:pt idx="63">
                        <c:v>-117</c:v>
                      </c:pt>
                      <c:pt idx="64">
                        <c:v>-116</c:v>
                      </c:pt>
                      <c:pt idx="65">
                        <c:v>-115</c:v>
                      </c:pt>
                      <c:pt idx="66">
                        <c:v>-114</c:v>
                      </c:pt>
                      <c:pt idx="67">
                        <c:v>-113</c:v>
                      </c:pt>
                      <c:pt idx="68">
                        <c:v>-112</c:v>
                      </c:pt>
                      <c:pt idx="69">
                        <c:v>-111</c:v>
                      </c:pt>
                      <c:pt idx="70">
                        <c:v>-110</c:v>
                      </c:pt>
                      <c:pt idx="71">
                        <c:v>-109</c:v>
                      </c:pt>
                      <c:pt idx="72">
                        <c:v>-108</c:v>
                      </c:pt>
                      <c:pt idx="73">
                        <c:v>-107</c:v>
                      </c:pt>
                      <c:pt idx="74">
                        <c:v>-106</c:v>
                      </c:pt>
                      <c:pt idx="75">
                        <c:v>-105</c:v>
                      </c:pt>
                      <c:pt idx="76">
                        <c:v>-104</c:v>
                      </c:pt>
                      <c:pt idx="77">
                        <c:v>-103</c:v>
                      </c:pt>
                      <c:pt idx="78">
                        <c:v>-102</c:v>
                      </c:pt>
                      <c:pt idx="79">
                        <c:v>-101</c:v>
                      </c:pt>
                      <c:pt idx="80">
                        <c:v>-100</c:v>
                      </c:pt>
                      <c:pt idx="81">
                        <c:v>-99</c:v>
                      </c:pt>
                      <c:pt idx="82">
                        <c:v>-98</c:v>
                      </c:pt>
                      <c:pt idx="83">
                        <c:v>-97</c:v>
                      </c:pt>
                      <c:pt idx="84">
                        <c:v>-96</c:v>
                      </c:pt>
                      <c:pt idx="85">
                        <c:v>-95</c:v>
                      </c:pt>
                      <c:pt idx="86">
                        <c:v>-94</c:v>
                      </c:pt>
                      <c:pt idx="87">
                        <c:v>-93</c:v>
                      </c:pt>
                      <c:pt idx="88">
                        <c:v>-92</c:v>
                      </c:pt>
                      <c:pt idx="89">
                        <c:v>-91</c:v>
                      </c:pt>
                      <c:pt idx="90">
                        <c:v>-90</c:v>
                      </c:pt>
                      <c:pt idx="91">
                        <c:v>-89</c:v>
                      </c:pt>
                      <c:pt idx="92">
                        <c:v>-88</c:v>
                      </c:pt>
                      <c:pt idx="93">
                        <c:v>-87</c:v>
                      </c:pt>
                      <c:pt idx="94">
                        <c:v>-86</c:v>
                      </c:pt>
                      <c:pt idx="95">
                        <c:v>-85</c:v>
                      </c:pt>
                      <c:pt idx="96">
                        <c:v>-84</c:v>
                      </c:pt>
                      <c:pt idx="97">
                        <c:v>-83</c:v>
                      </c:pt>
                      <c:pt idx="98">
                        <c:v>-82</c:v>
                      </c:pt>
                      <c:pt idx="99">
                        <c:v>-81</c:v>
                      </c:pt>
                      <c:pt idx="100">
                        <c:v>-80</c:v>
                      </c:pt>
                      <c:pt idx="101">
                        <c:v>-79</c:v>
                      </c:pt>
                      <c:pt idx="102">
                        <c:v>-78</c:v>
                      </c:pt>
                      <c:pt idx="103">
                        <c:v>-77</c:v>
                      </c:pt>
                      <c:pt idx="104">
                        <c:v>-76</c:v>
                      </c:pt>
                      <c:pt idx="105">
                        <c:v>-75</c:v>
                      </c:pt>
                      <c:pt idx="106">
                        <c:v>-74</c:v>
                      </c:pt>
                      <c:pt idx="107">
                        <c:v>-73</c:v>
                      </c:pt>
                      <c:pt idx="108">
                        <c:v>-72</c:v>
                      </c:pt>
                      <c:pt idx="109">
                        <c:v>-71</c:v>
                      </c:pt>
                      <c:pt idx="110">
                        <c:v>-70</c:v>
                      </c:pt>
                      <c:pt idx="111">
                        <c:v>-69</c:v>
                      </c:pt>
                      <c:pt idx="112">
                        <c:v>-68</c:v>
                      </c:pt>
                      <c:pt idx="113">
                        <c:v>-67</c:v>
                      </c:pt>
                      <c:pt idx="114">
                        <c:v>-66</c:v>
                      </c:pt>
                      <c:pt idx="115">
                        <c:v>-65</c:v>
                      </c:pt>
                      <c:pt idx="116">
                        <c:v>-64</c:v>
                      </c:pt>
                      <c:pt idx="117">
                        <c:v>-63</c:v>
                      </c:pt>
                      <c:pt idx="118">
                        <c:v>-62</c:v>
                      </c:pt>
                      <c:pt idx="119">
                        <c:v>-61</c:v>
                      </c:pt>
                      <c:pt idx="120">
                        <c:v>-60</c:v>
                      </c:pt>
                      <c:pt idx="121">
                        <c:v>-59</c:v>
                      </c:pt>
                      <c:pt idx="122">
                        <c:v>-58</c:v>
                      </c:pt>
                      <c:pt idx="123">
                        <c:v>-57</c:v>
                      </c:pt>
                      <c:pt idx="124">
                        <c:v>-56</c:v>
                      </c:pt>
                      <c:pt idx="125">
                        <c:v>-55</c:v>
                      </c:pt>
                      <c:pt idx="126">
                        <c:v>-54</c:v>
                      </c:pt>
                      <c:pt idx="127">
                        <c:v>-53</c:v>
                      </c:pt>
                      <c:pt idx="128">
                        <c:v>-52</c:v>
                      </c:pt>
                      <c:pt idx="129">
                        <c:v>-51</c:v>
                      </c:pt>
                      <c:pt idx="130">
                        <c:v>-50</c:v>
                      </c:pt>
                      <c:pt idx="131">
                        <c:v>-49</c:v>
                      </c:pt>
                      <c:pt idx="132">
                        <c:v>-48</c:v>
                      </c:pt>
                      <c:pt idx="133">
                        <c:v>-47</c:v>
                      </c:pt>
                      <c:pt idx="134">
                        <c:v>-46</c:v>
                      </c:pt>
                      <c:pt idx="135">
                        <c:v>-45</c:v>
                      </c:pt>
                      <c:pt idx="136">
                        <c:v>-44</c:v>
                      </c:pt>
                      <c:pt idx="137">
                        <c:v>-43</c:v>
                      </c:pt>
                      <c:pt idx="138">
                        <c:v>-42</c:v>
                      </c:pt>
                      <c:pt idx="139">
                        <c:v>-41</c:v>
                      </c:pt>
                      <c:pt idx="140">
                        <c:v>-40</c:v>
                      </c:pt>
                      <c:pt idx="141">
                        <c:v>-39</c:v>
                      </c:pt>
                      <c:pt idx="142">
                        <c:v>-38</c:v>
                      </c:pt>
                      <c:pt idx="143">
                        <c:v>-37</c:v>
                      </c:pt>
                      <c:pt idx="144">
                        <c:v>-36</c:v>
                      </c:pt>
                      <c:pt idx="145">
                        <c:v>-35</c:v>
                      </c:pt>
                      <c:pt idx="146">
                        <c:v>-34</c:v>
                      </c:pt>
                      <c:pt idx="147">
                        <c:v>-33</c:v>
                      </c:pt>
                      <c:pt idx="148">
                        <c:v>-32</c:v>
                      </c:pt>
                      <c:pt idx="149">
                        <c:v>-31</c:v>
                      </c:pt>
                      <c:pt idx="150">
                        <c:v>-30</c:v>
                      </c:pt>
                      <c:pt idx="151">
                        <c:v>-29</c:v>
                      </c:pt>
                      <c:pt idx="152">
                        <c:v>-28</c:v>
                      </c:pt>
                      <c:pt idx="153">
                        <c:v>-27</c:v>
                      </c:pt>
                      <c:pt idx="154">
                        <c:v>-26</c:v>
                      </c:pt>
                      <c:pt idx="155">
                        <c:v>-25</c:v>
                      </c:pt>
                      <c:pt idx="156">
                        <c:v>-24</c:v>
                      </c:pt>
                      <c:pt idx="157">
                        <c:v>-23</c:v>
                      </c:pt>
                      <c:pt idx="158">
                        <c:v>-22</c:v>
                      </c:pt>
                      <c:pt idx="159">
                        <c:v>-21</c:v>
                      </c:pt>
                      <c:pt idx="160">
                        <c:v>-20</c:v>
                      </c:pt>
                      <c:pt idx="161">
                        <c:v>-19</c:v>
                      </c:pt>
                      <c:pt idx="162">
                        <c:v>-18</c:v>
                      </c:pt>
                      <c:pt idx="163">
                        <c:v>-17</c:v>
                      </c:pt>
                      <c:pt idx="164">
                        <c:v>-16</c:v>
                      </c:pt>
                      <c:pt idx="165">
                        <c:v>-15</c:v>
                      </c:pt>
                      <c:pt idx="166">
                        <c:v>-14</c:v>
                      </c:pt>
                      <c:pt idx="167">
                        <c:v>-13</c:v>
                      </c:pt>
                      <c:pt idx="168">
                        <c:v>-12</c:v>
                      </c:pt>
                      <c:pt idx="169">
                        <c:v>-11</c:v>
                      </c:pt>
                      <c:pt idx="170">
                        <c:v>-10</c:v>
                      </c:pt>
                      <c:pt idx="171">
                        <c:v>-9</c:v>
                      </c:pt>
                      <c:pt idx="172">
                        <c:v>-8</c:v>
                      </c:pt>
                      <c:pt idx="173">
                        <c:v>-7</c:v>
                      </c:pt>
                      <c:pt idx="174">
                        <c:v>-6</c:v>
                      </c:pt>
                      <c:pt idx="175">
                        <c:v>-5</c:v>
                      </c:pt>
                      <c:pt idx="176">
                        <c:v>-4</c:v>
                      </c:pt>
                      <c:pt idx="177">
                        <c:v>-3</c:v>
                      </c:pt>
                      <c:pt idx="178">
                        <c:v>-2</c:v>
                      </c:pt>
                      <c:pt idx="179">
                        <c:v>-1</c:v>
                      </c:pt>
                      <c:pt idx="180">
                        <c:v>0</c:v>
                      </c:pt>
                      <c:pt idx="181">
                        <c:v>1</c:v>
                      </c:pt>
                      <c:pt idx="182">
                        <c:v>2</c:v>
                      </c:pt>
                      <c:pt idx="183">
                        <c:v>3</c:v>
                      </c:pt>
                      <c:pt idx="184">
                        <c:v>4</c:v>
                      </c:pt>
                      <c:pt idx="185">
                        <c:v>5</c:v>
                      </c:pt>
                      <c:pt idx="186">
                        <c:v>6</c:v>
                      </c:pt>
                      <c:pt idx="187">
                        <c:v>7</c:v>
                      </c:pt>
                      <c:pt idx="188">
                        <c:v>8</c:v>
                      </c:pt>
                      <c:pt idx="189">
                        <c:v>9</c:v>
                      </c:pt>
                      <c:pt idx="190">
                        <c:v>10</c:v>
                      </c:pt>
                      <c:pt idx="191">
                        <c:v>11</c:v>
                      </c:pt>
                      <c:pt idx="192">
                        <c:v>12</c:v>
                      </c:pt>
                      <c:pt idx="193">
                        <c:v>13</c:v>
                      </c:pt>
                      <c:pt idx="194">
                        <c:v>14</c:v>
                      </c:pt>
                      <c:pt idx="195">
                        <c:v>15</c:v>
                      </c:pt>
                      <c:pt idx="196">
                        <c:v>16</c:v>
                      </c:pt>
                      <c:pt idx="197">
                        <c:v>17</c:v>
                      </c:pt>
                      <c:pt idx="198">
                        <c:v>18</c:v>
                      </c:pt>
                      <c:pt idx="199">
                        <c:v>19</c:v>
                      </c:pt>
                      <c:pt idx="200">
                        <c:v>20</c:v>
                      </c:pt>
                      <c:pt idx="201">
                        <c:v>21</c:v>
                      </c:pt>
                      <c:pt idx="202">
                        <c:v>22</c:v>
                      </c:pt>
                      <c:pt idx="203">
                        <c:v>23</c:v>
                      </c:pt>
                      <c:pt idx="204">
                        <c:v>24</c:v>
                      </c:pt>
                      <c:pt idx="205">
                        <c:v>25</c:v>
                      </c:pt>
                      <c:pt idx="206">
                        <c:v>26</c:v>
                      </c:pt>
                      <c:pt idx="207">
                        <c:v>27</c:v>
                      </c:pt>
                      <c:pt idx="208">
                        <c:v>28</c:v>
                      </c:pt>
                      <c:pt idx="209">
                        <c:v>29</c:v>
                      </c:pt>
                      <c:pt idx="210">
                        <c:v>30</c:v>
                      </c:pt>
                      <c:pt idx="211">
                        <c:v>31</c:v>
                      </c:pt>
                      <c:pt idx="212">
                        <c:v>32</c:v>
                      </c:pt>
                      <c:pt idx="213">
                        <c:v>33</c:v>
                      </c:pt>
                      <c:pt idx="214">
                        <c:v>34</c:v>
                      </c:pt>
                      <c:pt idx="215">
                        <c:v>35</c:v>
                      </c:pt>
                      <c:pt idx="216">
                        <c:v>36</c:v>
                      </c:pt>
                      <c:pt idx="217">
                        <c:v>37</c:v>
                      </c:pt>
                      <c:pt idx="218">
                        <c:v>38</c:v>
                      </c:pt>
                      <c:pt idx="219">
                        <c:v>39</c:v>
                      </c:pt>
                      <c:pt idx="220">
                        <c:v>40</c:v>
                      </c:pt>
                      <c:pt idx="221">
                        <c:v>41</c:v>
                      </c:pt>
                      <c:pt idx="222">
                        <c:v>42</c:v>
                      </c:pt>
                      <c:pt idx="223">
                        <c:v>43</c:v>
                      </c:pt>
                      <c:pt idx="224">
                        <c:v>44</c:v>
                      </c:pt>
                      <c:pt idx="225">
                        <c:v>45</c:v>
                      </c:pt>
                      <c:pt idx="226">
                        <c:v>46</c:v>
                      </c:pt>
                      <c:pt idx="227">
                        <c:v>47</c:v>
                      </c:pt>
                      <c:pt idx="228">
                        <c:v>48</c:v>
                      </c:pt>
                      <c:pt idx="229">
                        <c:v>49</c:v>
                      </c:pt>
                      <c:pt idx="230">
                        <c:v>50</c:v>
                      </c:pt>
                      <c:pt idx="231">
                        <c:v>51</c:v>
                      </c:pt>
                      <c:pt idx="232">
                        <c:v>52</c:v>
                      </c:pt>
                      <c:pt idx="233">
                        <c:v>53</c:v>
                      </c:pt>
                      <c:pt idx="234">
                        <c:v>54</c:v>
                      </c:pt>
                      <c:pt idx="235">
                        <c:v>55</c:v>
                      </c:pt>
                      <c:pt idx="236">
                        <c:v>56</c:v>
                      </c:pt>
                      <c:pt idx="237">
                        <c:v>57</c:v>
                      </c:pt>
                      <c:pt idx="238">
                        <c:v>58</c:v>
                      </c:pt>
                      <c:pt idx="239">
                        <c:v>59</c:v>
                      </c:pt>
                      <c:pt idx="240">
                        <c:v>60</c:v>
                      </c:pt>
                      <c:pt idx="241">
                        <c:v>61</c:v>
                      </c:pt>
                      <c:pt idx="242">
                        <c:v>62</c:v>
                      </c:pt>
                      <c:pt idx="243">
                        <c:v>63</c:v>
                      </c:pt>
                      <c:pt idx="244">
                        <c:v>64</c:v>
                      </c:pt>
                      <c:pt idx="245">
                        <c:v>65</c:v>
                      </c:pt>
                      <c:pt idx="246">
                        <c:v>66</c:v>
                      </c:pt>
                      <c:pt idx="247">
                        <c:v>67</c:v>
                      </c:pt>
                      <c:pt idx="248">
                        <c:v>68</c:v>
                      </c:pt>
                      <c:pt idx="249">
                        <c:v>69</c:v>
                      </c:pt>
                      <c:pt idx="250">
                        <c:v>70</c:v>
                      </c:pt>
                      <c:pt idx="251">
                        <c:v>71</c:v>
                      </c:pt>
                      <c:pt idx="252">
                        <c:v>72</c:v>
                      </c:pt>
                      <c:pt idx="253">
                        <c:v>73</c:v>
                      </c:pt>
                      <c:pt idx="254">
                        <c:v>74</c:v>
                      </c:pt>
                      <c:pt idx="255">
                        <c:v>75</c:v>
                      </c:pt>
                      <c:pt idx="256">
                        <c:v>76</c:v>
                      </c:pt>
                      <c:pt idx="257">
                        <c:v>77</c:v>
                      </c:pt>
                      <c:pt idx="258">
                        <c:v>78</c:v>
                      </c:pt>
                      <c:pt idx="259">
                        <c:v>79</c:v>
                      </c:pt>
                      <c:pt idx="260">
                        <c:v>80</c:v>
                      </c:pt>
                      <c:pt idx="261">
                        <c:v>81</c:v>
                      </c:pt>
                      <c:pt idx="262">
                        <c:v>82</c:v>
                      </c:pt>
                      <c:pt idx="263">
                        <c:v>83</c:v>
                      </c:pt>
                      <c:pt idx="264">
                        <c:v>84</c:v>
                      </c:pt>
                      <c:pt idx="265">
                        <c:v>85</c:v>
                      </c:pt>
                      <c:pt idx="266">
                        <c:v>86</c:v>
                      </c:pt>
                      <c:pt idx="267">
                        <c:v>87</c:v>
                      </c:pt>
                      <c:pt idx="268">
                        <c:v>88</c:v>
                      </c:pt>
                      <c:pt idx="269">
                        <c:v>89</c:v>
                      </c:pt>
                      <c:pt idx="270">
                        <c:v>90</c:v>
                      </c:pt>
                      <c:pt idx="271">
                        <c:v>91</c:v>
                      </c:pt>
                      <c:pt idx="272">
                        <c:v>92</c:v>
                      </c:pt>
                      <c:pt idx="273">
                        <c:v>93</c:v>
                      </c:pt>
                      <c:pt idx="274">
                        <c:v>94</c:v>
                      </c:pt>
                      <c:pt idx="275">
                        <c:v>95</c:v>
                      </c:pt>
                      <c:pt idx="276">
                        <c:v>96</c:v>
                      </c:pt>
                      <c:pt idx="277">
                        <c:v>97</c:v>
                      </c:pt>
                      <c:pt idx="278">
                        <c:v>98</c:v>
                      </c:pt>
                      <c:pt idx="279">
                        <c:v>99</c:v>
                      </c:pt>
                      <c:pt idx="280">
                        <c:v>100</c:v>
                      </c:pt>
                      <c:pt idx="281">
                        <c:v>101</c:v>
                      </c:pt>
                      <c:pt idx="282">
                        <c:v>102</c:v>
                      </c:pt>
                      <c:pt idx="283">
                        <c:v>103</c:v>
                      </c:pt>
                      <c:pt idx="284">
                        <c:v>104</c:v>
                      </c:pt>
                      <c:pt idx="285">
                        <c:v>105</c:v>
                      </c:pt>
                      <c:pt idx="286">
                        <c:v>106</c:v>
                      </c:pt>
                      <c:pt idx="287">
                        <c:v>107</c:v>
                      </c:pt>
                      <c:pt idx="288">
                        <c:v>108</c:v>
                      </c:pt>
                      <c:pt idx="289">
                        <c:v>109</c:v>
                      </c:pt>
                      <c:pt idx="290">
                        <c:v>110</c:v>
                      </c:pt>
                      <c:pt idx="291">
                        <c:v>111</c:v>
                      </c:pt>
                      <c:pt idx="292">
                        <c:v>112</c:v>
                      </c:pt>
                      <c:pt idx="293">
                        <c:v>113</c:v>
                      </c:pt>
                      <c:pt idx="294">
                        <c:v>114</c:v>
                      </c:pt>
                      <c:pt idx="295">
                        <c:v>115</c:v>
                      </c:pt>
                      <c:pt idx="296">
                        <c:v>116</c:v>
                      </c:pt>
                      <c:pt idx="297">
                        <c:v>117</c:v>
                      </c:pt>
                      <c:pt idx="298">
                        <c:v>118</c:v>
                      </c:pt>
                      <c:pt idx="299">
                        <c:v>119</c:v>
                      </c:pt>
                      <c:pt idx="300">
                        <c:v>120</c:v>
                      </c:pt>
                      <c:pt idx="301">
                        <c:v>121</c:v>
                      </c:pt>
                      <c:pt idx="302">
                        <c:v>122</c:v>
                      </c:pt>
                      <c:pt idx="303">
                        <c:v>123</c:v>
                      </c:pt>
                      <c:pt idx="304">
                        <c:v>124</c:v>
                      </c:pt>
                      <c:pt idx="305">
                        <c:v>125</c:v>
                      </c:pt>
                      <c:pt idx="306">
                        <c:v>126</c:v>
                      </c:pt>
                      <c:pt idx="307">
                        <c:v>127</c:v>
                      </c:pt>
                      <c:pt idx="308">
                        <c:v>128</c:v>
                      </c:pt>
                      <c:pt idx="309">
                        <c:v>129</c:v>
                      </c:pt>
                      <c:pt idx="310">
                        <c:v>130</c:v>
                      </c:pt>
                      <c:pt idx="311">
                        <c:v>131</c:v>
                      </c:pt>
                      <c:pt idx="312">
                        <c:v>132</c:v>
                      </c:pt>
                      <c:pt idx="313">
                        <c:v>133</c:v>
                      </c:pt>
                      <c:pt idx="314">
                        <c:v>134</c:v>
                      </c:pt>
                      <c:pt idx="315">
                        <c:v>135</c:v>
                      </c:pt>
                      <c:pt idx="316">
                        <c:v>136</c:v>
                      </c:pt>
                      <c:pt idx="317">
                        <c:v>137</c:v>
                      </c:pt>
                      <c:pt idx="318">
                        <c:v>138</c:v>
                      </c:pt>
                      <c:pt idx="319">
                        <c:v>139</c:v>
                      </c:pt>
                      <c:pt idx="320">
                        <c:v>140</c:v>
                      </c:pt>
                      <c:pt idx="321">
                        <c:v>141</c:v>
                      </c:pt>
                      <c:pt idx="322">
                        <c:v>142</c:v>
                      </c:pt>
                      <c:pt idx="323">
                        <c:v>143</c:v>
                      </c:pt>
                      <c:pt idx="324">
                        <c:v>144</c:v>
                      </c:pt>
                      <c:pt idx="325">
                        <c:v>145</c:v>
                      </c:pt>
                      <c:pt idx="326">
                        <c:v>146</c:v>
                      </c:pt>
                      <c:pt idx="327">
                        <c:v>147</c:v>
                      </c:pt>
                      <c:pt idx="328">
                        <c:v>148</c:v>
                      </c:pt>
                      <c:pt idx="329">
                        <c:v>149</c:v>
                      </c:pt>
                      <c:pt idx="330">
                        <c:v>150</c:v>
                      </c:pt>
                      <c:pt idx="331">
                        <c:v>151</c:v>
                      </c:pt>
                      <c:pt idx="332">
                        <c:v>152</c:v>
                      </c:pt>
                      <c:pt idx="333">
                        <c:v>153</c:v>
                      </c:pt>
                      <c:pt idx="334">
                        <c:v>154</c:v>
                      </c:pt>
                      <c:pt idx="335">
                        <c:v>155</c:v>
                      </c:pt>
                      <c:pt idx="336">
                        <c:v>156</c:v>
                      </c:pt>
                      <c:pt idx="337">
                        <c:v>157</c:v>
                      </c:pt>
                      <c:pt idx="338">
                        <c:v>158</c:v>
                      </c:pt>
                      <c:pt idx="339">
                        <c:v>159</c:v>
                      </c:pt>
                      <c:pt idx="340">
                        <c:v>160</c:v>
                      </c:pt>
                      <c:pt idx="341">
                        <c:v>161</c:v>
                      </c:pt>
                      <c:pt idx="342">
                        <c:v>162</c:v>
                      </c:pt>
                      <c:pt idx="343">
                        <c:v>163</c:v>
                      </c:pt>
                      <c:pt idx="344">
                        <c:v>164</c:v>
                      </c:pt>
                      <c:pt idx="345">
                        <c:v>165</c:v>
                      </c:pt>
                      <c:pt idx="346">
                        <c:v>166</c:v>
                      </c:pt>
                      <c:pt idx="347">
                        <c:v>167</c:v>
                      </c:pt>
                      <c:pt idx="348">
                        <c:v>168</c:v>
                      </c:pt>
                      <c:pt idx="349">
                        <c:v>169</c:v>
                      </c:pt>
                      <c:pt idx="350">
                        <c:v>170</c:v>
                      </c:pt>
                      <c:pt idx="351">
                        <c:v>171</c:v>
                      </c:pt>
                      <c:pt idx="352">
                        <c:v>172</c:v>
                      </c:pt>
                      <c:pt idx="353">
                        <c:v>173</c:v>
                      </c:pt>
                      <c:pt idx="354">
                        <c:v>174</c:v>
                      </c:pt>
                      <c:pt idx="355">
                        <c:v>175</c:v>
                      </c:pt>
                      <c:pt idx="356">
                        <c:v>176</c:v>
                      </c:pt>
                      <c:pt idx="357">
                        <c:v>177</c:v>
                      </c:pt>
                      <c:pt idx="358">
                        <c:v>178</c:v>
                      </c:pt>
                      <c:pt idx="359">
                        <c:v>179</c:v>
                      </c:pt>
                      <c:pt idx="360">
                        <c:v>180</c:v>
                      </c:pt>
                    </c:numCache>
                  </c:numRef>
                </c:xVal>
                <c:yVal>
                  <c:numRef>
                    <c:extLst xmlns:c15="http://schemas.microsoft.com/office/drawing/2012/chart">
                      <c:ext xmlns:c15="http://schemas.microsoft.com/office/drawing/2012/chart" uri="{02D57815-91ED-43cb-92C2-25804820EDAC}">
                        <c15:formulaRef>
                          <c15:sqref>Calculations!$CJ$184:$CJ$544</c15:sqref>
                        </c15:formulaRef>
                      </c:ext>
                    </c:extLst>
                    <c:numCache>
                      <c:formatCode>0.000</c:formatCode>
                      <c:ptCount val="361"/>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2.5530582540395601E-4</c:v>
                      </c:pt>
                      <c:pt idx="179">
                        <c:v>9.5861020444789865E-4</c:v>
                      </c:pt>
                      <c:pt idx="180">
                        <c:v>2.1057022385026591E-3</c:v>
                      </c:pt>
                      <c:pt idx="181">
                        <c:v>2.6429825319588219E-3</c:v>
                      </c:pt>
                      <c:pt idx="182">
                        <c:v>4.0511575720275569E-3</c:v>
                      </c:pt>
                      <c:pt idx="183">
                        <c:v>7.2369898192239362E-3</c:v>
                      </c:pt>
                      <c:pt idx="184">
                        <c:v>1.1383511366672962E-2</c:v>
                      </c:pt>
                      <c:pt idx="185">
                        <c:v>1.6198050669109416E-2</c:v>
                      </c:pt>
                      <c:pt idx="186">
                        <c:v>2.2506784289931827E-2</c:v>
                      </c:pt>
                      <c:pt idx="187">
                        <c:v>3.1005110788930035E-2</c:v>
                      </c:pt>
                      <c:pt idx="188">
                        <c:v>4.2116357987154893E-2</c:v>
                      </c:pt>
                      <c:pt idx="189">
                        <c:v>5.4516955057639253E-2</c:v>
                      </c:pt>
                      <c:pt idx="190">
                        <c:v>6.9983105833055961E-2</c:v>
                      </c:pt>
                      <c:pt idx="191">
                        <c:v>8.8294311169166431E-2</c:v>
                      </c:pt>
                      <c:pt idx="192">
                        <c:v>0.1100152090916153</c:v>
                      </c:pt>
                      <c:pt idx="193">
                        <c:v>0.13412227098169266</c:v>
                      </c:pt>
                      <c:pt idx="194">
                        <c:v>0.16148951664628503</c:v>
                      </c:pt>
                      <c:pt idx="195">
                        <c:v>0.19256062205393035</c:v>
                      </c:pt>
                      <c:pt idx="196">
                        <c:v>0.22673170269380627</c:v>
                      </c:pt>
                      <c:pt idx="197">
                        <c:v>0.26307128469137386</c:v>
                      </c:pt>
                      <c:pt idx="198">
                        <c:v>0.30181493081098654</c:v>
                      </c:pt>
                      <c:pt idx="199">
                        <c:v>0.34190907349408162</c:v>
                      </c:pt>
                      <c:pt idx="200">
                        <c:v>0.382838080170742</c:v>
                      </c:pt>
                      <c:pt idx="201">
                        <c:v>0.42386259870019016</c:v>
                      </c:pt>
                      <c:pt idx="202">
                        <c:v>0.46450073722681162</c:v>
                      </c:pt>
                      <c:pt idx="203">
                        <c:v>0.5043878233715412</c:v>
                      </c:pt>
                      <c:pt idx="204">
                        <c:v>0.54344408552378776</c:v>
                      </c:pt>
                      <c:pt idx="205">
                        <c:v>0.58112160723527617</c:v>
                      </c:pt>
                      <c:pt idx="206">
                        <c:v>0.61722034863905317</c:v>
                      </c:pt>
                      <c:pt idx="207">
                        <c:v>0.65133587550527539</c:v>
                      </c:pt>
                      <c:pt idx="208">
                        <c:v>0.68337325697385665</c:v>
                      </c:pt>
                      <c:pt idx="209">
                        <c:v>0.71309022259901067</c:v>
                      </c:pt>
                      <c:pt idx="210">
                        <c:v>0.74050701876477643</c:v>
                      </c:pt>
                      <c:pt idx="211">
                        <c:v>0.76595888163095327</c:v>
                      </c:pt>
                      <c:pt idx="212">
                        <c:v>0.78916512969967056</c:v>
                      </c:pt>
                      <c:pt idx="213">
                        <c:v>0.81010518584095947</c:v>
                      </c:pt>
                      <c:pt idx="214">
                        <c:v>0.82895934386963499</c:v>
                      </c:pt>
                      <c:pt idx="215">
                        <c:v>0.84586807294131594</c:v>
                      </c:pt>
                      <c:pt idx="216">
                        <c:v>0.86086991862910944</c:v>
                      </c:pt>
                      <c:pt idx="217">
                        <c:v>0.87497915860351239</c:v>
                      </c:pt>
                      <c:pt idx="218">
                        <c:v>0.88747412110072377</c:v>
                      </c:pt>
                      <c:pt idx="219">
                        <c:v>0.89852995633155053</c:v>
                      </c:pt>
                      <c:pt idx="220">
                        <c:v>0.90814080143287257</c:v>
                      </c:pt>
                      <c:pt idx="221">
                        <c:v>0.91678665249623303</c:v>
                      </c:pt>
                      <c:pt idx="222">
                        <c:v>0.92462944057013141</c:v>
                      </c:pt>
                      <c:pt idx="223">
                        <c:v>0.9318318620776761</c:v>
                      </c:pt>
                      <c:pt idx="224">
                        <c:v>0.93875850482723411</c:v>
                      </c:pt>
                      <c:pt idx="225">
                        <c:v>0.94510020759887259</c:v>
                      </c:pt>
                      <c:pt idx="226">
                        <c:v>0.95124435949422448</c:v>
                      </c:pt>
                      <c:pt idx="227">
                        <c:v>0.95671977597943636</c:v>
                      </c:pt>
                      <c:pt idx="228">
                        <c:v>0.96192598672115737</c:v>
                      </c:pt>
                      <c:pt idx="229">
                        <c:v>0.96670119132738663</c:v>
                      </c:pt>
                      <c:pt idx="230">
                        <c:v>0.97074508274832583</c:v>
                      </c:pt>
                      <c:pt idx="231">
                        <c:v>0.97393122384450537</c:v>
                      </c:pt>
                      <c:pt idx="232">
                        <c:v>0.97696197563351994</c:v>
                      </c:pt>
                      <c:pt idx="233">
                        <c:v>0.9793300516845761</c:v>
                      </c:pt>
                      <c:pt idx="234">
                        <c:v>0.98175507750444324</c:v>
                      </c:pt>
                      <c:pt idx="235">
                        <c:v>0.98354227245375758</c:v>
                      </c:pt>
                      <c:pt idx="236">
                        <c:v>0.98580572073964468</c:v>
                      </c:pt>
                      <c:pt idx="237">
                        <c:v>0.98757000541711615</c:v>
                      </c:pt>
                      <c:pt idx="238">
                        <c:v>0.98867966872402757</c:v>
                      </c:pt>
                      <c:pt idx="239">
                        <c:v>0.9895552124847774</c:v>
                      </c:pt>
                      <c:pt idx="240">
                        <c:v>0.99012259527112845</c:v>
                      </c:pt>
                      <c:pt idx="241">
                        <c:v>0.99125130430102959</c:v>
                      </c:pt>
                      <c:pt idx="242">
                        <c:v>0.99187670975186126</c:v>
                      </c:pt>
                      <c:pt idx="243">
                        <c:v>0.99255409178914555</c:v>
                      </c:pt>
                      <c:pt idx="244">
                        <c:v>0.99255409178914555</c:v>
                      </c:pt>
                      <c:pt idx="245">
                        <c:v>0.99255409178914555</c:v>
                      </c:pt>
                      <c:pt idx="246">
                        <c:v>0.99255409178914555</c:v>
                      </c:pt>
                      <c:pt idx="247">
                        <c:v>0.99255409178914555</c:v>
                      </c:pt>
                      <c:pt idx="248">
                        <c:v>0.99255409178914555</c:v>
                      </c:pt>
                      <c:pt idx="249">
                        <c:v>0.99255409178914555</c:v>
                      </c:pt>
                      <c:pt idx="250">
                        <c:v>0.99255409178914555</c:v>
                      </c:pt>
                      <c:pt idx="251">
                        <c:v>0.99255409178914555</c:v>
                      </c:pt>
                      <c:pt idx="252">
                        <c:v>0.99255409178914555</c:v>
                      </c:pt>
                      <c:pt idx="253">
                        <c:v>0.99255409178914555</c:v>
                      </c:pt>
                      <c:pt idx="254">
                        <c:v>0.99255409178914555</c:v>
                      </c:pt>
                      <c:pt idx="255">
                        <c:v>0.99266129396735381</c:v>
                      </c:pt>
                      <c:pt idx="256">
                        <c:v>0.99294151416686882</c:v>
                      </c:pt>
                      <c:pt idx="257">
                        <c:v>0.99299964667390328</c:v>
                      </c:pt>
                      <c:pt idx="258">
                        <c:v>0.99299964667390328</c:v>
                      </c:pt>
                      <c:pt idx="259">
                        <c:v>0.99307725927879609</c:v>
                      </c:pt>
                      <c:pt idx="260">
                        <c:v>0.99328687457579889</c:v>
                      </c:pt>
                      <c:pt idx="261">
                        <c:v>0.99370797285717827</c:v>
                      </c:pt>
                      <c:pt idx="262">
                        <c:v>0.99388333180634514</c:v>
                      </c:pt>
                      <c:pt idx="263">
                        <c:v>0.99403399053893471</c:v>
                      </c:pt>
                      <c:pt idx="264">
                        <c:v>0.9944407493011489</c:v>
                      </c:pt>
                      <c:pt idx="265">
                        <c:v>0.99476347879421112</c:v>
                      </c:pt>
                      <c:pt idx="266">
                        <c:v>0.99476347879421112</c:v>
                      </c:pt>
                      <c:pt idx="267">
                        <c:v>0.9948028523374679</c:v>
                      </c:pt>
                      <c:pt idx="268">
                        <c:v>0.9948211343706157</c:v>
                      </c:pt>
                      <c:pt idx="269">
                        <c:v>0.99510406444274357</c:v>
                      </c:pt>
                      <c:pt idx="270">
                        <c:v>0.99510406444274357</c:v>
                      </c:pt>
                      <c:pt idx="271">
                        <c:v>0.99527805450232287</c:v>
                      </c:pt>
                      <c:pt idx="272">
                        <c:v>0.99545113983741151</c:v>
                      </c:pt>
                      <c:pt idx="273">
                        <c:v>0.99578604794428616</c:v>
                      </c:pt>
                      <c:pt idx="274">
                        <c:v>0.9959600952082196</c:v>
                      </c:pt>
                      <c:pt idx="275">
                        <c:v>0.99615239831042446</c:v>
                      </c:pt>
                      <c:pt idx="276">
                        <c:v>0.99661314017796576</c:v>
                      </c:pt>
                      <c:pt idx="277">
                        <c:v>0.99705751071188942</c:v>
                      </c:pt>
                      <c:pt idx="278">
                        <c:v>0.99710125768186919</c:v>
                      </c:pt>
                      <c:pt idx="279">
                        <c:v>0.99736014635655901</c:v>
                      </c:pt>
                      <c:pt idx="280">
                        <c:v>0.9974383821821392</c:v>
                      </c:pt>
                      <c:pt idx="281">
                        <c:v>0.9974383821821392</c:v>
                      </c:pt>
                      <c:pt idx="282">
                        <c:v>0.99768540014309781</c:v>
                      </c:pt>
                      <c:pt idx="283">
                        <c:v>0.99784322194178143</c:v>
                      </c:pt>
                      <c:pt idx="284">
                        <c:v>0.99784322194178143</c:v>
                      </c:pt>
                      <c:pt idx="285">
                        <c:v>0.99813636795738481</c:v>
                      </c:pt>
                      <c:pt idx="286">
                        <c:v>0.99813636795738481</c:v>
                      </c:pt>
                      <c:pt idx="287">
                        <c:v>0.99835915637966621</c:v>
                      </c:pt>
                      <c:pt idx="288">
                        <c:v>0.99863462843413064</c:v>
                      </c:pt>
                      <c:pt idx="289">
                        <c:v>0.99867466734890442</c:v>
                      </c:pt>
                      <c:pt idx="290">
                        <c:v>0.99867466734890442</c:v>
                      </c:pt>
                      <c:pt idx="291">
                        <c:v>0.99867466734890442</c:v>
                      </c:pt>
                      <c:pt idx="292">
                        <c:v>0.99867466734890442</c:v>
                      </c:pt>
                      <c:pt idx="293">
                        <c:v>0.99867466734890442</c:v>
                      </c:pt>
                      <c:pt idx="294">
                        <c:v>0.99867466734890442</c:v>
                      </c:pt>
                      <c:pt idx="295">
                        <c:v>0.99873053455192617</c:v>
                      </c:pt>
                      <c:pt idx="296">
                        <c:v>0.99873053455192617</c:v>
                      </c:pt>
                      <c:pt idx="297">
                        <c:v>0.9991466878093298</c:v>
                      </c:pt>
                      <c:pt idx="298">
                        <c:v>1</c:v>
                      </c:pt>
                      <c:pt idx="299">
                        <c:v>1</c:v>
                      </c:pt>
                      <c:pt idx="300">
                        <c:v>1</c:v>
                      </c:pt>
                      <c:pt idx="301">
                        <c:v>1</c:v>
                      </c:pt>
                      <c:pt idx="302">
                        <c:v>1</c:v>
                      </c:pt>
                      <c:pt idx="303">
                        <c:v>1</c:v>
                      </c:pt>
                      <c:pt idx="304">
                        <c:v>1</c:v>
                      </c:pt>
                      <c:pt idx="305">
                        <c:v>1</c:v>
                      </c:pt>
                      <c:pt idx="306">
                        <c:v>1</c:v>
                      </c:pt>
                      <c:pt idx="307">
                        <c:v>1</c:v>
                      </c:pt>
                      <c:pt idx="308">
                        <c:v>1</c:v>
                      </c:pt>
                      <c:pt idx="309">
                        <c:v>1</c:v>
                      </c:pt>
                      <c:pt idx="310">
                        <c:v>1</c:v>
                      </c:pt>
                      <c:pt idx="311">
                        <c:v>1</c:v>
                      </c:pt>
                      <c:pt idx="312">
                        <c:v>1</c:v>
                      </c:pt>
                      <c:pt idx="313">
                        <c:v>1</c:v>
                      </c:pt>
                      <c:pt idx="314">
                        <c:v>1</c:v>
                      </c:pt>
                      <c:pt idx="315">
                        <c:v>1</c:v>
                      </c:pt>
                      <c:pt idx="316">
                        <c:v>1</c:v>
                      </c:pt>
                      <c:pt idx="317">
                        <c:v>1</c:v>
                      </c:pt>
                      <c:pt idx="318">
                        <c:v>1</c:v>
                      </c:pt>
                      <c:pt idx="319">
                        <c:v>1</c:v>
                      </c:pt>
                      <c:pt idx="320">
                        <c:v>1</c:v>
                      </c:pt>
                      <c:pt idx="321">
                        <c:v>1</c:v>
                      </c:pt>
                      <c:pt idx="322">
                        <c:v>1</c:v>
                      </c:pt>
                      <c:pt idx="323">
                        <c:v>1</c:v>
                      </c:pt>
                      <c:pt idx="324">
                        <c:v>1</c:v>
                      </c:pt>
                      <c:pt idx="325">
                        <c:v>1</c:v>
                      </c:pt>
                      <c:pt idx="326">
                        <c:v>1</c:v>
                      </c:pt>
                      <c:pt idx="327">
                        <c:v>1</c:v>
                      </c:pt>
                      <c:pt idx="328">
                        <c:v>1</c:v>
                      </c:pt>
                      <c:pt idx="329">
                        <c:v>1</c:v>
                      </c:pt>
                      <c:pt idx="330">
                        <c:v>1</c:v>
                      </c:pt>
                      <c:pt idx="331">
                        <c:v>1</c:v>
                      </c:pt>
                      <c:pt idx="332">
                        <c:v>1</c:v>
                      </c:pt>
                      <c:pt idx="333">
                        <c:v>1</c:v>
                      </c:pt>
                      <c:pt idx="334">
                        <c:v>1</c:v>
                      </c:pt>
                      <c:pt idx="335">
                        <c:v>1</c:v>
                      </c:pt>
                      <c:pt idx="336">
                        <c:v>1</c:v>
                      </c:pt>
                      <c:pt idx="337">
                        <c:v>1</c:v>
                      </c:pt>
                      <c:pt idx="338">
                        <c:v>1</c:v>
                      </c:pt>
                      <c:pt idx="339">
                        <c:v>1</c:v>
                      </c:pt>
                      <c:pt idx="340">
                        <c:v>1</c:v>
                      </c:pt>
                      <c:pt idx="341">
                        <c:v>1</c:v>
                      </c:pt>
                      <c:pt idx="342">
                        <c:v>1</c:v>
                      </c:pt>
                      <c:pt idx="343">
                        <c:v>1</c:v>
                      </c:pt>
                      <c:pt idx="344">
                        <c:v>1</c:v>
                      </c:pt>
                      <c:pt idx="345">
                        <c:v>1</c:v>
                      </c:pt>
                      <c:pt idx="346">
                        <c:v>1</c:v>
                      </c:pt>
                      <c:pt idx="347">
                        <c:v>1</c:v>
                      </c:pt>
                      <c:pt idx="348">
                        <c:v>1</c:v>
                      </c:pt>
                      <c:pt idx="349">
                        <c:v>1</c:v>
                      </c:pt>
                      <c:pt idx="350">
                        <c:v>1</c:v>
                      </c:pt>
                      <c:pt idx="351">
                        <c:v>1</c:v>
                      </c:pt>
                      <c:pt idx="352">
                        <c:v>1</c:v>
                      </c:pt>
                      <c:pt idx="353">
                        <c:v>1</c:v>
                      </c:pt>
                      <c:pt idx="354">
                        <c:v>1</c:v>
                      </c:pt>
                      <c:pt idx="355">
                        <c:v>1</c:v>
                      </c:pt>
                      <c:pt idx="356">
                        <c:v>1</c:v>
                      </c:pt>
                      <c:pt idx="357">
                        <c:v>1</c:v>
                      </c:pt>
                      <c:pt idx="358">
                        <c:v>1</c:v>
                      </c:pt>
                      <c:pt idx="359">
                        <c:v>1</c:v>
                      </c:pt>
                      <c:pt idx="360">
                        <c:v>1</c:v>
                      </c:pt>
                    </c:numCache>
                  </c:numRef>
                </c:yVal>
                <c:smooth val="0"/>
                <c:extLst xmlns:c15="http://schemas.microsoft.com/office/drawing/2012/chart">
                  <c:ext xmlns:c16="http://schemas.microsoft.com/office/drawing/2014/chart" uri="{C3380CC4-5D6E-409C-BE32-E72D297353CC}">
                    <c16:uniqueId val="{0000001A-06C5-41CD-A6F1-2A8BDE2B441C}"/>
                  </c:ext>
                </c:extLst>
              </c15:ser>
            </c15:filteredScatterSeries>
            <c15:filteredScatterSeries>
              <c15:ser>
                <c:idx val="27"/>
                <c:order val="27"/>
                <c:tx>
                  <c:strRef>
                    <c:extLst xmlns:c15="http://schemas.microsoft.com/office/drawing/2012/chart">
                      <c:ext xmlns:c15="http://schemas.microsoft.com/office/drawing/2012/chart" uri="{02D57815-91ED-43cb-92C2-25804820EDAC}">
                        <c15:formulaRef>
                          <c15:sqref>Calculations!$CK$3</c15:sqref>
                        </c15:formulaRef>
                      </c:ext>
                    </c:extLst>
                    <c:strCache>
                      <c:ptCount val="1"/>
                      <c:pt idx="0">
                        <c:v>MFB6500</c:v>
                      </c:pt>
                    </c:strCache>
                  </c:strRef>
                </c:tx>
                <c:spPr>
                  <a:ln w="19050" cap="rnd">
                    <a:solidFill>
                      <a:schemeClr val="accent4">
                        <a:lumMod val="60000"/>
                        <a:lumOff val="40000"/>
                      </a:schemeClr>
                    </a:solidFill>
                    <a:round/>
                  </a:ln>
                  <a:effectLst/>
                </c:spPr>
                <c:marker>
                  <c:symbol val="none"/>
                </c:marker>
                <c:xVal>
                  <c:numRef>
                    <c:extLst xmlns:c15="http://schemas.microsoft.com/office/drawing/2012/chart">
                      <c:ext xmlns:c15="http://schemas.microsoft.com/office/drawing/2012/chart" uri="{02D57815-91ED-43cb-92C2-25804820EDAC}">
                        <c15:formulaRef>
                          <c15:sqref>Calculations!$B$184:$B$544</c15:sqref>
                        </c15:formulaRef>
                      </c:ext>
                    </c:extLst>
                    <c:numCache>
                      <c:formatCode>General</c:formatCode>
                      <c:ptCount val="361"/>
                      <c:pt idx="0">
                        <c:v>-180</c:v>
                      </c:pt>
                      <c:pt idx="1">
                        <c:v>-179</c:v>
                      </c:pt>
                      <c:pt idx="2">
                        <c:v>-178</c:v>
                      </c:pt>
                      <c:pt idx="3">
                        <c:v>-177</c:v>
                      </c:pt>
                      <c:pt idx="4">
                        <c:v>-176</c:v>
                      </c:pt>
                      <c:pt idx="5">
                        <c:v>-175</c:v>
                      </c:pt>
                      <c:pt idx="6">
                        <c:v>-174</c:v>
                      </c:pt>
                      <c:pt idx="7">
                        <c:v>-173</c:v>
                      </c:pt>
                      <c:pt idx="8">
                        <c:v>-172</c:v>
                      </c:pt>
                      <c:pt idx="9">
                        <c:v>-171</c:v>
                      </c:pt>
                      <c:pt idx="10">
                        <c:v>-170</c:v>
                      </c:pt>
                      <c:pt idx="11">
                        <c:v>-169</c:v>
                      </c:pt>
                      <c:pt idx="12">
                        <c:v>-168</c:v>
                      </c:pt>
                      <c:pt idx="13">
                        <c:v>-167</c:v>
                      </c:pt>
                      <c:pt idx="14">
                        <c:v>-166</c:v>
                      </c:pt>
                      <c:pt idx="15">
                        <c:v>-165</c:v>
                      </c:pt>
                      <c:pt idx="16">
                        <c:v>-164</c:v>
                      </c:pt>
                      <c:pt idx="17">
                        <c:v>-163</c:v>
                      </c:pt>
                      <c:pt idx="18">
                        <c:v>-162</c:v>
                      </c:pt>
                      <c:pt idx="19">
                        <c:v>-161</c:v>
                      </c:pt>
                      <c:pt idx="20">
                        <c:v>-160</c:v>
                      </c:pt>
                      <c:pt idx="21">
                        <c:v>-159</c:v>
                      </c:pt>
                      <c:pt idx="22">
                        <c:v>-158</c:v>
                      </c:pt>
                      <c:pt idx="23">
                        <c:v>-157</c:v>
                      </c:pt>
                      <c:pt idx="24">
                        <c:v>-156</c:v>
                      </c:pt>
                      <c:pt idx="25">
                        <c:v>-155</c:v>
                      </c:pt>
                      <c:pt idx="26">
                        <c:v>-154</c:v>
                      </c:pt>
                      <c:pt idx="27">
                        <c:v>-153</c:v>
                      </c:pt>
                      <c:pt idx="28">
                        <c:v>-152</c:v>
                      </c:pt>
                      <c:pt idx="29">
                        <c:v>-151</c:v>
                      </c:pt>
                      <c:pt idx="30">
                        <c:v>-150</c:v>
                      </c:pt>
                      <c:pt idx="31">
                        <c:v>-149</c:v>
                      </c:pt>
                      <c:pt idx="32">
                        <c:v>-148</c:v>
                      </c:pt>
                      <c:pt idx="33">
                        <c:v>-147</c:v>
                      </c:pt>
                      <c:pt idx="34">
                        <c:v>-146</c:v>
                      </c:pt>
                      <c:pt idx="35">
                        <c:v>-145</c:v>
                      </c:pt>
                      <c:pt idx="36">
                        <c:v>-144</c:v>
                      </c:pt>
                      <c:pt idx="37">
                        <c:v>-143</c:v>
                      </c:pt>
                      <c:pt idx="38">
                        <c:v>-142</c:v>
                      </c:pt>
                      <c:pt idx="39">
                        <c:v>-141</c:v>
                      </c:pt>
                      <c:pt idx="40">
                        <c:v>-140</c:v>
                      </c:pt>
                      <c:pt idx="41">
                        <c:v>-139</c:v>
                      </c:pt>
                      <c:pt idx="42">
                        <c:v>-138</c:v>
                      </c:pt>
                      <c:pt idx="43">
                        <c:v>-137</c:v>
                      </c:pt>
                      <c:pt idx="44">
                        <c:v>-136</c:v>
                      </c:pt>
                      <c:pt idx="45">
                        <c:v>-135</c:v>
                      </c:pt>
                      <c:pt idx="46">
                        <c:v>-134</c:v>
                      </c:pt>
                      <c:pt idx="47">
                        <c:v>-133</c:v>
                      </c:pt>
                      <c:pt idx="48">
                        <c:v>-132</c:v>
                      </c:pt>
                      <c:pt idx="49">
                        <c:v>-131</c:v>
                      </c:pt>
                      <c:pt idx="50">
                        <c:v>-130</c:v>
                      </c:pt>
                      <c:pt idx="51">
                        <c:v>-129</c:v>
                      </c:pt>
                      <c:pt idx="52">
                        <c:v>-128</c:v>
                      </c:pt>
                      <c:pt idx="53">
                        <c:v>-127</c:v>
                      </c:pt>
                      <c:pt idx="54">
                        <c:v>-126</c:v>
                      </c:pt>
                      <c:pt idx="55">
                        <c:v>-125</c:v>
                      </c:pt>
                      <c:pt idx="56">
                        <c:v>-124</c:v>
                      </c:pt>
                      <c:pt idx="57">
                        <c:v>-123</c:v>
                      </c:pt>
                      <c:pt idx="58">
                        <c:v>-122</c:v>
                      </c:pt>
                      <c:pt idx="59">
                        <c:v>-121</c:v>
                      </c:pt>
                      <c:pt idx="60">
                        <c:v>-120</c:v>
                      </c:pt>
                      <c:pt idx="61">
                        <c:v>-119</c:v>
                      </c:pt>
                      <c:pt idx="62">
                        <c:v>-118</c:v>
                      </c:pt>
                      <c:pt idx="63">
                        <c:v>-117</c:v>
                      </c:pt>
                      <c:pt idx="64">
                        <c:v>-116</c:v>
                      </c:pt>
                      <c:pt idx="65">
                        <c:v>-115</c:v>
                      </c:pt>
                      <c:pt idx="66">
                        <c:v>-114</c:v>
                      </c:pt>
                      <c:pt idx="67">
                        <c:v>-113</c:v>
                      </c:pt>
                      <c:pt idx="68">
                        <c:v>-112</c:v>
                      </c:pt>
                      <c:pt idx="69">
                        <c:v>-111</c:v>
                      </c:pt>
                      <c:pt idx="70">
                        <c:v>-110</c:v>
                      </c:pt>
                      <c:pt idx="71">
                        <c:v>-109</c:v>
                      </c:pt>
                      <c:pt idx="72">
                        <c:v>-108</c:v>
                      </c:pt>
                      <c:pt idx="73">
                        <c:v>-107</c:v>
                      </c:pt>
                      <c:pt idx="74">
                        <c:v>-106</c:v>
                      </c:pt>
                      <c:pt idx="75">
                        <c:v>-105</c:v>
                      </c:pt>
                      <c:pt idx="76">
                        <c:v>-104</c:v>
                      </c:pt>
                      <c:pt idx="77">
                        <c:v>-103</c:v>
                      </c:pt>
                      <c:pt idx="78">
                        <c:v>-102</c:v>
                      </c:pt>
                      <c:pt idx="79">
                        <c:v>-101</c:v>
                      </c:pt>
                      <c:pt idx="80">
                        <c:v>-100</c:v>
                      </c:pt>
                      <c:pt idx="81">
                        <c:v>-99</c:v>
                      </c:pt>
                      <c:pt idx="82">
                        <c:v>-98</c:v>
                      </c:pt>
                      <c:pt idx="83">
                        <c:v>-97</c:v>
                      </c:pt>
                      <c:pt idx="84">
                        <c:v>-96</c:v>
                      </c:pt>
                      <c:pt idx="85">
                        <c:v>-95</c:v>
                      </c:pt>
                      <c:pt idx="86">
                        <c:v>-94</c:v>
                      </c:pt>
                      <c:pt idx="87">
                        <c:v>-93</c:v>
                      </c:pt>
                      <c:pt idx="88">
                        <c:v>-92</c:v>
                      </c:pt>
                      <c:pt idx="89">
                        <c:v>-91</c:v>
                      </c:pt>
                      <c:pt idx="90">
                        <c:v>-90</c:v>
                      </c:pt>
                      <c:pt idx="91">
                        <c:v>-89</c:v>
                      </c:pt>
                      <c:pt idx="92">
                        <c:v>-88</c:v>
                      </c:pt>
                      <c:pt idx="93">
                        <c:v>-87</c:v>
                      </c:pt>
                      <c:pt idx="94">
                        <c:v>-86</c:v>
                      </c:pt>
                      <c:pt idx="95">
                        <c:v>-85</c:v>
                      </c:pt>
                      <c:pt idx="96">
                        <c:v>-84</c:v>
                      </c:pt>
                      <c:pt idx="97">
                        <c:v>-83</c:v>
                      </c:pt>
                      <c:pt idx="98">
                        <c:v>-82</c:v>
                      </c:pt>
                      <c:pt idx="99">
                        <c:v>-81</c:v>
                      </c:pt>
                      <c:pt idx="100">
                        <c:v>-80</c:v>
                      </c:pt>
                      <c:pt idx="101">
                        <c:v>-79</c:v>
                      </c:pt>
                      <c:pt idx="102">
                        <c:v>-78</c:v>
                      </c:pt>
                      <c:pt idx="103">
                        <c:v>-77</c:v>
                      </c:pt>
                      <c:pt idx="104">
                        <c:v>-76</c:v>
                      </c:pt>
                      <c:pt idx="105">
                        <c:v>-75</c:v>
                      </c:pt>
                      <c:pt idx="106">
                        <c:v>-74</c:v>
                      </c:pt>
                      <c:pt idx="107">
                        <c:v>-73</c:v>
                      </c:pt>
                      <c:pt idx="108">
                        <c:v>-72</c:v>
                      </c:pt>
                      <c:pt idx="109">
                        <c:v>-71</c:v>
                      </c:pt>
                      <c:pt idx="110">
                        <c:v>-70</c:v>
                      </c:pt>
                      <c:pt idx="111">
                        <c:v>-69</c:v>
                      </c:pt>
                      <c:pt idx="112">
                        <c:v>-68</c:v>
                      </c:pt>
                      <c:pt idx="113">
                        <c:v>-67</c:v>
                      </c:pt>
                      <c:pt idx="114">
                        <c:v>-66</c:v>
                      </c:pt>
                      <c:pt idx="115">
                        <c:v>-65</c:v>
                      </c:pt>
                      <c:pt idx="116">
                        <c:v>-64</c:v>
                      </c:pt>
                      <c:pt idx="117">
                        <c:v>-63</c:v>
                      </c:pt>
                      <c:pt idx="118">
                        <c:v>-62</c:v>
                      </c:pt>
                      <c:pt idx="119">
                        <c:v>-61</c:v>
                      </c:pt>
                      <c:pt idx="120">
                        <c:v>-60</c:v>
                      </c:pt>
                      <c:pt idx="121">
                        <c:v>-59</c:v>
                      </c:pt>
                      <c:pt idx="122">
                        <c:v>-58</c:v>
                      </c:pt>
                      <c:pt idx="123">
                        <c:v>-57</c:v>
                      </c:pt>
                      <c:pt idx="124">
                        <c:v>-56</c:v>
                      </c:pt>
                      <c:pt idx="125">
                        <c:v>-55</c:v>
                      </c:pt>
                      <c:pt idx="126">
                        <c:v>-54</c:v>
                      </c:pt>
                      <c:pt idx="127">
                        <c:v>-53</c:v>
                      </c:pt>
                      <c:pt idx="128">
                        <c:v>-52</c:v>
                      </c:pt>
                      <c:pt idx="129">
                        <c:v>-51</c:v>
                      </c:pt>
                      <c:pt idx="130">
                        <c:v>-50</c:v>
                      </c:pt>
                      <c:pt idx="131">
                        <c:v>-49</c:v>
                      </c:pt>
                      <c:pt idx="132">
                        <c:v>-48</c:v>
                      </c:pt>
                      <c:pt idx="133">
                        <c:v>-47</c:v>
                      </c:pt>
                      <c:pt idx="134">
                        <c:v>-46</c:v>
                      </c:pt>
                      <c:pt idx="135">
                        <c:v>-45</c:v>
                      </c:pt>
                      <c:pt idx="136">
                        <c:v>-44</c:v>
                      </c:pt>
                      <c:pt idx="137">
                        <c:v>-43</c:v>
                      </c:pt>
                      <c:pt idx="138">
                        <c:v>-42</c:v>
                      </c:pt>
                      <c:pt idx="139">
                        <c:v>-41</c:v>
                      </c:pt>
                      <c:pt idx="140">
                        <c:v>-40</c:v>
                      </c:pt>
                      <c:pt idx="141">
                        <c:v>-39</c:v>
                      </c:pt>
                      <c:pt idx="142">
                        <c:v>-38</c:v>
                      </c:pt>
                      <c:pt idx="143">
                        <c:v>-37</c:v>
                      </c:pt>
                      <c:pt idx="144">
                        <c:v>-36</c:v>
                      </c:pt>
                      <c:pt idx="145">
                        <c:v>-35</c:v>
                      </c:pt>
                      <c:pt idx="146">
                        <c:v>-34</c:v>
                      </c:pt>
                      <c:pt idx="147">
                        <c:v>-33</c:v>
                      </c:pt>
                      <c:pt idx="148">
                        <c:v>-32</c:v>
                      </c:pt>
                      <c:pt idx="149">
                        <c:v>-31</c:v>
                      </c:pt>
                      <c:pt idx="150">
                        <c:v>-30</c:v>
                      </c:pt>
                      <c:pt idx="151">
                        <c:v>-29</c:v>
                      </c:pt>
                      <c:pt idx="152">
                        <c:v>-28</c:v>
                      </c:pt>
                      <c:pt idx="153">
                        <c:v>-27</c:v>
                      </c:pt>
                      <c:pt idx="154">
                        <c:v>-26</c:v>
                      </c:pt>
                      <c:pt idx="155">
                        <c:v>-25</c:v>
                      </c:pt>
                      <c:pt idx="156">
                        <c:v>-24</c:v>
                      </c:pt>
                      <c:pt idx="157">
                        <c:v>-23</c:v>
                      </c:pt>
                      <c:pt idx="158">
                        <c:v>-22</c:v>
                      </c:pt>
                      <c:pt idx="159">
                        <c:v>-21</c:v>
                      </c:pt>
                      <c:pt idx="160">
                        <c:v>-20</c:v>
                      </c:pt>
                      <c:pt idx="161">
                        <c:v>-19</c:v>
                      </c:pt>
                      <c:pt idx="162">
                        <c:v>-18</c:v>
                      </c:pt>
                      <c:pt idx="163">
                        <c:v>-17</c:v>
                      </c:pt>
                      <c:pt idx="164">
                        <c:v>-16</c:v>
                      </c:pt>
                      <c:pt idx="165">
                        <c:v>-15</c:v>
                      </c:pt>
                      <c:pt idx="166">
                        <c:v>-14</c:v>
                      </c:pt>
                      <c:pt idx="167">
                        <c:v>-13</c:v>
                      </c:pt>
                      <c:pt idx="168">
                        <c:v>-12</c:v>
                      </c:pt>
                      <c:pt idx="169">
                        <c:v>-11</c:v>
                      </c:pt>
                      <c:pt idx="170">
                        <c:v>-10</c:v>
                      </c:pt>
                      <c:pt idx="171">
                        <c:v>-9</c:v>
                      </c:pt>
                      <c:pt idx="172">
                        <c:v>-8</c:v>
                      </c:pt>
                      <c:pt idx="173">
                        <c:v>-7</c:v>
                      </c:pt>
                      <c:pt idx="174">
                        <c:v>-6</c:v>
                      </c:pt>
                      <c:pt idx="175">
                        <c:v>-5</c:v>
                      </c:pt>
                      <c:pt idx="176">
                        <c:v>-4</c:v>
                      </c:pt>
                      <c:pt idx="177">
                        <c:v>-3</c:v>
                      </c:pt>
                      <c:pt idx="178">
                        <c:v>-2</c:v>
                      </c:pt>
                      <c:pt idx="179">
                        <c:v>-1</c:v>
                      </c:pt>
                      <c:pt idx="180">
                        <c:v>0</c:v>
                      </c:pt>
                      <c:pt idx="181">
                        <c:v>1</c:v>
                      </c:pt>
                      <c:pt idx="182">
                        <c:v>2</c:v>
                      </c:pt>
                      <c:pt idx="183">
                        <c:v>3</c:v>
                      </c:pt>
                      <c:pt idx="184">
                        <c:v>4</c:v>
                      </c:pt>
                      <c:pt idx="185">
                        <c:v>5</c:v>
                      </c:pt>
                      <c:pt idx="186">
                        <c:v>6</c:v>
                      </c:pt>
                      <c:pt idx="187">
                        <c:v>7</c:v>
                      </c:pt>
                      <c:pt idx="188">
                        <c:v>8</c:v>
                      </c:pt>
                      <c:pt idx="189">
                        <c:v>9</c:v>
                      </c:pt>
                      <c:pt idx="190">
                        <c:v>10</c:v>
                      </c:pt>
                      <c:pt idx="191">
                        <c:v>11</c:v>
                      </c:pt>
                      <c:pt idx="192">
                        <c:v>12</c:v>
                      </c:pt>
                      <c:pt idx="193">
                        <c:v>13</c:v>
                      </c:pt>
                      <c:pt idx="194">
                        <c:v>14</c:v>
                      </c:pt>
                      <c:pt idx="195">
                        <c:v>15</c:v>
                      </c:pt>
                      <c:pt idx="196">
                        <c:v>16</c:v>
                      </c:pt>
                      <c:pt idx="197">
                        <c:v>17</c:v>
                      </c:pt>
                      <c:pt idx="198">
                        <c:v>18</c:v>
                      </c:pt>
                      <c:pt idx="199">
                        <c:v>19</c:v>
                      </c:pt>
                      <c:pt idx="200">
                        <c:v>20</c:v>
                      </c:pt>
                      <c:pt idx="201">
                        <c:v>21</c:v>
                      </c:pt>
                      <c:pt idx="202">
                        <c:v>22</c:v>
                      </c:pt>
                      <c:pt idx="203">
                        <c:v>23</c:v>
                      </c:pt>
                      <c:pt idx="204">
                        <c:v>24</c:v>
                      </c:pt>
                      <c:pt idx="205">
                        <c:v>25</c:v>
                      </c:pt>
                      <c:pt idx="206">
                        <c:v>26</c:v>
                      </c:pt>
                      <c:pt idx="207">
                        <c:v>27</c:v>
                      </c:pt>
                      <c:pt idx="208">
                        <c:v>28</c:v>
                      </c:pt>
                      <c:pt idx="209">
                        <c:v>29</c:v>
                      </c:pt>
                      <c:pt idx="210">
                        <c:v>30</c:v>
                      </c:pt>
                      <c:pt idx="211">
                        <c:v>31</c:v>
                      </c:pt>
                      <c:pt idx="212">
                        <c:v>32</c:v>
                      </c:pt>
                      <c:pt idx="213">
                        <c:v>33</c:v>
                      </c:pt>
                      <c:pt idx="214">
                        <c:v>34</c:v>
                      </c:pt>
                      <c:pt idx="215">
                        <c:v>35</c:v>
                      </c:pt>
                      <c:pt idx="216">
                        <c:v>36</c:v>
                      </c:pt>
                      <c:pt idx="217">
                        <c:v>37</c:v>
                      </c:pt>
                      <c:pt idx="218">
                        <c:v>38</c:v>
                      </c:pt>
                      <c:pt idx="219">
                        <c:v>39</c:v>
                      </c:pt>
                      <c:pt idx="220">
                        <c:v>40</c:v>
                      </c:pt>
                      <c:pt idx="221">
                        <c:v>41</c:v>
                      </c:pt>
                      <c:pt idx="222">
                        <c:v>42</c:v>
                      </c:pt>
                      <c:pt idx="223">
                        <c:v>43</c:v>
                      </c:pt>
                      <c:pt idx="224">
                        <c:v>44</c:v>
                      </c:pt>
                      <c:pt idx="225">
                        <c:v>45</c:v>
                      </c:pt>
                      <c:pt idx="226">
                        <c:v>46</c:v>
                      </c:pt>
                      <c:pt idx="227">
                        <c:v>47</c:v>
                      </c:pt>
                      <c:pt idx="228">
                        <c:v>48</c:v>
                      </c:pt>
                      <c:pt idx="229">
                        <c:v>49</c:v>
                      </c:pt>
                      <c:pt idx="230">
                        <c:v>50</c:v>
                      </c:pt>
                      <c:pt idx="231">
                        <c:v>51</c:v>
                      </c:pt>
                      <c:pt idx="232">
                        <c:v>52</c:v>
                      </c:pt>
                      <c:pt idx="233">
                        <c:v>53</c:v>
                      </c:pt>
                      <c:pt idx="234">
                        <c:v>54</c:v>
                      </c:pt>
                      <c:pt idx="235">
                        <c:v>55</c:v>
                      </c:pt>
                      <c:pt idx="236">
                        <c:v>56</c:v>
                      </c:pt>
                      <c:pt idx="237">
                        <c:v>57</c:v>
                      </c:pt>
                      <c:pt idx="238">
                        <c:v>58</c:v>
                      </c:pt>
                      <c:pt idx="239">
                        <c:v>59</c:v>
                      </c:pt>
                      <c:pt idx="240">
                        <c:v>60</c:v>
                      </c:pt>
                      <c:pt idx="241">
                        <c:v>61</c:v>
                      </c:pt>
                      <c:pt idx="242">
                        <c:v>62</c:v>
                      </c:pt>
                      <c:pt idx="243">
                        <c:v>63</c:v>
                      </c:pt>
                      <c:pt idx="244">
                        <c:v>64</c:v>
                      </c:pt>
                      <c:pt idx="245">
                        <c:v>65</c:v>
                      </c:pt>
                      <c:pt idx="246">
                        <c:v>66</c:v>
                      </c:pt>
                      <c:pt idx="247">
                        <c:v>67</c:v>
                      </c:pt>
                      <c:pt idx="248">
                        <c:v>68</c:v>
                      </c:pt>
                      <c:pt idx="249">
                        <c:v>69</c:v>
                      </c:pt>
                      <c:pt idx="250">
                        <c:v>70</c:v>
                      </c:pt>
                      <c:pt idx="251">
                        <c:v>71</c:v>
                      </c:pt>
                      <c:pt idx="252">
                        <c:v>72</c:v>
                      </c:pt>
                      <c:pt idx="253">
                        <c:v>73</c:v>
                      </c:pt>
                      <c:pt idx="254">
                        <c:v>74</c:v>
                      </c:pt>
                      <c:pt idx="255">
                        <c:v>75</c:v>
                      </c:pt>
                      <c:pt idx="256">
                        <c:v>76</c:v>
                      </c:pt>
                      <c:pt idx="257">
                        <c:v>77</c:v>
                      </c:pt>
                      <c:pt idx="258">
                        <c:v>78</c:v>
                      </c:pt>
                      <c:pt idx="259">
                        <c:v>79</c:v>
                      </c:pt>
                      <c:pt idx="260">
                        <c:v>80</c:v>
                      </c:pt>
                      <c:pt idx="261">
                        <c:v>81</c:v>
                      </c:pt>
                      <c:pt idx="262">
                        <c:v>82</c:v>
                      </c:pt>
                      <c:pt idx="263">
                        <c:v>83</c:v>
                      </c:pt>
                      <c:pt idx="264">
                        <c:v>84</c:v>
                      </c:pt>
                      <c:pt idx="265">
                        <c:v>85</c:v>
                      </c:pt>
                      <c:pt idx="266">
                        <c:v>86</c:v>
                      </c:pt>
                      <c:pt idx="267">
                        <c:v>87</c:v>
                      </c:pt>
                      <c:pt idx="268">
                        <c:v>88</c:v>
                      </c:pt>
                      <c:pt idx="269">
                        <c:v>89</c:v>
                      </c:pt>
                      <c:pt idx="270">
                        <c:v>90</c:v>
                      </c:pt>
                      <c:pt idx="271">
                        <c:v>91</c:v>
                      </c:pt>
                      <c:pt idx="272">
                        <c:v>92</c:v>
                      </c:pt>
                      <c:pt idx="273">
                        <c:v>93</c:v>
                      </c:pt>
                      <c:pt idx="274">
                        <c:v>94</c:v>
                      </c:pt>
                      <c:pt idx="275">
                        <c:v>95</c:v>
                      </c:pt>
                      <c:pt idx="276">
                        <c:v>96</c:v>
                      </c:pt>
                      <c:pt idx="277">
                        <c:v>97</c:v>
                      </c:pt>
                      <c:pt idx="278">
                        <c:v>98</c:v>
                      </c:pt>
                      <c:pt idx="279">
                        <c:v>99</c:v>
                      </c:pt>
                      <c:pt idx="280">
                        <c:v>100</c:v>
                      </c:pt>
                      <c:pt idx="281">
                        <c:v>101</c:v>
                      </c:pt>
                      <c:pt idx="282">
                        <c:v>102</c:v>
                      </c:pt>
                      <c:pt idx="283">
                        <c:v>103</c:v>
                      </c:pt>
                      <c:pt idx="284">
                        <c:v>104</c:v>
                      </c:pt>
                      <c:pt idx="285">
                        <c:v>105</c:v>
                      </c:pt>
                      <c:pt idx="286">
                        <c:v>106</c:v>
                      </c:pt>
                      <c:pt idx="287">
                        <c:v>107</c:v>
                      </c:pt>
                      <c:pt idx="288">
                        <c:v>108</c:v>
                      </c:pt>
                      <c:pt idx="289">
                        <c:v>109</c:v>
                      </c:pt>
                      <c:pt idx="290">
                        <c:v>110</c:v>
                      </c:pt>
                      <c:pt idx="291">
                        <c:v>111</c:v>
                      </c:pt>
                      <c:pt idx="292">
                        <c:v>112</c:v>
                      </c:pt>
                      <c:pt idx="293">
                        <c:v>113</c:v>
                      </c:pt>
                      <c:pt idx="294">
                        <c:v>114</c:v>
                      </c:pt>
                      <c:pt idx="295">
                        <c:v>115</c:v>
                      </c:pt>
                      <c:pt idx="296">
                        <c:v>116</c:v>
                      </c:pt>
                      <c:pt idx="297">
                        <c:v>117</c:v>
                      </c:pt>
                      <c:pt idx="298">
                        <c:v>118</c:v>
                      </c:pt>
                      <c:pt idx="299">
                        <c:v>119</c:v>
                      </c:pt>
                      <c:pt idx="300">
                        <c:v>120</c:v>
                      </c:pt>
                      <c:pt idx="301">
                        <c:v>121</c:v>
                      </c:pt>
                      <c:pt idx="302">
                        <c:v>122</c:v>
                      </c:pt>
                      <c:pt idx="303">
                        <c:v>123</c:v>
                      </c:pt>
                      <c:pt idx="304">
                        <c:v>124</c:v>
                      </c:pt>
                      <c:pt idx="305">
                        <c:v>125</c:v>
                      </c:pt>
                      <c:pt idx="306">
                        <c:v>126</c:v>
                      </c:pt>
                      <c:pt idx="307">
                        <c:v>127</c:v>
                      </c:pt>
                      <c:pt idx="308">
                        <c:v>128</c:v>
                      </c:pt>
                      <c:pt idx="309">
                        <c:v>129</c:v>
                      </c:pt>
                      <c:pt idx="310">
                        <c:v>130</c:v>
                      </c:pt>
                      <c:pt idx="311">
                        <c:v>131</c:v>
                      </c:pt>
                      <c:pt idx="312">
                        <c:v>132</c:v>
                      </c:pt>
                      <c:pt idx="313">
                        <c:v>133</c:v>
                      </c:pt>
                      <c:pt idx="314">
                        <c:v>134</c:v>
                      </c:pt>
                      <c:pt idx="315">
                        <c:v>135</c:v>
                      </c:pt>
                      <c:pt idx="316">
                        <c:v>136</c:v>
                      </c:pt>
                      <c:pt idx="317">
                        <c:v>137</c:v>
                      </c:pt>
                      <c:pt idx="318">
                        <c:v>138</c:v>
                      </c:pt>
                      <c:pt idx="319">
                        <c:v>139</c:v>
                      </c:pt>
                      <c:pt idx="320">
                        <c:v>140</c:v>
                      </c:pt>
                      <c:pt idx="321">
                        <c:v>141</c:v>
                      </c:pt>
                      <c:pt idx="322">
                        <c:v>142</c:v>
                      </c:pt>
                      <c:pt idx="323">
                        <c:v>143</c:v>
                      </c:pt>
                      <c:pt idx="324">
                        <c:v>144</c:v>
                      </c:pt>
                      <c:pt idx="325">
                        <c:v>145</c:v>
                      </c:pt>
                      <c:pt idx="326">
                        <c:v>146</c:v>
                      </c:pt>
                      <c:pt idx="327">
                        <c:v>147</c:v>
                      </c:pt>
                      <c:pt idx="328">
                        <c:v>148</c:v>
                      </c:pt>
                      <c:pt idx="329">
                        <c:v>149</c:v>
                      </c:pt>
                      <c:pt idx="330">
                        <c:v>150</c:v>
                      </c:pt>
                      <c:pt idx="331">
                        <c:v>151</c:v>
                      </c:pt>
                      <c:pt idx="332">
                        <c:v>152</c:v>
                      </c:pt>
                      <c:pt idx="333">
                        <c:v>153</c:v>
                      </c:pt>
                      <c:pt idx="334">
                        <c:v>154</c:v>
                      </c:pt>
                      <c:pt idx="335">
                        <c:v>155</c:v>
                      </c:pt>
                      <c:pt idx="336">
                        <c:v>156</c:v>
                      </c:pt>
                      <c:pt idx="337">
                        <c:v>157</c:v>
                      </c:pt>
                      <c:pt idx="338">
                        <c:v>158</c:v>
                      </c:pt>
                      <c:pt idx="339">
                        <c:v>159</c:v>
                      </c:pt>
                      <c:pt idx="340">
                        <c:v>160</c:v>
                      </c:pt>
                      <c:pt idx="341">
                        <c:v>161</c:v>
                      </c:pt>
                      <c:pt idx="342">
                        <c:v>162</c:v>
                      </c:pt>
                      <c:pt idx="343">
                        <c:v>163</c:v>
                      </c:pt>
                      <c:pt idx="344">
                        <c:v>164</c:v>
                      </c:pt>
                      <c:pt idx="345">
                        <c:v>165</c:v>
                      </c:pt>
                      <c:pt idx="346">
                        <c:v>166</c:v>
                      </c:pt>
                      <c:pt idx="347">
                        <c:v>167</c:v>
                      </c:pt>
                      <c:pt idx="348">
                        <c:v>168</c:v>
                      </c:pt>
                      <c:pt idx="349">
                        <c:v>169</c:v>
                      </c:pt>
                      <c:pt idx="350">
                        <c:v>170</c:v>
                      </c:pt>
                      <c:pt idx="351">
                        <c:v>171</c:v>
                      </c:pt>
                      <c:pt idx="352">
                        <c:v>172</c:v>
                      </c:pt>
                      <c:pt idx="353">
                        <c:v>173</c:v>
                      </c:pt>
                      <c:pt idx="354">
                        <c:v>174</c:v>
                      </c:pt>
                      <c:pt idx="355">
                        <c:v>175</c:v>
                      </c:pt>
                      <c:pt idx="356">
                        <c:v>176</c:v>
                      </c:pt>
                      <c:pt idx="357">
                        <c:v>177</c:v>
                      </c:pt>
                      <c:pt idx="358">
                        <c:v>178</c:v>
                      </c:pt>
                      <c:pt idx="359">
                        <c:v>179</c:v>
                      </c:pt>
                      <c:pt idx="360">
                        <c:v>180</c:v>
                      </c:pt>
                    </c:numCache>
                  </c:numRef>
                </c:xVal>
                <c:yVal>
                  <c:numRef>
                    <c:extLst xmlns:c15="http://schemas.microsoft.com/office/drawing/2012/chart">
                      <c:ext xmlns:c15="http://schemas.microsoft.com/office/drawing/2012/chart" uri="{02D57815-91ED-43cb-92C2-25804820EDAC}">
                        <c15:formulaRef>
                          <c15:sqref>Calculations!$CK$184:$CK$544</c15:sqref>
                        </c15:formulaRef>
                      </c:ext>
                    </c:extLst>
                    <c:numCache>
                      <c:formatCode>0.000</c:formatCode>
                      <c:ptCount val="361"/>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2.376523809515117E-3</c:v>
                      </c:pt>
                      <c:pt idx="177">
                        <c:v>5.1912705085926814E-3</c:v>
                      </c:pt>
                      <c:pt idx="178">
                        <c:v>9.307197074683778E-3</c:v>
                      </c:pt>
                      <c:pt idx="179">
                        <c:v>1.1925181778613712E-2</c:v>
                      </c:pt>
                      <c:pt idx="180">
                        <c:v>1.790267273868389E-2</c:v>
                      </c:pt>
                      <c:pt idx="181">
                        <c:v>2.6685307839693365E-2</c:v>
                      </c:pt>
                      <c:pt idx="182">
                        <c:v>3.7475648250673198E-2</c:v>
                      </c:pt>
                      <c:pt idx="183">
                        <c:v>4.9841822177046073E-2</c:v>
                      </c:pt>
                      <c:pt idx="184">
                        <c:v>6.4513709360797464E-2</c:v>
                      </c:pt>
                      <c:pt idx="185">
                        <c:v>8.4177611598371199E-2</c:v>
                      </c:pt>
                      <c:pt idx="186">
                        <c:v>0.10778724908213616</c:v>
                      </c:pt>
                      <c:pt idx="187">
                        <c:v>0.13340088964771449</c:v>
                      </c:pt>
                      <c:pt idx="188">
                        <c:v>0.16308092281981329</c:v>
                      </c:pt>
                      <c:pt idx="189">
                        <c:v>0.19666555261091861</c:v>
                      </c:pt>
                      <c:pt idx="190">
                        <c:v>0.23474968002706917</c:v>
                      </c:pt>
                      <c:pt idx="191">
                        <c:v>0.27465746992641493</c:v>
                      </c:pt>
                      <c:pt idx="192">
                        <c:v>0.31664146596741111</c:v>
                      </c:pt>
                      <c:pt idx="193">
                        <c:v>0.36091870061433456</c:v>
                      </c:pt>
                      <c:pt idx="194">
                        <c:v>0.40553011650440435</c:v>
                      </c:pt>
                      <c:pt idx="195">
                        <c:v>0.45005571746968337</c:v>
                      </c:pt>
                      <c:pt idx="196">
                        <c:v>0.49372900912854184</c:v>
                      </c:pt>
                      <c:pt idx="197">
                        <c:v>0.53552211264097671</c:v>
                      </c:pt>
                      <c:pt idx="198">
                        <c:v>0.57610831210133828</c:v>
                      </c:pt>
                      <c:pt idx="199">
                        <c:v>0.61473411239712306</c:v>
                      </c:pt>
                      <c:pt idx="200">
                        <c:v>0.65076416074116372</c:v>
                      </c:pt>
                      <c:pt idx="201">
                        <c:v>0.68426828632444869</c:v>
                      </c:pt>
                      <c:pt idx="202">
                        <c:v>0.71556670745489848</c:v>
                      </c:pt>
                      <c:pt idx="203">
                        <c:v>0.74411251079734764</c:v>
                      </c:pt>
                      <c:pt idx="204">
                        <c:v>0.77052581668022624</c:v>
                      </c:pt>
                      <c:pt idx="205">
                        <c:v>0.79354027143853101</c:v>
                      </c:pt>
                      <c:pt idx="206">
                        <c:v>0.81381110441837978</c:v>
                      </c:pt>
                      <c:pt idx="207">
                        <c:v>0.83181345215683167</c:v>
                      </c:pt>
                      <c:pt idx="208">
                        <c:v>0.84765672947374859</c:v>
                      </c:pt>
                      <c:pt idx="209">
                        <c:v>0.86067171629023309</c:v>
                      </c:pt>
                      <c:pt idx="210">
                        <c:v>0.87161898552047723</c:v>
                      </c:pt>
                      <c:pt idx="211">
                        <c:v>0.88135827888859097</c:v>
                      </c:pt>
                      <c:pt idx="212">
                        <c:v>0.89055596546680549</c:v>
                      </c:pt>
                      <c:pt idx="213">
                        <c:v>0.898754183224166</c:v>
                      </c:pt>
                      <c:pt idx="214">
                        <c:v>0.90583254913086142</c:v>
                      </c:pt>
                      <c:pt idx="215">
                        <c:v>0.91140607318487821</c:v>
                      </c:pt>
                      <c:pt idx="216">
                        <c:v>0.91687915003530518</c:v>
                      </c:pt>
                      <c:pt idx="217">
                        <c:v>0.92294826977273381</c:v>
                      </c:pt>
                      <c:pt idx="218">
                        <c:v>0.92821136676710803</c:v>
                      </c:pt>
                      <c:pt idx="219">
                        <c:v>0.93313420845254702</c:v>
                      </c:pt>
                      <c:pt idx="220">
                        <c:v>0.93685231240807509</c:v>
                      </c:pt>
                      <c:pt idx="221">
                        <c:v>0.9404987031787021</c:v>
                      </c:pt>
                      <c:pt idx="222">
                        <c:v>0.94453557841367286</c:v>
                      </c:pt>
                      <c:pt idx="223">
                        <c:v>0.94823874219618176</c:v>
                      </c:pt>
                      <c:pt idx="224">
                        <c:v>0.95226246019526706</c:v>
                      </c:pt>
                      <c:pt idx="225">
                        <c:v>0.95588259276781862</c:v>
                      </c:pt>
                      <c:pt idx="226">
                        <c:v>0.9596913041312779</c:v>
                      </c:pt>
                      <c:pt idx="227">
                        <c:v>0.96343122070072296</c:v>
                      </c:pt>
                      <c:pt idx="228">
                        <c:v>0.96716410630683514</c:v>
                      </c:pt>
                      <c:pt idx="229">
                        <c:v>0.97039103141519201</c:v>
                      </c:pt>
                      <c:pt idx="230">
                        <c:v>0.97334459609898749</c:v>
                      </c:pt>
                      <c:pt idx="231">
                        <c:v>0.975774326164629</c:v>
                      </c:pt>
                      <c:pt idx="232">
                        <c:v>0.97792789042789696</c:v>
                      </c:pt>
                      <c:pt idx="233">
                        <c:v>0.98020414920000687</c:v>
                      </c:pt>
                      <c:pt idx="234">
                        <c:v>0.98183286103293754</c:v>
                      </c:pt>
                      <c:pt idx="235">
                        <c:v>0.98361285825830347</c:v>
                      </c:pt>
                      <c:pt idx="236">
                        <c:v>0.9849891957762803</c:v>
                      </c:pt>
                      <c:pt idx="237">
                        <c:v>0.98664351349710555</c:v>
                      </c:pt>
                      <c:pt idx="238">
                        <c:v>0.98774516911768417</c:v>
                      </c:pt>
                      <c:pt idx="239">
                        <c:v>0.98835095321204558</c:v>
                      </c:pt>
                      <c:pt idx="240">
                        <c:v>0.98859691095054814</c:v>
                      </c:pt>
                      <c:pt idx="241">
                        <c:v>0.98901635727655945</c:v>
                      </c:pt>
                      <c:pt idx="242">
                        <c:v>0.98937180294529348</c:v>
                      </c:pt>
                      <c:pt idx="243">
                        <c:v>0.99007631085122916</c:v>
                      </c:pt>
                      <c:pt idx="244">
                        <c:v>0.99007631085122916</c:v>
                      </c:pt>
                      <c:pt idx="245">
                        <c:v>0.99007631085122916</c:v>
                      </c:pt>
                      <c:pt idx="246">
                        <c:v>0.99007631085122916</c:v>
                      </c:pt>
                      <c:pt idx="247">
                        <c:v>0.99007631085122916</c:v>
                      </c:pt>
                      <c:pt idx="248">
                        <c:v>0.99007631085122916</c:v>
                      </c:pt>
                      <c:pt idx="249">
                        <c:v>0.99007631085122916</c:v>
                      </c:pt>
                      <c:pt idx="250">
                        <c:v>0.99007631085122916</c:v>
                      </c:pt>
                      <c:pt idx="251">
                        <c:v>0.99007631085122916</c:v>
                      </c:pt>
                      <c:pt idx="252">
                        <c:v>0.99007631085122916</c:v>
                      </c:pt>
                      <c:pt idx="253">
                        <c:v>0.99007631085122916</c:v>
                      </c:pt>
                      <c:pt idx="254">
                        <c:v>0.99007631085122916</c:v>
                      </c:pt>
                      <c:pt idx="255">
                        <c:v>0.99007631085122916</c:v>
                      </c:pt>
                      <c:pt idx="256">
                        <c:v>0.99007631085122916</c:v>
                      </c:pt>
                      <c:pt idx="257">
                        <c:v>0.99007631085122916</c:v>
                      </c:pt>
                      <c:pt idx="258">
                        <c:v>0.99007631085122916</c:v>
                      </c:pt>
                      <c:pt idx="259">
                        <c:v>0.99007631085122916</c:v>
                      </c:pt>
                      <c:pt idx="260">
                        <c:v>0.99007631085122916</c:v>
                      </c:pt>
                      <c:pt idx="261">
                        <c:v>0.99007631085122916</c:v>
                      </c:pt>
                      <c:pt idx="262">
                        <c:v>0.99007631085122916</c:v>
                      </c:pt>
                      <c:pt idx="263">
                        <c:v>0.99022560611478461</c:v>
                      </c:pt>
                      <c:pt idx="264">
                        <c:v>0.99052642107036026</c:v>
                      </c:pt>
                      <c:pt idx="265">
                        <c:v>0.99070831698762118</c:v>
                      </c:pt>
                      <c:pt idx="266">
                        <c:v>0.99070831698762118</c:v>
                      </c:pt>
                      <c:pt idx="267">
                        <c:v>0.99070831698762118</c:v>
                      </c:pt>
                      <c:pt idx="268">
                        <c:v>0.99070831698762118</c:v>
                      </c:pt>
                      <c:pt idx="269">
                        <c:v>0.99126068850788573</c:v>
                      </c:pt>
                      <c:pt idx="270">
                        <c:v>0.99152156025895621</c:v>
                      </c:pt>
                      <c:pt idx="271">
                        <c:v>0.99159020558157873</c:v>
                      </c:pt>
                      <c:pt idx="272">
                        <c:v>0.99183040778094078</c:v>
                      </c:pt>
                      <c:pt idx="273">
                        <c:v>0.99183040778094078</c:v>
                      </c:pt>
                      <c:pt idx="274">
                        <c:v>0.99218732178776992</c:v>
                      </c:pt>
                      <c:pt idx="275">
                        <c:v>0.99274832281249326</c:v>
                      </c:pt>
                      <c:pt idx="276">
                        <c:v>0.99302718608529417</c:v>
                      </c:pt>
                      <c:pt idx="277">
                        <c:v>0.99335582574884274</c:v>
                      </c:pt>
                      <c:pt idx="278">
                        <c:v>0.99347903216432543</c:v>
                      </c:pt>
                      <c:pt idx="279">
                        <c:v>0.99347903216432543</c:v>
                      </c:pt>
                      <c:pt idx="280">
                        <c:v>0.99374459441334795</c:v>
                      </c:pt>
                      <c:pt idx="281">
                        <c:v>0.9941576266474087</c:v>
                      </c:pt>
                      <c:pt idx="282">
                        <c:v>0.9943855495853765</c:v>
                      </c:pt>
                      <c:pt idx="283">
                        <c:v>0.9943855495853765</c:v>
                      </c:pt>
                      <c:pt idx="284">
                        <c:v>0.9943855495853765</c:v>
                      </c:pt>
                      <c:pt idx="285">
                        <c:v>0.9943855495853765</c:v>
                      </c:pt>
                      <c:pt idx="286">
                        <c:v>0.9943855495853765</c:v>
                      </c:pt>
                      <c:pt idx="287">
                        <c:v>0.99498470648034032</c:v>
                      </c:pt>
                      <c:pt idx="288">
                        <c:v>0.99498470648034032</c:v>
                      </c:pt>
                      <c:pt idx="289">
                        <c:v>0.99498470648034032</c:v>
                      </c:pt>
                      <c:pt idx="290">
                        <c:v>0.99504290862309186</c:v>
                      </c:pt>
                      <c:pt idx="291">
                        <c:v>0.99520188976030699</c:v>
                      </c:pt>
                      <c:pt idx="292">
                        <c:v>0.99520188976030699</c:v>
                      </c:pt>
                      <c:pt idx="293">
                        <c:v>0.99532987269348971</c:v>
                      </c:pt>
                      <c:pt idx="294">
                        <c:v>0.99532987269348971</c:v>
                      </c:pt>
                      <c:pt idx="295">
                        <c:v>0.99532987269348971</c:v>
                      </c:pt>
                      <c:pt idx="296">
                        <c:v>0.99532987269348971</c:v>
                      </c:pt>
                      <c:pt idx="297">
                        <c:v>0.99622032708711872</c:v>
                      </c:pt>
                      <c:pt idx="298">
                        <c:v>0.99622032708711872</c:v>
                      </c:pt>
                      <c:pt idx="299">
                        <c:v>0.9972378181935827</c:v>
                      </c:pt>
                      <c:pt idx="300">
                        <c:v>0.99750623512157799</c:v>
                      </c:pt>
                      <c:pt idx="301">
                        <c:v>0.99775736014613015</c:v>
                      </c:pt>
                      <c:pt idx="302">
                        <c:v>0.99843903873019235</c:v>
                      </c:pt>
                      <c:pt idx="303">
                        <c:v>0.99843903873019235</c:v>
                      </c:pt>
                      <c:pt idx="304">
                        <c:v>0.99880733702513136</c:v>
                      </c:pt>
                      <c:pt idx="305">
                        <c:v>0.99880733702513136</c:v>
                      </c:pt>
                      <c:pt idx="306">
                        <c:v>0.99884490563620865</c:v>
                      </c:pt>
                      <c:pt idx="307">
                        <c:v>0.99884490563620865</c:v>
                      </c:pt>
                      <c:pt idx="308">
                        <c:v>0.99884490563620865</c:v>
                      </c:pt>
                      <c:pt idx="309">
                        <c:v>0.99884490563620865</c:v>
                      </c:pt>
                      <c:pt idx="310">
                        <c:v>0.99884490563620865</c:v>
                      </c:pt>
                      <c:pt idx="311">
                        <c:v>0.99979607067169407</c:v>
                      </c:pt>
                      <c:pt idx="312">
                        <c:v>1</c:v>
                      </c:pt>
                      <c:pt idx="313">
                        <c:v>1</c:v>
                      </c:pt>
                      <c:pt idx="314">
                        <c:v>1</c:v>
                      </c:pt>
                      <c:pt idx="315">
                        <c:v>1</c:v>
                      </c:pt>
                      <c:pt idx="316">
                        <c:v>1</c:v>
                      </c:pt>
                      <c:pt idx="317">
                        <c:v>1</c:v>
                      </c:pt>
                      <c:pt idx="318">
                        <c:v>1</c:v>
                      </c:pt>
                      <c:pt idx="319">
                        <c:v>1</c:v>
                      </c:pt>
                      <c:pt idx="320">
                        <c:v>1</c:v>
                      </c:pt>
                      <c:pt idx="321">
                        <c:v>1</c:v>
                      </c:pt>
                      <c:pt idx="322">
                        <c:v>1</c:v>
                      </c:pt>
                      <c:pt idx="323">
                        <c:v>1</c:v>
                      </c:pt>
                      <c:pt idx="324">
                        <c:v>1</c:v>
                      </c:pt>
                      <c:pt idx="325">
                        <c:v>1</c:v>
                      </c:pt>
                      <c:pt idx="326">
                        <c:v>1</c:v>
                      </c:pt>
                      <c:pt idx="327">
                        <c:v>1</c:v>
                      </c:pt>
                      <c:pt idx="328">
                        <c:v>1</c:v>
                      </c:pt>
                      <c:pt idx="329">
                        <c:v>1</c:v>
                      </c:pt>
                      <c:pt idx="330">
                        <c:v>1</c:v>
                      </c:pt>
                      <c:pt idx="331">
                        <c:v>1</c:v>
                      </c:pt>
                      <c:pt idx="332">
                        <c:v>1</c:v>
                      </c:pt>
                      <c:pt idx="333">
                        <c:v>1</c:v>
                      </c:pt>
                      <c:pt idx="334">
                        <c:v>1</c:v>
                      </c:pt>
                      <c:pt idx="335">
                        <c:v>1</c:v>
                      </c:pt>
                      <c:pt idx="336">
                        <c:v>1</c:v>
                      </c:pt>
                      <c:pt idx="337">
                        <c:v>1</c:v>
                      </c:pt>
                      <c:pt idx="338">
                        <c:v>1</c:v>
                      </c:pt>
                      <c:pt idx="339">
                        <c:v>1</c:v>
                      </c:pt>
                      <c:pt idx="340">
                        <c:v>1</c:v>
                      </c:pt>
                      <c:pt idx="341">
                        <c:v>1</c:v>
                      </c:pt>
                      <c:pt idx="342">
                        <c:v>1</c:v>
                      </c:pt>
                      <c:pt idx="343">
                        <c:v>1</c:v>
                      </c:pt>
                      <c:pt idx="344">
                        <c:v>1</c:v>
                      </c:pt>
                      <c:pt idx="345">
                        <c:v>1</c:v>
                      </c:pt>
                      <c:pt idx="346">
                        <c:v>1</c:v>
                      </c:pt>
                      <c:pt idx="347">
                        <c:v>1</c:v>
                      </c:pt>
                      <c:pt idx="348">
                        <c:v>1</c:v>
                      </c:pt>
                      <c:pt idx="349">
                        <c:v>1</c:v>
                      </c:pt>
                      <c:pt idx="350">
                        <c:v>1</c:v>
                      </c:pt>
                      <c:pt idx="351">
                        <c:v>1</c:v>
                      </c:pt>
                      <c:pt idx="352">
                        <c:v>1</c:v>
                      </c:pt>
                      <c:pt idx="353">
                        <c:v>1</c:v>
                      </c:pt>
                      <c:pt idx="354">
                        <c:v>1</c:v>
                      </c:pt>
                      <c:pt idx="355">
                        <c:v>1</c:v>
                      </c:pt>
                      <c:pt idx="356">
                        <c:v>1</c:v>
                      </c:pt>
                      <c:pt idx="357">
                        <c:v>1</c:v>
                      </c:pt>
                      <c:pt idx="358">
                        <c:v>1</c:v>
                      </c:pt>
                      <c:pt idx="359">
                        <c:v>1</c:v>
                      </c:pt>
                      <c:pt idx="360">
                        <c:v>1</c:v>
                      </c:pt>
                    </c:numCache>
                  </c:numRef>
                </c:yVal>
                <c:smooth val="0"/>
                <c:extLst xmlns:c15="http://schemas.microsoft.com/office/drawing/2012/chart">
                  <c:ext xmlns:c16="http://schemas.microsoft.com/office/drawing/2014/chart" uri="{C3380CC4-5D6E-409C-BE32-E72D297353CC}">
                    <c16:uniqueId val="{0000001B-06C5-41CD-A6F1-2A8BDE2B441C}"/>
                  </c:ext>
                </c:extLst>
              </c15:ser>
            </c15:filteredScatterSeries>
            <c15:filteredScatterSeries>
              <c15:ser>
                <c:idx val="28"/>
                <c:order val="28"/>
                <c:tx>
                  <c:strRef>
                    <c:extLst xmlns:c15="http://schemas.microsoft.com/office/drawing/2012/chart">
                      <c:ext xmlns:c15="http://schemas.microsoft.com/office/drawing/2012/chart" uri="{02D57815-91ED-43cb-92C2-25804820EDAC}">
                        <c15:formulaRef>
                          <c15:sqref>Calculations!$AV$3</c15:sqref>
                        </c15:formulaRef>
                      </c:ext>
                    </c:extLst>
                    <c:strCache>
                      <c:ptCount val="1"/>
                      <c:pt idx="0">
                        <c:v>Tg2000</c:v>
                      </c:pt>
                    </c:strCache>
                  </c:strRef>
                </c:tx>
                <c:spPr>
                  <a:ln w="19050" cap="rnd">
                    <a:solidFill>
                      <a:schemeClr val="accent5">
                        <a:lumMod val="60000"/>
                        <a:lumOff val="40000"/>
                      </a:schemeClr>
                    </a:solidFill>
                    <a:round/>
                  </a:ln>
                  <a:effectLst/>
                </c:spPr>
                <c:marker>
                  <c:symbol val="none"/>
                </c:marker>
                <c:xVal>
                  <c:numRef>
                    <c:extLst xmlns:c15="http://schemas.microsoft.com/office/drawing/2012/chart">
                      <c:ext xmlns:c15="http://schemas.microsoft.com/office/drawing/2012/chart" uri="{02D57815-91ED-43cb-92C2-25804820EDAC}">
                        <c15:formulaRef>
                          <c15:sqref>Calculations!$B$4:$B$723</c15:sqref>
                        </c15:formulaRef>
                      </c:ext>
                    </c:extLst>
                    <c:numCache>
                      <c:formatCode>General</c:formatCode>
                      <c:ptCount val="720"/>
                      <c:pt idx="0">
                        <c:v>-360</c:v>
                      </c:pt>
                      <c:pt idx="1">
                        <c:v>-359</c:v>
                      </c:pt>
                      <c:pt idx="2">
                        <c:v>-358</c:v>
                      </c:pt>
                      <c:pt idx="3">
                        <c:v>-357</c:v>
                      </c:pt>
                      <c:pt idx="4">
                        <c:v>-356</c:v>
                      </c:pt>
                      <c:pt idx="5">
                        <c:v>-355</c:v>
                      </c:pt>
                      <c:pt idx="6">
                        <c:v>-354</c:v>
                      </c:pt>
                      <c:pt idx="7">
                        <c:v>-353</c:v>
                      </c:pt>
                      <c:pt idx="8">
                        <c:v>-352</c:v>
                      </c:pt>
                      <c:pt idx="9">
                        <c:v>-351</c:v>
                      </c:pt>
                      <c:pt idx="10">
                        <c:v>-350</c:v>
                      </c:pt>
                      <c:pt idx="11">
                        <c:v>-349</c:v>
                      </c:pt>
                      <c:pt idx="12">
                        <c:v>-348</c:v>
                      </c:pt>
                      <c:pt idx="13">
                        <c:v>-347</c:v>
                      </c:pt>
                      <c:pt idx="14">
                        <c:v>-346</c:v>
                      </c:pt>
                      <c:pt idx="15">
                        <c:v>-345</c:v>
                      </c:pt>
                      <c:pt idx="16">
                        <c:v>-344</c:v>
                      </c:pt>
                      <c:pt idx="17">
                        <c:v>-343</c:v>
                      </c:pt>
                      <c:pt idx="18">
                        <c:v>-342</c:v>
                      </c:pt>
                      <c:pt idx="19">
                        <c:v>-341</c:v>
                      </c:pt>
                      <c:pt idx="20">
                        <c:v>-340</c:v>
                      </c:pt>
                      <c:pt idx="21">
                        <c:v>-339</c:v>
                      </c:pt>
                      <c:pt idx="22">
                        <c:v>-338</c:v>
                      </c:pt>
                      <c:pt idx="23">
                        <c:v>-337</c:v>
                      </c:pt>
                      <c:pt idx="24">
                        <c:v>-336</c:v>
                      </c:pt>
                      <c:pt idx="25">
                        <c:v>-335</c:v>
                      </c:pt>
                      <c:pt idx="26">
                        <c:v>-334</c:v>
                      </c:pt>
                      <c:pt idx="27">
                        <c:v>-333</c:v>
                      </c:pt>
                      <c:pt idx="28">
                        <c:v>-332</c:v>
                      </c:pt>
                      <c:pt idx="29">
                        <c:v>-331</c:v>
                      </c:pt>
                      <c:pt idx="30">
                        <c:v>-330</c:v>
                      </c:pt>
                      <c:pt idx="31">
                        <c:v>-329</c:v>
                      </c:pt>
                      <c:pt idx="32">
                        <c:v>-328</c:v>
                      </c:pt>
                      <c:pt idx="33">
                        <c:v>-327</c:v>
                      </c:pt>
                      <c:pt idx="34">
                        <c:v>-326</c:v>
                      </c:pt>
                      <c:pt idx="35">
                        <c:v>-325</c:v>
                      </c:pt>
                      <c:pt idx="36">
                        <c:v>-324</c:v>
                      </c:pt>
                      <c:pt idx="37">
                        <c:v>-323</c:v>
                      </c:pt>
                      <c:pt idx="38">
                        <c:v>-322</c:v>
                      </c:pt>
                      <c:pt idx="39">
                        <c:v>-321</c:v>
                      </c:pt>
                      <c:pt idx="40">
                        <c:v>-320</c:v>
                      </c:pt>
                      <c:pt idx="41">
                        <c:v>-319</c:v>
                      </c:pt>
                      <c:pt idx="42">
                        <c:v>-318</c:v>
                      </c:pt>
                      <c:pt idx="43">
                        <c:v>-317</c:v>
                      </c:pt>
                      <c:pt idx="44">
                        <c:v>-316</c:v>
                      </c:pt>
                      <c:pt idx="45">
                        <c:v>-315</c:v>
                      </c:pt>
                      <c:pt idx="46">
                        <c:v>-314</c:v>
                      </c:pt>
                      <c:pt idx="47">
                        <c:v>-313</c:v>
                      </c:pt>
                      <c:pt idx="48">
                        <c:v>-312</c:v>
                      </c:pt>
                      <c:pt idx="49">
                        <c:v>-311</c:v>
                      </c:pt>
                      <c:pt idx="50">
                        <c:v>-310</c:v>
                      </c:pt>
                      <c:pt idx="51">
                        <c:v>-309</c:v>
                      </c:pt>
                      <c:pt idx="52">
                        <c:v>-308</c:v>
                      </c:pt>
                      <c:pt idx="53">
                        <c:v>-307</c:v>
                      </c:pt>
                      <c:pt idx="54">
                        <c:v>-306</c:v>
                      </c:pt>
                      <c:pt idx="55">
                        <c:v>-305</c:v>
                      </c:pt>
                      <c:pt idx="56">
                        <c:v>-304</c:v>
                      </c:pt>
                      <c:pt idx="57">
                        <c:v>-303</c:v>
                      </c:pt>
                      <c:pt idx="58">
                        <c:v>-302</c:v>
                      </c:pt>
                      <c:pt idx="59">
                        <c:v>-301</c:v>
                      </c:pt>
                      <c:pt idx="60">
                        <c:v>-300</c:v>
                      </c:pt>
                      <c:pt idx="61">
                        <c:v>-299</c:v>
                      </c:pt>
                      <c:pt idx="62">
                        <c:v>-298</c:v>
                      </c:pt>
                      <c:pt idx="63">
                        <c:v>-297</c:v>
                      </c:pt>
                      <c:pt idx="64">
                        <c:v>-296</c:v>
                      </c:pt>
                      <c:pt idx="65">
                        <c:v>-295</c:v>
                      </c:pt>
                      <c:pt idx="66">
                        <c:v>-294</c:v>
                      </c:pt>
                      <c:pt idx="67">
                        <c:v>-293</c:v>
                      </c:pt>
                      <c:pt idx="68">
                        <c:v>-292</c:v>
                      </c:pt>
                      <c:pt idx="69">
                        <c:v>-291</c:v>
                      </c:pt>
                      <c:pt idx="70">
                        <c:v>-290</c:v>
                      </c:pt>
                      <c:pt idx="71">
                        <c:v>-289</c:v>
                      </c:pt>
                      <c:pt idx="72">
                        <c:v>-288</c:v>
                      </c:pt>
                      <c:pt idx="73">
                        <c:v>-287</c:v>
                      </c:pt>
                      <c:pt idx="74">
                        <c:v>-286</c:v>
                      </c:pt>
                      <c:pt idx="75">
                        <c:v>-285</c:v>
                      </c:pt>
                      <c:pt idx="76">
                        <c:v>-284</c:v>
                      </c:pt>
                      <c:pt idx="77">
                        <c:v>-283</c:v>
                      </c:pt>
                      <c:pt idx="78">
                        <c:v>-282</c:v>
                      </c:pt>
                      <c:pt idx="79">
                        <c:v>-281</c:v>
                      </c:pt>
                      <c:pt idx="80">
                        <c:v>-280</c:v>
                      </c:pt>
                      <c:pt idx="81">
                        <c:v>-279</c:v>
                      </c:pt>
                      <c:pt idx="82">
                        <c:v>-278</c:v>
                      </c:pt>
                      <c:pt idx="83">
                        <c:v>-277</c:v>
                      </c:pt>
                      <c:pt idx="84">
                        <c:v>-276</c:v>
                      </c:pt>
                      <c:pt idx="85">
                        <c:v>-275</c:v>
                      </c:pt>
                      <c:pt idx="86">
                        <c:v>-274</c:v>
                      </c:pt>
                      <c:pt idx="87">
                        <c:v>-273</c:v>
                      </c:pt>
                      <c:pt idx="88">
                        <c:v>-272</c:v>
                      </c:pt>
                      <c:pt idx="89">
                        <c:v>-271</c:v>
                      </c:pt>
                      <c:pt idx="90">
                        <c:v>-270</c:v>
                      </c:pt>
                      <c:pt idx="91">
                        <c:v>-269</c:v>
                      </c:pt>
                      <c:pt idx="92">
                        <c:v>-268</c:v>
                      </c:pt>
                      <c:pt idx="93">
                        <c:v>-267</c:v>
                      </c:pt>
                      <c:pt idx="94">
                        <c:v>-266</c:v>
                      </c:pt>
                      <c:pt idx="95">
                        <c:v>-265</c:v>
                      </c:pt>
                      <c:pt idx="96">
                        <c:v>-264</c:v>
                      </c:pt>
                      <c:pt idx="97">
                        <c:v>-263</c:v>
                      </c:pt>
                      <c:pt idx="98">
                        <c:v>-262</c:v>
                      </c:pt>
                      <c:pt idx="99">
                        <c:v>-261</c:v>
                      </c:pt>
                      <c:pt idx="100">
                        <c:v>-260</c:v>
                      </c:pt>
                      <c:pt idx="101">
                        <c:v>-259</c:v>
                      </c:pt>
                      <c:pt idx="102">
                        <c:v>-258</c:v>
                      </c:pt>
                      <c:pt idx="103">
                        <c:v>-257</c:v>
                      </c:pt>
                      <c:pt idx="104">
                        <c:v>-256</c:v>
                      </c:pt>
                      <c:pt idx="105">
                        <c:v>-255</c:v>
                      </c:pt>
                      <c:pt idx="106">
                        <c:v>-254</c:v>
                      </c:pt>
                      <c:pt idx="107">
                        <c:v>-253</c:v>
                      </c:pt>
                      <c:pt idx="108">
                        <c:v>-252</c:v>
                      </c:pt>
                      <c:pt idx="109">
                        <c:v>-251</c:v>
                      </c:pt>
                      <c:pt idx="110">
                        <c:v>-250</c:v>
                      </c:pt>
                      <c:pt idx="111">
                        <c:v>-249</c:v>
                      </c:pt>
                      <c:pt idx="112">
                        <c:v>-248</c:v>
                      </c:pt>
                      <c:pt idx="113">
                        <c:v>-247</c:v>
                      </c:pt>
                      <c:pt idx="114">
                        <c:v>-246</c:v>
                      </c:pt>
                      <c:pt idx="115">
                        <c:v>-245</c:v>
                      </c:pt>
                      <c:pt idx="116">
                        <c:v>-244</c:v>
                      </c:pt>
                      <c:pt idx="117">
                        <c:v>-243</c:v>
                      </c:pt>
                      <c:pt idx="118">
                        <c:v>-242</c:v>
                      </c:pt>
                      <c:pt idx="119">
                        <c:v>-241</c:v>
                      </c:pt>
                      <c:pt idx="120">
                        <c:v>-240</c:v>
                      </c:pt>
                      <c:pt idx="121">
                        <c:v>-239</c:v>
                      </c:pt>
                      <c:pt idx="122">
                        <c:v>-238</c:v>
                      </c:pt>
                      <c:pt idx="123">
                        <c:v>-237</c:v>
                      </c:pt>
                      <c:pt idx="124">
                        <c:v>-236</c:v>
                      </c:pt>
                      <c:pt idx="125">
                        <c:v>-235</c:v>
                      </c:pt>
                      <c:pt idx="126">
                        <c:v>-234</c:v>
                      </c:pt>
                      <c:pt idx="127">
                        <c:v>-233</c:v>
                      </c:pt>
                      <c:pt idx="128">
                        <c:v>-232</c:v>
                      </c:pt>
                      <c:pt idx="129">
                        <c:v>-231</c:v>
                      </c:pt>
                      <c:pt idx="130">
                        <c:v>-230</c:v>
                      </c:pt>
                      <c:pt idx="131">
                        <c:v>-229</c:v>
                      </c:pt>
                      <c:pt idx="132">
                        <c:v>-228</c:v>
                      </c:pt>
                      <c:pt idx="133">
                        <c:v>-227</c:v>
                      </c:pt>
                      <c:pt idx="134">
                        <c:v>-226</c:v>
                      </c:pt>
                      <c:pt idx="135">
                        <c:v>-225</c:v>
                      </c:pt>
                      <c:pt idx="136">
                        <c:v>-224</c:v>
                      </c:pt>
                      <c:pt idx="137">
                        <c:v>-223</c:v>
                      </c:pt>
                      <c:pt idx="138">
                        <c:v>-222</c:v>
                      </c:pt>
                      <c:pt idx="139">
                        <c:v>-221</c:v>
                      </c:pt>
                      <c:pt idx="140">
                        <c:v>-220</c:v>
                      </c:pt>
                      <c:pt idx="141">
                        <c:v>-219</c:v>
                      </c:pt>
                      <c:pt idx="142">
                        <c:v>-218</c:v>
                      </c:pt>
                      <c:pt idx="143">
                        <c:v>-217</c:v>
                      </c:pt>
                      <c:pt idx="144">
                        <c:v>-216</c:v>
                      </c:pt>
                      <c:pt idx="145">
                        <c:v>-215</c:v>
                      </c:pt>
                      <c:pt idx="146">
                        <c:v>-214</c:v>
                      </c:pt>
                      <c:pt idx="147">
                        <c:v>-213</c:v>
                      </c:pt>
                      <c:pt idx="148">
                        <c:v>-212</c:v>
                      </c:pt>
                      <c:pt idx="149">
                        <c:v>-211</c:v>
                      </c:pt>
                      <c:pt idx="150">
                        <c:v>-210</c:v>
                      </c:pt>
                      <c:pt idx="151">
                        <c:v>-209</c:v>
                      </c:pt>
                      <c:pt idx="152">
                        <c:v>-208</c:v>
                      </c:pt>
                      <c:pt idx="153">
                        <c:v>-207</c:v>
                      </c:pt>
                      <c:pt idx="154">
                        <c:v>-206</c:v>
                      </c:pt>
                      <c:pt idx="155">
                        <c:v>-205</c:v>
                      </c:pt>
                      <c:pt idx="156">
                        <c:v>-204</c:v>
                      </c:pt>
                      <c:pt idx="157">
                        <c:v>-203</c:v>
                      </c:pt>
                      <c:pt idx="158">
                        <c:v>-202</c:v>
                      </c:pt>
                      <c:pt idx="159">
                        <c:v>-201</c:v>
                      </c:pt>
                      <c:pt idx="160">
                        <c:v>-200</c:v>
                      </c:pt>
                      <c:pt idx="161">
                        <c:v>-199</c:v>
                      </c:pt>
                      <c:pt idx="162">
                        <c:v>-198</c:v>
                      </c:pt>
                      <c:pt idx="163">
                        <c:v>-197</c:v>
                      </c:pt>
                      <c:pt idx="164">
                        <c:v>-196</c:v>
                      </c:pt>
                      <c:pt idx="165">
                        <c:v>-195</c:v>
                      </c:pt>
                      <c:pt idx="166">
                        <c:v>-194</c:v>
                      </c:pt>
                      <c:pt idx="167">
                        <c:v>-193</c:v>
                      </c:pt>
                      <c:pt idx="168">
                        <c:v>-192</c:v>
                      </c:pt>
                      <c:pt idx="169">
                        <c:v>-191</c:v>
                      </c:pt>
                      <c:pt idx="170">
                        <c:v>-190</c:v>
                      </c:pt>
                      <c:pt idx="171">
                        <c:v>-189</c:v>
                      </c:pt>
                      <c:pt idx="172">
                        <c:v>-188</c:v>
                      </c:pt>
                      <c:pt idx="173">
                        <c:v>-187</c:v>
                      </c:pt>
                      <c:pt idx="174">
                        <c:v>-186</c:v>
                      </c:pt>
                      <c:pt idx="175">
                        <c:v>-185</c:v>
                      </c:pt>
                      <c:pt idx="176">
                        <c:v>-184</c:v>
                      </c:pt>
                      <c:pt idx="177">
                        <c:v>-183</c:v>
                      </c:pt>
                      <c:pt idx="178">
                        <c:v>-182</c:v>
                      </c:pt>
                      <c:pt idx="179">
                        <c:v>-181</c:v>
                      </c:pt>
                      <c:pt idx="180">
                        <c:v>-180</c:v>
                      </c:pt>
                      <c:pt idx="181">
                        <c:v>-179</c:v>
                      </c:pt>
                      <c:pt idx="182">
                        <c:v>-178</c:v>
                      </c:pt>
                      <c:pt idx="183">
                        <c:v>-177</c:v>
                      </c:pt>
                      <c:pt idx="184">
                        <c:v>-176</c:v>
                      </c:pt>
                      <c:pt idx="185">
                        <c:v>-175</c:v>
                      </c:pt>
                      <c:pt idx="186">
                        <c:v>-174</c:v>
                      </c:pt>
                      <c:pt idx="187">
                        <c:v>-173</c:v>
                      </c:pt>
                      <c:pt idx="188">
                        <c:v>-172</c:v>
                      </c:pt>
                      <c:pt idx="189">
                        <c:v>-171</c:v>
                      </c:pt>
                      <c:pt idx="190">
                        <c:v>-170</c:v>
                      </c:pt>
                      <c:pt idx="191">
                        <c:v>-169</c:v>
                      </c:pt>
                      <c:pt idx="192">
                        <c:v>-168</c:v>
                      </c:pt>
                      <c:pt idx="193">
                        <c:v>-167</c:v>
                      </c:pt>
                      <c:pt idx="194">
                        <c:v>-166</c:v>
                      </c:pt>
                      <c:pt idx="195">
                        <c:v>-165</c:v>
                      </c:pt>
                      <c:pt idx="196">
                        <c:v>-164</c:v>
                      </c:pt>
                      <c:pt idx="197">
                        <c:v>-163</c:v>
                      </c:pt>
                      <c:pt idx="198">
                        <c:v>-162</c:v>
                      </c:pt>
                      <c:pt idx="199">
                        <c:v>-161</c:v>
                      </c:pt>
                      <c:pt idx="200">
                        <c:v>-160</c:v>
                      </c:pt>
                      <c:pt idx="201">
                        <c:v>-159</c:v>
                      </c:pt>
                      <c:pt idx="202">
                        <c:v>-158</c:v>
                      </c:pt>
                      <c:pt idx="203">
                        <c:v>-157</c:v>
                      </c:pt>
                      <c:pt idx="204">
                        <c:v>-156</c:v>
                      </c:pt>
                      <c:pt idx="205">
                        <c:v>-155</c:v>
                      </c:pt>
                      <c:pt idx="206">
                        <c:v>-154</c:v>
                      </c:pt>
                      <c:pt idx="207">
                        <c:v>-153</c:v>
                      </c:pt>
                      <c:pt idx="208">
                        <c:v>-152</c:v>
                      </c:pt>
                      <c:pt idx="209">
                        <c:v>-151</c:v>
                      </c:pt>
                      <c:pt idx="210">
                        <c:v>-150</c:v>
                      </c:pt>
                      <c:pt idx="211">
                        <c:v>-149</c:v>
                      </c:pt>
                      <c:pt idx="212">
                        <c:v>-148</c:v>
                      </c:pt>
                      <c:pt idx="213">
                        <c:v>-147</c:v>
                      </c:pt>
                      <c:pt idx="214">
                        <c:v>-146</c:v>
                      </c:pt>
                      <c:pt idx="215">
                        <c:v>-145</c:v>
                      </c:pt>
                      <c:pt idx="216">
                        <c:v>-144</c:v>
                      </c:pt>
                      <c:pt idx="217">
                        <c:v>-143</c:v>
                      </c:pt>
                      <c:pt idx="218">
                        <c:v>-142</c:v>
                      </c:pt>
                      <c:pt idx="219">
                        <c:v>-141</c:v>
                      </c:pt>
                      <c:pt idx="220">
                        <c:v>-140</c:v>
                      </c:pt>
                      <c:pt idx="221">
                        <c:v>-139</c:v>
                      </c:pt>
                      <c:pt idx="222">
                        <c:v>-138</c:v>
                      </c:pt>
                      <c:pt idx="223">
                        <c:v>-137</c:v>
                      </c:pt>
                      <c:pt idx="224">
                        <c:v>-136</c:v>
                      </c:pt>
                      <c:pt idx="225">
                        <c:v>-135</c:v>
                      </c:pt>
                      <c:pt idx="226">
                        <c:v>-134</c:v>
                      </c:pt>
                      <c:pt idx="227">
                        <c:v>-133</c:v>
                      </c:pt>
                      <c:pt idx="228">
                        <c:v>-132</c:v>
                      </c:pt>
                      <c:pt idx="229">
                        <c:v>-131</c:v>
                      </c:pt>
                      <c:pt idx="230">
                        <c:v>-130</c:v>
                      </c:pt>
                      <c:pt idx="231">
                        <c:v>-129</c:v>
                      </c:pt>
                      <c:pt idx="232">
                        <c:v>-128</c:v>
                      </c:pt>
                      <c:pt idx="233">
                        <c:v>-127</c:v>
                      </c:pt>
                      <c:pt idx="234">
                        <c:v>-126</c:v>
                      </c:pt>
                      <c:pt idx="235">
                        <c:v>-125</c:v>
                      </c:pt>
                      <c:pt idx="236">
                        <c:v>-124</c:v>
                      </c:pt>
                      <c:pt idx="237">
                        <c:v>-123</c:v>
                      </c:pt>
                      <c:pt idx="238">
                        <c:v>-122</c:v>
                      </c:pt>
                      <c:pt idx="239">
                        <c:v>-121</c:v>
                      </c:pt>
                      <c:pt idx="240">
                        <c:v>-120</c:v>
                      </c:pt>
                      <c:pt idx="241">
                        <c:v>-119</c:v>
                      </c:pt>
                      <c:pt idx="242">
                        <c:v>-118</c:v>
                      </c:pt>
                      <c:pt idx="243">
                        <c:v>-117</c:v>
                      </c:pt>
                      <c:pt idx="244">
                        <c:v>-116</c:v>
                      </c:pt>
                      <c:pt idx="245">
                        <c:v>-115</c:v>
                      </c:pt>
                      <c:pt idx="246">
                        <c:v>-114</c:v>
                      </c:pt>
                      <c:pt idx="247">
                        <c:v>-113</c:v>
                      </c:pt>
                      <c:pt idx="248">
                        <c:v>-112</c:v>
                      </c:pt>
                      <c:pt idx="249">
                        <c:v>-111</c:v>
                      </c:pt>
                      <c:pt idx="250">
                        <c:v>-110</c:v>
                      </c:pt>
                      <c:pt idx="251">
                        <c:v>-109</c:v>
                      </c:pt>
                      <c:pt idx="252">
                        <c:v>-108</c:v>
                      </c:pt>
                      <c:pt idx="253">
                        <c:v>-107</c:v>
                      </c:pt>
                      <c:pt idx="254">
                        <c:v>-106</c:v>
                      </c:pt>
                      <c:pt idx="255">
                        <c:v>-105</c:v>
                      </c:pt>
                      <c:pt idx="256">
                        <c:v>-104</c:v>
                      </c:pt>
                      <c:pt idx="257">
                        <c:v>-103</c:v>
                      </c:pt>
                      <c:pt idx="258">
                        <c:v>-102</c:v>
                      </c:pt>
                      <c:pt idx="259">
                        <c:v>-101</c:v>
                      </c:pt>
                      <c:pt idx="260">
                        <c:v>-100</c:v>
                      </c:pt>
                      <c:pt idx="261">
                        <c:v>-99</c:v>
                      </c:pt>
                      <c:pt idx="262">
                        <c:v>-98</c:v>
                      </c:pt>
                      <c:pt idx="263">
                        <c:v>-97</c:v>
                      </c:pt>
                      <c:pt idx="264">
                        <c:v>-96</c:v>
                      </c:pt>
                      <c:pt idx="265">
                        <c:v>-95</c:v>
                      </c:pt>
                      <c:pt idx="266">
                        <c:v>-94</c:v>
                      </c:pt>
                      <c:pt idx="267">
                        <c:v>-93</c:v>
                      </c:pt>
                      <c:pt idx="268">
                        <c:v>-92</c:v>
                      </c:pt>
                      <c:pt idx="269">
                        <c:v>-91</c:v>
                      </c:pt>
                      <c:pt idx="270">
                        <c:v>-90</c:v>
                      </c:pt>
                      <c:pt idx="271">
                        <c:v>-89</c:v>
                      </c:pt>
                      <c:pt idx="272">
                        <c:v>-88</c:v>
                      </c:pt>
                      <c:pt idx="273">
                        <c:v>-87</c:v>
                      </c:pt>
                      <c:pt idx="274">
                        <c:v>-86</c:v>
                      </c:pt>
                      <c:pt idx="275">
                        <c:v>-85</c:v>
                      </c:pt>
                      <c:pt idx="276">
                        <c:v>-84</c:v>
                      </c:pt>
                      <c:pt idx="277">
                        <c:v>-83</c:v>
                      </c:pt>
                      <c:pt idx="278">
                        <c:v>-82</c:v>
                      </c:pt>
                      <c:pt idx="279">
                        <c:v>-81</c:v>
                      </c:pt>
                      <c:pt idx="280">
                        <c:v>-80</c:v>
                      </c:pt>
                      <c:pt idx="281">
                        <c:v>-79</c:v>
                      </c:pt>
                      <c:pt idx="282">
                        <c:v>-78</c:v>
                      </c:pt>
                      <c:pt idx="283">
                        <c:v>-77</c:v>
                      </c:pt>
                      <c:pt idx="284">
                        <c:v>-76</c:v>
                      </c:pt>
                      <c:pt idx="285">
                        <c:v>-75</c:v>
                      </c:pt>
                      <c:pt idx="286">
                        <c:v>-74</c:v>
                      </c:pt>
                      <c:pt idx="287">
                        <c:v>-73</c:v>
                      </c:pt>
                      <c:pt idx="288">
                        <c:v>-72</c:v>
                      </c:pt>
                      <c:pt idx="289">
                        <c:v>-71</c:v>
                      </c:pt>
                      <c:pt idx="290">
                        <c:v>-70</c:v>
                      </c:pt>
                      <c:pt idx="291">
                        <c:v>-69</c:v>
                      </c:pt>
                      <c:pt idx="292">
                        <c:v>-68</c:v>
                      </c:pt>
                      <c:pt idx="293">
                        <c:v>-67</c:v>
                      </c:pt>
                      <c:pt idx="294">
                        <c:v>-66</c:v>
                      </c:pt>
                      <c:pt idx="295">
                        <c:v>-65</c:v>
                      </c:pt>
                      <c:pt idx="296">
                        <c:v>-64</c:v>
                      </c:pt>
                      <c:pt idx="297">
                        <c:v>-63</c:v>
                      </c:pt>
                      <c:pt idx="298">
                        <c:v>-62</c:v>
                      </c:pt>
                      <c:pt idx="299">
                        <c:v>-61</c:v>
                      </c:pt>
                      <c:pt idx="300">
                        <c:v>-60</c:v>
                      </c:pt>
                      <c:pt idx="301">
                        <c:v>-59</c:v>
                      </c:pt>
                      <c:pt idx="302">
                        <c:v>-58</c:v>
                      </c:pt>
                      <c:pt idx="303">
                        <c:v>-57</c:v>
                      </c:pt>
                      <c:pt idx="304">
                        <c:v>-56</c:v>
                      </c:pt>
                      <c:pt idx="305">
                        <c:v>-55</c:v>
                      </c:pt>
                      <c:pt idx="306">
                        <c:v>-54</c:v>
                      </c:pt>
                      <c:pt idx="307">
                        <c:v>-53</c:v>
                      </c:pt>
                      <c:pt idx="308">
                        <c:v>-52</c:v>
                      </c:pt>
                      <c:pt idx="309">
                        <c:v>-51</c:v>
                      </c:pt>
                      <c:pt idx="310">
                        <c:v>-50</c:v>
                      </c:pt>
                      <c:pt idx="311">
                        <c:v>-49</c:v>
                      </c:pt>
                      <c:pt idx="312">
                        <c:v>-48</c:v>
                      </c:pt>
                      <c:pt idx="313">
                        <c:v>-47</c:v>
                      </c:pt>
                      <c:pt idx="314">
                        <c:v>-46</c:v>
                      </c:pt>
                      <c:pt idx="315">
                        <c:v>-45</c:v>
                      </c:pt>
                      <c:pt idx="316">
                        <c:v>-44</c:v>
                      </c:pt>
                      <c:pt idx="317">
                        <c:v>-43</c:v>
                      </c:pt>
                      <c:pt idx="318">
                        <c:v>-42</c:v>
                      </c:pt>
                      <c:pt idx="319">
                        <c:v>-41</c:v>
                      </c:pt>
                      <c:pt idx="320">
                        <c:v>-40</c:v>
                      </c:pt>
                      <c:pt idx="321">
                        <c:v>-39</c:v>
                      </c:pt>
                      <c:pt idx="322">
                        <c:v>-38</c:v>
                      </c:pt>
                      <c:pt idx="323">
                        <c:v>-37</c:v>
                      </c:pt>
                      <c:pt idx="324">
                        <c:v>-36</c:v>
                      </c:pt>
                      <c:pt idx="325">
                        <c:v>-35</c:v>
                      </c:pt>
                      <c:pt idx="326">
                        <c:v>-34</c:v>
                      </c:pt>
                      <c:pt idx="327">
                        <c:v>-33</c:v>
                      </c:pt>
                      <c:pt idx="328">
                        <c:v>-32</c:v>
                      </c:pt>
                      <c:pt idx="329">
                        <c:v>-31</c:v>
                      </c:pt>
                      <c:pt idx="330">
                        <c:v>-30</c:v>
                      </c:pt>
                      <c:pt idx="331">
                        <c:v>-29</c:v>
                      </c:pt>
                      <c:pt idx="332">
                        <c:v>-28</c:v>
                      </c:pt>
                      <c:pt idx="333">
                        <c:v>-27</c:v>
                      </c:pt>
                      <c:pt idx="334">
                        <c:v>-26</c:v>
                      </c:pt>
                      <c:pt idx="335">
                        <c:v>-25</c:v>
                      </c:pt>
                      <c:pt idx="336">
                        <c:v>-24</c:v>
                      </c:pt>
                      <c:pt idx="337">
                        <c:v>-23</c:v>
                      </c:pt>
                      <c:pt idx="338">
                        <c:v>-22</c:v>
                      </c:pt>
                      <c:pt idx="339">
                        <c:v>-21</c:v>
                      </c:pt>
                      <c:pt idx="340">
                        <c:v>-20</c:v>
                      </c:pt>
                      <c:pt idx="341">
                        <c:v>-19</c:v>
                      </c:pt>
                      <c:pt idx="342">
                        <c:v>-18</c:v>
                      </c:pt>
                      <c:pt idx="343">
                        <c:v>-17</c:v>
                      </c:pt>
                      <c:pt idx="344">
                        <c:v>-16</c:v>
                      </c:pt>
                      <c:pt idx="345">
                        <c:v>-15</c:v>
                      </c:pt>
                      <c:pt idx="346">
                        <c:v>-14</c:v>
                      </c:pt>
                      <c:pt idx="347">
                        <c:v>-13</c:v>
                      </c:pt>
                      <c:pt idx="348">
                        <c:v>-12</c:v>
                      </c:pt>
                      <c:pt idx="349">
                        <c:v>-11</c:v>
                      </c:pt>
                      <c:pt idx="350">
                        <c:v>-10</c:v>
                      </c:pt>
                      <c:pt idx="351">
                        <c:v>-9</c:v>
                      </c:pt>
                      <c:pt idx="352">
                        <c:v>-8</c:v>
                      </c:pt>
                      <c:pt idx="353">
                        <c:v>-7</c:v>
                      </c:pt>
                      <c:pt idx="354">
                        <c:v>-6</c:v>
                      </c:pt>
                      <c:pt idx="355">
                        <c:v>-5</c:v>
                      </c:pt>
                      <c:pt idx="356">
                        <c:v>-4</c:v>
                      </c:pt>
                      <c:pt idx="357">
                        <c:v>-3</c:v>
                      </c:pt>
                      <c:pt idx="358">
                        <c:v>-2</c:v>
                      </c:pt>
                      <c:pt idx="359">
                        <c:v>-1</c:v>
                      </c:pt>
                      <c:pt idx="360">
                        <c:v>0</c:v>
                      </c:pt>
                      <c:pt idx="361">
                        <c:v>1</c:v>
                      </c:pt>
                      <c:pt idx="362">
                        <c:v>2</c:v>
                      </c:pt>
                      <c:pt idx="363">
                        <c:v>3</c:v>
                      </c:pt>
                      <c:pt idx="364">
                        <c:v>4</c:v>
                      </c:pt>
                      <c:pt idx="365">
                        <c:v>5</c:v>
                      </c:pt>
                      <c:pt idx="366">
                        <c:v>6</c:v>
                      </c:pt>
                      <c:pt idx="367">
                        <c:v>7</c:v>
                      </c:pt>
                      <c:pt idx="368">
                        <c:v>8</c:v>
                      </c:pt>
                      <c:pt idx="369">
                        <c:v>9</c:v>
                      </c:pt>
                      <c:pt idx="370">
                        <c:v>10</c:v>
                      </c:pt>
                      <c:pt idx="371">
                        <c:v>11</c:v>
                      </c:pt>
                      <c:pt idx="372">
                        <c:v>12</c:v>
                      </c:pt>
                      <c:pt idx="373">
                        <c:v>13</c:v>
                      </c:pt>
                      <c:pt idx="374">
                        <c:v>14</c:v>
                      </c:pt>
                      <c:pt idx="375">
                        <c:v>15</c:v>
                      </c:pt>
                      <c:pt idx="376">
                        <c:v>16</c:v>
                      </c:pt>
                      <c:pt idx="377">
                        <c:v>17</c:v>
                      </c:pt>
                      <c:pt idx="378">
                        <c:v>18</c:v>
                      </c:pt>
                      <c:pt idx="379">
                        <c:v>19</c:v>
                      </c:pt>
                      <c:pt idx="380">
                        <c:v>20</c:v>
                      </c:pt>
                      <c:pt idx="381">
                        <c:v>21</c:v>
                      </c:pt>
                      <c:pt idx="382">
                        <c:v>22</c:v>
                      </c:pt>
                      <c:pt idx="383">
                        <c:v>23</c:v>
                      </c:pt>
                      <c:pt idx="384">
                        <c:v>24</c:v>
                      </c:pt>
                      <c:pt idx="385">
                        <c:v>25</c:v>
                      </c:pt>
                      <c:pt idx="386">
                        <c:v>26</c:v>
                      </c:pt>
                      <c:pt idx="387">
                        <c:v>27</c:v>
                      </c:pt>
                      <c:pt idx="388">
                        <c:v>28</c:v>
                      </c:pt>
                      <c:pt idx="389">
                        <c:v>29</c:v>
                      </c:pt>
                      <c:pt idx="390">
                        <c:v>30</c:v>
                      </c:pt>
                      <c:pt idx="391">
                        <c:v>31</c:v>
                      </c:pt>
                      <c:pt idx="392">
                        <c:v>32</c:v>
                      </c:pt>
                      <c:pt idx="393">
                        <c:v>33</c:v>
                      </c:pt>
                      <c:pt idx="394">
                        <c:v>34</c:v>
                      </c:pt>
                      <c:pt idx="395">
                        <c:v>35</c:v>
                      </c:pt>
                      <c:pt idx="396">
                        <c:v>36</c:v>
                      </c:pt>
                      <c:pt idx="397">
                        <c:v>37</c:v>
                      </c:pt>
                      <c:pt idx="398">
                        <c:v>38</c:v>
                      </c:pt>
                      <c:pt idx="399">
                        <c:v>39</c:v>
                      </c:pt>
                      <c:pt idx="400">
                        <c:v>40</c:v>
                      </c:pt>
                      <c:pt idx="401">
                        <c:v>41</c:v>
                      </c:pt>
                      <c:pt idx="402">
                        <c:v>42</c:v>
                      </c:pt>
                      <c:pt idx="403">
                        <c:v>43</c:v>
                      </c:pt>
                      <c:pt idx="404">
                        <c:v>44</c:v>
                      </c:pt>
                      <c:pt idx="405">
                        <c:v>45</c:v>
                      </c:pt>
                      <c:pt idx="406">
                        <c:v>46</c:v>
                      </c:pt>
                      <c:pt idx="407">
                        <c:v>47</c:v>
                      </c:pt>
                      <c:pt idx="408">
                        <c:v>48</c:v>
                      </c:pt>
                      <c:pt idx="409">
                        <c:v>49</c:v>
                      </c:pt>
                      <c:pt idx="410">
                        <c:v>50</c:v>
                      </c:pt>
                      <c:pt idx="411">
                        <c:v>51</c:v>
                      </c:pt>
                      <c:pt idx="412">
                        <c:v>52</c:v>
                      </c:pt>
                      <c:pt idx="413">
                        <c:v>53</c:v>
                      </c:pt>
                      <c:pt idx="414">
                        <c:v>54</c:v>
                      </c:pt>
                      <c:pt idx="415">
                        <c:v>55</c:v>
                      </c:pt>
                      <c:pt idx="416">
                        <c:v>56</c:v>
                      </c:pt>
                      <c:pt idx="417">
                        <c:v>57</c:v>
                      </c:pt>
                      <c:pt idx="418">
                        <c:v>58</c:v>
                      </c:pt>
                      <c:pt idx="419">
                        <c:v>59</c:v>
                      </c:pt>
                      <c:pt idx="420">
                        <c:v>60</c:v>
                      </c:pt>
                      <c:pt idx="421">
                        <c:v>61</c:v>
                      </c:pt>
                      <c:pt idx="422">
                        <c:v>62</c:v>
                      </c:pt>
                      <c:pt idx="423">
                        <c:v>63</c:v>
                      </c:pt>
                      <c:pt idx="424">
                        <c:v>64</c:v>
                      </c:pt>
                      <c:pt idx="425">
                        <c:v>65</c:v>
                      </c:pt>
                      <c:pt idx="426">
                        <c:v>66</c:v>
                      </c:pt>
                      <c:pt idx="427">
                        <c:v>67</c:v>
                      </c:pt>
                      <c:pt idx="428">
                        <c:v>68</c:v>
                      </c:pt>
                      <c:pt idx="429">
                        <c:v>69</c:v>
                      </c:pt>
                      <c:pt idx="430">
                        <c:v>70</c:v>
                      </c:pt>
                      <c:pt idx="431">
                        <c:v>71</c:v>
                      </c:pt>
                      <c:pt idx="432">
                        <c:v>72</c:v>
                      </c:pt>
                      <c:pt idx="433">
                        <c:v>73</c:v>
                      </c:pt>
                      <c:pt idx="434">
                        <c:v>74</c:v>
                      </c:pt>
                      <c:pt idx="435">
                        <c:v>75</c:v>
                      </c:pt>
                      <c:pt idx="436">
                        <c:v>76</c:v>
                      </c:pt>
                      <c:pt idx="437">
                        <c:v>77</c:v>
                      </c:pt>
                      <c:pt idx="438">
                        <c:v>78</c:v>
                      </c:pt>
                      <c:pt idx="439">
                        <c:v>79</c:v>
                      </c:pt>
                      <c:pt idx="440">
                        <c:v>80</c:v>
                      </c:pt>
                      <c:pt idx="441">
                        <c:v>81</c:v>
                      </c:pt>
                      <c:pt idx="442">
                        <c:v>82</c:v>
                      </c:pt>
                      <c:pt idx="443">
                        <c:v>83</c:v>
                      </c:pt>
                      <c:pt idx="444">
                        <c:v>84</c:v>
                      </c:pt>
                      <c:pt idx="445">
                        <c:v>85</c:v>
                      </c:pt>
                      <c:pt idx="446">
                        <c:v>86</c:v>
                      </c:pt>
                      <c:pt idx="447">
                        <c:v>87</c:v>
                      </c:pt>
                      <c:pt idx="448">
                        <c:v>88</c:v>
                      </c:pt>
                      <c:pt idx="449">
                        <c:v>89</c:v>
                      </c:pt>
                      <c:pt idx="450">
                        <c:v>90</c:v>
                      </c:pt>
                      <c:pt idx="451">
                        <c:v>91</c:v>
                      </c:pt>
                      <c:pt idx="452">
                        <c:v>92</c:v>
                      </c:pt>
                      <c:pt idx="453">
                        <c:v>93</c:v>
                      </c:pt>
                      <c:pt idx="454">
                        <c:v>94</c:v>
                      </c:pt>
                      <c:pt idx="455">
                        <c:v>95</c:v>
                      </c:pt>
                      <c:pt idx="456">
                        <c:v>96</c:v>
                      </c:pt>
                      <c:pt idx="457">
                        <c:v>97</c:v>
                      </c:pt>
                      <c:pt idx="458">
                        <c:v>98</c:v>
                      </c:pt>
                      <c:pt idx="459">
                        <c:v>99</c:v>
                      </c:pt>
                      <c:pt idx="460">
                        <c:v>100</c:v>
                      </c:pt>
                      <c:pt idx="461">
                        <c:v>101</c:v>
                      </c:pt>
                      <c:pt idx="462">
                        <c:v>102</c:v>
                      </c:pt>
                      <c:pt idx="463">
                        <c:v>103</c:v>
                      </c:pt>
                      <c:pt idx="464">
                        <c:v>104</c:v>
                      </c:pt>
                      <c:pt idx="465">
                        <c:v>105</c:v>
                      </c:pt>
                      <c:pt idx="466">
                        <c:v>106</c:v>
                      </c:pt>
                      <c:pt idx="467">
                        <c:v>107</c:v>
                      </c:pt>
                      <c:pt idx="468">
                        <c:v>108</c:v>
                      </c:pt>
                      <c:pt idx="469">
                        <c:v>109</c:v>
                      </c:pt>
                      <c:pt idx="470">
                        <c:v>110</c:v>
                      </c:pt>
                      <c:pt idx="471">
                        <c:v>111</c:v>
                      </c:pt>
                      <c:pt idx="472">
                        <c:v>112</c:v>
                      </c:pt>
                      <c:pt idx="473">
                        <c:v>113</c:v>
                      </c:pt>
                      <c:pt idx="474">
                        <c:v>114</c:v>
                      </c:pt>
                      <c:pt idx="475">
                        <c:v>115</c:v>
                      </c:pt>
                      <c:pt idx="476">
                        <c:v>116</c:v>
                      </c:pt>
                      <c:pt idx="477">
                        <c:v>117</c:v>
                      </c:pt>
                      <c:pt idx="478">
                        <c:v>118</c:v>
                      </c:pt>
                      <c:pt idx="479">
                        <c:v>119</c:v>
                      </c:pt>
                      <c:pt idx="480">
                        <c:v>120</c:v>
                      </c:pt>
                      <c:pt idx="481">
                        <c:v>121</c:v>
                      </c:pt>
                      <c:pt idx="482">
                        <c:v>122</c:v>
                      </c:pt>
                      <c:pt idx="483">
                        <c:v>123</c:v>
                      </c:pt>
                      <c:pt idx="484">
                        <c:v>124</c:v>
                      </c:pt>
                      <c:pt idx="485">
                        <c:v>125</c:v>
                      </c:pt>
                      <c:pt idx="486">
                        <c:v>126</c:v>
                      </c:pt>
                      <c:pt idx="487">
                        <c:v>127</c:v>
                      </c:pt>
                      <c:pt idx="488">
                        <c:v>128</c:v>
                      </c:pt>
                      <c:pt idx="489">
                        <c:v>129</c:v>
                      </c:pt>
                      <c:pt idx="490">
                        <c:v>130</c:v>
                      </c:pt>
                      <c:pt idx="491">
                        <c:v>131</c:v>
                      </c:pt>
                      <c:pt idx="492">
                        <c:v>132</c:v>
                      </c:pt>
                      <c:pt idx="493">
                        <c:v>133</c:v>
                      </c:pt>
                      <c:pt idx="494">
                        <c:v>134</c:v>
                      </c:pt>
                      <c:pt idx="495">
                        <c:v>135</c:v>
                      </c:pt>
                      <c:pt idx="496">
                        <c:v>136</c:v>
                      </c:pt>
                      <c:pt idx="497">
                        <c:v>137</c:v>
                      </c:pt>
                      <c:pt idx="498">
                        <c:v>138</c:v>
                      </c:pt>
                      <c:pt idx="499">
                        <c:v>139</c:v>
                      </c:pt>
                      <c:pt idx="500">
                        <c:v>140</c:v>
                      </c:pt>
                      <c:pt idx="501">
                        <c:v>141</c:v>
                      </c:pt>
                      <c:pt idx="502">
                        <c:v>142</c:v>
                      </c:pt>
                      <c:pt idx="503">
                        <c:v>143</c:v>
                      </c:pt>
                      <c:pt idx="504">
                        <c:v>144</c:v>
                      </c:pt>
                      <c:pt idx="505">
                        <c:v>145</c:v>
                      </c:pt>
                      <c:pt idx="506">
                        <c:v>146</c:v>
                      </c:pt>
                      <c:pt idx="507">
                        <c:v>147</c:v>
                      </c:pt>
                      <c:pt idx="508">
                        <c:v>148</c:v>
                      </c:pt>
                      <c:pt idx="509">
                        <c:v>149</c:v>
                      </c:pt>
                      <c:pt idx="510">
                        <c:v>150</c:v>
                      </c:pt>
                      <c:pt idx="511">
                        <c:v>151</c:v>
                      </c:pt>
                      <c:pt idx="512">
                        <c:v>152</c:v>
                      </c:pt>
                      <c:pt idx="513">
                        <c:v>153</c:v>
                      </c:pt>
                      <c:pt idx="514">
                        <c:v>154</c:v>
                      </c:pt>
                      <c:pt idx="515">
                        <c:v>155</c:v>
                      </c:pt>
                      <c:pt idx="516">
                        <c:v>156</c:v>
                      </c:pt>
                      <c:pt idx="517">
                        <c:v>157</c:v>
                      </c:pt>
                      <c:pt idx="518">
                        <c:v>158</c:v>
                      </c:pt>
                      <c:pt idx="519">
                        <c:v>159</c:v>
                      </c:pt>
                      <c:pt idx="520">
                        <c:v>160</c:v>
                      </c:pt>
                      <c:pt idx="521">
                        <c:v>161</c:v>
                      </c:pt>
                      <c:pt idx="522">
                        <c:v>162</c:v>
                      </c:pt>
                      <c:pt idx="523">
                        <c:v>163</c:v>
                      </c:pt>
                      <c:pt idx="524">
                        <c:v>164</c:v>
                      </c:pt>
                      <c:pt idx="525">
                        <c:v>165</c:v>
                      </c:pt>
                      <c:pt idx="526">
                        <c:v>166</c:v>
                      </c:pt>
                      <c:pt idx="527">
                        <c:v>167</c:v>
                      </c:pt>
                      <c:pt idx="528">
                        <c:v>168</c:v>
                      </c:pt>
                      <c:pt idx="529">
                        <c:v>169</c:v>
                      </c:pt>
                      <c:pt idx="530">
                        <c:v>170</c:v>
                      </c:pt>
                      <c:pt idx="531">
                        <c:v>171</c:v>
                      </c:pt>
                      <c:pt idx="532">
                        <c:v>172</c:v>
                      </c:pt>
                      <c:pt idx="533">
                        <c:v>173</c:v>
                      </c:pt>
                      <c:pt idx="534">
                        <c:v>174</c:v>
                      </c:pt>
                      <c:pt idx="535">
                        <c:v>175</c:v>
                      </c:pt>
                      <c:pt idx="536">
                        <c:v>176</c:v>
                      </c:pt>
                      <c:pt idx="537">
                        <c:v>177</c:v>
                      </c:pt>
                      <c:pt idx="538">
                        <c:v>178</c:v>
                      </c:pt>
                      <c:pt idx="539">
                        <c:v>179</c:v>
                      </c:pt>
                      <c:pt idx="540">
                        <c:v>180</c:v>
                      </c:pt>
                      <c:pt idx="541">
                        <c:v>181</c:v>
                      </c:pt>
                      <c:pt idx="542">
                        <c:v>182</c:v>
                      </c:pt>
                      <c:pt idx="543">
                        <c:v>183</c:v>
                      </c:pt>
                      <c:pt idx="544">
                        <c:v>184</c:v>
                      </c:pt>
                      <c:pt idx="545">
                        <c:v>185</c:v>
                      </c:pt>
                      <c:pt idx="546">
                        <c:v>186</c:v>
                      </c:pt>
                      <c:pt idx="547">
                        <c:v>187</c:v>
                      </c:pt>
                      <c:pt idx="548">
                        <c:v>188</c:v>
                      </c:pt>
                      <c:pt idx="549">
                        <c:v>189</c:v>
                      </c:pt>
                      <c:pt idx="550">
                        <c:v>190</c:v>
                      </c:pt>
                      <c:pt idx="551">
                        <c:v>191</c:v>
                      </c:pt>
                      <c:pt idx="552">
                        <c:v>192</c:v>
                      </c:pt>
                      <c:pt idx="553">
                        <c:v>193</c:v>
                      </c:pt>
                      <c:pt idx="554">
                        <c:v>194</c:v>
                      </c:pt>
                      <c:pt idx="555">
                        <c:v>195</c:v>
                      </c:pt>
                      <c:pt idx="556">
                        <c:v>196</c:v>
                      </c:pt>
                      <c:pt idx="557">
                        <c:v>197</c:v>
                      </c:pt>
                      <c:pt idx="558">
                        <c:v>198</c:v>
                      </c:pt>
                      <c:pt idx="559">
                        <c:v>199</c:v>
                      </c:pt>
                      <c:pt idx="560">
                        <c:v>200</c:v>
                      </c:pt>
                      <c:pt idx="561">
                        <c:v>201</c:v>
                      </c:pt>
                      <c:pt idx="562">
                        <c:v>202</c:v>
                      </c:pt>
                      <c:pt idx="563">
                        <c:v>203</c:v>
                      </c:pt>
                      <c:pt idx="564">
                        <c:v>204</c:v>
                      </c:pt>
                      <c:pt idx="565">
                        <c:v>205</c:v>
                      </c:pt>
                      <c:pt idx="566">
                        <c:v>206</c:v>
                      </c:pt>
                      <c:pt idx="567">
                        <c:v>207</c:v>
                      </c:pt>
                      <c:pt idx="568">
                        <c:v>208</c:v>
                      </c:pt>
                      <c:pt idx="569">
                        <c:v>209</c:v>
                      </c:pt>
                      <c:pt idx="570">
                        <c:v>210</c:v>
                      </c:pt>
                      <c:pt idx="571">
                        <c:v>211</c:v>
                      </c:pt>
                      <c:pt idx="572">
                        <c:v>212</c:v>
                      </c:pt>
                      <c:pt idx="573">
                        <c:v>213</c:v>
                      </c:pt>
                      <c:pt idx="574">
                        <c:v>214</c:v>
                      </c:pt>
                      <c:pt idx="575">
                        <c:v>215</c:v>
                      </c:pt>
                      <c:pt idx="576">
                        <c:v>216</c:v>
                      </c:pt>
                      <c:pt idx="577">
                        <c:v>217</c:v>
                      </c:pt>
                      <c:pt idx="578">
                        <c:v>218</c:v>
                      </c:pt>
                      <c:pt idx="579">
                        <c:v>219</c:v>
                      </c:pt>
                      <c:pt idx="580">
                        <c:v>220</c:v>
                      </c:pt>
                      <c:pt idx="581">
                        <c:v>221</c:v>
                      </c:pt>
                      <c:pt idx="582">
                        <c:v>222</c:v>
                      </c:pt>
                      <c:pt idx="583">
                        <c:v>223</c:v>
                      </c:pt>
                      <c:pt idx="584">
                        <c:v>224</c:v>
                      </c:pt>
                      <c:pt idx="585">
                        <c:v>225</c:v>
                      </c:pt>
                      <c:pt idx="586">
                        <c:v>226</c:v>
                      </c:pt>
                      <c:pt idx="587">
                        <c:v>227</c:v>
                      </c:pt>
                      <c:pt idx="588">
                        <c:v>228</c:v>
                      </c:pt>
                      <c:pt idx="589">
                        <c:v>229</c:v>
                      </c:pt>
                      <c:pt idx="590">
                        <c:v>230</c:v>
                      </c:pt>
                      <c:pt idx="591">
                        <c:v>231</c:v>
                      </c:pt>
                      <c:pt idx="592">
                        <c:v>232</c:v>
                      </c:pt>
                      <c:pt idx="593">
                        <c:v>233</c:v>
                      </c:pt>
                      <c:pt idx="594">
                        <c:v>234</c:v>
                      </c:pt>
                      <c:pt idx="595">
                        <c:v>235</c:v>
                      </c:pt>
                      <c:pt idx="596">
                        <c:v>236</c:v>
                      </c:pt>
                      <c:pt idx="597">
                        <c:v>237</c:v>
                      </c:pt>
                      <c:pt idx="598">
                        <c:v>238</c:v>
                      </c:pt>
                      <c:pt idx="599">
                        <c:v>239</c:v>
                      </c:pt>
                      <c:pt idx="600">
                        <c:v>240</c:v>
                      </c:pt>
                      <c:pt idx="601">
                        <c:v>241</c:v>
                      </c:pt>
                      <c:pt idx="602">
                        <c:v>242</c:v>
                      </c:pt>
                      <c:pt idx="603">
                        <c:v>243</c:v>
                      </c:pt>
                      <c:pt idx="604">
                        <c:v>244</c:v>
                      </c:pt>
                      <c:pt idx="605">
                        <c:v>245</c:v>
                      </c:pt>
                      <c:pt idx="606">
                        <c:v>246</c:v>
                      </c:pt>
                      <c:pt idx="607">
                        <c:v>247</c:v>
                      </c:pt>
                      <c:pt idx="608">
                        <c:v>248</c:v>
                      </c:pt>
                      <c:pt idx="609">
                        <c:v>249</c:v>
                      </c:pt>
                      <c:pt idx="610">
                        <c:v>250</c:v>
                      </c:pt>
                      <c:pt idx="611">
                        <c:v>251</c:v>
                      </c:pt>
                      <c:pt idx="612">
                        <c:v>252</c:v>
                      </c:pt>
                      <c:pt idx="613">
                        <c:v>253</c:v>
                      </c:pt>
                      <c:pt idx="614">
                        <c:v>254</c:v>
                      </c:pt>
                      <c:pt idx="615">
                        <c:v>255</c:v>
                      </c:pt>
                      <c:pt idx="616">
                        <c:v>256</c:v>
                      </c:pt>
                      <c:pt idx="617">
                        <c:v>257</c:v>
                      </c:pt>
                      <c:pt idx="618">
                        <c:v>258</c:v>
                      </c:pt>
                      <c:pt idx="619">
                        <c:v>259</c:v>
                      </c:pt>
                      <c:pt idx="620">
                        <c:v>260</c:v>
                      </c:pt>
                      <c:pt idx="621">
                        <c:v>261</c:v>
                      </c:pt>
                      <c:pt idx="622">
                        <c:v>262</c:v>
                      </c:pt>
                      <c:pt idx="623">
                        <c:v>263</c:v>
                      </c:pt>
                      <c:pt idx="624">
                        <c:v>264</c:v>
                      </c:pt>
                      <c:pt idx="625">
                        <c:v>265</c:v>
                      </c:pt>
                      <c:pt idx="626">
                        <c:v>266</c:v>
                      </c:pt>
                      <c:pt idx="627">
                        <c:v>267</c:v>
                      </c:pt>
                      <c:pt idx="628">
                        <c:v>268</c:v>
                      </c:pt>
                      <c:pt idx="629">
                        <c:v>269</c:v>
                      </c:pt>
                      <c:pt idx="630">
                        <c:v>270</c:v>
                      </c:pt>
                      <c:pt idx="631">
                        <c:v>271</c:v>
                      </c:pt>
                      <c:pt idx="632">
                        <c:v>272</c:v>
                      </c:pt>
                      <c:pt idx="633">
                        <c:v>273</c:v>
                      </c:pt>
                      <c:pt idx="634">
                        <c:v>274</c:v>
                      </c:pt>
                      <c:pt idx="635">
                        <c:v>275</c:v>
                      </c:pt>
                      <c:pt idx="636">
                        <c:v>276</c:v>
                      </c:pt>
                      <c:pt idx="637">
                        <c:v>277</c:v>
                      </c:pt>
                      <c:pt idx="638">
                        <c:v>278</c:v>
                      </c:pt>
                      <c:pt idx="639">
                        <c:v>279</c:v>
                      </c:pt>
                      <c:pt idx="640">
                        <c:v>280</c:v>
                      </c:pt>
                      <c:pt idx="641">
                        <c:v>281</c:v>
                      </c:pt>
                      <c:pt idx="642">
                        <c:v>282</c:v>
                      </c:pt>
                      <c:pt idx="643">
                        <c:v>283</c:v>
                      </c:pt>
                      <c:pt idx="644">
                        <c:v>284</c:v>
                      </c:pt>
                      <c:pt idx="645">
                        <c:v>285</c:v>
                      </c:pt>
                      <c:pt idx="646">
                        <c:v>286</c:v>
                      </c:pt>
                      <c:pt idx="647">
                        <c:v>287</c:v>
                      </c:pt>
                      <c:pt idx="648">
                        <c:v>288</c:v>
                      </c:pt>
                      <c:pt idx="649">
                        <c:v>289</c:v>
                      </c:pt>
                      <c:pt idx="650">
                        <c:v>290</c:v>
                      </c:pt>
                      <c:pt idx="651">
                        <c:v>291</c:v>
                      </c:pt>
                      <c:pt idx="652">
                        <c:v>292</c:v>
                      </c:pt>
                      <c:pt idx="653">
                        <c:v>293</c:v>
                      </c:pt>
                      <c:pt idx="654">
                        <c:v>294</c:v>
                      </c:pt>
                      <c:pt idx="655">
                        <c:v>295</c:v>
                      </c:pt>
                      <c:pt idx="656">
                        <c:v>296</c:v>
                      </c:pt>
                      <c:pt idx="657">
                        <c:v>297</c:v>
                      </c:pt>
                      <c:pt idx="658">
                        <c:v>298</c:v>
                      </c:pt>
                      <c:pt idx="659">
                        <c:v>299</c:v>
                      </c:pt>
                      <c:pt idx="660">
                        <c:v>300</c:v>
                      </c:pt>
                      <c:pt idx="661">
                        <c:v>301</c:v>
                      </c:pt>
                      <c:pt idx="662">
                        <c:v>302</c:v>
                      </c:pt>
                      <c:pt idx="663">
                        <c:v>303</c:v>
                      </c:pt>
                      <c:pt idx="664">
                        <c:v>304</c:v>
                      </c:pt>
                      <c:pt idx="665">
                        <c:v>305</c:v>
                      </c:pt>
                      <c:pt idx="666">
                        <c:v>306</c:v>
                      </c:pt>
                      <c:pt idx="667">
                        <c:v>307</c:v>
                      </c:pt>
                      <c:pt idx="668">
                        <c:v>308</c:v>
                      </c:pt>
                      <c:pt idx="669">
                        <c:v>309</c:v>
                      </c:pt>
                      <c:pt idx="670">
                        <c:v>310</c:v>
                      </c:pt>
                      <c:pt idx="671">
                        <c:v>311</c:v>
                      </c:pt>
                      <c:pt idx="672">
                        <c:v>312</c:v>
                      </c:pt>
                      <c:pt idx="673">
                        <c:v>313</c:v>
                      </c:pt>
                      <c:pt idx="674">
                        <c:v>314</c:v>
                      </c:pt>
                      <c:pt idx="675">
                        <c:v>315</c:v>
                      </c:pt>
                      <c:pt idx="676">
                        <c:v>316</c:v>
                      </c:pt>
                      <c:pt idx="677">
                        <c:v>317</c:v>
                      </c:pt>
                      <c:pt idx="678">
                        <c:v>318</c:v>
                      </c:pt>
                      <c:pt idx="679">
                        <c:v>319</c:v>
                      </c:pt>
                      <c:pt idx="680">
                        <c:v>320</c:v>
                      </c:pt>
                      <c:pt idx="681">
                        <c:v>321</c:v>
                      </c:pt>
                      <c:pt idx="682">
                        <c:v>322</c:v>
                      </c:pt>
                      <c:pt idx="683">
                        <c:v>323</c:v>
                      </c:pt>
                      <c:pt idx="684">
                        <c:v>324</c:v>
                      </c:pt>
                      <c:pt idx="685">
                        <c:v>325</c:v>
                      </c:pt>
                      <c:pt idx="686">
                        <c:v>326</c:v>
                      </c:pt>
                      <c:pt idx="687">
                        <c:v>327</c:v>
                      </c:pt>
                      <c:pt idx="688">
                        <c:v>328</c:v>
                      </c:pt>
                      <c:pt idx="689">
                        <c:v>329</c:v>
                      </c:pt>
                      <c:pt idx="690">
                        <c:v>330</c:v>
                      </c:pt>
                      <c:pt idx="691">
                        <c:v>331</c:v>
                      </c:pt>
                      <c:pt idx="692">
                        <c:v>332</c:v>
                      </c:pt>
                      <c:pt idx="693">
                        <c:v>333</c:v>
                      </c:pt>
                      <c:pt idx="694">
                        <c:v>334</c:v>
                      </c:pt>
                      <c:pt idx="695">
                        <c:v>335</c:v>
                      </c:pt>
                      <c:pt idx="696">
                        <c:v>336</c:v>
                      </c:pt>
                      <c:pt idx="697">
                        <c:v>337</c:v>
                      </c:pt>
                      <c:pt idx="698">
                        <c:v>338</c:v>
                      </c:pt>
                      <c:pt idx="699">
                        <c:v>339</c:v>
                      </c:pt>
                      <c:pt idx="700">
                        <c:v>340</c:v>
                      </c:pt>
                      <c:pt idx="701">
                        <c:v>341</c:v>
                      </c:pt>
                      <c:pt idx="702">
                        <c:v>342</c:v>
                      </c:pt>
                      <c:pt idx="703">
                        <c:v>343</c:v>
                      </c:pt>
                      <c:pt idx="704">
                        <c:v>344</c:v>
                      </c:pt>
                      <c:pt idx="705">
                        <c:v>345</c:v>
                      </c:pt>
                      <c:pt idx="706">
                        <c:v>346</c:v>
                      </c:pt>
                      <c:pt idx="707">
                        <c:v>347</c:v>
                      </c:pt>
                      <c:pt idx="708">
                        <c:v>348</c:v>
                      </c:pt>
                      <c:pt idx="709">
                        <c:v>349</c:v>
                      </c:pt>
                      <c:pt idx="710">
                        <c:v>350</c:v>
                      </c:pt>
                      <c:pt idx="711">
                        <c:v>351</c:v>
                      </c:pt>
                      <c:pt idx="712">
                        <c:v>352</c:v>
                      </c:pt>
                      <c:pt idx="713">
                        <c:v>353</c:v>
                      </c:pt>
                      <c:pt idx="714">
                        <c:v>354</c:v>
                      </c:pt>
                      <c:pt idx="715">
                        <c:v>355</c:v>
                      </c:pt>
                      <c:pt idx="716">
                        <c:v>356</c:v>
                      </c:pt>
                      <c:pt idx="717">
                        <c:v>357</c:v>
                      </c:pt>
                      <c:pt idx="718">
                        <c:v>358</c:v>
                      </c:pt>
                      <c:pt idx="719">
                        <c:v>359</c:v>
                      </c:pt>
                    </c:numCache>
                  </c:numRef>
                </c:xVal>
                <c:yVal>
                  <c:numRef>
                    <c:extLst xmlns:c15="http://schemas.microsoft.com/office/drawing/2012/chart">
                      <c:ext xmlns:c15="http://schemas.microsoft.com/office/drawing/2012/chart" uri="{02D57815-91ED-43cb-92C2-25804820EDAC}">
                        <c15:formulaRef>
                          <c15:sqref>Calculations!$AV$4:$AV$723</c15:sqref>
                        </c15:formulaRef>
                      </c:ext>
                    </c:extLst>
                    <c:numCache>
                      <c:formatCode>0.000</c:formatCode>
                      <c:ptCount val="720"/>
                      <c:pt idx="0">
                        <c:v>27.135799124216337</c:v>
                      </c:pt>
                      <c:pt idx="1">
                        <c:v>28.144017895095786</c:v>
                      </c:pt>
                      <c:pt idx="2">
                        <c:v>29.286402749745065</c:v>
                      </c:pt>
                      <c:pt idx="3">
                        <c:v>30.483492507296791</c:v>
                      </c:pt>
                      <c:pt idx="4">
                        <c:v>31.725054742045671</c:v>
                      </c:pt>
                      <c:pt idx="5">
                        <c:v>32.9059888393693</c:v>
                      </c:pt>
                      <c:pt idx="6">
                        <c:v>34.00963919165266</c:v>
                      </c:pt>
                      <c:pt idx="7">
                        <c:v>35.094484416337814</c:v>
                      </c:pt>
                      <c:pt idx="8">
                        <c:v>36.11058433752175</c:v>
                      </c:pt>
                      <c:pt idx="9">
                        <c:v>37.065485115381684</c:v>
                      </c:pt>
                      <c:pt idx="10">
                        <c:v>37.91030483828024</c:v>
                      </c:pt>
                      <c:pt idx="11">
                        <c:v>38.726434687022561</c:v>
                      </c:pt>
                      <c:pt idx="12">
                        <c:v>39.434672336748648</c:v>
                      </c:pt>
                      <c:pt idx="13">
                        <c:v>40.102338114016916</c:v>
                      </c:pt>
                      <c:pt idx="14">
                        <c:v>40.673861724762808</c:v>
                      </c:pt>
                      <c:pt idx="15">
                        <c:v>41.176702208205356</c:v>
                      </c:pt>
                      <c:pt idx="16">
                        <c:v>41.580520117591959</c:v>
                      </c:pt>
                      <c:pt idx="17">
                        <c:v>41.927135924945674</c:v>
                      </c:pt>
                      <c:pt idx="18">
                        <c:v>42.205234831157654</c:v>
                      </c:pt>
                      <c:pt idx="19">
                        <c:v>42.54151289394035</c:v>
                      </c:pt>
                      <c:pt idx="20">
                        <c:v>42.888516985305209</c:v>
                      </c:pt>
                      <c:pt idx="21">
                        <c:v>43.308182211734589</c:v>
                      </c:pt>
                      <c:pt idx="22">
                        <c:v>43.847611484265812</c:v>
                      </c:pt>
                      <c:pt idx="23">
                        <c:v>44.563203689967558</c:v>
                      </c:pt>
                      <c:pt idx="24">
                        <c:v>45.402392025802641</c:v>
                      </c:pt>
                      <c:pt idx="25">
                        <c:v>46.364563612106423</c:v>
                      </c:pt>
                      <c:pt idx="26">
                        <c:v>47.478028921337966</c:v>
                      </c:pt>
                      <c:pt idx="27">
                        <c:v>48.829013650911691</c:v>
                      </c:pt>
                      <c:pt idx="28">
                        <c:v>50.238176268154135</c:v>
                      </c:pt>
                      <c:pt idx="29">
                        <c:v>51.924369376126911</c:v>
                      </c:pt>
                      <c:pt idx="30">
                        <c:v>53.625036849181512</c:v>
                      </c:pt>
                      <c:pt idx="31">
                        <c:v>55.507824750283426</c:v>
                      </c:pt>
                      <c:pt idx="32">
                        <c:v>57.496690320545589</c:v>
                      </c:pt>
                      <c:pt idx="33">
                        <c:v>59.623128976440015</c:v>
                      </c:pt>
                      <c:pt idx="34">
                        <c:v>61.829177274735528</c:v>
                      </c:pt>
                      <c:pt idx="35">
                        <c:v>64.107158358349196</c:v>
                      </c:pt>
                      <c:pt idx="36">
                        <c:v>66.350337266886214</c:v>
                      </c:pt>
                      <c:pt idx="37">
                        <c:v>68.704822989713847</c:v>
                      </c:pt>
                      <c:pt idx="38">
                        <c:v>71.047015589992824</c:v>
                      </c:pt>
                      <c:pt idx="39">
                        <c:v>73.376073785698978</c:v>
                      </c:pt>
                      <c:pt idx="40">
                        <c:v>75.672234428226233</c:v>
                      </c:pt>
                      <c:pt idx="41">
                        <c:v>77.964318088636531</c:v>
                      </c:pt>
                      <c:pt idx="42">
                        <c:v>80.133261154730533</c:v>
                      </c:pt>
                      <c:pt idx="43">
                        <c:v>82.366560392317481</c:v>
                      </c:pt>
                      <c:pt idx="44">
                        <c:v>84.499858732408669</c:v>
                      </c:pt>
                      <c:pt idx="45">
                        <c:v>86.482207222013315</c:v>
                      </c:pt>
                      <c:pt idx="46">
                        <c:v>88.617882215545222</c:v>
                      </c:pt>
                      <c:pt idx="47">
                        <c:v>90.528726808706764</c:v>
                      </c:pt>
                      <c:pt idx="48">
                        <c:v>92.392363171965243</c:v>
                      </c:pt>
                      <c:pt idx="49">
                        <c:v>94.131197948193019</c:v>
                      </c:pt>
                      <c:pt idx="50">
                        <c:v>95.865759062494348</c:v>
                      </c:pt>
                      <c:pt idx="51">
                        <c:v>97.548475378994837</c:v>
                      </c:pt>
                      <c:pt idx="52">
                        <c:v>99.06064111585836</c:v>
                      </c:pt>
                      <c:pt idx="53">
                        <c:v>100.64339333302105</c:v>
                      </c:pt>
                      <c:pt idx="54">
                        <c:v>102.28712644236418</c:v>
                      </c:pt>
                      <c:pt idx="55">
                        <c:v>103.91889888148191</c:v>
                      </c:pt>
                      <c:pt idx="56">
                        <c:v>105.62481707100085</c:v>
                      </c:pt>
                      <c:pt idx="57">
                        <c:v>107.47701428275472</c:v>
                      </c:pt>
                      <c:pt idx="58">
                        <c:v>109.40920688311681</c:v>
                      </c:pt>
                      <c:pt idx="59">
                        <c:v>111.24654144577774</c:v>
                      </c:pt>
                      <c:pt idx="60">
                        <c:v>113.42091921912562</c:v>
                      </c:pt>
                      <c:pt idx="61">
                        <c:v>115.43505751046565</c:v>
                      </c:pt>
                      <c:pt idx="62">
                        <c:v>117.79888742760052</c:v>
                      </c:pt>
                      <c:pt idx="63">
                        <c:v>120.27229591450592</c:v>
                      </c:pt>
                      <c:pt idx="64">
                        <c:v>122.74939690622301</c:v>
                      </c:pt>
                      <c:pt idx="65">
                        <c:v>125.51797737571249</c:v>
                      </c:pt>
                      <c:pt idx="66">
                        <c:v>128.139332222077</c:v>
                      </c:pt>
                      <c:pt idx="67">
                        <c:v>131.05004494207455</c:v>
                      </c:pt>
                      <c:pt idx="68">
                        <c:v>134.37669104772777</c:v>
                      </c:pt>
                      <c:pt idx="69">
                        <c:v>136.95033391009642</c:v>
                      </c:pt>
                      <c:pt idx="70">
                        <c:v>140.33573906053303</c:v>
                      </c:pt>
                      <c:pt idx="71">
                        <c:v>143.04782674420602</c:v>
                      </c:pt>
                      <c:pt idx="72">
                        <c:v>146.40603551813712</c:v>
                      </c:pt>
                      <c:pt idx="73">
                        <c:v>149.44384653778019</c:v>
                      </c:pt>
                      <c:pt idx="74">
                        <c:v>152.2029952587246</c:v>
                      </c:pt>
                      <c:pt idx="75">
                        <c:v>155.40972378113426</c:v>
                      </c:pt>
                      <c:pt idx="76">
                        <c:v>158.5207732862506</c:v>
                      </c:pt>
                      <c:pt idx="77">
                        <c:v>161.41087142440196</c:v>
                      </c:pt>
                      <c:pt idx="78">
                        <c:v>164.45736680931375</c:v>
                      </c:pt>
                      <c:pt idx="79">
                        <c:v>167.23901189376616</c:v>
                      </c:pt>
                      <c:pt idx="80">
                        <c:v>170.17777496131336</c:v>
                      </c:pt>
                      <c:pt idx="81">
                        <c:v>172.86495536768368</c:v>
                      </c:pt>
                      <c:pt idx="82">
                        <c:v>175.55590441298557</c:v>
                      </c:pt>
                      <c:pt idx="83">
                        <c:v>178.20716474161972</c:v>
                      </c:pt>
                      <c:pt idx="84">
                        <c:v>180.62243087011228</c:v>
                      </c:pt>
                      <c:pt idx="85">
                        <c:v>183.30324011955474</c:v>
                      </c:pt>
                      <c:pt idx="86">
                        <c:v>185.83400297673265</c:v>
                      </c:pt>
                      <c:pt idx="87">
                        <c:v>188.34749100212093</c:v>
                      </c:pt>
                      <c:pt idx="88">
                        <c:v>190.86097902750925</c:v>
                      </c:pt>
                      <c:pt idx="89">
                        <c:v>193.35719222110794</c:v>
                      </c:pt>
                      <c:pt idx="90">
                        <c:v>195.84476799881182</c:v>
                      </c:pt>
                      <c:pt idx="91">
                        <c:v>198.17803006683459</c:v>
                      </c:pt>
                      <c:pt idx="92">
                        <c:v>200.49040093237591</c:v>
                      </c:pt>
                      <c:pt idx="93">
                        <c:v>203.08047861341191</c:v>
                      </c:pt>
                      <c:pt idx="94">
                        <c:v>205.35474688978186</c:v>
                      </c:pt>
                      <c:pt idx="95">
                        <c:v>207.76967041473523</c:v>
                      </c:pt>
                      <c:pt idx="96">
                        <c:v>210.32194750527529</c:v>
                      </c:pt>
                      <c:pt idx="97">
                        <c:v>212.45395664093732</c:v>
                      </c:pt>
                      <c:pt idx="98">
                        <c:v>214.81608876719997</c:v>
                      </c:pt>
                      <c:pt idx="99">
                        <c:v>217.28020762258396</c:v>
                      </c:pt>
                      <c:pt idx="100">
                        <c:v>219.77075136205931</c:v>
                      </c:pt>
                      <c:pt idx="101">
                        <c:v>222.23880508253654</c:v>
                      </c:pt>
                      <c:pt idx="102">
                        <c:v>224.5280565536892</c:v>
                      </c:pt>
                      <c:pt idx="103">
                        <c:v>227.09985443255394</c:v>
                      </c:pt>
                      <c:pt idx="104">
                        <c:v>229.51710004816206</c:v>
                      </c:pt>
                      <c:pt idx="105">
                        <c:v>231.92031922109339</c:v>
                      </c:pt>
                      <c:pt idx="106">
                        <c:v>234.12933167445431</c:v>
                      </c:pt>
                      <c:pt idx="107">
                        <c:v>236.63255935829346</c:v>
                      </c:pt>
                      <c:pt idx="108">
                        <c:v>239.11550871931564</c:v>
                      </c:pt>
                      <c:pt idx="109">
                        <c:v>241.62202159042539</c:v>
                      </c:pt>
                      <c:pt idx="110">
                        <c:v>244.10869517880931</c:v>
                      </c:pt>
                      <c:pt idx="111">
                        <c:v>246.75474285803895</c:v>
                      </c:pt>
                      <c:pt idx="112">
                        <c:v>249.02206770268035</c:v>
                      </c:pt>
                      <c:pt idx="113">
                        <c:v>251.55794296600482</c:v>
                      </c:pt>
                      <c:pt idx="114">
                        <c:v>254.1575957815117</c:v>
                      </c:pt>
                      <c:pt idx="115">
                        <c:v>256.36042233763641</c:v>
                      </c:pt>
                      <c:pt idx="116">
                        <c:v>258.88471506353062</c:v>
                      </c:pt>
                      <c:pt idx="117">
                        <c:v>261.23133105617177</c:v>
                      </c:pt>
                      <c:pt idx="118">
                        <c:v>263.52807666251977</c:v>
                      </c:pt>
                      <c:pt idx="119">
                        <c:v>265.83275544415409</c:v>
                      </c:pt>
                      <c:pt idx="120">
                        <c:v>268.31759039354409</c:v>
                      </c:pt>
                      <c:pt idx="121">
                        <c:v>270.19418478399768</c:v>
                      </c:pt>
                      <c:pt idx="122">
                        <c:v>272.23920941885103</c:v>
                      </c:pt>
                      <c:pt idx="123">
                        <c:v>274.26029241082165</c:v>
                      </c:pt>
                      <c:pt idx="124">
                        <c:v>276.41544124330426</c:v>
                      </c:pt>
                      <c:pt idx="125">
                        <c:v>277.98291588042088</c:v>
                      </c:pt>
                      <c:pt idx="126">
                        <c:v>280.09039967828141</c:v>
                      </c:pt>
                      <c:pt idx="127">
                        <c:v>281.80444137838634</c:v>
                      </c:pt>
                      <c:pt idx="128">
                        <c:v>283.48295889817814</c:v>
                      </c:pt>
                      <c:pt idx="129">
                        <c:v>285.34741750993078</c:v>
                      </c:pt>
                      <c:pt idx="130">
                        <c:v>286.97380980458053</c:v>
                      </c:pt>
                      <c:pt idx="131">
                        <c:v>288.77954616970771</c:v>
                      </c:pt>
                      <c:pt idx="132">
                        <c:v>290.55196624399679</c:v>
                      </c:pt>
                      <c:pt idx="133">
                        <c:v>292.09167984321908</c:v>
                      </c:pt>
                      <c:pt idx="134">
                        <c:v>293.81399224654155</c:v>
                      </c:pt>
                      <c:pt idx="135">
                        <c:v>295.46074026703008</c:v>
                      </c:pt>
                      <c:pt idx="136">
                        <c:v>297.12470094311027</c:v>
                      </c:pt>
                      <c:pt idx="137">
                        <c:v>298.76395736620736</c:v>
                      </c:pt>
                      <c:pt idx="138">
                        <c:v>300.54023490256793</c:v>
                      </c:pt>
                      <c:pt idx="139">
                        <c:v>302.12174486467529</c:v>
                      </c:pt>
                      <c:pt idx="140">
                        <c:v>303.669403059302</c:v>
                      </c:pt>
                      <c:pt idx="141">
                        <c:v>305.62455517240107</c:v>
                      </c:pt>
                      <c:pt idx="142">
                        <c:v>306.89791609119931</c:v>
                      </c:pt>
                      <c:pt idx="143">
                        <c:v>308.5804078120463</c:v>
                      </c:pt>
                      <c:pt idx="144">
                        <c:v>310.44932915212303</c:v>
                      </c:pt>
                      <c:pt idx="145">
                        <c:v>312.20845113348184</c:v>
                      </c:pt>
                      <c:pt idx="146">
                        <c:v>314.25357220488689</c:v>
                      </c:pt>
                      <c:pt idx="147">
                        <c:v>316.00338932790027</c:v>
                      </c:pt>
                      <c:pt idx="148">
                        <c:v>317.73041823994635</c:v>
                      </c:pt>
                      <c:pt idx="149">
                        <c:v>319.46997375250857</c:v>
                      </c:pt>
                      <c:pt idx="150">
                        <c:v>321.17756308595779</c:v>
                      </c:pt>
                      <c:pt idx="151">
                        <c:v>322.81723697781189</c:v>
                      </c:pt>
                      <c:pt idx="152">
                        <c:v>324.43340446016833</c:v>
                      </c:pt>
                      <c:pt idx="153">
                        <c:v>325.61062701915029</c:v>
                      </c:pt>
                      <c:pt idx="154">
                        <c:v>326.98793892736143</c:v>
                      </c:pt>
                      <c:pt idx="155">
                        <c:v>328.28571225168338</c:v>
                      </c:pt>
                      <c:pt idx="156">
                        <c:v>329.14867981094562</c:v>
                      </c:pt>
                      <c:pt idx="157">
                        <c:v>329.97492534640952</c:v>
                      </c:pt>
                      <c:pt idx="158">
                        <c:v>330.77362936402449</c:v>
                      </c:pt>
                      <c:pt idx="159">
                        <c:v>331.53561135784116</c:v>
                      </c:pt>
                      <c:pt idx="160">
                        <c:v>332.03125082244975</c:v>
                      </c:pt>
                      <c:pt idx="161">
                        <c:v>332.54440494132535</c:v>
                      </c:pt>
                      <c:pt idx="162">
                        <c:v>332.98318236963627</c:v>
                      </c:pt>
                      <c:pt idx="163">
                        <c:v>333.38440791224264</c:v>
                      </c:pt>
                      <c:pt idx="164">
                        <c:v>333.9887301018116</c:v>
                      </c:pt>
                      <c:pt idx="165">
                        <c:v>334.13915843357734</c:v>
                      </c:pt>
                      <c:pt idx="166">
                        <c:v>334.67871205850429</c:v>
                      </c:pt>
                      <c:pt idx="167">
                        <c:v>335.18168577665654</c:v>
                      </c:pt>
                      <c:pt idx="168">
                        <c:v>335.41521703802152</c:v>
                      </c:pt>
                      <c:pt idx="169">
                        <c:v>335.62070429634696</c:v>
                      </c:pt>
                      <c:pt idx="170">
                        <c:v>336.03165724166365</c:v>
                      </c:pt>
                      <c:pt idx="171">
                        <c:v>336.17236832193498</c:v>
                      </c:pt>
                      <c:pt idx="172">
                        <c:v>336.04213329655238</c:v>
                      </c:pt>
                      <c:pt idx="173">
                        <c:v>336.58614711199942</c:v>
                      </c:pt>
                      <c:pt idx="174">
                        <c:v>336.62538156175219</c:v>
                      </c:pt>
                      <c:pt idx="175">
                        <c:v>336.6838195743303</c:v>
                      </c:pt>
                      <c:pt idx="176">
                        <c:v>336.66773877932002</c:v>
                      </c:pt>
                      <c:pt idx="177">
                        <c:v>336.84067362580976</c:v>
                      </c:pt>
                      <c:pt idx="178">
                        <c:v>336.76049932201994</c:v>
                      </c:pt>
                      <c:pt idx="179">
                        <c:v>336.86964519620938</c:v>
                      </c:pt>
                      <c:pt idx="180">
                        <c:v>336.95150460185147</c:v>
                      </c:pt>
                      <c:pt idx="181">
                        <c:v>336.77100075494855</c:v>
                      </c:pt>
                      <c:pt idx="182">
                        <c:v>336.78917904496024</c:v>
                      </c:pt>
                      <c:pt idx="183">
                        <c:v>336.30084718695343</c:v>
                      </c:pt>
                      <c:pt idx="184">
                        <c:v>336.02041984557661</c:v>
                      </c:pt>
                      <c:pt idx="185">
                        <c:v>335.94785895376987</c:v>
                      </c:pt>
                      <c:pt idx="186">
                        <c:v>335.82994750458391</c:v>
                      </c:pt>
                      <c:pt idx="187">
                        <c:v>335.45907917335813</c:v>
                      </c:pt>
                      <c:pt idx="188">
                        <c:v>335.27780383404098</c:v>
                      </c:pt>
                      <c:pt idx="189">
                        <c:v>335.0693371938263</c:v>
                      </c:pt>
                      <c:pt idx="190">
                        <c:v>334.82461548574815</c:v>
                      </c:pt>
                      <c:pt idx="191">
                        <c:v>334.55270247677242</c:v>
                      </c:pt>
                      <c:pt idx="192">
                        <c:v>334.47850089468318</c:v>
                      </c:pt>
                      <c:pt idx="193">
                        <c:v>334.61037026583813</c:v>
                      </c:pt>
                      <c:pt idx="194">
                        <c:v>334.23797544550968</c:v>
                      </c:pt>
                      <c:pt idx="195">
                        <c:v>333.82924942319806</c:v>
                      </c:pt>
                      <c:pt idx="196">
                        <c:v>333.62615658294135</c:v>
                      </c:pt>
                      <c:pt idx="197">
                        <c:v>333.38607271166296</c:v>
                      </c:pt>
                      <c:pt idx="198">
                        <c:v>333.10892167524287</c:v>
                      </c:pt>
                      <c:pt idx="199">
                        <c:v>333.03555756847192</c:v>
                      </c:pt>
                      <c:pt idx="200">
                        <c:v>332.64648049358652</c:v>
                      </c:pt>
                      <c:pt idx="201">
                        <c:v>332.95945644009299</c:v>
                      </c:pt>
                      <c:pt idx="202">
                        <c:v>332.91874625731737</c:v>
                      </c:pt>
                      <c:pt idx="203">
                        <c:v>332.93104826218007</c:v>
                      </c:pt>
                      <c:pt idx="204">
                        <c:v>332.90373514669079</c:v>
                      </c:pt>
                      <c:pt idx="205">
                        <c:v>333.02905698354033</c:v>
                      </c:pt>
                      <c:pt idx="206">
                        <c:v>333.34201770322284</c:v>
                      </c:pt>
                      <c:pt idx="207">
                        <c:v>333.61266307910336</c:v>
                      </c:pt>
                      <c:pt idx="208">
                        <c:v>333.66803288665233</c:v>
                      </c:pt>
                      <c:pt idx="209">
                        <c:v>333.81745878584019</c:v>
                      </c:pt>
                      <c:pt idx="210">
                        <c:v>333.74289302887792</c:v>
                      </c:pt>
                      <c:pt idx="211">
                        <c:v>334.12202064320337</c:v>
                      </c:pt>
                      <c:pt idx="212">
                        <c:v>334.15018519193285</c:v>
                      </c:pt>
                      <c:pt idx="213">
                        <c:v>334.62728726726459</c:v>
                      </c:pt>
                      <c:pt idx="214">
                        <c:v>335.05674461040616</c:v>
                      </c:pt>
                      <c:pt idx="215">
                        <c:v>335.2249769060943</c:v>
                      </c:pt>
                      <c:pt idx="216">
                        <c:v>335.52364217587666</c:v>
                      </c:pt>
                      <c:pt idx="217">
                        <c:v>335.817750818587</c:v>
                      </c:pt>
                      <c:pt idx="218">
                        <c:v>336.67888862116928</c:v>
                      </c:pt>
                      <c:pt idx="219">
                        <c:v>337.75816590389087</c:v>
                      </c:pt>
                      <c:pt idx="220">
                        <c:v>338.03693225255336</c:v>
                      </c:pt>
                      <c:pt idx="221">
                        <c:v>338.39395686298991</c:v>
                      </c:pt>
                      <c:pt idx="222">
                        <c:v>339.00037781646233</c:v>
                      </c:pt>
                      <c:pt idx="223">
                        <c:v>339.77530641735621</c:v>
                      </c:pt>
                      <c:pt idx="224">
                        <c:v>340.18976406998911</c:v>
                      </c:pt>
                      <c:pt idx="225">
                        <c:v>340.84576610009935</c:v>
                      </c:pt>
                      <c:pt idx="226">
                        <c:v>341.48301756539706</c:v>
                      </c:pt>
                      <c:pt idx="227">
                        <c:v>341.89859819629766</c:v>
                      </c:pt>
                      <c:pt idx="228">
                        <c:v>342.80049186212722</c:v>
                      </c:pt>
                      <c:pt idx="229">
                        <c:v>343.25720648907031</c:v>
                      </c:pt>
                      <c:pt idx="230">
                        <c:v>344.45187264380746</c:v>
                      </c:pt>
                      <c:pt idx="231">
                        <c:v>345.15770191754285</c:v>
                      </c:pt>
                      <c:pt idx="232">
                        <c:v>346.04043643211725</c:v>
                      </c:pt>
                      <c:pt idx="233">
                        <c:v>346.61350810329975</c:v>
                      </c:pt>
                      <c:pt idx="234">
                        <c:v>347.52195564794494</c:v>
                      </c:pt>
                      <c:pt idx="235">
                        <c:v>348.16051535120181</c:v>
                      </c:pt>
                      <c:pt idx="236">
                        <c:v>348.96414905307591</c:v>
                      </c:pt>
                      <c:pt idx="237">
                        <c:v>349.84722109558146</c:v>
                      </c:pt>
                      <c:pt idx="238">
                        <c:v>350.45881282469225</c:v>
                      </c:pt>
                      <c:pt idx="239">
                        <c:v>351.1857325185228</c:v>
                      </c:pt>
                      <c:pt idx="240">
                        <c:v>352.17981064554561</c:v>
                      </c:pt>
                      <c:pt idx="241">
                        <c:v>352.94897843137244</c:v>
                      </c:pt>
                      <c:pt idx="242">
                        <c:v>354.00272033030274</c:v>
                      </c:pt>
                      <c:pt idx="243">
                        <c:v>354.79006133053304</c:v>
                      </c:pt>
                      <c:pt idx="244">
                        <c:v>355.67213094046076</c:v>
                      </c:pt>
                      <c:pt idx="245">
                        <c:v>356.71893702107445</c:v>
                      </c:pt>
                      <c:pt idx="246">
                        <c:v>358.16025234602347</c:v>
                      </c:pt>
                      <c:pt idx="247">
                        <c:v>359.08946039624448</c:v>
                      </c:pt>
                      <c:pt idx="248">
                        <c:v>360.25411321204234</c:v>
                      </c:pt>
                      <c:pt idx="249">
                        <c:v>361.53491243434792</c:v>
                      </c:pt>
                      <c:pt idx="250">
                        <c:v>362.8397142068323</c:v>
                      </c:pt>
                      <c:pt idx="251">
                        <c:v>364.0317347009053</c:v>
                      </c:pt>
                      <c:pt idx="252">
                        <c:v>365.28810629086331</c:v>
                      </c:pt>
                      <c:pt idx="253">
                        <c:v>366.60264307947006</c:v>
                      </c:pt>
                      <c:pt idx="254">
                        <c:v>367.98236463257382</c:v>
                      </c:pt>
                      <c:pt idx="255">
                        <c:v>369.70694075705939</c:v>
                      </c:pt>
                      <c:pt idx="256">
                        <c:v>371.29248709641979</c:v>
                      </c:pt>
                      <c:pt idx="257">
                        <c:v>372.75118891653415</c:v>
                      </c:pt>
                      <c:pt idx="258">
                        <c:v>374.06783588916215</c:v>
                      </c:pt>
                      <c:pt idx="259">
                        <c:v>375.9082957574422</c:v>
                      </c:pt>
                      <c:pt idx="260">
                        <c:v>377.73607929477026</c:v>
                      </c:pt>
                      <c:pt idx="261">
                        <c:v>379.23683379597315</c:v>
                      </c:pt>
                      <c:pt idx="262">
                        <c:v>380.94613107151059</c:v>
                      </c:pt>
                      <c:pt idx="263">
                        <c:v>382.70790759584736</c:v>
                      </c:pt>
                      <c:pt idx="264">
                        <c:v>384.52800920048475</c:v>
                      </c:pt>
                      <c:pt idx="265">
                        <c:v>386.42871145998271</c:v>
                      </c:pt>
                      <c:pt idx="266">
                        <c:v>388.19851252054968</c:v>
                      </c:pt>
                      <c:pt idx="267">
                        <c:v>390.20114440857924</c:v>
                      </c:pt>
                      <c:pt idx="268">
                        <c:v>392.04308254768597</c:v>
                      </c:pt>
                      <c:pt idx="269">
                        <c:v>393.82396112268827</c:v>
                      </c:pt>
                      <c:pt idx="270">
                        <c:v>395.65804475843248</c:v>
                      </c:pt>
                      <c:pt idx="271">
                        <c:v>397.6226324267825</c:v>
                      </c:pt>
                      <c:pt idx="272">
                        <c:v>399.35375989227947</c:v>
                      </c:pt>
                      <c:pt idx="273">
                        <c:v>401.11092395785664</c:v>
                      </c:pt>
                      <c:pt idx="274">
                        <c:v>402.99568880827002</c:v>
                      </c:pt>
                      <c:pt idx="275">
                        <c:v>404.85574433009242</c:v>
                      </c:pt>
                      <c:pt idx="276">
                        <c:v>406.5544830721114</c:v>
                      </c:pt>
                      <c:pt idx="277">
                        <c:v>408.34650895115902</c:v>
                      </c:pt>
                      <c:pt idx="278">
                        <c:v>410.19049256028507</c:v>
                      </c:pt>
                      <c:pt idx="279">
                        <c:v>412.12449715269906</c:v>
                      </c:pt>
                      <c:pt idx="280">
                        <c:v>414.07598213902651</c:v>
                      </c:pt>
                      <c:pt idx="281">
                        <c:v>416.03754982062321</c:v>
                      </c:pt>
                      <c:pt idx="282">
                        <c:v>417.79662992821608</c:v>
                      </c:pt>
                      <c:pt idx="283">
                        <c:v>419.71208317343132</c:v>
                      </c:pt>
                      <c:pt idx="284">
                        <c:v>421.16509396808834</c:v>
                      </c:pt>
                      <c:pt idx="285">
                        <c:v>423.17695077363743</c:v>
                      </c:pt>
                      <c:pt idx="286">
                        <c:v>424.75628329991758</c:v>
                      </c:pt>
                      <c:pt idx="287">
                        <c:v>426.5024764388271</c:v>
                      </c:pt>
                      <c:pt idx="288">
                        <c:v>428.50604731433458</c:v>
                      </c:pt>
                      <c:pt idx="289">
                        <c:v>430.27429270105301</c:v>
                      </c:pt>
                      <c:pt idx="290">
                        <c:v>432.25775909331708</c:v>
                      </c:pt>
                      <c:pt idx="291">
                        <c:v>434.51689571337079</c:v>
                      </c:pt>
                      <c:pt idx="292">
                        <c:v>436.63896046408087</c:v>
                      </c:pt>
                      <c:pt idx="293">
                        <c:v>438.65874536930829</c:v>
                      </c:pt>
                      <c:pt idx="294">
                        <c:v>440.77305585991371</c:v>
                      </c:pt>
                      <c:pt idx="295">
                        <c:v>443.2401312569512</c:v>
                      </c:pt>
                      <c:pt idx="296">
                        <c:v>445.3291208082029</c:v>
                      </c:pt>
                      <c:pt idx="297">
                        <c:v>447.56416859274191</c:v>
                      </c:pt>
                      <c:pt idx="298">
                        <c:v>450.24130310200047</c:v>
                      </c:pt>
                      <c:pt idx="299">
                        <c:v>452.90482990624139</c:v>
                      </c:pt>
                      <c:pt idx="300">
                        <c:v>455.74879203667734</c:v>
                      </c:pt>
                      <c:pt idx="301">
                        <c:v>458.46225521011519</c:v>
                      </c:pt>
                      <c:pt idx="302">
                        <c:v>461.43569102473532</c:v>
                      </c:pt>
                      <c:pt idx="303">
                        <c:v>464.37887114013483</c:v>
                      </c:pt>
                      <c:pt idx="304">
                        <c:v>467.57672623087808</c:v>
                      </c:pt>
                      <c:pt idx="305">
                        <c:v>471.03830991271559</c:v>
                      </c:pt>
                      <c:pt idx="306">
                        <c:v>474.45652886879924</c:v>
                      </c:pt>
                      <c:pt idx="307">
                        <c:v>477.9682316417211</c:v>
                      </c:pt>
                      <c:pt idx="308">
                        <c:v>481.72476397939101</c:v>
                      </c:pt>
                      <c:pt idx="309">
                        <c:v>485.53558375120622</c:v>
                      </c:pt>
                      <c:pt idx="310">
                        <c:v>489.92253324801715</c:v>
                      </c:pt>
                      <c:pt idx="311">
                        <c:v>494.22656507492042</c:v>
                      </c:pt>
                      <c:pt idx="312">
                        <c:v>498.83695298661081</c:v>
                      </c:pt>
                      <c:pt idx="313">
                        <c:v>503.1443829330625</c:v>
                      </c:pt>
                      <c:pt idx="314">
                        <c:v>507.62584405732929</c:v>
                      </c:pt>
                      <c:pt idx="315">
                        <c:v>512.55347142623668</c:v>
                      </c:pt>
                      <c:pt idx="316">
                        <c:v>517.76061379598491</c:v>
                      </c:pt>
                      <c:pt idx="317">
                        <c:v>523.00069178597198</c:v>
                      </c:pt>
                      <c:pt idx="318">
                        <c:v>528.55077268508603</c:v>
                      </c:pt>
                      <c:pt idx="319">
                        <c:v>533.96654792121058</c:v>
                      </c:pt>
                      <c:pt idx="320">
                        <c:v>539.30599235769489</c:v>
                      </c:pt>
                      <c:pt idx="321">
                        <c:v>544.51762029600297</c:v>
                      </c:pt>
                      <c:pt idx="322">
                        <c:v>549.67906316032281</c:v>
                      </c:pt>
                      <c:pt idx="323">
                        <c:v>554.868678186784</c:v>
                      </c:pt>
                      <c:pt idx="324">
                        <c:v>560.30857524987493</c:v>
                      </c:pt>
                      <c:pt idx="325">
                        <c:v>565.97198686196521</c:v>
                      </c:pt>
                      <c:pt idx="326">
                        <c:v>570.45641975470937</c:v>
                      </c:pt>
                      <c:pt idx="327">
                        <c:v>575.00809683989223</c:v>
                      </c:pt>
                      <c:pt idx="328">
                        <c:v>579.47991557788271</c:v>
                      </c:pt>
                      <c:pt idx="329">
                        <c:v>584.00603190123422</c:v>
                      </c:pt>
                      <c:pt idx="330">
                        <c:v>588.39812933344774</c:v>
                      </c:pt>
                      <c:pt idx="331">
                        <c:v>592.7904082186468</c:v>
                      </c:pt>
                      <c:pt idx="332">
                        <c:v>597.13193483066482</c:v>
                      </c:pt>
                      <c:pt idx="333">
                        <c:v>601.53510216390146</c:v>
                      </c:pt>
                      <c:pt idx="334">
                        <c:v>605.7925170692323</c:v>
                      </c:pt>
                      <c:pt idx="335">
                        <c:v>609.97038197055599</c:v>
                      </c:pt>
                      <c:pt idx="336">
                        <c:v>614.30352494707847</c:v>
                      </c:pt>
                      <c:pt idx="337">
                        <c:v>618.27577189317094</c:v>
                      </c:pt>
                      <c:pt idx="338">
                        <c:v>623.03562884671715</c:v>
                      </c:pt>
                      <c:pt idx="339">
                        <c:v>627.75101839867409</c:v>
                      </c:pt>
                      <c:pt idx="340">
                        <c:v>632.16805102403418</c:v>
                      </c:pt>
                      <c:pt idx="341">
                        <c:v>636.69354685430915</c:v>
                      </c:pt>
                      <c:pt idx="342">
                        <c:v>641.03514325593699</c:v>
                      </c:pt>
                      <c:pt idx="343">
                        <c:v>645.02520304826601</c:v>
                      </c:pt>
                      <c:pt idx="344">
                        <c:v>648.96252727359206</c:v>
                      </c:pt>
                      <c:pt idx="345">
                        <c:v>652.59561828717221</c:v>
                      </c:pt>
                      <c:pt idx="346">
                        <c:v>655.99891876247511</c:v>
                      </c:pt>
                      <c:pt idx="347">
                        <c:v>659.26293059664545</c:v>
                      </c:pt>
                      <c:pt idx="348">
                        <c:v>662.43967242705787</c:v>
                      </c:pt>
                      <c:pt idx="349">
                        <c:v>665.06379982428643</c:v>
                      </c:pt>
                      <c:pt idx="350">
                        <c:v>667.74614190734133</c:v>
                      </c:pt>
                      <c:pt idx="351">
                        <c:v>670.31031114739892</c:v>
                      </c:pt>
                      <c:pt idx="352">
                        <c:v>672.42769238083747</c:v>
                      </c:pt>
                      <c:pt idx="353">
                        <c:v>674.30831934183834</c:v>
                      </c:pt>
                      <c:pt idx="354">
                        <c:v>675.72868509481361</c:v>
                      </c:pt>
                      <c:pt idx="355">
                        <c:v>676.87993957442347</c:v>
                      </c:pt>
                      <c:pt idx="356">
                        <c:v>677.43697232436148</c:v>
                      </c:pt>
                      <c:pt idx="357">
                        <c:v>677.80273078724474</c:v>
                      </c:pt>
                      <c:pt idx="358">
                        <c:v>677.96653842166859</c:v>
                      </c:pt>
                      <c:pt idx="359">
                        <c:v>677.79548916354668</c:v>
                      </c:pt>
                      <c:pt idx="360">
                        <c:v>677.2666704495158</c:v>
                      </c:pt>
                      <c:pt idx="361">
                        <c:v>676.79774137194795</c:v>
                      </c:pt>
                      <c:pt idx="362">
                        <c:v>675.85712462387016</c:v>
                      </c:pt>
                      <c:pt idx="363">
                        <c:v>674.33826669787368</c:v>
                      </c:pt>
                      <c:pt idx="364">
                        <c:v>672.68751275377997</c:v>
                      </c:pt>
                      <c:pt idx="365">
                        <c:v>670.79478300553046</c:v>
                      </c:pt>
                      <c:pt idx="366">
                        <c:v>668.51334289507236</c:v>
                      </c:pt>
                      <c:pt idx="367">
                        <c:v>666.06427321737499</c:v>
                      </c:pt>
                      <c:pt idx="368">
                        <c:v>663.53757592219597</c:v>
                      </c:pt>
                      <c:pt idx="369">
                        <c:v>661.17583663827656</c:v>
                      </c:pt>
                      <c:pt idx="370">
                        <c:v>659.46999105291661</c:v>
                      </c:pt>
                      <c:pt idx="371">
                        <c:v>659.01183406200198</c:v>
                      </c:pt>
                      <c:pt idx="372">
                        <c:v>660.74457579288173</c:v>
                      </c:pt>
                      <c:pt idx="373">
                        <c:v>665.33153232860138</c:v>
                      </c:pt>
                      <c:pt idx="374">
                        <c:v>673.78084539178633</c:v>
                      </c:pt>
                      <c:pt idx="375">
                        <c:v>687.2898293415368</c:v>
                      </c:pt>
                      <c:pt idx="376">
                        <c:v>706.78232343260174</c:v>
                      </c:pt>
                      <c:pt idx="377">
                        <c:v>732.87285186655788</c:v>
                      </c:pt>
                      <c:pt idx="378">
                        <c:v>766.15670860859927</c:v>
                      </c:pt>
                      <c:pt idx="379">
                        <c:v>807.4696433518119</c:v>
                      </c:pt>
                      <c:pt idx="380">
                        <c:v>857.08581135843531</c:v>
                      </c:pt>
                      <c:pt idx="381">
                        <c:v>915.87602326640808</c:v>
                      </c:pt>
                      <c:pt idx="382">
                        <c:v>984.40306269534312</c:v>
                      </c:pt>
                      <c:pt idx="383">
                        <c:v>1063.1640146049328</c:v>
                      </c:pt>
                      <c:pt idx="384">
                        <c:v>1151.6546235081332</c:v>
                      </c:pt>
                      <c:pt idx="385">
                        <c:v>1248.3114497882691</c:v>
                      </c:pt>
                      <c:pt idx="386">
                        <c:v>1351.332067856878</c:v>
                      </c:pt>
                      <c:pt idx="387">
                        <c:v>1458.6096840005937</c:v>
                      </c:pt>
                      <c:pt idx="388">
                        <c:v>1568.5271740564431</c:v>
                      </c:pt>
                      <c:pt idx="389">
                        <c:v>1678.7725240214875</c:v>
                      </c:pt>
                      <c:pt idx="390">
                        <c:v>1785.8482122080432</c:v>
                      </c:pt>
                      <c:pt idx="391">
                        <c:v>1890.4893470899508</c:v>
                      </c:pt>
                      <c:pt idx="392">
                        <c:v>1988.6713491841238</c:v>
                      </c:pt>
                      <c:pt idx="393">
                        <c:v>2079.589214529532</c:v>
                      </c:pt>
                      <c:pt idx="394">
                        <c:v>2161.2595965424603</c:v>
                      </c:pt>
                      <c:pt idx="395">
                        <c:v>2232.2614137924779</c:v>
                      </c:pt>
                      <c:pt idx="396">
                        <c:v>2292.1994928729991</c:v>
                      </c:pt>
                      <c:pt idx="397">
                        <c:v>2340.1158676356772</c:v>
                      </c:pt>
                      <c:pt idx="398">
                        <c:v>2377.4896979268119</c:v>
                      </c:pt>
                      <c:pt idx="399">
                        <c:v>2404.4519979079969</c:v>
                      </c:pt>
                      <c:pt idx="400">
                        <c:v>2422.938091995803</c:v>
                      </c:pt>
                      <c:pt idx="401">
                        <c:v>2434.3819555728496</c:v>
                      </c:pt>
                      <c:pt idx="402">
                        <c:v>2441.2417603943286</c:v>
                      </c:pt>
                      <c:pt idx="403">
                        <c:v>2444.6657006573914</c:v>
                      </c:pt>
                      <c:pt idx="404">
                        <c:v>2444.4359751518637</c:v>
                      </c:pt>
                      <c:pt idx="405">
                        <c:v>2441.9832263781882</c:v>
                      </c:pt>
                      <c:pt idx="406">
                        <c:v>2438.0224439795184</c:v>
                      </c:pt>
                      <c:pt idx="407">
                        <c:v>2432.7045238564419</c:v>
                      </c:pt>
                      <c:pt idx="408">
                        <c:v>2426.5662361022696</c:v>
                      </c:pt>
                      <c:pt idx="409">
                        <c:v>2419.2622619480449</c:v>
                      </c:pt>
                      <c:pt idx="410">
                        <c:v>2409.4453383007044</c:v>
                      </c:pt>
                      <c:pt idx="411">
                        <c:v>2399.148567255359</c:v>
                      </c:pt>
                      <c:pt idx="412">
                        <c:v>2388.7918589659612</c:v>
                      </c:pt>
                      <c:pt idx="413">
                        <c:v>2378.1639814704245</c:v>
                      </c:pt>
                      <c:pt idx="414">
                        <c:v>2367.0634524904476</c:v>
                      </c:pt>
                      <c:pt idx="415">
                        <c:v>2356.3507948309593</c:v>
                      </c:pt>
                      <c:pt idx="416">
                        <c:v>2345.7555966104401</c:v>
                      </c:pt>
                      <c:pt idx="417">
                        <c:v>2334.254950578747</c:v>
                      </c:pt>
                      <c:pt idx="418">
                        <c:v>2322.879790364233</c:v>
                      </c:pt>
                      <c:pt idx="419">
                        <c:v>2311.2935935345954</c:v>
                      </c:pt>
                      <c:pt idx="420">
                        <c:v>2299.9856198809362</c:v>
                      </c:pt>
                      <c:pt idx="421">
                        <c:v>2288.5157028504054</c:v>
                      </c:pt>
                      <c:pt idx="422">
                        <c:v>2277.1268694957207</c:v>
                      </c:pt>
                      <c:pt idx="423">
                        <c:v>2265.3977477231779</c:v>
                      </c:pt>
                      <c:pt idx="424">
                        <c:v>2253.7325390220772</c:v>
                      </c:pt>
                      <c:pt idx="425">
                        <c:v>2242.4337219860722</c:v>
                      </c:pt>
                      <c:pt idx="426">
                        <c:v>2231.1811252084335</c:v>
                      </c:pt>
                      <c:pt idx="427">
                        <c:v>2220.2370926718377</c:v>
                      </c:pt>
                      <c:pt idx="428">
                        <c:v>2210.5290478139282</c:v>
                      </c:pt>
                      <c:pt idx="429">
                        <c:v>2201.2573616495188</c:v>
                      </c:pt>
                      <c:pt idx="430">
                        <c:v>2191.8128231874889</c:v>
                      </c:pt>
                      <c:pt idx="431">
                        <c:v>2182.612501850047</c:v>
                      </c:pt>
                      <c:pt idx="432">
                        <c:v>2173.5525414273798</c:v>
                      </c:pt>
                      <c:pt idx="433">
                        <c:v>2164.602337260545</c:v>
                      </c:pt>
                      <c:pt idx="434">
                        <c:v>2156.1458408662379</c:v>
                      </c:pt>
                      <c:pt idx="435">
                        <c:v>2147.7624849534386</c:v>
                      </c:pt>
                      <c:pt idx="436">
                        <c:v>2139.5316716396237</c:v>
                      </c:pt>
                      <c:pt idx="437">
                        <c:v>2131.4369427150714</c:v>
                      </c:pt>
                      <c:pt idx="438">
                        <c:v>2123.4142978546965</c:v>
                      </c:pt>
                      <c:pt idx="439">
                        <c:v>2115.4016823533498</c:v>
                      </c:pt>
                      <c:pt idx="440">
                        <c:v>2106.8729775634943</c:v>
                      </c:pt>
                      <c:pt idx="441">
                        <c:v>2098.5126748905432</c:v>
                      </c:pt>
                      <c:pt idx="442">
                        <c:v>2090.3533510153852</c:v>
                      </c:pt>
                      <c:pt idx="443">
                        <c:v>2081.6856923219102</c:v>
                      </c:pt>
                      <c:pt idx="444">
                        <c:v>2073.7075000149284</c:v>
                      </c:pt>
                      <c:pt idx="445">
                        <c:v>2065.8088858415358</c:v>
                      </c:pt>
                      <c:pt idx="446">
                        <c:v>2058.4903884778414</c:v>
                      </c:pt>
                      <c:pt idx="447">
                        <c:v>2051.4125492654489</c:v>
                      </c:pt>
                      <c:pt idx="448">
                        <c:v>2044.4031890443916</c:v>
                      </c:pt>
                      <c:pt idx="449">
                        <c:v>2037.3266323778564</c:v>
                      </c:pt>
                      <c:pt idx="450">
                        <c:v>2030.4917270918581</c:v>
                      </c:pt>
                      <c:pt idx="451">
                        <c:v>2023.7696368257984</c:v>
                      </c:pt>
                      <c:pt idx="452">
                        <c:v>2018.0955393815873</c:v>
                      </c:pt>
                      <c:pt idx="453">
                        <c:v>2012.1244222841297</c:v>
                      </c:pt>
                      <c:pt idx="454">
                        <c:v>2006.2404098287045</c:v>
                      </c:pt>
                      <c:pt idx="455">
                        <c:v>2000.4941515070841</c:v>
                      </c:pt>
                      <c:pt idx="456">
                        <c:v>1994.9225592499452</c:v>
                      </c:pt>
                      <c:pt idx="457">
                        <c:v>1989.3598294552476</c:v>
                      </c:pt>
                      <c:pt idx="458">
                        <c:v>1983.7592034536824</c:v>
                      </c:pt>
                      <c:pt idx="459">
                        <c:v>1978.1664609802797</c:v>
                      </c:pt>
                      <c:pt idx="460">
                        <c:v>1972.6806432621961</c:v>
                      </c:pt>
                      <c:pt idx="461">
                        <c:v>1966.9535352353071</c:v>
                      </c:pt>
                      <c:pt idx="462">
                        <c:v>1961.664326321129</c:v>
                      </c:pt>
                      <c:pt idx="463">
                        <c:v>1956.0679609705153</c:v>
                      </c:pt>
                      <c:pt idx="464">
                        <c:v>1950.8352963317789</c:v>
                      </c:pt>
                      <c:pt idx="465">
                        <c:v>1945.6089537547271</c:v>
                      </c:pt>
                      <c:pt idx="466">
                        <c:v>1940.2150950163734</c:v>
                      </c:pt>
                      <c:pt idx="467">
                        <c:v>1935.1217750944406</c:v>
                      </c:pt>
                      <c:pt idx="468">
                        <c:v>1930.0131248756336</c:v>
                      </c:pt>
                      <c:pt idx="469">
                        <c:v>1925.1825248632611</c:v>
                      </c:pt>
                      <c:pt idx="470">
                        <c:v>1920.185882553905</c:v>
                      </c:pt>
                      <c:pt idx="471">
                        <c:v>1914.9740126464405</c:v>
                      </c:pt>
                      <c:pt idx="472">
                        <c:v>1909.9729522805824</c:v>
                      </c:pt>
                      <c:pt idx="473">
                        <c:v>1904.7962113101926</c:v>
                      </c:pt>
                      <c:pt idx="474">
                        <c:v>1899.6293193730808</c:v>
                      </c:pt>
                      <c:pt idx="475">
                        <c:v>1894.8481177821748</c:v>
                      </c:pt>
                      <c:pt idx="476">
                        <c:v>1891.0000025409179</c:v>
                      </c:pt>
                      <c:pt idx="477">
                        <c:v>1886.7506319847448</c:v>
                      </c:pt>
                      <c:pt idx="478">
                        <c:v>1883.1310895063075</c:v>
                      </c:pt>
                      <c:pt idx="479">
                        <c:v>1879.0702059319988</c:v>
                      </c:pt>
                      <c:pt idx="480">
                        <c:v>1875.2447293390787</c:v>
                      </c:pt>
                      <c:pt idx="481">
                        <c:v>1871.2928220972387</c:v>
                      </c:pt>
                      <c:pt idx="482">
                        <c:v>1867.436754354276</c:v>
                      </c:pt>
                      <c:pt idx="483">
                        <c:v>1863.7660043260867</c:v>
                      </c:pt>
                      <c:pt idx="484">
                        <c:v>1859.7005362698401</c:v>
                      </c:pt>
                      <c:pt idx="485">
                        <c:v>1856.0489347450803</c:v>
                      </c:pt>
                      <c:pt idx="486">
                        <c:v>1852.2336424309174</c:v>
                      </c:pt>
                      <c:pt idx="487">
                        <c:v>1848.4478804543155</c:v>
                      </c:pt>
                      <c:pt idx="488">
                        <c:v>1843.8266723740896</c:v>
                      </c:pt>
                      <c:pt idx="489">
                        <c:v>1839.482438122847</c:v>
                      </c:pt>
                      <c:pt idx="490">
                        <c:v>1834.8504746492431</c:v>
                      </c:pt>
                      <c:pt idx="491">
                        <c:v>1830.3057432468188</c:v>
                      </c:pt>
                      <c:pt idx="492">
                        <c:v>1825.5689999957708</c:v>
                      </c:pt>
                      <c:pt idx="493">
                        <c:v>1820.9007426070493</c:v>
                      </c:pt>
                      <c:pt idx="494">
                        <c:v>1815.8766412982773</c:v>
                      </c:pt>
                      <c:pt idx="495">
                        <c:v>1810.3263338950032</c:v>
                      </c:pt>
                      <c:pt idx="496">
                        <c:v>1804.8254991461229</c:v>
                      </c:pt>
                      <c:pt idx="497">
                        <c:v>1799.0225459599594</c:v>
                      </c:pt>
                      <c:pt idx="498">
                        <c:v>1793.4721116423248</c:v>
                      </c:pt>
                      <c:pt idx="499">
                        <c:v>1787.5932457091496</c:v>
                      </c:pt>
                      <c:pt idx="500">
                        <c:v>1781.8242277466913</c:v>
                      </c:pt>
                      <c:pt idx="501">
                        <c:v>1775.6974034808202</c:v>
                      </c:pt>
                      <c:pt idx="502">
                        <c:v>1769.7373446843246</c:v>
                      </c:pt>
                      <c:pt idx="503">
                        <c:v>1763.6770462920279</c:v>
                      </c:pt>
                      <c:pt idx="504">
                        <c:v>1757.0579846799067</c:v>
                      </c:pt>
                      <c:pt idx="505">
                        <c:v>1750.8032115820135</c:v>
                      </c:pt>
                      <c:pt idx="506">
                        <c:v>1744.1324862468259</c:v>
                      </c:pt>
                      <c:pt idx="507">
                        <c:v>1737.3317120061463</c:v>
                      </c:pt>
                      <c:pt idx="508">
                        <c:v>1730.498527908695</c:v>
                      </c:pt>
                      <c:pt idx="509">
                        <c:v>1723.5893723962733</c:v>
                      </c:pt>
                      <c:pt idx="510">
                        <c:v>1717.0326245377321</c:v>
                      </c:pt>
                      <c:pt idx="511">
                        <c:v>1710.0404933744192</c:v>
                      </c:pt>
                      <c:pt idx="512">
                        <c:v>1702.783954101094</c:v>
                      </c:pt>
                      <c:pt idx="513">
                        <c:v>1695.6864672564959</c:v>
                      </c:pt>
                      <c:pt idx="514">
                        <c:v>1687.7784454420425</c:v>
                      </c:pt>
                      <c:pt idx="515">
                        <c:v>1679.3963972947306</c:v>
                      </c:pt>
                      <c:pt idx="516">
                        <c:v>1670.5895296671808</c:v>
                      </c:pt>
                      <c:pt idx="517">
                        <c:v>1660.9259398210861</c:v>
                      </c:pt>
                      <c:pt idx="518">
                        <c:v>1650.1927025764014</c:v>
                      </c:pt>
                      <c:pt idx="519">
                        <c:v>1638.6013159252716</c:v>
                      </c:pt>
                      <c:pt idx="520">
                        <c:v>1625.7193922207493</c:v>
                      </c:pt>
                      <c:pt idx="521">
                        <c:v>1611.6334403616222</c:v>
                      </c:pt>
                      <c:pt idx="522">
                        <c:v>1596.2109904911101</c:v>
                      </c:pt>
                      <c:pt idx="523">
                        <c:v>1580.3655350578683</c:v>
                      </c:pt>
                      <c:pt idx="524">
                        <c:v>1563.7084563042665</c:v>
                      </c:pt>
                      <c:pt idx="525">
                        <c:v>1545.7177159555022</c:v>
                      </c:pt>
                      <c:pt idx="526">
                        <c:v>1526.3047840614647</c:v>
                      </c:pt>
                      <c:pt idx="527">
                        <c:v>1505.779110159699</c:v>
                      </c:pt>
                      <c:pt idx="528">
                        <c:v>1484.1881590236358</c:v>
                      </c:pt>
                      <c:pt idx="529">
                        <c:v>1461.3559531170333</c:v>
                      </c:pt>
                      <c:pt idx="530">
                        <c:v>1437.1081971175761</c:v>
                      </c:pt>
                      <c:pt idx="531">
                        <c:v>1411.5407341160576</c:v>
                      </c:pt>
                      <c:pt idx="532">
                        <c:v>1384.7028823144894</c:v>
                      </c:pt>
                      <c:pt idx="533">
                        <c:v>1357.0793061031914</c:v>
                      </c:pt>
                      <c:pt idx="534">
                        <c:v>1328.6393736237414</c:v>
                      </c:pt>
                      <c:pt idx="535">
                        <c:v>1299.6033603133308</c:v>
                      </c:pt>
                      <c:pt idx="536">
                        <c:v>1269.9333151863273</c:v>
                      </c:pt>
                      <c:pt idx="537">
                        <c:v>1239.2585561182791</c:v>
                      </c:pt>
                      <c:pt idx="538">
                        <c:v>1207.0234532372933</c:v>
                      </c:pt>
                      <c:pt idx="539">
                        <c:v>1174.3335874681864</c:v>
                      </c:pt>
                      <c:pt idx="540">
                        <c:v>1141.3080667407523</c:v>
                      </c:pt>
                      <c:pt idx="541">
                        <c:v>1108.2209973378156</c:v>
                      </c:pt>
                      <c:pt idx="542">
                        <c:v>1074.5634550693628</c:v>
                      </c:pt>
                      <c:pt idx="543">
                        <c:v>1040.9673632973795</c:v>
                      </c:pt>
                      <c:pt idx="544">
                        <c:v>1006.4949051190335</c:v>
                      </c:pt>
                      <c:pt idx="545">
                        <c:v>972.13037802564168</c:v>
                      </c:pt>
                      <c:pt idx="546">
                        <c:v>938.3189520953797</c:v>
                      </c:pt>
                      <c:pt idx="547">
                        <c:v>904.48215287150902</c:v>
                      </c:pt>
                      <c:pt idx="548">
                        <c:v>871.5734604046055</c:v>
                      </c:pt>
                      <c:pt idx="549">
                        <c:v>839.95962846048053</c:v>
                      </c:pt>
                      <c:pt idx="550">
                        <c:v>809.13730031869807</c:v>
                      </c:pt>
                      <c:pt idx="551">
                        <c:v>780.81491687756056</c:v>
                      </c:pt>
                      <c:pt idx="552">
                        <c:v>754.88430280183502</c:v>
                      </c:pt>
                      <c:pt idx="553">
                        <c:v>731.63145002391389</c:v>
                      </c:pt>
                      <c:pt idx="554">
                        <c:v>711.51908111745684</c:v>
                      </c:pt>
                      <c:pt idx="555">
                        <c:v>693.04668999577598</c:v>
                      </c:pt>
                      <c:pt idx="556">
                        <c:v>677.99023599682948</c:v>
                      </c:pt>
                      <c:pt idx="557">
                        <c:v>665.00498125425884</c:v>
                      </c:pt>
                      <c:pt idx="558">
                        <c:v>654.52408687422553</c:v>
                      </c:pt>
                      <c:pt idx="559">
                        <c:v>645.2442345694152</c:v>
                      </c:pt>
                      <c:pt idx="560">
                        <c:v>637.23139466374948</c:v>
                      </c:pt>
                      <c:pt idx="561">
                        <c:v>629.73997282875052</c:v>
                      </c:pt>
                      <c:pt idx="562">
                        <c:v>622.04641113971786</c:v>
                      </c:pt>
                      <c:pt idx="563">
                        <c:v>613.65876319558618</c:v>
                      </c:pt>
                      <c:pt idx="564">
                        <c:v>605.31992938794144</c:v>
                      </c:pt>
                      <c:pt idx="565">
                        <c:v>595.62162606970605</c:v>
                      </c:pt>
                      <c:pt idx="566">
                        <c:v>585.85256799562831</c:v>
                      </c:pt>
                      <c:pt idx="567">
                        <c:v>575.5426104965851</c:v>
                      </c:pt>
                      <c:pt idx="568">
                        <c:v>565.01468596494033</c:v>
                      </c:pt>
                      <c:pt idx="569">
                        <c:v>554.21441758385106</c:v>
                      </c:pt>
                      <c:pt idx="570">
                        <c:v>543.40305257737668</c:v>
                      </c:pt>
                      <c:pt idx="571">
                        <c:v>532.41349980910366</c:v>
                      </c:pt>
                      <c:pt idx="572">
                        <c:v>522.07119830507997</c:v>
                      </c:pt>
                      <c:pt idx="573">
                        <c:v>512.10435018707074</c:v>
                      </c:pt>
                      <c:pt idx="574">
                        <c:v>502.68081166956694</c:v>
                      </c:pt>
                      <c:pt idx="575">
                        <c:v>493.72790512443765</c:v>
                      </c:pt>
                      <c:pt idx="576">
                        <c:v>485.1452233331417</c:v>
                      </c:pt>
                      <c:pt idx="577">
                        <c:v>477.39004711681577</c:v>
                      </c:pt>
                      <c:pt idx="578">
                        <c:v>469.41640219697382</c:v>
                      </c:pt>
                      <c:pt idx="579">
                        <c:v>461.65610750055265</c:v>
                      </c:pt>
                      <c:pt idx="580">
                        <c:v>454.26008695069635</c:v>
                      </c:pt>
                      <c:pt idx="581">
                        <c:v>446.65090535165427</c:v>
                      </c:pt>
                      <c:pt idx="582">
                        <c:v>439.28294005924602</c:v>
                      </c:pt>
                      <c:pt idx="583">
                        <c:v>431.67909844177689</c:v>
                      </c:pt>
                      <c:pt idx="584">
                        <c:v>424.11530309418947</c:v>
                      </c:pt>
                      <c:pt idx="585">
                        <c:v>416.51230916886254</c:v>
                      </c:pt>
                      <c:pt idx="586">
                        <c:v>408.75221921164518</c:v>
                      </c:pt>
                      <c:pt idx="587">
                        <c:v>401.21106251239462</c:v>
                      </c:pt>
                      <c:pt idx="588">
                        <c:v>393.83578767121878</c:v>
                      </c:pt>
                      <c:pt idx="589">
                        <c:v>386.11169948662899</c:v>
                      </c:pt>
                      <c:pt idx="590">
                        <c:v>378.6087739424475</c:v>
                      </c:pt>
                      <c:pt idx="591">
                        <c:v>371.43142922992149</c:v>
                      </c:pt>
                      <c:pt idx="592">
                        <c:v>364.30401214779795</c:v>
                      </c:pt>
                      <c:pt idx="593">
                        <c:v>357.39357312410993</c:v>
                      </c:pt>
                      <c:pt idx="594">
                        <c:v>350.68722197015467</c:v>
                      </c:pt>
                      <c:pt idx="595">
                        <c:v>344.15582585372715</c:v>
                      </c:pt>
                      <c:pt idx="596">
                        <c:v>337.86324424953096</c:v>
                      </c:pt>
                      <c:pt idx="597">
                        <c:v>331.54247568430532</c:v>
                      </c:pt>
                      <c:pt idx="598">
                        <c:v>325.80656800221016</c:v>
                      </c:pt>
                      <c:pt idx="599">
                        <c:v>319.92710341639247</c:v>
                      </c:pt>
                      <c:pt idx="600">
                        <c:v>314.16764593663839</c:v>
                      </c:pt>
                      <c:pt idx="601">
                        <c:v>308.43711056335906</c:v>
                      </c:pt>
                      <c:pt idx="602">
                        <c:v>302.77942163825571</c:v>
                      </c:pt>
                      <c:pt idx="603">
                        <c:v>297.26041897897392</c:v>
                      </c:pt>
                      <c:pt idx="604">
                        <c:v>291.60714571576318</c:v>
                      </c:pt>
                      <c:pt idx="605">
                        <c:v>285.75279700291782</c:v>
                      </c:pt>
                      <c:pt idx="606">
                        <c:v>280.49254877809096</c:v>
                      </c:pt>
                      <c:pt idx="607">
                        <c:v>275.21659549983497</c:v>
                      </c:pt>
                      <c:pt idx="608">
                        <c:v>269.64782924097494</c:v>
                      </c:pt>
                      <c:pt idx="609">
                        <c:v>264.45184039081687</c:v>
                      </c:pt>
                      <c:pt idx="610">
                        <c:v>259.40618040307578</c:v>
                      </c:pt>
                      <c:pt idx="611">
                        <c:v>254.21161874081795</c:v>
                      </c:pt>
                      <c:pt idx="612">
                        <c:v>249.2103907522191</c:v>
                      </c:pt>
                      <c:pt idx="613">
                        <c:v>244.3988901537596</c:v>
                      </c:pt>
                      <c:pt idx="614">
                        <c:v>239.6166924048556</c:v>
                      </c:pt>
                      <c:pt idx="615">
                        <c:v>235.01102774184565</c:v>
                      </c:pt>
                      <c:pt idx="616">
                        <c:v>230.42451517418127</c:v>
                      </c:pt>
                      <c:pt idx="617">
                        <c:v>225.8663452172336</c:v>
                      </c:pt>
                      <c:pt idx="618">
                        <c:v>221.48779859112153</c:v>
                      </c:pt>
                      <c:pt idx="619">
                        <c:v>217.12732648559827</c:v>
                      </c:pt>
                      <c:pt idx="620">
                        <c:v>212.63797763645687</c:v>
                      </c:pt>
                      <c:pt idx="621">
                        <c:v>208.4488411145835</c:v>
                      </c:pt>
                      <c:pt idx="622">
                        <c:v>204.43769958835762</c:v>
                      </c:pt>
                      <c:pt idx="623">
                        <c:v>200.4411687785298</c:v>
                      </c:pt>
                      <c:pt idx="624">
                        <c:v>196.49759358417109</c:v>
                      </c:pt>
                      <c:pt idx="625">
                        <c:v>192.39990125347219</c:v>
                      </c:pt>
                      <c:pt idx="626">
                        <c:v>188.46760946412331</c:v>
                      </c:pt>
                      <c:pt idx="627">
                        <c:v>184.59631439254059</c:v>
                      </c:pt>
                      <c:pt idx="628">
                        <c:v>180.74912107635348</c:v>
                      </c:pt>
                      <c:pt idx="629">
                        <c:v>176.75024833738732</c:v>
                      </c:pt>
                      <c:pt idx="630">
                        <c:v>173.17672428759562</c:v>
                      </c:pt>
                      <c:pt idx="631">
                        <c:v>169.54807390785217</c:v>
                      </c:pt>
                      <c:pt idx="632">
                        <c:v>166.01526182968075</c:v>
                      </c:pt>
                      <c:pt idx="633">
                        <c:v>162.6702602558868</c:v>
                      </c:pt>
                      <c:pt idx="634">
                        <c:v>159.19082045542385</c:v>
                      </c:pt>
                      <c:pt idx="635">
                        <c:v>156.05103581024679</c:v>
                      </c:pt>
                      <c:pt idx="636">
                        <c:v>152.74437195169219</c:v>
                      </c:pt>
                      <c:pt idx="637">
                        <c:v>149.48778658400582</c:v>
                      </c:pt>
                      <c:pt idx="638">
                        <c:v>146.37985265403165</c:v>
                      </c:pt>
                      <c:pt idx="639">
                        <c:v>143.14560541105547</c:v>
                      </c:pt>
                      <c:pt idx="640">
                        <c:v>139.96774406319125</c:v>
                      </c:pt>
                      <c:pt idx="641">
                        <c:v>137.02849727757564</c:v>
                      </c:pt>
                      <c:pt idx="642">
                        <c:v>133.8967094343999</c:v>
                      </c:pt>
                      <c:pt idx="643">
                        <c:v>131.02703326969933</c:v>
                      </c:pt>
                      <c:pt idx="644">
                        <c:v>128.15225658448281</c:v>
                      </c:pt>
                      <c:pt idx="645">
                        <c:v>125.30936533632247</c:v>
                      </c:pt>
                      <c:pt idx="646">
                        <c:v>122.59451870460688</c:v>
                      </c:pt>
                      <c:pt idx="647">
                        <c:v>119.79332481031683</c:v>
                      </c:pt>
                      <c:pt idx="648">
                        <c:v>117.12986173223062</c:v>
                      </c:pt>
                      <c:pt idx="649">
                        <c:v>114.61272851690816</c:v>
                      </c:pt>
                      <c:pt idx="650">
                        <c:v>111.88755632441102</c:v>
                      </c:pt>
                      <c:pt idx="651">
                        <c:v>109.29440499921152</c:v>
                      </c:pt>
                      <c:pt idx="652">
                        <c:v>106.72257289192434</c:v>
                      </c:pt>
                      <c:pt idx="653">
                        <c:v>104.17850509690091</c:v>
                      </c:pt>
                      <c:pt idx="654">
                        <c:v>101.57356151194523</c:v>
                      </c:pt>
                      <c:pt idx="655">
                        <c:v>99.105120307970537</c:v>
                      </c:pt>
                      <c:pt idx="656">
                        <c:v>96.626874371013486</c:v>
                      </c:pt>
                      <c:pt idx="657">
                        <c:v>94.147189273103308</c:v>
                      </c:pt>
                      <c:pt idx="658">
                        <c:v>91.64419862781233</c:v>
                      </c:pt>
                      <c:pt idx="659">
                        <c:v>89.281893748169566</c:v>
                      </c:pt>
                      <c:pt idx="660">
                        <c:v>87.053643957504406</c:v>
                      </c:pt>
                      <c:pt idx="661">
                        <c:v>84.666597961443571</c:v>
                      </c:pt>
                      <c:pt idx="662">
                        <c:v>82.396430512735591</c:v>
                      </c:pt>
                      <c:pt idx="663">
                        <c:v>80.08595458428843</c:v>
                      </c:pt>
                      <c:pt idx="664">
                        <c:v>77.897731906620336</c:v>
                      </c:pt>
                      <c:pt idx="665">
                        <c:v>75.716730177128682</c:v>
                      </c:pt>
                      <c:pt idx="666">
                        <c:v>73.677459460799454</c:v>
                      </c:pt>
                      <c:pt idx="667">
                        <c:v>71.579178356172648</c:v>
                      </c:pt>
                      <c:pt idx="668">
                        <c:v>69.504056727681885</c:v>
                      </c:pt>
                      <c:pt idx="669">
                        <c:v>67.631580216054914</c:v>
                      </c:pt>
                      <c:pt idx="670">
                        <c:v>65.640835085638756</c:v>
                      </c:pt>
                      <c:pt idx="671">
                        <c:v>63.798565389057821</c:v>
                      </c:pt>
                      <c:pt idx="672">
                        <c:v>61.947095598663694</c:v>
                      </c:pt>
                      <c:pt idx="673">
                        <c:v>60.134871080915296</c:v>
                      </c:pt>
                      <c:pt idx="674">
                        <c:v>58.274966274785314</c:v>
                      </c:pt>
                      <c:pt idx="675">
                        <c:v>56.586908301662106</c:v>
                      </c:pt>
                      <c:pt idx="676">
                        <c:v>54.823517077285111</c:v>
                      </c:pt>
                      <c:pt idx="677">
                        <c:v>53.144646027617</c:v>
                      </c:pt>
                      <c:pt idx="678">
                        <c:v>51.436713984061001</c:v>
                      </c:pt>
                      <c:pt idx="679">
                        <c:v>49.886107855010103</c:v>
                      </c:pt>
                      <c:pt idx="680">
                        <c:v>48.28068310346594</c:v>
                      </c:pt>
                      <c:pt idx="681">
                        <c:v>46.794093296111001</c:v>
                      </c:pt>
                      <c:pt idx="682">
                        <c:v>45.301210452175823</c:v>
                      </c:pt>
                      <c:pt idx="683">
                        <c:v>43.84328413335399</c:v>
                      </c:pt>
                      <c:pt idx="684">
                        <c:v>42.524101551007448</c:v>
                      </c:pt>
                      <c:pt idx="685">
                        <c:v>41.134218091556434</c:v>
                      </c:pt>
                      <c:pt idx="686">
                        <c:v>39.83159903052848</c:v>
                      </c:pt>
                      <c:pt idx="687">
                        <c:v>38.536501441303592</c:v>
                      </c:pt>
                      <c:pt idx="688">
                        <c:v>37.262673980474311</c:v>
                      </c:pt>
                      <c:pt idx="689">
                        <c:v>36.075945689938706</c:v>
                      </c:pt>
                      <c:pt idx="690">
                        <c:v>34.88511543149523</c:v>
                      </c:pt>
                      <c:pt idx="691">
                        <c:v>33.654814807012357</c:v>
                      </c:pt>
                      <c:pt idx="692">
                        <c:v>32.582483049972879</c:v>
                      </c:pt>
                      <c:pt idx="693">
                        <c:v>31.471820761525748</c:v>
                      </c:pt>
                      <c:pt idx="694">
                        <c:v>30.502747006912081</c:v>
                      </c:pt>
                      <c:pt idx="695">
                        <c:v>29.503781328542424</c:v>
                      </c:pt>
                      <c:pt idx="696">
                        <c:v>28.589962015545925</c:v>
                      </c:pt>
                      <c:pt idx="697">
                        <c:v>27.690246958811759</c:v>
                      </c:pt>
                      <c:pt idx="698">
                        <c:v>26.871219502567797</c:v>
                      </c:pt>
                      <c:pt idx="699">
                        <c:v>26.112054915984629</c:v>
                      </c:pt>
                      <c:pt idx="700">
                        <c:v>25.357527492771911</c:v>
                      </c:pt>
                      <c:pt idx="701">
                        <c:v>24.695369777719328</c:v>
                      </c:pt>
                      <c:pt idx="702">
                        <c:v>24.093537092167701</c:v>
                      </c:pt>
                      <c:pt idx="703">
                        <c:v>23.572666190016655</c:v>
                      </c:pt>
                      <c:pt idx="704">
                        <c:v>23.057073009563762</c:v>
                      </c:pt>
                      <c:pt idx="705">
                        <c:v>22.677571534378945</c:v>
                      </c:pt>
                      <c:pt idx="706">
                        <c:v>22.338445588029298</c:v>
                      </c:pt>
                      <c:pt idx="707">
                        <c:v>22.059751231351008</c:v>
                      </c:pt>
                      <c:pt idx="708">
                        <c:v>21.855457425109162</c:v>
                      </c:pt>
                      <c:pt idx="709">
                        <c:v>21.674142301905224</c:v>
                      </c:pt>
                      <c:pt idx="710">
                        <c:v>21.584955031193765</c:v>
                      </c:pt>
                      <c:pt idx="711">
                        <c:v>21.524282783160032</c:v>
                      </c:pt>
                      <c:pt idx="712">
                        <c:v>21.563089842071296</c:v>
                      </c:pt>
                      <c:pt idx="713">
                        <c:v>21.714604036720949</c:v>
                      </c:pt>
                      <c:pt idx="714">
                        <c:v>21.9630424888365</c:v>
                      </c:pt>
                      <c:pt idx="715">
                        <c:v>22.318666104714044</c:v>
                      </c:pt>
                      <c:pt idx="716">
                        <c:v>22.789832075245869</c:v>
                      </c:pt>
                      <c:pt idx="717">
                        <c:v>23.325614217421634</c:v>
                      </c:pt>
                      <c:pt idx="718">
                        <c:v>23.964853114700563</c:v>
                      </c:pt>
                      <c:pt idx="719">
                        <c:v>24.717522320110298</c:v>
                      </c:pt>
                    </c:numCache>
                  </c:numRef>
                </c:yVal>
                <c:smooth val="0"/>
                <c:extLst xmlns:c15="http://schemas.microsoft.com/office/drawing/2012/chart">
                  <c:ext xmlns:c16="http://schemas.microsoft.com/office/drawing/2014/chart" uri="{C3380CC4-5D6E-409C-BE32-E72D297353CC}">
                    <c16:uniqueId val="{0000001C-06C5-41CD-A6F1-2A8BDE2B441C}"/>
                  </c:ext>
                </c:extLst>
              </c15:ser>
            </c15:filteredScatterSeries>
          </c:ext>
        </c:extLst>
      </c:scatterChart>
      <c:valAx>
        <c:axId val="658417704"/>
        <c:scaling>
          <c:orientation val="minMax"/>
          <c:max val="90"/>
          <c:min val="-6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C.A.(°)</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58411800"/>
        <c:crosses val="autoZero"/>
        <c:crossBetween val="midCat"/>
        <c:majorUnit val="30"/>
      </c:valAx>
      <c:valAx>
        <c:axId val="658411800"/>
        <c:scaling>
          <c:orientation val="minMax"/>
          <c:max val="2"/>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Polytropic Index / Ratio of Specific Heats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58417704"/>
        <c:crosses val="autoZero"/>
        <c:crossBetween val="midCat"/>
        <c:majorUnit val="0.1"/>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4">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Comparison of n(s) and dn(g) @ 2,000rpm</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8.246727302229255E-2"/>
          <c:y val="7.8692669046999744E-2"/>
          <c:w val="0.88908158582991215"/>
          <c:h val="0.80853333648609238"/>
        </c:manualLayout>
      </c:layout>
      <c:scatterChart>
        <c:scatterStyle val="smoothMarker"/>
        <c:varyColors val="0"/>
        <c:ser>
          <c:idx val="1"/>
          <c:order val="1"/>
          <c:tx>
            <c:strRef>
              <c:f>'Polytropic Index Model'!$S$3</c:f>
              <c:strCache>
                <c:ptCount val="1"/>
                <c:pt idx="0">
                  <c:v>n(s)2000</c:v>
                </c:pt>
              </c:strCache>
              <c:extLst xmlns:c15="http://schemas.microsoft.com/office/drawing/2012/chart"/>
            </c:strRef>
          </c:tx>
          <c:spPr>
            <a:ln w="19050" cap="rnd">
              <a:solidFill>
                <a:schemeClr val="accent2"/>
              </a:solidFill>
              <a:round/>
            </a:ln>
            <a:effectLst/>
          </c:spPr>
          <c:marker>
            <c:symbol val="none"/>
          </c:marker>
          <c:xVal>
            <c:numRef>
              <c:f>'Polytropic Index Model'!$B$4:$B$364</c:f>
              <c:numCache>
                <c:formatCode>General</c:formatCode>
                <c:ptCount val="361"/>
                <c:pt idx="0">
                  <c:v>-180</c:v>
                </c:pt>
                <c:pt idx="1">
                  <c:v>-179</c:v>
                </c:pt>
                <c:pt idx="2">
                  <c:v>-178</c:v>
                </c:pt>
                <c:pt idx="3">
                  <c:v>-177</c:v>
                </c:pt>
                <c:pt idx="4">
                  <c:v>-176</c:v>
                </c:pt>
                <c:pt idx="5">
                  <c:v>-175</c:v>
                </c:pt>
                <c:pt idx="6">
                  <c:v>-174</c:v>
                </c:pt>
                <c:pt idx="7">
                  <c:v>-173</c:v>
                </c:pt>
                <c:pt idx="8">
                  <c:v>-172</c:v>
                </c:pt>
                <c:pt idx="9">
                  <c:v>-171</c:v>
                </c:pt>
                <c:pt idx="10">
                  <c:v>-170</c:v>
                </c:pt>
                <c:pt idx="11">
                  <c:v>-169</c:v>
                </c:pt>
                <c:pt idx="12">
                  <c:v>-168</c:v>
                </c:pt>
                <c:pt idx="13">
                  <c:v>-167</c:v>
                </c:pt>
                <c:pt idx="14">
                  <c:v>-166</c:v>
                </c:pt>
                <c:pt idx="15">
                  <c:v>-165</c:v>
                </c:pt>
                <c:pt idx="16">
                  <c:v>-164</c:v>
                </c:pt>
                <c:pt idx="17">
                  <c:v>-163</c:v>
                </c:pt>
                <c:pt idx="18">
                  <c:v>-162</c:v>
                </c:pt>
                <c:pt idx="19">
                  <c:v>-161</c:v>
                </c:pt>
                <c:pt idx="20">
                  <c:v>-160</c:v>
                </c:pt>
                <c:pt idx="21">
                  <c:v>-159</c:v>
                </c:pt>
                <c:pt idx="22">
                  <c:v>-158</c:v>
                </c:pt>
                <c:pt idx="23">
                  <c:v>-157</c:v>
                </c:pt>
                <c:pt idx="24">
                  <c:v>-156</c:v>
                </c:pt>
                <c:pt idx="25">
                  <c:v>-155</c:v>
                </c:pt>
                <c:pt idx="26">
                  <c:v>-154</c:v>
                </c:pt>
                <c:pt idx="27">
                  <c:v>-153</c:v>
                </c:pt>
                <c:pt idx="28">
                  <c:v>-152</c:v>
                </c:pt>
                <c:pt idx="29">
                  <c:v>-151</c:v>
                </c:pt>
                <c:pt idx="30">
                  <c:v>-150</c:v>
                </c:pt>
                <c:pt idx="31">
                  <c:v>-149</c:v>
                </c:pt>
                <c:pt idx="32">
                  <c:v>-148</c:v>
                </c:pt>
                <c:pt idx="33">
                  <c:v>-147</c:v>
                </c:pt>
                <c:pt idx="34">
                  <c:v>-146</c:v>
                </c:pt>
                <c:pt idx="35">
                  <c:v>-145</c:v>
                </c:pt>
                <c:pt idx="36">
                  <c:v>-144</c:v>
                </c:pt>
                <c:pt idx="37">
                  <c:v>-143</c:v>
                </c:pt>
                <c:pt idx="38">
                  <c:v>-142</c:v>
                </c:pt>
                <c:pt idx="39">
                  <c:v>-141</c:v>
                </c:pt>
                <c:pt idx="40">
                  <c:v>-140</c:v>
                </c:pt>
                <c:pt idx="41">
                  <c:v>-139</c:v>
                </c:pt>
                <c:pt idx="42">
                  <c:v>-138</c:v>
                </c:pt>
                <c:pt idx="43">
                  <c:v>-137</c:v>
                </c:pt>
                <c:pt idx="44">
                  <c:v>-136</c:v>
                </c:pt>
                <c:pt idx="45">
                  <c:v>-135</c:v>
                </c:pt>
                <c:pt idx="46">
                  <c:v>-134</c:v>
                </c:pt>
                <c:pt idx="47">
                  <c:v>-133</c:v>
                </c:pt>
                <c:pt idx="48">
                  <c:v>-132</c:v>
                </c:pt>
                <c:pt idx="49">
                  <c:v>-131</c:v>
                </c:pt>
                <c:pt idx="50">
                  <c:v>-130</c:v>
                </c:pt>
                <c:pt idx="51">
                  <c:v>-129</c:v>
                </c:pt>
                <c:pt idx="52">
                  <c:v>-128</c:v>
                </c:pt>
                <c:pt idx="53">
                  <c:v>-127</c:v>
                </c:pt>
                <c:pt idx="54">
                  <c:v>-126</c:v>
                </c:pt>
                <c:pt idx="55">
                  <c:v>-125</c:v>
                </c:pt>
                <c:pt idx="56">
                  <c:v>-124</c:v>
                </c:pt>
                <c:pt idx="57">
                  <c:v>-123</c:v>
                </c:pt>
                <c:pt idx="58">
                  <c:v>-122</c:v>
                </c:pt>
                <c:pt idx="59">
                  <c:v>-121</c:v>
                </c:pt>
                <c:pt idx="60">
                  <c:v>-120</c:v>
                </c:pt>
                <c:pt idx="61">
                  <c:v>-119</c:v>
                </c:pt>
                <c:pt idx="62">
                  <c:v>-118</c:v>
                </c:pt>
                <c:pt idx="63">
                  <c:v>-117</c:v>
                </c:pt>
                <c:pt idx="64">
                  <c:v>-116</c:v>
                </c:pt>
                <c:pt idx="65">
                  <c:v>-115</c:v>
                </c:pt>
                <c:pt idx="66">
                  <c:v>-114</c:v>
                </c:pt>
                <c:pt idx="67">
                  <c:v>-113</c:v>
                </c:pt>
                <c:pt idx="68">
                  <c:v>-112</c:v>
                </c:pt>
                <c:pt idx="69">
                  <c:v>-111</c:v>
                </c:pt>
                <c:pt idx="70">
                  <c:v>-110</c:v>
                </c:pt>
                <c:pt idx="71">
                  <c:v>-109</c:v>
                </c:pt>
                <c:pt idx="72">
                  <c:v>-108</c:v>
                </c:pt>
                <c:pt idx="73">
                  <c:v>-107</c:v>
                </c:pt>
                <c:pt idx="74">
                  <c:v>-106</c:v>
                </c:pt>
                <c:pt idx="75">
                  <c:v>-105</c:v>
                </c:pt>
                <c:pt idx="76">
                  <c:v>-104</c:v>
                </c:pt>
                <c:pt idx="77">
                  <c:v>-103</c:v>
                </c:pt>
                <c:pt idx="78">
                  <c:v>-102</c:v>
                </c:pt>
                <c:pt idx="79">
                  <c:v>-101</c:v>
                </c:pt>
                <c:pt idx="80">
                  <c:v>-100</c:v>
                </c:pt>
                <c:pt idx="81">
                  <c:v>-99</c:v>
                </c:pt>
                <c:pt idx="82">
                  <c:v>-98</c:v>
                </c:pt>
                <c:pt idx="83">
                  <c:v>-97</c:v>
                </c:pt>
                <c:pt idx="84">
                  <c:v>-96</c:v>
                </c:pt>
                <c:pt idx="85">
                  <c:v>-95</c:v>
                </c:pt>
                <c:pt idx="86">
                  <c:v>-94</c:v>
                </c:pt>
                <c:pt idx="87">
                  <c:v>-93</c:v>
                </c:pt>
                <c:pt idx="88">
                  <c:v>-92</c:v>
                </c:pt>
                <c:pt idx="89">
                  <c:v>-91</c:v>
                </c:pt>
                <c:pt idx="90">
                  <c:v>-90</c:v>
                </c:pt>
                <c:pt idx="91">
                  <c:v>-89</c:v>
                </c:pt>
                <c:pt idx="92">
                  <c:v>-88</c:v>
                </c:pt>
                <c:pt idx="93">
                  <c:v>-87</c:v>
                </c:pt>
                <c:pt idx="94">
                  <c:v>-86</c:v>
                </c:pt>
                <c:pt idx="95">
                  <c:v>-85</c:v>
                </c:pt>
                <c:pt idx="96">
                  <c:v>-84</c:v>
                </c:pt>
                <c:pt idx="97">
                  <c:v>-83</c:v>
                </c:pt>
                <c:pt idx="98">
                  <c:v>-82</c:v>
                </c:pt>
                <c:pt idx="99">
                  <c:v>-81</c:v>
                </c:pt>
                <c:pt idx="100">
                  <c:v>-80</c:v>
                </c:pt>
                <c:pt idx="101">
                  <c:v>-79</c:v>
                </c:pt>
                <c:pt idx="102">
                  <c:v>-78</c:v>
                </c:pt>
                <c:pt idx="103">
                  <c:v>-77</c:v>
                </c:pt>
                <c:pt idx="104">
                  <c:v>-76</c:v>
                </c:pt>
                <c:pt idx="105">
                  <c:v>-75</c:v>
                </c:pt>
                <c:pt idx="106">
                  <c:v>-74</c:v>
                </c:pt>
                <c:pt idx="107">
                  <c:v>-73</c:v>
                </c:pt>
                <c:pt idx="108">
                  <c:v>-72</c:v>
                </c:pt>
                <c:pt idx="109">
                  <c:v>-71</c:v>
                </c:pt>
                <c:pt idx="110">
                  <c:v>-70</c:v>
                </c:pt>
                <c:pt idx="111">
                  <c:v>-69</c:v>
                </c:pt>
                <c:pt idx="112">
                  <c:v>-68</c:v>
                </c:pt>
                <c:pt idx="113">
                  <c:v>-67</c:v>
                </c:pt>
                <c:pt idx="114">
                  <c:v>-66</c:v>
                </c:pt>
                <c:pt idx="115">
                  <c:v>-65</c:v>
                </c:pt>
                <c:pt idx="116">
                  <c:v>-64</c:v>
                </c:pt>
                <c:pt idx="117">
                  <c:v>-63</c:v>
                </c:pt>
                <c:pt idx="118">
                  <c:v>-62</c:v>
                </c:pt>
                <c:pt idx="119">
                  <c:v>-61</c:v>
                </c:pt>
                <c:pt idx="120">
                  <c:v>-60</c:v>
                </c:pt>
                <c:pt idx="121">
                  <c:v>-59</c:v>
                </c:pt>
                <c:pt idx="122">
                  <c:v>-58</c:v>
                </c:pt>
                <c:pt idx="123">
                  <c:v>-57</c:v>
                </c:pt>
                <c:pt idx="124">
                  <c:v>-56</c:v>
                </c:pt>
                <c:pt idx="125">
                  <c:v>-55</c:v>
                </c:pt>
                <c:pt idx="126">
                  <c:v>-54</c:v>
                </c:pt>
                <c:pt idx="127">
                  <c:v>-53</c:v>
                </c:pt>
                <c:pt idx="128">
                  <c:v>-52</c:v>
                </c:pt>
                <c:pt idx="129">
                  <c:v>-51</c:v>
                </c:pt>
                <c:pt idx="130">
                  <c:v>-50</c:v>
                </c:pt>
                <c:pt idx="131">
                  <c:v>-49</c:v>
                </c:pt>
                <c:pt idx="132">
                  <c:v>-48</c:v>
                </c:pt>
                <c:pt idx="133">
                  <c:v>-47</c:v>
                </c:pt>
                <c:pt idx="134">
                  <c:v>-46</c:v>
                </c:pt>
                <c:pt idx="135">
                  <c:v>-45</c:v>
                </c:pt>
                <c:pt idx="136">
                  <c:v>-44</c:v>
                </c:pt>
                <c:pt idx="137">
                  <c:v>-43</c:v>
                </c:pt>
                <c:pt idx="138">
                  <c:v>-42</c:v>
                </c:pt>
                <c:pt idx="139">
                  <c:v>-41</c:v>
                </c:pt>
                <c:pt idx="140">
                  <c:v>-40</c:v>
                </c:pt>
                <c:pt idx="141">
                  <c:v>-39</c:v>
                </c:pt>
                <c:pt idx="142">
                  <c:v>-38</c:v>
                </c:pt>
                <c:pt idx="143">
                  <c:v>-37</c:v>
                </c:pt>
                <c:pt idx="144">
                  <c:v>-36</c:v>
                </c:pt>
                <c:pt idx="145">
                  <c:v>-35</c:v>
                </c:pt>
                <c:pt idx="146">
                  <c:v>-34</c:v>
                </c:pt>
                <c:pt idx="147">
                  <c:v>-33</c:v>
                </c:pt>
                <c:pt idx="148">
                  <c:v>-32</c:v>
                </c:pt>
                <c:pt idx="149">
                  <c:v>-31</c:v>
                </c:pt>
                <c:pt idx="150">
                  <c:v>-30</c:v>
                </c:pt>
                <c:pt idx="151">
                  <c:v>-29</c:v>
                </c:pt>
                <c:pt idx="152">
                  <c:v>-28</c:v>
                </c:pt>
                <c:pt idx="153">
                  <c:v>-27</c:v>
                </c:pt>
                <c:pt idx="154">
                  <c:v>-26</c:v>
                </c:pt>
                <c:pt idx="155">
                  <c:v>-25</c:v>
                </c:pt>
                <c:pt idx="156">
                  <c:v>-24</c:v>
                </c:pt>
                <c:pt idx="157">
                  <c:v>-23</c:v>
                </c:pt>
                <c:pt idx="158">
                  <c:v>-22</c:v>
                </c:pt>
                <c:pt idx="159">
                  <c:v>-21</c:v>
                </c:pt>
                <c:pt idx="160">
                  <c:v>-20</c:v>
                </c:pt>
                <c:pt idx="161">
                  <c:v>-19</c:v>
                </c:pt>
                <c:pt idx="162">
                  <c:v>-18</c:v>
                </c:pt>
                <c:pt idx="163">
                  <c:v>-17</c:v>
                </c:pt>
                <c:pt idx="164">
                  <c:v>-16</c:v>
                </c:pt>
                <c:pt idx="165">
                  <c:v>-15</c:v>
                </c:pt>
                <c:pt idx="166">
                  <c:v>-14</c:v>
                </c:pt>
                <c:pt idx="167">
                  <c:v>-13</c:v>
                </c:pt>
                <c:pt idx="168">
                  <c:v>-12</c:v>
                </c:pt>
                <c:pt idx="169">
                  <c:v>-11</c:v>
                </c:pt>
                <c:pt idx="170">
                  <c:v>-10</c:v>
                </c:pt>
                <c:pt idx="171">
                  <c:v>-9</c:v>
                </c:pt>
                <c:pt idx="172">
                  <c:v>-8</c:v>
                </c:pt>
                <c:pt idx="173">
                  <c:v>-7</c:v>
                </c:pt>
                <c:pt idx="174">
                  <c:v>-6</c:v>
                </c:pt>
                <c:pt idx="175">
                  <c:v>-5</c:v>
                </c:pt>
                <c:pt idx="176">
                  <c:v>-4</c:v>
                </c:pt>
                <c:pt idx="177">
                  <c:v>-3</c:v>
                </c:pt>
                <c:pt idx="178">
                  <c:v>-2</c:v>
                </c:pt>
                <c:pt idx="179">
                  <c:v>-1</c:v>
                </c:pt>
                <c:pt idx="180">
                  <c:v>0</c:v>
                </c:pt>
                <c:pt idx="181">
                  <c:v>1</c:v>
                </c:pt>
                <c:pt idx="182">
                  <c:v>2</c:v>
                </c:pt>
                <c:pt idx="183">
                  <c:v>3</c:v>
                </c:pt>
                <c:pt idx="184">
                  <c:v>4</c:v>
                </c:pt>
                <c:pt idx="185">
                  <c:v>5</c:v>
                </c:pt>
                <c:pt idx="186">
                  <c:v>6</c:v>
                </c:pt>
                <c:pt idx="187">
                  <c:v>7</c:v>
                </c:pt>
                <c:pt idx="188">
                  <c:v>8</c:v>
                </c:pt>
                <c:pt idx="189">
                  <c:v>9</c:v>
                </c:pt>
                <c:pt idx="190">
                  <c:v>10</c:v>
                </c:pt>
                <c:pt idx="191">
                  <c:v>11</c:v>
                </c:pt>
                <c:pt idx="192">
                  <c:v>12</c:v>
                </c:pt>
                <c:pt idx="193">
                  <c:v>13</c:v>
                </c:pt>
                <c:pt idx="194">
                  <c:v>14</c:v>
                </c:pt>
                <c:pt idx="195">
                  <c:v>15</c:v>
                </c:pt>
                <c:pt idx="196">
                  <c:v>16</c:v>
                </c:pt>
                <c:pt idx="197">
                  <c:v>17</c:v>
                </c:pt>
                <c:pt idx="198">
                  <c:v>18</c:v>
                </c:pt>
                <c:pt idx="199">
                  <c:v>19</c:v>
                </c:pt>
                <c:pt idx="200">
                  <c:v>20</c:v>
                </c:pt>
                <c:pt idx="201">
                  <c:v>21</c:v>
                </c:pt>
                <c:pt idx="202">
                  <c:v>22</c:v>
                </c:pt>
                <c:pt idx="203">
                  <c:v>23</c:v>
                </c:pt>
                <c:pt idx="204">
                  <c:v>24</c:v>
                </c:pt>
                <c:pt idx="205">
                  <c:v>25</c:v>
                </c:pt>
                <c:pt idx="206">
                  <c:v>26</c:v>
                </c:pt>
                <c:pt idx="207">
                  <c:v>27</c:v>
                </c:pt>
                <c:pt idx="208">
                  <c:v>28</c:v>
                </c:pt>
                <c:pt idx="209">
                  <c:v>29</c:v>
                </c:pt>
                <c:pt idx="210">
                  <c:v>30</c:v>
                </c:pt>
                <c:pt idx="211">
                  <c:v>31</c:v>
                </c:pt>
                <c:pt idx="212">
                  <c:v>32</c:v>
                </c:pt>
                <c:pt idx="213">
                  <c:v>33</c:v>
                </c:pt>
                <c:pt idx="214">
                  <c:v>34</c:v>
                </c:pt>
                <c:pt idx="215">
                  <c:v>35</c:v>
                </c:pt>
                <c:pt idx="216">
                  <c:v>36</c:v>
                </c:pt>
                <c:pt idx="217">
                  <c:v>37</c:v>
                </c:pt>
                <c:pt idx="218">
                  <c:v>38</c:v>
                </c:pt>
                <c:pt idx="219">
                  <c:v>39</c:v>
                </c:pt>
                <c:pt idx="220">
                  <c:v>40</c:v>
                </c:pt>
                <c:pt idx="221">
                  <c:v>41</c:v>
                </c:pt>
                <c:pt idx="222">
                  <c:v>42</c:v>
                </c:pt>
                <c:pt idx="223">
                  <c:v>43</c:v>
                </c:pt>
                <c:pt idx="224">
                  <c:v>44</c:v>
                </c:pt>
                <c:pt idx="225">
                  <c:v>45</c:v>
                </c:pt>
                <c:pt idx="226">
                  <c:v>46</c:v>
                </c:pt>
                <c:pt idx="227">
                  <c:v>47</c:v>
                </c:pt>
                <c:pt idx="228">
                  <c:v>48</c:v>
                </c:pt>
                <c:pt idx="229">
                  <c:v>49</c:v>
                </c:pt>
                <c:pt idx="230">
                  <c:v>50</c:v>
                </c:pt>
                <c:pt idx="231">
                  <c:v>51</c:v>
                </c:pt>
                <c:pt idx="232">
                  <c:v>52</c:v>
                </c:pt>
                <c:pt idx="233">
                  <c:v>53</c:v>
                </c:pt>
                <c:pt idx="234">
                  <c:v>54</c:v>
                </c:pt>
                <c:pt idx="235">
                  <c:v>55</c:v>
                </c:pt>
                <c:pt idx="236">
                  <c:v>56</c:v>
                </c:pt>
                <c:pt idx="237">
                  <c:v>57</c:v>
                </c:pt>
                <c:pt idx="238">
                  <c:v>58</c:v>
                </c:pt>
                <c:pt idx="239">
                  <c:v>59</c:v>
                </c:pt>
                <c:pt idx="240">
                  <c:v>60</c:v>
                </c:pt>
                <c:pt idx="241">
                  <c:v>61</c:v>
                </c:pt>
                <c:pt idx="242">
                  <c:v>62</c:v>
                </c:pt>
                <c:pt idx="243">
                  <c:v>63</c:v>
                </c:pt>
                <c:pt idx="244">
                  <c:v>64</c:v>
                </c:pt>
                <c:pt idx="245">
                  <c:v>65</c:v>
                </c:pt>
                <c:pt idx="246">
                  <c:v>66</c:v>
                </c:pt>
                <c:pt idx="247">
                  <c:v>67</c:v>
                </c:pt>
                <c:pt idx="248">
                  <c:v>68</c:v>
                </c:pt>
                <c:pt idx="249">
                  <c:v>69</c:v>
                </c:pt>
                <c:pt idx="250">
                  <c:v>70</c:v>
                </c:pt>
                <c:pt idx="251">
                  <c:v>71</c:v>
                </c:pt>
                <c:pt idx="252">
                  <c:v>72</c:v>
                </c:pt>
                <c:pt idx="253">
                  <c:v>73</c:v>
                </c:pt>
                <c:pt idx="254">
                  <c:v>74</c:v>
                </c:pt>
                <c:pt idx="255">
                  <c:v>75</c:v>
                </c:pt>
                <c:pt idx="256">
                  <c:v>76</c:v>
                </c:pt>
                <c:pt idx="257">
                  <c:v>77</c:v>
                </c:pt>
                <c:pt idx="258">
                  <c:v>78</c:v>
                </c:pt>
                <c:pt idx="259">
                  <c:v>79</c:v>
                </c:pt>
                <c:pt idx="260">
                  <c:v>80</c:v>
                </c:pt>
                <c:pt idx="261">
                  <c:v>81</c:v>
                </c:pt>
                <c:pt idx="262">
                  <c:v>82</c:v>
                </c:pt>
                <c:pt idx="263">
                  <c:v>83</c:v>
                </c:pt>
                <c:pt idx="264">
                  <c:v>84</c:v>
                </c:pt>
                <c:pt idx="265">
                  <c:v>85</c:v>
                </c:pt>
                <c:pt idx="266">
                  <c:v>86</c:v>
                </c:pt>
                <c:pt idx="267">
                  <c:v>87</c:v>
                </c:pt>
                <c:pt idx="268">
                  <c:v>88</c:v>
                </c:pt>
                <c:pt idx="269">
                  <c:v>89</c:v>
                </c:pt>
                <c:pt idx="270">
                  <c:v>90</c:v>
                </c:pt>
                <c:pt idx="271">
                  <c:v>91</c:v>
                </c:pt>
                <c:pt idx="272">
                  <c:v>92</c:v>
                </c:pt>
                <c:pt idx="273">
                  <c:v>93</c:v>
                </c:pt>
                <c:pt idx="274">
                  <c:v>94</c:v>
                </c:pt>
                <c:pt idx="275">
                  <c:v>95</c:v>
                </c:pt>
                <c:pt idx="276">
                  <c:v>96</c:v>
                </c:pt>
                <c:pt idx="277">
                  <c:v>97</c:v>
                </c:pt>
                <c:pt idx="278">
                  <c:v>98</c:v>
                </c:pt>
                <c:pt idx="279">
                  <c:v>99</c:v>
                </c:pt>
                <c:pt idx="280">
                  <c:v>100</c:v>
                </c:pt>
                <c:pt idx="281">
                  <c:v>101</c:v>
                </c:pt>
                <c:pt idx="282">
                  <c:v>102</c:v>
                </c:pt>
                <c:pt idx="283">
                  <c:v>103</c:v>
                </c:pt>
                <c:pt idx="284">
                  <c:v>104</c:v>
                </c:pt>
                <c:pt idx="285">
                  <c:v>105</c:v>
                </c:pt>
                <c:pt idx="286">
                  <c:v>106</c:v>
                </c:pt>
                <c:pt idx="287">
                  <c:v>107</c:v>
                </c:pt>
                <c:pt idx="288">
                  <c:v>108</c:v>
                </c:pt>
                <c:pt idx="289">
                  <c:v>109</c:v>
                </c:pt>
                <c:pt idx="290">
                  <c:v>110</c:v>
                </c:pt>
                <c:pt idx="291">
                  <c:v>111</c:v>
                </c:pt>
                <c:pt idx="292">
                  <c:v>112</c:v>
                </c:pt>
                <c:pt idx="293">
                  <c:v>113</c:v>
                </c:pt>
                <c:pt idx="294">
                  <c:v>114</c:v>
                </c:pt>
                <c:pt idx="295">
                  <c:v>115</c:v>
                </c:pt>
                <c:pt idx="296">
                  <c:v>116</c:v>
                </c:pt>
                <c:pt idx="297">
                  <c:v>117</c:v>
                </c:pt>
                <c:pt idx="298">
                  <c:v>118</c:v>
                </c:pt>
                <c:pt idx="299">
                  <c:v>119</c:v>
                </c:pt>
                <c:pt idx="300">
                  <c:v>120</c:v>
                </c:pt>
                <c:pt idx="301">
                  <c:v>121</c:v>
                </c:pt>
                <c:pt idx="302">
                  <c:v>122</c:v>
                </c:pt>
                <c:pt idx="303">
                  <c:v>123</c:v>
                </c:pt>
                <c:pt idx="304">
                  <c:v>124</c:v>
                </c:pt>
                <c:pt idx="305">
                  <c:v>125</c:v>
                </c:pt>
                <c:pt idx="306">
                  <c:v>126</c:v>
                </c:pt>
                <c:pt idx="307">
                  <c:v>127</c:v>
                </c:pt>
                <c:pt idx="308">
                  <c:v>128</c:v>
                </c:pt>
                <c:pt idx="309">
                  <c:v>129</c:v>
                </c:pt>
                <c:pt idx="310">
                  <c:v>130</c:v>
                </c:pt>
                <c:pt idx="311">
                  <c:v>131</c:v>
                </c:pt>
                <c:pt idx="312">
                  <c:v>132</c:v>
                </c:pt>
                <c:pt idx="313">
                  <c:v>133</c:v>
                </c:pt>
                <c:pt idx="314">
                  <c:v>134</c:v>
                </c:pt>
                <c:pt idx="315">
                  <c:v>135</c:v>
                </c:pt>
                <c:pt idx="316">
                  <c:v>136</c:v>
                </c:pt>
                <c:pt idx="317">
                  <c:v>137</c:v>
                </c:pt>
                <c:pt idx="318">
                  <c:v>138</c:v>
                </c:pt>
                <c:pt idx="319">
                  <c:v>139</c:v>
                </c:pt>
                <c:pt idx="320">
                  <c:v>140</c:v>
                </c:pt>
                <c:pt idx="321">
                  <c:v>141</c:v>
                </c:pt>
                <c:pt idx="322">
                  <c:v>142</c:v>
                </c:pt>
                <c:pt idx="323">
                  <c:v>143</c:v>
                </c:pt>
                <c:pt idx="324">
                  <c:v>144</c:v>
                </c:pt>
                <c:pt idx="325">
                  <c:v>145</c:v>
                </c:pt>
                <c:pt idx="326">
                  <c:v>146</c:v>
                </c:pt>
                <c:pt idx="327">
                  <c:v>147</c:v>
                </c:pt>
                <c:pt idx="328">
                  <c:v>148</c:v>
                </c:pt>
                <c:pt idx="329">
                  <c:v>149</c:v>
                </c:pt>
                <c:pt idx="330">
                  <c:v>150</c:v>
                </c:pt>
                <c:pt idx="331">
                  <c:v>151</c:v>
                </c:pt>
                <c:pt idx="332">
                  <c:v>152</c:v>
                </c:pt>
                <c:pt idx="333">
                  <c:v>153</c:v>
                </c:pt>
                <c:pt idx="334">
                  <c:v>154</c:v>
                </c:pt>
                <c:pt idx="335">
                  <c:v>155</c:v>
                </c:pt>
                <c:pt idx="336">
                  <c:v>156</c:v>
                </c:pt>
                <c:pt idx="337">
                  <c:v>157</c:v>
                </c:pt>
                <c:pt idx="338">
                  <c:v>158</c:v>
                </c:pt>
                <c:pt idx="339">
                  <c:v>159</c:v>
                </c:pt>
                <c:pt idx="340">
                  <c:v>160</c:v>
                </c:pt>
                <c:pt idx="341">
                  <c:v>161</c:v>
                </c:pt>
                <c:pt idx="342">
                  <c:v>162</c:v>
                </c:pt>
                <c:pt idx="343">
                  <c:v>163</c:v>
                </c:pt>
                <c:pt idx="344">
                  <c:v>164</c:v>
                </c:pt>
                <c:pt idx="345">
                  <c:v>165</c:v>
                </c:pt>
                <c:pt idx="346">
                  <c:v>166</c:v>
                </c:pt>
                <c:pt idx="347">
                  <c:v>167</c:v>
                </c:pt>
                <c:pt idx="348">
                  <c:v>168</c:v>
                </c:pt>
                <c:pt idx="349">
                  <c:v>169</c:v>
                </c:pt>
                <c:pt idx="350">
                  <c:v>170</c:v>
                </c:pt>
                <c:pt idx="351">
                  <c:v>171</c:v>
                </c:pt>
                <c:pt idx="352">
                  <c:v>172</c:v>
                </c:pt>
                <c:pt idx="353">
                  <c:v>173</c:v>
                </c:pt>
                <c:pt idx="354">
                  <c:v>174</c:v>
                </c:pt>
                <c:pt idx="355">
                  <c:v>175</c:v>
                </c:pt>
                <c:pt idx="356">
                  <c:v>176</c:v>
                </c:pt>
                <c:pt idx="357">
                  <c:v>177</c:v>
                </c:pt>
                <c:pt idx="358">
                  <c:v>178</c:v>
                </c:pt>
                <c:pt idx="359">
                  <c:v>179</c:v>
                </c:pt>
                <c:pt idx="360">
                  <c:v>180</c:v>
                </c:pt>
              </c:numCache>
              <c:extLst xmlns:c15="http://schemas.microsoft.com/office/drawing/2012/chart"/>
            </c:numRef>
          </c:xVal>
          <c:yVal>
            <c:numRef>
              <c:f>'Polytropic Index Model'!$S$4:$S$364</c:f>
              <c:numCache>
                <c:formatCode>0.000</c:formatCode>
                <c:ptCount val="361"/>
                <c:pt idx="0">
                  <c:v>0</c:v>
                </c:pt>
                <c:pt idx="1">
                  <c:v>4.3087248415230546</c:v>
                </c:pt>
                <c:pt idx="2">
                  <c:v>-11.756521002455997</c:v>
                </c:pt>
                <c:pt idx="3">
                  <c:v>-24.305210706148724</c:v>
                </c:pt>
                <c:pt idx="4">
                  <c:v>6.9035328658913055</c:v>
                </c:pt>
                <c:pt idx="5">
                  <c:v>4.8267038897422996</c:v>
                </c:pt>
                <c:pt idx="6">
                  <c:v>1.2896207977762792</c:v>
                </c:pt>
                <c:pt idx="7">
                  <c:v>-0.15787653113945227</c:v>
                </c:pt>
                <c:pt idx="8">
                  <c:v>2.6083288320215043</c:v>
                </c:pt>
                <c:pt idx="9">
                  <c:v>1.4364592102352742</c:v>
                </c:pt>
                <c:pt idx="10">
                  <c:v>1.3744822234213649</c:v>
                </c:pt>
                <c:pt idx="11">
                  <c:v>1.4178602290891178</c:v>
                </c:pt>
                <c:pt idx="12">
                  <c:v>2.1294554168271556</c:v>
                </c:pt>
                <c:pt idx="13">
                  <c:v>2.1003723874168827</c:v>
                </c:pt>
                <c:pt idx="14">
                  <c:v>0.11103823258860704</c:v>
                </c:pt>
                <c:pt idx="15">
                  <c:v>1.3656693362693162</c:v>
                </c:pt>
                <c:pt idx="16">
                  <c:v>1.9271898143786812</c:v>
                </c:pt>
                <c:pt idx="17">
                  <c:v>1.3638709490599252</c:v>
                </c:pt>
                <c:pt idx="18">
                  <c:v>1.3630505094724334</c:v>
                </c:pt>
                <c:pt idx="19">
                  <c:v>1.8164673483579865</c:v>
                </c:pt>
                <c:pt idx="20">
                  <c:v>0.87762956819186455</c:v>
                </c:pt>
                <c:pt idx="21">
                  <c:v>2.5680720328609983</c:v>
                </c:pt>
                <c:pt idx="22">
                  <c:v>0.87278113170612726</c:v>
                </c:pt>
                <c:pt idx="23">
                  <c:v>1.4927177396881934</c:v>
                </c:pt>
                <c:pt idx="24">
                  <c:v>1.3558468969406463</c:v>
                </c:pt>
                <c:pt idx="25">
                  <c:v>1.6170815818242317</c:v>
                </c:pt>
                <c:pt idx="26">
                  <c:v>1.6441673837624173</c:v>
                </c:pt>
                <c:pt idx="27">
                  <c:v>1.3511311936371782</c:v>
                </c:pt>
                <c:pt idx="28">
                  <c:v>1.1519420872286223</c:v>
                </c:pt>
                <c:pt idx="29">
                  <c:v>1.5015701157029693</c:v>
                </c:pt>
                <c:pt idx="30">
                  <c:v>1.1550022752593234</c:v>
                </c:pt>
                <c:pt idx="31">
                  <c:v>1.8562086834215352</c:v>
                </c:pt>
                <c:pt idx="32">
                  <c:v>1.045943492185736</c:v>
                </c:pt>
                <c:pt idx="33">
                  <c:v>1.8154473473570147</c:v>
                </c:pt>
                <c:pt idx="34">
                  <c:v>1.3431762354655734</c:v>
                </c:pt>
                <c:pt idx="35">
                  <c:v>1.1556405650608006</c:v>
                </c:pt>
                <c:pt idx="36">
                  <c:v>1.4938339435204009</c:v>
                </c:pt>
                <c:pt idx="37">
                  <c:v>1.3770501100666508</c:v>
                </c:pt>
                <c:pt idx="38">
                  <c:v>1.8297394749609432</c:v>
                </c:pt>
                <c:pt idx="39">
                  <c:v>1.5495820112910847</c:v>
                </c:pt>
                <c:pt idx="40">
                  <c:v>0.7797582551618657</c:v>
                </c:pt>
                <c:pt idx="41">
                  <c:v>1.4291796870005151</c:v>
                </c:pt>
                <c:pt idx="42">
                  <c:v>1.5452427878647466</c:v>
                </c:pt>
                <c:pt idx="43">
                  <c:v>1.4873715654756456</c:v>
                </c:pt>
                <c:pt idx="44">
                  <c:v>1.1329007756066605</c:v>
                </c:pt>
                <c:pt idx="45">
                  <c:v>1.5205678637128308</c:v>
                </c:pt>
                <c:pt idx="46">
                  <c:v>1.3547434132439116</c:v>
                </c:pt>
                <c:pt idx="47">
                  <c:v>1.2339851424155803</c:v>
                </c:pt>
                <c:pt idx="48">
                  <c:v>1.6460380867047661</c:v>
                </c:pt>
                <c:pt idx="49">
                  <c:v>1.1116727278094647</c:v>
                </c:pt>
                <c:pt idx="50">
                  <c:v>1.7685973166702371</c:v>
                </c:pt>
                <c:pt idx="51">
                  <c:v>1.1000144763100055</c:v>
                </c:pt>
                <c:pt idx="52">
                  <c:v>1.4499437151818184</c:v>
                </c:pt>
                <c:pt idx="53">
                  <c:v>1.2028930333496111</c:v>
                </c:pt>
                <c:pt idx="54">
                  <c:v>1.5202651724113825</c:v>
                </c:pt>
                <c:pt idx="55">
                  <c:v>1.2278403681014667</c:v>
                </c:pt>
                <c:pt idx="56">
                  <c:v>1.4305109108569527</c:v>
                </c:pt>
                <c:pt idx="57">
                  <c:v>1.388928877814847</c:v>
                </c:pt>
                <c:pt idx="58">
                  <c:v>1.233845746768488</c:v>
                </c:pt>
                <c:pt idx="59">
                  <c:v>1.4000616369133436</c:v>
                </c:pt>
                <c:pt idx="60">
                  <c:v>1.4614356825516226</c:v>
                </c:pt>
                <c:pt idx="61">
                  <c:v>1.26055696507163</c:v>
                </c:pt>
                <c:pt idx="62">
                  <c:v>1.459289109507363</c:v>
                </c:pt>
                <c:pt idx="63">
                  <c:v>1.2471105442236374</c:v>
                </c:pt>
                <c:pt idx="64">
                  <c:v>1.3819945028144931</c:v>
                </c:pt>
                <c:pt idx="65">
                  <c:v>1.4060973269470494</c:v>
                </c:pt>
                <c:pt idx="66">
                  <c:v>1.4881217029147917</c:v>
                </c:pt>
                <c:pt idx="67">
                  <c:v>1.1664826199392575</c:v>
                </c:pt>
                <c:pt idx="68">
                  <c:v>1.4245794551554263</c:v>
                </c:pt>
                <c:pt idx="69">
                  <c:v>1.3824020925182021</c:v>
                </c:pt>
                <c:pt idx="70">
                  <c:v>1.3492113301081137</c:v>
                </c:pt>
                <c:pt idx="71">
                  <c:v>1.3060289613236249</c:v>
                </c:pt>
                <c:pt idx="72">
                  <c:v>1.3604851384950425</c:v>
                </c:pt>
                <c:pt idx="73">
                  <c:v>1.3573453729624576</c:v>
                </c:pt>
                <c:pt idx="74">
                  <c:v>1.3595763442756996</c:v>
                </c:pt>
                <c:pt idx="75">
                  <c:v>1.4359798939882575</c:v>
                </c:pt>
                <c:pt idx="76">
                  <c:v>1.298895130915511</c:v>
                </c:pt>
                <c:pt idx="77">
                  <c:v>1.3029178461367565</c:v>
                </c:pt>
                <c:pt idx="78">
                  <c:v>1.2971627119223428</c:v>
                </c:pt>
                <c:pt idx="79">
                  <c:v>1.4705105405262666</c:v>
                </c:pt>
                <c:pt idx="80">
                  <c:v>1.3321611759019283</c:v>
                </c:pt>
                <c:pt idx="81">
                  <c:v>1.2517713468648346</c:v>
                </c:pt>
                <c:pt idx="82">
                  <c:v>1.3831760356773706</c:v>
                </c:pt>
                <c:pt idx="83">
                  <c:v>1.3432858292129211</c:v>
                </c:pt>
                <c:pt idx="84">
                  <c:v>1.3446726958857733</c:v>
                </c:pt>
                <c:pt idx="85">
                  <c:v>1.3485411126522089</c:v>
                </c:pt>
                <c:pt idx="86">
                  <c:v>1.2995532088876536</c:v>
                </c:pt>
                <c:pt idx="87">
                  <c:v>1.3795716807777485</c:v>
                </c:pt>
                <c:pt idx="88">
                  <c:v>1.2939565091758973</c:v>
                </c:pt>
                <c:pt idx="89">
                  <c:v>1.3128308455175315</c:v>
                </c:pt>
                <c:pt idx="90">
                  <c:v>1.3372086445632201</c:v>
                </c:pt>
                <c:pt idx="91">
                  <c:v>1.3514109930090057</c:v>
                </c:pt>
                <c:pt idx="92">
                  <c:v>1.2783249911225318</c:v>
                </c:pt>
                <c:pt idx="93">
                  <c:v>1.328626896947146</c:v>
                </c:pt>
                <c:pt idx="94">
                  <c:v>1.3463737526802013</c:v>
                </c:pt>
                <c:pt idx="95">
                  <c:v>1.3180152291681033</c:v>
                </c:pt>
                <c:pt idx="96">
                  <c:v>1.2922812333779907</c:v>
                </c:pt>
                <c:pt idx="97">
                  <c:v>1.3363750989161598</c:v>
                </c:pt>
                <c:pt idx="98">
                  <c:v>1.3285469760428557</c:v>
                </c:pt>
                <c:pt idx="99">
                  <c:v>1.3339040073645987</c:v>
                </c:pt>
                <c:pt idx="100">
                  <c:v>1.3224231782404796</c:v>
                </c:pt>
                <c:pt idx="101">
                  <c:v>1.3193749992540038</c:v>
                </c:pt>
                <c:pt idx="102">
                  <c:v>1.2860185563171185</c:v>
                </c:pt>
                <c:pt idx="103">
                  <c:v>1.3403218674878246</c:v>
                </c:pt>
                <c:pt idx="104">
                  <c:v>1.2476608504282374</c:v>
                </c:pt>
                <c:pt idx="105">
                  <c:v>1.3963166348680935</c:v>
                </c:pt>
                <c:pt idx="106">
                  <c:v>1.2534366245895134</c:v>
                </c:pt>
                <c:pt idx="107">
                  <c:v>1.3366677557233808</c:v>
                </c:pt>
                <c:pt idx="108">
                  <c:v>1.3491940783816625</c:v>
                </c:pt>
                <c:pt idx="109">
                  <c:v>1.2820474747593884</c:v>
                </c:pt>
                <c:pt idx="110">
                  <c:v>1.339813346725869</c:v>
                </c:pt>
                <c:pt idx="111">
                  <c:v>1.347676690366403</c:v>
                </c:pt>
                <c:pt idx="112">
                  <c:v>1.2944501858424826</c:v>
                </c:pt>
                <c:pt idx="113">
                  <c:v>1.2989570689892491</c:v>
                </c:pt>
                <c:pt idx="114">
                  <c:v>1.3227285046543029</c:v>
                </c:pt>
                <c:pt idx="115">
                  <c:v>1.3498961037144457</c:v>
                </c:pt>
                <c:pt idx="116">
                  <c:v>1.2665671830920968</c:v>
                </c:pt>
                <c:pt idx="117">
                  <c:v>1.3255269232926921</c:v>
                </c:pt>
                <c:pt idx="118">
                  <c:v>1.356047805827856</c:v>
                </c:pt>
                <c:pt idx="119">
                  <c:v>1.3071976463135502</c:v>
                </c:pt>
                <c:pt idx="120">
                  <c:v>1.3266942482179811</c:v>
                </c:pt>
                <c:pt idx="121">
                  <c:v>1.2926236388719547</c:v>
                </c:pt>
                <c:pt idx="122">
                  <c:v>1.3320537316898791</c:v>
                </c:pt>
                <c:pt idx="123">
                  <c:v>1.3034773367266448</c:v>
                </c:pt>
                <c:pt idx="124">
                  <c:v>1.3278479885043397</c:v>
                </c:pt>
                <c:pt idx="125">
                  <c:v>1.3298297850125893</c:v>
                </c:pt>
                <c:pt idx="126">
                  <c:v>1.3002441724018865</c:v>
                </c:pt>
                <c:pt idx="127">
                  <c:v>1.3104567136377703</c:v>
                </c:pt>
                <c:pt idx="128">
                  <c:v>1.323879248432565</c:v>
                </c:pt>
                <c:pt idx="129">
                  <c:v>1.30612641481424</c:v>
                </c:pt>
                <c:pt idx="130">
                  <c:v>1.3494259233364421</c:v>
                </c:pt>
                <c:pt idx="131">
                  <c:v>1.2920493056260558</c:v>
                </c:pt>
                <c:pt idx="132">
                  <c:v>1.3259122458696835</c:v>
                </c:pt>
                <c:pt idx="133">
                  <c:v>1.272400430341192</c:v>
                </c:pt>
                <c:pt idx="134">
                  <c:v>1.310583590206049</c:v>
                </c:pt>
                <c:pt idx="135">
                  <c:v>1.3302314898038843</c:v>
                </c:pt>
                <c:pt idx="136">
                  <c:v>1.3151339739348995</c:v>
                </c:pt>
                <c:pt idx="137">
                  <c:v>1.2967323841501244</c:v>
                </c:pt>
                <c:pt idx="138">
                  <c:v>1.3151862835378851</c:v>
                </c:pt>
                <c:pt idx="139">
                  <c:v>1.2822863927320922</c:v>
                </c:pt>
                <c:pt idx="140">
                  <c:v>1.2858749068204736</c:v>
                </c:pt>
                <c:pt idx="141">
                  <c:v>1.2795278611945335</c:v>
                </c:pt>
                <c:pt idx="142">
                  <c:v>1.2831538929105302</c:v>
                </c:pt>
                <c:pt idx="143">
                  <c:v>1.2867930908844969</c:v>
                </c:pt>
                <c:pt idx="144">
                  <c:v>1.3024277416250336</c:v>
                </c:pt>
                <c:pt idx="145">
                  <c:v>1.2966579922119355</c:v>
                </c:pt>
                <c:pt idx="146">
                  <c:v>1.2072527126456667</c:v>
                </c:pt>
                <c:pt idx="147">
                  <c:v>1.2848187945515093</c:v>
                </c:pt>
                <c:pt idx="148">
                  <c:v>1.2731259956755332</c:v>
                </c:pt>
                <c:pt idx="149">
                  <c:v>1.2799370715829135</c:v>
                </c:pt>
                <c:pt idx="150">
                  <c:v>1.2673326924570103</c:v>
                </c:pt>
                <c:pt idx="151">
                  <c:v>1.2739365307315202</c:v>
                </c:pt>
                <c:pt idx="152">
                  <c:v>1.2711760575817836</c:v>
                </c:pt>
                <c:pt idx="153">
                  <c:v>1.2748853353469503</c:v>
                </c:pt>
                <c:pt idx="154">
                  <c:v>1.2630133056597328</c:v>
                </c:pt>
                <c:pt idx="155">
                  <c:v>1.2637127767870004</c:v>
                </c:pt>
                <c:pt idx="156">
                  <c:v>1.2797584823344335</c:v>
                </c:pt>
                <c:pt idx="157">
                  <c:v>1.2425056320014742</c:v>
                </c:pt>
                <c:pt idx="158">
                  <c:v>1.3148830938407488</c:v>
                </c:pt>
                <c:pt idx="159">
                  <c:v>1.2625529689832453</c:v>
                </c:pt>
                <c:pt idx="160">
                  <c:v>1.2433227972789709</c:v>
                </c:pt>
                <c:pt idx="161">
                  <c:v>1.2703074196791904</c:v>
                </c:pt>
                <c:pt idx="162">
                  <c:v>1.2480072981279897</c:v>
                </c:pt>
                <c:pt idx="163">
                  <c:v>1.2326363690204314</c:v>
                </c:pt>
                <c:pt idx="164">
                  <c:v>1.2564406034965994</c:v>
                </c:pt>
                <c:pt idx="165">
                  <c:v>1.229081307368846</c:v>
                </c:pt>
                <c:pt idx="166">
                  <c:v>1.2335876586883483</c:v>
                </c:pt>
                <c:pt idx="167">
                  <c:v>1.2393523232475105</c:v>
                </c:pt>
                <c:pt idx="168">
                  <c:v>1.2394266140259038</c:v>
                </c:pt>
                <c:pt idx="169">
                  <c:v>1.1906464003487554</c:v>
                </c:pt>
                <c:pt idx="170">
                  <c:v>1.243455416424488</c:v>
                </c:pt>
                <c:pt idx="171">
                  <c:v>1.221668239892997</c:v>
                </c:pt>
                <c:pt idx="172">
                  <c:v>1.1751965613626103</c:v>
                </c:pt>
                <c:pt idx="173">
                  <c:v>1.1900714567717106</c:v>
                </c:pt>
                <c:pt idx="174">
                  <c:v>1.1403671539801257</c:v>
                </c:pt>
                <c:pt idx="175">
                  <c:v>1.1498415855841819</c:v>
                </c:pt>
                <c:pt idx="176">
                  <c:v>1.0522683619014359</c:v>
                </c:pt>
                <c:pt idx="177">
                  <c:v>1.0899529869974043</c:v>
                </c:pt>
                <c:pt idx="178">
                  <c:v>0.99864273891032973</c:v>
                </c:pt>
                <c:pt idx="179">
                  <c:v>0.72027032036170524</c:v>
                </c:pt>
                <c:pt idx="180">
                  <c:v>-0.17190234139942775</c:v>
                </c:pt>
                <c:pt idx="181">
                  <c:v>0.85239755953467033</c:v>
                </c:pt>
                <c:pt idx="182">
                  <c:v>1.4711781781314577</c:v>
                </c:pt>
                <c:pt idx="183">
                  <c:v>1.4437904072548133</c:v>
                </c:pt>
                <c:pt idx="184">
                  <c:v>1.2795545660917456</c:v>
                </c:pt>
                <c:pt idx="185">
                  <c:v>1.305801868594916</c:v>
                </c:pt>
                <c:pt idx="186">
                  <c:v>1.3376020063113758</c:v>
                </c:pt>
                <c:pt idx="187">
                  <c:v>1.3032147953711033</c:v>
                </c:pt>
                <c:pt idx="188">
                  <c:v>1.2872516196357118</c:v>
                </c:pt>
                <c:pt idx="189">
                  <c:v>1.2644506676735272</c:v>
                </c:pt>
                <c:pt idx="190">
                  <c:v>1.2257855884703412</c:v>
                </c:pt>
                <c:pt idx="191">
                  <c:v>1.1794133033450771</c:v>
                </c:pt>
                <c:pt idx="192">
                  <c:v>1.1085237510257253</c:v>
                </c:pt>
                <c:pt idx="193">
                  <c:v>1.0753748149631868</c:v>
                </c:pt>
                <c:pt idx="194">
                  <c:v>1.0184599248635282</c:v>
                </c:pt>
                <c:pt idx="195">
                  <c:v>0.95520172489665267</c:v>
                </c:pt>
                <c:pt idx="196">
                  <c:v>0.92418620288120312</c:v>
                </c:pt>
                <c:pt idx="197">
                  <c:v>0.91490169331212778</c:v>
                </c:pt>
                <c:pt idx="198">
                  <c:v>0.90883395892529406</c:v>
                </c:pt>
                <c:pt idx="199">
                  <c:v>0.89269685451297998</c:v>
                </c:pt>
                <c:pt idx="200">
                  <c:v>0.91180751686078976</c:v>
                </c:pt>
                <c:pt idx="201">
                  <c:v>0.90081816810192883</c:v>
                </c:pt>
                <c:pt idx="202">
                  <c:v>0.9027365050966748</c:v>
                </c:pt>
                <c:pt idx="203">
                  <c:v>0.90885694881486467</c:v>
                </c:pt>
                <c:pt idx="204">
                  <c:v>0.9484654925870073</c:v>
                </c:pt>
                <c:pt idx="205">
                  <c:v>1.0158279917640651</c:v>
                </c:pt>
                <c:pt idx="206">
                  <c:v>1.0803716729759594</c:v>
                </c:pt>
                <c:pt idx="207">
                  <c:v>1.1401705131694444</c:v>
                </c:pt>
                <c:pt idx="208">
                  <c:v>1.1770105704497218</c:v>
                </c:pt>
                <c:pt idx="209">
                  <c:v>1.2279297592762908</c:v>
                </c:pt>
                <c:pt idx="210">
                  <c:v>1.298172257368813</c:v>
                </c:pt>
                <c:pt idx="211">
                  <c:v>1.2749078120278901</c:v>
                </c:pt>
                <c:pt idx="212">
                  <c:v>1.3447101565588264</c:v>
                </c:pt>
                <c:pt idx="213">
                  <c:v>1.3552165593737446</c:v>
                </c:pt>
                <c:pt idx="214">
                  <c:v>1.3857467288616927</c:v>
                </c:pt>
                <c:pt idx="215">
                  <c:v>1.4067377011413718</c:v>
                </c:pt>
                <c:pt idx="216">
                  <c:v>1.4085242458350766</c:v>
                </c:pt>
                <c:pt idx="217">
                  <c:v>1.4313566034138108</c:v>
                </c:pt>
                <c:pt idx="218">
                  <c:v>1.3983445198194093</c:v>
                </c:pt>
                <c:pt idx="219">
                  <c:v>1.4047561892556009</c:v>
                </c:pt>
                <c:pt idx="220">
                  <c:v>1.3693056851205732</c:v>
                </c:pt>
                <c:pt idx="221">
                  <c:v>1.3446336338837384</c:v>
                </c:pt>
                <c:pt idx="222">
                  <c:v>1.3011167215367945</c:v>
                </c:pt>
                <c:pt idx="223">
                  <c:v>1.2816002502016166</c:v>
                </c:pt>
                <c:pt idx="224">
                  <c:v>1.2830286467922472</c:v>
                </c:pt>
                <c:pt idx="225">
                  <c:v>1.2594781266862103</c:v>
                </c:pt>
                <c:pt idx="226">
                  <c:v>1.2458816614845261</c:v>
                </c:pt>
                <c:pt idx="227">
                  <c:v>1.2432871658735349</c:v>
                </c:pt>
                <c:pt idx="228">
                  <c:v>1.2340296983154746</c:v>
                </c:pt>
                <c:pt idx="229">
                  <c:v>1.2419148399911555</c:v>
                </c:pt>
                <c:pt idx="230">
                  <c:v>1.2651240340404737</c:v>
                </c:pt>
                <c:pt idx="231">
                  <c:v>1.233352799088546</c:v>
                </c:pt>
                <c:pt idx="232">
                  <c:v>1.2228848604310023</c:v>
                </c:pt>
                <c:pt idx="233">
                  <c:v>1.228860769945858</c:v>
                </c:pt>
                <c:pt idx="234">
                  <c:v>1.2344465581657165</c:v>
                </c:pt>
                <c:pt idx="235">
                  <c:v>1.2181765789955707</c:v>
                </c:pt>
                <c:pt idx="236">
                  <c:v>1.2253579296092385</c:v>
                </c:pt>
                <c:pt idx="237">
                  <c:v>1.2465196402971415</c:v>
                </c:pt>
                <c:pt idx="238">
                  <c:v>1.2293991621332154</c:v>
                </c:pt>
                <c:pt idx="239">
                  <c:v>1.237252181551957</c:v>
                </c:pt>
                <c:pt idx="240">
                  <c:v>1.2268359481541435</c:v>
                </c:pt>
                <c:pt idx="241">
                  <c:v>1.2386546057804153</c:v>
                </c:pt>
                <c:pt idx="242">
                  <c:v>1.2345288289598764</c:v>
                </c:pt>
                <c:pt idx="243">
                  <c:v>1.2452134104598058</c:v>
                </c:pt>
                <c:pt idx="244">
                  <c:v>1.2390530321038036</c:v>
                </c:pt>
                <c:pt idx="245">
                  <c:v>1.2318853485520105</c:v>
                </c:pt>
                <c:pt idx="246">
                  <c:v>1.2406744124897262</c:v>
                </c:pt>
                <c:pt idx="247">
                  <c:v>1.2372541642727701</c:v>
                </c:pt>
                <c:pt idx="248">
                  <c:v>1.2149532004844472</c:v>
                </c:pt>
                <c:pt idx="249">
                  <c:v>1.2359031899425204</c:v>
                </c:pt>
                <c:pt idx="250">
                  <c:v>1.2532341968374054</c:v>
                </c:pt>
                <c:pt idx="251">
                  <c:v>1.2437265597664215</c:v>
                </c:pt>
                <c:pt idx="252">
                  <c:v>1.2477236189401695</c:v>
                </c:pt>
                <c:pt idx="253">
                  <c:v>1.248993956494415</c:v>
                </c:pt>
                <c:pt idx="254">
                  <c:v>1.2402488385625223</c:v>
                </c:pt>
                <c:pt idx="255">
                  <c:v>1.2525379270644539</c:v>
                </c:pt>
                <c:pt idx="256">
                  <c:v>1.2519251368078377</c:v>
                </c:pt>
                <c:pt idx="257">
                  <c:v>1.253283116968148</c:v>
                </c:pt>
                <c:pt idx="258">
                  <c:v>1.2561604258145456</c:v>
                </c:pt>
                <c:pt idx="259">
                  <c:v>1.2599513501117729</c:v>
                </c:pt>
                <c:pt idx="260">
                  <c:v>1.2766405413562436</c:v>
                </c:pt>
                <c:pt idx="261">
                  <c:v>1.2570444145778701</c:v>
                </c:pt>
                <c:pt idx="262">
                  <c:v>1.2554038928169637</c:v>
                </c:pt>
                <c:pt idx="263">
                  <c:v>1.2816304432367314</c:v>
                </c:pt>
                <c:pt idx="264">
                  <c:v>1.2402338598617217</c:v>
                </c:pt>
                <c:pt idx="265">
                  <c:v>1.2621107399961875</c:v>
                </c:pt>
                <c:pt idx="266">
                  <c:v>1.2469494692692371</c:v>
                </c:pt>
                <c:pt idx="267">
                  <c:v>1.2598594489901302</c:v>
                </c:pt>
                <c:pt idx="268">
                  <c:v>1.2652846105943902</c:v>
                </c:pt>
                <c:pt idx="269">
                  <c:v>1.2732309248004705</c:v>
                </c:pt>
                <c:pt idx="270">
                  <c:v>1.2616381835448174</c:v>
                </c:pt>
                <c:pt idx="271">
                  <c:v>1.2669139135062741</c:v>
                </c:pt>
                <c:pt idx="272">
                  <c:v>1.2312083619665835</c:v>
                </c:pt>
                <c:pt idx="273">
                  <c:v>1.2850182411228961</c:v>
                </c:pt>
                <c:pt idx="274">
                  <c:v>1.2726368297358963</c:v>
                </c:pt>
                <c:pt idx="275">
                  <c:v>1.2696121261550082</c:v>
                </c:pt>
                <c:pt idx="276">
                  <c:v>1.2694496632758017</c:v>
                </c:pt>
                <c:pt idx="277">
                  <c:v>1.2775546161009252</c:v>
                </c:pt>
                <c:pt idx="278">
                  <c:v>1.2808752591927348</c:v>
                </c:pt>
                <c:pt idx="279">
                  <c:v>1.280723871960306</c:v>
                </c:pt>
                <c:pt idx="280">
                  <c:v>1.2748226262717133</c:v>
                </c:pt>
                <c:pt idx="281">
                  <c:v>1.2941597385790684</c:v>
                </c:pt>
                <c:pt idx="282">
                  <c:v>1.2612321470611554</c:v>
                </c:pt>
                <c:pt idx="283">
                  <c:v>1.2981134299727777</c:v>
                </c:pt>
                <c:pt idx="284">
                  <c:v>1.266820239215954</c:v>
                </c:pt>
                <c:pt idx="285">
                  <c:v>1.2843427589729943</c:v>
                </c:pt>
                <c:pt idx="286">
                  <c:v>1.2906150707024622</c:v>
                </c:pt>
                <c:pt idx="287">
                  <c:v>1.2761128604262952</c:v>
                </c:pt>
                <c:pt idx="288">
                  <c:v>1.2896501406227145</c:v>
                </c:pt>
                <c:pt idx="289">
                  <c:v>1.2724877216146531</c:v>
                </c:pt>
                <c:pt idx="290">
                  <c:v>1.3005877827178862</c:v>
                </c:pt>
                <c:pt idx="291">
                  <c:v>1.3047134332653905</c:v>
                </c:pt>
                <c:pt idx="292">
                  <c:v>1.2794381860589328</c:v>
                </c:pt>
                <c:pt idx="293">
                  <c:v>1.3048648881714524</c:v>
                </c:pt>
                <c:pt idx="294">
                  <c:v>1.2927106080584492</c:v>
                </c:pt>
                <c:pt idx="295">
                  <c:v>1.2710150641853923</c:v>
                </c:pt>
                <c:pt idx="296">
                  <c:v>1.2321823938083334</c:v>
                </c:pt>
                <c:pt idx="297">
                  <c:v>1.3276662467089519</c:v>
                </c:pt>
                <c:pt idx="298">
                  <c:v>1.2531451732449461</c:v>
                </c:pt>
                <c:pt idx="299">
                  <c:v>1.3342634798316906</c:v>
                </c:pt>
                <c:pt idx="300">
                  <c:v>1.282709729596254</c:v>
                </c:pt>
                <c:pt idx="301">
                  <c:v>1.3138129277285242</c:v>
                </c:pt>
                <c:pt idx="302">
                  <c:v>1.2964864665488225</c:v>
                </c:pt>
                <c:pt idx="303">
                  <c:v>1.2903510876552959</c:v>
                </c:pt>
                <c:pt idx="304">
                  <c:v>1.3389797692413854</c:v>
                </c:pt>
                <c:pt idx="305">
                  <c:v>1.2740566397171902</c:v>
                </c:pt>
                <c:pt idx="306">
                  <c:v>1.3218253119144781</c:v>
                </c:pt>
                <c:pt idx="307">
                  <c:v>1.3091403105740091</c:v>
                </c:pt>
                <c:pt idx="308">
                  <c:v>1.3896925021659861</c:v>
                </c:pt>
                <c:pt idx="309">
                  <c:v>1.2855018021242255</c:v>
                </c:pt>
                <c:pt idx="310">
                  <c:v>1.3434454601038617</c:v>
                </c:pt>
                <c:pt idx="311">
                  <c:v>1.3071548467163328</c:v>
                </c:pt>
                <c:pt idx="312">
                  <c:v>1.3384629737123486</c:v>
                </c:pt>
                <c:pt idx="313">
                  <c:v>1.3118553602116891</c:v>
                </c:pt>
                <c:pt idx="314">
                  <c:v>1.3584345559297184</c:v>
                </c:pt>
                <c:pt idx="315">
                  <c:v>1.3816656271514522</c:v>
                </c:pt>
                <c:pt idx="316">
                  <c:v>1.3180225520756792</c:v>
                </c:pt>
                <c:pt idx="317">
                  <c:v>1.3603355069509535</c:v>
                </c:pt>
                <c:pt idx="318">
                  <c:v>1.2987514397702267</c:v>
                </c:pt>
                <c:pt idx="319">
                  <c:v>1.3697811731193243</c:v>
                </c:pt>
                <c:pt idx="320">
                  <c:v>1.3192547452266135</c:v>
                </c:pt>
                <c:pt idx="321">
                  <c:v>1.3804240357226836</c:v>
                </c:pt>
                <c:pt idx="322">
                  <c:v>1.3150882597852183</c:v>
                </c:pt>
                <c:pt idx="323">
                  <c:v>1.3521612175071349</c:v>
                </c:pt>
                <c:pt idx="324">
                  <c:v>1.4237207529056575</c:v>
                </c:pt>
                <c:pt idx="325">
                  <c:v>1.2884204807638837</c:v>
                </c:pt>
                <c:pt idx="326">
                  <c:v>1.409435408808708</c:v>
                </c:pt>
                <c:pt idx="327">
                  <c:v>1.3711741383810996</c:v>
                </c:pt>
                <c:pt idx="328">
                  <c:v>1.3561837539220716</c:v>
                </c:pt>
                <c:pt idx="329">
                  <c:v>1.369594775045315</c:v>
                </c:pt>
                <c:pt idx="330">
                  <c:v>1.2971784930334243</c:v>
                </c:pt>
                <c:pt idx="331">
                  <c:v>1.4421773099076971</c:v>
                </c:pt>
                <c:pt idx="332">
                  <c:v>1.4149712425509908</c:v>
                </c:pt>
                <c:pt idx="333">
                  <c:v>1.338959834313143</c:v>
                </c:pt>
                <c:pt idx="334">
                  <c:v>1.5408715904889618</c:v>
                </c:pt>
                <c:pt idx="335">
                  <c:v>1.4824172906869304</c:v>
                </c:pt>
                <c:pt idx="336">
                  <c:v>1.4761798684382024</c:v>
                </c:pt>
                <c:pt idx="337">
                  <c:v>1.5924955475566833</c:v>
                </c:pt>
                <c:pt idx="338">
                  <c:v>1.654952560042418</c:v>
                </c:pt>
                <c:pt idx="339">
                  <c:v>1.6225149498394276</c:v>
                </c:pt>
                <c:pt idx="340">
                  <c:v>1.7628603383883892</c:v>
                </c:pt>
                <c:pt idx="341">
                  <c:v>1.7554559295466863</c:v>
                </c:pt>
                <c:pt idx="342">
                  <c:v>1.818343362791278</c:v>
                </c:pt>
                <c:pt idx="343">
                  <c:v>1.5546307724033133</c:v>
                </c:pt>
                <c:pt idx="344">
                  <c:v>1.7004825029427282</c:v>
                </c:pt>
                <c:pt idx="345">
                  <c:v>1.9312861980070661</c:v>
                </c:pt>
                <c:pt idx="346">
                  <c:v>1.9991521128423004</c:v>
                </c:pt>
                <c:pt idx="347">
                  <c:v>1.9258621080128653</c:v>
                </c:pt>
                <c:pt idx="348">
                  <c:v>1.9576332789856872</c:v>
                </c:pt>
                <c:pt idx="349">
                  <c:v>2.0876752035813211</c:v>
                </c:pt>
                <c:pt idx="350">
                  <c:v>2.2603096524796022</c:v>
                </c:pt>
                <c:pt idx="351">
                  <c:v>2.2861278729768251</c:v>
                </c:pt>
                <c:pt idx="352">
                  <c:v>2.3697058814147023</c:v>
                </c:pt>
                <c:pt idx="353">
                  <c:v>2.0863745358381705</c:v>
                </c:pt>
                <c:pt idx="354">
                  <c:v>2.2356562720118278</c:v>
                </c:pt>
                <c:pt idx="355">
                  <c:v>2.1082108634234626</c:v>
                </c:pt>
                <c:pt idx="356">
                  <c:v>2.2556224402354461</c:v>
                </c:pt>
                <c:pt idx="357">
                  <c:v>3.1103884707937328</c:v>
                </c:pt>
                <c:pt idx="358">
                  <c:v>4.2558121843729566</c:v>
                </c:pt>
                <c:pt idx="359">
                  <c:v>2.7587777884712876</c:v>
                </c:pt>
                <c:pt idx="360">
                  <c:v>2.7385851401482588</c:v>
                </c:pt>
              </c:numCache>
              <c:extLst xmlns:c15="http://schemas.microsoft.com/office/drawing/2012/chart"/>
            </c:numRef>
          </c:yVal>
          <c:smooth val="1"/>
          <c:extLst xmlns:c15="http://schemas.microsoft.com/office/drawing/2012/chart">
            <c:ext xmlns:c16="http://schemas.microsoft.com/office/drawing/2014/chart" uri="{C3380CC4-5D6E-409C-BE32-E72D297353CC}">
              <c16:uniqueId val="{00000000-37C3-4382-9906-1596EFBC0589}"/>
            </c:ext>
          </c:extLst>
        </c:ser>
        <c:ser>
          <c:idx val="8"/>
          <c:order val="8"/>
          <c:tx>
            <c:strRef>
              <c:f>'Polytropic Index Model'!$EO$3</c:f>
              <c:strCache>
                <c:ptCount val="1"/>
                <c:pt idx="0">
                  <c:v>dn(g)2000</c:v>
                </c:pt>
              </c:strCache>
            </c:strRef>
          </c:tx>
          <c:spPr>
            <a:ln w="19050" cap="rnd">
              <a:solidFill>
                <a:schemeClr val="accent3">
                  <a:lumMod val="60000"/>
                </a:schemeClr>
              </a:solidFill>
              <a:round/>
            </a:ln>
            <a:effectLst/>
          </c:spPr>
          <c:marker>
            <c:symbol val="none"/>
          </c:marker>
          <c:xVal>
            <c:numRef>
              <c:f>'Polytropic Index Model'!$B$4:$B$364</c:f>
              <c:numCache>
                <c:formatCode>General</c:formatCode>
                <c:ptCount val="361"/>
                <c:pt idx="0">
                  <c:v>-180</c:v>
                </c:pt>
                <c:pt idx="1">
                  <c:v>-179</c:v>
                </c:pt>
                <c:pt idx="2">
                  <c:v>-178</c:v>
                </c:pt>
                <c:pt idx="3">
                  <c:v>-177</c:v>
                </c:pt>
                <c:pt idx="4">
                  <c:v>-176</c:v>
                </c:pt>
                <c:pt idx="5">
                  <c:v>-175</c:v>
                </c:pt>
                <c:pt idx="6">
                  <c:v>-174</c:v>
                </c:pt>
                <c:pt idx="7">
                  <c:v>-173</c:v>
                </c:pt>
                <c:pt idx="8">
                  <c:v>-172</c:v>
                </c:pt>
                <c:pt idx="9">
                  <c:v>-171</c:v>
                </c:pt>
                <c:pt idx="10">
                  <c:v>-170</c:v>
                </c:pt>
                <c:pt idx="11">
                  <c:v>-169</c:v>
                </c:pt>
                <c:pt idx="12">
                  <c:v>-168</c:v>
                </c:pt>
                <c:pt idx="13">
                  <c:v>-167</c:v>
                </c:pt>
                <c:pt idx="14">
                  <c:v>-166</c:v>
                </c:pt>
                <c:pt idx="15">
                  <c:v>-165</c:v>
                </c:pt>
                <c:pt idx="16">
                  <c:v>-164</c:v>
                </c:pt>
                <c:pt idx="17">
                  <c:v>-163</c:v>
                </c:pt>
                <c:pt idx="18">
                  <c:v>-162</c:v>
                </c:pt>
                <c:pt idx="19">
                  <c:v>-161</c:v>
                </c:pt>
                <c:pt idx="20">
                  <c:v>-160</c:v>
                </c:pt>
                <c:pt idx="21">
                  <c:v>-159</c:v>
                </c:pt>
                <c:pt idx="22">
                  <c:v>-158</c:v>
                </c:pt>
                <c:pt idx="23">
                  <c:v>-157</c:v>
                </c:pt>
                <c:pt idx="24">
                  <c:v>-156</c:v>
                </c:pt>
                <c:pt idx="25">
                  <c:v>-155</c:v>
                </c:pt>
                <c:pt idx="26">
                  <c:v>-154</c:v>
                </c:pt>
                <c:pt idx="27">
                  <c:v>-153</c:v>
                </c:pt>
                <c:pt idx="28">
                  <c:v>-152</c:v>
                </c:pt>
                <c:pt idx="29">
                  <c:v>-151</c:v>
                </c:pt>
                <c:pt idx="30">
                  <c:v>-150</c:v>
                </c:pt>
                <c:pt idx="31">
                  <c:v>-149</c:v>
                </c:pt>
                <c:pt idx="32">
                  <c:v>-148</c:v>
                </c:pt>
                <c:pt idx="33">
                  <c:v>-147</c:v>
                </c:pt>
                <c:pt idx="34">
                  <c:v>-146</c:v>
                </c:pt>
                <c:pt idx="35">
                  <c:v>-145</c:v>
                </c:pt>
                <c:pt idx="36">
                  <c:v>-144</c:v>
                </c:pt>
                <c:pt idx="37">
                  <c:v>-143</c:v>
                </c:pt>
                <c:pt idx="38">
                  <c:v>-142</c:v>
                </c:pt>
                <c:pt idx="39">
                  <c:v>-141</c:v>
                </c:pt>
                <c:pt idx="40">
                  <c:v>-140</c:v>
                </c:pt>
                <c:pt idx="41">
                  <c:v>-139</c:v>
                </c:pt>
                <c:pt idx="42">
                  <c:v>-138</c:v>
                </c:pt>
                <c:pt idx="43">
                  <c:v>-137</c:v>
                </c:pt>
                <c:pt idx="44">
                  <c:v>-136</c:v>
                </c:pt>
                <c:pt idx="45">
                  <c:v>-135</c:v>
                </c:pt>
                <c:pt idx="46">
                  <c:v>-134</c:v>
                </c:pt>
                <c:pt idx="47">
                  <c:v>-133</c:v>
                </c:pt>
                <c:pt idx="48">
                  <c:v>-132</c:v>
                </c:pt>
                <c:pt idx="49">
                  <c:v>-131</c:v>
                </c:pt>
                <c:pt idx="50">
                  <c:v>-130</c:v>
                </c:pt>
                <c:pt idx="51">
                  <c:v>-129</c:v>
                </c:pt>
                <c:pt idx="52">
                  <c:v>-128</c:v>
                </c:pt>
                <c:pt idx="53">
                  <c:v>-127</c:v>
                </c:pt>
                <c:pt idx="54">
                  <c:v>-126</c:v>
                </c:pt>
                <c:pt idx="55">
                  <c:v>-125</c:v>
                </c:pt>
                <c:pt idx="56">
                  <c:v>-124</c:v>
                </c:pt>
                <c:pt idx="57">
                  <c:v>-123</c:v>
                </c:pt>
                <c:pt idx="58">
                  <c:v>-122</c:v>
                </c:pt>
                <c:pt idx="59">
                  <c:v>-121</c:v>
                </c:pt>
                <c:pt idx="60">
                  <c:v>-120</c:v>
                </c:pt>
                <c:pt idx="61">
                  <c:v>-119</c:v>
                </c:pt>
                <c:pt idx="62">
                  <c:v>-118</c:v>
                </c:pt>
                <c:pt idx="63">
                  <c:v>-117</c:v>
                </c:pt>
                <c:pt idx="64">
                  <c:v>-116</c:v>
                </c:pt>
                <c:pt idx="65">
                  <c:v>-115</c:v>
                </c:pt>
                <c:pt idx="66">
                  <c:v>-114</c:v>
                </c:pt>
                <c:pt idx="67">
                  <c:v>-113</c:v>
                </c:pt>
                <c:pt idx="68">
                  <c:v>-112</c:v>
                </c:pt>
                <c:pt idx="69">
                  <c:v>-111</c:v>
                </c:pt>
                <c:pt idx="70">
                  <c:v>-110</c:v>
                </c:pt>
                <c:pt idx="71">
                  <c:v>-109</c:v>
                </c:pt>
                <c:pt idx="72">
                  <c:v>-108</c:v>
                </c:pt>
                <c:pt idx="73">
                  <c:v>-107</c:v>
                </c:pt>
                <c:pt idx="74">
                  <c:v>-106</c:v>
                </c:pt>
                <c:pt idx="75">
                  <c:v>-105</c:v>
                </c:pt>
                <c:pt idx="76">
                  <c:v>-104</c:v>
                </c:pt>
                <c:pt idx="77">
                  <c:v>-103</c:v>
                </c:pt>
                <c:pt idx="78">
                  <c:v>-102</c:v>
                </c:pt>
                <c:pt idx="79">
                  <c:v>-101</c:v>
                </c:pt>
                <c:pt idx="80">
                  <c:v>-100</c:v>
                </c:pt>
                <c:pt idx="81">
                  <c:v>-99</c:v>
                </c:pt>
                <c:pt idx="82">
                  <c:v>-98</c:v>
                </c:pt>
                <c:pt idx="83">
                  <c:v>-97</c:v>
                </c:pt>
                <c:pt idx="84">
                  <c:v>-96</c:v>
                </c:pt>
                <c:pt idx="85">
                  <c:v>-95</c:v>
                </c:pt>
                <c:pt idx="86">
                  <c:v>-94</c:v>
                </c:pt>
                <c:pt idx="87">
                  <c:v>-93</c:v>
                </c:pt>
                <c:pt idx="88">
                  <c:v>-92</c:v>
                </c:pt>
                <c:pt idx="89">
                  <c:v>-91</c:v>
                </c:pt>
                <c:pt idx="90">
                  <c:v>-90</c:v>
                </c:pt>
                <c:pt idx="91">
                  <c:v>-89</c:v>
                </c:pt>
                <c:pt idx="92">
                  <c:v>-88</c:v>
                </c:pt>
                <c:pt idx="93">
                  <c:v>-87</c:v>
                </c:pt>
                <c:pt idx="94">
                  <c:v>-86</c:v>
                </c:pt>
                <c:pt idx="95">
                  <c:v>-85</c:v>
                </c:pt>
                <c:pt idx="96">
                  <c:v>-84</c:v>
                </c:pt>
                <c:pt idx="97">
                  <c:v>-83</c:v>
                </c:pt>
                <c:pt idx="98">
                  <c:v>-82</c:v>
                </c:pt>
                <c:pt idx="99">
                  <c:v>-81</c:v>
                </c:pt>
                <c:pt idx="100">
                  <c:v>-80</c:v>
                </c:pt>
                <c:pt idx="101">
                  <c:v>-79</c:v>
                </c:pt>
                <c:pt idx="102">
                  <c:v>-78</c:v>
                </c:pt>
                <c:pt idx="103">
                  <c:v>-77</c:v>
                </c:pt>
                <c:pt idx="104">
                  <c:v>-76</c:v>
                </c:pt>
                <c:pt idx="105">
                  <c:v>-75</c:v>
                </c:pt>
                <c:pt idx="106">
                  <c:v>-74</c:v>
                </c:pt>
                <c:pt idx="107">
                  <c:v>-73</c:v>
                </c:pt>
                <c:pt idx="108">
                  <c:v>-72</c:v>
                </c:pt>
                <c:pt idx="109">
                  <c:v>-71</c:v>
                </c:pt>
                <c:pt idx="110">
                  <c:v>-70</c:v>
                </c:pt>
                <c:pt idx="111">
                  <c:v>-69</c:v>
                </c:pt>
                <c:pt idx="112">
                  <c:v>-68</c:v>
                </c:pt>
                <c:pt idx="113">
                  <c:v>-67</c:v>
                </c:pt>
                <c:pt idx="114">
                  <c:v>-66</c:v>
                </c:pt>
                <c:pt idx="115">
                  <c:v>-65</c:v>
                </c:pt>
                <c:pt idx="116">
                  <c:v>-64</c:v>
                </c:pt>
                <c:pt idx="117">
                  <c:v>-63</c:v>
                </c:pt>
                <c:pt idx="118">
                  <c:v>-62</c:v>
                </c:pt>
                <c:pt idx="119">
                  <c:v>-61</c:v>
                </c:pt>
                <c:pt idx="120">
                  <c:v>-60</c:v>
                </c:pt>
                <c:pt idx="121">
                  <c:v>-59</c:v>
                </c:pt>
                <c:pt idx="122">
                  <c:v>-58</c:v>
                </c:pt>
                <c:pt idx="123">
                  <c:v>-57</c:v>
                </c:pt>
                <c:pt idx="124">
                  <c:v>-56</c:v>
                </c:pt>
                <c:pt idx="125">
                  <c:v>-55</c:v>
                </c:pt>
                <c:pt idx="126">
                  <c:v>-54</c:v>
                </c:pt>
                <c:pt idx="127">
                  <c:v>-53</c:v>
                </c:pt>
                <c:pt idx="128">
                  <c:v>-52</c:v>
                </c:pt>
                <c:pt idx="129">
                  <c:v>-51</c:v>
                </c:pt>
                <c:pt idx="130">
                  <c:v>-50</c:v>
                </c:pt>
                <c:pt idx="131">
                  <c:v>-49</c:v>
                </c:pt>
                <c:pt idx="132">
                  <c:v>-48</c:v>
                </c:pt>
                <c:pt idx="133">
                  <c:v>-47</c:v>
                </c:pt>
                <c:pt idx="134">
                  <c:v>-46</c:v>
                </c:pt>
                <c:pt idx="135">
                  <c:v>-45</c:v>
                </c:pt>
                <c:pt idx="136">
                  <c:v>-44</c:v>
                </c:pt>
                <c:pt idx="137">
                  <c:v>-43</c:v>
                </c:pt>
                <c:pt idx="138">
                  <c:v>-42</c:v>
                </c:pt>
                <c:pt idx="139">
                  <c:v>-41</c:v>
                </c:pt>
                <c:pt idx="140">
                  <c:v>-40</c:v>
                </c:pt>
                <c:pt idx="141">
                  <c:v>-39</c:v>
                </c:pt>
                <c:pt idx="142">
                  <c:v>-38</c:v>
                </c:pt>
                <c:pt idx="143">
                  <c:v>-37</c:v>
                </c:pt>
                <c:pt idx="144">
                  <c:v>-36</c:v>
                </c:pt>
                <c:pt idx="145">
                  <c:v>-35</c:v>
                </c:pt>
                <c:pt idx="146">
                  <c:v>-34</c:v>
                </c:pt>
                <c:pt idx="147">
                  <c:v>-33</c:v>
                </c:pt>
                <c:pt idx="148">
                  <c:v>-32</c:v>
                </c:pt>
                <c:pt idx="149">
                  <c:v>-31</c:v>
                </c:pt>
                <c:pt idx="150">
                  <c:v>-30</c:v>
                </c:pt>
                <c:pt idx="151">
                  <c:v>-29</c:v>
                </c:pt>
                <c:pt idx="152">
                  <c:v>-28</c:v>
                </c:pt>
                <c:pt idx="153">
                  <c:v>-27</c:v>
                </c:pt>
                <c:pt idx="154">
                  <c:v>-26</c:v>
                </c:pt>
                <c:pt idx="155">
                  <c:v>-25</c:v>
                </c:pt>
                <c:pt idx="156">
                  <c:v>-24</c:v>
                </c:pt>
                <c:pt idx="157">
                  <c:v>-23</c:v>
                </c:pt>
                <c:pt idx="158">
                  <c:v>-22</c:v>
                </c:pt>
                <c:pt idx="159">
                  <c:v>-21</c:v>
                </c:pt>
                <c:pt idx="160">
                  <c:v>-20</c:v>
                </c:pt>
                <c:pt idx="161">
                  <c:v>-19</c:v>
                </c:pt>
                <c:pt idx="162">
                  <c:v>-18</c:v>
                </c:pt>
                <c:pt idx="163">
                  <c:v>-17</c:v>
                </c:pt>
                <c:pt idx="164">
                  <c:v>-16</c:v>
                </c:pt>
                <c:pt idx="165">
                  <c:v>-15</c:v>
                </c:pt>
                <c:pt idx="166">
                  <c:v>-14</c:v>
                </c:pt>
                <c:pt idx="167">
                  <c:v>-13</c:v>
                </c:pt>
                <c:pt idx="168">
                  <c:v>-12</c:v>
                </c:pt>
                <c:pt idx="169">
                  <c:v>-11</c:v>
                </c:pt>
                <c:pt idx="170">
                  <c:v>-10</c:v>
                </c:pt>
                <c:pt idx="171">
                  <c:v>-9</c:v>
                </c:pt>
                <c:pt idx="172">
                  <c:v>-8</c:v>
                </c:pt>
                <c:pt idx="173">
                  <c:v>-7</c:v>
                </c:pt>
                <c:pt idx="174">
                  <c:v>-6</c:v>
                </c:pt>
                <c:pt idx="175">
                  <c:v>-5</c:v>
                </c:pt>
                <c:pt idx="176">
                  <c:v>-4</c:v>
                </c:pt>
                <c:pt idx="177">
                  <c:v>-3</c:v>
                </c:pt>
                <c:pt idx="178">
                  <c:v>-2</c:v>
                </c:pt>
                <c:pt idx="179">
                  <c:v>-1</c:v>
                </c:pt>
                <c:pt idx="180">
                  <c:v>0</c:v>
                </c:pt>
                <c:pt idx="181">
                  <c:v>1</c:v>
                </c:pt>
                <c:pt idx="182">
                  <c:v>2</c:v>
                </c:pt>
                <c:pt idx="183">
                  <c:v>3</c:v>
                </c:pt>
                <c:pt idx="184">
                  <c:v>4</c:v>
                </c:pt>
                <c:pt idx="185">
                  <c:v>5</c:v>
                </c:pt>
                <c:pt idx="186">
                  <c:v>6</c:v>
                </c:pt>
                <c:pt idx="187">
                  <c:v>7</c:v>
                </c:pt>
                <c:pt idx="188">
                  <c:v>8</c:v>
                </c:pt>
                <c:pt idx="189">
                  <c:v>9</c:v>
                </c:pt>
                <c:pt idx="190">
                  <c:v>10</c:v>
                </c:pt>
                <c:pt idx="191">
                  <c:v>11</c:v>
                </c:pt>
                <c:pt idx="192">
                  <c:v>12</c:v>
                </c:pt>
                <c:pt idx="193">
                  <c:v>13</c:v>
                </c:pt>
                <c:pt idx="194">
                  <c:v>14</c:v>
                </c:pt>
                <c:pt idx="195">
                  <c:v>15</c:v>
                </c:pt>
                <c:pt idx="196">
                  <c:v>16</c:v>
                </c:pt>
                <c:pt idx="197">
                  <c:v>17</c:v>
                </c:pt>
                <c:pt idx="198">
                  <c:v>18</c:v>
                </c:pt>
                <c:pt idx="199">
                  <c:v>19</c:v>
                </c:pt>
                <c:pt idx="200">
                  <c:v>20</c:v>
                </c:pt>
                <c:pt idx="201">
                  <c:v>21</c:v>
                </c:pt>
                <c:pt idx="202">
                  <c:v>22</c:v>
                </c:pt>
                <c:pt idx="203">
                  <c:v>23</c:v>
                </c:pt>
                <c:pt idx="204">
                  <c:v>24</c:v>
                </c:pt>
                <c:pt idx="205">
                  <c:v>25</c:v>
                </c:pt>
                <c:pt idx="206">
                  <c:v>26</c:v>
                </c:pt>
                <c:pt idx="207">
                  <c:v>27</c:v>
                </c:pt>
                <c:pt idx="208">
                  <c:v>28</c:v>
                </c:pt>
                <c:pt idx="209">
                  <c:v>29</c:v>
                </c:pt>
                <c:pt idx="210">
                  <c:v>30</c:v>
                </c:pt>
                <c:pt idx="211">
                  <c:v>31</c:v>
                </c:pt>
                <c:pt idx="212">
                  <c:v>32</c:v>
                </c:pt>
                <c:pt idx="213">
                  <c:v>33</c:v>
                </c:pt>
                <c:pt idx="214">
                  <c:v>34</c:v>
                </c:pt>
                <c:pt idx="215">
                  <c:v>35</c:v>
                </c:pt>
                <c:pt idx="216">
                  <c:v>36</c:v>
                </c:pt>
                <c:pt idx="217">
                  <c:v>37</c:v>
                </c:pt>
                <c:pt idx="218">
                  <c:v>38</c:v>
                </c:pt>
                <c:pt idx="219">
                  <c:v>39</c:v>
                </c:pt>
                <c:pt idx="220">
                  <c:v>40</c:v>
                </c:pt>
                <c:pt idx="221">
                  <c:v>41</c:v>
                </c:pt>
                <c:pt idx="222">
                  <c:v>42</c:v>
                </c:pt>
                <c:pt idx="223">
                  <c:v>43</c:v>
                </c:pt>
                <c:pt idx="224">
                  <c:v>44</c:v>
                </c:pt>
                <c:pt idx="225">
                  <c:v>45</c:v>
                </c:pt>
                <c:pt idx="226">
                  <c:v>46</c:v>
                </c:pt>
                <c:pt idx="227">
                  <c:v>47</c:v>
                </c:pt>
                <c:pt idx="228">
                  <c:v>48</c:v>
                </c:pt>
                <c:pt idx="229">
                  <c:v>49</c:v>
                </c:pt>
                <c:pt idx="230">
                  <c:v>50</c:v>
                </c:pt>
                <c:pt idx="231">
                  <c:v>51</c:v>
                </c:pt>
                <c:pt idx="232">
                  <c:v>52</c:v>
                </c:pt>
                <c:pt idx="233">
                  <c:v>53</c:v>
                </c:pt>
                <c:pt idx="234">
                  <c:v>54</c:v>
                </c:pt>
                <c:pt idx="235">
                  <c:v>55</c:v>
                </c:pt>
                <c:pt idx="236">
                  <c:v>56</c:v>
                </c:pt>
                <c:pt idx="237">
                  <c:v>57</c:v>
                </c:pt>
                <c:pt idx="238">
                  <c:v>58</c:v>
                </c:pt>
                <c:pt idx="239">
                  <c:v>59</c:v>
                </c:pt>
                <c:pt idx="240">
                  <c:v>60</c:v>
                </c:pt>
                <c:pt idx="241">
                  <c:v>61</c:v>
                </c:pt>
                <c:pt idx="242">
                  <c:v>62</c:v>
                </c:pt>
                <c:pt idx="243">
                  <c:v>63</c:v>
                </c:pt>
                <c:pt idx="244">
                  <c:v>64</c:v>
                </c:pt>
                <c:pt idx="245">
                  <c:v>65</c:v>
                </c:pt>
                <c:pt idx="246">
                  <c:v>66</c:v>
                </c:pt>
                <c:pt idx="247">
                  <c:v>67</c:v>
                </c:pt>
                <c:pt idx="248">
                  <c:v>68</c:v>
                </c:pt>
                <c:pt idx="249">
                  <c:v>69</c:v>
                </c:pt>
                <c:pt idx="250">
                  <c:v>70</c:v>
                </c:pt>
                <c:pt idx="251">
                  <c:v>71</c:v>
                </c:pt>
                <c:pt idx="252">
                  <c:v>72</c:v>
                </c:pt>
                <c:pt idx="253">
                  <c:v>73</c:v>
                </c:pt>
                <c:pt idx="254">
                  <c:v>74</c:v>
                </c:pt>
                <c:pt idx="255">
                  <c:v>75</c:v>
                </c:pt>
                <c:pt idx="256">
                  <c:v>76</c:v>
                </c:pt>
                <c:pt idx="257">
                  <c:v>77</c:v>
                </c:pt>
                <c:pt idx="258">
                  <c:v>78</c:v>
                </c:pt>
                <c:pt idx="259">
                  <c:v>79</c:v>
                </c:pt>
                <c:pt idx="260">
                  <c:v>80</c:v>
                </c:pt>
                <c:pt idx="261">
                  <c:v>81</c:v>
                </c:pt>
                <c:pt idx="262">
                  <c:v>82</c:v>
                </c:pt>
                <c:pt idx="263">
                  <c:v>83</c:v>
                </c:pt>
                <c:pt idx="264">
                  <c:v>84</c:v>
                </c:pt>
                <c:pt idx="265">
                  <c:v>85</c:v>
                </c:pt>
                <c:pt idx="266">
                  <c:v>86</c:v>
                </c:pt>
                <c:pt idx="267">
                  <c:v>87</c:v>
                </c:pt>
                <c:pt idx="268">
                  <c:v>88</c:v>
                </c:pt>
                <c:pt idx="269">
                  <c:v>89</c:v>
                </c:pt>
                <c:pt idx="270">
                  <c:v>90</c:v>
                </c:pt>
                <c:pt idx="271">
                  <c:v>91</c:v>
                </c:pt>
                <c:pt idx="272">
                  <c:v>92</c:v>
                </c:pt>
                <c:pt idx="273">
                  <c:v>93</c:v>
                </c:pt>
                <c:pt idx="274">
                  <c:v>94</c:v>
                </c:pt>
                <c:pt idx="275">
                  <c:v>95</c:v>
                </c:pt>
                <c:pt idx="276">
                  <c:v>96</c:v>
                </c:pt>
                <c:pt idx="277">
                  <c:v>97</c:v>
                </c:pt>
                <c:pt idx="278">
                  <c:v>98</c:v>
                </c:pt>
                <c:pt idx="279">
                  <c:v>99</c:v>
                </c:pt>
                <c:pt idx="280">
                  <c:v>100</c:v>
                </c:pt>
                <c:pt idx="281">
                  <c:v>101</c:v>
                </c:pt>
                <c:pt idx="282">
                  <c:v>102</c:v>
                </c:pt>
                <c:pt idx="283">
                  <c:v>103</c:v>
                </c:pt>
                <c:pt idx="284">
                  <c:v>104</c:v>
                </c:pt>
                <c:pt idx="285">
                  <c:v>105</c:v>
                </c:pt>
                <c:pt idx="286">
                  <c:v>106</c:v>
                </c:pt>
                <c:pt idx="287">
                  <c:v>107</c:v>
                </c:pt>
                <c:pt idx="288">
                  <c:v>108</c:v>
                </c:pt>
                <c:pt idx="289">
                  <c:v>109</c:v>
                </c:pt>
                <c:pt idx="290">
                  <c:v>110</c:v>
                </c:pt>
                <c:pt idx="291">
                  <c:v>111</c:v>
                </c:pt>
                <c:pt idx="292">
                  <c:v>112</c:v>
                </c:pt>
                <c:pt idx="293">
                  <c:v>113</c:v>
                </c:pt>
                <c:pt idx="294">
                  <c:v>114</c:v>
                </c:pt>
                <c:pt idx="295">
                  <c:v>115</c:v>
                </c:pt>
                <c:pt idx="296">
                  <c:v>116</c:v>
                </c:pt>
                <c:pt idx="297">
                  <c:v>117</c:v>
                </c:pt>
                <c:pt idx="298">
                  <c:v>118</c:v>
                </c:pt>
                <c:pt idx="299">
                  <c:v>119</c:v>
                </c:pt>
                <c:pt idx="300">
                  <c:v>120</c:v>
                </c:pt>
                <c:pt idx="301">
                  <c:v>121</c:v>
                </c:pt>
                <c:pt idx="302">
                  <c:v>122</c:v>
                </c:pt>
                <c:pt idx="303">
                  <c:v>123</c:v>
                </c:pt>
                <c:pt idx="304">
                  <c:v>124</c:v>
                </c:pt>
                <c:pt idx="305">
                  <c:v>125</c:v>
                </c:pt>
                <c:pt idx="306">
                  <c:v>126</c:v>
                </c:pt>
                <c:pt idx="307">
                  <c:v>127</c:v>
                </c:pt>
                <c:pt idx="308">
                  <c:v>128</c:v>
                </c:pt>
                <c:pt idx="309">
                  <c:v>129</c:v>
                </c:pt>
                <c:pt idx="310">
                  <c:v>130</c:v>
                </c:pt>
                <c:pt idx="311">
                  <c:v>131</c:v>
                </c:pt>
                <c:pt idx="312">
                  <c:v>132</c:v>
                </c:pt>
                <c:pt idx="313">
                  <c:v>133</c:v>
                </c:pt>
                <c:pt idx="314">
                  <c:v>134</c:v>
                </c:pt>
                <c:pt idx="315">
                  <c:v>135</c:v>
                </c:pt>
                <c:pt idx="316">
                  <c:v>136</c:v>
                </c:pt>
                <c:pt idx="317">
                  <c:v>137</c:v>
                </c:pt>
                <c:pt idx="318">
                  <c:v>138</c:v>
                </c:pt>
                <c:pt idx="319">
                  <c:v>139</c:v>
                </c:pt>
                <c:pt idx="320">
                  <c:v>140</c:v>
                </c:pt>
                <c:pt idx="321">
                  <c:v>141</c:v>
                </c:pt>
                <c:pt idx="322">
                  <c:v>142</c:v>
                </c:pt>
                <c:pt idx="323">
                  <c:v>143</c:v>
                </c:pt>
                <c:pt idx="324">
                  <c:v>144</c:v>
                </c:pt>
                <c:pt idx="325">
                  <c:v>145</c:v>
                </c:pt>
                <c:pt idx="326">
                  <c:v>146</c:v>
                </c:pt>
                <c:pt idx="327">
                  <c:v>147</c:v>
                </c:pt>
                <c:pt idx="328">
                  <c:v>148</c:v>
                </c:pt>
                <c:pt idx="329">
                  <c:v>149</c:v>
                </c:pt>
                <c:pt idx="330">
                  <c:v>150</c:v>
                </c:pt>
                <c:pt idx="331">
                  <c:v>151</c:v>
                </c:pt>
                <c:pt idx="332">
                  <c:v>152</c:v>
                </c:pt>
                <c:pt idx="333">
                  <c:v>153</c:v>
                </c:pt>
                <c:pt idx="334">
                  <c:v>154</c:v>
                </c:pt>
                <c:pt idx="335">
                  <c:v>155</c:v>
                </c:pt>
                <c:pt idx="336">
                  <c:v>156</c:v>
                </c:pt>
                <c:pt idx="337">
                  <c:v>157</c:v>
                </c:pt>
                <c:pt idx="338">
                  <c:v>158</c:v>
                </c:pt>
                <c:pt idx="339">
                  <c:v>159</c:v>
                </c:pt>
                <c:pt idx="340">
                  <c:v>160</c:v>
                </c:pt>
                <c:pt idx="341">
                  <c:v>161</c:v>
                </c:pt>
                <c:pt idx="342">
                  <c:v>162</c:v>
                </c:pt>
                <c:pt idx="343">
                  <c:v>163</c:v>
                </c:pt>
                <c:pt idx="344">
                  <c:v>164</c:v>
                </c:pt>
                <c:pt idx="345">
                  <c:v>165</c:v>
                </c:pt>
                <c:pt idx="346">
                  <c:v>166</c:v>
                </c:pt>
                <c:pt idx="347">
                  <c:v>167</c:v>
                </c:pt>
                <c:pt idx="348">
                  <c:v>168</c:v>
                </c:pt>
                <c:pt idx="349">
                  <c:v>169</c:v>
                </c:pt>
                <c:pt idx="350">
                  <c:v>170</c:v>
                </c:pt>
                <c:pt idx="351">
                  <c:v>171</c:v>
                </c:pt>
                <c:pt idx="352">
                  <c:v>172</c:v>
                </c:pt>
                <c:pt idx="353">
                  <c:v>173</c:v>
                </c:pt>
                <c:pt idx="354">
                  <c:v>174</c:v>
                </c:pt>
                <c:pt idx="355">
                  <c:v>175</c:v>
                </c:pt>
                <c:pt idx="356">
                  <c:v>176</c:v>
                </c:pt>
                <c:pt idx="357">
                  <c:v>177</c:v>
                </c:pt>
                <c:pt idx="358">
                  <c:v>178</c:v>
                </c:pt>
                <c:pt idx="359">
                  <c:v>179</c:v>
                </c:pt>
                <c:pt idx="360">
                  <c:v>180</c:v>
                </c:pt>
              </c:numCache>
            </c:numRef>
          </c:xVal>
          <c:yVal>
            <c:numRef>
              <c:f>'Polytropic Index Model'!$EO$4:$EO$364</c:f>
              <c:numCache>
                <c:formatCode>0.0</c:formatCode>
                <c:ptCount val="361"/>
                <c:pt idx="0">
                  <c:v>-4.3087248415230546</c:v>
                </c:pt>
                <c:pt idx="1">
                  <c:v>-4.3087248415230546</c:v>
                </c:pt>
                <c:pt idx="2">
                  <c:v>-25.882233876341679</c:v>
                </c:pt>
                <c:pt idx="3">
                  <c:v>20.700847756012834</c:v>
                </c:pt>
                <c:pt idx="4">
                  <c:v>5.1813861203288445</c:v>
                </c:pt>
                <c:pt idx="5">
                  <c:v>0</c:v>
                </c:pt>
                <c:pt idx="6">
                  <c:v>-1.7268910971460174</c:v>
                </c:pt>
                <c:pt idx="7">
                  <c:v>1.7268910971460174</c:v>
                </c:pt>
                <c:pt idx="8">
                  <c:v>0</c:v>
                </c:pt>
                <c:pt idx="9">
                  <c:v>0</c:v>
                </c:pt>
                <c:pt idx="10">
                  <c:v>0</c:v>
                </c:pt>
                <c:pt idx="11">
                  <c:v>0.75930138866296271</c:v>
                </c:pt>
                <c:pt idx="12">
                  <c:v>0.63336707809194093</c:v>
                </c:pt>
                <c:pt idx="13">
                  <c:v>-1.3926684667549036</c:v>
                </c:pt>
                <c:pt idx="14">
                  <c:v>0</c:v>
                </c:pt>
                <c:pt idx="15">
                  <c:v>0.53432599366156586</c:v>
                </c:pt>
                <c:pt idx="16">
                  <c:v>-4.2117127659620168E-2</c:v>
                </c:pt>
                <c:pt idx="17">
                  <c:v>-3.6148888753180342E-2</c:v>
                </c:pt>
                <c:pt idx="18">
                  <c:v>0.40741877803243454</c:v>
                </c:pt>
                <c:pt idx="19">
                  <c:v>-0.54087110147758111</c:v>
                </c:pt>
                <c:pt idx="20">
                  <c:v>1.1889057747685785</c:v>
                </c:pt>
                <c:pt idx="21">
                  <c:v>-0.57505107713979797</c:v>
                </c:pt>
                <c:pt idx="22">
                  <c:v>8.1664747388603298E-2</c:v>
                </c:pt>
                <c:pt idx="23">
                  <c:v>-5.6230204055015442E-2</c:v>
                </c:pt>
                <c:pt idx="24">
                  <c:v>0.20606369948123027</c:v>
                </c:pt>
                <c:pt idx="25">
                  <c:v>0.23056155929953404</c:v>
                </c:pt>
                <c:pt idx="26">
                  <c:v>-7.0454820386215866E-2</c:v>
                </c:pt>
                <c:pt idx="27">
                  <c:v>-0.26333348316468719</c:v>
                </c:pt>
                <c:pt idx="28">
                  <c:v>0.10219389392528666</c:v>
                </c:pt>
                <c:pt idx="29">
                  <c:v>-0.24666730280855409</c:v>
                </c:pt>
                <c:pt idx="30">
                  <c:v>0.46828836284616282</c:v>
                </c:pt>
                <c:pt idx="31">
                  <c:v>-0.36059387100709817</c:v>
                </c:pt>
                <c:pt idx="32">
                  <c:v>0.42678547177423054</c:v>
                </c:pt>
                <c:pt idx="33">
                  <c:v>-6.1444295672363314E-2</c:v>
                </c:pt>
                <c:pt idx="34">
                  <c:v>-0.24377579443447073</c:v>
                </c:pt>
                <c:pt idx="35">
                  <c:v>0.10616750055666224</c:v>
                </c:pt>
                <c:pt idx="36">
                  <c:v>-1.2971724647177885E-2</c:v>
                </c:pt>
                <c:pt idx="37">
                  <c:v>0.44237534477635276</c:v>
                </c:pt>
                <c:pt idx="38">
                  <c:v>0.14859762502221319</c:v>
                </c:pt>
                <c:pt idx="39">
                  <c:v>-0.62587598992675408</c:v>
                </c:pt>
                <c:pt idx="40">
                  <c:v>4.950535600126571E-2</c:v>
                </c:pt>
                <c:pt idx="41">
                  <c:v>0.16532028918160635</c:v>
                </c:pt>
                <c:pt idx="42">
                  <c:v>0.10315516776188716</c:v>
                </c:pt>
                <c:pt idx="43">
                  <c:v>-0.25366417663388652</c:v>
                </c:pt>
                <c:pt idx="44">
                  <c:v>0.14499051712009448</c:v>
                </c:pt>
                <c:pt idx="45">
                  <c:v>-2.4645889683977185E-2</c:v>
                </c:pt>
                <c:pt idx="46">
                  <c:v>-0.14282691585402563</c:v>
                </c:pt>
                <c:pt idx="47">
                  <c:v>0.27554066057389992</c:v>
                </c:pt>
                <c:pt idx="48">
                  <c:v>-0.26728680696525609</c:v>
                </c:pt>
                <c:pt idx="49">
                  <c:v>0.40004522120065511</c:v>
                </c:pt>
                <c:pt idx="50">
                  <c:v>-0.28102737898910046</c:v>
                </c:pt>
                <c:pt idx="51">
                  <c:v>8.0523109086315214E-2</c:v>
                </c:pt>
                <c:pt idx="52">
                  <c:v>-0.16754173518559035</c:v>
                </c:pt>
                <c:pt idx="53">
                  <c:v>0.15638113530243691</c:v>
                </c:pt>
                <c:pt idx="54">
                  <c:v>-0.13999416916796692</c:v>
                </c:pt>
                <c:pt idx="55">
                  <c:v>6.8248484916486385E-2</c:v>
                </c:pt>
                <c:pt idx="56">
                  <c:v>2.531570342810463E-2</c:v>
                </c:pt>
                <c:pt idx="57">
                  <c:v>-0.12933390984307813</c:v>
                </c:pt>
                <c:pt idx="58">
                  <c:v>4.2144885403637922E-2</c:v>
                </c:pt>
                <c:pt idx="59">
                  <c:v>0.1029783729647733</c:v>
                </c:pt>
                <c:pt idx="60">
                  <c:v>-0.10002674285221302</c:v>
                </c:pt>
                <c:pt idx="61">
                  <c:v>0.10281663086051607</c:v>
                </c:pt>
                <c:pt idx="62">
                  <c:v>-0.1116438832155533</c:v>
                </c:pt>
                <c:pt idx="63">
                  <c:v>2.7519356301749065E-2</c:v>
                </c:pt>
                <c:pt idx="64">
                  <c:v>5.1506658375526593E-2</c:v>
                </c:pt>
                <c:pt idx="65">
                  <c:v>0.13267147964742021</c:v>
                </c:pt>
                <c:pt idx="66">
                  <c:v>-0.19217115957838549</c:v>
                </c:pt>
                <c:pt idx="67">
                  <c:v>7.3111844278032967E-2</c:v>
                </c:pt>
                <c:pt idx="68">
                  <c:v>2.9346020595263811E-2</c:v>
                </c:pt>
                <c:pt idx="69">
                  <c:v>-4.2321785400358802E-3</c:v>
                </c:pt>
                <c:pt idx="70">
                  <c:v>-4.5982093025358273E-2</c:v>
                </c:pt>
                <c:pt idx="71">
                  <c:v>1.0900350778410672E-2</c:v>
                </c:pt>
                <c:pt idx="72">
                  <c:v>8.2131801480891387E-3</c:v>
                </c:pt>
                <c:pt idx="73">
                  <c:v>1.1185254688657054E-2</c:v>
                </c:pt>
                <c:pt idx="74">
                  <c:v>8.7542155145704736E-2</c:v>
                </c:pt>
                <c:pt idx="75">
                  <c:v>-5.1514306221259076E-2</c:v>
                </c:pt>
                <c:pt idx="76">
                  <c:v>-4.4259886910707147E-2</c:v>
                </c:pt>
                <c:pt idx="77">
                  <c:v>-4.7912644572351892E-2</c:v>
                </c:pt>
                <c:pt idx="78">
                  <c:v>0.12791102144906863</c:v>
                </c:pt>
                <c:pt idx="79">
                  <c:v>-1.3958950564512351E-2</c:v>
                </c:pt>
                <c:pt idx="80">
                  <c:v>-9.328623226853483E-2</c:v>
                </c:pt>
                <c:pt idx="81">
                  <c:v>4.2549876782917329E-2</c:v>
                </c:pt>
                <c:pt idx="82">
                  <c:v>1.6595470344722418E-3</c:v>
                </c:pt>
                <c:pt idx="83">
                  <c:v>4.0372920087068387E-3</c:v>
                </c:pt>
                <c:pt idx="84">
                  <c:v>8.5468883622863423E-3</c:v>
                </c:pt>
                <c:pt idx="85">
                  <c:v>-4.0236595834743039E-2</c:v>
                </c:pt>
                <c:pt idx="86">
                  <c:v>4.2499274444783408E-2</c:v>
                </c:pt>
                <c:pt idx="87">
                  <c:v>-4.4076684912051078E-2</c:v>
                </c:pt>
                <c:pt idx="88">
                  <c:v>-2.294091217636085E-2</c:v>
                </c:pt>
                <c:pt idx="89">
                  <c:v>3.2812230257219799E-3</c:v>
                </c:pt>
                <c:pt idx="90">
                  <c:v>1.8066397552260138E-2</c:v>
                </c:pt>
                <c:pt idx="91">
                  <c:v>-5.5278729663067683E-2</c:v>
                </c:pt>
                <c:pt idx="92">
                  <c:v>-1.9841936828903783E-3</c:v>
                </c:pt>
                <c:pt idx="93">
                  <c:v>1.6473911848326583E-2</c:v>
                </c:pt>
                <c:pt idx="94">
                  <c:v>-1.184500095645924E-2</c:v>
                </c:pt>
                <c:pt idx="95">
                  <c:v>-3.6495250666098489E-2</c:v>
                </c:pt>
                <c:pt idx="96">
                  <c:v>9.5803655039388147E-3</c:v>
                </c:pt>
                <c:pt idx="97">
                  <c:v>1.9729562491650476E-3</c:v>
                </c:pt>
                <c:pt idx="98">
                  <c:v>7.8532041807561903E-3</c:v>
                </c:pt>
                <c:pt idx="99">
                  <c:v>-3.3630049076109891E-3</c:v>
                </c:pt>
                <c:pt idx="100">
                  <c:v>-5.6062579440669946E-3</c:v>
                </c:pt>
                <c:pt idx="101">
                  <c:v>-3.813974858929936E-2</c:v>
                </c:pt>
                <c:pt idx="102">
                  <c:v>1.8131722253655003E-2</c:v>
                </c:pt>
                <c:pt idx="103">
                  <c:v>-7.4576583902982163E-2</c:v>
                </c:pt>
                <c:pt idx="104">
                  <c:v>7.7079311306652798E-2</c:v>
                </c:pt>
                <c:pt idx="105">
                  <c:v>-6.7888557403019023E-2</c:v>
                </c:pt>
                <c:pt idx="106">
                  <c:v>1.8461964909464834E-2</c:v>
                </c:pt>
                <c:pt idx="107">
                  <c:v>3.0529103681954828E-2</c:v>
                </c:pt>
                <c:pt idx="108">
                  <c:v>-3.707956673013646E-2</c:v>
                </c:pt>
                <c:pt idx="109">
                  <c:v>2.2809065550125185E-2</c:v>
                </c:pt>
                <c:pt idx="110">
                  <c:v>3.0068311237015033E-2</c:v>
                </c:pt>
                <c:pt idx="111">
                  <c:v>-2.3671914223259316E-2</c:v>
                </c:pt>
                <c:pt idx="112">
                  <c:v>-1.7708648280376105E-2</c:v>
                </c:pt>
                <c:pt idx="113">
                  <c:v>7.1684087971679578E-3</c:v>
                </c:pt>
                <c:pt idx="114">
                  <c:v>3.5141509727629971E-2</c:v>
                </c:pt>
                <c:pt idx="115">
                  <c:v>-4.9357653880247598E-2</c:v>
                </c:pt>
                <c:pt idx="116">
                  <c:v>1.2142724012216277E-2</c:v>
                </c:pt>
                <c:pt idx="117">
                  <c:v>4.3060594871052738E-2</c:v>
                </c:pt>
                <c:pt idx="118">
                  <c:v>-7.1918425236805472E-3</c:v>
                </c:pt>
                <c:pt idx="119">
                  <c:v>1.3365373808361891E-2</c:v>
                </c:pt>
                <c:pt idx="120">
                  <c:v>-2.0508116653000341E-2</c:v>
                </c:pt>
                <c:pt idx="121">
                  <c:v>2.0515235924944308E-2</c:v>
                </c:pt>
                <c:pt idx="122">
                  <c:v>-8.2917244818487834E-3</c:v>
                </c:pt>
                <c:pt idx="123">
                  <c:v>1.7403118063109124E-2</c:v>
                </c:pt>
                <c:pt idx="124">
                  <c:v>1.9225321681264118E-2</c:v>
                </c:pt>
                <c:pt idx="125">
                  <c:v>-1.0333310967939768E-2</c:v>
                </c:pt>
                <c:pt idx="126">
                  <c:v>1.2390963842754399E-3</c:v>
                </c:pt>
                <c:pt idx="127">
                  <c:v>1.5488103682529397E-2</c:v>
                </c:pt>
                <c:pt idx="128">
                  <c:v>-2.0591198964117208E-3</c:v>
                </c:pt>
                <c:pt idx="129">
                  <c:v>4.2285354234657513E-2</c:v>
                </c:pt>
                <c:pt idx="130">
                  <c:v>-1.642284887591039E-2</c:v>
                </c:pt>
                <c:pt idx="131">
                  <c:v>1.9915899979666474E-2</c:v>
                </c:pt>
                <c:pt idx="132">
                  <c:v>-3.4010110493709389E-2</c:v>
                </c:pt>
                <c:pt idx="133">
                  <c:v>7.3708305897206561E-3</c:v>
                </c:pt>
                <c:pt idx="134">
                  <c:v>2.7779276537642339E-2</c:v>
                </c:pt>
                <c:pt idx="135">
                  <c:v>1.2171424934918074E-2</c:v>
                </c:pt>
                <c:pt idx="136">
                  <c:v>-5.3303046669663789E-3</c:v>
                </c:pt>
                <c:pt idx="137">
                  <c:v>1.4687794667206155E-2</c:v>
                </c:pt>
                <c:pt idx="138">
                  <c:v>-1.7577072687631201E-2</c:v>
                </c:pt>
                <c:pt idx="139">
                  <c:v>-1.1287095312338513E-2</c:v>
                </c:pt>
                <c:pt idx="140">
                  <c:v>-1.5925382040112179E-2</c:v>
                </c:pt>
                <c:pt idx="141">
                  <c:v>-1.0135308708869362E-2</c:v>
                </c:pt>
                <c:pt idx="142">
                  <c:v>-4.6624035266915609E-3</c:v>
                </c:pt>
                <c:pt idx="143">
                  <c:v>1.3001174853748187E-2</c:v>
                </c:pt>
                <c:pt idx="144">
                  <c:v>7.6616578604582486E-3</c:v>
                </c:pt>
                <c:pt idx="145">
                  <c:v>-8.0573704037229854E-2</c:v>
                </c:pt>
                <c:pt idx="146">
                  <c:v>2.301236311403887E-3</c:v>
                </c:pt>
                <c:pt idx="147">
                  <c:v>-8.0172907929685344E-3</c:v>
                </c:pt>
                <c:pt idx="148">
                  <c:v>5.0121074381515029E-4</c:v>
                </c:pt>
                <c:pt idx="149">
                  <c:v>-1.0742026852042397E-2</c:v>
                </c:pt>
                <c:pt idx="150">
                  <c:v>-2.2898556100785505E-3</c:v>
                </c:pt>
                <c:pt idx="151">
                  <c:v>-3.6081890977062159E-3</c:v>
                </c:pt>
                <c:pt idx="152">
                  <c:v>1.9309715798547789E-3</c:v>
                </c:pt>
                <c:pt idx="153">
                  <c:v>-8.5792470049588232E-3</c:v>
                </c:pt>
                <c:pt idx="154">
                  <c:v>-5.7695800182560042E-3</c:v>
                </c:pt>
                <c:pt idx="155">
                  <c:v>1.178343501830792E-2</c:v>
                </c:pt>
                <c:pt idx="156">
                  <c:v>-2.3449745277000389E-2</c:v>
                </c:pt>
                <c:pt idx="157">
                  <c:v>5.0720470264365769E-2</c:v>
                </c:pt>
                <c:pt idx="158">
                  <c:v>-1.8612786692329131E-4</c:v>
                </c:pt>
                <c:pt idx="159">
                  <c:v>-1.7129727809575446E-2</c:v>
                </c:pt>
                <c:pt idx="160">
                  <c:v>1.2694411239951631E-2</c:v>
                </c:pt>
                <c:pt idx="161">
                  <c:v>-6.7569277428136676E-3</c:v>
                </c:pt>
                <c:pt idx="162">
                  <c:v>-1.9252371866999907E-2</c:v>
                </c:pt>
                <c:pt idx="163">
                  <c:v>7.7143326497581821E-3</c:v>
                </c:pt>
                <c:pt idx="164">
                  <c:v>-1.5543358007453101E-2</c:v>
                </c:pt>
                <c:pt idx="165">
                  <c:v>-7.7096800048357395E-3</c:v>
                </c:pt>
                <c:pt idx="166">
                  <c:v>2.0874838080069402E-3</c:v>
                </c:pt>
                <c:pt idx="167">
                  <c:v>7.6622627280573674E-3</c:v>
                </c:pt>
                <c:pt idx="168">
                  <c:v>-3.4997494537929441E-2</c:v>
                </c:pt>
                <c:pt idx="169">
                  <c:v>2.1922565464769894E-2</c:v>
                </c:pt>
                <c:pt idx="170">
                  <c:v>1.0121015094049612E-2</c:v>
                </c:pt>
                <c:pt idx="171">
                  <c:v>-2.5334370716717292E-2</c:v>
                </c:pt>
                <c:pt idx="172">
                  <c:v>-3.1382210416519563E-4</c:v>
                </c:pt>
                <c:pt idx="173">
                  <c:v>-3.3625992671264981E-2</c:v>
                </c:pt>
                <c:pt idx="174">
                  <c:v>-8.2093485537249045E-3</c:v>
                </c:pt>
                <c:pt idx="175">
                  <c:v>-7.6511241694196652E-2</c:v>
                </c:pt>
                <c:pt idx="176">
                  <c:v>-1.5532061997187929E-2</c:v>
                </c:pt>
                <c:pt idx="177">
                  <c:v>-3.1635302742814897E-2</c:v>
                </c:pt>
                <c:pt idx="178">
                  <c:v>-0.15000322028993429</c:v>
                </c:pt>
                <c:pt idx="179">
                  <c:v>-0.6296210918274241</c:v>
                </c:pt>
                <c:pt idx="180">
                  <c:v>1.36522584421895</c:v>
                </c:pt>
                <c:pt idx="181">
                  <c:v>-0.12535748476396447</c:v>
                </c:pt>
                <c:pt idx="182">
                  <c:v>7.5379718943182628E-3</c:v>
                </c:pt>
                <c:pt idx="183">
                  <c:v>-0.12483097582205027</c:v>
                </c:pt>
                <c:pt idx="184">
                  <c:v>-4.4874710742481394E-2</c:v>
                </c:pt>
                <c:pt idx="185">
                  <c:v>5.8175222999976572E-3</c:v>
                </c:pt>
                <c:pt idx="186">
                  <c:v>-2.4188792982833274E-2</c:v>
                </c:pt>
                <c:pt idx="187">
                  <c:v>-3.4230412631792717E-2</c:v>
                </c:pt>
                <c:pt idx="188">
                  <c:v>-5.0884203770660497E-2</c:v>
                </c:pt>
                <c:pt idx="189">
                  <c:v>-8.4911704302110147E-2</c:v>
                </c:pt>
                <c:pt idx="190">
                  <c:v>-0.12621857126400671</c:v>
                </c:pt>
                <c:pt idx="191">
                  <c:v>-0.18797437669075501</c:v>
                </c:pt>
                <c:pt idx="192">
                  <c:v>-0.21763781223024659</c:v>
                </c:pt>
                <c:pt idx="193">
                  <c:v>-0.26645633952733461</c:v>
                </c:pt>
                <c:pt idx="194">
                  <c:v>-0.30690424486212492</c:v>
                </c:pt>
                <c:pt idx="195">
                  <c:v>-0.33225333450836214</c:v>
                </c:pt>
                <c:pt idx="196">
                  <c:v>-0.31982779340784145</c:v>
                </c:pt>
                <c:pt idx="197">
                  <c:v>-0.31594557046575833</c:v>
                </c:pt>
                <c:pt idx="198">
                  <c:v>-0.26757912229184533</c:v>
                </c:pt>
                <c:pt idx="199">
                  <c:v>-0.23706308094532824</c:v>
                </c:pt>
                <c:pt idx="200">
                  <c:v>-0.21660192422060098</c:v>
                </c:pt>
                <c:pt idx="201">
                  <c:v>-0.20083579959402464</c:v>
                </c:pt>
                <c:pt idx="202">
                  <c:v>-0.14264988094708575</c:v>
                </c:pt>
                <c:pt idx="203">
                  <c:v>-7.6476833160688873E-2</c:v>
                </c:pt>
                <c:pt idx="204">
                  <c:v>5.8961606700043134E-3</c:v>
                </c:pt>
                <c:pt idx="205">
                  <c:v>5.2992215149779476E-2</c:v>
                </c:pt>
                <c:pt idx="206">
                  <c:v>0.10897813429984882</c:v>
                </c:pt>
                <c:pt idx="207">
                  <c:v>0.15281778680930547</c:v>
                </c:pt>
                <c:pt idx="208">
                  <c:v>0.16840207112495875</c:v>
                </c:pt>
                <c:pt idx="209">
                  <c:v>0.21686788499632526</c:v>
                </c:pt>
                <c:pt idx="210">
                  <c:v>0.18592514934823656</c:v>
                </c:pt>
                <c:pt idx="211">
                  <c:v>0.21185072364029134</c:v>
                </c:pt>
                <c:pt idx="212">
                  <c:v>0.21304149770927761</c:v>
                </c:pt>
                <c:pt idx="213">
                  <c:v>0.22343983969500958</c:v>
                </c:pt>
                <c:pt idx="214">
                  <c:v>0.22694647740252671</c:v>
                </c:pt>
                <c:pt idx="215">
                  <c:v>0.21664257550364538</c:v>
                </c:pt>
                <c:pt idx="216">
                  <c:v>0.2104953765512409</c:v>
                </c:pt>
                <c:pt idx="217">
                  <c:v>0.19198581798385042</c:v>
                </c:pt>
                <c:pt idx="218">
                  <c:v>0.17359883806810444</c:v>
                </c:pt>
                <c:pt idx="219">
                  <c:v>0.14659456006269156</c:v>
                </c:pt>
                <c:pt idx="220">
                  <c:v>0.11954366857533627</c:v>
                </c:pt>
                <c:pt idx="221">
                  <c:v>8.0126417149638418E-2</c:v>
                </c:pt>
                <c:pt idx="222">
                  <c:v>5.9777547910417783E-2</c:v>
                </c:pt>
                <c:pt idx="223">
                  <c:v>6.2515491833046055E-2</c:v>
                </c:pt>
                <c:pt idx="224">
                  <c:v>4.1104148300371457E-2</c:v>
                </c:pt>
                <c:pt idx="225">
                  <c:v>2.837418192132124E-2</c:v>
                </c:pt>
                <c:pt idx="226">
                  <c:v>2.570319924203357E-2</c:v>
                </c:pt>
                <c:pt idx="227">
                  <c:v>1.6866043094121208E-2</c:v>
                </c:pt>
                <c:pt idx="228">
                  <c:v>2.3171340256984863E-2</c:v>
                </c:pt>
                <c:pt idx="229">
                  <c:v>4.684713056045009E-2</c:v>
                </c:pt>
                <c:pt idx="230">
                  <c:v>1.5524829296535092E-2</c:v>
                </c:pt>
                <c:pt idx="231">
                  <c:v>4.542075374311727E-3</c:v>
                </c:pt>
                <c:pt idx="232">
                  <c:v>8.9626069636985495E-3</c:v>
                </c:pt>
                <c:pt idx="233">
                  <c:v>1.3292382079331588E-2</c:v>
                </c:pt>
                <c:pt idx="234">
                  <c:v>-3.7974508831906117E-3</c:v>
                </c:pt>
                <c:pt idx="235">
                  <c:v>2.1358956950801034E-3</c:v>
                </c:pt>
                <c:pt idx="236">
                  <c:v>2.1015097904589775E-2</c:v>
                </c:pt>
                <c:pt idx="237">
                  <c:v>3.3167821960828903E-3</c:v>
                </c:pt>
                <c:pt idx="238">
                  <c:v>9.6537930193336674E-3</c:v>
                </c:pt>
                <c:pt idx="239">
                  <c:v>-2.0570145815843599E-3</c:v>
                </c:pt>
                <c:pt idx="240">
                  <c:v>8.6991798491371508E-3</c:v>
                </c:pt>
                <c:pt idx="241">
                  <c:v>2.7807810534399291E-3</c:v>
                </c:pt>
                <c:pt idx="242">
                  <c:v>1.2039256465975701E-2</c:v>
                </c:pt>
                <c:pt idx="243">
                  <c:v>5.0851769196125218E-3</c:v>
                </c:pt>
                <c:pt idx="244">
                  <c:v>-3.7062797829239269E-3</c:v>
                </c:pt>
                <c:pt idx="245">
                  <c:v>3.4937429057018132E-3</c:v>
                </c:pt>
                <c:pt idx="246">
                  <c:v>-1.0198006889854394E-3</c:v>
                </c:pt>
                <c:pt idx="247">
                  <c:v>-2.4921229078486151E-2</c:v>
                </c:pt>
                <c:pt idx="248">
                  <c:v>-6.5750994944779872E-3</c:v>
                </c:pt>
                <c:pt idx="249">
                  <c:v>9.1205954485582552E-3</c:v>
                </c:pt>
                <c:pt idx="250">
                  <c:v>-1.3199866456437004E-3</c:v>
                </c:pt>
                <c:pt idx="251">
                  <c:v>1.3525763949253644E-3</c:v>
                </c:pt>
                <c:pt idx="252">
                  <c:v>1.4105689343126837E-3</c:v>
                </c:pt>
                <c:pt idx="253">
                  <c:v>-8.4701428464046824E-3</c:v>
                </c:pt>
                <c:pt idx="254">
                  <c:v>2.2136870261975083E-3</c:v>
                </c:pt>
                <c:pt idx="255">
                  <c:v>5.1737020975117787E-4</c:v>
                </c:pt>
                <c:pt idx="256">
                  <c:v>7.4492748387955388E-4</c:v>
                </c:pt>
                <c:pt idx="257">
                  <c:v>2.5382601389281056E-3</c:v>
                </c:pt>
                <c:pt idx="258">
                  <c:v>5.2885683050090115E-3</c:v>
                </c:pt>
                <c:pt idx="259">
                  <c:v>2.1075274051372883E-2</c:v>
                </c:pt>
                <c:pt idx="260">
                  <c:v>1.3039478870271459E-3</c:v>
                </c:pt>
                <c:pt idx="261">
                  <c:v>-1.4807526686666517E-3</c:v>
                </c:pt>
                <c:pt idx="262">
                  <c:v>2.3716525164330315E-2</c:v>
                </c:pt>
                <c:pt idx="263">
                  <c:v>-1.8046673445570427E-2</c:v>
                </c:pt>
                <c:pt idx="264">
                  <c:v>2.1454573511108244E-3</c:v>
                </c:pt>
                <c:pt idx="265">
                  <c:v>-1.3799056589864911E-2</c:v>
                </c:pt>
                <c:pt idx="266">
                  <c:v>-2.6444266129308502E-3</c:v>
                </c:pt>
                <c:pt idx="267">
                  <c:v>1.6185265430848084E-3</c:v>
                </c:pt>
                <c:pt idx="268">
                  <c:v>8.705933547149769E-3</c:v>
                </c:pt>
                <c:pt idx="269">
                  <c:v>-3.6184120867195357E-3</c:v>
                </c:pt>
                <c:pt idx="270">
                  <c:v>5.7437968928830685E-4</c:v>
                </c:pt>
                <c:pt idx="271">
                  <c:v>-3.6051786988480217E-2</c:v>
                </c:pt>
                <c:pt idx="272">
                  <c:v>1.5328627749310986E-2</c:v>
                </c:pt>
                <c:pt idx="273">
                  <c:v>2.5652003034783988E-3</c:v>
                </c:pt>
                <c:pt idx="274">
                  <c:v>-1.243671096126775E-3</c:v>
                </c:pt>
                <c:pt idx="275">
                  <c:v>-2.3728944232870308E-3</c:v>
                </c:pt>
                <c:pt idx="276">
                  <c:v>4.6941708387147063E-3</c:v>
                </c:pt>
                <c:pt idx="277">
                  <c:v>7.2485521590888169E-3</c:v>
                </c:pt>
                <c:pt idx="278">
                  <c:v>6.3525640751793677E-3</c:v>
                </c:pt>
                <c:pt idx="279">
                  <c:v>-2.575027903519711E-4</c:v>
                </c:pt>
                <c:pt idx="280">
                  <c:v>1.8164059054167181E-2</c:v>
                </c:pt>
                <c:pt idx="281">
                  <c:v>-1.5140458239649712E-2</c:v>
                </c:pt>
                <c:pt idx="282">
                  <c:v>2.028789820613941E-2</c:v>
                </c:pt>
                <c:pt idx="283">
                  <c:v>-1.1211337124775733E-2</c:v>
                </c:pt>
                <c:pt idx="284">
                  <c:v>4.8342945243202706E-3</c:v>
                </c:pt>
                <c:pt idx="285">
                  <c:v>1.0346576533725393E-2</c:v>
                </c:pt>
                <c:pt idx="286">
                  <c:v>-4.8891487552942259E-3</c:v>
                </c:pt>
                <c:pt idx="287">
                  <c:v>7.6599031212389868E-3</c:v>
                </c:pt>
                <c:pt idx="288">
                  <c:v>-1.0333630947758632E-2</c:v>
                </c:pt>
                <c:pt idx="289">
                  <c:v>1.6507017706127503E-2</c:v>
                </c:pt>
                <c:pt idx="290">
                  <c:v>2.0141285129680941E-2</c:v>
                </c:pt>
                <c:pt idx="291">
                  <c:v>-5.5265289880246371E-3</c:v>
                </c:pt>
                <c:pt idx="292">
                  <c:v>1.8596082757729837E-2</c:v>
                </c:pt>
                <c:pt idx="293">
                  <c:v>5.8104899395112763E-3</c:v>
                </c:pt>
                <c:pt idx="294">
                  <c:v>-1.6244699308080035E-2</c:v>
                </c:pt>
                <c:pt idx="295">
                  <c:v>-5.7319373995345035E-2</c:v>
                </c:pt>
                <c:pt idx="296">
                  <c:v>3.5311750548694176E-2</c:v>
                </c:pt>
                <c:pt idx="297">
                  <c:v>-3.9240163402892714E-2</c:v>
                </c:pt>
                <c:pt idx="298">
                  <c:v>3.9474321682136493E-2</c:v>
                </c:pt>
                <c:pt idx="299">
                  <c:v>-1.1983441651128857E-2</c:v>
                </c:pt>
                <c:pt idx="300">
                  <c:v>1.7724705874677449E-2</c:v>
                </c:pt>
                <c:pt idx="301">
                  <c:v>-3.9794497182388255E-4</c:v>
                </c:pt>
                <c:pt idx="302">
                  <c:v>-7.7661653669234276E-3</c:v>
                </c:pt>
                <c:pt idx="303">
                  <c:v>3.9379001882225095E-2</c:v>
                </c:pt>
                <c:pt idx="304">
                  <c:v>-2.5342718422459054E-2</c:v>
                </c:pt>
                <c:pt idx="305">
                  <c:v>1.9829015439516207E-2</c:v>
                </c:pt>
                <c:pt idx="306">
                  <c:v>6.9620146694944207E-3</c:v>
                </c:pt>
                <c:pt idx="307">
                  <c:v>8.6151710043613106E-2</c:v>
                </c:pt>
                <c:pt idx="308">
                  <c:v>-1.7678935905558024E-2</c:v>
                </c:pt>
                <c:pt idx="309">
                  <c:v>3.9781666171619712E-2</c:v>
                </c:pt>
                <c:pt idx="310">
                  <c:v>2.5085290750275213E-3</c:v>
                </c:pt>
                <c:pt idx="311">
                  <c:v>3.3243671277861209E-2</c:v>
                </c:pt>
                <c:pt idx="312">
                  <c:v>5.0839168174299232E-3</c:v>
                </c:pt>
                <c:pt idx="313">
                  <c:v>5.0329579258606927E-2</c:v>
                </c:pt>
                <c:pt idx="314">
                  <c:v>7.5108696509738282E-2</c:v>
                </c:pt>
                <c:pt idx="315">
                  <c:v>1.0641603747684858E-2</c:v>
                </c:pt>
                <c:pt idx="316">
                  <c:v>5.1696958215667665E-2</c:v>
                </c:pt>
                <c:pt idx="317">
                  <c:v>-7.5519778942234606E-3</c:v>
                </c:pt>
                <c:pt idx="318">
                  <c:v>5.8740484914408198E-2</c:v>
                </c:pt>
                <c:pt idx="319">
                  <c:v>1.1195104240652842E-2</c:v>
                </c:pt>
                <c:pt idx="320">
                  <c:v>6.7734914336041507E-2</c:v>
                </c:pt>
                <c:pt idx="321">
                  <c:v>6.2924160239234972E-3</c:v>
                </c:pt>
                <c:pt idx="322">
                  <c:v>3.7670989372507346E-2</c:v>
                </c:pt>
                <c:pt idx="323">
                  <c:v>0.11266087627724986</c:v>
                </c:pt>
                <c:pt idx="324">
                  <c:v>-2.5174783270475176E-2</c:v>
                </c:pt>
                <c:pt idx="325">
                  <c:v>9.2889463454725707E-2</c:v>
                </c:pt>
                <c:pt idx="326">
                  <c:v>6.1659118628654586E-2</c:v>
                </c:pt>
                <c:pt idx="327">
                  <c:v>4.0470974609260413E-2</c:v>
                </c:pt>
                <c:pt idx="328">
                  <c:v>6.0003689439193764E-2</c:v>
                </c:pt>
                <c:pt idx="329">
                  <c:v>-1.2602768108818996E-2</c:v>
                </c:pt>
                <c:pt idx="330">
                  <c:v>0.12123236288127437</c:v>
                </c:pt>
                <c:pt idx="331">
                  <c:v>9.6555536160248145E-2</c:v>
                </c:pt>
                <c:pt idx="332">
                  <c:v>3.2123244696553144E-2</c:v>
                </c:pt>
                <c:pt idx="333">
                  <c:v>0.22206205117061728</c:v>
                </c:pt>
                <c:pt idx="334">
                  <c:v>0.18471872452787386</c:v>
                </c:pt>
                <c:pt idx="335">
                  <c:v>0.169895917735293</c:v>
                </c:pt>
                <c:pt idx="336">
                  <c:v>0.31115936169241376</c:v>
                </c:pt>
                <c:pt idx="337">
                  <c:v>0.36772676282737038</c:v>
                </c:pt>
                <c:pt idx="338">
                  <c:v>0.38180544998115717</c:v>
                </c:pt>
                <c:pt idx="339">
                  <c:v>0.54837287344989516</c:v>
                </c:pt>
                <c:pt idx="340">
                  <c:v>0.53656468059288898</c:v>
                </c:pt>
                <c:pt idx="341">
                  <c:v>0.63358692864129385</c:v>
                </c:pt>
                <c:pt idx="342">
                  <c:v>0.47741665716177284</c:v>
                </c:pt>
                <c:pt idx="343">
                  <c:v>0.59130113506809678</c:v>
                </c:pt>
                <c:pt idx="344">
                  <c:v>0.96304597902603106</c:v>
                </c:pt>
                <c:pt idx="345">
                  <c:v>1.0195385942441959</c:v>
                </c:pt>
                <c:pt idx="346">
                  <c:v>1.1824316152493815</c:v>
                </c:pt>
                <c:pt idx="347">
                  <c:v>1.3708268647777526</c:v>
                </c:pt>
                <c:pt idx="348">
                  <c:v>1.4756235328720813</c:v>
                </c:pt>
                <c:pt idx="349">
                  <c:v>1.8108748234522345</c:v>
                </c:pt>
                <c:pt idx="350">
                  <c:v>2.4463298896508299</c:v>
                </c:pt>
                <c:pt idx="351">
                  <c:v>3.0018618066849108</c:v>
                </c:pt>
                <c:pt idx="352">
                  <c:v>2.7429112785602712</c:v>
                </c:pt>
                <c:pt idx="353">
                  <c:v>4.2027587936447901</c:v>
                </c:pt>
                <c:pt idx="354">
                  <c:v>4.1734604519331491</c:v>
                </c:pt>
                <c:pt idx="355">
                  <c:v>5.3418292668076361</c:v>
                </c:pt>
                <c:pt idx="356">
                  <c:v>12.031200542304568</c:v>
                </c:pt>
                <c:pt idx="357">
                  <c:v>9.7749719655453831</c:v>
                </c:pt>
                <c:pt idx="358">
                  <c:v>27.340214262578073</c:v>
                </c:pt>
                <c:pt idx="359">
                  <c:v>32.675638252459393</c:v>
                </c:pt>
                <c:pt idx="360">
                  <c:v>64.253215109130508</c:v>
                </c:pt>
              </c:numCache>
            </c:numRef>
          </c:yVal>
          <c:smooth val="1"/>
          <c:extLst>
            <c:ext xmlns:c16="http://schemas.microsoft.com/office/drawing/2014/chart" uri="{C3380CC4-5D6E-409C-BE32-E72D297353CC}">
              <c16:uniqueId val="{00000001-37C3-4382-9906-1596EFBC0589}"/>
            </c:ext>
          </c:extLst>
        </c:ser>
        <c:dLbls>
          <c:showLegendKey val="0"/>
          <c:showVal val="0"/>
          <c:showCatName val="0"/>
          <c:showSerName val="0"/>
          <c:showPercent val="0"/>
          <c:showBubbleSize val="0"/>
        </c:dLbls>
        <c:axId val="431058056"/>
        <c:axId val="431058384"/>
        <c:extLst>
          <c:ext xmlns:c15="http://schemas.microsoft.com/office/drawing/2012/chart" uri="{02D57815-91ED-43cb-92C2-25804820EDAC}">
            <c15:filteredScatterSeries>
              <c15:ser>
                <c:idx val="0"/>
                <c:order val="0"/>
                <c:tx>
                  <c:strRef>
                    <c:extLst>
                      <c:ext uri="{02D57815-91ED-43cb-92C2-25804820EDAC}">
                        <c15:formulaRef>
                          <c15:sqref>'Polytropic Index Model'!$R$3</c15:sqref>
                        </c15:formulaRef>
                      </c:ext>
                    </c:extLst>
                    <c:strCache>
                      <c:ptCount val="1"/>
                      <c:pt idx="0">
                        <c:v>n(s)1500</c:v>
                      </c:pt>
                    </c:strCache>
                  </c:strRef>
                </c:tx>
                <c:spPr>
                  <a:ln w="19050" cap="rnd">
                    <a:solidFill>
                      <a:schemeClr val="accent1"/>
                    </a:solidFill>
                    <a:round/>
                  </a:ln>
                  <a:effectLst/>
                </c:spPr>
                <c:marker>
                  <c:symbol val="none"/>
                </c:marker>
                <c:xVal>
                  <c:numRef>
                    <c:extLst>
                      <c:ext uri="{02D57815-91ED-43cb-92C2-25804820EDAC}">
                        <c15:formulaRef>
                          <c15:sqref>'Polytropic Index Model'!$B$4:$B$364</c15:sqref>
                        </c15:formulaRef>
                      </c:ext>
                    </c:extLst>
                    <c:numCache>
                      <c:formatCode>General</c:formatCode>
                      <c:ptCount val="361"/>
                      <c:pt idx="0">
                        <c:v>-180</c:v>
                      </c:pt>
                      <c:pt idx="1">
                        <c:v>-179</c:v>
                      </c:pt>
                      <c:pt idx="2">
                        <c:v>-178</c:v>
                      </c:pt>
                      <c:pt idx="3">
                        <c:v>-177</c:v>
                      </c:pt>
                      <c:pt idx="4">
                        <c:v>-176</c:v>
                      </c:pt>
                      <c:pt idx="5">
                        <c:v>-175</c:v>
                      </c:pt>
                      <c:pt idx="6">
                        <c:v>-174</c:v>
                      </c:pt>
                      <c:pt idx="7">
                        <c:v>-173</c:v>
                      </c:pt>
                      <c:pt idx="8">
                        <c:v>-172</c:v>
                      </c:pt>
                      <c:pt idx="9">
                        <c:v>-171</c:v>
                      </c:pt>
                      <c:pt idx="10">
                        <c:v>-170</c:v>
                      </c:pt>
                      <c:pt idx="11">
                        <c:v>-169</c:v>
                      </c:pt>
                      <c:pt idx="12">
                        <c:v>-168</c:v>
                      </c:pt>
                      <c:pt idx="13">
                        <c:v>-167</c:v>
                      </c:pt>
                      <c:pt idx="14">
                        <c:v>-166</c:v>
                      </c:pt>
                      <c:pt idx="15">
                        <c:v>-165</c:v>
                      </c:pt>
                      <c:pt idx="16">
                        <c:v>-164</c:v>
                      </c:pt>
                      <c:pt idx="17">
                        <c:v>-163</c:v>
                      </c:pt>
                      <c:pt idx="18">
                        <c:v>-162</c:v>
                      </c:pt>
                      <c:pt idx="19">
                        <c:v>-161</c:v>
                      </c:pt>
                      <c:pt idx="20">
                        <c:v>-160</c:v>
                      </c:pt>
                      <c:pt idx="21">
                        <c:v>-159</c:v>
                      </c:pt>
                      <c:pt idx="22">
                        <c:v>-158</c:v>
                      </c:pt>
                      <c:pt idx="23">
                        <c:v>-157</c:v>
                      </c:pt>
                      <c:pt idx="24">
                        <c:v>-156</c:v>
                      </c:pt>
                      <c:pt idx="25">
                        <c:v>-155</c:v>
                      </c:pt>
                      <c:pt idx="26">
                        <c:v>-154</c:v>
                      </c:pt>
                      <c:pt idx="27">
                        <c:v>-153</c:v>
                      </c:pt>
                      <c:pt idx="28">
                        <c:v>-152</c:v>
                      </c:pt>
                      <c:pt idx="29">
                        <c:v>-151</c:v>
                      </c:pt>
                      <c:pt idx="30">
                        <c:v>-150</c:v>
                      </c:pt>
                      <c:pt idx="31">
                        <c:v>-149</c:v>
                      </c:pt>
                      <c:pt idx="32">
                        <c:v>-148</c:v>
                      </c:pt>
                      <c:pt idx="33">
                        <c:v>-147</c:v>
                      </c:pt>
                      <c:pt idx="34">
                        <c:v>-146</c:v>
                      </c:pt>
                      <c:pt idx="35">
                        <c:v>-145</c:v>
                      </c:pt>
                      <c:pt idx="36">
                        <c:v>-144</c:v>
                      </c:pt>
                      <c:pt idx="37">
                        <c:v>-143</c:v>
                      </c:pt>
                      <c:pt idx="38">
                        <c:v>-142</c:v>
                      </c:pt>
                      <c:pt idx="39">
                        <c:v>-141</c:v>
                      </c:pt>
                      <c:pt idx="40">
                        <c:v>-140</c:v>
                      </c:pt>
                      <c:pt idx="41">
                        <c:v>-139</c:v>
                      </c:pt>
                      <c:pt idx="42">
                        <c:v>-138</c:v>
                      </c:pt>
                      <c:pt idx="43">
                        <c:v>-137</c:v>
                      </c:pt>
                      <c:pt idx="44">
                        <c:v>-136</c:v>
                      </c:pt>
                      <c:pt idx="45">
                        <c:v>-135</c:v>
                      </c:pt>
                      <c:pt idx="46">
                        <c:v>-134</c:v>
                      </c:pt>
                      <c:pt idx="47">
                        <c:v>-133</c:v>
                      </c:pt>
                      <c:pt idx="48">
                        <c:v>-132</c:v>
                      </c:pt>
                      <c:pt idx="49">
                        <c:v>-131</c:v>
                      </c:pt>
                      <c:pt idx="50">
                        <c:v>-130</c:v>
                      </c:pt>
                      <c:pt idx="51">
                        <c:v>-129</c:v>
                      </c:pt>
                      <c:pt idx="52">
                        <c:v>-128</c:v>
                      </c:pt>
                      <c:pt idx="53">
                        <c:v>-127</c:v>
                      </c:pt>
                      <c:pt idx="54">
                        <c:v>-126</c:v>
                      </c:pt>
                      <c:pt idx="55">
                        <c:v>-125</c:v>
                      </c:pt>
                      <c:pt idx="56">
                        <c:v>-124</c:v>
                      </c:pt>
                      <c:pt idx="57">
                        <c:v>-123</c:v>
                      </c:pt>
                      <c:pt idx="58">
                        <c:v>-122</c:v>
                      </c:pt>
                      <c:pt idx="59">
                        <c:v>-121</c:v>
                      </c:pt>
                      <c:pt idx="60">
                        <c:v>-120</c:v>
                      </c:pt>
                      <c:pt idx="61">
                        <c:v>-119</c:v>
                      </c:pt>
                      <c:pt idx="62">
                        <c:v>-118</c:v>
                      </c:pt>
                      <c:pt idx="63">
                        <c:v>-117</c:v>
                      </c:pt>
                      <c:pt idx="64">
                        <c:v>-116</c:v>
                      </c:pt>
                      <c:pt idx="65">
                        <c:v>-115</c:v>
                      </c:pt>
                      <c:pt idx="66">
                        <c:v>-114</c:v>
                      </c:pt>
                      <c:pt idx="67">
                        <c:v>-113</c:v>
                      </c:pt>
                      <c:pt idx="68">
                        <c:v>-112</c:v>
                      </c:pt>
                      <c:pt idx="69">
                        <c:v>-111</c:v>
                      </c:pt>
                      <c:pt idx="70">
                        <c:v>-110</c:v>
                      </c:pt>
                      <c:pt idx="71">
                        <c:v>-109</c:v>
                      </c:pt>
                      <c:pt idx="72">
                        <c:v>-108</c:v>
                      </c:pt>
                      <c:pt idx="73">
                        <c:v>-107</c:v>
                      </c:pt>
                      <c:pt idx="74">
                        <c:v>-106</c:v>
                      </c:pt>
                      <c:pt idx="75">
                        <c:v>-105</c:v>
                      </c:pt>
                      <c:pt idx="76">
                        <c:v>-104</c:v>
                      </c:pt>
                      <c:pt idx="77">
                        <c:v>-103</c:v>
                      </c:pt>
                      <c:pt idx="78">
                        <c:v>-102</c:v>
                      </c:pt>
                      <c:pt idx="79">
                        <c:v>-101</c:v>
                      </c:pt>
                      <c:pt idx="80">
                        <c:v>-100</c:v>
                      </c:pt>
                      <c:pt idx="81">
                        <c:v>-99</c:v>
                      </c:pt>
                      <c:pt idx="82">
                        <c:v>-98</c:v>
                      </c:pt>
                      <c:pt idx="83">
                        <c:v>-97</c:v>
                      </c:pt>
                      <c:pt idx="84">
                        <c:v>-96</c:v>
                      </c:pt>
                      <c:pt idx="85">
                        <c:v>-95</c:v>
                      </c:pt>
                      <c:pt idx="86">
                        <c:v>-94</c:v>
                      </c:pt>
                      <c:pt idx="87">
                        <c:v>-93</c:v>
                      </c:pt>
                      <c:pt idx="88">
                        <c:v>-92</c:v>
                      </c:pt>
                      <c:pt idx="89">
                        <c:v>-91</c:v>
                      </c:pt>
                      <c:pt idx="90">
                        <c:v>-90</c:v>
                      </c:pt>
                      <c:pt idx="91">
                        <c:v>-89</c:v>
                      </c:pt>
                      <c:pt idx="92">
                        <c:v>-88</c:v>
                      </c:pt>
                      <c:pt idx="93">
                        <c:v>-87</c:v>
                      </c:pt>
                      <c:pt idx="94">
                        <c:v>-86</c:v>
                      </c:pt>
                      <c:pt idx="95">
                        <c:v>-85</c:v>
                      </c:pt>
                      <c:pt idx="96">
                        <c:v>-84</c:v>
                      </c:pt>
                      <c:pt idx="97">
                        <c:v>-83</c:v>
                      </c:pt>
                      <c:pt idx="98">
                        <c:v>-82</c:v>
                      </c:pt>
                      <c:pt idx="99">
                        <c:v>-81</c:v>
                      </c:pt>
                      <c:pt idx="100">
                        <c:v>-80</c:v>
                      </c:pt>
                      <c:pt idx="101">
                        <c:v>-79</c:v>
                      </c:pt>
                      <c:pt idx="102">
                        <c:v>-78</c:v>
                      </c:pt>
                      <c:pt idx="103">
                        <c:v>-77</c:v>
                      </c:pt>
                      <c:pt idx="104">
                        <c:v>-76</c:v>
                      </c:pt>
                      <c:pt idx="105">
                        <c:v>-75</c:v>
                      </c:pt>
                      <c:pt idx="106">
                        <c:v>-74</c:v>
                      </c:pt>
                      <c:pt idx="107">
                        <c:v>-73</c:v>
                      </c:pt>
                      <c:pt idx="108">
                        <c:v>-72</c:v>
                      </c:pt>
                      <c:pt idx="109">
                        <c:v>-71</c:v>
                      </c:pt>
                      <c:pt idx="110">
                        <c:v>-70</c:v>
                      </c:pt>
                      <c:pt idx="111">
                        <c:v>-69</c:v>
                      </c:pt>
                      <c:pt idx="112">
                        <c:v>-68</c:v>
                      </c:pt>
                      <c:pt idx="113">
                        <c:v>-67</c:v>
                      </c:pt>
                      <c:pt idx="114">
                        <c:v>-66</c:v>
                      </c:pt>
                      <c:pt idx="115">
                        <c:v>-65</c:v>
                      </c:pt>
                      <c:pt idx="116">
                        <c:v>-64</c:v>
                      </c:pt>
                      <c:pt idx="117">
                        <c:v>-63</c:v>
                      </c:pt>
                      <c:pt idx="118">
                        <c:v>-62</c:v>
                      </c:pt>
                      <c:pt idx="119">
                        <c:v>-61</c:v>
                      </c:pt>
                      <c:pt idx="120">
                        <c:v>-60</c:v>
                      </c:pt>
                      <c:pt idx="121">
                        <c:v>-59</c:v>
                      </c:pt>
                      <c:pt idx="122">
                        <c:v>-58</c:v>
                      </c:pt>
                      <c:pt idx="123">
                        <c:v>-57</c:v>
                      </c:pt>
                      <c:pt idx="124">
                        <c:v>-56</c:v>
                      </c:pt>
                      <c:pt idx="125">
                        <c:v>-55</c:v>
                      </c:pt>
                      <c:pt idx="126">
                        <c:v>-54</c:v>
                      </c:pt>
                      <c:pt idx="127">
                        <c:v>-53</c:v>
                      </c:pt>
                      <c:pt idx="128">
                        <c:v>-52</c:v>
                      </c:pt>
                      <c:pt idx="129">
                        <c:v>-51</c:v>
                      </c:pt>
                      <c:pt idx="130">
                        <c:v>-50</c:v>
                      </c:pt>
                      <c:pt idx="131">
                        <c:v>-49</c:v>
                      </c:pt>
                      <c:pt idx="132">
                        <c:v>-48</c:v>
                      </c:pt>
                      <c:pt idx="133">
                        <c:v>-47</c:v>
                      </c:pt>
                      <c:pt idx="134">
                        <c:v>-46</c:v>
                      </c:pt>
                      <c:pt idx="135">
                        <c:v>-45</c:v>
                      </c:pt>
                      <c:pt idx="136">
                        <c:v>-44</c:v>
                      </c:pt>
                      <c:pt idx="137">
                        <c:v>-43</c:v>
                      </c:pt>
                      <c:pt idx="138">
                        <c:v>-42</c:v>
                      </c:pt>
                      <c:pt idx="139">
                        <c:v>-41</c:v>
                      </c:pt>
                      <c:pt idx="140">
                        <c:v>-40</c:v>
                      </c:pt>
                      <c:pt idx="141">
                        <c:v>-39</c:v>
                      </c:pt>
                      <c:pt idx="142">
                        <c:v>-38</c:v>
                      </c:pt>
                      <c:pt idx="143">
                        <c:v>-37</c:v>
                      </c:pt>
                      <c:pt idx="144">
                        <c:v>-36</c:v>
                      </c:pt>
                      <c:pt idx="145">
                        <c:v>-35</c:v>
                      </c:pt>
                      <c:pt idx="146">
                        <c:v>-34</c:v>
                      </c:pt>
                      <c:pt idx="147">
                        <c:v>-33</c:v>
                      </c:pt>
                      <c:pt idx="148">
                        <c:v>-32</c:v>
                      </c:pt>
                      <c:pt idx="149">
                        <c:v>-31</c:v>
                      </c:pt>
                      <c:pt idx="150">
                        <c:v>-30</c:v>
                      </c:pt>
                      <c:pt idx="151">
                        <c:v>-29</c:v>
                      </c:pt>
                      <c:pt idx="152">
                        <c:v>-28</c:v>
                      </c:pt>
                      <c:pt idx="153">
                        <c:v>-27</c:v>
                      </c:pt>
                      <c:pt idx="154">
                        <c:v>-26</c:v>
                      </c:pt>
                      <c:pt idx="155">
                        <c:v>-25</c:v>
                      </c:pt>
                      <c:pt idx="156">
                        <c:v>-24</c:v>
                      </c:pt>
                      <c:pt idx="157">
                        <c:v>-23</c:v>
                      </c:pt>
                      <c:pt idx="158">
                        <c:v>-22</c:v>
                      </c:pt>
                      <c:pt idx="159">
                        <c:v>-21</c:v>
                      </c:pt>
                      <c:pt idx="160">
                        <c:v>-20</c:v>
                      </c:pt>
                      <c:pt idx="161">
                        <c:v>-19</c:v>
                      </c:pt>
                      <c:pt idx="162">
                        <c:v>-18</c:v>
                      </c:pt>
                      <c:pt idx="163">
                        <c:v>-17</c:v>
                      </c:pt>
                      <c:pt idx="164">
                        <c:v>-16</c:v>
                      </c:pt>
                      <c:pt idx="165">
                        <c:v>-15</c:v>
                      </c:pt>
                      <c:pt idx="166">
                        <c:v>-14</c:v>
                      </c:pt>
                      <c:pt idx="167">
                        <c:v>-13</c:v>
                      </c:pt>
                      <c:pt idx="168">
                        <c:v>-12</c:v>
                      </c:pt>
                      <c:pt idx="169">
                        <c:v>-11</c:v>
                      </c:pt>
                      <c:pt idx="170">
                        <c:v>-10</c:v>
                      </c:pt>
                      <c:pt idx="171">
                        <c:v>-9</c:v>
                      </c:pt>
                      <c:pt idx="172">
                        <c:v>-8</c:v>
                      </c:pt>
                      <c:pt idx="173">
                        <c:v>-7</c:v>
                      </c:pt>
                      <c:pt idx="174">
                        <c:v>-6</c:v>
                      </c:pt>
                      <c:pt idx="175">
                        <c:v>-5</c:v>
                      </c:pt>
                      <c:pt idx="176">
                        <c:v>-4</c:v>
                      </c:pt>
                      <c:pt idx="177">
                        <c:v>-3</c:v>
                      </c:pt>
                      <c:pt idx="178">
                        <c:v>-2</c:v>
                      </c:pt>
                      <c:pt idx="179">
                        <c:v>-1</c:v>
                      </c:pt>
                      <c:pt idx="180">
                        <c:v>0</c:v>
                      </c:pt>
                      <c:pt idx="181">
                        <c:v>1</c:v>
                      </c:pt>
                      <c:pt idx="182">
                        <c:v>2</c:v>
                      </c:pt>
                      <c:pt idx="183">
                        <c:v>3</c:v>
                      </c:pt>
                      <c:pt idx="184">
                        <c:v>4</c:v>
                      </c:pt>
                      <c:pt idx="185">
                        <c:v>5</c:v>
                      </c:pt>
                      <c:pt idx="186">
                        <c:v>6</c:v>
                      </c:pt>
                      <c:pt idx="187">
                        <c:v>7</c:v>
                      </c:pt>
                      <c:pt idx="188">
                        <c:v>8</c:v>
                      </c:pt>
                      <c:pt idx="189">
                        <c:v>9</c:v>
                      </c:pt>
                      <c:pt idx="190">
                        <c:v>10</c:v>
                      </c:pt>
                      <c:pt idx="191">
                        <c:v>11</c:v>
                      </c:pt>
                      <c:pt idx="192">
                        <c:v>12</c:v>
                      </c:pt>
                      <c:pt idx="193">
                        <c:v>13</c:v>
                      </c:pt>
                      <c:pt idx="194">
                        <c:v>14</c:v>
                      </c:pt>
                      <c:pt idx="195">
                        <c:v>15</c:v>
                      </c:pt>
                      <c:pt idx="196">
                        <c:v>16</c:v>
                      </c:pt>
                      <c:pt idx="197">
                        <c:v>17</c:v>
                      </c:pt>
                      <c:pt idx="198">
                        <c:v>18</c:v>
                      </c:pt>
                      <c:pt idx="199">
                        <c:v>19</c:v>
                      </c:pt>
                      <c:pt idx="200">
                        <c:v>20</c:v>
                      </c:pt>
                      <c:pt idx="201">
                        <c:v>21</c:v>
                      </c:pt>
                      <c:pt idx="202">
                        <c:v>22</c:v>
                      </c:pt>
                      <c:pt idx="203">
                        <c:v>23</c:v>
                      </c:pt>
                      <c:pt idx="204">
                        <c:v>24</c:v>
                      </c:pt>
                      <c:pt idx="205">
                        <c:v>25</c:v>
                      </c:pt>
                      <c:pt idx="206">
                        <c:v>26</c:v>
                      </c:pt>
                      <c:pt idx="207">
                        <c:v>27</c:v>
                      </c:pt>
                      <c:pt idx="208">
                        <c:v>28</c:v>
                      </c:pt>
                      <c:pt idx="209">
                        <c:v>29</c:v>
                      </c:pt>
                      <c:pt idx="210">
                        <c:v>30</c:v>
                      </c:pt>
                      <c:pt idx="211">
                        <c:v>31</c:v>
                      </c:pt>
                      <c:pt idx="212">
                        <c:v>32</c:v>
                      </c:pt>
                      <c:pt idx="213">
                        <c:v>33</c:v>
                      </c:pt>
                      <c:pt idx="214">
                        <c:v>34</c:v>
                      </c:pt>
                      <c:pt idx="215">
                        <c:v>35</c:v>
                      </c:pt>
                      <c:pt idx="216">
                        <c:v>36</c:v>
                      </c:pt>
                      <c:pt idx="217">
                        <c:v>37</c:v>
                      </c:pt>
                      <c:pt idx="218">
                        <c:v>38</c:v>
                      </c:pt>
                      <c:pt idx="219">
                        <c:v>39</c:v>
                      </c:pt>
                      <c:pt idx="220">
                        <c:v>40</c:v>
                      </c:pt>
                      <c:pt idx="221">
                        <c:v>41</c:v>
                      </c:pt>
                      <c:pt idx="222">
                        <c:v>42</c:v>
                      </c:pt>
                      <c:pt idx="223">
                        <c:v>43</c:v>
                      </c:pt>
                      <c:pt idx="224">
                        <c:v>44</c:v>
                      </c:pt>
                      <c:pt idx="225">
                        <c:v>45</c:v>
                      </c:pt>
                      <c:pt idx="226">
                        <c:v>46</c:v>
                      </c:pt>
                      <c:pt idx="227">
                        <c:v>47</c:v>
                      </c:pt>
                      <c:pt idx="228">
                        <c:v>48</c:v>
                      </c:pt>
                      <c:pt idx="229">
                        <c:v>49</c:v>
                      </c:pt>
                      <c:pt idx="230">
                        <c:v>50</c:v>
                      </c:pt>
                      <c:pt idx="231">
                        <c:v>51</c:v>
                      </c:pt>
                      <c:pt idx="232">
                        <c:v>52</c:v>
                      </c:pt>
                      <c:pt idx="233">
                        <c:v>53</c:v>
                      </c:pt>
                      <c:pt idx="234">
                        <c:v>54</c:v>
                      </c:pt>
                      <c:pt idx="235">
                        <c:v>55</c:v>
                      </c:pt>
                      <c:pt idx="236">
                        <c:v>56</c:v>
                      </c:pt>
                      <c:pt idx="237">
                        <c:v>57</c:v>
                      </c:pt>
                      <c:pt idx="238">
                        <c:v>58</c:v>
                      </c:pt>
                      <c:pt idx="239">
                        <c:v>59</c:v>
                      </c:pt>
                      <c:pt idx="240">
                        <c:v>60</c:v>
                      </c:pt>
                      <c:pt idx="241">
                        <c:v>61</c:v>
                      </c:pt>
                      <c:pt idx="242">
                        <c:v>62</c:v>
                      </c:pt>
                      <c:pt idx="243">
                        <c:v>63</c:v>
                      </c:pt>
                      <c:pt idx="244">
                        <c:v>64</c:v>
                      </c:pt>
                      <c:pt idx="245">
                        <c:v>65</c:v>
                      </c:pt>
                      <c:pt idx="246">
                        <c:v>66</c:v>
                      </c:pt>
                      <c:pt idx="247">
                        <c:v>67</c:v>
                      </c:pt>
                      <c:pt idx="248">
                        <c:v>68</c:v>
                      </c:pt>
                      <c:pt idx="249">
                        <c:v>69</c:v>
                      </c:pt>
                      <c:pt idx="250">
                        <c:v>70</c:v>
                      </c:pt>
                      <c:pt idx="251">
                        <c:v>71</c:v>
                      </c:pt>
                      <c:pt idx="252">
                        <c:v>72</c:v>
                      </c:pt>
                      <c:pt idx="253">
                        <c:v>73</c:v>
                      </c:pt>
                      <c:pt idx="254">
                        <c:v>74</c:v>
                      </c:pt>
                      <c:pt idx="255">
                        <c:v>75</c:v>
                      </c:pt>
                      <c:pt idx="256">
                        <c:v>76</c:v>
                      </c:pt>
                      <c:pt idx="257">
                        <c:v>77</c:v>
                      </c:pt>
                      <c:pt idx="258">
                        <c:v>78</c:v>
                      </c:pt>
                      <c:pt idx="259">
                        <c:v>79</c:v>
                      </c:pt>
                      <c:pt idx="260">
                        <c:v>80</c:v>
                      </c:pt>
                      <c:pt idx="261">
                        <c:v>81</c:v>
                      </c:pt>
                      <c:pt idx="262">
                        <c:v>82</c:v>
                      </c:pt>
                      <c:pt idx="263">
                        <c:v>83</c:v>
                      </c:pt>
                      <c:pt idx="264">
                        <c:v>84</c:v>
                      </c:pt>
                      <c:pt idx="265">
                        <c:v>85</c:v>
                      </c:pt>
                      <c:pt idx="266">
                        <c:v>86</c:v>
                      </c:pt>
                      <c:pt idx="267">
                        <c:v>87</c:v>
                      </c:pt>
                      <c:pt idx="268">
                        <c:v>88</c:v>
                      </c:pt>
                      <c:pt idx="269">
                        <c:v>89</c:v>
                      </c:pt>
                      <c:pt idx="270">
                        <c:v>90</c:v>
                      </c:pt>
                      <c:pt idx="271">
                        <c:v>91</c:v>
                      </c:pt>
                      <c:pt idx="272">
                        <c:v>92</c:v>
                      </c:pt>
                      <c:pt idx="273">
                        <c:v>93</c:v>
                      </c:pt>
                      <c:pt idx="274">
                        <c:v>94</c:v>
                      </c:pt>
                      <c:pt idx="275">
                        <c:v>95</c:v>
                      </c:pt>
                      <c:pt idx="276">
                        <c:v>96</c:v>
                      </c:pt>
                      <c:pt idx="277">
                        <c:v>97</c:v>
                      </c:pt>
                      <c:pt idx="278">
                        <c:v>98</c:v>
                      </c:pt>
                      <c:pt idx="279">
                        <c:v>99</c:v>
                      </c:pt>
                      <c:pt idx="280">
                        <c:v>100</c:v>
                      </c:pt>
                      <c:pt idx="281">
                        <c:v>101</c:v>
                      </c:pt>
                      <c:pt idx="282">
                        <c:v>102</c:v>
                      </c:pt>
                      <c:pt idx="283">
                        <c:v>103</c:v>
                      </c:pt>
                      <c:pt idx="284">
                        <c:v>104</c:v>
                      </c:pt>
                      <c:pt idx="285">
                        <c:v>105</c:v>
                      </c:pt>
                      <c:pt idx="286">
                        <c:v>106</c:v>
                      </c:pt>
                      <c:pt idx="287">
                        <c:v>107</c:v>
                      </c:pt>
                      <c:pt idx="288">
                        <c:v>108</c:v>
                      </c:pt>
                      <c:pt idx="289">
                        <c:v>109</c:v>
                      </c:pt>
                      <c:pt idx="290">
                        <c:v>110</c:v>
                      </c:pt>
                      <c:pt idx="291">
                        <c:v>111</c:v>
                      </c:pt>
                      <c:pt idx="292">
                        <c:v>112</c:v>
                      </c:pt>
                      <c:pt idx="293">
                        <c:v>113</c:v>
                      </c:pt>
                      <c:pt idx="294">
                        <c:v>114</c:v>
                      </c:pt>
                      <c:pt idx="295">
                        <c:v>115</c:v>
                      </c:pt>
                      <c:pt idx="296">
                        <c:v>116</c:v>
                      </c:pt>
                      <c:pt idx="297">
                        <c:v>117</c:v>
                      </c:pt>
                      <c:pt idx="298">
                        <c:v>118</c:v>
                      </c:pt>
                      <c:pt idx="299">
                        <c:v>119</c:v>
                      </c:pt>
                      <c:pt idx="300">
                        <c:v>120</c:v>
                      </c:pt>
                      <c:pt idx="301">
                        <c:v>121</c:v>
                      </c:pt>
                      <c:pt idx="302">
                        <c:v>122</c:v>
                      </c:pt>
                      <c:pt idx="303">
                        <c:v>123</c:v>
                      </c:pt>
                      <c:pt idx="304">
                        <c:v>124</c:v>
                      </c:pt>
                      <c:pt idx="305">
                        <c:v>125</c:v>
                      </c:pt>
                      <c:pt idx="306">
                        <c:v>126</c:v>
                      </c:pt>
                      <c:pt idx="307">
                        <c:v>127</c:v>
                      </c:pt>
                      <c:pt idx="308">
                        <c:v>128</c:v>
                      </c:pt>
                      <c:pt idx="309">
                        <c:v>129</c:v>
                      </c:pt>
                      <c:pt idx="310">
                        <c:v>130</c:v>
                      </c:pt>
                      <c:pt idx="311">
                        <c:v>131</c:v>
                      </c:pt>
                      <c:pt idx="312">
                        <c:v>132</c:v>
                      </c:pt>
                      <c:pt idx="313">
                        <c:v>133</c:v>
                      </c:pt>
                      <c:pt idx="314">
                        <c:v>134</c:v>
                      </c:pt>
                      <c:pt idx="315">
                        <c:v>135</c:v>
                      </c:pt>
                      <c:pt idx="316">
                        <c:v>136</c:v>
                      </c:pt>
                      <c:pt idx="317">
                        <c:v>137</c:v>
                      </c:pt>
                      <c:pt idx="318">
                        <c:v>138</c:v>
                      </c:pt>
                      <c:pt idx="319">
                        <c:v>139</c:v>
                      </c:pt>
                      <c:pt idx="320">
                        <c:v>140</c:v>
                      </c:pt>
                      <c:pt idx="321">
                        <c:v>141</c:v>
                      </c:pt>
                      <c:pt idx="322">
                        <c:v>142</c:v>
                      </c:pt>
                      <c:pt idx="323">
                        <c:v>143</c:v>
                      </c:pt>
                      <c:pt idx="324">
                        <c:v>144</c:v>
                      </c:pt>
                      <c:pt idx="325">
                        <c:v>145</c:v>
                      </c:pt>
                      <c:pt idx="326">
                        <c:v>146</c:v>
                      </c:pt>
                      <c:pt idx="327">
                        <c:v>147</c:v>
                      </c:pt>
                      <c:pt idx="328">
                        <c:v>148</c:v>
                      </c:pt>
                      <c:pt idx="329">
                        <c:v>149</c:v>
                      </c:pt>
                      <c:pt idx="330">
                        <c:v>150</c:v>
                      </c:pt>
                      <c:pt idx="331">
                        <c:v>151</c:v>
                      </c:pt>
                      <c:pt idx="332">
                        <c:v>152</c:v>
                      </c:pt>
                      <c:pt idx="333">
                        <c:v>153</c:v>
                      </c:pt>
                      <c:pt idx="334">
                        <c:v>154</c:v>
                      </c:pt>
                      <c:pt idx="335">
                        <c:v>155</c:v>
                      </c:pt>
                      <c:pt idx="336">
                        <c:v>156</c:v>
                      </c:pt>
                      <c:pt idx="337">
                        <c:v>157</c:v>
                      </c:pt>
                      <c:pt idx="338">
                        <c:v>158</c:v>
                      </c:pt>
                      <c:pt idx="339">
                        <c:v>159</c:v>
                      </c:pt>
                      <c:pt idx="340">
                        <c:v>160</c:v>
                      </c:pt>
                      <c:pt idx="341">
                        <c:v>161</c:v>
                      </c:pt>
                      <c:pt idx="342">
                        <c:v>162</c:v>
                      </c:pt>
                      <c:pt idx="343">
                        <c:v>163</c:v>
                      </c:pt>
                      <c:pt idx="344">
                        <c:v>164</c:v>
                      </c:pt>
                      <c:pt idx="345">
                        <c:v>165</c:v>
                      </c:pt>
                      <c:pt idx="346">
                        <c:v>166</c:v>
                      </c:pt>
                      <c:pt idx="347">
                        <c:v>167</c:v>
                      </c:pt>
                      <c:pt idx="348">
                        <c:v>168</c:v>
                      </c:pt>
                      <c:pt idx="349">
                        <c:v>169</c:v>
                      </c:pt>
                      <c:pt idx="350">
                        <c:v>170</c:v>
                      </c:pt>
                      <c:pt idx="351">
                        <c:v>171</c:v>
                      </c:pt>
                      <c:pt idx="352">
                        <c:v>172</c:v>
                      </c:pt>
                      <c:pt idx="353">
                        <c:v>173</c:v>
                      </c:pt>
                      <c:pt idx="354">
                        <c:v>174</c:v>
                      </c:pt>
                      <c:pt idx="355">
                        <c:v>175</c:v>
                      </c:pt>
                      <c:pt idx="356">
                        <c:v>176</c:v>
                      </c:pt>
                      <c:pt idx="357">
                        <c:v>177</c:v>
                      </c:pt>
                      <c:pt idx="358">
                        <c:v>178</c:v>
                      </c:pt>
                      <c:pt idx="359">
                        <c:v>179</c:v>
                      </c:pt>
                      <c:pt idx="360">
                        <c:v>180</c:v>
                      </c:pt>
                    </c:numCache>
                  </c:numRef>
                </c:xVal>
                <c:yVal>
                  <c:numRef>
                    <c:extLst>
                      <c:ext uri="{02D57815-91ED-43cb-92C2-25804820EDAC}">
                        <c15:formulaRef>
                          <c15:sqref>'Polytropic Index Model'!$R$4:$R$364</c15:sqref>
                        </c15:formulaRef>
                      </c:ext>
                    </c:extLst>
                    <c:numCache>
                      <c:formatCode>0.000</c:formatCode>
                      <c:ptCount val="361"/>
                      <c:pt idx="0">
                        <c:v>0</c:v>
                      </c:pt>
                      <c:pt idx="1">
                        <c:v>0</c:v>
                      </c:pt>
                      <c:pt idx="2">
                        <c:v>-1.417315347851932</c:v>
                      </c:pt>
                      <c:pt idx="3">
                        <c:v>4.1692810128512736</c:v>
                      </c:pt>
                      <c:pt idx="4">
                        <c:v>2.7463324206815902</c:v>
                      </c:pt>
                      <c:pt idx="5">
                        <c:v>2.2232426916296966</c:v>
                      </c:pt>
                      <c:pt idx="6">
                        <c:v>1.6803746659153085</c:v>
                      </c:pt>
                      <c:pt idx="7">
                        <c:v>3.5935217146609131</c:v>
                      </c:pt>
                      <c:pt idx="8">
                        <c:v>0.29929573453020208</c:v>
                      </c:pt>
                      <c:pt idx="9">
                        <c:v>1.6544763609504571</c:v>
                      </c:pt>
                      <c:pt idx="10">
                        <c:v>1.5607369078563704</c:v>
                      </c:pt>
                      <c:pt idx="11">
                        <c:v>1.5860781328828399</c:v>
                      </c:pt>
                      <c:pt idx="12">
                        <c:v>3.3701628599292057</c:v>
                      </c:pt>
                      <c:pt idx="13">
                        <c:v>0.51991942692127735</c:v>
                      </c:pt>
                      <c:pt idx="14">
                        <c:v>2.4046435647632411</c:v>
                      </c:pt>
                      <c:pt idx="15">
                        <c:v>0.77845246764217646</c:v>
                      </c:pt>
                      <c:pt idx="16">
                        <c:v>2.1431137793198993</c:v>
                      </c:pt>
                      <c:pt idx="17">
                        <c:v>0.85714266761809776</c:v>
                      </c:pt>
                      <c:pt idx="18">
                        <c:v>2.0015402542986069</c:v>
                      </c:pt>
                      <c:pt idx="19">
                        <c:v>1.9876085858445558</c:v>
                      </c:pt>
                      <c:pt idx="20">
                        <c:v>0.8468203316504993</c:v>
                      </c:pt>
                      <c:pt idx="21">
                        <c:v>1.7942070175089588</c:v>
                      </c:pt>
                      <c:pt idx="22">
                        <c:v>2.0524163610597284</c:v>
                      </c:pt>
                      <c:pt idx="23">
                        <c:v>1.0053673237343599</c:v>
                      </c:pt>
                      <c:pt idx="24">
                        <c:v>1.4117504179571028</c:v>
                      </c:pt>
                      <c:pt idx="25">
                        <c:v>2.0183788865057228</c:v>
                      </c:pt>
                      <c:pt idx="26">
                        <c:v>0.76887140384374419</c:v>
                      </c:pt>
                      <c:pt idx="27">
                        <c:v>2.1345078068351988</c:v>
                      </c:pt>
                      <c:pt idx="28">
                        <c:v>1.665854033570038</c:v>
                      </c:pt>
                      <c:pt idx="29">
                        <c:v>1.0228617970230469</c:v>
                      </c:pt>
                      <c:pt idx="30">
                        <c:v>1.7942128209655823</c:v>
                      </c:pt>
                      <c:pt idx="31">
                        <c:v>0.99284120740522663</c:v>
                      </c:pt>
                      <c:pt idx="32">
                        <c:v>1.1786641748291924</c:v>
                      </c:pt>
                      <c:pt idx="33">
                        <c:v>1.9438754996618226</c:v>
                      </c:pt>
                      <c:pt idx="34">
                        <c:v>1.227014709543492</c:v>
                      </c:pt>
                      <c:pt idx="35">
                        <c:v>1.5268530957436541</c:v>
                      </c:pt>
                      <c:pt idx="36">
                        <c:v>1.3242929432755184</c:v>
                      </c:pt>
                      <c:pt idx="37">
                        <c:v>1.3678510953184644</c:v>
                      </c:pt>
                      <c:pt idx="38">
                        <c:v>1.7863783731218101</c:v>
                      </c:pt>
                      <c:pt idx="39">
                        <c:v>1.1273162845651394</c:v>
                      </c:pt>
                      <c:pt idx="40">
                        <c:v>1.2039441988529436</c:v>
                      </c:pt>
                      <c:pt idx="41">
                        <c:v>1.6992210672543255</c:v>
                      </c:pt>
                      <c:pt idx="42">
                        <c:v>1.5741452273873555</c:v>
                      </c:pt>
                      <c:pt idx="43">
                        <c:v>1.3270189710047497</c:v>
                      </c:pt>
                      <c:pt idx="44">
                        <c:v>0.87646470651843833</c:v>
                      </c:pt>
                      <c:pt idx="45">
                        <c:v>1.940554398064039</c:v>
                      </c:pt>
                      <c:pt idx="46">
                        <c:v>1.2846494050542745</c:v>
                      </c:pt>
                      <c:pt idx="47">
                        <c:v>1.262750279978448</c:v>
                      </c:pt>
                      <c:pt idx="48">
                        <c:v>1.404358744739332</c:v>
                      </c:pt>
                      <c:pt idx="49">
                        <c:v>1.4574936323280017</c:v>
                      </c:pt>
                      <c:pt idx="50">
                        <c:v>1.4597194088184255</c:v>
                      </c:pt>
                      <c:pt idx="51">
                        <c:v>1.419291283647981</c:v>
                      </c:pt>
                      <c:pt idx="52">
                        <c:v>1.2600114643492648</c:v>
                      </c:pt>
                      <c:pt idx="53">
                        <c:v>1.343491173801834</c:v>
                      </c:pt>
                      <c:pt idx="54">
                        <c:v>1.4796975005743049</c:v>
                      </c:pt>
                      <c:pt idx="55">
                        <c:v>1.4800275539632108</c:v>
                      </c:pt>
                      <c:pt idx="56">
                        <c:v>1.1722098537484158</c:v>
                      </c:pt>
                      <c:pt idx="57">
                        <c:v>1.3301439888017297</c:v>
                      </c:pt>
                      <c:pt idx="58">
                        <c:v>1.4415291201985754</c:v>
                      </c:pt>
                      <c:pt idx="59">
                        <c:v>1.4499550757260902</c:v>
                      </c:pt>
                      <c:pt idx="60">
                        <c:v>1.2263848785956522</c:v>
                      </c:pt>
                      <c:pt idx="61">
                        <c:v>1.4335706477552392</c:v>
                      </c:pt>
                      <c:pt idx="62">
                        <c:v>1.4650396735442137</c:v>
                      </c:pt>
                      <c:pt idx="63">
                        <c:v>1.2786501962593211</c:v>
                      </c:pt>
                      <c:pt idx="64">
                        <c:v>1.3896526510817666</c:v>
                      </c:pt>
                      <c:pt idx="65">
                        <c:v>1.3855524238912855</c:v>
                      </c:pt>
                      <c:pt idx="66">
                        <c:v>1.3386845455179119</c:v>
                      </c:pt>
                      <c:pt idx="67">
                        <c:v>1.3999701807978058</c:v>
                      </c:pt>
                      <c:pt idx="68">
                        <c:v>1.3803574255667113</c:v>
                      </c:pt>
                      <c:pt idx="69">
                        <c:v>1.3175074982682498</c:v>
                      </c:pt>
                      <c:pt idx="70">
                        <c:v>1.4534982722572123</c:v>
                      </c:pt>
                      <c:pt idx="71">
                        <c:v>1.299944618596871</c:v>
                      </c:pt>
                      <c:pt idx="72">
                        <c:v>1.3393606621900984</c:v>
                      </c:pt>
                      <c:pt idx="73">
                        <c:v>1.4918927079307924</c:v>
                      </c:pt>
                      <c:pt idx="74">
                        <c:v>1.2382116385551127</c:v>
                      </c:pt>
                      <c:pt idx="75">
                        <c:v>1.3750057544542034</c:v>
                      </c:pt>
                      <c:pt idx="76">
                        <c:v>1.2942177715702068</c:v>
                      </c:pt>
                      <c:pt idx="77">
                        <c:v>1.4904681067845114</c:v>
                      </c:pt>
                      <c:pt idx="78">
                        <c:v>1.3345038557171989</c:v>
                      </c:pt>
                      <c:pt idx="79">
                        <c:v>1.247631964327643</c:v>
                      </c:pt>
                      <c:pt idx="80">
                        <c:v>1.4265554660003834</c:v>
                      </c:pt>
                      <c:pt idx="81">
                        <c:v>1.2775768884007805</c:v>
                      </c:pt>
                      <c:pt idx="82">
                        <c:v>1.3959755417451989</c:v>
                      </c:pt>
                      <c:pt idx="83">
                        <c:v>1.339917315307507</c:v>
                      </c:pt>
                      <c:pt idx="84">
                        <c:v>1.3766769294746288</c:v>
                      </c:pt>
                      <c:pt idx="85">
                        <c:v>1.2608921268700242</c:v>
                      </c:pt>
                      <c:pt idx="86">
                        <c:v>1.4130482861780072</c:v>
                      </c:pt>
                      <c:pt idx="87">
                        <c:v>1.2883120248830888</c:v>
                      </c:pt>
                      <c:pt idx="88">
                        <c:v>1.3215317461944773</c:v>
                      </c:pt>
                      <c:pt idx="89">
                        <c:v>1.4030111430872025</c:v>
                      </c:pt>
                      <c:pt idx="90">
                        <c:v>1.3126126227590804</c:v>
                      </c:pt>
                      <c:pt idx="91">
                        <c:v>1.3105525279342931</c:v>
                      </c:pt>
                      <c:pt idx="92">
                        <c:v>1.3262002441281864</c:v>
                      </c:pt>
                      <c:pt idx="93">
                        <c:v>1.267779404235116</c:v>
                      </c:pt>
                      <c:pt idx="94">
                        <c:v>1.335767961117688</c:v>
                      </c:pt>
                      <c:pt idx="95">
                        <c:v>1.3444713044312553</c:v>
                      </c:pt>
                      <c:pt idx="96">
                        <c:v>1.3133179090511724</c:v>
                      </c:pt>
                      <c:pt idx="97">
                        <c:v>1.2763462758113189</c:v>
                      </c:pt>
                      <c:pt idx="98">
                        <c:v>1.3558721853328832</c:v>
                      </c:pt>
                      <c:pt idx="99">
                        <c:v>1.3307473633976139</c:v>
                      </c:pt>
                      <c:pt idx="100">
                        <c:v>1.3118298024814923</c:v>
                      </c:pt>
                      <c:pt idx="101">
                        <c:v>1.3149052789760218</c:v>
                      </c:pt>
                      <c:pt idx="102">
                        <c:v>1.3856005405945051</c:v>
                      </c:pt>
                      <c:pt idx="103">
                        <c:v>1.281356236560083</c:v>
                      </c:pt>
                      <c:pt idx="104">
                        <c:v>1.2719800400806074</c:v>
                      </c:pt>
                      <c:pt idx="105">
                        <c:v>1.3167150644009766</c:v>
                      </c:pt>
                      <c:pt idx="106">
                        <c:v>1.34522545877091</c:v>
                      </c:pt>
                      <c:pt idx="107">
                        <c:v>1.2951607261695679</c:v>
                      </c:pt>
                      <c:pt idx="108">
                        <c:v>1.3048868087772034</c:v>
                      </c:pt>
                      <c:pt idx="109">
                        <c:v>1.3267935926469465</c:v>
                      </c:pt>
                      <c:pt idx="110">
                        <c:v>1.3161972719969086</c:v>
                      </c:pt>
                      <c:pt idx="111">
                        <c:v>1.379175989762905</c:v>
                      </c:pt>
                      <c:pt idx="112">
                        <c:v>1.2802013473379505</c:v>
                      </c:pt>
                      <c:pt idx="113">
                        <c:v>1.3430418403674007</c:v>
                      </c:pt>
                      <c:pt idx="114">
                        <c:v>1.2814708008328954</c:v>
                      </c:pt>
                      <c:pt idx="115">
                        <c:v>1.3135331462991906</c:v>
                      </c:pt>
                      <c:pt idx="116">
                        <c:v>1.3299233855772119</c:v>
                      </c:pt>
                      <c:pt idx="117">
                        <c:v>1.3245321665768859</c:v>
                      </c:pt>
                      <c:pt idx="118">
                        <c:v>1.3086707061220442</c:v>
                      </c:pt>
                      <c:pt idx="119">
                        <c:v>1.3282379172900098</c:v>
                      </c:pt>
                      <c:pt idx="120">
                        <c:v>1.296409638534092</c:v>
                      </c:pt>
                      <c:pt idx="121">
                        <c:v>1.3043704680517101</c:v>
                      </c:pt>
                      <c:pt idx="122">
                        <c:v>1.3257116155469335</c:v>
                      </c:pt>
                      <c:pt idx="123">
                        <c:v>1.3113681601573486</c:v>
                      </c:pt>
                      <c:pt idx="124">
                        <c:v>1.3366625827964154</c:v>
                      </c:pt>
                      <c:pt idx="125">
                        <c:v>1.3099623483241585</c:v>
                      </c:pt>
                      <c:pt idx="126">
                        <c:v>1.3024303690983137</c:v>
                      </c:pt>
                      <c:pt idx="127">
                        <c:v>1.3057879997806188</c:v>
                      </c:pt>
                      <c:pt idx="128">
                        <c:v>1.3170470928988958</c:v>
                      </c:pt>
                      <c:pt idx="129">
                        <c:v>1.3288725884198349</c:v>
                      </c:pt>
                      <c:pt idx="130">
                        <c:v>1.3095881433209566</c:v>
                      </c:pt>
                      <c:pt idx="131">
                        <c:v>1.3066226753113102</c:v>
                      </c:pt>
                      <c:pt idx="132">
                        <c:v>1.2996902472421357</c:v>
                      </c:pt>
                      <c:pt idx="133">
                        <c:v>1.3017632570680624</c:v>
                      </c:pt>
                      <c:pt idx="134">
                        <c:v>1.2878240659042002</c:v>
                      </c:pt>
                      <c:pt idx="135">
                        <c:v>1.3204004169748798</c:v>
                      </c:pt>
                      <c:pt idx="136">
                        <c:v>1.2791898444899468</c:v>
                      </c:pt>
                      <c:pt idx="137">
                        <c:v>1.3079659734636984</c:v>
                      </c:pt>
                      <c:pt idx="138">
                        <c:v>1.2873006047823481</c:v>
                      </c:pt>
                      <c:pt idx="139">
                        <c:v>1.2869897414046858</c:v>
                      </c:pt>
                      <c:pt idx="140">
                        <c:v>1.2669093527088315</c:v>
                      </c:pt>
                      <c:pt idx="141">
                        <c:v>1.2937803447500735</c:v>
                      </c:pt>
                      <c:pt idx="142">
                        <c:v>1.2753244687296232</c:v>
                      </c:pt>
                      <c:pt idx="143">
                        <c:v>1.2796876257213037</c:v>
                      </c:pt>
                      <c:pt idx="144">
                        <c:v>1.2773453092910165</c:v>
                      </c:pt>
                      <c:pt idx="145">
                        <c:v>1.3076129970127643</c:v>
                      </c:pt>
                      <c:pt idx="146">
                        <c:v>1.1931604070597297</c:v>
                      </c:pt>
                      <c:pt idx="147">
                        <c:v>1.2798476348750949</c:v>
                      </c:pt>
                      <c:pt idx="148">
                        <c:v>1.2697854761737617</c:v>
                      </c:pt>
                      <c:pt idx="149">
                        <c:v>1.2691584529616644</c:v>
                      </c:pt>
                      <c:pt idx="150">
                        <c:v>1.2562434026437175</c:v>
                      </c:pt>
                      <c:pt idx="151">
                        <c:v>1.2581638640027801</c:v>
                      </c:pt>
                      <c:pt idx="152">
                        <c:v>1.2854473595172089</c:v>
                      </c:pt>
                      <c:pt idx="153">
                        <c:v>1.2567982409704839</c:v>
                      </c:pt>
                      <c:pt idx="154">
                        <c:v>1.2612325858327151</c:v>
                      </c:pt>
                      <c:pt idx="155">
                        <c:v>1.2541667003209636</c:v>
                      </c:pt>
                      <c:pt idx="156">
                        <c:v>1.260103439019256</c:v>
                      </c:pt>
                      <c:pt idx="157">
                        <c:v>1.2393464756928678</c:v>
                      </c:pt>
                      <c:pt idx="158">
                        <c:v>1.2853891528513144</c:v>
                      </c:pt>
                      <c:pt idx="159">
                        <c:v>1.259218026136099</c:v>
                      </c:pt>
                      <c:pt idx="160">
                        <c:v>1.2321507837808137</c:v>
                      </c:pt>
                      <c:pt idx="161">
                        <c:v>1.2527663850698325</c:v>
                      </c:pt>
                      <c:pt idx="162">
                        <c:v>1.2328890335942277</c:v>
                      </c:pt>
                      <c:pt idx="163">
                        <c:v>1.2215622875431569</c:v>
                      </c:pt>
                      <c:pt idx="164">
                        <c:v>1.251280526388566</c:v>
                      </c:pt>
                      <c:pt idx="165">
                        <c:v>1.2248158970647343</c:v>
                      </c:pt>
                      <c:pt idx="166">
                        <c:v>1.2095637084533057</c:v>
                      </c:pt>
                      <c:pt idx="167">
                        <c:v>1.2254300370660562</c:v>
                      </c:pt>
                      <c:pt idx="168">
                        <c:v>1.22122509191566</c:v>
                      </c:pt>
                      <c:pt idx="169">
                        <c:v>1.1689086831952653</c:v>
                      </c:pt>
                      <c:pt idx="170">
                        <c:v>1.2401430075412443</c:v>
                      </c:pt>
                      <c:pt idx="171">
                        <c:v>1.1943960418343471</c:v>
                      </c:pt>
                      <c:pt idx="172">
                        <c:v>1.1327110954514117</c:v>
                      </c:pt>
                      <c:pt idx="173">
                        <c:v>1.1591733340464356</c:v>
                      </c:pt>
                      <c:pt idx="174">
                        <c:v>1.1017331305504994</c:v>
                      </c:pt>
                      <c:pt idx="175">
                        <c:v>1.090492128382349</c:v>
                      </c:pt>
                      <c:pt idx="176">
                        <c:v>0.98330232784021054</c:v>
                      </c:pt>
                      <c:pt idx="177">
                        <c:v>1.0204633874364484</c:v>
                      </c:pt>
                      <c:pt idx="178">
                        <c:v>0.84875873073614772</c:v>
                      </c:pt>
                      <c:pt idx="179">
                        <c:v>0.57211445882522971</c:v>
                      </c:pt>
                      <c:pt idx="180">
                        <c:v>-0.62390454047994626</c:v>
                      </c:pt>
                      <c:pt idx="181">
                        <c:v>1.1087963800037235</c:v>
                      </c:pt>
                      <c:pt idx="182">
                        <c:v>1.5805660175978375</c:v>
                      </c:pt>
                      <c:pt idx="183">
                        <c:v>1.4119318780923626</c:v>
                      </c:pt>
                      <c:pt idx="184">
                        <c:v>1.3394528799942333</c:v>
                      </c:pt>
                      <c:pt idx="185">
                        <c:v>1.3078360436195786</c:v>
                      </c:pt>
                      <c:pt idx="186">
                        <c:v>1.3404795306554098</c:v>
                      </c:pt>
                      <c:pt idx="187">
                        <c:v>1.2946825509193405</c:v>
                      </c:pt>
                      <c:pt idx="188">
                        <c:v>1.2516886307654456</c:v>
                      </c:pt>
                      <c:pt idx="189">
                        <c:v>1.2004581386851596</c:v>
                      </c:pt>
                      <c:pt idx="190">
                        <c:v>1.1418251636373942</c:v>
                      </c:pt>
                      <c:pt idx="191">
                        <c:v>1.0607111799871267</c:v>
                      </c:pt>
                      <c:pt idx="192">
                        <c:v>0.95839965523534698</c:v>
                      </c:pt>
                      <c:pt idx="193">
                        <c:v>0.90662565894509839</c:v>
                      </c:pt>
                      <c:pt idx="194">
                        <c:v>0.8285262558753711</c:v>
                      </c:pt>
                      <c:pt idx="195">
                        <c:v>0.77835694804502487</c:v>
                      </c:pt>
                      <c:pt idx="196">
                        <c:v>0.77184904359476603</c:v>
                      </c:pt>
                      <c:pt idx="197">
                        <c:v>0.7626138843033563</c:v>
                      </c:pt>
                      <c:pt idx="198">
                        <c:v>0.76456534048264901</c:v>
                      </c:pt>
                      <c:pt idx="199">
                        <c:v>0.75670172421205384</c:v>
                      </c:pt>
                      <c:pt idx="200">
                        <c:v>0.82144622909746423</c:v>
                      </c:pt>
                      <c:pt idx="201">
                        <c:v>0.84474714857450783</c:v>
                      </c:pt>
                      <c:pt idx="202">
                        <c:v>0.92367036530341384</c:v>
                      </c:pt>
                      <c:pt idx="203">
                        <c:v>0.99566357723273347</c:v>
                      </c:pt>
                      <c:pt idx="204">
                        <c:v>1.0778680694244582</c:v>
                      </c:pt>
                      <c:pt idx="205">
                        <c:v>1.141771532642252</c:v>
                      </c:pt>
                      <c:pt idx="206">
                        <c:v>1.1881380673144313</c:v>
                      </c:pt>
                      <c:pt idx="207">
                        <c:v>1.2297861588519539</c:v>
                      </c:pt>
                      <c:pt idx="208">
                        <c:v>1.2642068709657985</c:v>
                      </c:pt>
                      <c:pt idx="209">
                        <c:v>1.3118531524622146</c:v>
                      </c:pt>
                      <c:pt idx="210">
                        <c:v>1.3680950820780704</c:v>
                      </c:pt>
                      <c:pt idx="211">
                        <c:v>1.3790166379687951</c:v>
                      </c:pt>
                      <c:pt idx="212">
                        <c:v>1.4205144179602933</c:v>
                      </c:pt>
                      <c:pt idx="213">
                        <c:v>1.4104077015430523</c:v>
                      </c:pt>
                      <c:pt idx="214">
                        <c:v>1.4174083759796365</c:v>
                      </c:pt>
                      <c:pt idx="215">
                        <c:v>1.3877842991056608</c:v>
                      </c:pt>
                      <c:pt idx="216">
                        <c:v>1.3590209934785491</c:v>
                      </c:pt>
                      <c:pt idx="217">
                        <c:v>1.3514056272596131</c:v>
                      </c:pt>
                      <c:pt idx="218">
                        <c:v>1.3303546996406344</c:v>
                      </c:pt>
                      <c:pt idx="219">
                        <c:v>1.2993472266032762</c:v>
                      </c:pt>
                      <c:pt idx="220">
                        <c:v>1.2642018637153194</c:v>
                      </c:pt>
                      <c:pt idx="221">
                        <c:v>1.2474875343679106</c:v>
                      </c:pt>
                      <c:pt idx="222">
                        <c:v>1.2044411433316176</c:v>
                      </c:pt>
                      <c:pt idx="223">
                        <c:v>1.2154749089506405</c:v>
                      </c:pt>
                      <c:pt idx="224">
                        <c:v>1.2077663634971185</c:v>
                      </c:pt>
                      <c:pt idx="225">
                        <c:v>1.2099568661534261</c:v>
                      </c:pt>
                      <c:pt idx="226">
                        <c:v>1.2086394047076334</c:v>
                      </c:pt>
                      <c:pt idx="227">
                        <c:v>1.214259385681417</c:v>
                      </c:pt>
                      <c:pt idx="228">
                        <c:v>1.2086689101967587</c:v>
                      </c:pt>
                      <c:pt idx="229">
                        <c:v>1.2086511136250773</c:v>
                      </c:pt>
                      <c:pt idx="230">
                        <c:v>1.1818390469936073</c:v>
                      </c:pt>
                      <c:pt idx="231">
                        <c:v>1.2216675649307798</c:v>
                      </c:pt>
                      <c:pt idx="232">
                        <c:v>1.2099302526992841</c:v>
                      </c:pt>
                      <c:pt idx="233">
                        <c:v>1.2224716684832173</c:v>
                      </c:pt>
                      <c:pt idx="234">
                        <c:v>1.2269868366063259</c:v>
                      </c:pt>
                      <c:pt idx="235">
                        <c:v>1.2122527627604283</c:v>
                      </c:pt>
                      <c:pt idx="236">
                        <c:v>1.2413722170838506</c:v>
                      </c:pt>
                      <c:pt idx="237">
                        <c:v>1.2294081591113624</c:v>
                      </c:pt>
                      <c:pt idx="238">
                        <c:v>1.2306924356971656</c:v>
                      </c:pt>
                      <c:pt idx="239">
                        <c:v>1.2310394258285702</c:v>
                      </c:pt>
                      <c:pt idx="240">
                        <c:v>1.2278680134082298</c:v>
                      </c:pt>
                      <c:pt idx="241">
                        <c:v>1.2359287689177283</c:v>
                      </c:pt>
                      <c:pt idx="242">
                        <c:v>1.2510673119365983</c:v>
                      </c:pt>
                      <c:pt idx="243">
                        <c:v>1.2584238716422207</c:v>
                      </c:pt>
                      <c:pt idx="244">
                        <c:v>1.2413604999969197</c:v>
                      </c:pt>
                      <c:pt idx="245">
                        <c:v>1.237870011947162</c:v>
                      </c:pt>
                      <c:pt idx="246">
                        <c:v>1.2380405301905713</c:v>
                      </c:pt>
                      <c:pt idx="247">
                        <c:v>1.2459384851871518</c:v>
                      </c:pt>
                      <c:pt idx="248">
                        <c:v>1.2303242363818345</c:v>
                      </c:pt>
                      <c:pt idx="249">
                        <c:v>1.2594162981582055</c:v>
                      </c:pt>
                      <c:pt idx="250">
                        <c:v>1.2547174281504465</c:v>
                      </c:pt>
                      <c:pt idx="251">
                        <c:v>1.2532556392391152</c:v>
                      </c:pt>
                      <c:pt idx="252">
                        <c:v>1.2549088601014293</c:v>
                      </c:pt>
                      <c:pt idx="253">
                        <c:v>1.2400114166081655</c:v>
                      </c:pt>
                      <c:pt idx="254">
                        <c:v>1.2103183590287228</c:v>
                      </c:pt>
                      <c:pt idx="255">
                        <c:v>1.2616284682463583</c:v>
                      </c:pt>
                      <c:pt idx="256">
                        <c:v>1.2673100596224711</c:v>
                      </c:pt>
                      <c:pt idx="257">
                        <c:v>1.2644400610897686</c:v>
                      </c:pt>
                      <c:pt idx="258">
                        <c:v>1.2569631193865427</c:v>
                      </c:pt>
                      <c:pt idx="259">
                        <c:v>1.2672342614747802</c:v>
                      </c:pt>
                      <c:pt idx="260">
                        <c:v>1.2639839978938385</c:v>
                      </c:pt>
                      <c:pt idx="261">
                        <c:v>1.2760201718937407</c:v>
                      </c:pt>
                      <c:pt idx="262">
                        <c:v>1.2741978694513021</c:v>
                      </c:pt>
                      <c:pt idx="263">
                        <c:v>1.2699976775600101</c:v>
                      </c:pt>
                      <c:pt idx="264">
                        <c:v>1.2762381900612214</c:v>
                      </c:pt>
                      <c:pt idx="265">
                        <c:v>1.3142607659976724</c:v>
                      </c:pt>
                      <c:pt idx="266">
                        <c:v>1.2388298764136259</c:v>
                      </c:pt>
                      <c:pt idx="267">
                        <c:v>1.2774897365367417</c:v>
                      </c:pt>
                      <c:pt idx="268">
                        <c:v>1.281216668591886</c:v>
                      </c:pt>
                      <c:pt idx="269">
                        <c:v>1.3023463685218104</c:v>
                      </c:pt>
                      <c:pt idx="270">
                        <c:v>1.2666466338547813</c:v>
                      </c:pt>
                      <c:pt idx="271">
                        <c:v>1.2734859941794257</c:v>
                      </c:pt>
                      <c:pt idx="272">
                        <c:v>1.2937070511573285</c:v>
                      </c:pt>
                      <c:pt idx="273">
                        <c:v>1.2730900312530622</c:v>
                      </c:pt>
                      <c:pt idx="274">
                        <c:v>1.3002979529016554</c:v>
                      </c:pt>
                      <c:pt idx="275">
                        <c:v>1.2832081410811746</c:v>
                      </c:pt>
                      <c:pt idx="276">
                        <c:v>1.3142797008459965</c:v>
                      </c:pt>
                      <c:pt idx="277">
                        <c:v>1.2783735777722665</c:v>
                      </c:pt>
                      <c:pt idx="278">
                        <c:v>1.2806550341344163</c:v>
                      </c:pt>
                      <c:pt idx="279">
                        <c:v>1.3072953452713136</c:v>
                      </c:pt>
                      <c:pt idx="280">
                        <c:v>1.2885338815456964</c:v>
                      </c:pt>
                      <c:pt idx="281">
                        <c:v>1.3201348988037434</c:v>
                      </c:pt>
                      <c:pt idx="282">
                        <c:v>1.2787359574140789</c:v>
                      </c:pt>
                      <c:pt idx="283">
                        <c:v>1.3056008904042244</c:v>
                      </c:pt>
                      <c:pt idx="284">
                        <c:v>1.3249793969214336</c:v>
                      </c:pt>
                      <c:pt idx="285">
                        <c:v>1.2991212890590986</c:v>
                      </c:pt>
                      <c:pt idx="286">
                        <c:v>1.3059669630901913</c:v>
                      </c:pt>
                      <c:pt idx="287">
                        <c:v>1.31650790106752</c:v>
                      </c:pt>
                      <c:pt idx="288">
                        <c:v>1.3172434565028079</c:v>
                      </c:pt>
                      <c:pt idx="289">
                        <c:v>1.2782728925325824</c:v>
                      </c:pt>
                      <c:pt idx="290">
                        <c:v>1.3421746834173638</c:v>
                      </c:pt>
                      <c:pt idx="291">
                        <c:v>1.345924543547715</c:v>
                      </c:pt>
                      <c:pt idx="292">
                        <c:v>1.2912404221698002</c:v>
                      </c:pt>
                      <c:pt idx="293">
                        <c:v>1.3233219293565746</c:v>
                      </c:pt>
                      <c:pt idx="294">
                        <c:v>1.3236601870937417</c:v>
                      </c:pt>
                      <c:pt idx="295">
                        <c:v>1.3090368846465361</c:v>
                      </c:pt>
                      <c:pt idx="296">
                        <c:v>1.291309038013198</c:v>
                      </c:pt>
                      <c:pt idx="297">
                        <c:v>1.3237451062149002</c:v>
                      </c:pt>
                      <c:pt idx="298">
                        <c:v>1.2962111239797756</c:v>
                      </c:pt>
                      <c:pt idx="299">
                        <c:v>1.3736180366246162</c:v>
                      </c:pt>
                      <c:pt idx="300">
                        <c:v>1.2987681923407859</c:v>
                      </c:pt>
                      <c:pt idx="301">
                        <c:v>1.3807152715062381</c:v>
                      </c:pt>
                      <c:pt idx="302">
                        <c:v>1.3368457361402384</c:v>
                      </c:pt>
                      <c:pt idx="303">
                        <c:v>1.3188800268023833</c:v>
                      </c:pt>
                      <c:pt idx="304">
                        <c:v>1.3574198352564806</c:v>
                      </c:pt>
                      <c:pt idx="305">
                        <c:v>1.3297561548237302</c:v>
                      </c:pt>
                      <c:pt idx="306">
                        <c:v>1.3372885634493108</c:v>
                      </c:pt>
                      <c:pt idx="307">
                        <c:v>1.3431187738153829</c:v>
                      </c:pt>
                      <c:pt idx="308">
                        <c:v>1.3968110261819886</c:v>
                      </c:pt>
                      <c:pt idx="309">
                        <c:v>1.3582404384063911</c:v>
                      </c:pt>
                      <c:pt idx="310">
                        <c:v>1.3508478736836436</c:v>
                      </c:pt>
                      <c:pt idx="311">
                        <c:v>1.3447451839958209</c:v>
                      </c:pt>
                      <c:pt idx="312">
                        <c:v>1.3830201024851274</c:v>
                      </c:pt>
                      <c:pt idx="313">
                        <c:v>1.301024267894153</c:v>
                      </c:pt>
                      <c:pt idx="314">
                        <c:v>1.3952167415896353</c:v>
                      </c:pt>
                      <c:pt idx="315">
                        <c:v>1.3679857683888439</c:v>
                      </c:pt>
                      <c:pt idx="316">
                        <c:v>1.3730146713513245</c:v>
                      </c:pt>
                      <c:pt idx="317">
                        <c:v>1.4096594668431532</c:v>
                      </c:pt>
                      <c:pt idx="318">
                        <c:v>1.3074581236174376</c:v>
                      </c:pt>
                      <c:pt idx="319">
                        <c:v>1.4164776973025055</c:v>
                      </c:pt>
                      <c:pt idx="320">
                        <c:v>1.3649429700665627</c:v>
                      </c:pt>
                      <c:pt idx="321">
                        <c:v>1.3909296428273721</c:v>
                      </c:pt>
                      <c:pt idx="322">
                        <c:v>1.4032115919631147</c:v>
                      </c:pt>
                      <c:pt idx="323">
                        <c:v>1.3399874835866024</c:v>
                      </c:pt>
                      <c:pt idx="324">
                        <c:v>1.4098278191357005</c:v>
                      </c:pt>
                      <c:pt idx="325">
                        <c:v>1.426274369423548</c:v>
                      </c:pt>
                      <c:pt idx="326">
                        <c:v>1.4301575730242611</c:v>
                      </c:pt>
                      <c:pt idx="327">
                        <c:v>1.4045845826056678</c:v>
                      </c:pt>
                      <c:pt idx="328">
                        <c:v>1.3463104574607001</c:v>
                      </c:pt>
                      <c:pt idx="329">
                        <c:v>1.5535325971195413</c:v>
                      </c:pt>
                      <c:pt idx="330">
                        <c:v>1.3430747799337988</c:v>
                      </c:pt>
                      <c:pt idx="331">
                        <c:v>1.5334486709370316</c:v>
                      </c:pt>
                      <c:pt idx="332">
                        <c:v>1.4327596700759631</c:v>
                      </c:pt>
                      <c:pt idx="333">
                        <c:v>1.4511034098446294</c:v>
                      </c:pt>
                      <c:pt idx="334">
                        <c:v>1.5406892664804146</c:v>
                      </c:pt>
                      <c:pt idx="335">
                        <c:v>1.5205553656742334</c:v>
                      </c:pt>
                      <c:pt idx="336">
                        <c:v>1.4684891463927823</c:v>
                      </c:pt>
                      <c:pt idx="337">
                        <c:v>1.4172256734413233</c:v>
                      </c:pt>
                      <c:pt idx="338">
                        <c:v>1.6514947393633073</c:v>
                      </c:pt>
                      <c:pt idx="339">
                        <c:v>1.5234664791383439</c:v>
                      </c:pt>
                      <c:pt idx="340">
                        <c:v>1.5650132479896457</c:v>
                      </c:pt>
                      <c:pt idx="341">
                        <c:v>1.5751677429906221</c:v>
                      </c:pt>
                      <c:pt idx="342">
                        <c:v>1.5879132241782139</c:v>
                      </c:pt>
                      <c:pt idx="343">
                        <c:v>1.540962716303429</c:v>
                      </c:pt>
                      <c:pt idx="344">
                        <c:v>1.6043095778131888</c:v>
                      </c:pt>
                      <c:pt idx="345">
                        <c:v>1.6084600021495192</c:v>
                      </c:pt>
                      <c:pt idx="346">
                        <c:v>1.7439782551194343</c:v>
                      </c:pt>
                      <c:pt idx="347">
                        <c:v>1.7371715999232791</c:v>
                      </c:pt>
                      <c:pt idx="348">
                        <c:v>2.0551731811426253</c:v>
                      </c:pt>
                      <c:pt idx="349">
                        <c:v>1.7533601676733213</c:v>
                      </c:pt>
                      <c:pt idx="350">
                        <c:v>2.4581043039221355</c:v>
                      </c:pt>
                      <c:pt idx="351">
                        <c:v>1.9831065223607007</c:v>
                      </c:pt>
                      <c:pt idx="352">
                        <c:v>2.7572479708400075</c:v>
                      </c:pt>
                      <c:pt idx="353">
                        <c:v>2.4530638084659935</c:v>
                      </c:pt>
                      <c:pt idx="354">
                        <c:v>3.070114690358078</c:v>
                      </c:pt>
                      <c:pt idx="355">
                        <c:v>3.2254358329474768</c:v>
                      </c:pt>
                      <c:pt idx="356">
                        <c:v>3.4720402097640379</c:v>
                      </c:pt>
                      <c:pt idx="357">
                        <c:v>4.8657039289111967</c:v>
                      </c:pt>
                      <c:pt idx="358">
                        <c:v>4.3026567615758644</c:v>
                      </c:pt>
                      <c:pt idx="359">
                        <c:v>6.325709864904125</c:v>
                      </c:pt>
                      <c:pt idx="360">
                        <c:v>8.0012691644534986</c:v>
                      </c:pt>
                    </c:numCache>
                  </c:numRef>
                </c:yVal>
                <c:smooth val="1"/>
                <c:extLst>
                  <c:ext xmlns:c16="http://schemas.microsoft.com/office/drawing/2014/chart" uri="{C3380CC4-5D6E-409C-BE32-E72D297353CC}">
                    <c16:uniqueId val="{00000002-37C3-4382-9906-1596EFBC0589}"/>
                  </c:ext>
                </c:extLst>
              </c15:ser>
            </c15:filteredScatterSeries>
            <c15:filteredScatterSeries>
              <c15:ser>
                <c:idx val="2"/>
                <c:order val="2"/>
                <c:tx>
                  <c:strRef>
                    <c:extLst xmlns:c15="http://schemas.microsoft.com/office/drawing/2012/chart">
                      <c:ext xmlns:c15="http://schemas.microsoft.com/office/drawing/2012/chart" uri="{02D57815-91ED-43cb-92C2-25804820EDAC}">
                        <c15:formulaRef>
                          <c15:sqref>'Polytropic Index Model'!$T$3</c15:sqref>
                        </c15:formulaRef>
                      </c:ext>
                    </c:extLst>
                    <c:strCache>
                      <c:ptCount val="1"/>
                      <c:pt idx="0">
                        <c:v>n(s)3000</c:v>
                      </c:pt>
                    </c:strCache>
                  </c:strRef>
                </c:tx>
                <c:spPr>
                  <a:ln w="19050" cap="rnd">
                    <a:solidFill>
                      <a:schemeClr val="accent3"/>
                    </a:solidFill>
                    <a:round/>
                  </a:ln>
                  <a:effectLst/>
                </c:spPr>
                <c:marker>
                  <c:symbol val="none"/>
                </c:marker>
                <c:xVal>
                  <c:numRef>
                    <c:extLst xmlns:c15="http://schemas.microsoft.com/office/drawing/2012/chart">
                      <c:ext xmlns:c15="http://schemas.microsoft.com/office/drawing/2012/chart" uri="{02D57815-91ED-43cb-92C2-25804820EDAC}">
                        <c15:formulaRef>
                          <c15:sqref>'Polytropic Index Model'!$B$4:$B$364</c15:sqref>
                        </c15:formulaRef>
                      </c:ext>
                    </c:extLst>
                    <c:numCache>
                      <c:formatCode>General</c:formatCode>
                      <c:ptCount val="361"/>
                      <c:pt idx="0">
                        <c:v>-180</c:v>
                      </c:pt>
                      <c:pt idx="1">
                        <c:v>-179</c:v>
                      </c:pt>
                      <c:pt idx="2">
                        <c:v>-178</c:v>
                      </c:pt>
                      <c:pt idx="3">
                        <c:v>-177</c:v>
                      </c:pt>
                      <c:pt idx="4">
                        <c:v>-176</c:v>
                      </c:pt>
                      <c:pt idx="5">
                        <c:v>-175</c:v>
                      </c:pt>
                      <c:pt idx="6">
                        <c:v>-174</c:v>
                      </c:pt>
                      <c:pt idx="7">
                        <c:v>-173</c:v>
                      </c:pt>
                      <c:pt idx="8">
                        <c:v>-172</c:v>
                      </c:pt>
                      <c:pt idx="9">
                        <c:v>-171</c:v>
                      </c:pt>
                      <c:pt idx="10">
                        <c:v>-170</c:v>
                      </c:pt>
                      <c:pt idx="11">
                        <c:v>-169</c:v>
                      </c:pt>
                      <c:pt idx="12">
                        <c:v>-168</c:v>
                      </c:pt>
                      <c:pt idx="13">
                        <c:v>-167</c:v>
                      </c:pt>
                      <c:pt idx="14">
                        <c:v>-166</c:v>
                      </c:pt>
                      <c:pt idx="15">
                        <c:v>-165</c:v>
                      </c:pt>
                      <c:pt idx="16">
                        <c:v>-164</c:v>
                      </c:pt>
                      <c:pt idx="17">
                        <c:v>-163</c:v>
                      </c:pt>
                      <c:pt idx="18">
                        <c:v>-162</c:v>
                      </c:pt>
                      <c:pt idx="19">
                        <c:v>-161</c:v>
                      </c:pt>
                      <c:pt idx="20">
                        <c:v>-160</c:v>
                      </c:pt>
                      <c:pt idx="21">
                        <c:v>-159</c:v>
                      </c:pt>
                      <c:pt idx="22">
                        <c:v>-158</c:v>
                      </c:pt>
                      <c:pt idx="23">
                        <c:v>-157</c:v>
                      </c:pt>
                      <c:pt idx="24">
                        <c:v>-156</c:v>
                      </c:pt>
                      <c:pt idx="25">
                        <c:v>-155</c:v>
                      </c:pt>
                      <c:pt idx="26">
                        <c:v>-154</c:v>
                      </c:pt>
                      <c:pt idx="27">
                        <c:v>-153</c:v>
                      </c:pt>
                      <c:pt idx="28">
                        <c:v>-152</c:v>
                      </c:pt>
                      <c:pt idx="29">
                        <c:v>-151</c:v>
                      </c:pt>
                      <c:pt idx="30">
                        <c:v>-150</c:v>
                      </c:pt>
                      <c:pt idx="31">
                        <c:v>-149</c:v>
                      </c:pt>
                      <c:pt idx="32">
                        <c:v>-148</c:v>
                      </c:pt>
                      <c:pt idx="33">
                        <c:v>-147</c:v>
                      </c:pt>
                      <c:pt idx="34">
                        <c:v>-146</c:v>
                      </c:pt>
                      <c:pt idx="35">
                        <c:v>-145</c:v>
                      </c:pt>
                      <c:pt idx="36">
                        <c:v>-144</c:v>
                      </c:pt>
                      <c:pt idx="37">
                        <c:v>-143</c:v>
                      </c:pt>
                      <c:pt idx="38">
                        <c:v>-142</c:v>
                      </c:pt>
                      <c:pt idx="39">
                        <c:v>-141</c:v>
                      </c:pt>
                      <c:pt idx="40">
                        <c:v>-140</c:v>
                      </c:pt>
                      <c:pt idx="41">
                        <c:v>-139</c:v>
                      </c:pt>
                      <c:pt idx="42">
                        <c:v>-138</c:v>
                      </c:pt>
                      <c:pt idx="43">
                        <c:v>-137</c:v>
                      </c:pt>
                      <c:pt idx="44">
                        <c:v>-136</c:v>
                      </c:pt>
                      <c:pt idx="45">
                        <c:v>-135</c:v>
                      </c:pt>
                      <c:pt idx="46">
                        <c:v>-134</c:v>
                      </c:pt>
                      <c:pt idx="47">
                        <c:v>-133</c:v>
                      </c:pt>
                      <c:pt idx="48">
                        <c:v>-132</c:v>
                      </c:pt>
                      <c:pt idx="49">
                        <c:v>-131</c:v>
                      </c:pt>
                      <c:pt idx="50">
                        <c:v>-130</c:v>
                      </c:pt>
                      <c:pt idx="51">
                        <c:v>-129</c:v>
                      </c:pt>
                      <c:pt idx="52">
                        <c:v>-128</c:v>
                      </c:pt>
                      <c:pt idx="53">
                        <c:v>-127</c:v>
                      </c:pt>
                      <c:pt idx="54">
                        <c:v>-126</c:v>
                      </c:pt>
                      <c:pt idx="55">
                        <c:v>-125</c:v>
                      </c:pt>
                      <c:pt idx="56">
                        <c:v>-124</c:v>
                      </c:pt>
                      <c:pt idx="57">
                        <c:v>-123</c:v>
                      </c:pt>
                      <c:pt idx="58">
                        <c:v>-122</c:v>
                      </c:pt>
                      <c:pt idx="59">
                        <c:v>-121</c:v>
                      </c:pt>
                      <c:pt idx="60">
                        <c:v>-120</c:v>
                      </c:pt>
                      <c:pt idx="61">
                        <c:v>-119</c:v>
                      </c:pt>
                      <c:pt idx="62">
                        <c:v>-118</c:v>
                      </c:pt>
                      <c:pt idx="63">
                        <c:v>-117</c:v>
                      </c:pt>
                      <c:pt idx="64">
                        <c:v>-116</c:v>
                      </c:pt>
                      <c:pt idx="65">
                        <c:v>-115</c:v>
                      </c:pt>
                      <c:pt idx="66">
                        <c:v>-114</c:v>
                      </c:pt>
                      <c:pt idx="67">
                        <c:v>-113</c:v>
                      </c:pt>
                      <c:pt idx="68">
                        <c:v>-112</c:v>
                      </c:pt>
                      <c:pt idx="69">
                        <c:v>-111</c:v>
                      </c:pt>
                      <c:pt idx="70">
                        <c:v>-110</c:v>
                      </c:pt>
                      <c:pt idx="71">
                        <c:v>-109</c:v>
                      </c:pt>
                      <c:pt idx="72">
                        <c:v>-108</c:v>
                      </c:pt>
                      <c:pt idx="73">
                        <c:v>-107</c:v>
                      </c:pt>
                      <c:pt idx="74">
                        <c:v>-106</c:v>
                      </c:pt>
                      <c:pt idx="75">
                        <c:v>-105</c:v>
                      </c:pt>
                      <c:pt idx="76">
                        <c:v>-104</c:v>
                      </c:pt>
                      <c:pt idx="77">
                        <c:v>-103</c:v>
                      </c:pt>
                      <c:pt idx="78">
                        <c:v>-102</c:v>
                      </c:pt>
                      <c:pt idx="79">
                        <c:v>-101</c:v>
                      </c:pt>
                      <c:pt idx="80">
                        <c:v>-100</c:v>
                      </c:pt>
                      <c:pt idx="81">
                        <c:v>-99</c:v>
                      </c:pt>
                      <c:pt idx="82">
                        <c:v>-98</c:v>
                      </c:pt>
                      <c:pt idx="83">
                        <c:v>-97</c:v>
                      </c:pt>
                      <c:pt idx="84">
                        <c:v>-96</c:v>
                      </c:pt>
                      <c:pt idx="85">
                        <c:v>-95</c:v>
                      </c:pt>
                      <c:pt idx="86">
                        <c:v>-94</c:v>
                      </c:pt>
                      <c:pt idx="87">
                        <c:v>-93</c:v>
                      </c:pt>
                      <c:pt idx="88">
                        <c:v>-92</c:v>
                      </c:pt>
                      <c:pt idx="89">
                        <c:v>-91</c:v>
                      </c:pt>
                      <c:pt idx="90">
                        <c:v>-90</c:v>
                      </c:pt>
                      <c:pt idx="91">
                        <c:v>-89</c:v>
                      </c:pt>
                      <c:pt idx="92">
                        <c:v>-88</c:v>
                      </c:pt>
                      <c:pt idx="93">
                        <c:v>-87</c:v>
                      </c:pt>
                      <c:pt idx="94">
                        <c:v>-86</c:v>
                      </c:pt>
                      <c:pt idx="95">
                        <c:v>-85</c:v>
                      </c:pt>
                      <c:pt idx="96">
                        <c:v>-84</c:v>
                      </c:pt>
                      <c:pt idx="97">
                        <c:v>-83</c:v>
                      </c:pt>
                      <c:pt idx="98">
                        <c:v>-82</c:v>
                      </c:pt>
                      <c:pt idx="99">
                        <c:v>-81</c:v>
                      </c:pt>
                      <c:pt idx="100">
                        <c:v>-80</c:v>
                      </c:pt>
                      <c:pt idx="101">
                        <c:v>-79</c:v>
                      </c:pt>
                      <c:pt idx="102">
                        <c:v>-78</c:v>
                      </c:pt>
                      <c:pt idx="103">
                        <c:v>-77</c:v>
                      </c:pt>
                      <c:pt idx="104">
                        <c:v>-76</c:v>
                      </c:pt>
                      <c:pt idx="105">
                        <c:v>-75</c:v>
                      </c:pt>
                      <c:pt idx="106">
                        <c:v>-74</c:v>
                      </c:pt>
                      <c:pt idx="107">
                        <c:v>-73</c:v>
                      </c:pt>
                      <c:pt idx="108">
                        <c:v>-72</c:v>
                      </c:pt>
                      <c:pt idx="109">
                        <c:v>-71</c:v>
                      </c:pt>
                      <c:pt idx="110">
                        <c:v>-70</c:v>
                      </c:pt>
                      <c:pt idx="111">
                        <c:v>-69</c:v>
                      </c:pt>
                      <c:pt idx="112">
                        <c:v>-68</c:v>
                      </c:pt>
                      <c:pt idx="113">
                        <c:v>-67</c:v>
                      </c:pt>
                      <c:pt idx="114">
                        <c:v>-66</c:v>
                      </c:pt>
                      <c:pt idx="115">
                        <c:v>-65</c:v>
                      </c:pt>
                      <c:pt idx="116">
                        <c:v>-64</c:v>
                      </c:pt>
                      <c:pt idx="117">
                        <c:v>-63</c:v>
                      </c:pt>
                      <c:pt idx="118">
                        <c:v>-62</c:v>
                      </c:pt>
                      <c:pt idx="119">
                        <c:v>-61</c:v>
                      </c:pt>
                      <c:pt idx="120">
                        <c:v>-60</c:v>
                      </c:pt>
                      <c:pt idx="121">
                        <c:v>-59</c:v>
                      </c:pt>
                      <c:pt idx="122">
                        <c:v>-58</c:v>
                      </c:pt>
                      <c:pt idx="123">
                        <c:v>-57</c:v>
                      </c:pt>
                      <c:pt idx="124">
                        <c:v>-56</c:v>
                      </c:pt>
                      <c:pt idx="125">
                        <c:v>-55</c:v>
                      </c:pt>
                      <c:pt idx="126">
                        <c:v>-54</c:v>
                      </c:pt>
                      <c:pt idx="127">
                        <c:v>-53</c:v>
                      </c:pt>
                      <c:pt idx="128">
                        <c:v>-52</c:v>
                      </c:pt>
                      <c:pt idx="129">
                        <c:v>-51</c:v>
                      </c:pt>
                      <c:pt idx="130">
                        <c:v>-50</c:v>
                      </c:pt>
                      <c:pt idx="131">
                        <c:v>-49</c:v>
                      </c:pt>
                      <c:pt idx="132">
                        <c:v>-48</c:v>
                      </c:pt>
                      <c:pt idx="133">
                        <c:v>-47</c:v>
                      </c:pt>
                      <c:pt idx="134">
                        <c:v>-46</c:v>
                      </c:pt>
                      <c:pt idx="135">
                        <c:v>-45</c:v>
                      </c:pt>
                      <c:pt idx="136">
                        <c:v>-44</c:v>
                      </c:pt>
                      <c:pt idx="137">
                        <c:v>-43</c:v>
                      </c:pt>
                      <c:pt idx="138">
                        <c:v>-42</c:v>
                      </c:pt>
                      <c:pt idx="139">
                        <c:v>-41</c:v>
                      </c:pt>
                      <c:pt idx="140">
                        <c:v>-40</c:v>
                      </c:pt>
                      <c:pt idx="141">
                        <c:v>-39</c:v>
                      </c:pt>
                      <c:pt idx="142">
                        <c:v>-38</c:v>
                      </c:pt>
                      <c:pt idx="143">
                        <c:v>-37</c:v>
                      </c:pt>
                      <c:pt idx="144">
                        <c:v>-36</c:v>
                      </c:pt>
                      <c:pt idx="145">
                        <c:v>-35</c:v>
                      </c:pt>
                      <c:pt idx="146">
                        <c:v>-34</c:v>
                      </c:pt>
                      <c:pt idx="147">
                        <c:v>-33</c:v>
                      </c:pt>
                      <c:pt idx="148">
                        <c:v>-32</c:v>
                      </c:pt>
                      <c:pt idx="149">
                        <c:v>-31</c:v>
                      </c:pt>
                      <c:pt idx="150">
                        <c:v>-30</c:v>
                      </c:pt>
                      <c:pt idx="151">
                        <c:v>-29</c:v>
                      </c:pt>
                      <c:pt idx="152">
                        <c:v>-28</c:v>
                      </c:pt>
                      <c:pt idx="153">
                        <c:v>-27</c:v>
                      </c:pt>
                      <c:pt idx="154">
                        <c:v>-26</c:v>
                      </c:pt>
                      <c:pt idx="155">
                        <c:v>-25</c:v>
                      </c:pt>
                      <c:pt idx="156">
                        <c:v>-24</c:v>
                      </c:pt>
                      <c:pt idx="157">
                        <c:v>-23</c:v>
                      </c:pt>
                      <c:pt idx="158">
                        <c:v>-22</c:v>
                      </c:pt>
                      <c:pt idx="159">
                        <c:v>-21</c:v>
                      </c:pt>
                      <c:pt idx="160">
                        <c:v>-20</c:v>
                      </c:pt>
                      <c:pt idx="161">
                        <c:v>-19</c:v>
                      </c:pt>
                      <c:pt idx="162">
                        <c:v>-18</c:v>
                      </c:pt>
                      <c:pt idx="163">
                        <c:v>-17</c:v>
                      </c:pt>
                      <c:pt idx="164">
                        <c:v>-16</c:v>
                      </c:pt>
                      <c:pt idx="165">
                        <c:v>-15</c:v>
                      </c:pt>
                      <c:pt idx="166">
                        <c:v>-14</c:v>
                      </c:pt>
                      <c:pt idx="167">
                        <c:v>-13</c:v>
                      </c:pt>
                      <c:pt idx="168">
                        <c:v>-12</c:v>
                      </c:pt>
                      <c:pt idx="169">
                        <c:v>-11</c:v>
                      </c:pt>
                      <c:pt idx="170">
                        <c:v>-10</c:v>
                      </c:pt>
                      <c:pt idx="171">
                        <c:v>-9</c:v>
                      </c:pt>
                      <c:pt idx="172">
                        <c:v>-8</c:v>
                      </c:pt>
                      <c:pt idx="173">
                        <c:v>-7</c:v>
                      </c:pt>
                      <c:pt idx="174">
                        <c:v>-6</c:v>
                      </c:pt>
                      <c:pt idx="175">
                        <c:v>-5</c:v>
                      </c:pt>
                      <c:pt idx="176">
                        <c:v>-4</c:v>
                      </c:pt>
                      <c:pt idx="177">
                        <c:v>-3</c:v>
                      </c:pt>
                      <c:pt idx="178">
                        <c:v>-2</c:v>
                      </c:pt>
                      <c:pt idx="179">
                        <c:v>-1</c:v>
                      </c:pt>
                      <c:pt idx="180">
                        <c:v>0</c:v>
                      </c:pt>
                      <c:pt idx="181">
                        <c:v>1</c:v>
                      </c:pt>
                      <c:pt idx="182">
                        <c:v>2</c:v>
                      </c:pt>
                      <c:pt idx="183">
                        <c:v>3</c:v>
                      </c:pt>
                      <c:pt idx="184">
                        <c:v>4</c:v>
                      </c:pt>
                      <c:pt idx="185">
                        <c:v>5</c:v>
                      </c:pt>
                      <c:pt idx="186">
                        <c:v>6</c:v>
                      </c:pt>
                      <c:pt idx="187">
                        <c:v>7</c:v>
                      </c:pt>
                      <c:pt idx="188">
                        <c:v>8</c:v>
                      </c:pt>
                      <c:pt idx="189">
                        <c:v>9</c:v>
                      </c:pt>
                      <c:pt idx="190">
                        <c:v>10</c:v>
                      </c:pt>
                      <c:pt idx="191">
                        <c:v>11</c:v>
                      </c:pt>
                      <c:pt idx="192">
                        <c:v>12</c:v>
                      </c:pt>
                      <c:pt idx="193">
                        <c:v>13</c:v>
                      </c:pt>
                      <c:pt idx="194">
                        <c:v>14</c:v>
                      </c:pt>
                      <c:pt idx="195">
                        <c:v>15</c:v>
                      </c:pt>
                      <c:pt idx="196">
                        <c:v>16</c:v>
                      </c:pt>
                      <c:pt idx="197">
                        <c:v>17</c:v>
                      </c:pt>
                      <c:pt idx="198">
                        <c:v>18</c:v>
                      </c:pt>
                      <c:pt idx="199">
                        <c:v>19</c:v>
                      </c:pt>
                      <c:pt idx="200">
                        <c:v>20</c:v>
                      </c:pt>
                      <c:pt idx="201">
                        <c:v>21</c:v>
                      </c:pt>
                      <c:pt idx="202">
                        <c:v>22</c:v>
                      </c:pt>
                      <c:pt idx="203">
                        <c:v>23</c:v>
                      </c:pt>
                      <c:pt idx="204">
                        <c:v>24</c:v>
                      </c:pt>
                      <c:pt idx="205">
                        <c:v>25</c:v>
                      </c:pt>
                      <c:pt idx="206">
                        <c:v>26</c:v>
                      </c:pt>
                      <c:pt idx="207">
                        <c:v>27</c:v>
                      </c:pt>
                      <c:pt idx="208">
                        <c:v>28</c:v>
                      </c:pt>
                      <c:pt idx="209">
                        <c:v>29</c:v>
                      </c:pt>
                      <c:pt idx="210">
                        <c:v>30</c:v>
                      </c:pt>
                      <c:pt idx="211">
                        <c:v>31</c:v>
                      </c:pt>
                      <c:pt idx="212">
                        <c:v>32</c:v>
                      </c:pt>
                      <c:pt idx="213">
                        <c:v>33</c:v>
                      </c:pt>
                      <c:pt idx="214">
                        <c:v>34</c:v>
                      </c:pt>
                      <c:pt idx="215">
                        <c:v>35</c:v>
                      </c:pt>
                      <c:pt idx="216">
                        <c:v>36</c:v>
                      </c:pt>
                      <c:pt idx="217">
                        <c:v>37</c:v>
                      </c:pt>
                      <c:pt idx="218">
                        <c:v>38</c:v>
                      </c:pt>
                      <c:pt idx="219">
                        <c:v>39</c:v>
                      </c:pt>
                      <c:pt idx="220">
                        <c:v>40</c:v>
                      </c:pt>
                      <c:pt idx="221">
                        <c:v>41</c:v>
                      </c:pt>
                      <c:pt idx="222">
                        <c:v>42</c:v>
                      </c:pt>
                      <c:pt idx="223">
                        <c:v>43</c:v>
                      </c:pt>
                      <c:pt idx="224">
                        <c:v>44</c:v>
                      </c:pt>
                      <c:pt idx="225">
                        <c:v>45</c:v>
                      </c:pt>
                      <c:pt idx="226">
                        <c:v>46</c:v>
                      </c:pt>
                      <c:pt idx="227">
                        <c:v>47</c:v>
                      </c:pt>
                      <c:pt idx="228">
                        <c:v>48</c:v>
                      </c:pt>
                      <c:pt idx="229">
                        <c:v>49</c:v>
                      </c:pt>
                      <c:pt idx="230">
                        <c:v>50</c:v>
                      </c:pt>
                      <c:pt idx="231">
                        <c:v>51</c:v>
                      </c:pt>
                      <c:pt idx="232">
                        <c:v>52</c:v>
                      </c:pt>
                      <c:pt idx="233">
                        <c:v>53</c:v>
                      </c:pt>
                      <c:pt idx="234">
                        <c:v>54</c:v>
                      </c:pt>
                      <c:pt idx="235">
                        <c:v>55</c:v>
                      </c:pt>
                      <c:pt idx="236">
                        <c:v>56</c:v>
                      </c:pt>
                      <c:pt idx="237">
                        <c:v>57</c:v>
                      </c:pt>
                      <c:pt idx="238">
                        <c:v>58</c:v>
                      </c:pt>
                      <c:pt idx="239">
                        <c:v>59</c:v>
                      </c:pt>
                      <c:pt idx="240">
                        <c:v>60</c:v>
                      </c:pt>
                      <c:pt idx="241">
                        <c:v>61</c:v>
                      </c:pt>
                      <c:pt idx="242">
                        <c:v>62</c:v>
                      </c:pt>
                      <c:pt idx="243">
                        <c:v>63</c:v>
                      </c:pt>
                      <c:pt idx="244">
                        <c:v>64</c:v>
                      </c:pt>
                      <c:pt idx="245">
                        <c:v>65</c:v>
                      </c:pt>
                      <c:pt idx="246">
                        <c:v>66</c:v>
                      </c:pt>
                      <c:pt idx="247">
                        <c:v>67</c:v>
                      </c:pt>
                      <c:pt idx="248">
                        <c:v>68</c:v>
                      </c:pt>
                      <c:pt idx="249">
                        <c:v>69</c:v>
                      </c:pt>
                      <c:pt idx="250">
                        <c:v>70</c:v>
                      </c:pt>
                      <c:pt idx="251">
                        <c:v>71</c:v>
                      </c:pt>
                      <c:pt idx="252">
                        <c:v>72</c:v>
                      </c:pt>
                      <c:pt idx="253">
                        <c:v>73</c:v>
                      </c:pt>
                      <c:pt idx="254">
                        <c:v>74</c:v>
                      </c:pt>
                      <c:pt idx="255">
                        <c:v>75</c:v>
                      </c:pt>
                      <c:pt idx="256">
                        <c:v>76</c:v>
                      </c:pt>
                      <c:pt idx="257">
                        <c:v>77</c:v>
                      </c:pt>
                      <c:pt idx="258">
                        <c:v>78</c:v>
                      </c:pt>
                      <c:pt idx="259">
                        <c:v>79</c:v>
                      </c:pt>
                      <c:pt idx="260">
                        <c:v>80</c:v>
                      </c:pt>
                      <c:pt idx="261">
                        <c:v>81</c:v>
                      </c:pt>
                      <c:pt idx="262">
                        <c:v>82</c:v>
                      </c:pt>
                      <c:pt idx="263">
                        <c:v>83</c:v>
                      </c:pt>
                      <c:pt idx="264">
                        <c:v>84</c:v>
                      </c:pt>
                      <c:pt idx="265">
                        <c:v>85</c:v>
                      </c:pt>
                      <c:pt idx="266">
                        <c:v>86</c:v>
                      </c:pt>
                      <c:pt idx="267">
                        <c:v>87</c:v>
                      </c:pt>
                      <c:pt idx="268">
                        <c:v>88</c:v>
                      </c:pt>
                      <c:pt idx="269">
                        <c:v>89</c:v>
                      </c:pt>
                      <c:pt idx="270">
                        <c:v>90</c:v>
                      </c:pt>
                      <c:pt idx="271">
                        <c:v>91</c:v>
                      </c:pt>
                      <c:pt idx="272">
                        <c:v>92</c:v>
                      </c:pt>
                      <c:pt idx="273">
                        <c:v>93</c:v>
                      </c:pt>
                      <c:pt idx="274">
                        <c:v>94</c:v>
                      </c:pt>
                      <c:pt idx="275">
                        <c:v>95</c:v>
                      </c:pt>
                      <c:pt idx="276">
                        <c:v>96</c:v>
                      </c:pt>
                      <c:pt idx="277">
                        <c:v>97</c:v>
                      </c:pt>
                      <c:pt idx="278">
                        <c:v>98</c:v>
                      </c:pt>
                      <c:pt idx="279">
                        <c:v>99</c:v>
                      </c:pt>
                      <c:pt idx="280">
                        <c:v>100</c:v>
                      </c:pt>
                      <c:pt idx="281">
                        <c:v>101</c:v>
                      </c:pt>
                      <c:pt idx="282">
                        <c:v>102</c:v>
                      </c:pt>
                      <c:pt idx="283">
                        <c:v>103</c:v>
                      </c:pt>
                      <c:pt idx="284">
                        <c:v>104</c:v>
                      </c:pt>
                      <c:pt idx="285">
                        <c:v>105</c:v>
                      </c:pt>
                      <c:pt idx="286">
                        <c:v>106</c:v>
                      </c:pt>
                      <c:pt idx="287">
                        <c:v>107</c:v>
                      </c:pt>
                      <c:pt idx="288">
                        <c:v>108</c:v>
                      </c:pt>
                      <c:pt idx="289">
                        <c:v>109</c:v>
                      </c:pt>
                      <c:pt idx="290">
                        <c:v>110</c:v>
                      </c:pt>
                      <c:pt idx="291">
                        <c:v>111</c:v>
                      </c:pt>
                      <c:pt idx="292">
                        <c:v>112</c:v>
                      </c:pt>
                      <c:pt idx="293">
                        <c:v>113</c:v>
                      </c:pt>
                      <c:pt idx="294">
                        <c:v>114</c:v>
                      </c:pt>
                      <c:pt idx="295">
                        <c:v>115</c:v>
                      </c:pt>
                      <c:pt idx="296">
                        <c:v>116</c:v>
                      </c:pt>
                      <c:pt idx="297">
                        <c:v>117</c:v>
                      </c:pt>
                      <c:pt idx="298">
                        <c:v>118</c:v>
                      </c:pt>
                      <c:pt idx="299">
                        <c:v>119</c:v>
                      </c:pt>
                      <c:pt idx="300">
                        <c:v>120</c:v>
                      </c:pt>
                      <c:pt idx="301">
                        <c:v>121</c:v>
                      </c:pt>
                      <c:pt idx="302">
                        <c:v>122</c:v>
                      </c:pt>
                      <c:pt idx="303">
                        <c:v>123</c:v>
                      </c:pt>
                      <c:pt idx="304">
                        <c:v>124</c:v>
                      </c:pt>
                      <c:pt idx="305">
                        <c:v>125</c:v>
                      </c:pt>
                      <c:pt idx="306">
                        <c:v>126</c:v>
                      </c:pt>
                      <c:pt idx="307">
                        <c:v>127</c:v>
                      </c:pt>
                      <c:pt idx="308">
                        <c:v>128</c:v>
                      </c:pt>
                      <c:pt idx="309">
                        <c:v>129</c:v>
                      </c:pt>
                      <c:pt idx="310">
                        <c:v>130</c:v>
                      </c:pt>
                      <c:pt idx="311">
                        <c:v>131</c:v>
                      </c:pt>
                      <c:pt idx="312">
                        <c:v>132</c:v>
                      </c:pt>
                      <c:pt idx="313">
                        <c:v>133</c:v>
                      </c:pt>
                      <c:pt idx="314">
                        <c:v>134</c:v>
                      </c:pt>
                      <c:pt idx="315">
                        <c:v>135</c:v>
                      </c:pt>
                      <c:pt idx="316">
                        <c:v>136</c:v>
                      </c:pt>
                      <c:pt idx="317">
                        <c:v>137</c:v>
                      </c:pt>
                      <c:pt idx="318">
                        <c:v>138</c:v>
                      </c:pt>
                      <c:pt idx="319">
                        <c:v>139</c:v>
                      </c:pt>
                      <c:pt idx="320">
                        <c:v>140</c:v>
                      </c:pt>
                      <c:pt idx="321">
                        <c:v>141</c:v>
                      </c:pt>
                      <c:pt idx="322">
                        <c:v>142</c:v>
                      </c:pt>
                      <c:pt idx="323">
                        <c:v>143</c:v>
                      </c:pt>
                      <c:pt idx="324">
                        <c:v>144</c:v>
                      </c:pt>
                      <c:pt idx="325">
                        <c:v>145</c:v>
                      </c:pt>
                      <c:pt idx="326">
                        <c:v>146</c:v>
                      </c:pt>
                      <c:pt idx="327">
                        <c:v>147</c:v>
                      </c:pt>
                      <c:pt idx="328">
                        <c:v>148</c:v>
                      </c:pt>
                      <c:pt idx="329">
                        <c:v>149</c:v>
                      </c:pt>
                      <c:pt idx="330">
                        <c:v>150</c:v>
                      </c:pt>
                      <c:pt idx="331">
                        <c:v>151</c:v>
                      </c:pt>
                      <c:pt idx="332">
                        <c:v>152</c:v>
                      </c:pt>
                      <c:pt idx="333">
                        <c:v>153</c:v>
                      </c:pt>
                      <c:pt idx="334">
                        <c:v>154</c:v>
                      </c:pt>
                      <c:pt idx="335">
                        <c:v>155</c:v>
                      </c:pt>
                      <c:pt idx="336">
                        <c:v>156</c:v>
                      </c:pt>
                      <c:pt idx="337">
                        <c:v>157</c:v>
                      </c:pt>
                      <c:pt idx="338">
                        <c:v>158</c:v>
                      </c:pt>
                      <c:pt idx="339">
                        <c:v>159</c:v>
                      </c:pt>
                      <c:pt idx="340">
                        <c:v>160</c:v>
                      </c:pt>
                      <c:pt idx="341">
                        <c:v>161</c:v>
                      </c:pt>
                      <c:pt idx="342">
                        <c:v>162</c:v>
                      </c:pt>
                      <c:pt idx="343">
                        <c:v>163</c:v>
                      </c:pt>
                      <c:pt idx="344">
                        <c:v>164</c:v>
                      </c:pt>
                      <c:pt idx="345">
                        <c:v>165</c:v>
                      </c:pt>
                      <c:pt idx="346">
                        <c:v>166</c:v>
                      </c:pt>
                      <c:pt idx="347">
                        <c:v>167</c:v>
                      </c:pt>
                      <c:pt idx="348">
                        <c:v>168</c:v>
                      </c:pt>
                      <c:pt idx="349">
                        <c:v>169</c:v>
                      </c:pt>
                      <c:pt idx="350">
                        <c:v>170</c:v>
                      </c:pt>
                      <c:pt idx="351">
                        <c:v>171</c:v>
                      </c:pt>
                      <c:pt idx="352">
                        <c:v>172</c:v>
                      </c:pt>
                      <c:pt idx="353">
                        <c:v>173</c:v>
                      </c:pt>
                      <c:pt idx="354">
                        <c:v>174</c:v>
                      </c:pt>
                      <c:pt idx="355">
                        <c:v>175</c:v>
                      </c:pt>
                      <c:pt idx="356">
                        <c:v>176</c:v>
                      </c:pt>
                      <c:pt idx="357">
                        <c:v>177</c:v>
                      </c:pt>
                      <c:pt idx="358">
                        <c:v>178</c:v>
                      </c:pt>
                      <c:pt idx="359">
                        <c:v>179</c:v>
                      </c:pt>
                      <c:pt idx="360">
                        <c:v>180</c:v>
                      </c:pt>
                    </c:numCache>
                  </c:numRef>
                </c:xVal>
                <c:yVal>
                  <c:numRef>
                    <c:extLst xmlns:c15="http://schemas.microsoft.com/office/drawing/2012/chart">
                      <c:ext xmlns:c15="http://schemas.microsoft.com/office/drawing/2012/chart" uri="{02D57815-91ED-43cb-92C2-25804820EDAC}">
                        <c15:formulaRef>
                          <c15:sqref>'Polytropic Index Model'!$T$4:$T$364</c15:sqref>
                        </c15:formulaRef>
                      </c:ext>
                    </c:extLst>
                    <c:numCache>
                      <c:formatCode>0.000</c:formatCode>
                      <c:ptCount val="361"/>
                      <c:pt idx="0">
                        <c:v>0</c:v>
                      </c:pt>
                      <c:pt idx="1">
                        <c:v>-11.340376594001615</c:v>
                      </c:pt>
                      <c:pt idx="2">
                        <c:v>25.040934159629977</c:v>
                      </c:pt>
                      <c:pt idx="3">
                        <c:v>23.737087157933264</c:v>
                      </c:pt>
                      <c:pt idx="4">
                        <c:v>-1.0783039446329834</c:v>
                      </c:pt>
                      <c:pt idx="5">
                        <c:v>2.2401835241847237</c:v>
                      </c:pt>
                      <c:pt idx="6">
                        <c:v>0.56903399777045738</c:v>
                      </c:pt>
                      <c:pt idx="7">
                        <c:v>3.180891069690579</c:v>
                      </c:pt>
                      <c:pt idx="8">
                        <c:v>-2.5263366805271268</c:v>
                      </c:pt>
                      <c:pt idx="9">
                        <c:v>4.1368249488369084</c:v>
                      </c:pt>
                      <c:pt idx="10">
                        <c:v>-0.5799896304111396</c:v>
                      </c:pt>
                      <c:pt idx="11">
                        <c:v>2.8351018270622563</c:v>
                      </c:pt>
                      <c:pt idx="12">
                        <c:v>0.65858278755102384</c:v>
                      </c:pt>
                      <c:pt idx="13">
                        <c:v>1.2622993182846838</c:v>
                      </c:pt>
                      <c:pt idx="14">
                        <c:v>1.6962712292006252</c:v>
                      </c:pt>
                      <c:pt idx="15">
                        <c:v>0.82572567738150993</c:v>
                      </c:pt>
                      <c:pt idx="16">
                        <c:v>1.0818693485999262</c:v>
                      </c:pt>
                      <c:pt idx="17">
                        <c:v>0.98642070999462772</c:v>
                      </c:pt>
                      <c:pt idx="18">
                        <c:v>1.5945685596411825</c:v>
                      </c:pt>
                      <c:pt idx="19">
                        <c:v>1.7594379988301885</c:v>
                      </c:pt>
                      <c:pt idx="20">
                        <c:v>0.90149951463262468</c:v>
                      </c:pt>
                      <c:pt idx="21">
                        <c:v>1.5473902777167945</c:v>
                      </c:pt>
                      <c:pt idx="22">
                        <c:v>0.96619922346022702</c:v>
                      </c:pt>
                      <c:pt idx="23">
                        <c:v>1.5867231094978944</c:v>
                      </c:pt>
                      <c:pt idx="24">
                        <c:v>1.5715321296477511</c:v>
                      </c:pt>
                      <c:pt idx="25">
                        <c:v>1.0745496305465165</c:v>
                      </c:pt>
                      <c:pt idx="26">
                        <c:v>1.4427230875620127</c:v>
                      </c:pt>
                      <c:pt idx="27">
                        <c:v>1.3358189003471672</c:v>
                      </c:pt>
                      <c:pt idx="28">
                        <c:v>1.3495190679778521</c:v>
                      </c:pt>
                      <c:pt idx="29">
                        <c:v>1.2421269779243824</c:v>
                      </c:pt>
                      <c:pt idx="30">
                        <c:v>1.4656289886781266</c:v>
                      </c:pt>
                      <c:pt idx="31">
                        <c:v>1.1646444010073833</c:v>
                      </c:pt>
                      <c:pt idx="32">
                        <c:v>1.2639144722705948</c:v>
                      </c:pt>
                      <c:pt idx="33">
                        <c:v>1.44891239142442</c:v>
                      </c:pt>
                      <c:pt idx="34">
                        <c:v>1.3685962224785015</c:v>
                      </c:pt>
                      <c:pt idx="35">
                        <c:v>1.4139470312495512</c:v>
                      </c:pt>
                      <c:pt idx="36">
                        <c:v>1.3296294986129262</c:v>
                      </c:pt>
                      <c:pt idx="37">
                        <c:v>1.5947266456600457</c:v>
                      </c:pt>
                      <c:pt idx="38">
                        <c:v>1.0075010696978492</c:v>
                      </c:pt>
                      <c:pt idx="39">
                        <c:v>1.7398026101114017</c:v>
                      </c:pt>
                      <c:pt idx="40">
                        <c:v>1.1464156766433502</c:v>
                      </c:pt>
                      <c:pt idx="41">
                        <c:v>1.296343714527358</c:v>
                      </c:pt>
                      <c:pt idx="42">
                        <c:v>1.434783157015636</c:v>
                      </c:pt>
                      <c:pt idx="43">
                        <c:v>1.5996011613133003</c:v>
                      </c:pt>
                      <c:pt idx="44">
                        <c:v>1.1146492071131988</c:v>
                      </c:pt>
                      <c:pt idx="45">
                        <c:v>1.4451423863417818</c:v>
                      </c:pt>
                      <c:pt idx="46">
                        <c:v>1.2955480028764144</c:v>
                      </c:pt>
                      <c:pt idx="47">
                        <c:v>1.1642053381704609</c:v>
                      </c:pt>
                      <c:pt idx="48">
                        <c:v>1.4310417253497261</c:v>
                      </c:pt>
                      <c:pt idx="49">
                        <c:v>1.5123088310877613</c:v>
                      </c:pt>
                      <c:pt idx="50">
                        <c:v>1.0711857265100728</c:v>
                      </c:pt>
                      <c:pt idx="51">
                        <c:v>1.4178286783247436</c:v>
                      </c:pt>
                      <c:pt idx="52">
                        <c:v>1.5500418905073869</c:v>
                      </c:pt>
                      <c:pt idx="53">
                        <c:v>1.3200381086501383</c:v>
                      </c:pt>
                      <c:pt idx="54">
                        <c:v>1.2936858639850453</c:v>
                      </c:pt>
                      <c:pt idx="55">
                        <c:v>1.2113949006686602</c:v>
                      </c:pt>
                      <c:pt idx="56">
                        <c:v>1.3971376166463578</c:v>
                      </c:pt>
                      <c:pt idx="57">
                        <c:v>1.2767935179194543</c:v>
                      </c:pt>
                      <c:pt idx="58">
                        <c:v>1.3643119703899549</c:v>
                      </c:pt>
                      <c:pt idx="59">
                        <c:v>1.2462743009022026</c:v>
                      </c:pt>
                      <c:pt idx="60">
                        <c:v>1.4135719762974304</c:v>
                      </c:pt>
                      <c:pt idx="61">
                        <c:v>1.3925263164225066</c:v>
                      </c:pt>
                      <c:pt idx="62">
                        <c:v>1.4123171747180892</c:v>
                      </c:pt>
                      <c:pt idx="63">
                        <c:v>1.2336100267511849</c:v>
                      </c:pt>
                      <c:pt idx="64">
                        <c:v>1.290686349734065</c:v>
                      </c:pt>
                      <c:pt idx="65">
                        <c:v>1.2906048196070965</c:v>
                      </c:pt>
                      <c:pt idx="66">
                        <c:v>1.2961714079556372</c:v>
                      </c:pt>
                      <c:pt idx="67">
                        <c:v>1.4764382328217689</c:v>
                      </c:pt>
                      <c:pt idx="68">
                        <c:v>1.3408463037977603</c:v>
                      </c:pt>
                      <c:pt idx="69">
                        <c:v>1.3499481997080696</c:v>
                      </c:pt>
                      <c:pt idx="70">
                        <c:v>1.3526583199917863</c:v>
                      </c:pt>
                      <c:pt idx="71">
                        <c:v>1.3338733915303709</c:v>
                      </c:pt>
                      <c:pt idx="72">
                        <c:v>1.2909595944667953</c:v>
                      </c:pt>
                      <c:pt idx="73">
                        <c:v>1.2807479198655367</c:v>
                      </c:pt>
                      <c:pt idx="74">
                        <c:v>1.4870925539493205</c:v>
                      </c:pt>
                      <c:pt idx="75">
                        <c:v>1.3846017289054409</c:v>
                      </c:pt>
                      <c:pt idx="76">
                        <c:v>1.268848081594697</c:v>
                      </c:pt>
                      <c:pt idx="77">
                        <c:v>1.2912530613572988</c:v>
                      </c:pt>
                      <c:pt idx="78">
                        <c:v>1.3776053969497697</c:v>
                      </c:pt>
                      <c:pt idx="79">
                        <c:v>1.2845254804726527</c:v>
                      </c:pt>
                      <c:pt idx="80">
                        <c:v>1.3978867601675879</c:v>
                      </c:pt>
                      <c:pt idx="81">
                        <c:v>1.3500397297538476</c:v>
                      </c:pt>
                      <c:pt idx="82">
                        <c:v>1.3221632151760001</c:v>
                      </c:pt>
                      <c:pt idx="83">
                        <c:v>1.3152491768098071</c:v>
                      </c:pt>
                      <c:pt idx="84">
                        <c:v>1.2906965318023413</c:v>
                      </c:pt>
                      <c:pt idx="85">
                        <c:v>1.3356055445032944</c:v>
                      </c:pt>
                      <c:pt idx="86">
                        <c:v>1.372014833722176</c:v>
                      </c:pt>
                      <c:pt idx="87">
                        <c:v>1.3702134677189572</c:v>
                      </c:pt>
                      <c:pt idx="88">
                        <c:v>1.2906798048009636</c:v>
                      </c:pt>
                      <c:pt idx="89">
                        <c:v>1.2794623723013541</c:v>
                      </c:pt>
                      <c:pt idx="90">
                        <c:v>1.3528313332226944</c:v>
                      </c:pt>
                      <c:pt idx="91">
                        <c:v>1.2805299667598518</c:v>
                      </c:pt>
                      <c:pt idx="92">
                        <c:v>1.3118472297699657</c:v>
                      </c:pt>
                      <c:pt idx="93">
                        <c:v>1.3278074832092361</c:v>
                      </c:pt>
                      <c:pt idx="94">
                        <c:v>1.3721231946051724</c:v>
                      </c:pt>
                      <c:pt idx="95">
                        <c:v>1.2714069188347807</c:v>
                      </c:pt>
                      <c:pt idx="96">
                        <c:v>1.2712864747945996</c:v>
                      </c:pt>
                      <c:pt idx="97">
                        <c:v>1.3172651291719235</c:v>
                      </c:pt>
                      <c:pt idx="98">
                        <c:v>1.3716262743030481</c:v>
                      </c:pt>
                      <c:pt idx="99">
                        <c:v>1.2524899938487541</c:v>
                      </c:pt>
                      <c:pt idx="100">
                        <c:v>1.3367202504047455</c:v>
                      </c:pt>
                      <c:pt idx="101">
                        <c:v>1.3180023038820128</c:v>
                      </c:pt>
                      <c:pt idx="102">
                        <c:v>1.3535364686401548</c:v>
                      </c:pt>
                      <c:pt idx="103">
                        <c:v>1.2244539192529562</c:v>
                      </c:pt>
                      <c:pt idx="104">
                        <c:v>1.3102983933753731</c:v>
                      </c:pt>
                      <c:pt idx="105">
                        <c:v>1.3287024790474018</c:v>
                      </c:pt>
                      <c:pt idx="106">
                        <c:v>1.2869164727023858</c:v>
                      </c:pt>
                      <c:pt idx="107">
                        <c:v>1.3737568344298956</c:v>
                      </c:pt>
                      <c:pt idx="108">
                        <c:v>1.282325420104554</c:v>
                      </c:pt>
                      <c:pt idx="109">
                        <c:v>1.2799461613156402</c:v>
                      </c:pt>
                      <c:pt idx="110">
                        <c:v>1.3384580989480541</c:v>
                      </c:pt>
                      <c:pt idx="111">
                        <c:v>1.3532235903239602</c:v>
                      </c:pt>
                      <c:pt idx="112">
                        <c:v>1.3077592636114508</c:v>
                      </c:pt>
                      <c:pt idx="113">
                        <c:v>1.2881750002316941</c:v>
                      </c:pt>
                      <c:pt idx="114">
                        <c:v>1.3218976399666309</c:v>
                      </c:pt>
                      <c:pt idx="115">
                        <c:v>1.3418345768455719</c:v>
                      </c:pt>
                      <c:pt idx="116">
                        <c:v>1.277334339883277</c:v>
                      </c:pt>
                      <c:pt idx="117">
                        <c:v>1.3254606060502805</c:v>
                      </c:pt>
                      <c:pt idx="118">
                        <c:v>1.3378880385120031</c:v>
                      </c:pt>
                      <c:pt idx="119">
                        <c:v>1.3135115243259432</c:v>
                      </c:pt>
                      <c:pt idx="120">
                        <c:v>1.301355025374662</c:v>
                      </c:pt>
                      <c:pt idx="121">
                        <c:v>1.3189451896566227</c:v>
                      </c:pt>
                      <c:pt idx="122">
                        <c:v>1.3171895125218687</c:v>
                      </c:pt>
                      <c:pt idx="123">
                        <c:v>1.296203215426357</c:v>
                      </c:pt>
                      <c:pt idx="124">
                        <c:v>1.3765578217466485</c:v>
                      </c:pt>
                      <c:pt idx="125">
                        <c:v>1.2748450985530639</c:v>
                      </c:pt>
                      <c:pt idx="126">
                        <c:v>1.3136214213897988</c:v>
                      </c:pt>
                      <c:pt idx="127">
                        <c:v>1.329216144857712</c:v>
                      </c:pt>
                      <c:pt idx="128">
                        <c:v>1.3011417384880408</c:v>
                      </c:pt>
                      <c:pt idx="129">
                        <c:v>1.312818695791655</c:v>
                      </c:pt>
                      <c:pt idx="130">
                        <c:v>1.3564310424444692</c:v>
                      </c:pt>
                      <c:pt idx="131">
                        <c:v>1.2914927742073321</c:v>
                      </c:pt>
                      <c:pt idx="132">
                        <c:v>1.3010215486401733</c:v>
                      </c:pt>
                      <c:pt idx="133">
                        <c:v>1.3123926506027559</c:v>
                      </c:pt>
                      <c:pt idx="134">
                        <c:v>1.3044662643691167</c:v>
                      </c:pt>
                      <c:pt idx="135">
                        <c:v>1.2941722415349663</c:v>
                      </c:pt>
                      <c:pt idx="136">
                        <c:v>1.3151039277914374</c:v>
                      </c:pt>
                      <c:pt idx="137">
                        <c:v>1.3055909953272846</c:v>
                      </c:pt>
                      <c:pt idx="138">
                        <c:v>1.2824863254028673</c:v>
                      </c:pt>
                      <c:pt idx="139">
                        <c:v>1.312536940343797</c:v>
                      </c:pt>
                      <c:pt idx="140">
                        <c:v>1.2578298608078835</c:v>
                      </c:pt>
                      <c:pt idx="141">
                        <c:v>1.2684720528636395</c:v>
                      </c:pt>
                      <c:pt idx="142">
                        <c:v>1.3383635583655416</c:v>
                      </c:pt>
                      <c:pt idx="143">
                        <c:v>1.2567156112831004</c:v>
                      </c:pt>
                      <c:pt idx="144">
                        <c:v>1.2946914295398799</c:v>
                      </c:pt>
                      <c:pt idx="145">
                        <c:v>1.3264966193181413</c:v>
                      </c:pt>
                      <c:pt idx="146">
                        <c:v>1.17292840886507</c:v>
                      </c:pt>
                      <c:pt idx="147">
                        <c:v>1.3110993327187774</c:v>
                      </c:pt>
                      <c:pt idx="148">
                        <c:v>1.2889427569091871</c:v>
                      </c:pt>
                      <c:pt idx="149">
                        <c:v>1.2467106260205749</c:v>
                      </c:pt>
                      <c:pt idx="150">
                        <c:v>1.3138309836529751</c:v>
                      </c:pt>
                      <c:pt idx="151">
                        <c:v>1.2514965261401489</c:v>
                      </c:pt>
                      <c:pt idx="152">
                        <c:v>1.2655868410933881</c:v>
                      </c:pt>
                      <c:pt idx="153">
                        <c:v>1.3000822901629656</c:v>
                      </c:pt>
                      <c:pt idx="154">
                        <c:v>1.2488297177419296</c:v>
                      </c:pt>
                      <c:pt idx="155">
                        <c:v>1.2880878128037485</c:v>
                      </c:pt>
                      <c:pt idx="156">
                        <c:v>1.2807916728831792</c:v>
                      </c:pt>
                      <c:pt idx="157">
                        <c:v>1.2404237174545154</c:v>
                      </c:pt>
                      <c:pt idx="158">
                        <c:v>1.3345745247945426</c:v>
                      </c:pt>
                      <c:pt idx="159">
                        <c:v>1.2550834059875202</c:v>
                      </c:pt>
                      <c:pt idx="160">
                        <c:v>1.2773289244432222</c:v>
                      </c:pt>
                      <c:pt idx="161">
                        <c:v>1.2618881979707326</c:v>
                      </c:pt>
                      <c:pt idx="162">
                        <c:v>1.2534928060473671</c:v>
                      </c:pt>
                      <c:pt idx="163">
                        <c:v>1.2661733107294277</c:v>
                      </c:pt>
                      <c:pt idx="164">
                        <c:v>1.2500683041734231</c:v>
                      </c:pt>
                      <c:pt idx="165">
                        <c:v>1.2747706365401898</c:v>
                      </c:pt>
                      <c:pt idx="166">
                        <c:v>1.2216911973205429</c:v>
                      </c:pt>
                      <c:pt idx="167">
                        <c:v>1.2757075285348269</c:v>
                      </c:pt>
                      <c:pt idx="168">
                        <c:v>1.2516397474691796</c:v>
                      </c:pt>
                      <c:pt idx="169">
                        <c:v>1.2079522201890298</c:v>
                      </c:pt>
                      <c:pt idx="170">
                        <c:v>1.2815219815895673</c:v>
                      </c:pt>
                      <c:pt idx="171">
                        <c:v>1.2106963127996753</c:v>
                      </c:pt>
                      <c:pt idx="172">
                        <c:v>1.2531099596420137</c:v>
                      </c:pt>
                      <c:pt idx="173">
                        <c:v>1.1745523018276682</c:v>
                      </c:pt>
                      <c:pt idx="174">
                        <c:v>1.2312967735973439</c:v>
                      </c:pt>
                      <c:pt idx="175">
                        <c:v>1.1482119501495331</c:v>
                      </c:pt>
                      <c:pt idx="176">
                        <c:v>1.1559956353390168</c:v>
                      </c:pt>
                      <c:pt idx="177">
                        <c:v>1.1310213341296362</c:v>
                      </c:pt>
                      <c:pt idx="178">
                        <c:v>1.140330247076087</c:v>
                      </c:pt>
                      <c:pt idx="179">
                        <c:v>0.91900041446804559</c:v>
                      </c:pt>
                      <c:pt idx="180">
                        <c:v>0.11809291147907366</c:v>
                      </c:pt>
                      <c:pt idx="181">
                        <c:v>0.25339310712412561</c:v>
                      </c:pt>
                      <c:pt idx="182">
                        <c:v>1.5856193937220664</c:v>
                      </c:pt>
                      <c:pt idx="183">
                        <c:v>1.2852244201452441</c:v>
                      </c:pt>
                      <c:pt idx="184">
                        <c:v>1.2922991390271237</c:v>
                      </c:pt>
                      <c:pt idx="185">
                        <c:v>1.1642404701240932</c:v>
                      </c:pt>
                      <c:pt idx="186">
                        <c:v>1.2490379878817661</c:v>
                      </c:pt>
                      <c:pt idx="187">
                        <c:v>1.1972967896823714</c:v>
                      </c:pt>
                      <c:pt idx="188">
                        <c:v>1.1528107794601721</c:v>
                      </c:pt>
                      <c:pt idx="189">
                        <c:v>1.1286386818650151</c:v>
                      </c:pt>
                      <c:pt idx="190">
                        <c:v>1.0825365738319888</c:v>
                      </c:pt>
                      <c:pt idx="191">
                        <c:v>1.083389299400956</c:v>
                      </c:pt>
                      <c:pt idx="192">
                        <c:v>1.0064663634849407</c:v>
                      </c:pt>
                      <c:pt idx="193">
                        <c:v>1.0382559970592358</c:v>
                      </c:pt>
                      <c:pt idx="194">
                        <c:v>0.99514744046136594</c:v>
                      </c:pt>
                      <c:pt idx="195">
                        <c:v>0.99512369391945354</c:v>
                      </c:pt>
                      <c:pt idx="196">
                        <c:v>1.0108013553949895</c:v>
                      </c:pt>
                      <c:pt idx="197">
                        <c:v>0.99824640818478638</c:v>
                      </c:pt>
                      <c:pt idx="198">
                        <c:v>1.0175284335014769</c:v>
                      </c:pt>
                      <c:pt idx="199">
                        <c:v>0.99459616008086049</c:v>
                      </c:pt>
                      <c:pt idx="200">
                        <c:v>1.0292055210882087</c:v>
                      </c:pt>
                      <c:pt idx="201">
                        <c:v>1.0227467202626253</c:v>
                      </c:pt>
                      <c:pt idx="202">
                        <c:v>1.054824152629207</c:v>
                      </c:pt>
                      <c:pt idx="203">
                        <c:v>1.0747567663517232</c:v>
                      </c:pt>
                      <c:pt idx="204">
                        <c:v>1.1112387707386424</c:v>
                      </c:pt>
                      <c:pt idx="205">
                        <c:v>1.1580962845890643</c:v>
                      </c:pt>
                      <c:pt idx="206">
                        <c:v>1.1880386057510339</c:v>
                      </c:pt>
                      <c:pt idx="207">
                        <c:v>1.2314262982738982</c:v>
                      </c:pt>
                      <c:pt idx="208">
                        <c:v>1.2527331569208136</c:v>
                      </c:pt>
                      <c:pt idx="209">
                        <c:v>1.2841543807286031</c:v>
                      </c:pt>
                      <c:pt idx="210">
                        <c:v>1.3270994615989207</c:v>
                      </c:pt>
                      <c:pt idx="211">
                        <c:v>1.3114599924085166</c:v>
                      </c:pt>
                      <c:pt idx="212">
                        <c:v>1.3543782365646264</c:v>
                      </c:pt>
                      <c:pt idx="213">
                        <c:v>1.3393310318788625</c:v>
                      </c:pt>
                      <c:pt idx="214">
                        <c:v>1.3659653479619758</c:v>
                      </c:pt>
                      <c:pt idx="215">
                        <c:v>1.3630588667402785</c:v>
                      </c:pt>
                      <c:pt idx="216">
                        <c:v>1.3844812099531449</c:v>
                      </c:pt>
                      <c:pt idx="217">
                        <c:v>1.3782529704740352</c:v>
                      </c:pt>
                      <c:pt idx="218">
                        <c:v>1.3801538502991957</c:v>
                      </c:pt>
                      <c:pt idx="219">
                        <c:v>1.3815581832110597</c:v>
                      </c:pt>
                      <c:pt idx="220">
                        <c:v>1.3622417417945252</c:v>
                      </c:pt>
                      <c:pt idx="221">
                        <c:v>1.3665121918671244</c:v>
                      </c:pt>
                      <c:pt idx="222">
                        <c:v>1.3403131653240556</c:v>
                      </c:pt>
                      <c:pt idx="223">
                        <c:v>1.3157816754528575</c:v>
                      </c:pt>
                      <c:pt idx="224">
                        <c:v>1.3159964734257938</c:v>
                      </c:pt>
                      <c:pt idx="225">
                        <c:v>1.2995558994662777</c:v>
                      </c:pt>
                      <c:pt idx="226">
                        <c:v>1.2934640526336145</c:v>
                      </c:pt>
                      <c:pt idx="227">
                        <c:v>1.2885388896198664</c:v>
                      </c:pt>
                      <c:pt idx="228">
                        <c:v>1.2682169389064124</c:v>
                      </c:pt>
                      <c:pt idx="229">
                        <c:v>1.282162685945512</c:v>
                      </c:pt>
                      <c:pt idx="230">
                        <c:v>1.2880183204443174</c:v>
                      </c:pt>
                      <c:pt idx="231">
                        <c:v>1.2816004405176917</c:v>
                      </c:pt>
                      <c:pt idx="232">
                        <c:v>1.2587855808315431</c:v>
                      </c:pt>
                      <c:pt idx="233">
                        <c:v>1.2466027026120658</c:v>
                      </c:pt>
                      <c:pt idx="234">
                        <c:v>1.2649023391993375</c:v>
                      </c:pt>
                      <c:pt idx="235">
                        <c:v>1.2402451837575388</c:v>
                      </c:pt>
                      <c:pt idx="236">
                        <c:v>1.2588768457316861</c:v>
                      </c:pt>
                      <c:pt idx="237">
                        <c:v>1.2702544467901216</c:v>
                      </c:pt>
                      <c:pt idx="238">
                        <c:v>1.2589165077385989</c:v>
                      </c:pt>
                      <c:pt idx="239">
                        <c:v>1.2539072414467547</c:v>
                      </c:pt>
                      <c:pt idx="240">
                        <c:v>1.2402161827861518</c:v>
                      </c:pt>
                      <c:pt idx="241">
                        <c:v>1.2459180390416036</c:v>
                      </c:pt>
                      <c:pt idx="242">
                        <c:v>1.2392995106064835</c:v>
                      </c:pt>
                      <c:pt idx="243">
                        <c:v>1.2513590951661187</c:v>
                      </c:pt>
                      <c:pt idx="244">
                        <c:v>1.2885765488752632</c:v>
                      </c:pt>
                      <c:pt idx="245">
                        <c:v>1.2359922957072755</c:v>
                      </c:pt>
                      <c:pt idx="246">
                        <c:v>1.2400092162480141</c:v>
                      </c:pt>
                      <c:pt idx="247">
                        <c:v>1.2533304125667757</c:v>
                      </c:pt>
                      <c:pt idx="248">
                        <c:v>1.2348636382037026</c:v>
                      </c:pt>
                      <c:pt idx="249">
                        <c:v>1.2712973375694405</c:v>
                      </c:pt>
                      <c:pt idx="250">
                        <c:v>1.2682925369383464</c:v>
                      </c:pt>
                      <c:pt idx="251">
                        <c:v>1.241536472446731</c:v>
                      </c:pt>
                      <c:pt idx="252">
                        <c:v>1.2415218098228746</c:v>
                      </c:pt>
                      <c:pt idx="253">
                        <c:v>1.2505506150078622</c:v>
                      </c:pt>
                      <c:pt idx="254">
                        <c:v>1.2088376588890706</c:v>
                      </c:pt>
                      <c:pt idx="255">
                        <c:v>1.2494731618907251</c:v>
                      </c:pt>
                      <c:pt idx="256">
                        <c:v>1.2468126565924988</c:v>
                      </c:pt>
                      <c:pt idx="257">
                        <c:v>1.2547956915690273</c:v>
                      </c:pt>
                      <c:pt idx="258">
                        <c:v>1.2375255012361772</c:v>
                      </c:pt>
                      <c:pt idx="259">
                        <c:v>1.2492715178067815</c:v>
                      </c:pt>
                      <c:pt idx="260">
                        <c:v>1.222558730200163</c:v>
                      </c:pt>
                      <c:pt idx="261">
                        <c:v>1.2554350062575155</c:v>
                      </c:pt>
                      <c:pt idx="262">
                        <c:v>1.2598691604802064</c:v>
                      </c:pt>
                      <c:pt idx="263">
                        <c:v>1.2483134116121402</c:v>
                      </c:pt>
                      <c:pt idx="264">
                        <c:v>1.2559048599369338</c:v>
                      </c:pt>
                      <c:pt idx="265">
                        <c:v>1.2745087967842434</c:v>
                      </c:pt>
                      <c:pt idx="266">
                        <c:v>1.194424067895983</c:v>
                      </c:pt>
                      <c:pt idx="267">
                        <c:v>1.2627641357588151</c:v>
                      </c:pt>
                      <c:pt idx="268">
                        <c:v>1.2404696171358773</c:v>
                      </c:pt>
                      <c:pt idx="269">
                        <c:v>1.2747725287817309</c:v>
                      </c:pt>
                      <c:pt idx="270">
                        <c:v>1.2564997382571863</c:v>
                      </c:pt>
                      <c:pt idx="271">
                        <c:v>1.2426887293986266</c:v>
                      </c:pt>
                      <c:pt idx="272">
                        <c:v>1.2871156738989171</c:v>
                      </c:pt>
                      <c:pt idx="273">
                        <c:v>1.2496171609243756</c:v>
                      </c:pt>
                      <c:pt idx="274">
                        <c:v>1.2701019586384883</c:v>
                      </c:pt>
                      <c:pt idx="275">
                        <c:v>1.2551656707101218</c:v>
                      </c:pt>
                      <c:pt idx="276">
                        <c:v>1.258249882982255</c:v>
                      </c:pt>
                      <c:pt idx="277">
                        <c:v>1.2690953891169567</c:v>
                      </c:pt>
                      <c:pt idx="278">
                        <c:v>1.2705963184940932</c:v>
                      </c:pt>
                      <c:pt idx="279">
                        <c:v>1.2822566849198578</c:v>
                      </c:pt>
                      <c:pt idx="280">
                        <c:v>1.2557827429288146</c:v>
                      </c:pt>
                      <c:pt idx="281">
                        <c:v>1.26105960996279</c:v>
                      </c:pt>
                      <c:pt idx="282">
                        <c:v>1.2635234187138091</c:v>
                      </c:pt>
                      <c:pt idx="283">
                        <c:v>1.2533448516126426</c:v>
                      </c:pt>
                      <c:pt idx="284">
                        <c:v>1.2659112253065694</c:v>
                      </c:pt>
                      <c:pt idx="285">
                        <c:v>1.2821861964197265</c:v>
                      </c:pt>
                      <c:pt idx="286">
                        <c:v>1.263654379680629</c:v>
                      </c:pt>
                      <c:pt idx="287">
                        <c:v>1.2539058198873652</c:v>
                      </c:pt>
                      <c:pt idx="288">
                        <c:v>1.2733216075142251</c:v>
                      </c:pt>
                      <c:pt idx="289">
                        <c:v>1.2564818434870888</c:v>
                      </c:pt>
                      <c:pt idx="290">
                        <c:v>1.307081835181455</c:v>
                      </c:pt>
                      <c:pt idx="291">
                        <c:v>1.2535599992371256</c:v>
                      </c:pt>
                      <c:pt idx="292">
                        <c:v>1.2798548492724062</c:v>
                      </c:pt>
                      <c:pt idx="293">
                        <c:v>1.2463845011220933</c:v>
                      </c:pt>
                      <c:pt idx="294">
                        <c:v>1.283633032606128</c:v>
                      </c:pt>
                      <c:pt idx="295">
                        <c:v>1.2923397836610473</c:v>
                      </c:pt>
                      <c:pt idx="296">
                        <c:v>1.1931641877949137</c:v>
                      </c:pt>
                      <c:pt idx="297">
                        <c:v>1.2959824144279373</c:v>
                      </c:pt>
                      <c:pt idx="298">
                        <c:v>1.2341781929393409</c:v>
                      </c:pt>
                      <c:pt idx="299">
                        <c:v>1.3005351092520752</c:v>
                      </c:pt>
                      <c:pt idx="300">
                        <c:v>1.281192893608744</c:v>
                      </c:pt>
                      <c:pt idx="301">
                        <c:v>1.2798097297390489</c:v>
                      </c:pt>
                      <c:pt idx="302">
                        <c:v>1.2839674724602139</c:v>
                      </c:pt>
                      <c:pt idx="303">
                        <c:v>1.286476337965859</c:v>
                      </c:pt>
                      <c:pt idx="304">
                        <c:v>1.2690341405770207</c:v>
                      </c:pt>
                      <c:pt idx="305">
                        <c:v>1.3311715474339432</c:v>
                      </c:pt>
                      <c:pt idx="306">
                        <c:v>1.2246394759706407</c:v>
                      </c:pt>
                      <c:pt idx="307">
                        <c:v>1.3332962098834771</c:v>
                      </c:pt>
                      <c:pt idx="308">
                        <c:v>1.3022606271249229</c:v>
                      </c:pt>
                      <c:pt idx="309">
                        <c:v>1.2820807802758325</c:v>
                      </c:pt>
                      <c:pt idx="310">
                        <c:v>1.3236805364085078</c:v>
                      </c:pt>
                      <c:pt idx="311">
                        <c:v>1.2423844675667186</c:v>
                      </c:pt>
                      <c:pt idx="312">
                        <c:v>1.2960050046763745</c:v>
                      </c:pt>
                      <c:pt idx="313">
                        <c:v>1.353863822099967</c:v>
                      </c:pt>
                      <c:pt idx="314">
                        <c:v>1.2850404805150979</c:v>
                      </c:pt>
                      <c:pt idx="315">
                        <c:v>1.2884839822488261</c:v>
                      </c:pt>
                      <c:pt idx="316">
                        <c:v>1.2974046049370591</c:v>
                      </c:pt>
                      <c:pt idx="317">
                        <c:v>1.267147029545963</c:v>
                      </c:pt>
                      <c:pt idx="318">
                        <c:v>1.3332890008483214</c:v>
                      </c:pt>
                      <c:pt idx="319">
                        <c:v>1.2750166899132229</c:v>
                      </c:pt>
                      <c:pt idx="320">
                        <c:v>1.3170008401106215</c:v>
                      </c:pt>
                      <c:pt idx="321">
                        <c:v>1.3091517430872828</c:v>
                      </c:pt>
                      <c:pt idx="322">
                        <c:v>1.2825632925520309</c:v>
                      </c:pt>
                      <c:pt idx="323">
                        <c:v>1.3107396314089175</c:v>
                      </c:pt>
                      <c:pt idx="324">
                        <c:v>1.315599046250433</c:v>
                      </c:pt>
                      <c:pt idx="325">
                        <c:v>1.2836149842635789</c:v>
                      </c:pt>
                      <c:pt idx="326">
                        <c:v>1.3373639351838751</c:v>
                      </c:pt>
                      <c:pt idx="327">
                        <c:v>1.3123218404375447</c:v>
                      </c:pt>
                      <c:pt idx="328">
                        <c:v>1.3155945078889411</c:v>
                      </c:pt>
                      <c:pt idx="329">
                        <c:v>1.3480164087108786</c:v>
                      </c:pt>
                      <c:pt idx="330">
                        <c:v>1.2659726593883516</c:v>
                      </c:pt>
                      <c:pt idx="331">
                        <c:v>1.3414930077919065</c:v>
                      </c:pt>
                      <c:pt idx="332">
                        <c:v>1.4653856363611624</c:v>
                      </c:pt>
                      <c:pt idx="333">
                        <c:v>1.3269247456908131</c:v>
                      </c:pt>
                      <c:pt idx="334">
                        <c:v>1.4818221551970108</c:v>
                      </c:pt>
                      <c:pt idx="335">
                        <c:v>1.4615464164278651</c:v>
                      </c:pt>
                      <c:pt idx="336">
                        <c:v>1.3459768384096158</c:v>
                      </c:pt>
                      <c:pt idx="337">
                        <c:v>1.4786385526839574</c:v>
                      </c:pt>
                      <c:pt idx="338">
                        <c:v>1.58287683611485</c:v>
                      </c:pt>
                      <c:pt idx="339">
                        <c:v>1.573063028128189</c:v>
                      </c:pt>
                      <c:pt idx="340">
                        <c:v>1.5903680543245382</c:v>
                      </c:pt>
                      <c:pt idx="341">
                        <c:v>1.4931035428447617</c:v>
                      </c:pt>
                      <c:pt idx="342">
                        <c:v>1.7414572752151809</c:v>
                      </c:pt>
                      <c:pt idx="343">
                        <c:v>1.3478004514345909</c:v>
                      </c:pt>
                      <c:pt idx="344">
                        <c:v>1.6009085025649559</c:v>
                      </c:pt>
                      <c:pt idx="345">
                        <c:v>1.7364476634867181</c:v>
                      </c:pt>
                      <c:pt idx="346">
                        <c:v>1.4963434220015608</c:v>
                      </c:pt>
                      <c:pt idx="347">
                        <c:v>1.9621196295636762</c:v>
                      </c:pt>
                      <c:pt idx="348">
                        <c:v>1.6324639603825222</c:v>
                      </c:pt>
                      <c:pt idx="349">
                        <c:v>1.6707128863948455</c:v>
                      </c:pt>
                      <c:pt idx="350">
                        <c:v>2.0613028412331897</c:v>
                      </c:pt>
                      <c:pt idx="351">
                        <c:v>2.1181642700145211</c:v>
                      </c:pt>
                      <c:pt idx="352">
                        <c:v>1.9226184460597957</c:v>
                      </c:pt>
                      <c:pt idx="353">
                        <c:v>1.9845370365094051</c:v>
                      </c:pt>
                      <c:pt idx="354">
                        <c:v>1.4320366175721413</c:v>
                      </c:pt>
                      <c:pt idx="355">
                        <c:v>2.2199796958105007</c:v>
                      </c:pt>
                      <c:pt idx="356">
                        <c:v>2.1510523490638929</c:v>
                      </c:pt>
                      <c:pt idx="357">
                        <c:v>3.001858768499043</c:v>
                      </c:pt>
                      <c:pt idx="358">
                        <c:v>3.3976711974931044</c:v>
                      </c:pt>
                      <c:pt idx="359">
                        <c:v>0.48504768152450911</c:v>
                      </c:pt>
                      <c:pt idx="360">
                        <c:v>2.4763796305238968</c:v>
                      </c:pt>
                    </c:numCache>
                  </c:numRef>
                </c:yVal>
                <c:smooth val="1"/>
                <c:extLst xmlns:c15="http://schemas.microsoft.com/office/drawing/2012/chart">
                  <c:ext xmlns:c16="http://schemas.microsoft.com/office/drawing/2014/chart" uri="{C3380CC4-5D6E-409C-BE32-E72D297353CC}">
                    <c16:uniqueId val="{00000003-37C3-4382-9906-1596EFBC0589}"/>
                  </c:ext>
                </c:extLst>
              </c15:ser>
            </c15:filteredScatterSeries>
            <c15:filteredScatterSeries>
              <c15:ser>
                <c:idx val="3"/>
                <c:order val="3"/>
                <c:tx>
                  <c:strRef>
                    <c:extLst xmlns:c15="http://schemas.microsoft.com/office/drawing/2012/chart">
                      <c:ext xmlns:c15="http://schemas.microsoft.com/office/drawing/2012/chart" uri="{02D57815-91ED-43cb-92C2-25804820EDAC}">
                        <c15:formulaRef>
                          <c15:sqref>'Polytropic Index Model'!$U$3</c15:sqref>
                        </c15:formulaRef>
                      </c:ext>
                    </c:extLst>
                    <c:strCache>
                      <c:ptCount val="1"/>
                      <c:pt idx="0">
                        <c:v>n(s)4000</c:v>
                      </c:pt>
                    </c:strCache>
                  </c:strRef>
                </c:tx>
                <c:spPr>
                  <a:ln w="19050" cap="rnd">
                    <a:solidFill>
                      <a:schemeClr val="accent4"/>
                    </a:solidFill>
                    <a:round/>
                  </a:ln>
                  <a:effectLst/>
                </c:spPr>
                <c:marker>
                  <c:symbol val="none"/>
                </c:marker>
                <c:xVal>
                  <c:numRef>
                    <c:extLst xmlns:c15="http://schemas.microsoft.com/office/drawing/2012/chart">
                      <c:ext xmlns:c15="http://schemas.microsoft.com/office/drawing/2012/chart" uri="{02D57815-91ED-43cb-92C2-25804820EDAC}">
                        <c15:formulaRef>
                          <c15:sqref>'Polytropic Index Model'!$B$4:$B$364</c15:sqref>
                        </c15:formulaRef>
                      </c:ext>
                    </c:extLst>
                    <c:numCache>
                      <c:formatCode>General</c:formatCode>
                      <c:ptCount val="361"/>
                      <c:pt idx="0">
                        <c:v>-180</c:v>
                      </c:pt>
                      <c:pt idx="1">
                        <c:v>-179</c:v>
                      </c:pt>
                      <c:pt idx="2">
                        <c:v>-178</c:v>
                      </c:pt>
                      <c:pt idx="3">
                        <c:v>-177</c:v>
                      </c:pt>
                      <c:pt idx="4">
                        <c:v>-176</c:v>
                      </c:pt>
                      <c:pt idx="5">
                        <c:v>-175</c:v>
                      </c:pt>
                      <c:pt idx="6">
                        <c:v>-174</c:v>
                      </c:pt>
                      <c:pt idx="7">
                        <c:v>-173</c:v>
                      </c:pt>
                      <c:pt idx="8">
                        <c:v>-172</c:v>
                      </c:pt>
                      <c:pt idx="9">
                        <c:v>-171</c:v>
                      </c:pt>
                      <c:pt idx="10">
                        <c:v>-170</c:v>
                      </c:pt>
                      <c:pt idx="11">
                        <c:v>-169</c:v>
                      </c:pt>
                      <c:pt idx="12">
                        <c:v>-168</c:v>
                      </c:pt>
                      <c:pt idx="13">
                        <c:v>-167</c:v>
                      </c:pt>
                      <c:pt idx="14">
                        <c:v>-166</c:v>
                      </c:pt>
                      <c:pt idx="15">
                        <c:v>-165</c:v>
                      </c:pt>
                      <c:pt idx="16">
                        <c:v>-164</c:v>
                      </c:pt>
                      <c:pt idx="17">
                        <c:v>-163</c:v>
                      </c:pt>
                      <c:pt idx="18">
                        <c:v>-162</c:v>
                      </c:pt>
                      <c:pt idx="19">
                        <c:v>-161</c:v>
                      </c:pt>
                      <c:pt idx="20">
                        <c:v>-160</c:v>
                      </c:pt>
                      <c:pt idx="21">
                        <c:v>-159</c:v>
                      </c:pt>
                      <c:pt idx="22">
                        <c:v>-158</c:v>
                      </c:pt>
                      <c:pt idx="23">
                        <c:v>-157</c:v>
                      </c:pt>
                      <c:pt idx="24">
                        <c:v>-156</c:v>
                      </c:pt>
                      <c:pt idx="25">
                        <c:v>-155</c:v>
                      </c:pt>
                      <c:pt idx="26">
                        <c:v>-154</c:v>
                      </c:pt>
                      <c:pt idx="27">
                        <c:v>-153</c:v>
                      </c:pt>
                      <c:pt idx="28">
                        <c:v>-152</c:v>
                      </c:pt>
                      <c:pt idx="29">
                        <c:v>-151</c:v>
                      </c:pt>
                      <c:pt idx="30">
                        <c:v>-150</c:v>
                      </c:pt>
                      <c:pt idx="31">
                        <c:v>-149</c:v>
                      </c:pt>
                      <c:pt idx="32">
                        <c:v>-148</c:v>
                      </c:pt>
                      <c:pt idx="33">
                        <c:v>-147</c:v>
                      </c:pt>
                      <c:pt idx="34">
                        <c:v>-146</c:v>
                      </c:pt>
                      <c:pt idx="35">
                        <c:v>-145</c:v>
                      </c:pt>
                      <c:pt idx="36">
                        <c:v>-144</c:v>
                      </c:pt>
                      <c:pt idx="37">
                        <c:v>-143</c:v>
                      </c:pt>
                      <c:pt idx="38">
                        <c:v>-142</c:v>
                      </c:pt>
                      <c:pt idx="39">
                        <c:v>-141</c:v>
                      </c:pt>
                      <c:pt idx="40">
                        <c:v>-140</c:v>
                      </c:pt>
                      <c:pt idx="41">
                        <c:v>-139</c:v>
                      </c:pt>
                      <c:pt idx="42">
                        <c:v>-138</c:v>
                      </c:pt>
                      <c:pt idx="43">
                        <c:v>-137</c:v>
                      </c:pt>
                      <c:pt idx="44">
                        <c:v>-136</c:v>
                      </c:pt>
                      <c:pt idx="45">
                        <c:v>-135</c:v>
                      </c:pt>
                      <c:pt idx="46">
                        <c:v>-134</c:v>
                      </c:pt>
                      <c:pt idx="47">
                        <c:v>-133</c:v>
                      </c:pt>
                      <c:pt idx="48">
                        <c:v>-132</c:v>
                      </c:pt>
                      <c:pt idx="49">
                        <c:v>-131</c:v>
                      </c:pt>
                      <c:pt idx="50">
                        <c:v>-130</c:v>
                      </c:pt>
                      <c:pt idx="51">
                        <c:v>-129</c:v>
                      </c:pt>
                      <c:pt idx="52">
                        <c:v>-128</c:v>
                      </c:pt>
                      <c:pt idx="53">
                        <c:v>-127</c:v>
                      </c:pt>
                      <c:pt idx="54">
                        <c:v>-126</c:v>
                      </c:pt>
                      <c:pt idx="55">
                        <c:v>-125</c:v>
                      </c:pt>
                      <c:pt idx="56">
                        <c:v>-124</c:v>
                      </c:pt>
                      <c:pt idx="57">
                        <c:v>-123</c:v>
                      </c:pt>
                      <c:pt idx="58">
                        <c:v>-122</c:v>
                      </c:pt>
                      <c:pt idx="59">
                        <c:v>-121</c:v>
                      </c:pt>
                      <c:pt idx="60">
                        <c:v>-120</c:v>
                      </c:pt>
                      <c:pt idx="61">
                        <c:v>-119</c:v>
                      </c:pt>
                      <c:pt idx="62">
                        <c:v>-118</c:v>
                      </c:pt>
                      <c:pt idx="63">
                        <c:v>-117</c:v>
                      </c:pt>
                      <c:pt idx="64">
                        <c:v>-116</c:v>
                      </c:pt>
                      <c:pt idx="65">
                        <c:v>-115</c:v>
                      </c:pt>
                      <c:pt idx="66">
                        <c:v>-114</c:v>
                      </c:pt>
                      <c:pt idx="67">
                        <c:v>-113</c:v>
                      </c:pt>
                      <c:pt idx="68">
                        <c:v>-112</c:v>
                      </c:pt>
                      <c:pt idx="69">
                        <c:v>-111</c:v>
                      </c:pt>
                      <c:pt idx="70">
                        <c:v>-110</c:v>
                      </c:pt>
                      <c:pt idx="71">
                        <c:v>-109</c:v>
                      </c:pt>
                      <c:pt idx="72">
                        <c:v>-108</c:v>
                      </c:pt>
                      <c:pt idx="73">
                        <c:v>-107</c:v>
                      </c:pt>
                      <c:pt idx="74">
                        <c:v>-106</c:v>
                      </c:pt>
                      <c:pt idx="75">
                        <c:v>-105</c:v>
                      </c:pt>
                      <c:pt idx="76">
                        <c:v>-104</c:v>
                      </c:pt>
                      <c:pt idx="77">
                        <c:v>-103</c:v>
                      </c:pt>
                      <c:pt idx="78">
                        <c:v>-102</c:v>
                      </c:pt>
                      <c:pt idx="79">
                        <c:v>-101</c:v>
                      </c:pt>
                      <c:pt idx="80">
                        <c:v>-100</c:v>
                      </c:pt>
                      <c:pt idx="81">
                        <c:v>-99</c:v>
                      </c:pt>
                      <c:pt idx="82">
                        <c:v>-98</c:v>
                      </c:pt>
                      <c:pt idx="83">
                        <c:v>-97</c:v>
                      </c:pt>
                      <c:pt idx="84">
                        <c:v>-96</c:v>
                      </c:pt>
                      <c:pt idx="85">
                        <c:v>-95</c:v>
                      </c:pt>
                      <c:pt idx="86">
                        <c:v>-94</c:v>
                      </c:pt>
                      <c:pt idx="87">
                        <c:v>-93</c:v>
                      </c:pt>
                      <c:pt idx="88">
                        <c:v>-92</c:v>
                      </c:pt>
                      <c:pt idx="89">
                        <c:v>-91</c:v>
                      </c:pt>
                      <c:pt idx="90">
                        <c:v>-90</c:v>
                      </c:pt>
                      <c:pt idx="91">
                        <c:v>-89</c:v>
                      </c:pt>
                      <c:pt idx="92">
                        <c:v>-88</c:v>
                      </c:pt>
                      <c:pt idx="93">
                        <c:v>-87</c:v>
                      </c:pt>
                      <c:pt idx="94">
                        <c:v>-86</c:v>
                      </c:pt>
                      <c:pt idx="95">
                        <c:v>-85</c:v>
                      </c:pt>
                      <c:pt idx="96">
                        <c:v>-84</c:v>
                      </c:pt>
                      <c:pt idx="97">
                        <c:v>-83</c:v>
                      </c:pt>
                      <c:pt idx="98">
                        <c:v>-82</c:v>
                      </c:pt>
                      <c:pt idx="99">
                        <c:v>-81</c:v>
                      </c:pt>
                      <c:pt idx="100">
                        <c:v>-80</c:v>
                      </c:pt>
                      <c:pt idx="101">
                        <c:v>-79</c:v>
                      </c:pt>
                      <c:pt idx="102">
                        <c:v>-78</c:v>
                      </c:pt>
                      <c:pt idx="103">
                        <c:v>-77</c:v>
                      </c:pt>
                      <c:pt idx="104">
                        <c:v>-76</c:v>
                      </c:pt>
                      <c:pt idx="105">
                        <c:v>-75</c:v>
                      </c:pt>
                      <c:pt idx="106">
                        <c:v>-74</c:v>
                      </c:pt>
                      <c:pt idx="107">
                        <c:v>-73</c:v>
                      </c:pt>
                      <c:pt idx="108">
                        <c:v>-72</c:v>
                      </c:pt>
                      <c:pt idx="109">
                        <c:v>-71</c:v>
                      </c:pt>
                      <c:pt idx="110">
                        <c:v>-70</c:v>
                      </c:pt>
                      <c:pt idx="111">
                        <c:v>-69</c:v>
                      </c:pt>
                      <c:pt idx="112">
                        <c:v>-68</c:v>
                      </c:pt>
                      <c:pt idx="113">
                        <c:v>-67</c:v>
                      </c:pt>
                      <c:pt idx="114">
                        <c:v>-66</c:v>
                      </c:pt>
                      <c:pt idx="115">
                        <c:v>-65</c:v>
                      </c:pt>
                      <c:pt idx="116">
                        <c:v>-64</c:v>
                      </c:pt>
                      <c:pt idx="117">
                        <c:v>-63</c:v>
                      </c:pt>
                      <c:pt idx="118">
                        <c:v>-62</c:v>
                      </c:pt>
                      <c:pt idx="119">
                        <c:v>-61</c:v>
                      </c:pt>
                      <c:pt idx="120">
                        <c:v>-60</c:v>
                      </c:pt>
                      <c:pt idx="121">
                        <c:v>-59</c:v>
                      </c:pt>
                      <c:pt idx="122">
                        <c:v>-58</c:v>
                      </c:pt>
                      <c:pt idx="123">
                        <c:v>-57</c:v>
                      </c:pt>
                      <c:pt idx="124">
                        <c:v>-56</c:v>
                      </c:pt>
                      <c:pt idx="125">
                        <c:v>-55</c:v>
                      </c:pt>
                      <c:pt idx="126">
                        <c:v>-54</c:v>
                      </c:pt>
                      <c:pt idx="127">
                        <c:v>-53</c:v>
                      </c:pt>
                      <c:pt idx="128">
                        <c:v>-52</c:v>
                      </c:pt>
                      <c:pt idx="129">
                        <c:v>-51</c:v>
                      </c:pt>
                      <c:pt idx="130">
                        <c:v>-50</c:v>
                      </c:pt>
                      <c:pt idx="131">
                        <c:v>-49</c:v>
                      </c:pt>
                      <c:pt idx="132">
                        <c:v>-48</c:v>
                      </c:pt>
                      <c:pt idx="133">
                        <c:v>-47</c:v>
                      </c:pt>
                      <c:pt idx="134">
                        <c:v>-46</c:v>
                      </c:pt>
                      <c:pt idx="135">
                        <c:v>-45</c:v>
                      </c:pt>
                      <c:pt idx="136">
                        <c:v>-44</c:v>
                      </c:pt>
                      <c:pt idx="137">
                        <c:v>-43</c:v>
                      </c:pt>
                      <c:pt idx="138">
                        <c:v>-42</c:v>
                      </c:pt>
                      <c:pt idx="139">
                        <c:v>-41</c:v>
                      </c:pt>
                      <c:pt idx="140">
                        <c:v>-40</c:v>
                      </c:pt>
                      <c:pt idx="141">
                        <c:v>-39</c:v>
                      </c:pt>
                      <c:pt idx="142">
                        <c:v>-38</c:v>
                      </c:pt>
                      <c:pt idx="143">
                        <c:v>-37</c:v>
                      </c:pt>
                      <c:pt idx="144">
                        <c:v>-36</c:v>
                      </c:pt>
                      <c:pt idx="145">
                        <c:v>-35</c:v>
                      </c:pt>
                      <c:pt idx="146">
                        <c:v>-34</c:v>
                      </c:pt>
                      <c:pt idx="147">
                        <c:v>-33</c:v>
                      </c:pt>
                      <c:pt idx="148">
                        <c:v>-32</c:v>
                      </c:pt>
                      <c:pt idx="149">
                        <c:v>-31</c:v>
                      </c:pt>
                      <c:pt idx="150">
                        <c:v>-30</c:v>
                      </c:pt>
                      <c:pt idx="151">
                        <c:v>-29</c:v>
                      </c:pt>
                      <c:pt idx="152">
                        <c:v>-28</c:v>
                      </c:pt>
                      <c:pt idx="153">
                        <c:v>-27</c:v>
                      </c:pt>
                      <c:pt idx="154">
                        <c:v>-26</c:v>
                      </c:pt>
                      <c:pt idx="155">
                        <c:v>-25</c:v>
                      </c:pt>
                      <c:pt idx="156">
                        <c:v>-24</c:v>
                      </c:pt>
                      <c:pt idx="157">
                        <c:v>-23</c:v>
                      </c:pt>
                      <c:pt idx="158">
                        <c:v>-22</c:v>
                      </c:pt>
                      <c:pt idx="159">
                        <c:v>-21</c:v>
                      </c:pt>
                      <c:pt idx="160">
                        <c:v>-20</c:v>
                      </c:pt>
                      <c:pt idx="161">
                        <c:v>-19</c:v>
                      </c:pt>
                      <c:pt idx="162">
                        <c:v>-18</c:v>
                      </c:pt>
                      <c:pt idx="163">
                        <c:v>-17</c:v>
                      </c:pt>
                      <c:pt idx="164">
                        <c:v>-16</c:v>
                      </c:pt>
                      <c:pt idx="165">
                        <c:v>-15</c:v>
                      </c:pt>
                      <c:pt idx="166">
                        <c:v>-14</c:v>
                      </c:pt>
                      <c:pt idx="167">
                        <c:v>-13</c:v>
                      </c:pt>
                      <c:pt idx="168">
                        <c:v>-12</c:v>
                      </c:pt>
                      <c:pt idx="169">
                        <c:v>-11</c:v>
                      </c:pt>
                      <c:pt idx="170">
                        <c:v>-10</c:v>
                      </c:pt>
                      <c:pt idx="171">
                        <c:v>-9</c:v>
                      </c:pt>
                      <c:pt idx="172">
                        <c:v>-8</c:v>
                      </c:pt>
                      <c:pt idx="173">
                        <c:v>-7</c:v>
                      </c:pt>
                      <c:pt idx="174">
                        <c:v>-6</c:v>
                      </c:pt>
                      <c:pt idx="175">
                        <c:v>-5</c:v>
                      </c:pt>
                      <c:pt idx="176">
                        <c:v>-4</c:v>
                      </c:pt>
                      <c:pt idx="177">
                        <c:v>-3</c:v>
                      </c:pt>
                      <c:pt idx="178">
                        <c:v>-2</c:v>
                      </c:pt>
                      <c:pt idx="179">
                        <c:v>-1</c:v>
                      </c:pt>
                      <c:pt idx="180">
                        <c:v>0</c:v>
                      </c:pt>
                      <c:pt idx="181">
                        <c:v>1</c:v>
                      </c:pt>
                      <c:pt idx="182">
                        <c:v>2</c:v>
                      </c:pt>
                      <c:pt idx="183">
                        <c:v>3</c:v>
                      </c:pt>
                      <c:pt idx="184">
                        <c:v>4</c:v>
                      </c:pt>
                      <c:pt idx="185">
                        <c:v>5</c:v>
                      </c:pt>
                      <c:pt idx="186">
                        <c:v>6</c:v>
                      </c:pt>
                      <c:pt idx="187">
                        <c:v>7</c:v>
                      </c:pt>
                      <c:pt idx="188">
                        <c:v>8</c:v>
                      </c:pt>
                      <c:pt idx="189">
                        <c:v>9</c:v>
                      </c:pt>
                      <c:pt idx="190">
                        <c:v>10</c:v>
                      </c:pt>
                      <c:pt idx="191">
                        <c:v>11</c:v>
                      </c:pt>
                      <c:pt idx="192">
                        <c:v>12</c:v>
                      </c:pt>
                      <c:pt idx="193">
                        <c:v>13</c:v>
                      </c:pt>
                      <c:pt idx="194">
                        <c:v>14</c:v>
                      </c:pt>
                      <c:pt idx="195">
                        <c:v>15</c:v>
                      </c:pt>
                      <c:pt idx="196">
                        <c:v>16</c:v>
                      </c:pt>
                      <c:pt idx="197">
                        <c:v>17</c:v>
                      </c:pt>
                      <c:pt idx="198">
                        <c:v>18</c:v>
                      </c:pt>
                      <c:pt idx="199">
                        <c:v>19</c:v>
                      </c:pt>
                      <c:pt idx="200">
                        <c:v>20</c:v>
                      </c:pt>
                      <c:pt idx="201">
                        <c:v>21</c:v>
                      </c:pt>
                      <c:pt idx="202">
                        <c:v>22</c:v>
                      </c:pt>
                      <c:pt idx="203">
                        <c:v>23</c:v>
                      </c:pt>
                      <c:pt idx="204">
                        <c:v>24</c:v>
                      </c:pt>
                      <c:pt idx="205">
                        <c:v>25</c:v>
                      </c:pt>
                      <c:pt idx="206">
                        <c:v>26</c:v>
                      </c:pt>
                      <c:pt idx="207">
                        <c:v>27</c:v>
                      </c:pt>
                      <c:pt idx="208">
                        <c:v>28</c:v>
                      </c:pt>
                      <c:pt idx="209">
                        <c:v>29</c:v>
                      </c:pt>
                      <c:pt idx="210">
                        <c:v>30</c:v>
                      </c:pt>
                      <c:pt idx="211">
                        <c:v>31</c:v>
                      </c:pt>
                      <c:pt idx="212">
                        <c:v>32</c:v>
                      </c:pt>
                      <c:pt idx="213">
                        <c:v>33</c:v>
                      </c:pt>
                      <c:pt idx="214">
                        <c:v>34</c:v>
                      </c:pt>
                      <c:pt idx="215">
                        <c:v>35</c:v>
                      </c:pt>
                      <c:pt idx="216">
                        <c:v>36</c:v>
                      </c:pt>
                      <c:pt idx="217">
                        <c:v>37</c:v>
                      </c:pt>
                      <c:pt idx="218">
                        <c:v>38</c:v>
                      </c:pt>
                      <c:pt idx="219">
                        <c:v>39</c:v>
                      </c:pt>
                      <c:pt idx="220">
                        <c:v>40</c:v>
                      </c:pt>
                      <c:pt idx="221">
                        <c:v>41</c:v>
                      </c:pt>
                      <c:pt idx="222">
                        <c:v>42</c:v>
                      </c:pt>
                      <c:pt idx="223">
                        <c:v>43</c:v>
                      </c:pt>
                      <c:pt idx="224">
                        <c:v>44</c:v>
                      </c:pt>
                      <c:pt idx="225">
                        <c:v>45</c:v>
                      </c:pt>
                      <c:pt idx="226">
                        <c:v>46</c:v>
                      </c:pt>
                      <c:pt idx="227">
                        <c:v>47</c:v>
                      </c:pt>
                      <c:pt idx="228">
                        <c:v>48</c:v>
                      </c:pt>
                      <c:pt idx="229">
                        <c:v>49</c:v>
                      </c:pt>
                      <c:pt idx="230">
                        <c:v>50</c:v>
                      </c:pt>
                      <c:pt idx="231">
                        <c:v>51</c:v>
                      </c:pt>
                      <c:pt idx="232">
                        <c:v>52</c:v>
                      </c:pt>
                      <c:pt idx="233">
                        <c:v>53</c:v>
                      </c:pt>
                      <c:pt idx="234">
                        <c:v>54</c:v>
                      </c:pt>
                      <c:pt idx="235">
                        <c:v>55</c:v>
                      </c:pt>
                      <c:pt idx="236">
                        <c:v>56</c:v>
                      </c:pt>
                      <c:pt idx="237">
                        <c:v>57</c:v>
                      </c:pt>
                      <c:pt idx="238">
                        <c:v>58</c:v>
                      </c:pt>
                      <c:pt idx="239">
                        <c:v>59</c:v>
                      </c:pt>
                      <c:pt idx="240">
                        <c:v>60</c:v>
                      </c:pt>
                      <c:pt idx="241">
                        <c:v>61</c:v>
                      </c:pt>
                      <c:pt idx="242">
                        <c:v>62</c:v>
                      </c:pt>
                      <c:pt idx="243">
                        <c:v>63</c:v>
                      </c:pt>
                      <c:pt idx="244">
                        <c:v>64</c:v>
                      </c:pt>
                      <c:pt idx="245">
                        <c:v>65</c:v>
                      </c:pt>
                      <c:pt idx="246">
                        <c:v>66</c:v>
                      </c:pt>
                      <c:pt idx="247">
                        <c:v>67</c:v>
                      </c:pt>
                      <c:pt idx="248">
                        <c:v>68</c:v>
                      </c:pt>
                      <c:pt idx="249">
                        <c:v>69</c:v>
                      </c:pt>
                      <c:pt idx="250">
                        <c:v>70</c:v>
                      </c:pt>
                      <c:pt idx="251">
                        <c:v>71</c:v>
                      </c:pt>
                      <c:pt idx="252">
                        <c:v>72</c:v>
                      </c:pt>
                      <c:pt idx="253">
                        <c:v>73</c:v>
                      </c:pt>
                      <c:pt idx="254">
                        <c:v>74</c:v>
                      </c:pt>
                      <c:pt idx="255">
                        <c:v>75</c:v>
                      </c:pt>
                      <c:pt idx="256">
                        <c:v>76</c:v>
                      </c:pt>
                      <c:pt idx="257">
                        <c:v>77</c:v>
                      </c:pt>
                      <c:pt idx="258">
                        <c:v>78</c:v>
                      </c:pt>
                      <c:pt idx="259">
                        <c:v>79</c:v>
                      </c:pt>
                      <c:pt idx="260">
                        <c:v>80</c:v>
                      </c:pt>
                      <c:pt idx="261">
                        <c:v>81</c:v>
                      </c:pt>
                      <c:pt idx="262">
                        <c:v>82</c:v>
                      </c:pt>
                      <c:pt idx="263">
                        <c:v>83</c:v>
                      </c:pt>
                      <c:pt idx="264">
                        <c:v>84</c:v>
                      </c:pt>
                      <c:pt idx="265">
                        <c:v>85</c:v>
                      </c:pt>
                      <c:pt idx="266">
                        <c:v>86</c:v>
                      </c:pt>
                      <c:pt idx="267">
                        <c:v>87</c:v>
                      </c:pt>
                      <c:pt idx="268">
                        <c:v>88</c:v>
                      </c:pt>
                      <c:pt idx="269">
                        <c:v>89</c:v>
                      </c:pt>
                      <c:pt idx="270">
                        <c:v>90</c:v>
                      </c:pt>
                      <c:pt idx="271">
                        <c:v>91</c:v>
                      </c:pt>
                      <c:pt idx="272">
                        <c:v>92</c:v>
                      </c:pt>
                      <c:pt idx="273">
                        <c:v>93</c:v>
                      </c:pt>
                      <c:pt idx="274">
                        <c:v>94</c:v>
                      </c:pt>
                      <c:pt idx="275">
                        <c:v>95</c:v>
                      </c:pt>
                      <c:pt idx="276">
                        <c:v>96</c:v>
                      </c:pt>
                      <c:pt idx="277">
                        <c:v>97</c:v>
                      </c:pt>
                      <c:pt idx="278">
                        <c:v>98</c:v>
                      </c:pt>
                      <c:pt idx="279">
                        <c:v>99</c:v>
                      </c:pt>
                      <c:pt idx="280">
                        <c:v>100</c:v>
                      </c:pt>
                      <c:pt idx="281">
                        <c:v>101</c:v>
                      </c:pt>
                      <c:pt idx="282">
                        <c:v>102</c:v>
                      </c:pt>
                      <c:pt idx="283">
                        <c:v>103</c:v>
                      </c:pt>
                      <c:pt idx="284">
                        <c:v>104</c:v>
                      </c:pt>
                      <c:pt idx="285">
                        <c:v>105</c:v>
                      </c:pt>
                      <c:pt idx="286">
                        <c:v>106</c:v>
                      </c:pt>
                      <c:pt idx="287">
                        <c:v>107</c:v>
                      </c:pt>
                      <c:pt idx="288">
                        <c:v>108</c:v>
                      </c:pt>
                      <c:pt idx="289">
                        <c:v>109</c:v>
                      </c:pt>
                      <c:pt idx="290">
                        <c:v>110</c:v>
                      </c:pt>
                      <c:pt idx="291">
                        <c:v>111</c:v>
                      </c:pt>
                      <c:pt idx="292">
                        <c:v>112</c:v>
                      </c:pt>
                      <c:pt idx="293">
                        <c:v>113</c:v>
                      </c:pt>
                      <c:pt idx="294">
                        <c:v>114</c:v>
                      </c:pt>
                      <c:pt idx="295">
                        <c:v>115</c:v>
                      </c:pt>
                      <c:pt idx="296">
                        <c:v>116</c:v>
                      </c:pt>
                      <c:pt idx="297">
                        <c:v>117</c:v>
                      </c:pt>
                      <c:pt idx="298">
                        <c:v>118</c:v>
                      </c:pt>
                      <c:pt idx="299">
                        <c:v>119</c:v>
                      </c:pt>
                      <c:pt idx="300">
                        <c:v>120</c:v>
                      </c:pt>
                      <c:pt idx="301">
                        <c:v>121</c:v>
                      </c:pt>
                      <c:pt idx="302">
                        <c:v>122</c:v>
                      </c:pt>
                      <c:pt idx="303">
                        <c:v>123</c:v>
                      </c:pt>
                      <c:pt idx="304">
                        <c:v>124</c:v>
                      </c:pt>
                      <c:pt idx="305">
                        <c:v>125</c:v>
                      </c:pt>
                      <c:pt idx="306">
                        <c:v>126</c:v>
                      </c:pt>
                      <c:pt idx="307">
                        <c:v>127</c:v>
                      </c:pt>
                      <c:pt idx="308">
                        <c:v>128</c:v>
                      </c:pt>
                      <c:pt idx="309">
                        <c:v>129</c:v>
                      </c:pt>
                      <c:pt idx="310">
                        <c:v>130</c:v>
                      </c:pt>
                      <c:pt idx="311">
                        <c:v>131</c:v>
                      </c:pt>
                      <c:pt idx="312">
                        <c:v>132</c:v>
                      </c:pt>
                      <c:pt idx="313">
                        <c:v>133</c:v>
                      </c:pt>
                      <c:pt idx="314">
                        <c:v>134</c:v>
                      </c:pt>
                      <c:pt idx="315">
                        <c:v>135</c:v>
                      </c:pt>
                      <c:pt idx="316">
                        <c:v>136</c:v>
                      </c:pt>
                      <c:pt idx="317">
                        <c:v>137</c:v>
                      </c:pt>
                      <c:pt idx="318">
                        <c:v>138</c:v>
                      </c:pt>
                      <c:pt idx="319">
                        <c:v>139</c:v>
                      </c:pt>
                      <c:pt idx="320">
                        <c:v>140</c:v>
                      </c:pt>
                      <c:pt idx="321">
                        <c:v>141</c:v>
                      </c:pt>
                      <c:pt idx="322">
                        <c:v>142</c:v>
                      </c:pt>
                      <c:pt idx="323">
                        <c:v>143</c:v>
                      </c:pt>
                      <c:pt idx="324">
                        <c:v>144</c:v>
                      </c:pt>
                      <c:pt idx="325">
                        <c:v>145</c:v>
                      </c:pt>
                      <c:pt idx="326">
                        <c:v>146</c:v>
                      </c:pt>
                      <c:pt idx="327">
                        <c:v>147</c:v>
                      </c:pt>
                      <c:pt idx="328">
                        <c:v>148</c:v>
                      </c:pt>
                      <c:pt idx="329">
                        <c:v>149</c:v>
                      </c:pt>
                      <c:pt idx="330">
                        <c:v>150</c:v>
                      </c:pt>
                      <c:pt idx="331">
                        <c:v>151</c:v>
                      </c:pt>
                      <c:pt idx="332">
                        <c:v>152</c:v>
                      </c:pt>
                      <c:pt idx="333">
                        <c:v>153</c:v>
                      </c:pt>
                      <c:pt idx="334">
                        <c:v>154</c:v>
                      </c:pt>
                      <c:pt idx="335">
                        <c:v>155</c:v>
                      </c:pt>
                      <c:pt idx="336">
                        <c:v>156</c:v>
                      </c:pt>
                      <c:pt idx="337">
                        <c:v>157</c:v>
                      </c:pt>
                      <c:pt idx="338">
                        <c:v>158</c:v>
                      </c:pt>
                      <c:pt idx="339">
                        <c:v>159</c:v>
                      </c:pt>
                      <c:pt idx="340">
                        <c:v>160</c:v>
                      </c:pt>
                      <c:pt idx="341">
                        <c:v>161</c:v>
                      </c:pt>
                      <c:pt idx="342">
                        <c:v>162</c:v>
                      </c:pt>
                      <c:pt idx="343">
                        <c:v>163</c:v>
                      </c:pt>
                      <c:pt idx="344">
                        <c:v>164</c:v>
                      </c:pt>
                      <c:pt idx="345">
                        <c:v>165</c:v>
                      </c:pt>
                      <c:pt idx="346">
                        <c:v>166</c:v>
                      </c:pt>
                      <c:pt idx="347">
                        <c:v>167</c:v>
                      </c:pt>
                      <c:pt idx="348">
                        <c:v>168</c:v>
                      </c:pt>
                      <c:pt idx="349">
                        <c:v>169</c:v>
                      </c:pt>
                      <c:pt idx="350">
                        <c:v>170</c:v>
                      </c:pt>
                      <c:pt idx="351">
                        <c:v>171</c:v>
                      </c:pt>
                      <c:pt idx="352">
                        <c:v>172</c:v>
                      </c:pt>
                      <c:pt idx="353">
                        <c:v>173</c:v>
                      </c:pt>
                      <c:pt idx="354">
                        <c:v>174</c:v>
                      </c:pt>
                      <c:pt idx="355">
                        <c:v>175</c:v>
                      </c:pt>
                      <c:pt idx="356">
                        <c:v>176</c:v>
                      </c:pt>
                      <c:pt idx="357">
                        <c:v>177</c:v>
                      </c:pt>
                      <c:pt idx="358">
                        <c:v>178</c:v>
                      </c:pt>
                      <c:pt idx="359">
                        <c:v>179</c:v>
                      </c:pt>
                      <c:pt idx="360">
                        <c:v>180</c:v>
                      </c:pt>
                    </c:numCache>
                  </c:numRef>
                </c:xVal>
                <c:yVal>
                  <c:numRef>
                    <c:extLst xmlns:c15="http://schemas.microsoft.com/office/drawing/2012/chart">
                      <c:ext xmlns:c15="http://schemas.microsoft.com/office/drawing/2012/chart" uri="{02D57815-91ED-43cb-92C2-25804820EDAC}">
                        <c15:formulaRef>
                          <c15:sqref>'Polytropic Index Model'!$U$4:$U$364</c15:sqref>
                        </c15:formulaRef>
                      </c:ext>
                    </c:extLst>
                    <c:numCache>
                      <c:formatCode>0.000</c:formatCode>
                      <c:ptCount val="361"/>
                      <c:pt idx="0">
                        <c:v>0</c:v>
                      </c:pt>
                      <c:pt idx="1">
                        <c:v>-3.388111645958864</c:v>
                      </c:pt>
                      <c:pt idx="2">
                        <c:v>0.98053940541329399</c:v>
                      </c:pt>
                      <c:pt idx="3">
                        <c:v>24.531423808238824</c:v>
                      </c:pt>
                      <c:pt idx="4">
                        <c:v>-14.482602167465519</c:v>
                      </c:pt>
                      <c:pt idx="5">
                        <c:v>10.446760319040354</c:v>
                      </c:pt>
                      <c:pt idx="6">
                        <c:v>-3.3812259285975923</c:v>
                      </c:pt>
                      <c:pt idx="7">
                        <c:v>4.9228914156020505</c:v>
                      </c:pt>
                      <c:pt idx="8">
                        <c:v>-0.20887572373594326</c:v>
                      </c:pt>
                      <c:pt idx="9">
                        <c:v>1.8588125277614669</c:v>
                      </c:pt>
                      <c:pt idx="10">
                        <c:v>-1.2415970630799607</c:v>
                      </c:pt>
                      <c:pt idx="11">
                        <c:v>3.7370851778221468</c:v>
                      </c:pt>
                      <c:pt idx="12">
                        <c:v>0.47247996131396386</c:v>
                      </c:pt>
                      <c:pt idx="13">
                        <c:v>1.7918923139582565</c:v>
                      </c:pt>
                      <c:pt idx="14">
                        <c:v>0.74406132972006567</c:v>
                      </c:pt>
                      <c:pt idx="15">
                        <c:v>1.6784271912353341</c:v>
                      </c:pt>
                      <c:pt idx="16">
                        <c:v>2.4016364335797094</c:v>
                      </c:pt>
                      <c:pt idx="17">
                        <c:v>0.11491483746788893</c:v>
                      </c:pt>
                      <c:pt idx="18">
                        <c:v>1.8676846954138628</c:v>
                      </c:pt>
                      <c:pt idx="19">
                        <c:v>0.86858496010080444</c:v>
                      </c:pt>
                      <c:pt idx="20">
                        <c:v>0.87893067608827025</c:v>
                      </c:pt>
                      <c:pt idx="21">
                        <c:v>1.5581983809381148</c:v>
                      </c:pt>
                      <c:pt idx="22">
                        <c:v>1.2219441830779547</c:v>
                      </c:pt>
                      <c:pt idx="23">
                        <c:v>1.7292818745097782</c:v>
                      </c:pt>
                      <c:pt idx="24">
                        <c:v>1.2772215739564383</c:v>
                      </c:pt>
                      <c:pt idx="25">
                        <c:v>1.4716529634286533</c:v>
                      </c:pt>
                      <c:pt idx="26">
                        <c:v>0.83584256967585358</c:v>
                      </c:pt>
                      <c:pt idx="27">
                        <c:v>1.7602587821335176</c:v>
                      </c:pt>
                      <c:pt idx="28">
                        <c:v>0.79028894157816421</c:v>
                      </c:pt>
                      <c:pt idx="29">
                        <c:v>1.821663401203617</c:v>
                      </c:pt>
                      <c:pt idx="30">
                        <c:v>1.1957670320805216</c:v>
                      </c:pt>
                      <c:pt idx="31">
                        <c:v>1.5555830341538475</c:v>
                      </c:pt>
                      <c:pt idx="32">
                        <c:v>1.5162333958069476</c:v>
                      </c:pt>
                      <c:pt idx="33">
                        <c:v>0.88188724008019403</c:v>
                      </c:pt>
                      <c:pt idx="34">
                        <c:v>1.3325880194222322</c:v>
                      </c:pt>
                      <c:pt idx="35">
                        <c:v>1.419257293698148</c:v>
                      </c:pt>
                      <c:pt idx="36">
                        <c:v>1.1491075718586612</c:v>
                      </c:pt>
                      <c:pt idx="37">
                        <c:v>1.7866466376638872</c:v>
                      </c:pt>
                      <c:pt idx="38">
                        <c:v>0.99222309043959755</c:v>
                      </c:pt>
                      <c:pt idx="39">
                        <c:v>1.3399503968405031</c:v>
                      </c:pt>
                      <c:pt idx="40">
                        <c:v>1.392383779115669</c:v>
                      </c:pt>
                      <c:pt idx="41">
                        <c:v>1.6315505707248061</c:v>
                      </c:pt>
                      <c:pt idx="42">
                        <c:v>1.2682051105157439</c:v>
                      </c:pt>
                      <c:pt idx="43">
                        <c:v>1.4200188495629942</c:v>
                      </c:pt>
                      <c:pt idx="44">
                        <c:v>1.0793225795286561</c:v>
                      </c:pt>
                      <c:pt idx="45">
                        <c:v>1.9041499938142137</c:v>
                      </c:pt>
                      <c:pt idx="46">
                        <c:v>0.86499014788568285</c:v>
                      </c:pt>
                      <c:pt idx="47">
                        <c:v>1.8236421558548899</c:v>
                      </c:pt>
                      <c:pt idx="48">
                        <c:v>1.082639440260194</c:v>
                      </c:pt>
                      <c:pt idx="49">
                        <c:v>1.1143000275515003</c:v>
                      </c:pt>
                      <c:pt idx="50">
                        <c:v>1.6399038697418509</c:v>
                      </c:pt>
                      <c:pt idx="51">
                        <c:v>0.71646432817189321</c:v>
                      </c:pt>
                      <c:pt idx="52">
                        <c:v>2.2548312798985353</c:v>
                      </c:pt>
                      <c:pt idx="53">
                        <c:v>1.0605190522135974</c:v>
                      </c:pt>
                      <c:pt idx="54">
                        <c:v>1.315932270436017</c:v>
                      </c:pt>
                      <c:pt idx="55">
                        <c:v>1.3974176439087822</c:v>
                      </c:pt>
                      <c:pt idx="56">
                        <c:v>1.0407098178045739</c:v>
                      </c:pt>
                      <c:pt idx="57">
                        <c:v>1.5436195129855219</c:v>
                      </c:pt>
                      <c:pt idx="58">
                        <c:v>1.2168689463099909</c:v>
                      </c:pt>
                      <c:pt idx="59">
                        <c:v>1.4448427099927086</c:v>
                      </c:pt>
                      <c:pt idx="60">
                        <c:v>1.1519249851249376</c:v>
                      </c:pt>
                      <c:pt idx="61">
                        <c:v>1.5417780744052858</c:v>
                      </c:pt>
                      <c:pt idx="62">
                        <c:v>1.2886715585213135</c:v>
                      </c:pt>
                      <c:pt idx="63">
                        <c:v>1.5828146574595952</c:v>
                      </c:pt>
                      <c:pt idx="64">
                        <c:v>1.2080126780280513</c:v>
                      </c:pt>
                      <c:pt idx="65">
                        <c:v>1.3197578391271385</c:v>
                      </c:pt>
                      <c:pt idx="66">
                        <c:v>1.1666698675485268</c:v>
                      </c:pt>
                      <c:pt idx="67">
                        <c:v>1.5277106343041809</c:v>
                      </c:pt>
                      <c:pt idx="68">
                        <c:v>1.1856895355952983</c:v>
                      </c:pt>
                      <c:pt idx="69">
                        <c:v>1.404856518674132</c:v>
                      </c:pt>
                      <c:pt idx="70">
                        <c:v>1.4750906791911889</c:v>
                      </c:pt>
                      <c:pt idx="71">
                        <c:v>1.3833638199342226</c:v>
                      </c:pt>
                      <c:pt idx="72">
                        <c:v>1.1960683381452404</c:v>
                      </c:pt>
                      <c:pt idx="73">
                        <c:v>1.4081414663783629</c:v>
                      </c:pt>
                      <c:pt idx="74">
                        <c:v>1.2770197664442873</c:v>
                      </c:pt>
                      <c:pt idx="75">
                        <c:v>1.3356648233661101</c:v>
                      </c:pt>
                      <c:pt idx="76">
                        <c:v>1.3476559466026683</c:v>
                      </c:pt>
                      <c:pt idx="77">
                        <c:v>1.2404413273473507</c:v>
                      </c:pt>
                      <c:pt idx="78">
                        <c:v>1.5108790109245316</c:v>
                      </c:pt>
                      <c:pt idx="79">
                        <c:v>1.3644522453609438</c:v>
                      </c:pt>
                      <c:pt idx="80">
                        <c:v>1.3325540622026721</c:v>
                      </c:pt>
                      <c:pt idx="81">
                        <c:v>1.3650352703486321</c:v>
                      </c:pt>
                      <c:pt idx="82">
                        <c:v>1.2123643484211126</c:v>
                      </c:pt>
                      <c:pt idx="83">
                        <c:v>1.284814476705491</c:v>
                      </c:pt>
                      <c:pt idx="84">
                        <c:v>1.4247570101538038</c:v>
                      </c:pt>
                      <c:pt idx="85">
                        <c:v>1.2870242324106662</c:v>
                      </c:pt>
                      <c:pt idx="86">
                        <c:v>1.3485174751328532</c:v>
                      </c:pt>
                      <c:pt idx="87">
                        <c:v>1.4441924738093088</c:v>
                      </c:pt>
                      <c:pt idx="88">
                        <c:v>1.2519246856423489</c:v>
                      </c:pt>
                      <c:pt idx="89">
                        <c:v>1.3380041063207377</c:v>
                      </c:pt>
                      <c:pt idx="90">
                        <c:v>1.2513456722151626</c:v>
                      </c:pt>
                      <c:pt idx="91">
                        <c:v>1.3193954038171869</c:v>
                      </c:pt>
                      <c:pt idx="92">
                        <c:v>1.3031938816589645</c:v>
                      </c:pt>
                      <c:pt idx="93">
                        <c:v>1.3515392236119821</c:v>
                      </c:pt>
                      <c:pt idx="94">
                        <c:v>1.3628926466366458</c:v>
                      </c:pt>
                      <c:pt idx="95">
                        <c:v>1.3488905565053606</c:v>
                      </c:pt>
                      <c:pt idx="96">
                        <c:v>1.2757087768600051</c:v>
                      </c:pt>
                      <c:pt idx="97">
                        <c:v>1.2079408711881328</c:v>
                      </c:pt>
                      <c:pt idx="98">
                        <c:v>1.3535465234489255</c:v>
                      </c:pt>
                      <c:pt idx="99">
                        <c:v>1.4117646774467876</c:v>
                      </c:pt>
                      <c:pt idx="100">
                        <c:v>1.3046001301820842</c:v>
                      </c:pt>
                      <c:pt idx="101">
                        <c:v>1.3836771187764263</c:v>
                      </c:pt>
                      <c:pt idx="102">
                        <c:v>1.2882171757839802</c:v>
                      </c:pt>
                      <c:pt idx="103">
                        <c:v>1.2338693418951885</c:v>
                      </c:pt>
                      <c:pt idx="104">
                        <c:v>1.2833701121666425</c:v>
                      </c:pt>
                      <c:pt idx="105">
                        <c:v>1.3141719626346804</c:v>
                      </c:pt>
                      <c:pt idx="106">
                        <c:v>1.3644768152503997</c:v>
                      </c:pt>
                      <c:pt idx="107">
                        <c:v>1.3323865633919181</c:v>
                      </c:pt>
                      <c:pt idx="108">
                        <c:v>1.3746721170219007</c:v>
                      </c:pt>
                      <c:pt idx="109">
                        <c:v>1.2447201163292081</c:v>
                      </c:pt>
                      <c:pt idx="110">
                        <c:v>1.287005682811956</c:v>
                      </c:pt>
                      <c:pt idx="111">
                        <c:v>1.3824341670848403</c:v>
                      </c:pt>
                      <c:pt idx="112">
                        <c:v>1.356286556923137</c:v>
                      </c:pt>
                      <c:pt idx="113">
                        <c:v>1.3183638916582496</c:v>
                      </c:pt>
                      <c:pt idx="114">
                        <c:v>1.2936971898647045</c:v>
                      </c:pt>
                      <c:pt idx="115">
                        <c:v>1.2837235046929625</c:v>
                      </c:pt>
                      <c:pt idx="116">
                        <c:v>1.3402424336413248</c:v>
                      </c:pt>
                      <c:pt idx="117">
                        <c:v>1.358560519408059</c:v>
                      </c:pt>
                      <c:pt idx="118">
                        <c:v>1.2848885498089286</c:v>
                      </c:pt>
                      <c:pt idx="119">
                        <c:v>1.3638297011638745</c:v>
                      </c:pt>
                      <c:pt idx="120">
                        <c:v>1.2935072705352526</c:v>
                      </c:pt>
                      <c:pt idx="121">
                        <c:v>1.3744536626996464</c:v>
                      </c:pt>
                      <c:pt idx="122">
                        <c:v>1.2537239222256158</c:v>
                      </c:pt>
                      <c:pt idx="123">
                        <c:v>1.3258878419158344</c:v>
                      </c:pt>
                      <c:pt idx="124">
                        <c:v>1.3296521916404536</c:v>
                      </c:pt>
                      <c:pt idx="125">
                        <c:v>1.3671649298156427</c:v>
                      </c:pt>
                      <c:pt idx="126">
                        <c:v>1.2910941460874676</c:v>
                      </c:pt>
                      <c:pt idx="127">
                        <c:v>1.2936173825911417</c:v>
                      </c:pt>
                      <c:pt idx="128">
                        <c:v>1.3171094996473063</c:v>
                      </c:pt>
                      <c:pt idx="129">
                        <c:v>1.3560412571271674</c:v>
                      </c:pt>
                      <c:pt idx="130">
                        <c:v>1.3337074325523102</c:v>
                      </c:pt>
                      <c:pt idx="131">
                        <c:v>1.2971993470806729</c:v>
                      </c:pt>
                      <c:pt idx="132">
                        <c:v>1.3013964886469953</c:v>
                      </c:pt>
                      <c:pt idx="133">
                        <c:v>1.3259044004338645</c:v>
                      </c:pt>
                      <c:pt idx="134">
                        <c:v>1.311062530586987</c:v>
                      </c:pt>
                      <c:pt idx="135">
                        <c:v>1.3135235065482107</c:v>
                      </c:pt>
                      <c:pt idx="136">
                        <c:v>1.3012325073948341</c:v>
                      </c:pt>
                      <c:pt idx="137">
                        <c:v>1.343570819608078</c:v>
                      </c:pt>
                      <c:pt idx="138">
                        <c:v>1.3027645564533079</c:v>
                      </c:pt>
                      <c:pt idx="139">
                        <c:v>1.2569573405285834</c:v>
                      </c:pt>
                      <c:pt idx="140">
                        <c:v>1.2829483702773397</c:v>
                      </c:pt>
                      <c:pt idx="141">
                        <c:v>1.337655675387796</c:v>
                      </c:pt>
                      <c:pt idx="142">
                        <c:v>1.2844482464266456</c:v>
                      </c:pt>
                      <c:pt idx="143">
                        <c:v>1.2473216391375341</c:v>
                      </c:pt>
                      <c:pt idx="144">
                        <c:v>1.3534381740029471</c:v>
                      </c:pt>
                      <c:pt idx="145">
                        <c:v>1.3227621736878163</c:v>
                      </c:pt>
                      <c:pt idx="146">
                        <c:v>1.1660119885511608</c:v>
                      </c:pt>
                      <c:pt idx="147">
                        <c:v>1.3041066896424656</c:v>
                      </c:pt>
                      <c:pt idx="148">
                        <c:v>1.3358052170948584</c:v>
                      </c:pt>
                      <c:pt idx="149">
                        <c:v>1.26052519276067</c:v>
                      </c:pt>
                      <c:pt idx="150">
                        <c:v>1.2461867526101036</c:v>
                      </c:pt>
                      <c:pt idx="151">
                        <c:v>1.2979777841399587</c:v>
                      </c:pt>
                      <c:pt idx="152">
                        <c:v>1.290789893347847</c:v>
                      </c:pt>
                      <c:pt idx="153">
                        <c:v>1.2550824247091119</c:v>
                      </c:pt>
                      <c:pt idx="154">
                        <c:v>1.2735937897620331</c:v>
                      </c:pt>
                      <c:pt idx="155">
                        <c:v>1.3218897974309669</c:v>
                      </c:pt>
                      <c:pt idx="156">
                        <c:v>1.2643682553660003</c:v>
                      </c:pt>
                      <c:pt idx="157">
                        <c:v>1.234356196546595</c:v>
                      </c:pt>
                      <c:pt idx="158">
                        <c:v>1.3510867103687563</c:v>
                      </c:pt>
                      <c:pt idx="159">
                        <c:v>1.2974359665158273</c:v>
                      </c:pt>
                      <c:pt idx="160">
                        <c:v>1.2245843666013374</c:v>
                      </c:pt>
                      <c:pt idx="161">
                        <c:v>1.2961037259910884</c:v>
                      </c:pt>
                      <c:pt idx="162">
                        <c:v>1.2990940966992612</c:v>
                      </c:pt>
                      <c:pt idx="163">
                        <c:v>1.2209437263134206</c:v>
                      </c:pt>
                      <c:pt idx="164">
                        <c:v>1.2957071203599846</c:v>
                      </c:pt>
                      <c:pt idx="165">
                        <c:v>1.3087848827077793</c:v>
                      </c:pt>
                      <c:pt idx="166">
                        <c:v>1.2240046634924147</c:v>
                      </c:pt>
                      <c:pt idx="167">
                        <c:v>1.249115049006631</c:v>
                      </c:pt>
                      <c:pt idx="168">
                        <c:v>1.3261427466985884</c:v>
                      </c:pt>
                      <c:pt idx="169">
                        <c:v>1.1966350601498437</c:v>
                      </c:pt>
                      <c:pt idx="170">
                        <c:v>1.2857150599680838</c:v>
                      </c:pt>
                      <c:pt idx="171">
                        <c:v>1.3301546528203954</c:v>
                      </c:pt>
                      <c:pt idx="172">
                        <c:v>1.1575675708267787</c:v>
                      </c:pt>
                      <c:pt idx="173">
                        <c:v>1.2295439607708147</c:v>
                      </c:pt>
                      <c:pt idx="174">
                        <c:v>1.2992909191640762</c:v>
                      </c:pt>
                      <c:pt idx="175">
                        <c:v>1.1457584659545705</c:v>
                      </c:pt>
                      <c:pt idx="176">
                        <c:v>1.1456467794826681</c:v>
                      </c:pt>
                      <c:pt idx="177">
                        <c:v>1.3173826908315549</c:v>
                      </c:pt>
                      <c:pt idx="178">
                        <c:v>1.01017462463348</c:v>
                      </c:pt>
                      <c:pt idx="179">
                        <c:v>1.0619643280862203</c:v>
                      </c:pt>
                      <c:pt idx="180">
                        <c:v>1.7453954865255337</c:v>
                      </c:pt>
                      <c:pt idx="181">
                        <c:v>1.0541188358832021</c:v>
                      </c:pt>
                      <c:pt idx="182">
                        <c:v>1.1310880262786442</c:v>
                      </c:pt>
                      <c:pt idx="183">
                        <c:v>0.9347104402935914</c:v>
                      </c:pt>
                      <c:pt idx="184">
                        <c:v>1.1848177450367672</c:v>
                      </c:pt>
                      <c:pt idx="185">
                        <c:v>0.96905671269708771</c:v>
                      </c:pt>
                      <c:pt idx="186">
                        <c:v>1.0014331826676781</c:v>
                      </c:pt>
                      <c:pt idx="187">
                        <c:v>1.0394174954563966</c:v>
                      </c:pt>
                      <c:pt idx="188">
                        <c:v>0.96647473037575071</c:v>
                      </c:pt>
                      <c:pt idx="189">
                        <c:v>0.96469944794652651</c:v>
                      </c:pt>
                      <c:pt idx="190">
                        <c:v>1.0030507828918731</c:v>
                      </c:pt>
                      <c:pt idx="191">
                        <c:v>0.98724763790057624</c:v>
                      </c:pt>
                      <c:pt idx="192">
                        <c:v>0.99139012373782287</c:v>
                      </c:pt>
                      <c:pt idx="193">
                        <c:v>1.0245368006149147</c:v>
                      </c:pt>
                      <c:pt idx="194">
                        <c:v>0.98547604617670193</c:v>
                      </c:pt>
                      <c:pt idx="195">
                        <c:v>1.0145323440931244</c:v>
                      </c:pt>
                      <c:pt idx="196">
                        <c:v>1.0175331061651329</c:v>
                      </c:pt>
                      <c:pt idx="197">
                        <c:v>1.0134264068112213</c:v>
                      </c:pt>
                      <c:pt idx="198">
                        <c:v>1.0433755840495755</c:v>
                      </c:pt>
                      <c:pt idx="199">
                        <c:v>1.0395300778317436</c:v>
                      </c:pt>
                      <c:pt idx="200">
                        <c:v>1.1035154667187896</c:v>
                      </c:pt>
                      <c:pt idx="201">
                        <c:v>1.1226705371933585</c:v>
                      </c:pt>
                      <c:pt idx="202">
                        <c:v>1.1594646872812637</c:v>
                      </c:pt>
                      <c:pt idx="203">
                        <c:v>1.2011525550365458</c:v>
                      </c:pt>
                      <c:pt idx="204">
                        <c:v>1.238352333942589</c:v>
                      </c:pt>
                      <c:pt idx="205">
                        <c:v>1.2588285291285974</c:v>
                      </c:pt>
                      <c:pt idx="206">
                        <c:v>1.2973801036841721</c:v>
                      </c:pt>
                      <c:pt idx="207">
                        <c:v>1.3252674806847229</c:v>
                      </c:pt>
                      <c:pt idx="208">
                        <c:v>1.3246470185274628</c:v>
                      </c:pt>
                      <c:pt idx="209">
                        <c:v>1.3606122185040044</c:v>
                      </c:pt>
                      <c:pt idx="210">
                        <c:v>1.3737180737982511</c:v>
                      </c:pt>
                      <c:pt idx="211">
                        <c:v>1.3424222626769655</c:v>
                      </c:pt>
                      <c:pt idx="212">
                        <c:v>1.3834796987975635</c:v>
                      </c:pt>
                      <c:pt idx="213">
                        <c:v>1.3754452939121087</c:v>
                      </c:pt>
                      <c:pt idx="214">
                        <c:v>1.3419446025092883</c:v>
                      </c:pt>
                      <c:pt idx="215">
                        <c:v>1.3778531005952976</c:v>
                      </c:pt>
                      <c:pt idx="216">
                        <c:v>1.3358355727340909</c:v>
                      </c:pt>
                      <c:pt idx="217">
                        <c:v>1.3456575739282477</c:v>
                      </c:pt>
                      <c:pt idx="218">
                        <c:v>1.3457480890779743</c:v>
                      </c:pt>
                      <c:pt idx="219">
                        <c:v>1.3286934069427692</c:v>
                      </c:pt>
                      <c:pt idx="220">
                        <c:v>1.3221255249986212</c:v>
                      </c:pt>
                      <c:pt idx="221">
                        <c:v>1.321063989695479</c:v>
                      </c:pt>
                      <c:pt idx="222">
                        <c:v>1.2920536768504407</c:v>
                      </c:pt>
                      <c:pt idx="223">
                        <c:v>1.2695020012008249</c:v>
                      </c:pt>
                      <c:pt idx="224">
                        <c:v>1.3029446580174127</c:v>
                      </c:pt>
                      <c:pt idx="225">
                        <c:v>1.2592130929325822</c:v>
                      </c:pt>
                      <c:pt idx="226">
                        <c:v>1.2647930820564086</c:v>
                      </c:pt>
                      <c:pt idx="227">
                        <c:v>1.3010937711438688</c:v>
                      </c:pt>
                      <c:pt idx="228">
                        <c:v>1.2345660672278898</c:v>
                      </c:pt>
                      <c:pt idx="229">
                        <c:v>1.2604942843937899</c:v>
                      </c:pt>
                      <c:pt idx="230">
                        <c:v>1.2943714963196102</c:v>
                      </c:pt>
                      <c:pt idx="231">
                        <c:v>1.2737091693889981</c:v>
                      </c:pt>
                      <c:pt idx="232">
                        <c:v>1.2314563556419031</c:v>
                      </c:pt>
                      <c:pt idx="233">
                        <c:v>1.2704404093024637</c:v>
                      </c:pt>
                      <c:pt idx="234">
                        <c:v>1.2454872050667318</c:v>
                      </c:pt>
                      <c:pt idx="235">
                        <c:v>1.2312283262167367</c:v>
                      </c:pt>
                      <c:pt idx="236">
                        <c:v>1.2768309302692957</c:v>
                      </c:pt>
                      <c:pt idx="237">
                        <c:v>1.2338309440104718</c:v>
                      </c:pt>
                      <c:pt idx="238">
                        <c:v>1.2821659654000968</c:v>
                      </c:pt>
                      <c:pt idx="239">
                        <c:v>1.2487933838601648</c:v>
                      </c:pt>
                      <c:pt idx="240">
                        <c:v>1.2348572591057536</c:v>
                      </c:pt>
                      <c:pt idx="241">
                        <c:v>1.2430859688007763</c:v>
                      </c:pt>
                      <c:pt idx="242">
                        <c:v>1.267769084433128</c:v>
                      </c:pt>
                      <c:pt idx="243">
                        <c:v>1.2177852810202527</c:v>
                      </c:pt>
                      <c:pt idx="244">
                        <c:v>1.3003912782767559</c:v>
                      </c:pt>
                      <c:pt idx="245">
                        <c:v>1.2510796762712812</c:v>
                      </c:pt>
                      <c:pt idx="246">
                        <c:v>1.2270077512430484</c:v>
                      </c:pt>
                      <c:pt idx="247">
                        <c:v>1.2519390497279403</c:v>
                      </c:pt>
                      <c:pt idx="248">
                        <c:v>1.256123822032704</c:v>
                      </c:pt>
                      <c:pt idx="249">
                        <c:v>1.2364272861244732</c:v>
                      </c:pt>
                      <c:pt idx="250">
                        <c:v>1.2913290733971017</c:v>
                      </c:pt>
                      <c:pt idx="251">
                        <c:v>1.240720913364828</c:v>
                      </c:pt>
                      <c:pt idx="252">
                        <c:v>1.256322217619058</c:v>
                      </c:pt>
                      <c:pt idx="253">
                        <c:v>1.2299459091974783</c:v>
                      </c:pt>
                      <c:pt idx="254">
                        <c:v>1.2175514377586181</c:v>
                      </c:pt>
                      <c:pt idx="255">
                        <c:v>1.2901417854233717</c:v>
                      </c:pt>
                      <c:pt idx="256">
                        <c:v>1.2324788709373324</c:v>
                      </c:pt>
                      <c:pt idx="257">
                        <c:v>1.2437933008119995</c:v>
                      </c:pt>
                      <c:pt idx="258">
                        <c:v>1.2779787343200966</c:v>
                      </c:pt>
                      <c:pt idx="259">
                        <c:v>1.2046179554658887</c:v>
                      </c:pt>
                      <c:pt idx="260">
                        <c:v>1.2140069773013378</c:v>
                      </c:pt>
                      <c:pt idx="261">
                        <c:v>1.2794485926361046</c:v>
                      </c:pt>
                      <c:pt idx="262">
                        <c:v>1.2332075319813398</c:v>
                      </c:pt>
                      <c:pt idx="263">
                        <c:v>1.2456918885194264</c:v>
                      </c:pt>
                      <c:pt idx="264">
                        <c:v>1.2772376705680439</c:v>
                      </c:pt>
                      <c:pt idx="265">
                        <c:v>1.255268644748055</c:v>
                      </c:pt>
                      <c:pt idx="266">
                        <c:v>1.1717886834414555</c:v>
                      </c:pt>
                      <c:pt idx="267">
                        <c:v>1.2893925497998047</c:v>
                      </c:pt>
                      <c:pt idx="268">
                        <c:v>1.252314375324556</c:v>
                      </c:pt>
                      <c:pt idx="269">
                        <c:v>1.2346453638565189</c:v>
                      </c:pt>
                      <c:pt idx="270">
                        <c:v>1.2722821173822627</c:v>
                      </c:pt>
                      <c:pt idx="271">
                        <c:v>1.2471956398267723</c:v>
                      </c:pt>
                      <c:pt idx="272">
                        <c:v>1.2302068711998915</c:v>
                      </c:pt>
                      <c:pt idx="273">
                        <c:v>1.270829942036199</c:v>
                      </c:pt>
                      <c:pt idx="274">
                        <c:v>1.2819355523316036</c:v>
                      </c:pt>
                      <c:pt idx="275">
                        <c:v>1.2592201413715407</c:v>
                      </c:pt>
                      <c:pt idx="276">
                        <c:v>1.2377664646842754</c:v>
                      </c:pt>
                      <c:pt idx="277">
                        <c:v>1.2660857891334318</c:v>
                      </c:pt>
                      <c:pt idx="278">
                        <c:v>1.3133163544095969</c:v>
                      </c:pt>
                      <c:pt idx="279">
                        <c:v>1.2459013126708207</c:v>
                      </c:pt>
                      <c:pt idx="280">
                        <c:v>1.2490746106777497</c:v>
                      </c:pt>
                      <c:pt idx="281">
                        <c:v>1.2858066159565595</c:v>
                      </c:pt>
                      <c:pt idx="282">
                        <c:v>1.2695026215321026</c:v>
                      </c:pt>
                      <c:pt idx="283">
                        <c:v>1.2410104758155298</c:v>
                      </c:pt>
                      <c:pt idx="284">
                        <c:v>1.267097540637742</c:v>
                      </c:pt>
                      <c:pt idx="285">
                        <c:v>1.312694366550081</c:v>
                      </c:pt>
                      <c:pt idx="286">
                        <c:v>1.2473415770703113</c:v>
                      </c:pt>
                      <c:pt idx="287">
                        <c:v>1.2330253324181355</c:v>
                      </c:pt>
                      <c:pt idx="288">
                        <c:v>1.3228112138374468</c:v>
                      </c:pt>
                      <c:pt idx="289">
                        <c:v>1.2563176940140766</c:v>
                      </c:pt>
                      <c:pt idx="290">
                        <c:v>1.2902710965743061</c:v>
                      </c:pt>
                      <c:pt idx="291">
                        <c:v>1.2984062108189767</c:v>
                      </c:pt>
                      <c:pt idx="292">
                        <c:v>1.289938753785298</c:v>
                      </c:pt>
                      <c:pt idx="293">
                        <c:v>1.2012060601620969</c:v>
                      </c:pt>
                      <c:pt idx="294">
                        <c:v>1.2856135425480884</c:v>
                      </c:pt>
                      <c:pt idx="295">
                        <c:v>1.3106933235375571</c:v>
                      </c:pt>
                      <c:pt idx="296">
                        <c:v>1.2369536120857723</c:v>
                      </c:pt>
                      <c:pt idx="297">
                        <c:v>1.2435786833940277</c:v>
                      </c:pt>
                      <c:pt idx="298">
                        <c:v>1.2790855607092326</c:v>
                      </c:pt>
                      <c:pt idx="299">
                        <c:v>1.2930148800390615</c:v>
                      </c:pt>
                      <c:pt idx="300">
                        <c:v>1.2673079771562936</c:v>
                      </c:pt>
                      <c:pt idx="301">
                        <c:v>1.2897515927183396</c:v>
                      </c:pt>
                      <c:pt idx="302">
                        <c:v>1.3242108967491995</c:v>
                      </c:pt>
                      <c:pt idx="303">
                        <c:v>1.2862986301450592</c:v>
                      </c:pt>
                      <c:pt idx="304">
                        <c:v>1.1962257589781635</c:v>
                      </c:pt>
                      <c:pt idx="305">
                        <c:v>1.365440367055035</c:v>
                      </c:pt>
                      <c:pt idx="306">
                        <c:v>1.2888054024016209</c:v>
                      </c:pt>
                      <c:pt idx="307">
                        <c:v>1.281629607243387</c:v>
                      </c:pt>
                      <c:pt idx="308">
                        <c:v>1.2352386426652788</c:v>
                      </c:pt>
                      <c:pt idx="309">
                        <c:v>1.3607326396048107</c:v>
                      </c:pt>
                      <c:pt idx="310">
                        <c:v>1.2690257374767417</c:v>
                      </c:pt>
                      <c:pt idx="311">
                        <c:v>1.2648490659586358</c:v>
                      </c:pt>
                      <c:pt idx="312">
                        <c:v>1.3070795515698019</c:v>
                      </c:pt>
                      <c:pt idx="313">
                        <c:v>1.3042628855555534</c:v>
                      </c:pt>
                      <c:pt idx="314">
                        <c:v>1.3004570167334439</c:v>
                      </c:pt>
                      <c:pt idx="315">
                        <c:v>1.286517131563236</c:v>
                      </c:pt>
                      <c:pt idx="316">
                        <c:v>1.2829493307067936</c:v>
                      </c:pt>
                      <c:pt idx="317">
                        <c:v>1.296733294829389</c:v>
                      </c:pt>
                      <c:pt idx="318">
                        <c:v>1.24185496565028</c:v>
                      </c:pt>
                      <c:pt idx="319">
                        <c:v>1.3322207106486843</c:v>
                      </c:pt>
                      <c:pt idx="320">
                        <c:v>1.2851664406043921</c:v>
                      </c:pt>
                      <c:pt idx="321">
                        <c:v>1.2761205143253274</c:v>
                      </c:pt>
                      <c:pt idx="322">
                        <c:v>1.3462081780206607</c:v>
                      </c:pt>
                      <c:pt idx="323">
                        <c:v>1.2405590332656535</c:v>
                      </c:pt>
                      <c:pt idx="324">
                        <c:v>1.41052342408502</c:v>
                      </c:pt>
                      <c:pt idx="325">
                        <c:v>1.2433304395922491</c:v>
                      </c:pt>
                      <c:pt idx="326">
                        <c:v>1.3123817226206662</c:v>
                      </c:pt>
                      <c:pt idx="327">
                        <c:v>1.3035718974662884</c:v>
                      </c:pt>
                      <c:pt idx="328">
                        <c:v>1.3907381273895305</c:v>
                      </c:pt>
                      <c:pt idx="329">
                        <c:v>1.275881834678019</c:v>
                      </c:pt>
                      <c:pt idx="330">
                        <c:v>1.4040293323134985</c:v>
                      </c:pt>
                      <c:pt idx="331">
                        <c:v>1.3812093730718324</c:v>
                      </c:pt>
                      <c:pt idx="332">
                        <c:v>1.2788409223828168</c:v>
                      </c:pt>
                      <c:pt idx="333">
                        <c:v>1.3932365944560228</c:v>
                      </c:pt>
                      <c:pt idx="334">
                        <c:v>1.5091891170590745</c:v>
                      </c:pt>
                      <c:pt idx="335">
                        <c:v>1.5433743038182635</c:v>
                      </c:pt>
                      <c:pt idx="336">
                        <c:v>1.2192000964724521</c:v>
                      </c:pt>
                      <c:pt idx="337">
                        <c:v>1.4349449241427319</c:v>
                      </c:pt>
                      <c:pt idx="338">
                        <c:v>1.5447521368259418</c:v>
                      </c:pt>
                      <c:pt idx="339">
                        <c:v>1.609344223683866</c:v>
                      </c:pt>
                      <c:pt idx="340">
                        <c:v>1.4960686598593307</c:v>
                      </c:pt>
                      <c:pt idx="341">
                        <c:v>1.5145783400767092</c:v>
                      </c:pt>
                      <c:pt idx="342">
                        <c:v>1.5258809033480059</c:v>
                      </c:pt>
                      <c:pt idx="343">
                        <c:v>1.5603904826192316</c:v>
                      </c:pt>
                      <c:pt idx="344">
                        <c:v>1.389252732965127</c:v>
                      </c:pt>
                      <c:pt idx="345">
                        <c:v>1.7424896291924921</c:v>
                      </c:pt>
                      <c:pt idx="346">
                        <c:v>1.7130768945857802</c:v>
                      </c:pt>
                      <c:pt idx="347">
                        <c:v>1.3006128630960161</c:v>
                      </c:pt>
                      <c:pt idx="348">
                        <c:v>1.916685248693794</c:v>
                      </c:pt>
                      <c:pt idx="349">
                        <c:v>1.735138149834931</c:v>
                      </c:pt>
                      <c:pt idx="350">
                        <c:v>1.9113939359343952</c:v>
                      </c:pt>
                      <c:pt idx="351">
                        <c:v>1.9018427842271219</c:v>
                      </c:pt>
                      <c:pt idx="352">
                        <c:v>1.792370100966145</c:v>
                      </c:pt>
                      <c:pt idx="353">
                        <c:v>2.0278333921511251</c:v>
                      </c:pt>
                      <c:pt idx="354">
                        <c:v>1.3540387162968939</c:v>
                      </c:pt>
                      <c:pt idx="355">
                        <c:v>2.149108885929949</c:v>
                      </c:pt>
                      <c:pt idx="356">
                        <c:v>2.3101839644727677</c:v>
                      </c:pt>
                      <c:pt idx="357">
                        <c:v>2.6568356277941216</c:v>
                      </c:pt>
                      <c:pt idx="358">
                        <c:v>1.5886964362597507</c:v>
                      </c:pt>
                      <c:pt idx="359">
                        <c:v>3.1626408127688443</c:v>
                      </c:pt>
                      <c:pt idx="360">
                        <c:v>2.232415222115026</c:v>
                      </c:pt>
                    </c:numCache>
                  </c:numRef>
                </c:yVal>
                <c:smooth val="1"/>
                <c:extLst xmlns:c15="http://schemas.microsoft.com/office/drawing/2012/chart">
                  <c:ext xmlns:c16="http://schemas.microsoft.com/office/drawing/2014/chart" uri="{C3380CC4-5D6E-409C-BE32-E72D297353CC}">
                    <c16:uniqueId val="{00000004-37C3-4382-9906-1596EFBC0589}"/>
                  </c:ext>
                </c:extLst>
              </c15:ser>
            </c15:filteredScatterSeries>
            <c15:filteredScatterSeries>
              <c15:ser>
                <c:idx val="4"/>
                <c:order val="4"/>
                <c:tx>
                  <c:strRef>
                    <c:extLst xmlns:c15="http://schemas.microsoft.com/office/drawing/2012/chart">
                      <c:ext xmlns:c15="http://schemas.microsoft.com/office/drawing/2012/chart" uri="{02D57815-91ED-43cb-92C2-25804820EDAC}">
                        <c15:formulaRef>
                          <c15:sqref>'Polytropic Index Model'!$V$3</c15:sqref>
                        </c15:formulaRef>
                      </c:ext>
                    </c:extLst>
                    <c:strCache>
                      <c:ptCount val="1"/>
                      <c:pt idx="0">
                        <c:v>n(s)5000</c:v>
                      </c:pt>
                    </c:strCache>
                  </c:strRef>
                </c:tx>
                <c:spPr>
                  <a:ln w="19050" cap="rnd">
                    <a:solidFill>
                      <a:schemeClr val="accent5"/>
                    </a:solidFill>
                    <a:round/>
                  </a:ln>
                  <a:effectLst/>
                </c:spPr>
                <c:marker>
                  <c:symbol val="none"/>
                </c:marker>
                <c:xVal>
                  <c:numRef>
                    <c:extLst xmlns:c15="http://schemas.microsoft.com/office/drawing/2012/chart">
                      <c:ext xmlns:c15="http://schemas.microsoft.com/office/drawing/2012/chart" uri="{02D57815-91ED-43cb-92C2-25804820EDAC}">
                        <c15:formulaRef>
                          <c15:sqref>'Polytropic Index Model'!$B$4:$B$364</c15:sqref>
                        </c15:formulaRef>
                      </c:ext>
                    </c:extLst>
                    <c:numCache>
                      <c:formatCode>General</c:formatCode>
                      <c:ptCount val="361"/>
                      <c:pt idx="0">
                        <c:v>-180</c:v>
                      </c:pt>
                      <c:pt idx="1">
                        <c:v>-179</c:v>
                      </c:pt>
                      <c:pt idx="2">
                        <c:v>-178</c:v>
                      </c:pt>
                      <c:pt idx="3">
                        <c:v>-177</c:v>
                      </c:pt>
                      <c:pt idx="4">
                        <c:v>-176</c:v>
                      </c:pt>
                      <c:pt idx="5">
                        <c:v>-175</c:v>
                      </c:pt>
                      <c:pt idx="6">
                        <c:v>-174</c:v>
                      </c:pt>
                      <c:pt idx="7">
                        <c:v>-173</c:v>
                      </c:pt>
                      <c:pt idx="8">
                        <c:v>-172</c:v>
                      </c:pt>
                      <c:pt idx="9">
                        <c:v>-171</c:v>
                      </c:pt>
                      <c:pt idx="10">
                        <c:v>-170</c:v>
                      </c:pt>
                      <c:pt idx="11">
                        <c:v>-169</c:v>
                      </c:pt>
                      <c:pt idx="12">
                        <c:v>-168</c:v>
                      </c:pt>
                      <c:pt idx="13">
                        <c:v>-167</c:v>
                      </c:pt>
                      <c:pt idx="14">
                        <c:v>-166</c:v>
                      </c:pt>
                      <c:pt idx="15">
                        <c:v>-165</c:v>
                      </c:pt>
                      <c:pt idx="16">
                        <c:v>-164</c:v>
                      </c:pt>
                      <c:pt idx="17">
                        <c:v>-163</c:v>
                      </c:pt>
                      <c:pt idx="18">
                        <c:v>-162</c:v>
                      </c:pt>
                      <c:pt idx="19">
                        <c:v>-161</c:v>
                      </c:pt>
                      <c:pt idx="20">
                        <c:v>-160</c:v>
                      </c:pt>
                      <c:pt idx="21">
                        <c:v>-159</c:v>
                      </c:pt>
                      <c:pt idx="22">
                        <c:v>-158</c:v>
                      </c:pt>
                      <c:pt idx="23">
                        <c:v>-157</c:v>
                      </c:pt>
                      <c:pt idx="24">
                        <c:v>-156</c:v>
                      </c:pt>
                      <c:pt idx="25">
                        <c:v>-155</c:v>
                      </c:pt>
                      <c:pt idx="26">
                        <c:v>-154</c:v>
                      </c:pt>
                      <c:pt idx="27">
                        <c:v>-153</c:v>
                      </c:pt>
                      <c:pt idx="28">
                        <c:v>-152</c:v>
                      </c:pt>
                      <c:pt idx="29">
                        <c:v>-151</c:v>
                      </c:pt>
                      <c:pt idx="30">
                        <c:v>-150</c:v>
                      </c:pt>
                      <c:pt idx="31">
                        <c:v>-149</c:v>
                      </c:pt>
                      <c:pt idx="32">
                        <c:v>-148</c:v>
                      </c:pt>
                      <c:pt idx="33">
                        <c:v>-147</c:v>
                      </c:pt>
                      <c:pt idx="34">
                        <c:v>-146</c:v>
                      </c:pt>
                      <c:pt idx="35">
                        <c:v>-145</c:v>
                      </c:pt>
                      <c:pt idx="36">
                        <c:v>-144</c:v>
                      </c:pt>
                      <c:pt idx="37">
                        <c:v>-143</c:v>
                      </c:pt>
                      <c:pt idx="38">
                        <c:v>-142</c:v>
                      </c:pt>
                      <c:pt idx="39">
                        <c:v>-141</c:v>
                      </c:pt>
                      <c:pt idx="40">
                        <c:v>-140</c:v>
                      </c:pt>
                      <c:pt idx="41">
                        <c:v>-139</c:v>
                      </c:pt>
                      <c:pt idx="42">
                        <c:v>-138</c:v>
                      </c:pt>
                      <c:pt idx="43">
                        <c:v>-137</c:v>
                      </c:pt>
                      <c:pt idx="44">
                        <c:v>-136</c:v>
                      </c:pt>
                      <c:pt idx="45">
                        <c:v>-135</c:v>
                      </c:pt>
                      <c:pt idx="46">
                        <c:v>-134</c:v>
                      </c:pt>
                      <c:pt idx="47">
                        <c:v>-133</c:v>
                      </c:pt>
                      <c:pt idx="48">
                        <c:v>-132</c:v>
                      </c:pt>
                      <c:pt idx="49">
                        <c:v>-131</c:v>
                      </c:pt>
                      <c:pt idx="50">
                        <c:v>-130</c:v>
                      </c:pt>
                      <c:pt idx="51">
                        <c:v>-129</c:v>
                      </c:pt>
                      <c:pt idx="52">
                        <c:v>-128</c:v>
                      </c:pt>
                      <c:pt idx="53">
                        <c:v>-127</c:v>
                      </c:pt>
                      <c:pt idx="54">
                        <c:v>-126</c:v>
                      </c:pt>
                      <c:pt idx="55">
                        <c:v>-125</c:v>
                      </c:pt>
                      <c:pt idx="56">
                        <c:v>-124</c:v>
                      </c:pt>
                      <c:pt idx="57">
                        <c:v>-123</c:v>
                      </c:pt>
                      <c:pt idx="58">
                        <c:v>-122</c:v>
                      </c:pt>
                      <c:pt idx="59">
                        <c:v>-121</c:v>
                      </c:pt>
                      <c:pt idx="60">
                        <c:v>-120</c:v>
                      </c:pt>
                      <c:pt idx="61">
                        <c:v>-119</c:v>
                      </c:pt>
                      <c:pt idx="62">
                        <c:v>-118</c:v>
                      </c:pt>
                      <c:pt idx="63">
                        <c:v>-117</c:v>
                      </c:pt>
                      <c:pt idx="64">
                        <c:v>-116</c:v>
                      </c:pt>
                      <c:pt idx="65">
                        <c:v>-115</c:v>
                      </c:pt>
                      <c:pt idx="66">
                        <c:v>-114</c:v>
                      </c:pt>
                      <c:pt idx="67">
                        <c:v>-113</c:v>
                      </c:pt>
                      <c:pt idx="68">
                        <c:v>-112</c:v>
                      </c:pt>
                      <c:pt idx="69">
                        <c:v>-111</c:v>
                      </c:pt>
                      <c:pt idx="70">
                        <c:v>-110</c:v>
                      </c:pt>
                      <c:pt idx="71">
                        <c:v>-109</c:v>
                      </c:pt>
                      <c:pt idx="72">
                        <c:v>-108</c:v>
                      </c:pt>
                      <c:pt idx="73">
                        <c:v>-107</c:v>
                      </c:pt>
                      <c:pt idx="74">
                        <c:v>-106</c:v>
                      </c:pt>
                      <c:pt idx="75">
                        <c:v>-105</c:v>
                      </c:pt>
                      <c:pt idx="76">
                        <c:v>-104</c:v>
                      </c:pt>
                      <c:pt idx="77">
                        <c:v>-103</c:v>
                      </c:pt>
                      <c:pt idx="78">
                        <c:v>-102</c:v>
                      </c:pt>
                      <c:pt idx="79">
                        <c:v>-101</c:v>
                      </c:pt>
                      <c:pt idx="80">
                        <c:v>-100</c:v>
                      </c:pt>
                      <c:pt idx="81">
                        <c:v>-99</c:v>
                      </c:pt>
                      <c:pt idx="82">
                        <c:v>-98</c:v>
                      </c:pt>
                      <c:pt idx="83">
                        <c:v>-97</c:v>
                      </c:pt>
                      <c:pt idx="84">
                        <c:v>-96</c:v>
                      </c:pt>
                      <c:pt idx="85">
                        <c:v>-95</c:v>
                      </c:pt>
                      <c:pt idx="86">
                        <c:v>-94</c:v>
                      </c:pt>
                      <c:pt idx="87">
                        <c:v>-93</c:v>
                      </c:pt>
                      <c:pt idx="88">
                        <c:v>-92</c:v>
                      </c:pt>
                      <c:pt idx="89">
                        <c:v>-91</c:v>
                      </c:pt>
                      <c:pt idx="90">
                        <c:v>-90</c:v>
                      </c:pt>
                      <c:pt idx="91">
                        <c:v>-89</c:v>
                      </c:pt>
                      <c:pt idx="92">
                        <c:v>-88</c:v>
                      </c:pt>
                      <c:pt idx="93">
                        <c:v>-87</c:v>
                      </c:pt>
                      <c:pt idx="94">
                        <c:v>-86</c:v>
                      </c:pt>
                      <c:pt idx="95">
                        <c:v>-85</c:v>
                      </c:pt>
                      <c:pt idx="96">
                        <c:v>-84</c:v>
                      </c:pt>
                      <c:pt idx="97">
                        <c:v>-83</c:v>
                      </c:pt>
                      <c:pt idx="98">
                        <c:v>-82</c:v>
                      </c:pt>
                      <c:pt idx="99">
                        <c:v>-81</c:v>
                      </c:pt>
                      <c:pt idx="100">
                        <c:v>-80</c:v>
                      </c:pt>
                      <c:pt idx="101">
                        <c:v>-79</c:v>
                      </c:pt>
                      <c:pt idx="102">
                        <c:v>-78</c:v>
                      </c:pt>
                      <c:pt idx="103">
                        <c:v>-77</c:v>
                      </c:pt>
                      <c:pt idx="104">
                        <c:v>-76</c:v>
                      </c:pt>
                      <c:pt idx="105">
                        <c:v>-75</c:v>
                      </c:pt>
                      <c:pt idx="106">
                        <c:v>-74</c:v>
                      </c:pt>
                      <c:pt idx="107">
                        <c:v>-73</c:v>
                      </c:pt>
                      <c:pt idx="108">
                        <c:v>-72</c:v>
                      </c:pt>
                      <c:pt idx="109">
                        <c:v>-71</c:v>
                      </c:pt>
                      <c:pt idx="110">
                        <c:v>-70</c:v>
                      </c:pt>
                      <c:pt idx="111">
                        <c:v>-69</c:v>
                      </c:pt>
                      <c:pt idx="112">
                        <c:v>-68</c:v>
                      </c:pt>
                      <c:pt idx="113">
                        <c:v>-67</c:v>
                      </c:pt>
                      <c:pt idx="114">
                        <c:v>-66</c:v>
                      </c:pt>
                      <c:pt idx="115">
                        <c:v>-65</c:v>
                      </c:pt>
                      <c:pt idx="116">
                        <c:v>-64</c:v>
                      </c:pt>
                      <c:pt idx="117">
                        <c:v>-63</c:v>
                      </c:pt>
                      <c:pt idx="118">
                        <c:v>-62</c:v>
                      </c:pt>
                      <c:pt idx="119">
                        <c:v>-61</c:v>
                      </c:pt>
                      <c:pt idx="120">
                        <c:v>-60</c:v>
                      </c:pt>
                      <c:pt idx="121">
                        <c:v>-59</c:v>
                      </c:pt>
                      <c:pt idx="122">
                        <c:v>-58</c:v>
                      </c:pt>
                      <c:pt idx="123">
                        <c:v>-57</c:v>
                      </c:pt>
                      <c:pt idx="124">
                        <c:v>-56</c:v>
                      </c:pt>
                      <c:pt idx="125">
                        <c:v>-55</c:v>
                      </c:pt>
                      <c:pt idx="126">
                        <c:v>-54</c:v>
                      </c:pt>
                      <c:pt idx="127">
                        <c:v>-53</c:v>
                      </c:pt>
                      <c:pt idx="128">
                        <c:v>-52</c:v>
                      </c:pt>
                      <c:pt idx="129">
                        <c:v>-51</c:v>
                      </c:pt>
                      <c:pt idx="130">
                        <c:v>-50</c:v>
                      </c:pt>
                      <c:pt idx="131">
                        <c:v>-49</c:v>
                      </c:pt>
                      <c:pt idx="132">
                        <c:v>-48</c:v>
                      </c:pt>
                      <c:pt idx="133">
                        <c:v>-47</c:v>
                      </c:pt>
                      <c:pt idx="134">
                        <c:v>-46</c:v>
                      </c:pt>
                      <c:pt idx="135">
                        <c:v>-45</c:v>
                      </c:pt>
                      <c:pt idx="136">
                        <c:v>-44</c:v>
                      </c:pt>
                      <c:pt idx="137">
                        <c:v>-43</c:v>
                      </c:pt>
                      <c:pt idx="138">
                        <c:v>-42</c:v>
                      </c:pt>
                      <c:pt idx="139">
                        <c:v>-41</c:v>
                      </c:pt>
                      <c:pt idx="140">
                        <c:v>-40</c:v>
                      </c:pt>
                      <c:pt idx="141">
                        <c:v>-39</c:v>
                      </c:pt>
                      <c:pt idx="142">
                        <c:v>-38</c:v>
                      </c:pt>
                      <c:pt idx="143">
                        <c:v>-37</c:v>
                      </c:pt>
                      <c:pt idx="144">
                        <c:v>-36</c:v>
                      </c:pt>
                      <c:pt idx="145">
                        <c:v>-35</c:v>
                      </c:pt>
                      <c:pt idx="146">
                        <c:v>-34</c:v>
                      </c:pt>
                      <c:pt idx="147">
                        <c:v>-33</c:v>
                      </c:pt>
                      <c:pt idx="148">
                        <c:v>-32</c:v>
                      </c:pt>
                      <c:pt idx="149">
                        <c:v>-31</c:v>
                      </c:pt>
                      <c:pt idx="150">
                        <c:v>-30</c:v>
                      </c:pt>
                      <c:pt idx="151">
                        <c:v>-29</c:v>
                      </c:pt>
                      <c:pt idx="152">
                        <c:v>-28</c:v>
                      </c:pt>
                      <c:pt idx="153">
                        <c:v>-27</c:v>
                      </c:pt>
                      <c:pt idx="154">
                        <c:v>-26</c:v>
                      </c:pt>
                      <c:pt idx="155">
                        <c:v>-25</c:v>
                      </c:pt>
                      <c:pt idx="156">
                        <c:v>-24</c:v>
                      </c:pt>
                      <c:pt idx="157">
                        <c:v>-23</c:v>
                      </c:pt>
                      <c:pt idx="158">
                        <c:v>-22</c:v>
                      </c:pt>
                      <c:pt idx="159">
                        <c:v>-21</c:v>
                      </c:pt>
                      <c:pt idx="160">
                        <c:v>-20</c:v>
                      </c:pt>
                      <c:pt idx="161">
                        <c:v>-19</c:v>
                      </c:pt>
                      <c:pt idx="162">
                        <c:v>-18</c:v>
                      </c:pt>
                      <c:pt idx="163">
                        <c:v>-17</c:v>
                      </c:pt>
                      <c:pt idx="164">
                        <c:v>-16</c:v>
                      </c:pt>
                      <c:pt idx="165">
                        <c:v>-15</c:v>
                      </c:pt>
                      <c:pt idx="166">
                        <c:v>-14</c:v>
                      </c:pt>
                      <c:pt idx="167">
                        <c:v>-13</c:v>
                      </c:pt>
                      <c:pt idx="168">
                        <c:v>-12</c:v>
                      </c:pt>
                      <c:pt idx="169">
                        <c:v>-11</c:v>
                      </c:pt>
                      <c:pt idx="170">
                        <c:v>-10</c:v>
                      </c:pt>
                      <c:pt idx="171">
                        <c:v>-9</c:v>
                      </c:pt>
                      <c:pt idx="172">
                        <c:v>-8</c:v>
                      </c:pt>
                      <c:pt idx="173">
                        <c:v>-7</c:v>
                      </c:pt>
                      <c:pt idx="174">
                        <c:v>-6</c:v>
                      </c:pt>
                      <c:pt idx="175">
                        <c:v>-5</c:v>
                      </c:pt>
                      <c:pt idx="176">
                        <c:v>-4</c:v>
                      </c:pt>
                      <c:pt idx="177">
                        <c:v>-3</c:v>
                      </c:pt>
                      <c:pt idx="178">
                        <c:v>-2</c:v>
                      </c:pt>
                      <c:pt idx="179">
                        <c:v>-1</c:v>
                      </c:pt>
                      <c:pt idx="180">
                        <c:v>0</c:v>
                      </c:pt>
                      <c:pt idx="181">
                        <c:v>1</c:v>
                      </c:pt>
                      <c:pt idx="182">
                        <c:v>2</c:v>
                      </c:pt>
                      <c:pt idx="183">
                        <c:v>3</c:v>
                      </c:pt>
                      <c:pt idx="184">
                        <c:v>4</c:v>
                      </c:pt>
                      <c:pt idx="185">
                        <c:v>5</c:v>
                      </c:pt>
                      <c:pt idx="186">
                        <c:v>6</c:v>
                      </c:pt>
                      <c:pt idx="187">
                        <c:v>7</c:v>
                      </c:pt>
                      <c:pt idx="188">
                        <c:v>8</c:v>
                      </c:pt>
                      <c:pt idx="189">
                        <c:v>9</c:v>
                      </c:pt>
                      <c:pt idx="190">
                        <c:v>10</c:v>
                      </c:pt>
                      <c:pt idx="191">
                        <c:v>11</c:v>
                      </c:pt>
                      <c:pt idx="192">
                        <c:v>12</c:v>
                      </c:pt>
                      <c:pt idx="193">
                        <c:v>13</c:v>
                      </c:pt>
                      <c:pt idx="194">
                        <c:v>14</c:v>
                      </c:pt>
                      <c:pt idx="195">
                        <c:v>15</c:v>
                      </c:pt>
                      <c:pt idx="196">
                        <c:v>16</c:v>
                      </c:pt>
                      <c:pt idx="197">
                        <c:v>17</c:v>
                      </c:pt>
                      <c:pt idx="198">
                        <c:v>18</c:v>
                      </c:pt>
                      <c:pt idx="199">
                        <c:v>19</c:v>
                      </c:pt>
                      <c:pt idx="200">
                        <c:v>20</c:v>
                      </c:pt>
                      <c:pt idx="201">
                        <c:v>21</c:v>
                      </c:pt>
                      <c:pt idx="202">
                        <c:v>22</c:v>
                      </c:pt>
                      <c:pt idx="203">
                        <c:v>23</c:v>
                      </c:pt>
                      <c:pt idx="204">
                        <c:v>24</c:v>
                      </c:pt>
                      <c:pt idx="205">
                        <c:v>25</c:v>
                      </c:pt>
                      <c:pt idx="206">
                        <c:v>26</c:v>
                      </c:pt>
                      <c:pt idx="207">
                        <c:v>27</c:v>
                      </c:pt>
                      <c:pt idx="208">
                        <c:v>28</c:v>
                      </c:pt>
                      <c:pt idx="209">
                        <c:v>29</c:v>
                      </c:pt>
                      <c:pt idx="210">
                        <c:v>30</c:v>
                      </c:pt>
                      <c:pt idx="211">
                        <c:v>31</c:v>
                      </c:pt>
                      <c:pt idx="212">
                        <c:v>32</c:v>
                      </c:pt>
                      <c:pt idx="213">
                        <c:v>33</c:v>
                      </c:pt>
                      <c:pt idx="214">
                        <c:v>34</c:v>
                      </c:pt>
                      <c:pt idx="215">
                        <c:v>35</c:v>
                      </c:pt>
                      <c:pt idx="216">
                        <c:v>36</c:v>
                      </c:pt>
                      <c:pt idx="217">
                        <c:v>37</c:v>
                      </c:pt>
                      <c:pt idx="218">
                        <c:v>38</c:v>
                      </c:pt>
                      <c:pt idx="219">
                        <c:v>39</c:v>
                      </c:pt>
                      <c:pt idx="220">
                        <c:v>40</c:v>
                      </c:pt>
                      <c:pt idx="221">
                        <c:v>41</c:v>
                      </c:pt>
                      <c:pt idx="222">
                        <c:v>42</c:v>
                      </c:pt>
                      <c:pt idx="223">
                        <c:v>43</c:v>
                      </c:pt>
                      <c:pt idx="224">
                        <c:v>44</c:v>
                      </c:pt>
                      <c:pt idx="225">
                        <c:v>45</c:v>
                      </c:pt>
                      <c:pt idx="226">
                        <c:v>46</c:v>
                      </c:pt>
                      <c:pt idx="227">
                        <c:v>47</c:v>
                      </c:pt>
                      <c:pt idx="228">
                        <c:v>48</c:v>
                      </c:pt>
                      <c:pt idx="229">
                        <c:v>49</c:v>
                      </c:pt>
                      <c:pt idx="230">
                        <c:v>50</c:v>
                      </c:pt>
                      <c:pt idx="231">
                        <c:v>51</c:v>
                      </c:pt>
                      <c:pt idx="232">
                        <c:v>52</c:v>
                      </c:pt>
                      <c:pt idx="233">
                        <c:v>53</c:v>
                      </c:pt>
                      <c:pt idx="234">
                        <c:v>54</c:v>
                      </c:pt>
                      <c:pt idx="235">
                        <c:v>55</c:v>
                      </c:pt>
                      <c:pt idx="236">
                        <c:v>56</c:v>
                      </c:pt>
                      <c:pt idx="237">
                        <c:v>57</c:v>
                      </c:pt>
                      <c:pt idx="238">
                        <c:v>58</c:v>
                      </c:pt>
                      <c:pt idx="239">
                        <c:v>59</c:v>
                      </c:pt>
                      <c:pt idx="240">
                        <c:v>60</c:v>
                      </c:pt>
                      <c:pt idx="241">
                        <c:v>61</c:v>
                      </c:pt>
                      <c:pt idx="242">
                        <c:v>62</c:v>
                      </c:pt>
                      <c:pt idx="243">
                        <c:v>63</c:v>
                      </c:pt>
                      <c:pt idx="244">
                        <c:v>64</c:v>
                      </c:pt>
                      <c:pt idx="245">
                        <c:v>65</c:v>
                      </c:pt>
                      <c:pt idx="246">
                        <c:v>66</c:v>
                      </c:pt>
                      <c:pt idx="247">
                        <c:v>67</c:v>
                      </c:pt>
                      <c:pt idx="248">
                        <c:v>68</c:v>
                      </c:pt>
                      <c:pt idx="249">
                        <c:v>69</c:v>
                      </c:pt>
                      <c:pt idx="250">
                        <c:v>70</c:v>
                      </c:pt>
                      <c:pt idx="251">
                        <c:v>71</c:v>
                      </c:pt>
                      <c:pt idx="252">
                        <c:v>72</c:v>
                      </c:pt>
                      <c:pt idx="253">
                        <c:v>73</c:v>
                      </c:pt>
                      <c:pt idx="254">
                        <c:v>74</c:v>
                      </c:pt>
                      <c:pt idx="255">
                        <c:v>75</c:v>
                      </c:pt>
                      <c:pt idx="256">
                        <c:v>76</c:v>
                      </c:pt>
                      <c:pt idx="257">
                        <c:v>77</c:v>
                      </c:pt>
                      <c:pt idx="258">
                        <c:v>78</c:v>
                      </c:pt>
                      <c:pt idx="259">
                        <c:v>79</c:v>
                      </c:pt>
                      <c:pt idx="260">
                        <c:v>80</c:v>
                      </c:pt>
                      <c:pt idx="261">
                        <c:v>81</c:v>
                      </c:pt>
                      <c:pt idx="262">
                        <c:v>82</c:v>
                      </c:pt>
                      <c:pt idx="263">
                        <c:v>83</c:v>
                      </c:pt>
                      <c:pt idx="264">
                        <c:v>84</c:v>
                      </c:pt>
                      <c:pt idx="265">
                        <c:v>85</c:v>
                      </c:pt>
                      <c:pt idx="266">
                        <c:v>86</c:v>
                      </c:pt>
                      <c:pt idx="267">
                        <c:v>87</c:v>
                      </c:pt>
                      <c:pt idx="268">
                        <c:v>88</c:v>
                      </c:pt>
                      <c:pt idx="269">
                        <c:v>89</c:v>
                      </c:pt>
                      <c:pt idx="270">
                        <c:v>90</c:v>
                      </c:pt>
                      <c:pt idx="271">
                        <c:v>91</c:v>
                      </c:pt>
                      <c:pt idx="272">
                        <c:v>92</c:v>
                      </c:pt>
                      <c:pt idx="273">
                        <c:v>93</c:v>
                      </c:pt>
                      <c:pt idx="274">
                        <c:v>94</c:v>
                      </c:pt>
                      <c:pt idx="275">
                        <c:v>95</c:v>
                      </c:pt>
                      <c:pt idx="276">
                        <c:v>96</c:v>
                      </c:pt>
                      <c:pt idx="277">
                        <c:v>97</c:v>
                      </c:pt>
                      <c:pt idx="278">
                        <c:v>98</c:v>
                      </c:pt>
                      <c:pt idx="279">
                        <c:v>99</c:v>
                      </c:pt>
                      <c:pt idx="280">
                        <c:v>100</c:v>
                      </c:pt>
                      <c:pt idx="281">
                        <c:v>101</c:v>
                      </c:pt>
                      <c:pt idx="282">
                        <c:v>102</c:v>
                      </c:pt>
                      <c:pt idx="283">
                        <c:v>103</c:v>
                      </c:pt>
                      <c:pt idx="284">
                        <c:v>104</c:v>
                      </c:pt>
                      <c:pt idx="285">
                        <c:v>105</c:v>
                      </c:pt>
                      <c:pt idx="286">
                        <c:v>106</c:v>
                      </c:pt>
                      <c:pt idx="287">
                        <c:v>107</c:v>
                      </c:pt>
                      <c:pt idx="288">
                        <c:v>108</c:v>
                      </c:pt>
                      <c:pt idx="289">
                        <c:v>109</c:v>
                      </c:pt>
                      <c:pt idx="290">
                        <c:v>110</c:v>
                      </c:pt>
                      <c:pt idx="291">
                        <c:v>111</c:v>
                      </c:pt>
                      <c:pt idx="292">
                        <c:v>112</c:v>
                      </c:pt>
                      <c:pt idx="293">
                        <c:v>113</c:v>
                      </c:pt>
                      <c:pt idx="294">
                        <c:v>114</c:v>
                      </c:pt>
                      <c:pt idx="295">
                        <c:v>115</c:v>
                      </c:pt>
                      <c:pt idx="296">
                        <c:v>116</c:v>
                      </c:pt>
                      <c:pt idx="297">
                        <c:v>117</c:v>
                      </c:pt>
                      <c:pt idx="298">
                        <c:v>118</c:v>
                      </c:pt>
                      <c:pt idx="299">
                        <c:v>119</c:v>
                      </c:pt>
                      <c:pt idx="300">
                        <c:v>120</c:v>
                      </c:pt>
                      <c:pt idx="301">
                        <c:v>121</c:v>
                      </c:pt>
                      <c:pt idx="302">
                        <c:v>122</c:v>
                      </c:pt>
                      <c:pt idx="303">
                        <c:v>123</c:v>
                      </c:pt>
                      <c:pt idx="304">
                        <c:v>124</c:v>
                      </c:pt>
                      <c:pt idx="305">
                        <c:v>125</c:v>
                      </c:pt>
                      <c:pt idx="306">
                        <c:v>126</c:v>
                      </c:pt>
                      <c:pt idx="307">
                        <c:v>127</c:v>
                      </c:pt>
                      <c:pt idx="308">
                        <c:v>128</c:v>
                      </c:pt>
                      <c:pt idx="309">
                        <c:v>129</c:v>
                      </c:pt>
                      <c:pt idx="310">
                        <c:v>130</c:v>
                      </c:pt>
                      <c:pt idx="311">
                        <c:v>131</c:v>
                      </c:pt>
                      <c:pt idx="312">
                        <c:v>132</c:v>
                      </c:pt>
                      <c:pt idx="313">
                        <c:v>133</c:v>
                      </c:pt>
                      <c:pt idx="314">
                        <c:v>134</c:v>
                      </c:pt>
                      <c:pt idx="315">
                        <c:v>135</c:v>
                      </c:pt>
                      <c:pt idx="316">
                        <c:v>136</c:v>
                      </c:pt>
                      <c:pt idx="317">
                        <c:v>137</c:v>
                      </c:pt>
                      <c:pt idx="318">
                        <c:v>138</c:v>
                      </c:pt>
                      <c:pt idx="319">
                        <c:v>139</c:v>
                      </c:pt>
                      <c:pt idx="320">
                        <c:v>140</c:v>
                      </c:pt>
                      <c:pt idx="321">
                        <c:v>141</c:v>
                      </c:pt>
                      <c:pt idx="322">
                        <c:v>142</c:v>
                      </c:pt>
                      <c:pt idx="323">
                        <c:v>143</c:v>
                      </c:pt>
                      <c:pt idx="324">
                        <c:v>144</c:v>
                      </c:pt>
                      <c:pt idx="325">
                        <c:v>145</c:v>
                      </c:pt>
                      <c:pt idx="326">
                        <c:v>146</c:v>
                      </c:pt>
                      <c:pt idx="327">
                        <c:v>147</c:v>
                      </c:pt>
                      <c:pt idx="328">
                        <c:v>148</c:v>
                      </c:pt>
                      <c:pt idx="329">
                        <c:v>149</c:v>
                      </c:pt>
                      <c:pt idx="330">
                        <c:v>150</c:v>
                      </c:pt>
                      <c:pt idx="331">
                        <c:v>151</c:v>
                      </c:pt>
                      <c:pt idx="332">
                        <c:v>152</c:v>
                      </c:pt>
                      <c:pt idx="333">
                        <c:v>153</c:v>
                      </c:pt>
                      <c:pt idx="334">
                        <c:v>154</c:v>
                      </c:pt>
                      <c:pt idx="335">
                        <c:v>155</c:v>
                      </c:pt>
                      <c:pt idx="336">
                        <c:v>156</c:v>
                      </c:pt>
                      <c:pt idx="337">
                        <c:v>157</c:v>
                      </c:pt>
                      <c:pt idx="338">
                        <c:v>158</c:v>
                      </c:pt>
                      <c:pt idx="339">
                        <c:v>159</c:v>
                      </c:pt>
                      <c:pt idx="340">
                        <c:v>160</c:v>
                      </c:pt>
                      <c:pt idx="341">
                        <c:v>161</c:v>
                      </c:pt>
                      <c:pt idx="342">
                        <c:v>162</c:v>
                      </c:pt>
                      <c:pt idx="343">
                        <c:v>163</c:v>
                      </c:pt>
                      <c:pt idx="344">
                        <c:v>164</c:v>
                      </c:pt>
                      <c:pt idx="345">
                        <c:v>165</c:v>
                      </c:pt>
                      <c:pt idx="346">
                        <c:v>166</c:v>
                      </c:pt>
                      <c:pt idx="347">
                        <c:v>167</c:v>
                      </c:pt>
                      <c:pt idx="348">
                        <c:v>168</c:v>
                      </c:pt>
                      <c:pt idx="349">
                        <c:v>169</c:v>
                      </c:pt>
                      <c:pt idx="350">
                        <c:v>170</c:v>
                      </c:pt>
                      <c:pt idx="351">
                        <c:v>171</c:v>
                      </c:pt>
                      <c:pt idx="352">
                        <c:v>172</c:v>
                      </c:pt>
                      <c:pt idx="353">
                        <c:v>173</c:v>
                      </c:pt>
                      <c:pt idx="354">
                        <c:v>174</c:v>
                      </c:pt>
                      <c:pt idx="355">
                        <c:v>175</c:v>
                      </c:pt>
                      <c:pt idx="356">
                        <c:v>176</c:v>
                      </c:pt>
                      <c:pt idx="357">
                        <c:v>177</c:v>
                      </c:pt>
                      <c:pt idx="358">
                        <c:v>178</c:v>
                      </c:pt>
                      <c:pt idx="359">
                        <c:v>179</c:v>
                      </c:pt>
                      <c:pt idx="360">
                        <c:v>180</c:v>
                      </c:pt>
                    </c:numCache>
                  </c:numRef>
                </c:xVal>
                <c:yVal>
                  <c:numRef>
                    <c:extLst xmlns:c15="http://schemas.microsoft.com/office/drawing/2012/chart">
                      <c:ext xmlns:c15="http://schemas.microsoft.com/office/drawing/2012/chart" uri="{02D57815-91ED-43cb-92C2-25804820EDAC}">
                        <c15:formulaRef>
                          <c15:sqref>'Polytropic Index Model'!$V$4:$V$364</c15:sqref>
                        </c15:formulaRef>
                      </c:ext>
                    </c:extLst>
                    <c:numCache>
                      <c:formatCode>0.000</c:formatCode>
                      <c:ptCount val="361"/>
                      <c:pt idx="0">
                        <c:v>0</c:v>
                      </c:pt>
                      <c:pt idx="1">
                        <c:v>-8.3364847546163254</c:v>
                      </c:pt>
                      <c:pt idx="2">
                        <c:v>16.946816993139372</c:v>
                      </c:pt>
                      <c:pt idx="3">
                        <c:v>8.2036799709688033</c:v>
                      </c:pt>
                      <c:pt idx="4">
                        <c:v>-3.6412434262886908</c:v>
                      </c:pt>
                      <c:pt idx="5">
                        <c:v>6.9439467683034772</c:v>
                      </c:pt>
                      <c:pt idx="6">
                        <c:v>-1.5473903298266647</c:v>
                      </c:pt>
                      <c:pt idx="7">
                        <c:v>1.0913663163306644</c:v>
                      </c:pt>
                      <c:pt idx="8">
                        <c:v>1.1988699529846307</c:v>
                      </c:pt>
                      <c:pt idx="9">
                        <c:v>2.1905548508752664</c:v>
                      </c:pt>
                      <c:pt idx="10">
                        <c:v>1.4878466577152986E-3</c:v>
                      </c:pt>
                      <c:pt idx="11">
                        <c:v>2.1490877810667941</c:v>
                      </c:pt>
                      <c:pt idx="12">
                        <c:v>0.27867633825775429</c:v>
                      </c:pt>
                      <c:pt idx="13">
                        <c:v>1.9894935988740099</c:v>
                      </c:pt>
                      <c:pt idx="14">
                        <c:v>0.46150408743984883</c:v>
                      </c:pt>
                      <c:pt idx="15">
                        <c:v>2.3787981859458096</c:v>
                      </c:pt>
                      <c:pt idx="16">
                        <c:v>0.61867227743881559</c:v>
                      </c:pt>
                      <c:pt idx="17">
                        <c:v>1.6719431288174731</c:v>
                      </c:pt>
                      <c:pt idx="18">
                        <c:v>0.87159363006658985</c:v>
                      </c:pt>
                      <c:pt idx="19">
                        <c:v>1.4875385725588843</c:v>
                      </c:pt>
                      <c:pt idx="20">
                        <c:v>0.62106270633253058</c:v>
                      </c:pt>
                      <c:pt idx="21">
                        <c:v>1.2346625774765148</c:v>
                      </c:pt>
                      <c:pt idx="22">
                        <c:v>1.9347740081023503</c:v>
                      </c:pt>
                      <c:pt idx="23">
                        <c:v>0.79535745038383043</c:v>
                      </c:pt>
                      <c:pt idx="24">
                        <c:v>1.3678995360879742</c:v>
                      </c:pt>
                      <c:pt idx="25">
                        <c:v>1.2086469396330082</c:v>
                      </c:pt>
                      <c:pt idx="26">
                        <c:v>1.3087128060799538</c:v>
                      </c:pt>
                      <c:pt idx="27">
                        <c:v>1.5176561218076108</c:v>
                      </c:pt>
                      <c:pt idx="28">
                        <c:v>0.77088170034134651</c:v>
                      </c:pt>
                      <c:pt idx="29">
                        <c:v>1.6938310355811024</c:v>
                      </c:pt>
                      <c:pt idx="30">
                        <c:v>1.2184844435180451</c:v>
                      </c:pt>
                      <c:pt idx="31">
                        <c:v>1.5727717917706614</c:v>
                      </c:pt>
                      <c:pt idx="32">
                        <c:v>1.2374260709328477</c:v>
                      </c:pt>
                      <c:pt idx="33">
                        <c:v>1.633395800346809</c:v>
                      </c:pt>
                      <c:pt idx="34">
                        <c:v>1.1535491132669038</c:v>
                      </c:pt>
                      <c:pt idx="35">
                        <c:v>1.1701188595229433</c:v>
                      </c:pt>
                      <c:pt idx="36">
                        <c:v>1.3815140862217588</c:v>
                      </c:pt>
                      <c:pt idx="37">
                        <c:v>1.2398792830305401</c:v>
                      </c:pt>
                      <c:pt idx="38">
                        <c:v>1.2427258422934535</c:v>
                      </c:pt>
                      <c:pt idx="39">
                        <c:v>1.3517544354176187</c:v>
                      </c:pt>
                      <c:pt idx="40">
                        <c:v>1.2159189112019606</c:v>
                      </c:pt>
                      <c:pt idx="41">
                        <c:v>1.3097046381238835</c:v>
                      </c:pt>
                      <c:pt idx="42">
                        <c:v>1.3096615840688759</c:v>
                      </c:pt>
                      <c:pt idx="43">
                        <c:v>1.6277092568846592</c:v>
                      </c:pt>
                      <c:pt idx="44">
                        <c:v>1.1992207740705119</c:v>
                      </c:pt>
                      <c:pt idx="45">
                        <c:v>1.3865976652800116</c:v>
                      </c:pt>
                      <c:pt idx="46">
                        <c:v>1.5599496134663049</c:v>
                      </c:pt>
                      <c:pt idx="47">
                        <c:v>0.9946718617044944</c:v>
                      </c:pt>
                      <c:pt idx="48">
                        <c:v>1.1885607049318616</c:v>
                      </c:pt>
                      <c:pt idx="49">
                        <c:v>1.6510031640820013</c:v>
                      </c:pt>
                      <c:pt idx="50">
                        <c:v>1.2459984230183447</c:v>
                      </c:pt>
                      <c:pt idx="51">
                        <c:v>1.3052509473369447</c:v>
                      </c:pt>
                      <c:pt idx="52">
                        <c:v>1.5125924067607326</c:v>
                      </c:pt>
                      <c:pt idx="53">
                        <c:v>1.1488173254420824</c:v>
                      </c:pt>
                      <c:pt idx="54">
                        <c:v>1.6738889539199715</c:v>
                      </c:pt>
                      <c:pt idx="55">
                        <c:v>1.2888505658854779</c:v>
                      </c:pt>
                      <c:pt idx="56">
                        <c:v>1.2821979566587078</c:v>
                      </c:pt>
                      <c:pt idx="57">
                        <c:v>1.2823676718060297</c:v>
                      </c:pt>
                      <c:pt idx="58">
                        <c:v>1.186283295795755</c:v>
                      </c:pt>
                      <c:pt idx="59">
                        <c:v>1.0022631084730782</c:v>
                      </c:pt>
                      <c:pt idx="60">
                        <c:v>1.7173288510286342</c:v>
                      </c:pt>
                      <c:pt idx="61">
                        <c:v>1.0920344003224554</c:v>
                      </c:pt>
                      <c:pt idx="62">
                        <c:v>1.5637414852885583</c:v>
                      </c:pt>
                      <c:pt idx="63">
                        <c:v>1.7764527696304007</c:v>
                      </c:pt>
                      <c:pt idx="64">
                        <c:v>0.7424985522142582</c:v>
                      </c:pt>
                      <c:pt idx="65">
                        <c:v>1.269277249139305</c:v>
                      </c:pt>
                      <c:pt idx="66">
                        <c:v>1.5529336208988995</c:v>
                      </c:pt>
                      <c:pt idx="67">
                        <c:v>1.2352529185794385</c:v>
                      </c:pt>
                      <c:pt idx="68">
                        <c:v>1.5102568228182323</c:v>
                      </c:pt>
                      <c:pt idx="69">
                        <c:v>1.344921650628176</c:v>
                      </c:pt>
                      <c:pt idx="70">
                        <c:v>1.40617281107915</c:v>
                      </c:pt>
                      <c:pt idx="71">
                        <c:v>1.0473647912195836</c:v>
                      </c:pt>
                      <c:pt idx="72">
                        <c:v>1.3930987255224432</c:v>
                      </c:pt>
                      <c:pt idx="73">
                        <c:v>1.4304109301611481</c:v>
                      </c:pt>
                      <c:pt idx="74">
                        <c:v>1.3990106508098172</c:v>
                      </c:pt>
                      <c:pt idx="75">
                        <c:v>1.1775730591587807</c:v>
                      </c:pt>
                      <c:pt idx="76">
                        <c:v>1.4611774950768841</c:v>
                      </c:pt>
                      <c:pt idx="77">
                        <c:v>1.2290463726069902</c:v>
                      </c:pt>
                      <c:pt idx="78">
                        <c:v>1.297244835006728</c:v>
                      </c:pt>
                      <c:pt idx="79">
                        <c:v>1.3903319543599901</c:v>
                      </c:pt>
                      <c:pt idx="80">
                        <c:v>1.2906678912794936</c:v>
                      </c:pt>
                      <c:pt idx="81">
                        <c:v>1.4290956772635262</c:v>
                      </c:pt>
                      <c:pt idx="82">
                        <c:v>1.2799476788046023</c:v>
                      </c:pt>
                      <c:pt idx="83">
                        <c:v>1.2674993660203457</c:v>
                      </c:pt>
                      <c:pt idx="84">
                        <c:v>1.3943957949164714</c:v>
                      </c:pt>
                      <c:pt idx="85">
                        <c:v>1.270610288921344</c:v>
                      </c:pt>
                      <c:pt idx="86">
                        <c:v>1.3129366863124086</c:v>
                      </c:pt>
                      <c:pt idx="87">
                        <c:v>1.3003114778633129</c:v>
                      </c:pt>
                      <c:pt idx="88">
                        <c:v>1.4322121728037418</c:v>
                      </c:pt>
                      <c:pt idx="89">
                        <c:v>1.2991960321444076</c:v>
                      </c:pt>
                      <c:pt idx="90">
                        <c:v>1.3002672589151762</c:v>
                      </c:pt>
                      <c:pt idx="91">
                        <c:v>1.2538255999014607</c:v>
                      </c:pt>
                      <c:pt idx="92">
                        <c:v>1.3107300912940714</c:v>
                      </c:pt>
                      <c:pt idx="93">
                        <c:v>1.3377199918091569</c:v>
                      </c:pt>
                      <c:pt idx="94">
                        <c:v>1.3192572127654314</c:v>
                      </c:pt>
                      <c:pt idx="95">
                        <c:v>1.2875321890671749</c:v>
                      </c:pt>
                      <c:pt idx="96">
                        <c:v>1.2775006851366899</c:v>
                      </c:pt>
                      <c:pt idx="97">
                        <c:v>1.312437293719924</c:v>
                      </c:pt>
                      <c:pt idx="98">
                        <c:v>1.4359705720990672</c:v>
                      </c:pt>
                      <c:pt idx="99">
                        <c:v>1.2973602650446623</c:v>
                      </c:pt>
                      <c:pt idx="100">
                        <c:v>1.2794428190146447</c:v>
                      </c:pt>
                      <c:pt idx="101">
                        <c:v>1.2705826415449655</c:v>
                      </c:pt>
                      <c:pt idx="102">
                        <c:v>1.3073473995675675</c:v>
                      </c:pt>
                      <c:pt idx="103">
                        <c:v>1.2801875475749012</c:v>
                      </c:pt>
                      <c:pt idx="104">
                        <c:v>1.2994090306252197</c:v>
                      </c:pt>
                      <c:pt idx="105">
                        <c:v>1.3223835442989593</c:v>
                      </c:pt>
                      <c:pt idx="106">
                        <c:v>1.3528182471503776</c:v>
                      </c:pt>
                      <c:pt idx="107">
                        <c:v>1.3113652936105518</c:v>
                      </c:pt>
                      <c:pt idx="108">
                        <c:v>1.2499899744285283</c:v>
                      </c:pt>
                      <c:pt idx="109">
                        <c:v>1.3098310715127852</c:v>
                      </c:pt>
                      <c:pt idx="110">
                        <c:v>1.3289988860748623</c:v>
                      </c:pt>
                      <c:pt idx="111">
                        <c:v>1.3796607703309365</c:v>
                      </c:pt>
                      <c:pt idx="112">
                        <c:v>1.2562055069744351</c:v>
                      </c:pt>
                      <c:pt idx="113">
                        <c:v>1.3582106826811204</c:v>
                      </c:pt>
                      <c:pt idx="114">
                        <c:v>1.2551833197790325</c:v>
                      </c:pt>
                      <c:pt idx="115">
                        <c:v>1.3241788140032622</c:v>
                      </c:pt>
                      <c:pt idx="116">
                        <c:v>1.3152269707069224</c:v>
                      </c:pt>
                      <c:pt idx="117">
                        <c:v>1.3158849544401001</c:v>
                      </c:pt>
                      <c:pt idx="118">
                        <c:v>1.3781308577622668</c:v>
                      </c:pt>
                      <c:pt idx="119">
                        <c:v>1.3054503551232681</c:v>
                      </c:pt>
                      <c:pt idx="120">
                        <c:v>1.2653666848226157</c:v>
                      </c:pt>
                      <c:pt idx="121">
                        <c:v>1.2761092993416339</c:v>
                      </c:pt>
                      <c:pt idx="122">
                        <c:v>1.336006216000508</c:v>
                      </c:pt>
                      <c:pt idx="123">
                        <c:v>1.3968822082033425</c:v>
                      </c:pt>
                      <c:pt idx="124">
                        <c:v>1.285604113357447</c:v>
                      </c:pt>
                      <c:pt idx="125">
                        <c:v>1.2795444970799998</c:v>
                      </c:pt>
                      <c:pt idx="126">
                        <c:v>1.2933869796253712</c:v>
                      </c:pt>
                      <c:pt idx="127">
                        <c:v>1.3240092419076501</c:v>
                      </c:pt>
                      <c:pt idx="128">
                        <c:v>1.3517437203354155</c:v>
                      </c:pt>
                      <c:pt idx="129">
                        <c:v>1.3162111414525053</c:v>
                      </c:pt>
                      <c:pt idx="130">
                        <c:v>1.3089719745609498</c:v>
                      </c:pt>
                      <c:pt idx="131">
                        <c:v>1.2803719342806095</c:v>
                      </c:pt>
                      <c:pt idx="132">
                        <c:v>1.2883702340990193</c:v>
                      </c:pt>
                      <c:pt idx="133">
                        <c:v>1.3365009924915876</c:v>
                      </c:pt>
                      <c:pt idx="134">
                        <c:v>1.2671915699407152</c:v>
                      </c:pt>
                      <c:pt idx="135">
                        <c:v>1.2751804713725103</c:v>
                      </c:pt>
                      <c:pt idx="136">
                        <c:v>1.2492293259220433</c:v>
                      </c:pt>
                      <c:pt idx="137">
                        <c:v>1.3128704367274218</c:v>
                      </c:pt>
                      <c:pt idx="138">
                        <c:v>1.3379130393136529</c:v>
                      </c:pt>
                      <c:pt idx="139">
                        <c:v>1.2708092166984988</c:v>
                      </c:pt>
                      <c:pt idx="140">
                        <c:v>1.2539092958495706</c:v>
                      </c:pt>
                      <c:pt idx="141">
                        <c:v>1.3019577336421353</c:v>
                      </c:pt>
                      <c:pt idx="142">
                        <c:v>1.309621986549955</c:v>
                      </c:pt>
                      <c:pt idx="143">
                        <c:v>1.2830411495190668</c:v>
                      </c:pt>
                      <c:pt idx="144">
                        <c:v>1.2984016816422539</c:v>
                      </c:pt>
                      <c:pt idx="145">
                        <c:v>1.3164296780653966</c:v>
                      </c:pt>
                      <c:pt idx="146">
                        <c:v>1.2433896261686894</c:v>
                      </c:pt>
                      <c:pt idx="147">
                        <c:v>1.3342716103011352</c:v>
                      </c:pt>
                      <c:pt idx="148">
                        <c:v>1.2634336761695213</c:v>
                      </c:pt>
                      <c:pt idx="149">
                        <c:v>1.2606877068616953</c:v>
                      </c:pt>
                      <c:pt idx="150">
                        <c:v>1.2908750175459474</c:v>
                      </c:pt>
                      <c:pt idx="151">
                        <c:v>1.2959049977720716</c:v>
                      </c:pt>
                      <c:pt idx="152">
                        <c:v>1.3055246077490188</c:v>
                      </c:pt>
                      <c:pt idx="153">
                        <c:v>1.2399264290861247</c:v>
                      </c:pt>
                      <c:pt idx="154">
                        <c:v>1.2808365155189578</c:v>
                      </c:pt>
                      <c:pt idx="155">
                        <c:v>1.3045970069565629</c:v>
                      </c:pt>
                      <c:pt idx="156">
                        <c:v>1.2966417220551123</c:v>
                      </c:pt>
                      <c:pt idx="157">
                        <c:v>1.2350499072285395</c:v>
                      </c:pt>
                      <c:pt idx="158">
                        <c:v>1.2798156208301252</c:v>
                      </c:pt>
                      <c:pt idx="159">
                        <c:v>1.2930735553352111</c:v>
                      </c:pt>
                      <c:pt idx="160">
                        <c:v>1.2862108402666976</c:v>
                      </c:pt>
                      <c:pt idx="161">
                        <c:v>1.2498293465295056</c:v>
                      </c:pt>
                      <c:pt idx="162">
                        <c:v>1.2649525670766151</c:v>
                      </c:pt>
                      <c:pt idx="163">
                        <c:v>1.2825845732944239</c:v>
                      </c:pt>
                      <c:pt idx="164">
                        <c:v>1.2792958755178188</c:v>
                      </c:pt>
                      <c:pt idx="165">
                        <c:v>1.2184597190707249</c:v>
                      </c:pt>
                      <c:pt idx="166">
                        <c:v>1.2453238462850784</c:v>
                      </c:pt>
                      <c:pt idx="167">
                        <c:v>1.3226022089762413</c:v>
                      </c:pt>
                      <c:pt idx="168">
                        <c:v>1.2687526817595112</c:v>
                      </c:pt>
                      <c:pt idx="169">
                        <c:v>1.1876977194033638</c:v>
                      </c:pt>
                      <c:pt idx="170">
                        <c:v>1.2982240813722041</c:v>
                      </c:pt>
                      <c:pt idx="171">
                        <c:v>1.306452344373523</c:v>
                      </c:pt>
                      <c:pt idx="172">
                        <c:v>1.1926236662813263</c:v>
                      </c:pt>
                      <c:pt idx="173">
                        <c:v>1.2235329993626558</c:v>
                      </c:pt>
                      <c:pt idx="174">
                        <c:v>1.2674346359043018</c:v>
                      </c:pt>
                      <c:pt idx="175">
                        <c:v>1.2757528841340737</c:v>
                      </c:pt>
                      <c:pt idx="176">
                        <c:v>1.1170242826264438</c:v>
                      </c:pt>
                      <c:pt idx="177">
                        <c:v>1.2187572937356101</c:v>
                      </c:pt>
                      <c:pt idx="178">
                        <c:v>1.3482456020797218</c:v>
                      </c:pt>
                      <c:pt idx="179">
                        <c:v>1.1750627072930702</c:v>
                      </c:pt>
                      <c:pt idx="180">
                        <c:v>0.63089678989902198</c:v>
                      </c:pt>
                      <c:pt idx="181">
                        <c:v>8.4738240057396372E-2</c:v>
                      </c:pt>
                      <c:pt idx="182">
                        <c:v>0.9399986629221917</c:v>
                      </c:pt>
                      <c:pt idx="183">
                        <c:v>1.1002565771595423</c:v>
                      </c:pt>
                      <c:pt idx="184">
                        <c:v>1.1059507815238985</c:v>
                      </c:pt>
                      <c:pt idx="185">
                        <c:v>0.94480733847801401</c:v>
                      </c:pt>
                      <c:pt idx="186">
                        <c:v>1.0241068429736935</c:v>
                      </c:pt>
                      <c:pt idx="187">
                        <c:v>1.0552126198028864</c:v>
                      </c:pt>
                      <c:pt idx="188">
                        <c:v>0.98033618028188607</c:v>
                      </c:pt>
                      <c:pt idx="189">
                        <c:v>0.9490345683929442</c:v>
                      </c:pt>
                      <c:pt idx="190">
                        <c:v>1.0495232107481762</c:v>
                      </c:pt>
                      <c:pt idx="191">
                        <c:v>1.0068592112011008</c:v>
                      </c:pt>
                      <c:pt idx="192">
                        <c:v>1.0091196252632628</c:v>
                      </c:pt>
                      <c:pt idx="193">
                        <c:v>1.0163138102414058</c:v>
                      </c:pt>
                      <c:pt idx="194">
                        <c:v>1.039034295916003</c:v>
                      </c:pt>
                      <c:pt idx="195">
                        <c:v>1.0323413050780839</c:v>
                      </c:pt>
                      <c:pt idx="196">
                        <c:v>1.0235988318291149</c:v>
                      </c:pt>
                      <c:pt idx="197">
                        <c:v>1.0613227254086204</c:v>
                      </c:pt>
                      <c:pt idx="198">
                        <c:v>1.0755672471127047</c:v>
                      </c:pt>
                      <c:pt idx="199">
                        <c:v>1.0652098129941068</c:v>
                      </c:pt>
                      <c:pt idx="200">
                        <c:v>1.1282574207640819</c:v>
                      </c:pt>
                      <c:pt idx="201">
                        <c:v>1.1591222668008001</c:v>
                      </c:pt>
                      <c:pt idx="202">
                        <c:v>1.2011904543656236</c:v>
                      </c:pt>
                      <c:pt idx="203">
                        <c:v>1.223379923835755</c:v>
                      </c:pt>
                      <c:pt idx="204">
                        <c:v>1.2606873521244468</c:v>
                      </c:pt>
                      <c:pt idx="205">
                        <c:v>1.2983490378995248</c:v>
                      </c:pt>
                      <c:pt idx="206">
                        <c:v>1.3189973632733463</c:v>
                      </c:pt>
                      <c:pt idx="207">
                        <c:v>1.337464507442135</c:v>
                      </c:pt>
                      <c:pt idx="208">
                        <c:v>1.3607324532920386</c:v>
                      </c:pt>
                      <c:pt idx="209">
                        <c:v>1.3837388675087594</c:v>
                      </c:pt>
                      <c:pt idx="210">
                        <c:v>1.3897715307574734</c:v>
                      </c:pt>
                      <c:pt idx="211">
                        <c:v>1.3676873540258019</c:v>
                      </c:pt>
                      <c:pt idx="212">
                        <c:v>1.3993190882905382</c:v>
                      </c:pt>
                      <c:pt idx="213">
                        <c:v>1.3895409935010636</c:v>
                      </c:pt>
                      <c:pt idx="214">
                        <c:v>1.3807319752035461</c:v>
                      </c:pt>
                      <c:pt idx="215">
                        <c:v>1.3769358041211668</c:v>
                      </c:pt>
                      <c:pt idx="216">
                        <c:v>1.3623505151470601</c:v>
                      </c:pt>
                      <c:pt idx="217">
                        <c:v>1.3800625136388445</c:v>
                      </c:pt>
                      <c:pt idx="218">
                        <c:v>1.348114806578409</c:v>
                      </c:pt>
                      <c:pt idx="219">
                        <c:v>1.362306388101977</c:v>
                      </c:pt>
                      <c:pt idx="220">
                        <c:v>1.3451675286048146</c:v>
                      </c:pt>
                      <c:pt idx="221">
                        <c:v>1.3499849729257702</c:v>
                      </c:pt>
                      <c:pt idx="222">
                        <c:v>1.3234537514978031</c:v>
                      </c:pt>
                      <c:pt idx="223">
                        <c:v>1.3020100514512019</c:v>
                      </c:pt>
                      <c:pt idx="224">
                        <c:v>1.3147832643903514</c:v>
                      </c:pt>
                      <c:pt idx="225">
                        <c:v>1.311496175602705</c:v>
                      </c:pt>
                      <c:pt idx="226">
                        <c:v>1.3034250169900585</c:v>
                      </c:pt>
                      <c:pt idx="227">
                        <c:v>1.2945514660026247</c:v>
                      </c:pt>
                      <c:pt idx="228">
                        <c:v>1.2922154233056451</c:v>
                      </c:pt>
                      <c:pt idx="229">
                        <c:v>1.303484556731336</c:v>
                      </c:pt>
                      <c:pt idx="230">
                        <c:v>1.3000681649670409</c:v>
                      </c:pt>
                      <c:pt idx="231">
                        <c:v>1.3044194396185269</c:v>
                      </c:pt>
                      <c:pt idx="232">
                        <c:v>1.2702381638283664</c:v>
                      </c:pt>
                      <c:pt idx="233">
                        <c:v>1.2833300358725162</c:v>
                      </c:pt>
                      <c:pt idx="234">
                        <c:v>1.2793374397489676</c:v>
                      </c:pt>
                      <c:pt idx="235">
                        <c:v>1.2637891877443796</c:v>
                      </c:pt>
                      <c:pt idx="236">
                        <c:v>1.2834362819176244</c:v>
                      </c:pt>
                      <c:pt idx="237">
                        <c:v>1.2866501070130378</c:v>
                      </c:pt>
                      <c:pt idx="238">
                        <c:v>1.2871113180513178</c:v>
                      </c:pt>
                      <c:pt idx="239">
                        <c:v>1.2700599552198606</c:v>
                      </c:pt>
                      <c:pt idx="240">
                        <c:v>1.2586290527975139</c:v>
                      </c:pt>
                      <c:pt idx="241">
                        <c:v>1.2609100341192629</c:v>
                      </c:pt>
                      <c:pt idx="242">
                        <c:v>1.2760783150350961</c:v>
                      </c:pt>
                      <c:pt idx="243">
                        <c:v>1.2692103006023667</c:v>
                      </c:pt>
                      <c:pt idx="244">
                        <c:v>1.2938993175088234</c:v>
                      </c:pt>
                      <c:pt idx="245">
                        <c:v>1.2631932089020639</c:v>
                      </c:pt>
                      <c:pt idx="246">
                        <c:v>1.2508249622156939</c:v>
                      </c:pt>
                      <c:pt idx="247">
                        <c:v>1.2683099897524603</c:v>
                      </c:pt>
                      <c:pt idx="248">
                        <c:v>1.2615141438670305</c:v>
                      </c:pt>
                      <c:pt idx="249">
                        <c:v>1.2787165187694944</c:v>
                      </c:pt>
                      <c:pt idx="250">
                        <c:v>1.2932385025292044</c:v>
                      </c:pt>
                      <c:pt idx="251">
                        <c:v>1.2406087967396955</c:v>
                      </c:pt>
                      <c:pt idx="252">
                        <c:v>1.2627968453524547</c:v>
                      </c:pt>
                      <c:pt idx="253">
                        <c:v>1.257342326384562</c:v>
                      </c:pt>
                      <c:pt idx="254">
                        <c:v>1.2315844607883655</c:v>
                      </c:pt>
                      <c:pt idx="255">
                        <c:v>1.2641798357545413</c:v>
                      </c:pt>
                      <c:pt idx="256">
                        <c:v>1.2599079391045835</c:v>
                      </c:pt>
                      <c:pt idx="257">
                        <c:v>1.2690967362028622</c:v>
                      </c:pt>
                      <c:pt idx="258">
                        <c:v>1.2396605627460799</c:v>
                      </c:pt>
                      <c:pt idx="259">
                        <c:v>1.2583347236540365</c:v>
                      </c:pt>
                      <c:pt idx="260">
                        <c:v>1.2193325787035552</c:v>
                      </c:pt>
                      <c:pt idx="261">
                        <c:v>1.2726902610150381</c:v>
                      </c:pt>
                      <c:pt idx="262">
                        <c:v>1.2451500197519085</c:v>
                      </c:pt>
                      <c:pt idx="263">
                        <c:v>1.266133566916934</c:v>
                      </c:pt>
                      <c:pt idx="264">
                        <c:v>1.2646052477357015</c:v>
                      </c:pt>
                      <c:pt idx="265">
                        <c:v>1.2850774646171017</c:v>
                      </c:pt>
                      <c:pt idx="266">
                        <c:v>1.1727579425311572</c:v>
                      </c:pt>
                      <c:pt idx="267">
                        <c:v>1.2783071347829817</c:v>
                      </c:pt>
                      <c:pt idx="268">
                        <c:v>1.2501011209820792</c:v>
                      </c:pt>
                      <c:pt idx="269">
                        <c:v>1.2908642513539106</c:v>
                      </c:pt>
                      <c:pt idx="270">
                        <c:v>1.2515472949285984</c:v>
                      </c:pt>
                      <c:pt idx="271">
                        <c:v>1.2340236509141107</c:v>
                      </c:pt>
                      <c:pt idx="272">
                        <c:v>1.249971481395278</c:v>
                      </c:pt>
                      <c:pt idx="273">
                        <c:v>1.2864501646195037</c:v>
                      </c:pt>
                      <c:pt idx="274">
                        <c:v>1.2570440615564467</c:v>
                      </c:pt>
                      <c:pt idx="275">
                        <c:v>1.263875561359401</c:v>
                      </c:pt>
                      <c:pt idx="276">
                        <c:v>1.2780437114427654</c:v>
                      </c:pt>
                      <c:pt idx="277">
                        <c:v>1.2440904389260261</c:v>
                      </c:pt>
                      <c:pt idx="278">
                        <c:v>1.3109467157960881</c:v>
                      </c:pt>
                      <c:pt idx="279">
                        <c:v>1.2672869117585461</c:v>
                      </c:pt>
                      <c:pt idx="280">
                        <c:v>1.2688134529149713</c:v>
                      </c:pt>
                      <c:pt idx="281">
                        <c:v>1.2658240449229035</c:v>
                      </c:pt>
                      <c:pt idx="282">
                        <c:v>1.2610629738501349</c:v>
                      </c:pt>
                      <c:pt idx="283">
                        <c:v>1.2716033798439212</c:v>
                      </c:pt>
                      <c:pt idx="284">
                        <c:v>1.2592602643069386</c:v>
                      </c:pt>
                      <c:pt idx="285">
                        <c:v>1.29305284634436</c:v>
                      </c:pt>
                      <c:pt idx="286">
                        <c:v>1.2388620583706995</c:v>
                      </c:pt>
                      <c:pt idx="287">
                        <c:v>1.2842686020469773</c:v>
                      </c:pt>
                      <c:pt idx="288">
                        <c:v>1.2970065468872036</c:v>
                      </c:pt>
                      <c:pt idx="289">
                        <c:v>1.2270617807396373</c:v>
                      </c:pt>
                      <c:pt idx="290">
                        <c:v>1.3047551315979806</c:v>
                      </c:pt>
                      <c:pt idx="291">
                        <c:v>1.2938912774511386</c:v>
                      </c:pt>
                      <c:pt idx="292">
                        <c:v>1.2386044956375801</c:v>
                      </c:pt>
                      <c:pt idx="293">
                        <c:v>1.2550918324296427</c:v>
                      </c:pt>
                      <c:pt idx="294">
                        <c:v>1.2942582674695413</c:v>
                      </c:pt>
                      <c:pt idx="295">
                        <c:v>1.262576537195699</c:v>
                      </c:pt>
                      <c:pt idx="296">
                        <c:v>1.2550861582562605</c:v>
                      </c:pt>
                      <c:pt idx="297">
                        <c:v>1.2809559233817402</c:v>
                      </c:pt>
                      <c:pt idx="298">
                        <c:v>1.2741866933401482</c:v>
                      </c:pt>
                      <c:pt idx="299">
                        <c:v>1.2908557180467497</c:v>
                      </c:pt>
                      <c:pt idx="300">
                        <c:v>1.2757031060977484</c:v>
                      </c:pt>
                      <c:pt idx="301">
                        <c:v>1.3022416637011598</c:v>
                      </c:pt>
                      <c:pt idx="302">
                        <c:v>1.2837352979099024</c:v>
                      </c:pt>
                      <c:pt idx="303">
                        <c:v>1.2961604115903564</c:v>
                      </c:pt>
                      <c:pt idx="304">
                        <c:v>1.1999680468287333</c:v>
                      </c:pt>
                      <c:pt idx="305">
                        <c:v>1.3536026877747873</c:v>
                      </c:pt>
                      <c:pt idx="306">
                        <c:v>1.2366041115647368</c:v>
                      </c:pt>
                      <c:pt idx="307">
                        <c:v>1.3424767157465591</c:v>
                      </c:pt>
                      <c:pt idx="308">
                        <c:v>1.2272318830683442</c:v>
                      </c:pt>
                      <c:pt idx="309">
                        <c:v>1.3314296180954093</c:v>
                      </c:pt>
                      <c:pt idx="310">
                        <c:v>1.2387222882716573</c:v>
                      </c:pt>
                      <c:pt idx="311">
                        <c:v>1.341258493586545</c:v>
                      </c:pt>
                      <c:pt idx="312">
                        <c:v>1.303395502614241</c:v>
                      </c:pt>
                      <c:pt idx="313">
                        <c:v>1.3183711082039964</c:v>
                      </c:pt>
                      <c:pt idx="314">
                        <c:v>1.2325773544906538</c:v>
                      </c:pt>
                      <c:pt idx="315">
                        <c:v>1.3087660075194492</c:v>
                      </c:pt>
                      <c:pt idx="316">
                        <c:v>1.1939902721611324</c:v>
                      </c:pt>
                      <c:pt idx="317">
                        <c:v>1.2759970491403165</c:v>
                      </c:pt>
                      <c:pt idx="318">
                        <c:v>1.3828494787833177</c:v>
                      </c:pt>
                      <c:pt idx="319">
                        <c:v>1.242922461204331</c:v>
                      </c:pt>
                      <c:pt idx="320">
                        <c:v>1.395042516439619</c:v>
                      </c:pt>
                      <c:pt idx="321">
                        <c:v>1.2338723216249863</c:v>
                      </c:pt>
                      <c:pt idx="322">
                        <c:v>1.2584321971063155</c:v>
                      </c:pt>
                      <c:pt idx="323">
                        <c:v>1.2913887409536979</c:v>
                      </c:pt>
                      <c:pt idx="324">
                        <c:v>1.3720081365607981</c:v>
                      </c:pt>
                      <c:pt idx="325">
                        <c:v>1.2984828696209874</c:v>
                      </c:pt>
                      <c:pt idx="326">
                        <c:v>1.3678119871168206</c:v>
                      </c:pt>
                      <c:pt idx="327">
                        <c:v>1.4537100974421173</c:v>
                      </c:pt>
                      <c:pt idx="328">
                        <c:v>1.337519597915489</c:v>
                      </c:pt>
                      <c:pt idx="329">
                        <c:v>1.2726791488055373</c:v>
                      </c:pt>
                      <c:pt idx="330">
                        <c:v>1.3533057985148131</c:v>
                      </c:pt>
                      <c:pt idx="331">
                        <c:v>1.4203539213593699</c:v>
                      </c:pt>
                      <c:pt idx="332">
                        <c:v>1.4343988228894482</c:v>
                      </c:pt>
                      <c:pt idx="333">
                        <c:v>1.4633766904784637</c:v>
                      </c:pt>
                      <c:pt idx="334">
                        <c:v>1.2465067807856411</c:v>
                      </c:pt>
                      <c:pt idx="335">
                        <c:v>1.4696558191587696</c:v>
                      </c:pt>
                      <c:pt idx="336">
                        <c:v>1.4110131040797516</c:v>
                      </c:pt>
                      <c:pt idx="337">
                        <c:v>1.4765944451619453</c:v>
                      </c:pt>
                      <c:pt idx="338">
                        <c:v>1.5752496737006954</c:v>
                      </c:pt>
                      <c:pt idx="339">
                        <c:v>1.360426652189997</c:v>
                      </c:pt>
                      <c:pt idx="340">
                        <c:v>1.5616772592511126</c:v>
                      </c:pt>
                      <c:pt idx="341">
                        <c:v>1.5167783311872136</c:v>
                      </c:pt>
                      <c:pt idx="342">
                        <c:v>1.3824873007193177</c:v>
                      </c:pt>
                      <c:pt idx="343">
                        <c:v>1.6257101553495183</c:v>
                      </c:pt>
                      <c:pt idx="344">
                        <c:v>1.3104308983116473</c:v>
                      </c:pt>
                      <c:pt idx="345">
                        <c:v>1.6172197400430508</c:v>
                      </c:pt>
                      <c:pt idx="346">
                        <c:v>1.2920456143251877</c:v>
                      </c:pt>
                      <c:pt idx="347">
                        <c:v>1.6446135275209435</c:v>
                      </c:pt>
                      <c:pt idx="348">
                        <c:v>1.4496693408840189</c:v>
                      </c:pt>
                      <c:pt idx="349">
                        <c:v>1.7728899220990579</c:v>
                      </c:pt>
                      <c:pt idx="350">
                        <c:v>1.8350630188108812</c:v>
                      </c:pt>
                      <c:pt idx="351">
                        <c:v>1.7484264066577486</c:v>
                      </c:pt>
                      <c:pt idx="352">
                        <c:v>1.3406793399642791</c:v>
                      </c:pt>
                      <c:pt idx="353">
                        <c:v>1.8465025464630425</c:v>
                      </c:pt>
                      <c:pt idx="354">
                        <c:v>1.5504960017814873</c:v>
                      </c:pt>
                      <c:pt idx="355">
                        <c:v>2.2365254080486685</c:v>
                      </c:pt>
                      <c:pt idx="356">
                        <c:v>0.68931984866065932</c:v>
                      </c:pt>
                      <c:pt idx="357">
                        <c:v>3.2785193756236533</c:v>
                      </c:pt>
                      <c:pt idx="358">
                        <c:v>2.1176440164764774</c:v>
                      </c:pt>
                      <c:pt idx="359">
                        <c:v>3.8006747865672157</c:v>
                      </c:pt>
                      <c:pt idx="360">
                        <c:v>-2.7024695395192935</c:v>
                      </c:pt>
                    </c:numCache>
                  </c:numRef>
                </c:yVal>
                <c:smooth val="1"/>
                <c:extLst xmlns:c15="http://schemas.microsoft.com/office/drawing/2012/chart">
                  <c:ext xmlns:c16="http://schemas.microsoft.com/office/drawing/2014/chart" uri="{C3380CC4-5D6E-409C-BE32-E72D297353CC}">
                    <c16:uniqueId val="{00000005-37C3-4382-9906-1596EFBC0589}"/>
                  </c:ext>
                </c:extLst>
              </c15:ser>
            </c15:filteredScatterSeries>
            <c15:filteredScatterSeries>
              <c15:ser>
                <c:idx val="5"/>
                <c:order val="5"/>
                <c:tx>
                  <c:strRef>
                    <c:extLst xmlns:c15="http://schemas.microsoft.com/office/drawing/2012/chart">
                      <c:ext xmlns:c15="http://schemas.microsoft.com/office/drawing/2012/chart" uri="{02D57815-91ED-43cb-92C2-25804820EDAC}">
                        <c15:formulaRef>
                          <c15:sqref>'Polytropic Index Model'!$W$3</c15:sqref>
                        </c15:formulaRef>
                      </c:ext>
                    </c:extLst>
                    <c:strCache>
                      <c:ptCount val="1"/>
                      <c:pt idx="0">
                        <c:v>n(s)6000</c:v>
                      </c:pt>
                    </c:strCache>
                  </c:strRef>
                </c:tx>
                <c:spPr>
                  <a:ln w="19050" cap="rnd">
                    <a:solidFill>
                      <a:schemeClr val="accent6"/>
                    </a:solidFill>
                    <a:round/>
                  </a:ln>
                  <a:effectLst/>
                </c:spPr>
                <c:marker>
                  <c:symbol val="none"/>
                </c:marker>
                <c:xVal>
                  <c:numRef>
                    <c:extLst xmlns:c15="http://schemas.microsoft.com/office/drawing/2012/chart">
                      <c:ext xmlns:c15="http://schemas.microsoft.com/office/drawing/2012/chart" uri="{02D57815-91ED-43cb-92C2-25804820EDAC}">
                        <c15:formulaRef>
                          <c15:sqref>'Polytropic Index Model'!$B$4:$B$364</c15:sqref>
                        </c15:formulaRef>
                      </c:ext>
                    </c:extLst>
                    <c:numCache>
                      <c:formatCode>General</c:formatCode>
                      <c:ptCount val="361"/>
                      <c:pt idx="0">
                        <c:v>-180</c:v>
                      </c:pt>
                      <c:pt idx="1">
                        <c:v>-179</c:v>
                      </c:pt>
                      <c:pt idx="2">
                        <c:v>-178</c:v>
                      </c:pt>
                      <c:pt idx="3">
                        <c:v>-177</c:v>
                      </c:pt>
                      <c:pt idx="4">
                        <c:v>-176</c:v>
                      </c:pt>
                      <c:pt idx="5">
                        <c:v>-175</c:v>
                      </c:pt>
                      <c:pt idx="6">
                        <c:v>-174</c:v>
                      </c:pt>
                      <c:pt idx="7">
                        <c:v>-173</c:v>
                      </c:pt>
                      <c:pt idx="8">
                        <c:v>-172</c:v>
                      </c:pt>
                      <c:pt idx="9">
                        <c:v>-171</c:v>
                      </c:pt>
                      <c:pt idx="10">
                        <c:v>-170</c:v>
                      </c:pt>
                      <c:pt idx="11">
                        <c:v>-169</c:v>
                      </c:pt>
                      <c:pt idx="12">
                        <c:v>-168</c:v>
                      </c:pt>
                      <c:pt idx="13">
                        <c:v>-167</c:v>
                      </c:pt>
                      <c:pt idx="14">
                        <c:v>-166</c:v>
                      </c:pt>
                      <c:pt idx="15">
                        <c:v>-165</c:v>
                      </c:pt>
                      <c:pt idx="16">
                        <c:v>-164</c:v>
                      </c:pt>
                      <c:pt idx="17">
                        <c:v>-163</c:v>
                      </c:pt>
                      <c:pt idx="18">
                        <c:v>-162</c:v>
                      </c:pt>
                      <c:pt idx="19">
                        <c:v>-161</c:v>
                      </c:pt>
                      <c:pt idx="20">
                        <c:v>-160</c:v>
                      </c:pt>
                      <c:pt idx="21">
                        <c:v>-159</c:v>
                      </c:pt>
                      <c:pt idx="22">
                        <c:v>-158</c:v>
                      </c:pt>
                      <c:pt idx="23">
                        <c:v>-157</c:v>
                      </c:pt>
                      <c:pt idx="24">
                        <c:v>-156</c:v>
                      </c:pt>
                      <c:pt idx="25">
                        <c:v>-155</c:v>
                      </c:pt>
                      <c:pt idx="26">
                        <c:v>-154</c:v>
                      </c:pt>
                      <c:pt idx="27">
                        <c:v>-153</c:v>
                      </c:pt>
                      <c:pt idx="28">
                        <c:v>-152</c:v>
                      </c:pt>
                      <c:pt idx="29">
                        <c:v>-151</c:v>
                      </c:pt>
                      <c:pt idx="30">
                        <c:v>-150</c:v>
                      </c:pt>
                      <c:pt idx="31">
                        <c:v>-149</c:v>
                      </c:pt>
                      <c:pt idx="32">
                        <c:v>-148</c:v>
                      </c:pt>
                      <c:pt idx="33">
                        <c:v>-147</c:v>
                      </c:pt>
                      <c:pt idx="34">
                        <c:v>-146</c:v>
                      </c:pt>
                      <c:pt idx="35">
                        <c:v>-145</c:v>
                      </c:pt>
                      <c:pt idx="36">
                        <c:v>-144</c:v>
                      </c:pt>
                      <c:pt idx="37">
                        <c:v>-143</c:v>
                      </c:pt>
                      <c:pt idx="38">
                        <c:v>-142</c:v>
                      </c:pt>
                      <c:pt idx="39">
                        <c:v>-141</c:v>
                      </c:pt>
                      <c:pt idx="40">
                        <c:v>-140</c:v>
                      </c:pt>
                      <c:pt idx="41">
                        <c:v>-139</c:v>
                      </c:pt>
                      <c:pt idx="42">
                        <c:v>-138</c:v>
                      </c:pt>
                      <c:pt idx="43">
                        <c:v>-137</c:v>
                      </c:pt>
                      <c:pt idx="44">
                        <c:v>-136</c:v>
                      </c:pt>
                      <c:pt idx="45">
                        <c:v>-135</c:v>
                      </c:pt>
                      <c:pt idx="46">
                        <c:v>-134</c:v>
                      </c:pt>
                      <c:pt idx="47">
                        <c:v>-133</c:v>
                      </c:pt>
                      <c:pt idx="48">
                        <c:v>-132</c:v>
                      </c:pt>
                      <c:pt idx="49">
                        <c:v>-131</c:v>
                      </c:pt>
                      <c:pt idx="50">
                        <c:v>-130</c:v>
                      </c:pt>
                      <c:pt idx="51">
                        <c:v>-129</c:v>
                      </c:pt>
                      <c:pt idx="52">
                        <c:v>-128</c:v>
                      </c:pt>
                      <c:pt idx="53">
                        <c:v>-127</c:v>
                      </c:pt>
                      <c:pt idx="54">
                        <c:v>-126</c:v>
                      </c:pt>
                      <c:pt idx="55">
                        <c:v>-125</c:v>
                      </c:pt>
                      <c:pt idx="56">
                        <c:v>-124</c:v>
                      </c:pt>
                      <c:pt idx="57">
                        <c:v>-123</c:v>
                      </c:pt>
                      <c:pt idx="58">
                        <c:v>-122</c:v>
                      </c:pt>
                      <c:pt idx="59">
                        <c:v>-121</c:v>
                      </c:pt>
                      <c:pt idx="60">
                        <c:v>-120</c:v>
                      </c:pt>
                      <c:pt idx="61">
                        <c:v>-119</c:v>
                      </c:pt>
                      <c:pt idx="62">
                        <c:v>-118</c:v>
                      </c:pt>
                      <c:pt idx="63">
                        <c:v>-117</c:v>
                      </c:pt>
                      <c:pt idx="64">
                        <c:v>-116</c:v>
                      </c:pt>
                      <c:pt idx="65">
                        <c:v>-115</c:v>
                      </c:pt>
                      <c:pt idx="66">
                        <c:v>-114</c:v>
                      </c:pt>
                      <c:pt idx="67">
                        <c:v>-113</c:v>
                      </c:pt>
                      <c:pt idx="68">
                        <c:v>-112</c:v>
                      </c:pt>
                      <c:pt idx="69">
                        <c:v>-111</c:v>
                      </c:pt>
                      <c:pt idx="70">
                        <c:v>-110</c:v>
                      </c:pt>
                      <c:pt idx="71">
                        <c:v>-109</c:v>
                      </c:pt>
                      <c:pt idx="72">
                        <c:v>-108</c:v>
                      </c:pt>
                      <c:pt idx="73">
                        <c:v>-107</c:v>
                      </c:pt>
                      <c:pt idx="74">
                        <c:v>-106</c:v>
                      </c:pt>
                      <c:pt idx="75">
                        <c:v>-105</c:v>
                      </c:pt>
                      <c:pt idx="76">
                        <c:v>-104</c:v>
                      </c:pt>
                      <c:pt idx="77">
                        <c:v>-103</c:v>
                      </c:pt>
                      <c:pt idx="78">
                        <c:v>-102</c:v>
                      </c:pt>
                      <c:pt idx="79">
                        <c:v>-101</c:v>
                      </c:pt>
                      <c:pt idx="80">
                        <c:v>-100</c:v>
                      </c:pt>
                      <c:pt idx="81">
                        <c:v>-99</c:v>
                      </c:pt>
                      <c:pt idx="82">
                        <c:v>-98</c:v>
                      </c:pt>
                      <c:pt idx="83">
                        <c:v>-97</c:v>
                      </c:pt>
                      <c:pt idx="84">
                        <c:v>-96</c:v>
                      </c:pt>
                      <c:pt idx="85">
                        <c:v>-95</c:v>
                      </c:pt>
                      <c:pt idx="86">
                        <c:v>-94</c:v>
                      </c:pt>
                      <c:pt idx="87">
                        <c:v>-93</c:v>
                      </c:pt>
                      <c:pt idx="88">
                        <c:v>-92</c:v>
                      </c:pt>
                      <c:pt idx="89">
                        <c:v>-91</c:v>
                      </c:pt>
                      <c:pt idx="90">
                        <c:v>-90</c:v>
                      </c:pt>
                      <c:pt idx="91">
                        <c:v>-89</c:v>
                      </c:pt>
                      <c:pt idx="92">
                        <c:v>-88</c:v>
                      </c:pt>
                      <c:pt idx="93">
                        <c:v>-87</c:v>
                      </c:pt>
                      <c:pt idx="94">
                        <c:v>-86</c:v>
                      </c:pt>
                      <c:pt idx="95">
                        <c:v>-85</c:v>
                      </c:pt>
                      <c:pt idx="96">
                        <c:v>-84</c:v>
                      </c:pt>
                      <c:pt idx="97">
                        <c:v>-83</c:v>
                      </c:pt>
                      <c:pt idx="98">
                        <c:v>-82</c:v>
                      </c:pt>
                      <c:pt idx="99">
                        <c:v>-81</c:v>
                      </c:pt>
                      <c:pt idx="100">
                        <c:v>-80</c:v>
                      </c:pt>
                      <c:pt idx="101">
                        <c:v>-79</c:v>
                      </c:pt>
                      <c:pt idx="102">
                        <c:v>-78</c:v>
                      </c:pt>
                      <c:pt idx="103">
                        <c:v>-77</c:v>
                      </c:pt>
                      <c:pt idx="104">
                        <c:v>-76</c:v>
                      </c:pt>
                      <c:pt idx="105">
                        <c:v>-75</c:v>
                      </c:pt>
                      <c:pt idx="106">
                        <c:v>-74</c:v>
                      </c:pt>
                      <c:pt idx="107">
                        <c:v>-73</c:v>
                      </c:pt>
                      <c:pt idx="108">
                        <c:v>-72</c:v>
                      </c:pt>
                      <c:pt idx="109">
                        <c:v>-71</c:v>
                      </c:pt>
                      <c:pt idx="110">
                        <c:v>-70</c:v>
                      </c:pt>
                      <c:pt idx="111">
                        <c:v>-69</c:v>
                      </c:pt>
                      <c:pt idx="112">
                        <c:v>-68</c:v>
                      </c:pt>
                      <c:pt idx="113">
                        <c:v>-67</c:v>
                      </c:pt>
                      <c:pt idx="114">
                        <c:v>-66</c:v>
                      </c:pt>
                      <c:pt idx="115">
                        <c:v>-65</c:v>
                      </c:pt>
                      <c:pt idx="116">
                        <c:v>-64</c:v>
                      </c:pt>
                      <c:pt idx="117">
                        <c:v>-63</c:v>
                      </c:pt>
                      <c:pt idx="118">
                        <c:v>-62</c:v>
                      </c:pt>
                      <c:pt idx="119">
                        <c:v>-61</c:v>
                      </c:pt>
                      <c:pt idx="120">
                        <c:v>-60</c:v>
                      </c:pt>
                      <c:pt idx="121">
                        <c:v>-59</c:v>
                      </c:pt>
                      <c:pt idx="122">
                        <c:v>-58</c:v>
                      </c:pt>
                      <c:pt idx="123">
                        <c:v>-57</c:v>
                      </c:pt>
                      <c:pt idx="124">
                        <c:v>-56</c:v>
                      </c:pt>
                      <c:pt idx="125">
                        <c:v>-55</c:v>
                      </c:pt>
                      <c:pt idx="126">
                        <c:v>-54</c:v>
                      </c:pt>
                      <c:pt idx="127">
                        <c:v>-53</c:v>
                      </c:pt>
                      <c:pt idx="128">
                        <c:v>-52</c:v>
                      </c:pt>
                      <c:pt idx="129">
                        <c:v>-51</c:v>
                      </c:pt>
                      <c:pt idx="130">
                        <c:v>-50</c:v>
                      </c:pt>
                      <c:pt idx="131">
                        <c:v>-49</c:v>
                      </c:pt>
                      <c:pt idx="132">
                        <c:v>-48</c:v>
                      </c:pt>
                      <c:pt idx="133">
                        <c:v>-47</c:v>
                      </c:pt>
                      <c:pt idx="134">
                        <c:v>-46</c:v>
                      </c:pt>
                      <c:pt idx="135">
                        <c:v>-45</c:v>
                      </c:pt>
                      <c:pt idx="136">
                        <c:v>-44</c:v>
                      </c:pt>
                      <c:pt idx="137">
                        <c:v>-43</c:v>
                      </c:pt>
                      <c:pt idx="138">
                        <c:v>-42</c:v>
                      </c:pt>
                      <c:pt idx="139">
                        <c:v>-41</c:v>
                      </c:pt>
                      <c:pt idx="140">
                        <c:v>-40</c:v>
                      </c:pt>
                      <c:pt idx="141">
                        <c:v>-39</c:v>
                      </c:pt>
                      <c:pt idx="142">
                        <c:v>-38</c:v>
                      </c:pt>
                      <c:pt idx="143">
                        <c:v>-37</c:v>
                      </c:pt>
                      <c:pt idx="144">
                        <c:v>-36</c:v>
                      </c:pt>
                      <c:pt idx="145">
                        <c:v>-35</c:v>
                      </c:pt>
                      <c:pt idx="146">
                        <c:v>-34</c:v>
                      </c:pt>
                      <c:pt idx="147">
                        <c:v>-33</c:v>
                      </c:pt>
                      <c:pt idx="148">
                        <c:v>-32</c:v>
                      </c:pt>
                      <c:pt idx="149">
                        <c:v>-31</c:v>
                      </c:pt>
                      <c:pt idx="150">
                        <c:v>-30</c:v>
                      </c:pt>
                      <c:pt idx="151">
                        <c:v>-29</c:v>
                      </c:pt>
                      <c:pt idx="152">
                        <c:v>-28</c:v>
                      </c:pt>
                      <c:pt idx="153">
                        <c:v>-27</c:v>
                      </c:pt>
                      <c:pt idx="154">
                        <c:v>-26</c:v>
                      </c:pt>
                      <c:pt idx="155">
                        <c:v>-25</c:v>
                      </c:pt>
                      <c:pt idx="156">
                        <c:v>-24</c:v>
                      </c:pt>
                      <c:pt idx="157">
                        <c:v>-23</c:v>
                      </c:pt>
                      <c:pt idx="158">
                        <c:v>-22</c:v>
                      </c:pt>
                      <c:pt idx="159">
                        <c:v>-21</c:v>
                      </c:pt>
                      <c:pt idx="160">
                        <c:v>-20</c:v>
                      </c:pt>
                      <c:pt idx="161">
                        <c:v>-19</c:v>
                      </c:pt>
                      <c:pt idx="162">
                        <c:v>-18</c:v>
                      </c:pt>
                      <c:pt idx="163">
                        <c:v>-17</c:v>
                      </c:pt>
                      <c:pt idx="164">
                        <c:v>-16</c:v>
                      </c:pt>
                      <c:pt idx="165">
                        <c:v>-15</c:v>
                      </c:pt>
                      <c:pt idx="166">
                        <c:v>-14</c:v>
                      </c:pt>
                      <c:pt idx="167">
                        <c:v>-13</c:v>
                      </c:pt>
                      <c:pt idx="168">
                        <c:v>-12</c:v>
                      </c:pt>
                      <c:pt idx="169">
                        <c:v>-11</c:v>
                      </c:pt>
                      <c:pt idx="170">
                        <c:v>-10</c:v>
                      </c:pt>
                      <c:pt idx="171">
                        <c:v>-9</c:v>
                      </c:pt>
                      <c:pt idx="172">
                        <c:v>-8</c:v>
                      </c:pt>
                      <c:pt idx="173">
                        <c:v>-7</c:v>
                      </c:pt>
                      <c:pt idx="174">
                        <c:v>-6</c:v>
                      </c:pt>
                      <c:pt idx="175">
                        <c:v>-5</c:v>
                      </c:pt>
                      <c:pt idx="176">
                        <c:v>-4</c:v>
                      </c:pt>
                      <c:pt idx="177">
                        <c:v>-3</c:v>
                      </c:pt>
                      <c:pt idx="178">
                        <c:v>-2</c:v>
                      </c:pt>
                      <c:pt idx="179">
                        <c:v>-1</c:v>
                      </c:pt>
                      <c:pt idx="180">
                        <c:v>0</c:v>
                      </c:pt>
                      <c:pt idx="181">
                        <c:v>1</c:v>
                      </c:pt>
                      <c:pt idx="182">
                        <c:v>2</c:v>
                      </c:pt>
                      <c:pt idx="183">
                        <c:v>3</c:v>
                      </c:pt>
                      <c:pt idx="184">
                        <c:v>4</c:v>
                      </c:pt>
                      <c:pt idx="185">
                        <c:v>5</c:v>
                      </c:pt>
                      <c:pt idx="186">
                        <c:v>6</c:v>
                      </c:pt>
                      <c:pt idx="187">
                        <c:v>7</c:v>
                      </c:pt>
                      <c:pt idx="188">
                        <c:v>8</c:v>
                      </c:pt>
                      <c:pt idx="189">
                        <c:v>9</c:v>
                      </c:pt>
                      <c:pt idx="190">
                        <c:v>10</c:v>
                      </c:pt>
                      <c:pt idx="191">
                        <c:v>11</c:v>
                      </c:pt>
                      <c:pt idx="192">
                        <c:v>12</c:v>
                      </c:pt>
                      <c:pt idx="193">
                        <c:v>13</c:v>
                      </c:pt>
                      <c:pt idx="194">
                        <c:v>14</c:v>
                      </c:pt>
                      <c:pt idx="195">
                        <c:v>15</c:v>
                      </c:pt>
                      <c:pt idx="196">
                        <c:v>16</c:v>
                      </c:pt>
                      <c:pt idx="197">
                        <c:v>17</c:v>
                      </c:pt>
                      <c:pt idx="198">
                        <c:v>18</c:v>
                      </c:pt>
                      <c:pt idx="199">
                        <c:v>19</c:v>
                      </c:pt>
                      <c:pt idx="200">
                        <c:v>20</c:v>
                      </c:pt>
                      <c:pt idx="201">
                        <c:v>21</c:v>
                      </c:pt>
                      <c:pt idx="202">
                        <c:v>22</c:v>
                      </c:pt>
                      <c:pt idx="203">
                        <c:v>23</c:v>
                      </c:pt>
                      <c:pt idx="204">
                        <c:v>24</c:v>
                      </c:pt>
                      <c:pt idx="205">
                        <c:v>25</c:v>
                      </c:pt>
                      <c:pt idx="206">
                        <c:v>26</c:v>
                      </c:pt>
                      <c:pt idx="207">
                        <c:v>27</c:v>
                      </c:pt>
                      <c:pt idx="208">
                        <c:v>28</c:v>
                      </c:pt>
                      <c:pt idx="209">
                        <c:v>29</c:v>
                      </c:pt>
                      <c:pt idx="210">
                        <c:v>30</c:v>
                      </c:pt>
                      <c:pt idx="211">
                        <c:v>31</c:v>
                      </c:pt>
                      <c:pt idx="212">
                        <c:v>32</c:v>
                      </c:pt>
                      <c:pt idx="213">
                        <c:v>33</c:v>
                      </c:pt>
                      <c:pt idx="214">
                        <c:v>34</c:v>
                      </c:pt>
                      <c:pt idx="215">
                        <c:v>35</c:v>
                      </c:pt>
                      <c:pt idx="216">
                        <c:v>36</c:v>
                      </c:pt>
                      <c:pt idx="217">
                        <c:v>37</c:v>
                      </c:pt>
                      <c:pt idx="218">
                        <c:v>38</c:v>
                      </c:pt>
                      <c:pt idx="219">
                        <c:v>39</c:v>
                      </c:pt>
                      <c:pt idx="220">
                        <c:v>40</c:v>
                      </c:pt>
                      <c:pt idx="221">
                        <c:v>41</c:v>
                      </c:pt>
                      <c:pt idx="222">
                        <c:v>42</c:v>
                      </c:pt>
                      <c:pt idx="223">
                        <c:v>43</c:v>
                      </c:pt>
                      <c:pt idx="224">
                        <c:v>44</c:v>
                      </c:pt>
                      <c:pt idx="225">
                        <c:v>45</c:v>
                      </c:pt>
                      <c:pt idx="226">
                        <c:v>46</c:v>
                      </c:pt>
                      <c:pt idx="227">
                        <c:v>47</c:v>
                      </c:pt>
                      <c:pt idx="228">
                        <c:v>48</c:v>
                      </c:pt>
                      <c:pt idx="229">
                        <c:v>49</c:v>
                      </c:pt>
                      <c:pt idx="230">
                        <c:v>50</c:v>
                      </c:pt>
                      <c:pt idx="231">
                        <c:v>51</c:v>
                      </c:pt>
                      <c:pt idx="232">
                        <c:v>52</c:v>
                      </c:pt>
                      <c:pt idx="233">
                        <c:v>53</c:v>
                      </c:pt>
                      <c:pt idx="234">
                        <c:v>54</c:v>
                      </c:pt>
                      <c:pt idx="235">
                        <c:v>55</c:v>
                      </c:pt>
                      <c:pt idx="236">
                        <c:v>56</c:v>
                      </c:pt>
                      <c:pt idx="237">
                        <c:v>57</c:v>
                      </c:pt>
                      <c:pt idx="238">
                        <c:v>58</c:v>
                      </c:pt>
                      <c:pt idx="239">
                        <c:v>59</c:v>
                      </c:pt>
                      <c:pt idx="240">
                        <c:v>60</c:v>
                      </c:pt>
                      <c:pt idx="241">
                        <c:v>61</c:v>
                      </c:pt>
                      <c:pt idx="242">
                        <c:v>62</c:v>
                      </c:pt>
                      <c:pt idx="243">
                        <c:v>63</c:v>
                      </c:pt>
                      <c:pt idx="244">
                        <c:v>64</c:v>
                      </c:pt>
                      <c:pt idx="245">
                        <c:v>65</c:v>
                      </c:pt>
                      <c:pt idx="246">
                        <c:v>66</c:v>
                      </c:pt>
                      <c:pt idx="247">
                        <c:v>67</c:v>
                      </c:pt>
                      <c:pt idx="248">
                        <c:v>68</c:v>
                      </c:pt>
                      <c:pt idx="249">
                        <c:v>69</c:v>
                      </c:pt>
                      <c:pt idx="250">
                        <c:v>70</c:v>
                      </c:pt>
                      <c:pt idx="251">
                        <c:v>71</c:v>
                      </c:pt>
                      <c:pt idx="252">
                        <c:v>72</c:v>
                      </c:pt>
                      <c:pt idx="253">
                        <c:v>73</c:v>
                      </c:pt>
                      <c:pt idx="254">
                        <c:v>74</c:v>
                      </c:pt>
                      <c:pt idx="255">
                        <c:v>75</c:v>
                      </c:pt>
                      <c:pt idx="256">
                        <c:v>76</c:v>
                      </c:pt>
                      <c:pt idx="257">
                        <c:v>77</c:v>
                      </c:pt>
                      <c:pt idx="258">
                        <c:v>78</c:v>
                      </c:pt>
                      <c:pt idx="259">
                        <c:v>79</c:v>
                      </c:pt>
                      <c:pt idx="260">
                        <c:v>80</c:v>
                      </c:pt>
                      <c:pt idx="261">
                        <c:v>81</c:v>
                      </c:pt>
                      <c:pt idx="262">
                        <c:v>82</c:v>
                      </c:pt>
                      <c:pt idx="263">
                        <c:v>83</c:v>
                      </c:pt>
                      <c:pt idx="264">
                        <c:v>84</c:v>
                      </c:pt>
                      <c:pt idx="265">
                        <c:v>85</c:v>
                      </c:pt>
                      <c:pt idx="266">
                        <c:v>86</c:v>
                      </c:pt>
                      <c:pt idx="267">
                        <c:v>87</c:v>
                      </c:pt>
                      <c:pt idx="268">
                        <c:v>88</c:v>
                      </c:pt>
                      <c:pt idx="269">
                        <c:v>89</c:v>
                      </c:pt>
                      <c:pt idx="270">
                        <c:v>90</c:v>
                      </c:pt>
                      <c:pt idx="271">
                        <c:v>91</c:v>
                      </c:pt>
                      <c:pt idx="272">
                        <c:v>92</c:v>
                      </c:pt>
                      <c:pt idx="273">
                        <c:v>93</c:v>
                      </c:pt>
                      <c:pt idx="274">
                        <c:v>94</c:v>
                      </c:pt>
                      <c:pt idx="275">
                        <c:v>95</c:v>
                      </c:pt>
                      <c:pt idx="276">
                        <c:v>96</c:v>
                      </c:pt>
                      <c:pt idx="277">
                        <c:v>97</c:v>
                      </c:pt>
                      <c:pt idx="278">
                        <c:v>98</c:v>
                      </c:pt>
                      <c:pt idx="279">
                        <c:v>99</c:v>
                      </c:pt>
                      <c:pt idx="280">
                        <c:v>100</c:v>
                      </c:pt>
                      <c:pt idx="281">
                        <c:v>101</c:v>
                      </c:pt>
                      <c:pt idx="282">
                        <c:v>102</c:v>
                      </c:pt>
                      <c:pt idx="283">
                        <c:v>103</c:v>
                      </c:pt>
                      <c:pt idx="284">
                        <c:v>104</c:v>
                      </c:pt>
                      <c:pt idx="285">
                        <c:v>105</c:v>
                      </c:pt>
                      <c:pt idx="286">
                        <c:v>106</c:v>
                      </c:pt>
                      <c:pt idx="287">
                        <c:v>107</c:v>
                      </c:pt>
                      <c:pt idx="288">
                        <c:v>108</c:v>
                      </c:pt>
                      <c:pt idx="289">
                        <c:v>109</c:v>
                      </c:pt>
                      <c:pt idx="290">
                        <c:v>110</c:v>
                      </c:pt>
                      <c:pt idx="291">
                        <c:v>111</c:v>
                      </c:pt>
                      <c:pt idx="292">
                        <c:v>112</c:v>
                      </c:pt>
                      <c:pt idx="293">
                        <c:v>113</c:v>
                      </c:pt>
                      <c:pt idx="294">
                        <c:v>114</c:v>
                      </c:pt>
                      <c:pt idx="295">
                        <c:v>115</c:v>
                      </c:pt>
                      <c:pt idx="296">
                        <c:v>116</c:v>
                      </c:pt>
                      <c:pt idx="297">
                        <c:v>117</c:v>
                      </c:pt>
                      <c:pt idx="298">
                        <c:v>118</c:v>
                      </c:pt>
                      <c:pt idx="299">
                        <c:v>119</c:v>
                      </c:pt>
                      <c:pt idx="300">
                        <c:v>120</c:v>
                      </c:pt>
                      <c:pt idx="301">
                        <c:v>121</c:v>
                      </c:pt>
                      <c:pt idx="302">
                        <c:v>122</c:v>
                      </c:pt>
                      <c:pt idx="303">
                        <c:v>123</c:v>
                      </c:pt>
                      <c:pt idx="304">
                        <c:v>124</c:v>
                      </c:pt>
                      <c:pt idx="305">
                        <c:v>125</c:v>
                      </c:pt>
                      <c:pt idx="306">
                        <c:v>126</c:v>
                      </c:pt>
                      <c:pt idx="307">
                        <c:v>127</c:v>
                      </c:pt>
                      <c:pt idx="308">
                        <c:v>128</c:v>
                      </c:pt>
                      <c:pt idx="309">
                        <c:v>129</c:v>
                      </c:pt>
                      <c:pt idx="310">
                        <c:v>130</c:v>
                      </c:pt>
                      <c:pt idx="311">
                        <c:v>131</c:v>
                      </c:pt>
                      <c:pt idx="312">
                        <c:v>132</c:v>
                      </c:pt>
                      <c:pt idx="313">
                        <c:v>133</c:v>
                      </c:pt>
                      <c:pt idx="314">
                        <c:v>134</c:v>
                      </c:pt>
                      <c:pt idx="315">
                        <c:v>135</c:v>
                      </c:pt>
                      <c:pt idx="316">
                        <c:v>136</c:v>
                      </c:pt>
                      <c:pt idx="317">
                        <c:v>137</c:v>
                      </c:pt>
                      <c:pt idx="318">
                        <c:v>138</c:v>
                      </c:pt>
                      <c:pt idx="319">
                        <c:v>139</c:v>
                      </c:pt>
                      <c:pt idx="320">
                        <c:v>140</c:v>
                      </c:pt>
                      <c:pt idx="321">
                        <c:v>141</c:v>
                      </c:pt>
                      <c:pt idx="322">
                        <c:v>142</c:v>
                      </c:pt>
                      <c:pt idx="323">
                        <c:v>143</c:v>
                      </c:pt>
                      <c:pt idx="324">
                        <c:v>144</c:v>
                      </c:pt>
                      <c:pt idx="325">
                        <c:v>145</c:v>
                      </c:pt>
                      <c:pt idx="326">
                        <c:v>146</c:v>
                      </c:pt>
                      <c:pt idx="327">
                        <c:v>147</c:v>
                      </c:pt>
                      <c:pt idx="328">
                        <c:v>148</c:v>
                      </c:pt>
                      <c:pt idx="329">
                        <c:v>149</c:v>
                      </c:pt>
                      <c:pt idx="330">
                        <c:v>150</c:v>
                      </c:pt>
                      <c:pt idx="331">
                        <c:v>151</c:v>
                      </c:pt>
                      <c:pt idx="332">
                        <c:v>152</c:v>
                      </c:pt>
                      <c:pt idx="333">
                        <c:v>153</c:v>
                      </c:pt>
                      <c:pt idx="334">
                        <c:v>154</c:v>
                      </c:pt>
                      <c:pt idx="335">
                        <c:v>155</c:v>
                      </c:pt>
                      <c:pt idx="336">
                        <c:v>156</c:v>
                      </c:pt>
                      <c:pt idx="337">
                        <c:v>157</c:v>
                      </c:pt>
                      <c:pt idx="338">
                        <c:v>158</c:v>
                      </c:pt>
                      <c:pt idx="339">
                        <c:v>159</c:v>
                      </c:pt>
                      <c:pt idx="340">
                        <c:v>160</c:v>
                      </c:pt>
                      <c:pt idx="341">
                        <c:v>161</c:v>
                      </c:pt>
                      <c:pt idx="342">
                        <c:v>162</c:v>
                      </c:pt>
                      <c:pt idx="343">
                        <c:v>163</c:v>
                      </c:pt>
                      <c:pt idx="344">
                        <c:v>164</c:v>
                      </c:pt>
                      <c:pt idx="345">
                        <c:v>165</c:v>
                      </c:pt>
                      <c:pt idx="346">
                        <c:v>166</c:v>
                      </c:pt>
                      <c:pt idx="347">
                        <c:v>167</c:v>
                      </c:pt>
                      <c:pt idx="348">
                        <c:v>168</c:v>
                      </c:pt>
                      <c:pt idx="349">
                        <c:v>169</c:v>
                      </c:pt>
                      <c:pt idx="350">
                        <c:v>170</c:v>
                      </c:pt>
                      <c:pt idx="351">
                        <c:v>171</c:v>
                      </c:pt>
                      <c:pt idx="352">
                        <c:v>172</c:v>
                      </c:pt>
                      <c:pt idx="353">
                        <c:v>173</c:v>
                      </c:pt>
                      <c:pt idx="354">
                        <c:v>174</c:v>
                      </c:pt>
                      <c:pt idx="355">
                        <c:v>175</c:v>
                      </c:pt>
                      <c:pt idx="356">
                        <c:v>176</c:v>
                      </c:pt>
                      <c:pt idx="357">
                        <c:v>177</c:v>
                      </c:pt>
                      <c:pt idx="358">
                        <c:v>178</c:v>
                      </c:pt>
                      <c:pt idx="359">
                        <c:v>179</c:v>
                      </c:pt>
                      <c:pt idx="360">
                        <c:v>180</c:v>
                      </c:pt>
                    </c:numCache>
                  </c:numRef>
                </c:xVal>
                <c:yVal>
                  <c:numRef>
                    <c:extLst xmlns:c15="http://schemas.microsoft.com/office/drawing/2012/chart">
                      <c:ext xmlns:c15="http://schemas.microsoft.com/office/drawing/2012/chart" uri="{02D57815-91ED-43cb-92C2-25804820EDAC}">
                        <c15:formulaRef>
                          <c15:sqref>'Polytropic Index Model'!$W$4:$W$364</c15:sqref>
                        </c15:formulaRef>
                      </c:ext>
                    </c:extLst>
                    <c:numCache>
                      <c:formatCode>0.000</c:formatCode>
                      <c:ptCount val="361"/>
                      <c:pt idx="0">
                        <c:v>0</c:v>
                      </c:pt>
                      <c:pt idx="1">
                        <c:v>-16.88138957855362</c:v>
                      </c:pt>
                      <c:pt idx="2">
                        <c:v>15.678572023952979</c:v>
                      </c:pt>
                      <c:pt idx="3">
                        <c:v>15.019792450978912</c:v>
                      </c:pt>
                      <c:pt idx="4">
                        <c:v>15.980234451855818</c:v>
                      </c:pt>
                      <c:pt idx="5">
                        <c:v>-13.900028836891725</c:v>
                      </c:pt>
                      <c:pt idx="6">
                        <c:v>3.7219570284007335</c:v>
                      </c:pt>
                      <c:pt idx="7">
                        <c:v>-0.76307006398246924</c:v>
                      </c:pt>
                      <c:pt idx="8">
                        <c:v>2.0431497010871666</c:v>
                      </c:pt>
                      <c:pt idx="9">
                        <c:v>1.3445600100854957</c:v>
                      </c:pt>
                      <c:pt idx="10">
                        <c:v>-0.12835541623804791</c:v>
                      </c:pt>
                      <c:pt idx="11">
                        <c:v>2.7912877130181086</c:v>
                      </c:pt>
                      <c:pt idx="12">
                        <c:v>1.4549718699286358</c:v>
                      </c:pt>
                      <c:pt idx="13">
                        <c:v>0.3085377182206836</c:v>
                      </c:pt>
                      <c:pt idx="14">
                        <c:v>0.50941303584948983</c:v>
                      </c:pt>
                      <c:pt idx="15">
                        <c:v>1.1805409149856627</c:v>
                      </c:pt>
                      <c:pt idx="16">
                        <c:v>1.8851942532302366</c:v>
                      </c:pt>
                      <c:pt idx="17">
                        <c:v>7.1442799201443113E-2</c:v>
                      </c:pt>
                      <c:pt idx="18">
                        <c:v>2.2511106427588792</c:v>
                      </c:pt>
                      <c:pt idx="19">
                        <c:v>0.78761372051262479</c:v>
                      </c:pt>
                      <c:pt idx="20">
                        <c:v>0.71912563641235461</c:v>
                      </c:pt>
                      <c:pt idx="21">
                        <c:v>2.0104056982580598</c:v>
                      </c:pt>
                      <c:pt idx="22">
                        <c:v>1.2492203084871829</c:v>
                      </c:pt>
                      <c:pt idx="23">
                        <c:v>1.3053457172892315</c:v>
                      </c:pt>
                      <c:pt idx="24">
                        <c:v>0.84139872838125662</c:v>
                      </c:pt>
                      <c:pt idx="25">
                        <c:v>1.5772582369648367</c:v>
                      </c:pt>
                      <c:pt idx="26">
                        <c:v>0.70352698774797573</c:v>
                      </c:pt>
                      <c:pt idx="27">
                        <c:v>1.2511902059810238</c:v>
                      </c:pt>
                      <c:pt idx="28">
                        <c:v>0.99194312528840356</c:v>
                      </c:pt>
                      <c:pt idx="29">
                        <c:v>1.7322508459610384</c:v>
                      </c:pt>
                      <c:pt idx="30">
                        <c:v>1.5108319735721336</c:v>
                      </c:pt>
                      <c:pt idx="31">
                        <c:v>1.019698948481184</c:v>
                      </c:pt>
                      <c:pt idx="32">
                        <c:v>1.5550127891697103</c:v>
                      </c:pt>
                      <c:pt idx="33">
                        <c:v>1.2644154607759779</c:v>
                      </c:pt>
                      <c:pt idx="34">
                        <c:v>1.5659353334150534</c:v>
                      </c:pt>
                      <c:pt idx="35">
                        <c:v>0.98765365104037772</c:v>
                      </c:pt>
                      <c:pt idx="36">
                        <c:v>1.6275271103175089</c:v>
                      </c:pt>
                      <c:pt idx="37">
                        <c:v>1.4224802565261696</c:v>
                      </c:pt>
                      <c:pt idx="38">
                        <c:v>1.4907390266177079</c:v>
                      </c:pt>
                      <c:pt idx="39">
                        <c:v>0.74555915863778333</c:v>
                      </c:pt>
                      <c:pt idx="40">
                        <c:v>1.7536453535487746</c:v>
                      </c:pt>
                      <c:pt idx="41">
                        <c:v>1.1736455628437585</c:v>
                      </c:pt>
                      <c:pt idx="42">
                        <c:v>1.3696398466222512</c:v>
                      </c:pt>
                      <c:pt idx="43">
                        <c:v>1.0052604584541616</c:v>
                      </c:pt>
                      <c:pt idx="44">
                        <c:v>1.5450226440972192</c:v>
                      </c:pt>
                      <c:pt idx="45">
                        <c:v>1.2763944959495859</c:v>
                      </c:pt>
                      <c:pt idx="46">
                        <c:v>1.4437756526055452</c:v>
                      </c:pt>
                      <c:pt idx="47">
                        <c:v>1.2579798022962734</c:v>
                      </c:pt>
                      <c:pt idx="48">
                        <c:v>1.0432731230940726</c:v>
                      </c:pt>
                      <c:pt idx="49">
                        <c:v>1.380584158015306</c:v>
                      </c:pt>
                      <c:pt idx="50">
                        <c:v>1.4587662535908523</c:v>
                      </c:pt>
                      <c:pt idx="51">
                        <c:v>1.4450875636067553</c:v>
                      </c:pt>
                      <c:pt idx="52">
                        <c:v>1.0731017789572315</c:v>
                      </c:pt>
                      <c:pt idx="53">
                        <c:v>1.5100694439636766</c:v>
                      </c:pt>
                      <c:pt idx="54">
                        <c:v>0.95707691774644588</c:v>
                      </c:pt>
                      <c:pt idx="55">
                        <c:v>2.0201839557518815</c:v>
                      </c:pt>
                      <c:pt idx="56">
                        <c:v>1.2578078656110236</c:v>
                      </c:pt>
                      <c:pt idx="57">
                        <c:v>1.0638414672180967</c:v>
                      </c:pt>
                      <c:pt idx="58">
                        <c:v>1.3241244856380203</c:v>
                      </c:pt>
                      <c:pt idx="59">
                        <c:v>1.2799024823701601</c:v>
                      </c:pt>
                      <c:pt idx="60">
                        <c:v>4.2908429149096348</c:v>
                      </c:pt>
                      <c:pt idx="61">
                        <c:v>-1.8997962803647304</c:v>
                      </c:pt>
                      <c:pt idx="62">
                        <c:v>-3.4471288458011841E-3</c:v>
                      </c:pt>
                      <c:pt idx="63">
                        <c:v>2.1580721699396652</c:v>
                      </c:pt>
                      <c:pt idx="64">
                        <c:v>4.3498509564089307</c:v>
                      </c:pt>
                      <c:pt idx="65">
                        <c:v>-1.8618803093823435</c:v>
                      </c:pt>
                      <c:pt idx="66">
                        <c:v>2.0612798634369853</c:v>
                      </c:pt>
                      <c:pt idx="67">
                        <c:v>2.1022049968910013</c:v>
                      </c:pt>
                      <c:pt idx="68">
                        <c:v>0.95093197083458281</c:v>
                      </c:pt>
                      <c:pt idx="69">
                        <c:v>1.6633456852054884</c:v>
                      </c:pt>
                      <c:pt idx="70">
                        <c:v>0.66128133807521694</c:v>
                      </c:pt>
                      <c:pt idx="71">
                        <c:v>2.1666051019851587</c:v>
                      </c:pt>
                      <c:pt idx="72">
                        <c:v>0.52474309664048446</c:v>
                      </c:pt>
                      <c:pt idx="73">
                        <c:v>1.6144225135642551</c:v>
                      </c:pt>
                      <c:pt idx="74">
                        <c:v>1.4502968236789853</c:v>
                      </c:pt>
                      <c:pt idx="75">
                        <c:v>0.86194292703602471</c:v>
                      </c:pt>
                      <c:pt idx="76">
                        <c:v>1.1236450872607915</c:v>
                      </c:pt>
                      <c:pt idx="77">
                        <c:v>1.7020546623041379</c:v>
                      </c:pt>
                      <c:pt idx="78">
                        <c:v>1.8349898206157915</c:v>
                      </c:pt>
                      <c:pt idx="79">
                        <c:v>0.97858762177247649</c:v>
                      </c:pt>
                      <c:pt idx="80">
                        <c:v>1.451900909359126</c:v>
                      </c:pt>
                      <c:pt idx="81">
                        <c:v>1.3156468503509182</c:v>
                      </c:pt>
                      <c:pt idx="82">
                        <c:v>1.3603542137487983</c:v>
                      </c:pt>
                      <c:pt idx="83">
                        <c:v>1.0321335589400737</c:v>
                      </c:pt>
                      <c:pt idx="84">
                        <c:v>1.386987386608725</c:v>
                      </c:pt>
                      <c:pt idx="85">
                        <c:v>1.2747163970853344</c:v>
                      </c:pt>
                      <c:pt idx="86">
                        <c:v>1.4172274016120345</c:v>
                      </c:pt>
                      <c:pt idx="87">
                        <c:v>1.2767561592227905</c:v>
                      </c:pt>
                      <c:pt idx="88">
                        <c:v>1.2995236313406762</c:v>
                      </c:pt>
                      <c:pt idx="89">
                        <c:v>1.3331638537344155</c:v>
                      </c:pt>
                      <c:pt idx="90">
                        <c:v>1.4345718916156269</c:v>
                      </c:pt>
                      <c:pt idx="91">
                        <c:v>1.2596126651064876</c:v>
                      </c:pt>
                      <c:pt idx="92">
                        <c:v>1.2155600149809869</c:v>
                      </c:pt>
                      <c:pt idx="93">
                        <c:v>1.3809475496896049</c:v>
                      </c:pt>
                      <c:pt idx="94">
                        <c:v>1.2922222080998811</c:v>
                      </c:pt>
                      <c:pt idx="95">
                        <c:v>1.1676021614130028</c:v>
                      </c:pt>
                      <c:pt idx="96">
                        <c:v>1.2714697983492804</c:v>
                      </c:pt>
                      <c:pt idx="97">
                        <c:v>1.4344549832757849</c:v>
                      </c:pt>
                      <c:pt idx="98">
                        <c:v>1.3106585135292881</c:v>
                      </c:pt>
                      <c:pt idx="99">
                        <c:v>1.312728215430885</c:v>
                      </c:pt>
                      <c:pt idx="100">
                        <c:v>1.4438262247810523</c:v>
                      </c:pt>
                      <c:pt idx="101">
                        <c:v>1.3225158638229753</c:v>
                      </c:pt>
                      <c:pt idx="102">
                        <c:v>1.3022071479380557</c:v>
                      </c:pt>
                      <c:pt idx="103">
                        <c:v>1.2599612711744526</c:v>
                      </c:pt>
                      <c:pt idx="104">
                        <c:v>1.1373001511803873</c:v>
                      </c:pt>
                      <c:pt idx="105">
                        <c:v>1.2103459832770702</c:v>
                      </c:pt>
                      <c:pt idx="106">
                        <c:v>1.2977116870876253</c:v>
                      </c:pt>
                      <c:pt idx="107">
                        <c:v>1.4334062950461275</c:v>
                      </c:pt>
                      <c:pt idx="108">
                        <c:v>1.5341640900046236</c:v>
                      </c:pt>
                      <c:pt idx="109">
                        <c:v>1.1330619038243341</c:v>
                      </c:pt>
                      <c:pt idx="110">
                        <c:v>1.5268770571943671</c:v>
                      </c:pt>
                      <c:pt idx="111">
                        <c:v>1.1874460970816325</c:v>
                      </c:pt>
                      <c:pt idx="112">
                        <c:v>1.1533620685261741</c:v>
                      </c:pt>
                      <c:pt idx="113">
                        <c:v>1.2926315658600562</c:v>
                      </c:pt>
                      <c:pt idx="114">
                        <c:v>1.3392224545817115</c:v>
                      </c:pt>
                      <c:pt idx="115">
                        <c:v>1.3435741540657595</c:v>
                      </c:pt>
                      <c:pt idx="116">
                        <c:v>1.444974603792426</c:v>
                      </c:pt>
                      <c:pt idx="117">
                        <c:v>1.3777343625659786</c:v>
                      </c:pt>
                      <c:pt idx="118">
                        <c:v>1.2047489789310482</c:v>
                      </c:pt>
                      <c:pt idx="119">
                        <c:v>1.2513128034630698</c:v>
                      </c:pt>
                      <c:pt idx="120">
                        <c:v>1.2755334444998732</c:v>
                      </c:pt>
                      <c:pt idx="121">
                        <c:v>1.2657464358696491</c:v>
                      </c:pt>
                      <c:pt idx="122">
                        <c:v>1.413592263730902</c:v>
                      </c:pt>
                      <c:pt idx="123">
                        <c:v>1.4273669909067888</c:v>
                      </c:pt>
                      <c:pt idx="124">
                        <c:v>1.2993952722589048</c:v>
                      </c:pt>
                      <c:pt idx="125">
                        <c:v>1.163968839593478</c:v>
                      </c:pt>
                      <c:pt idx="126">
                        <c:v>1.2392311976257775</c:v>
                      </c:pt>
                      <c:pt idx="127">
                        <c:v>1.3678713666950981</c:v>
                      </c:pt>
                      <c:pt idx="128">
                        <c:v>1.4181453394269146</c:v>
                      </c:pt>
                      <c:pt idx="129">
                        <c:v>1.3043432313722039</c:v>
                      </c:pt>
                      <c:pt idx="130">
                        <c:v>1.2608876468520318</c:v>
                      </c:pt>
                      <c:pt idx="131">
                        <c:v>1.2459147995045134</c:v>
                      </c:pt>
                      <c:pt idx="132">
                        <c:v>1.2828449437490834</c:v>
                      </c:pt>
                      <c:pt idx="133">
                        <c:v>1.3150039545719057</c:v>
                      </c:pt>
                      <c:pt idx="134">
                        <c:v>1.2940342243842446</c:v>
                      </c:pt>
                      <c:pt idx="135">
                        <c:v>1.3631236642865801</c:v>
                      </c:pt>
                      <c:pt idx="136">
                        <c:v>1.2655850304494434</c:v>
                      </c:pt>
                      <c:pt idx="137">
                        <c:v>1.1681561565515994</c:v>
                      </c:pt>
                      <c:pt idx="138">
                        <c:v>1.2391027322826607</c:v>
                      </c:pt>
                      <c:pt idx="139">
                        <c:v>1.4280598504438786</c:v>
                      </c:pt>
                      <c:pt idx="140">
                        <c:v>1.39284228569642</c:v>
                      </c:pt>
                      <c:pt idx="141">
                        <c:v>1.2098167040666055</c:v>
                      </c:pt>
                      <c:pt idx="142">
                        <c:v>1.1895445167438892</c:v>
                      </c:pt>
                      <c:pt idx="143">
                        <c:v>1.2588578233061116</c:v>
                      </c:pt>
                      <c:pt idx="144">
                        <c:v>1.3420384263942529</c:v>
                      </c:pt>
                      <c:pt idx="145">
                        <c:v>1.440085898881051</c:v>
                      </c:pt>
                      <c:pt idx="146">
                        <c:v>1.216745419127701</c:v>
                      </c:pt>
                      <c:pt idx="147">
                        <c:v>1.2502386551334213</c:v>
                      </c:pt>
                      <c:pt idx="148">
                        <c:v>1.1676785274886738</c:v>
                      </c:pt>
                      <c:pt idx="149">
                        <c:v>1.3154984401669458</c:v>
                      </c:pt>
                      <c:pt idx="150">
                        <c:v>1.410102961596583</c:v>
                      </c:pt>
                      <c:pt idx="151">
                        <c:v>1.2484602224444306</c:v>
                      </c:pt>
                      <c:pt idx="152">
                        <c:v>1.2127745825806799</c:v>
                      </c:pt>
                      <c:pt idx="153">
                        <c:v>1.2490865428491076</c:v>
                      </c:pt>
                      <c:pt idx="154">
                        <c:v>1.2338056369712964</c:v>
                      </c:pt>
                      <c:pt idx="155">
                        <c:v>1.3847150838852964</c:v>
                      </c:pt>
                      <c:pt idx="156">
                        <c:v>1.3227838390122815</c:v>
                      </c:pt>
                      <c:pt idx="157">
                        <c:v>1.1782828500249338</c:v>
                      </c:pt>
                      <c:pt idx="158">
                        <c:v>1.2150089220728246</c:v>
                      </c:pt>
                      <c:pt idx="159">
                        <c:v>1.2911475799712302</c:v>
                      </c:pt>
                      <c:pt idx="160">
                        <c:v>1.3946058555999983</c:v>
                      </c:pt>
                      <c:pt idx="161">
                        <c:v>1.2516194667981257</c:v>
                      </c:pt>
                      <c:pt idx="162">
                        <c:v>1.1762048991284908</c:v>
                      </c:pt>
                      <c:pt idx="163">
                        <c:v>1.184287905722037</c:v>
                      </c:pt>
                      <c:pt idx="164">
                        <c:v>1.3587167558882431</c:v>
                      </c:pt>
                      <c:pt idx="165">
                        <c:v>1.3898604495855622</c:v>
                      </c:pt>
                      <c:pt idx="166">
                        <c:v>1.168071141702981</c:v>
                      </c:pt>
                      <c:pt idx="167">
                        <c:v>1.1386823284816709</c:v>
                      </c:pt>
                      <c:pt idx="168">
                        <c:v>1.2819608617746279</c:v>
                      </c:pt>
                      <c:pt idx="169">
                        <c:v>1.3624235996452549</c:v>
                      </c:pt>
                      <c:pt idx="170">
                        <c:v>1.3751714538411637</c:v>
                      </c:pt>
                      <c:pt idx="171">
                        <c:v>1.0728505991233699</c:v>
                      </c:pt>
                      <c:pt idx="172">
                        <c:v>1.1313182655758558</c:v>
                      </c:pt>
                      <c:pt idx="173">
                        <c:v>1.4621295725629453</c:v>
                      </c:pt>
                      <c:pt idx="174">
                        <c:v>1.3438051027246887</c:v>
                      </c:pt>
                      <c:pt idx="175">
                        <c:v>1.1854004025010112</c:v>
                      </c:pt>
                      <c:pt idx="176">
                        <c:v>0.66710389597298869</c:v>
                      </c:pt>
                      <c:pt idx="177">
                        <c:v>1.8879556760470413</c:v>
                      </c:pt>
                      <c:pt idx="178">
                        <c:v>1.5218606520482445</c:v>
                      </c:pt>
                      <c:pt idx="179">
                        <c:v>1.6606416825438959</c:v>
                      </c:pt>
                      <c:pt idx="180">
                        <c:v>-0.7328988618180079</c:v>
                      </c:pt>
                      <c:pt idx="181">
                        <c:v>-1.1721646802905807</c:v>
                      </c:pt>
                      <c:pt idx="182">
                        <c:v>-0.78194381830707438</c:v>
                      </c:pt>
                      <c:pt idx="183">
                        <c:v>0.61495483570071396</c:v>
                      </c:pt>
                      <c:pt idx="184">
                        <c:v>0.97774218033696059</c:v>
                      </c:pt>
                      <c:pt idx="185">
                        <c:v>0.73157182466281745</c:v>
                      </c:pt>
                      <c:pt idx="186">
                        <c:v>0.61057862582214384</c:v>
                      </c:pt>
                      <c:pt idx="187">
                        <c:v>0.60914945372182816</c:v>
                      </c:pt>
                      <c:pt idx="188">
                        <c:v>1.031408915857928</c:v>
                      </c:pt>
                      <c:pt idx="189">
                        <c:v>0.72571054021586889</c:v>
                      </c:pt>
                      <c:pt idx="190">
                        <c:v>0.8424397619048658</c:v>
                      </c:pt>
                      <c:pt idx="191">
                        <c:v>0.81808706423599131</c:v>
                      </c:pt>
                      <c:pt idx="192">
                        <c:v>1.0252603681344219</c:v>
                      </c:pt>
                      <c:pt idx="193">
                        <c:v>0.95716272998830876</c:v>
                      </c:pt>
                      <c:pt idx="194">
                        <c:v>0.95414557535027</c:v>
                      </c:pt>
                      <c:pt idx="195">
                        <c:v>1.0592360306935276</c:v>
                      </c:pt>
                      <c:pt idx="196">
                        <c:v>1.1690846880822536</c:v>
                      </c:pt>
                      <c:pt idx="197">
                        <c:v>1.1672072761561703</c:v>
                      </c:pt>
                      <c:pt idx="198">
                        <c:v>1.2562033905712919</c:v>
                      </c:pt>
                      <c:pt idx="199">
                        <c:v>1.2950125913450545</c:v>
                      </c:pt>
                      <c:pt idx="200">
                        <c:v>1.3390849299346299</c:v>
                      </c:pt>
                      <c:pt idx="201">
                        <c:v>1.3611521377687927</c:v>
                      </c:pt>
                      <c:pt idx="202">
                        <c:v>1.3737312282745529</c:v>
                      </c:pt>
                      <c:pt idx="203">
                        <c:v>1.3702104743362409</c:v>
                      </c:pt>
                      <c:pt idx="204">
                        <c:v>1.3881440081413738</c:v>
                      </c:pt>
                      <c:pt idx="205">
                        <c:v>1.3887100993708068</c:v>
                      </c:pt>
                      <c:pt idx="206">
                        <c:v>1.3979852653643812</c:v>
                      </c:pt>
                      <c:pt idx="207">
                        <c:v>1.3941315996041179</c:v>
                      </c:pt>
                      <c:pt idx="208">
                        <c:v>1.3958909718039847</c:v>
                      </c:pt>
                      <c:pt idx="209">
                        <c:v>1.3883293564547108</c:v>
                      </c:pt>
                      <c:pt idx="210">
                        <c:v>1.3701387922953898</c:v>
                      </c:pt>
                      <c:pt idx="211">
                        <c:v>1.3747981745734463</c:v>
                      </c:pt>
                      <c:pt idx="212">
                        <c:v>1.3711570546409739</c:v>
                      </c:pt>
                      <c:pt idx="213">
                        <c:v>1.3604873101087307</c:v>
                      </c:pt>
                      <c:pt idx="214">
                        <c:v>1.3519892855432556</c:v>
                      </c:pt>
                      <c:pt idx="215">
                        <c:v>1.3473062198328247</c:v>
                      </c:pt>
                      <c:pt idx="216">
                        <c:v>1.3100938416644243</c:v>
                      </c:pt>
                      <c:pt idx="217">
                        <c:v>1.3333882755706004</c:v>
                      </c:pt>
                      <c:pt idx="218">
                        <c:v>1.3249270315509525</c:v>
                      </c:pt>
                      <c:pt idx="219">
                        <c:v>1.323620822725261</c:v>
                      </c:pt>
                      <c:pt idx="220">
                        <c:v>1.3054671450282145</c:v>
                      </c:pt>
                      <c:pt idx="221">
                        <c:v>1.2987372558769761</c:v>
                      </c:pt>
                      <c:pt idx="222">
                        <c:v>1.2921940464890951</c:v>
                      </c:pt>
                      <c:pt idx="223">
                        <c:v>1.2787280573763078</c:v>
                      </c:pt>
                      <c:pt idx="224">
                        <c:v>1.2893668345797875</c:v>
                      </c:pt>
                      <c:pt idx="225">
                        <c:v>1.2748145065050316</c:v>
                      </c:pt>
                      <c:pt idx="226">
                        <c:v>1.2914548235041503</c:v>
                      </c:pt>
                      <c:pt idx="227">
                        <c:v>1.2763296417766417</c:v>
                      </c:pt>
                      <c:pt idx="228">
                        <c:v>1.2819224607641093</c:v>
                      </c:pt>
                      <c:pt idx="229">
                        <c:v>1.2929745139435436</c:v>
                      </c:pt>
                      <c:pt idx="230">
                        <c:v>1.2971203327254432</c:v>
                      </c:pt>
                      <c:pt idx="231">
                        <c:v>1.2695982682935576</c:v>
                      </c:pt>
                      <c:pt idx="232">
                        <c:v>1.2892398729668009</c:v>
                      </c:pt>
                      <c:pt idx="233">
                        <c:v>1.2603304592616427</c:v>
                      </c:pt>
                      <c:pt idx="234">
                        <c:v>1.288605659967951</c:v>
                      </c:pt>
                      <c:pt idx="235">
                        <c:v>1.2422149321465024</c:v>
                      </c:pt>
                      <c:pt idx="236">
                        <c:v>1.2834209679602153</c:v>
                      </c:pt>
                      <c:pt idx="237">
                        <c:v>1.2897843463037084</c:v>
                      </c:pt>
                      <c:pt idx="238">
                        <c:v>1.2712814723415293</c:v>
                      </c:pt>
                      <c:pt idx="239">
                        <c:v>1.2746296465511155</c:v>
                      </c:pt>
                      <c:pt idx="240">
                        <c:v>1.2351426415521778</c:v>
                      </c:pt>
                      <c:pt idx="241">
                        <c:v>1.2845535159823116</c:v>
                      </c:pt>
                      <c:pt idx="242">
                        <c:v>1.2582893794251855</c:v>
                      </c:pt>
                      <c:pt idx="243">
                        <c:v>1.3051694112968359</c:v>
                      </c:pt>
                      <c:pt idx="244">
                        <c:v>1.274488489717128</c:v>
                      </c:pt>
                      <c:pt idx="245">
                        <c:v>1.2384080226145453</c:v>
                      </c:pt>
                      <c:pt idx="246">
                        <c:v>1.2659119140745141</c:v>
                      </c:pt>
                      <c:pt idx="247">
                        <c:v>1.2666809529803083</c:v>
                      </c:pt>
                      <c:pt idx="248">
                        <c:v>1.2708687204592788</c:v>
                      </c:pt>
                      <c:pt idx="249">
                        <c:v>1.2879923688335577</c:v>
                      </c:pt>
                      <c:pt idx="250">
                        <c:v>1.2526351295253393</c:v>
                      </c:pt>
                      <c:pt idx="251">
                        <c:v>1.2543416645167691</c:v>
                      </c:pt>
                      <c:pt idx="252">
                        <c:v>1.26478021269503</c:v>
                      </c:pt>
                      <c:pt idx="253">
                        <c:v>1.2616318797853203</c:v>
                      </c:pt>
                      <c:pt idx="254">
                        <c:v>1.1982776681351595</c:v>
                      </c:pt>
                      <c:pt idx="255">
                        <c:v>1.2513463616688205</c:v>
                      </c:pt>
                      <c:pt idx="256">
                        <c:v>1.2766289269963238</c:v>
                      </c:pt>
                      <c:pt idx="257">
                        <c:v>1.2708972559364971</c:v>
                      </c:pt>
                      <c:pt idx="258">
                        <c:v>1.2525278824462858</c:v>
                      </c:pt>
                      <c:pt idx="259">
                        <c:v>1.2539585645674305</c:v>
                      </c:pt>
                      <c:pt idx="260">
                        <c:v>1.2486540217019413</c:v>
                      </c:pt>
                      <c:pt idx="261">
                        <c:v>1.2811018217607177</c:v>
                      </c:pt>
                      <c:pt idx="262">
                        <c:v>1.2654090822468891</c:v>
                      </c:pt>
                      <c:pt idx="263">
                        <c:v>1.2450009720464181</c:v>
                      </c:pt>
                      <c:pt idx="264">
                        <c:v>1.2707171211680683</c:v>
                      </c:pt>
                      <c:pt idx="265">
                        <c:v>1.3193260406255429</c:v>
                      </c:pt>
                      <c:pt idx="266">
                        <c:v>1.2298967843041251</c:v>
                      </c:pt>
                      <c:pt idx="267">
                        <c:v>1.2664310972623649</c:v>
                      </c:pt>
                      <c:pt idx="268">
                        <c:v>1.2432808820272632</c:v>
                      </c:pt>
                      <c:pt idx="269">
                        <c:v>1.2954748040362982</c:v>
                      </c:pt>
                      <c:pt idx="270">
                        <c:v>1.2441294872503676</c:v>
                      </c:pt>
                      <c:pt idx="271">
                        <c:v>1.2660007381577445</c:v>
                      </c:pt>
                      <c:pt idx="272">
                        <c:v>1.2518062187527708</c:v>
                      </c:pt>
                      <c:pt idx="273">
                        <c:v>1.2814015318162144</c:v>
                      </c:pt>
                      <c:pt idx="274">
                        <c:v>1.2651308060372988</c:v>
                      </c:pt>
                      <c:pt idx="275">
                        <c:v>1.2416206216560057</c:v>
                      </c:pt>
                      <c:pt idx="276">
                        <c:v>1.2693513419244629</c:v>
                      </c:pt>
                      <c:pt idx="277">
                        <c:v>1.3077582275101776</c:v>
                      </c:pt>
                      <c:pt idx="278">
                        <c:v>1.2460288971919198</c:v>
                      </c:pt>
                      <c:pt idx="279">
                        <c:v>1.2872504569841325</c:v>
                      </c:pt>
                      <c:pt idx="280">
                        <c:v>1.2768920306175635</c:v>
                      </c:pt>
                      <c:pt idx="281">
                        <c:v>1.2419090603105134</c:v>
                      </c:pt>
                      <c:pt idx="282">
                        <c:v>1.2793206899259333</c:v>
                      </c:pt>
                      <c:pt idx="283">
                        <c:v>1.3227795707043664</c:v>
                      </c:pt>
                      <c:pt idx="284">
                        <c:v>1.1993630009129961</c:v>
                      </c:pt>
                      <c:pt idx="285">
                        <c:v>1.3190242798319201</c:v>
                      </c:pt>
                      <c:pt idx="286">
                        <c:v>1.229363107008314</c:v>
                      </c:pt>
                      <c:pt idx="287">
                        <c:v>1.2647525189849622</c:v>
                      </c:pt>
                      <c:pt idx="288">
                        <c:v>1.3015017307506527</c:v>
                      </c:pt>
                      <c:pt idx="289">
                        <c:v>1.2840750032781294</c:v>
                      </c:pt>
                      <c:pt idx="290">
                        <c:v>1.2736293520297248</c:v>
                      </c:pt>
                      <c:pt idx="291">
                        <c:v>1.2957761322673491</c:v>
                      </c:pt>
                      <c:pt idx="292">
                        <c:v>1.2875020495289557</c:v>
                      </c:pt>
                      <c:pt idx="293">
                        <c:v>1.2620541444682698</c:v>
                      </c:pt>
                      <c:pt idx="294">
                        <c:v>1.2266950081284658</c:v>
                      </c:pt>
                      <c:pt idx="295">
                        <c:v>1.3436129395116279</c:v>
                      </c:pt>
                      <c:pt idx="296">
                        <c:v>1.1493720315084028</c:v>
                      </c:pt>
                      <c:pt idx="297">
                        <c:v>1.4172710972364782</c:v>
                      </c:pt>
                      <c:pt idx="298">
                        <c:v>1.1654282831685834</c:v>
                      </c:pt>
                      <c:pt idx="299">
                        <c:v>1.4043938736289809</c:v>
                      </c:pt>
                      <c:pt idx="300">
                        <c:v>1.0170497900283673</c:v>
                      </c:pt>
                      <c:pt idx="301">
                        <c:v>1.4516789913630201</c:v>
                      </c:pt>
                      <c:pt idx="302">
                        <c:v>1.4039278794148955</c:v>
                      </c:pt>
                      <c:pt idx="303">
                        <c:v>1.2691116564445684</c:v>
                      </c:pt>
                      <c:pt idx="304">
                        <c:v>1.3105377571871586</c:v>
                      </c:pt>
                      <c:pt idx="305">
                        <c:v>1.1612984993574977</c:v>
                      </c:pt>
                      <c:pt idx="306">
                        <c:v>1.2094628636386335</c:v>
                      </c:pt>
                      <c:pt idx="307">
                        <c:v>1.3850814651891459</c:v>
                      </c:pt>
                      <c:pt idx="308">
                        <c:v>1.3887528252586221</c:v>
                      </c:pt>
                      <c:pt idx="309">
                        <c:v>1.2557927062440679</c:v>
                      </c:pt>
                      <c:pt idx="310">
                        <c:v>1.2120659999726699</c:v>
                      </c:pt>
                      <c:pt idx="311">
                        <c:v>1.3464228527534232</c:v>
                      </c:pt>
                      <c:pt idx="312">
                        <c:v>1.1160294399513695</c:v>
                      </c:pt>
                      <c:pt idx="313">
                        <c:v>1.5912776973776175</c:v>
                      </c:pt>
                      <c:pt idx="314">
                        <c:v>1.331151422181245</c:v>
                      </c:pt>
                      <c:pt idx="315">
                        <c:v>0.99342338405638719</c:v>
                      </c:pt>
                      <c:pt idx="316">
                        <c:v>1.4345558834515704</c:v>
                      </c:pt>
                      <c:pt idx="317">
                        <c:v>1.4630442444161909</c:v>
                      </c:pt>
                      <c:pt idx="318">
                        <c:v>1.1014106777398305</c:v>
                      </c:pt>
                      <c:pt idx="319">
                        <c:v>1.280404012847616</c:v>
                      </c:pt>
                      <c:pt idx="320">
                        <c:v>1.3079954026471996</c:v>
                      </c:pt>
                      <c:pt idx="321">
                        <c:v>1.2861742146937167</c:v>
                      </c:pt>
                      <c:pt idx="322">
                        <c:v>1.1900836700333099</c:v>
                      </c:pt>
                      <c:pt idx="323">
                        <c:v>1.4728372716275626</c:v>
                      </c:pt>
                      <c:pt idx="324">
                        <c:v>1.0925861128985821</c:v>
                      </c:pt>
                      <c:pt idx="325">
                        <c:v>1.6414079128558181</c:v>
                      </c:pt>
                      <c:pt idx="326">
                        <c:v>1.1494351143180657</c:v>
                      </c:pt>
                      <c:pt idx="327">
                        <c:v>1.7130803114016646</c:v>
                      </c:pt>
                      <c:pt idx="328">
                        <c:v>1.1301759867538153</c:v>
                      </c:pt>
                      <c:pt idx="329">
                        <c:v>1.3411714857822545</c:v>
                      </c:pt>
                      <c:pt idx="330">
                        <c:v>1.4758277659259313</c:v>
                      </c:pt>
                      <c:pt idx="331">
                        <c:v>1.3930154990991437</c:v>
                      </c:pt>
                      <c:pt idx="332">
                        <c:v>1.3766245426594814</c:v>
                      </c:pt>
                      <c:pt idx="333">
                        <c:v>1.3718513476758789</c:v>
                      </c:pt>
                      <c:pt idx="334">
                        <c:v>1.351193111086169</c:v>
                      </c:pt>
                      <c:pt idx="335">
                        <c:v>1.4377226127452101</c:v>
                      </c:pt>
                      <c:pt idx="336">
                        <c:v>1.381438895170547</c:v>
                      </c:pt>
                      <c:pt idx="337">
                        <c:v>1.2460561767921918</c:v>
                      </c:pt>
                      <c:pt idx="338">
                        <c:v>1.323152231142624</c:v>
                      </c:pt>
                      <c:pt idx="339">
                        <c:v>1.8678384488050419</c:v>
                      </c:pt>
                      <c:pt idx="340">
                        <c:v>1.4795551471228745</c:v>
                      </c:pt>
                      <c:pt idx="341">
                        <c:v>1.7741486131357818</c:v>
                      </c:pt>
                      <c:pt idx="342">
                        <c:v>1.0784186107458895</c:v>
                      </c:pt>
                      <c:pt idx="343">
                        <c:v>1.5299844297826237</c:v>
                      </c:pt>
                      <c:pt idx="344">
                        <c:v>1.295739436594304</c:v>
                      </c:pt>
                      <c:pt idx="345">
                        <c:v>1.7040758953597923</c:v>
                      </c:pt>
                      <c:pt idx="346">
                        <c:v>1.2510351334381882</c:v>
                      </c:pt>
                      <c:pt idx="347">
                        <c:v>2.495604411143832</c:v>
                      </c:pt>
                      <c:pt idx="348">
                        <c:v>0.67282699665961787</c:v>
                      </c:pt>
                      <c:pt idx="349">
                        <c:v>1.2630043193541569</c:v>
                      </c:pt>
                      <c:pt idx="350">
                        <c:v>2.2748013468559023</c:v>
                      </c:pt>
                      <c:pt idx="351">
                        <c:v>1.6807312526423115</c:v>
                      </c:pt>
                      <c:pt idx="352">
                        <c:v>1.3528075592541362</c:v>
                      </c:pt>
                      <c:pt idx="353">
                        <c:v>1.7671190182679719</c:v>
                      </c:pt>
                      <c:pt idx="354">
                        <c:v>1.783599939686024</c:v>
                      </c:pt>
                      <c:pt idx="355">
                        <c:v>2.3223168437802091</c:v>
                      </c:pt>
                      <c:pt idx="356">
                        <c:v>1.427578291564066</c:v>
                      </c:pt>
                      <c:pt idx="357">
                        <c:v>3.1453507793250326</c:v>
                      </c:pt>
                      <c:pt idx="358">
                        <c:v>0.85909685224969556</c:v>
                      </c:pt>
                      <c:pt idx="359">
                        <c:v>1.7420223078181849</c:v>
                      </c:pt>
                      <c:pt idx="360">
                        <c:v>4.156121634456226</c:v>
                      </c:pt>
                    </c:numCache>
                  </c:numRef>
                </c:yVal>
                <c:smooth val="1"/>
                <c:extLst xmlns:c15="http://schemas.microsoft.com/office/drawing/2012/chart">
                  <c:ext xmlns:c16="http://schemas.microsoft.com/office/drawing/2014/chart" uri="{C3380CC4-5D6E-409C-BE32-E72D297353CC}">
                    <c16:uniqueId val="{00000006-37C3-4382-9906-1596EFBC0589}"/>
                  </c:ext>
                </c:extLst>
              </c15:ser>
            </c15:filteredScatterSeries>
            <c15:filteredScatterSeries>
              <c15:ser>
                <c:idx val="6"/>
                <c:order val="6"/>
                <c:tx>
                  <c:strRef>
                    <c:extLst xmlns:c15="http://schemas.microsoft.com/office/drawing/2012/chart">
                      <c:ext xmlns:c15="http://schemas.microsoft.com/office/drawing/2012/chart" uri="{02D57815-91ED-43cb-92C2-25804820EDAC}">
                        <c15:formulaRef>
                          <c15:sqref>'Polytropic Index Model'!$X$3</c15:sqref>
                        </c15:formulaRef>
                      </c:ext>
                    </c:extLst>
                    <c:strCache>
                      <c:ptCount val="1"/>
                      <c:pt idx="0">
                        <c:v>n(s)6500</c:v>
                      </c:pt>
                    </c:strCache>
                  </c:strRef>
                </c:tx>
                <c:spPr>
                  <a:ln w="19050" cap="rnd">
                    <a:solidFill>
                      <a:schemeClr val="accent1">
                        <a:lumMod val="60000"/>
                      </a:schemeClr>
                    </a:solidFill>
                    <a:round/>
                  </a:ln>
                  <a:effectLst/>
                </c:spPr>
                <c:marker>
                  <c:symbol val="none"/>
                </c:marker>
                <c:xVal>
                  <c:numRef>
                    <c:extLst xmlns:c15="http://schemas.microsoft.com/office/drawing/2012/chart">
                      <c:ext xmlns:c15="http://schemas.microsoft.com/office/drawing/2012/chart" uri="{02D57815-91ED-43cb-92C2-25804820EDAC}">
                        <c15:formulaRef>
                          <c15:sqref>'Polytropic Index Model'!$B$4:$B$364</c15:sqref>
                        </c15:formulaRef>
                      </c:ext>
                    </c:extLst>
                    <c:numCache>
                      <c:formatCode>General</c:formatCode>
                      <c:ptCount val="361"/>
                      <c:pt idx="0">
                        <c:v>-180</c:v>
                      </c:pt>
                      <c:pt idx="1">
                        <c:v>-179</c:v>
                      </c:pt>
                      <c:pt idx="2">
                        <c:v>-178</c:v>
                      </c:pt>
                      <c:pt idx="3">
                        <c:v>-177</c:v>
                      </c:pt>
                      <c:pt idx="4">
                        <c:v>-176</c:v>
                      </c:pt>
                      <c:pt idx="5">
                        <c:v>-175</c:v>
                      </c:pt>
                      <c:pt idx="6">
                        <c:v>-174</c:v>
                      </c:pt>
                      <c:pt idx="7">
                        <c:v>-173</c:v>
                      </c:pt>
                      <c:pt idx="8">
                        <c:v>-172</c:v>
                      </c:pt>
                      <c:pt idx="9">
                        <c:v>-171</c:v>
                      </c:pt>
                      <c:pt idx="10">
                        <c:v>-170</c:v>
                      </c:pt>
                      <c:pt idx="11">
                        <c:v>-169</c:v>
                      </c:pt>
                      <c:pt idx="12">
                        <c:v>-168</c:v>
                      </c:pt>
                      <c:pt idx="13">
                        <c:v>-167</c:v>
                      </c:pt>
                      <c:pt idx="14">
                        <c:v>-166</c:v>
                      </c:pt>
                      <c:pt idx="15">
                        <c:v>-165</c:v>
                      </c:pt>
                      <c:pt idx="16">
                        <c:v>-164</c:v>
                      </c:pt>
                      <c:pt idx="17">
                        <c:v>-163</c:v>
                      </c:pt>
                      <c:pt idx="18">
                        <c:v>-162</c:v>
                      </c:pt>
                      <c:pt idx="19">
                        <c:v>-161</c:v>
                      </c:pt>
                      <c:pt idx="20">
                        <c:v>-160</c:v>
                      </c:pt>
                      <c:pt idx="21">
                        <c:v>-159</c:v>
                      </c:pt>
                      <c:pt idx="22">
                        <c:v>-158</c:v>
                      </c:pt>
                      <c:pt idx="23">
                        <c:v>-157</c:v>
                      </c:pt>
                      <c:pt idx="24">
                        <c:v>-156</c:v>
                      </c:pt>
                      <c:pt idx="25">
                        <c:v>-155</c:v>
                      </c:pt>
                      <c:pt idx="26">
                        <c:v>-154</c:v>
                      </c:pt>
                      <c:pt idx="27">
                        <c:v>-153</c:v>
                      </c:pt>
                      <c:pt idx="28">
                        <c:v>-152</c:v>
                      </c:pt>
                      <c:pt idx="29">
                        <c:v>-151</c:v>
                      </c:pt>
                      <c:pt idx="30">
                        <c:v>-150</c:v>
                      </c:pt>
                      <c:pt idx="31">
                        <c:v>-149</c:v>
                      </c:pt>
                      <c:pt idx="32">
                        <c:v>-148</c:v>
                      </c:pt>
                      <c:pt idx="33">
                        <c:v>-147</c:v>
                      </c:pt>
                      <c:pt idx="34">
                        <c:v>-146</c:v>
                      </c:pt>
                      <c:pt idx="35">
                        <c:v>-145</c:v>
                      </c:pt>
                      <c:pt idx="36">
                        <c:v>-144</c:v>
                      </c:pt>
                      <c:pt idx="37">
                        <c:v>-143</c:v>
                      </c:pt>
                      <c:pt idx="38">
                        <c:v>-142</c:v>
                      </c:pt>
                      <c:pt idx="39">
                        <c:v>-141</c:v>
                      </c:pt>
                      <c:pt idx="40">
                        <c:v>-140</c:v>
                      </c:pt>
                      <c:pt idx="41">
                        <c:v>-139</c:v>
                      </c:pt>
                      <c:pt idx="42">
                        <c:v>-138</c:v>
                      </c:pt>
                      <c:pt idx="43">
                        <c:v>-137</c:v>
                      </c:pt>
                      <c:pt idx="44">
                        <c:v>-136</c:v>
                      </c:pt>
                      <c:pt idx="45">
                        <c:v>-135</c:v>
                      </c:pt>
                      <c:pt idx="46">
                        <c:v>-134</c:v>
                      </c:pt>
                      <c:pt idx="47">
                        <c:v>-133</c:v>
                      </c:pt>
                      <c:pt idx="48">
                        <c:v>-132</c:v>
                      </c:pt>
                      <c:pt idx="49">
                        <c:v>-131</c:v>
                      </c:pt>
                      <c:pt idx="50">
                        <c:v>-130</c:v>
                      </c:pt>
                      <c:pt idx="51">
                        <c:v>-129</c:v>
                      </c:pt>
                      <c:pt idx="52">
                        <c:v>-128</c:v>
                      </c:pt>
                      <c:pt idx="53">
                        <c:v>-127</c:v>
                      </c:pt>
                      <c:pt idx="54">
                        <c:v>-126</c:v>
                      </c:pt>
                      <c:pt idx="55">
                        <c:v>-125</c:v>
                      </c:pt>
                      <c:pt idx="56">
                        <c:v>-124</c:v>
                      </c:pt>
                      <c:pt idx="57">
                        <c:v>-123</c:v>
                      </c:pt>
                      <c:pt idx="58">
                        <c:v>-122</c:v>
                      </c:pt>
                      <c:pt idx="59">
                        <c:v>-121</c:v>
                      </c:pt>
                      <c:pt idx="60">
                        <c:v>-120</c:v>
                      </c:pt>
                      <c:pt idx="61">
                        <c:v>-119</c:v>
                      </c:pt>
                      <c:pt idx="62">
                        <c:v>-118</c:v>
                      </c:pt>
                      <c:pt idx="63">
                        <c:v>-117</c:v>
                      </c:pt>
                      <c:pt idx="64">
                        <c:v>-116</c:v>
                      </c:pt>
                      <c:pt idx="65">
                        <c:v>-115</c:v>
                      </c:pt>
                      <c:pt idx="66">
                        <c:v>-114</c:v>
                      </c:pt>
                      <c:pt idx="67">
                        <c:v>-113</c:v>
                      </c:pt>
                      <c:pt idx="68">
                        <c:v>-112</c:v>
                      </c:pt>
                      <c:pt idx="69">
                        <c:v>-111</c:v>
                      </c:pt>
                      <c:pt idx="70">
                        <c:v>-110</c:v>
                      </c:pt>
                      <c:pt idx="71">
                        <c:v>-109</c:v>
                      </c:pt>
                      <c:pt idx="72">
                        <c:v>-108</c:v>
                      </c:pt>
                      <c:pt idx="73">
                        <c:v>-107</c:v>
                      </c:pt>
                      <c:pt idx="74">
                        <c:v>-106</c:v>
                      </c:pt>
                      <c:pt idx="75">
                        <c:v>-105</c:v>
                      </c:pt>
                      <c:pt idx="76">
                        <c:v>-104</c:v>
                      </c:pt>
                      <c:pt idx="77">
                        <c:v>-103</c:v>
                      </c:pt>
                      <c:pt idx="78">
                        <c:v>-102</c:v>
                      </c:pt>
                      <c:pt idx="79">
                        <c:v>-101</c:v>
                      </c:pt>
                      <c:pt idx="80">
                        <c:v>-100</c:v>
                      </c:pt>
                      <c:pt idx="81">
                        <c:v>-99</c:v>
                      </c:pt>
                      <c:pt idx="82">
                        <c:v>-98</c:v>
                      </c:pt>
                      <c:pt idx="83">
                        <c:v>-97</c:v>
                      </c:pt>
                      <c:pt idx="84">
                        <c:v>-96</c:v>
                      </c:pt>
                      <c:pt idx="85">
                        <c:v>-95</c:v>
                      </c:pt>
                      <c:pt idx="86">
                        <c:v>-94</c:v>
                      </c:pt>
                      <c:pt idx="87">
                        <c:v>-93</c:v>
                      </c:pt>
                      <c:pt idx="88">
                        <c:v>-92</c:v>
                      </c:pt>
                      <c:pt idx="89">
                        <c:v>-91</c:v>
                      </c:pt>
                      <c:pt idx="90">
                        <c:v>-90</c:v>
                      </c:pt>
                      <c:pt idx="91">
                        <c:v>-89</c:v>
                      </c:pt>
                      <c:pt idx="92">
                        <c:v>-88</c:v>
                      </c:pt>
                      <c:pt idx="93">
                        <c:v>-87</c:v>
                      </c:pt>
                      <c:pt idx="94">
                        <c:v>-86</c:v>
                      </c:pt>
                      <c:pt idx="95">
                        <c:v>-85</c:v>
                      </c:pt>
                      <c:pt idx="96">
                        <c:v>-84</c:v>
                      </c:pt>
                      <c:pt idx="97">
                        <c:v>-83</c:v>
                      </c:pt>
                      <c:pt idx="98">
                        <c:v>-82</c:v>
                      </c:pt>
                      <c:pt idx="99">
                        <c:v>-81</c:v>
                      </c:pt>
                      <c:pt idx="100">
                        <c:v>-80</c:v>
                      </c:pt>
                      <c:pt idx="101">
                        <c:v>-79</c:v>
                      </c:pt>
                      <c:pt idx="102">
                        <c:v>-78</c:v>
                      </c:pt>
                      <c:pt idx="103">
                        <c:v>-77</c:v>
                      </c:pt>
                      <c:pt idx="104">
                        <c:v>-76</c:v>
                      </c:pt>
                      <c:pt idx="105">
                        <c:v>-75</c:v>
                      </c:pt>
                      <c:pt idx="106">
                        <c:v>-74</c:v>
                      </c:pt>
                      <c:pt idx="107">
                        <c:v>-73</c:v>
                      </c:pt>
                      <c:pt idx="108">
                        <c:v>-72</c:v>
                      </c:pt>
                      <c:pt idx="109">
                        <c:v>-71</c:v>
                      </c:pt>
                      <c:pt idx="110">
                        <c:v>-70</c:v>
                      </c:pt>
                      <c:pt idx="111">
                        <c:v>-69</c:v>
                      </c:pt>
                      <c:pt idx="112">
                        <c:v>-68</c:v>
                      </c:pt>
                      <c:pt idx="113">
                        <c:v>-67</c:v>
                      </c:pt>
                      <c:pt idx="114">
                        <c:v>-66</c:v>
                      </c:pt>
                      <c:pt idx="115">
                        <c:v>-65</c:v>
                      </c:pt>
                      <c:pt idx="116">
                        <c:v>-64</c:v>
                      </c:pt>
                      <c:pt idx="117">
                        <c:v>-63</c:v>
                      </c:pt>
                      <c:pt idx="118">
                        <c:v>-62</c:v>
                      </c:pt>
                      <c:pt idx="119">
                        <c:v>-61</c:v>
                      </c:pt>
                      <c:pt idx="120">
                        <c:v>-60</c:v>
                      </c:pt>
                      <c:pt idx="121">
                        <c:v>-59</c:v>
                      </c:pt>
                      <c:pt idx="122">
                        <c:v>-58</c:v>
                      </c:pt>
                      <c:pt idx="123">
                        <c:v>-57</c:v>
                      </c:pt>
                      <c:pt idx="124">
                        <c:v>-56</c:v>
                      </c:pt>
                      <c:pt idx="125">
                        <c:v>-55</c:v>
                      </c:pt>
                      <c:pt idx="126">
                        <c:v>-54</c:v>
                      </c:pt>
                      <c:pt idx="127">
                        <c:v>-53</c:v>
                      </c:pt>
                      <c:pt idx="128">
                        <c:v>-52</c:v>
                      </c:pt>
                      <c:pt idx="129">
                        <c:v>-51</c:v>
                      </c:pt>
                      <c:pt idx="130">
                        <c:v>-50</c:v>
                      </c:pt>
                      <c:pt idx="131">
                        <c:v>-49</c:v>
                      </c:pt>
                      <c:pt idx="132">
                        <c:v>-48</c:v>
                      </c:pt>
                      <c:pt idx="133">
                        <c:v>-47</c:v>
                      </c:pt>
                      <c:pt idx="134">
                        <c:v>-46</c:v>
                      </c:pt>
                      <c:pt idx="135">
                        <c:v>-45</c:v>
                      </c:pt>
                      <c:pt idx="136">
                        <c:v>-44</c:v>
                      </c:pt>
                      <c:pt idx="137">
                        <c:v>-43</c:v>
                      </c:pt>
                      <c:pt idx="138">
                        <c:v>-42</c:v>
                      </c:pt>
                      <c:pt idx="139">
                        <c:v>-41</c:v>
                      </c:pt>
                      <c:pt idx="140">
                        <c:v>-40</c:v>
                      </c:pt>
                      <c:pt idx="141">
                        <c:v>-39</c:v>
                      </c:pt>
                      <c:pt idx="142">
                        <c:v>-38</c:v>
                      </c:pt>
                      <c:pt idx="143">
                        <c:v>-37</c:v>
                      </c:pt>
                      <c:pt idx="144">
                        <c:v>-36</c:v>
                      </c:pt>
                      <c:pt idx="145">
                        <c:v>-35</c:v>
                      </c:pt>
                      <c:pt idx="146">
                        <c:v>-34</c:v>
                      </c:pt>
                      <c:pt idx="147">
                        <c:v>-33</c:v>
                      </c:pt>
                      <c:pt idx="148">
                        <c:v>-32</c:v>
                      </c:pt>
                      <c:pt idx="149">
                        <c:v>-31</c:v>
                      </c:pt>
                      <c:pt idx="150">
                        <c:v>-30</c:v>
                      </c:pt>
                      <c:pt idx="151">
                        <c:v>-29</c:v>
                      </c:pt>
                      <c:pt idx="152">
                        <c:v>-28</c:v>
                      </c:pt>
                      <c:pt idx="153">
                        <c:v>-27</c:v>
                      </c:pt>
                      <c:pt idx="154">
                        <c:v>-26</c:v>
                      </c:pt>
                      <c:pt idx="155">
                        <c:v>-25</c:v>
                      </c:pt>
                      <c:pt idx="156">
                        <c:v>-24</c:v>
                      </c:pt>
                      <c:pt idx="157">
                        <c:v>-23</c:v>
                      </c:pt>
                      <c:pt idx="158">
                        <c:v>-22</c:v>
                      </c:pt>
                      <c:pt idx="159">
                        <c:v>-21</c:v>
                      </c:pt>
                      <c:pt idx="160">
                        <c:v>-20</c:v>
                      </c:pt>
                      <c:pt idx="161">
                        <c:v>-19</c:v>
                      </c:pt>
                      <c:pt idx="162">
                        <c:v>-18</c:v>
                      </c:pt>
                      <c:pt idx="163">
                        <c:v>-17</c:v>
                      </c:pt>
                      <c:pt idx="164">
                        <c:v>-16</c:v>
                      </c:pt>
                      <c:pt idx="165">
                        <c:v>-15</c:v>
                      </c:pt>
                      <c:pt idx="166">
                        <c:v>-14</c:v>
                      </c:pt>
                      <c:pt idx="167">
                        <c:v>-13</c:v>
                      </c:pt>
                      <c:pt idx="168">
                        <c:v>-12</c:v>
                      </c:pt>
                      <c:pt idx="169">
                        <c:v>-11</c:v>
                      </c:pt>
                      <c:pt idx="170">
                        <c:v>-10</c:v>
                      </c:pt>
                      <c:pt idx="171">
                        <c:v>-9</c:v>
                      </c:pt>
                      <c:pt idx="172">
                        <c:v>-8</c:v>
                      </c:pt>
                      <c:pt idx="173">
                        <c:v>-7</c:v>
                      </c:pt>
                      <c:pt idx="174">
                        <c:v>-6</c:v>
                      </c:pt>
                      <c:pt idx="175">
                        <c:v>-5</c:v>
                      </c:pt>
                      <c:pt idx="176">
                        <c:v>-4</c:v>
                      </c:pt>
                      <c:pt idx="177">
                        <c:v>-3</c:v>
                      </c:pt>
                      <c:pt idx="178">
                        <c:v>-2</c:v>
                      </c:pt>
                      <c:pt idx="179">
                        <c:v>-1</c:v>
                      </c:pt>
                      <c:pt idx="180">
                        <c:v>0</c:v>
                      </c:pt>
                      <c:pt idx="181">
                        <c:v>1</c:v>
                      </c:pt>
                      <c:pt idx="182">
                        <c:v>2</c:v>
                      </c:pt>
                      <c:pt idx="183">
                        <c:v>3</c:v>
                      </c:pt>
                      <c:pt idx="184">
                        <c:v>4</c:v>
                      </c:pt>
                      <c:pt idx="185">
                        <c:v>5</c:v>
                      </c:pt>
                      <c:pt idx="186">
                        <c:v>6</c:v>
                      </c:pt>
                      <c:pt idx="187">
                        <c:v>7</c:v>
                      </c:pt>
                      <c:pt idx="188">
                        <c:v>8</c:v>
                      </c:pt>
                      <c:pt idx="189">
                        <c:v>9</c:v>
                      </c:pt>
                      <c:pt idx="190">
                        <c:v>10</c:v>
                      </c:pt>
                      <c:pt idx="191">
                        <c:v>11</c:v>
                      </c:pt>
                      <c:pt idx="192">
                        <c:v>12</c:v>
                      </c:pt>
                      <c:pt idx="193">
                        <c:v>13</c:v>
                      </c:pt>
                      <c:pt idx="194">
                        <c:v>14</c:v>
                      </c:pt>
                      <c:pt idx="195">
                        <c:v>15</c:v>
                      </c:pt>
                      <c:pt idx="196">
                        <c:v>16</c:v>
                      </c:pt>
                      <c:pt idx="197">
                        <c:v>17</c:v>
                      </c:pt>
                      <c:pt idx="198">
                        <c:v>18</c:v>
                      </c:pt>
                      <c:pt idx="199">
                        <c:v>19</c:v>
                      </c:pt>
                      <c:pt idx="200">
                        <c:v>20</c:v>
                      </c:pt>
                      <c:pt idx="201">
                        <c:v>21</c:v>
                      </c:pt>
                      <c:pt idx="202">
                        <c:v>22</c:v>
                      </c:pt>
                      <c:pt idx="203">
                        <c:v>23</c:v>
                      </c:pt>
                      <c:pt idx="204">
                        <c:v>24</c:v>
                      </c:pt>
                      <c:pt idx="205">
                        <c:v>25</c:v>
                      </c:pt>
                      <c:pt idx="206">
                        <c:v>26</c:v>
                      </c:pt>
                      <c:pt idx="207">
                        <c:v>27</c:v>
                      </c:pt>
                      <c:pt idx="208">
                        <c:v>28</c:v>
                      </c:pt>
                      <c:pt idx="209">
                        <c:v>29</c:v>
                      </c:pt>
                      <c:pt idx="210">
                        <c:v>30</c:v>
                      </c:pt>
                      <c:pt idx="211">
                        <c:v>31</c:v>
                      </c:pt>
                      <c:pt idx="212">
                        <c:v>32</c:v>
                      </c:pt>
                      <c:pt idx="213">
                        <c:v>33</c:v>
                      </c:pt>
                      <c:pt idx="214">
                        <c:v>34</c:v>
                      </c:pt>
                      <c:pt idx="215">
                        <c:v>35</c:v>
                      </c:pt>
                      <c:pt idx="216">
                        <c:v>36</c:v>
                      </c:pt>
                      <c:pt idx="217">
                        <c:v>37</c:v>
                      </c:pt>
                      <c:pt idx="218">
                        <c:v>38</c:v>
                      </c:pt>
                      <c:pt idx="219">
                        <c:v>39</c:v>
                      </c:pt>
                      <c:pt idx="220">
                        <c:v>40</c:v>
                      </c:pt>
                      <c:pt idx="221">
                        <c:v>41</c:v>
                      </c:pt>
                      <c:pt idx="222">
                        <c:v>42</c:v>
                      </c:pt>
                      <c:pt idx="223">
                        <c:v>43</c:v>
                      </c:pt>
                      <c:pt idx="224">
                        <c:v>44</c:v>
                      </c:pt>
                      <c:pt idx="225">
                        <c:v>45</c:v>
                      </c:pt>
                      <c:pt idx="226">
                        <c:v>46</c:v>
                      </c:pt>
                      <c:pt idx="227">
                        <c:v>47</c:v>
                      </c:pt>
                      <c:pt idx="228">
                        <c:v>48</c:v>
                      </c:pt>
                      <c:pt idx="229">
                        <c:v>49</c:v>
                      </c:pt>
                      <c:pt idx="230">
                        <c:v>50</c:v>
                      </c:pt>
                      <c:pt idx="231">
                        <c:v>51</c:v>
                      </c:pt>
                      <c:pt idx="232">
                        <c:v>52</c:v>
                      </c:pt>
                      <c:pt idx="233">
                        <c:v>53</c:v>
                      </c:pt>
                      <c:pt idx="234">
                        <c:v>54</c:v>
                      </c:pt>
                      <c:pt idx="235">
                        <c:v>55</c:v>
                      </c:pt>
                      <c:pt idx="236">
                        <c:v>56</c:v>
                      </c:pt>
                      <c:pt idx="237">
                        <c:v>57</c:v>
                      </c:pt>
                      <c:pt idx="238">
                        <c:v>58</c:v>
                      </c:pt>
                      <c:pt idx="239">
                        <c:v>59</c:v>
                      </c:pt>
                      <c:pt idx="240">
                        <c:v>60</c:v>
                      </c:pt>
                      <c:pt idx="241">
                        <c:v>61</c:v>
                      </c:pt>
                      <c:pt idx="242">
                        <c:v>62</c:v>
                      </c:pt>
                      <c:pt idx="243">
                        <c:v>63</c:v>
                      </c:pt>
                      <c:pt idx="244">
                        <c:v>64</c:v>
                      </c:pt>
                      <c:pt idx="245">
                        <c:v>65</c:v>
                      </c:pt>
                      <c:pt idx="246">
                        <c:v>66</c:v>
                      </c:pt>
                      <c:pt idx="247">
                        <c:v>67</c:v>
                      </c:pt>
                      <c:pt idx="248">
                        <c:v>68</c:v>
                      </c:pt>
                      <c:pt idx="249">
                        <c:v>69</c:v>
                      </c:pt>
                      <c:pt idx="250">
                        <c:v>70</c:v>
                      </c:pt>
                      <c:pt idx="251">
                        <c:v>71</c:v>
                      </c:pt>
                      <c:pt idx="252">
                        <c:v>72</c:v>
                      </c:pt>
                      <c:pt idx="253">
                        <c:v>73</c:v>
                      </c:pt>
                      <c:pt idx="254">
                        <c:v>74</c:v>
                      </c:pt>
                      <c:pt idx="255">
                        <c:v>75</c:v>
                      </c:pt>
                      <c:pt idx="256">
                        <c:v>76</c:v>
                      </c:pt>
                      <c:pt idx="257">
                        <c:v>77</c:v>
                      </c:pt>
                      <c:pt idx="258">
                        <c:v>78</c:v>
                      </c:pt>
                      <c:pt idx="259">
                        <c:v>79</c:v>
                      </c:pt>
                      <c:pt idx="260">
                        <c:v>80</c:v>
                      </c:pt>
                      <c:pt idx="261">
                        <c:v>81</c:v>
                      </c:pt>
                      <c:pt idx="262">
                        <c:v>82</c:v>
                      </c:pt>
                      <c:pt idx="263">
                        <c:v>83</c:v>
                      </c:pt>
                      <c:pt idx="264">
                        <c:v>84</c:v>
                      </c:pt>
                      <c:pt idx="265">
                        <c:v>85</c:v>
                      </c:pt>
                      <c:pt idx="266">
                        <c:v>86</c:v>
                      </c:pt>
                      <c:pt idx="267">
                        <c:v>87</c:v>
                      </c:pt>
                      <c:pt idx="268">
                        <c:v>88</c:v>
                      </c:pt>
                      <c:pt idx="269">
                        <c:v>89</c:v>
                      </c:pt>
                      <c:pt idx="270">
                        <c:v>90</c:v>
                      </c:pt>
                      <c:pt idx="271">
                        <c:v>91</c:v>
                      </c:pt>
                      <c:pt idx="272">
                        <c:v>92</c:v>
                      </c:pt>
                      <c:pt idx="273">
                        <c:v>93</c:v>
                      </c:pt>
                      <c:pt idx="274">
                        <c:v>94</c:v>
                      </c:pt>
                      <c:pt idx="275">
                        <c:v>95</c:v>
                      </c:pt>
                      <c:pt idx="276">
                        <c:v>96</c:v>
                      </c:pt>
                      <c:pt idx="277">
                        <c:v>97</c:v>
                      </c:pt>
                      <c:pt idx="278">
                        <c:v>98</c:v>
                      </c:pt>
                      <c:pt idx="279">
                        <c:v>99</c:v>
                      </c:pt>
                      <c:pt idx="280">
                        <c:v>100</c:v>
                      </c:pt>
                      <c:pt idx="281">
                        <c:v>101</c:v>
                      </c:pt>
                      <c:pt idx="282">
                        <c:v>102</c:v>
                      </c:pt>
                      <c:pt idx="283">
                        <c:v>103</c:v>
                      </c:pt>
                      <c:pt idx="284">
                        <c:v>104</c:v>
                      </c:pt>
                      <c:pt idx="285">
                        <c:v>105</c:v>
                      </c:pt>
                      <c:pt idx="286">
                        <c:v>106</c:v>
                      </c:pt>
                      <c:pt idx="287">
                        <c:v>107</c:v>
                      </c:pt>
                      <c:pt idx="288">
                        <c:v>108</c:v>
                      </c:pt>
                      <c:pt idx="289">
                        <c:v>109</c:v>
                      </c:pt>
                      <c:pt idx="290">
                        <c:v>110</c:v>
                      </c:pt>
                      <c:pt idx="291">
                        <c:v>111</c:v>
                      </c:pt>
                      <c:pt idx="292">
                        <c:v>112</c:v>
                      </c:pt>
                      <c:pt idx="293">
                        <c:v>113</c:v>
                      </c:pt>
                      <c:pt idx="294">
                        <c:v>114</c:v>
                      </c:pt>
                      <c:pt idx="295">
                        <c:v>115</c:v>
                      </c:pt>
                      <c:pt idx="296">
                        <c:v>116</c:v>
                      </c:pt>
                      <c:pt idx="297">
                        <c:v>117</c:v>
                      </c:pt>
                      <c:pt idx="298">
                        <c:v>118</c:v>
                      </c:pt>
                      <c:pt idx="299">
                        <c:v>119</c:v>
                      </c:pt>
                      <c:pt idx="300">
                        <c:v>120</c:v>
                      </c:pt>
                      <c:pt idx="301">
                        <c:v>121</c:v>
                      </c:pt>
                      <c:pt idx="302">
                        <c:v>122</c:v>
                      </c:pt>
                      <c:pt idx="303">
                        <c:v>123</c:v>
                      </c:pt>
                      <c:pt idx="304">
                        <c:v>124</c:v>
                      </c:pt>
                      <c:pt idx="305">
                        <c:v>125</c:v>
                      </c:pt>
                      <c:pt idx="306">
                        <c:v>126</c:v>
                      </c:pt>
                      <c:pt idx="307">
                        <c:v>127</c:v>
                      </c:pt>
                      <c:pt idx="308">
                        <c:v>128</c:v>
                      </c:pt>
                      <c:pt idx="309">
                        <c:v>129</c:v>
                      </c:pt>
                      <c:pt idx="310">
                        <c:v>130</c:v>
                      </c:pt>
                      <c:pt idx="311">
                        <c:v>131</c:v>
                      </c:pt>
                      <c:pt idx="312">
                        <c:v>132</c:v>
                      </c:pt>
                      <c:pt idx="313">
                        <c:v>133</c:v>
                      </c:pt>
                      <c:pt idx="314">
                        <c:v>134</c:v>
                      </c:pt>
                      <c:pt idx="315">
                        <c:v>135</c:v>
                      </c:pt>
                      <c:pt idx="316">
                        <c:v>136</c:v>
                      </c:pt>
                      <c:pt idx="317">
                        <c:v>137</c:v>
                      </c:pt>
                      <c:pt idx="318">
                        <c:v>138</c:v>
                      </c:pt>
                      <c:pt idx="319">
                        <c:v>139</c:v>
                      </c:pt>
                      <c:pt idx="320">
                        <c:v>140</c:v>
                      </c:pt>
                      <c:pt idx="321">
                        <c:v>141</c:v>
                      </c:pt>
                      <c:pt idx="322">
                        <c:v>142</c:v>
                      </c:pt>
                      <c:pt idx="323">
                        <c:v>143</c:v>
                      </c:pt>
                      <c:pt idx="324">
                        <c:v>144</c:v>
                      </c:pt>
                      <c:pt idx="325">
                        <c:v>145</c:v>
                      </c:pt>
                      <c:pt idx="326">
                        <c:v>146</c:v>
                      </c:pt>
                      <c:pt idx="327">
                        <c:v>147</c:v>
                      </c:pt>
                      <c:pt idx="328">
                        <c:v>148</c:v>
                      </c:pt>
                      <c:pt idx="329">
                        <c:v>149</c:v>
                      </c:pt>
                      <c:pt idx="330">
                        <c:v>150</c:v>
                      </c:pt>
                      <c:pt idx="331">
                        <c:v>151</c:v>
                      </c:pt>
                      <c:pt idx="332">
                        <c:v>152</c:v>
                      </c:pt>
                      <c:pt idx="333">
                        <c:v>153</c:v>
                      </c:pt>
                      <c:pt idx="334">
                        <c:v>154</c:v>
                      </c:pt>
                      <c:pt idx="335">
                        <c:v>155</c:v>
                      </c:pt>
                      <c:pt idx="336">
                        <c:v>156</c:v>
                      </c:pt>
                      <c:pt idx="337">
                        <c:v>157</c:v>
                      </c:pt>
                      <c:pt idx="338">
                        <c:v>158</c:v>
                      </c:pt>
                      <c:pt idx="339">
                        <c:v>159</c:v>
                      </c:pt>
                      <c:pt idx="340">
                        <c:v>160</c:v>
                      </c:pt>
                      <c:pt idx="341">
                        <c:v>161</c:v>
                      </c:pt>
                      <c:pt idx="342">
                        <c:v>162</c:v>
                      </c:pt>
                      <c:pt idx="343">
                        <c:v>163</c:v>
                      </c:pt>
                      <c:pt idx="344">
                        <c:v>164</c:v>
                      </c:pt>
                      <c:pt idx="345">
                        <c:v>165</c:v>
                      </c:pt>
                      <c:pt idx="346">
                        <c:v>166</c:v>
                      </c:pt>
                      <c:pt idx="347">
                        <c:v>167</c:v>
                      </c:pt>
                      <c:pt idx="348">
                        <c:v>168</c:v>
                      </c:pt>
                      <c:pt idx="349">
                        <c:v>169</c:v>
                      </c:pt>
                      <c:pt idx="350">
                        <c:v>170</c:v>
                      </c:pt>
                      <c:pt idx="351">
                        <c:v>171</c:v>
                      </c:pt>
                      <c:pt idx="352">
                        <c:v>172</c:v>
                      </c:pt>
                      <c:pt idx="353">
                        <c:v>173</c:v>
                      </c:pt>
                      <c:pt idx="354">
                        <c:v>174</c:v>
                      </c:pt>
                      <c:pt idx="355">
                        <c:v>175</c:v>
                      </c:pt>
                      <c:pt idx="356">
                        <c:v>176</c:v>
                      </c:pt>
                      <c:pt idx="357">
                        <c:v>177</c:v>
                      </c:pt>
                      <c:pt idx="358">
                        <c:v>178</c:v>
                      </c:pt>
                      <c:pt idx="359">
                        <c:v>179</c:v>
                      </c:pt>
                      <c:pt idx="360">
                        <c:v>180</c:v>
                      </c:pt>
                    </c:numCache>
                  </c:numRef>
                </c:xVal>
                <c:yVal>
                  <c:numRef>
                    <c:extLst xmlns:c15="http://schemas.microsoft.com/office/drawing/2012/chart">
                      <c:ext xmlns:c15="http://schemas.microsoft.com/office/drawing/2012/chart" uri="{02D57815-91ED-43cb-92C2-25804820EDAC}">
                        <c15:formulaRef>
                          <c15:sqref>'Polytropic Index Model'!$X$4:$X$364</c15:sqref>
                        </c15:formulaRef>
                      </c:ext>
                    </c:extLst>
                    <c:numCache>
                      <c:formatCode>0.000</c:formatCode>
                      <c:ptCount val="361"/>
                      <c:pt idx="0">
                        <c:v>0</c:v>
                      </c:pt>
                      <c:pt idx="1">
                        <c:v>-22.396953534888258</c:v>
                      </c:pt>
                      <c:pt idx="2">
                        <c:v>-9.2025058927740329</c:v>
                      </c:pt>
                      <c:pt idx="3">
                        <c:v>-4.8881491415640488</c:v>
                      </c:pt>
                      <c:pt idx="4">
                        <c:v>-16.87648971919117</c:v>
                      </c:pt>
                      <c:pt idx="5">
                        <c:v>9.0445947601987715</c:v>
                      </c:pt>
                      <c:pt idx="6">
                        <c:v>-2.2781606666678571</c:v>
                      </c:pt>
                      <c:pt idx="7">
                        <c:v>-0.64745239355667883</c:v>
                      </c:pt>
                      <c:pt idx="8">
                        <c:v>1.9506926225983436</c:v>
                      </c:pt>
                      <c:pt idx="9">
                        <c:v>3.1208082550994098</c:v>
                      </c:pt>
                      <c:pt idx="10">
                        <c:v>3.2807647686679959</c:v>
                      </c:pt>
                      <c:pt idx="11">
                        <c:v>2.0375733991529339</c:v>
                      </c:pt>
                      <c:pt idx="12">
                        <c:v>-0.36616408754567908</c:v>
                      </c:pt>
                      <c:pt idx="13">
                        <c:v>2.7561616920253464</c:v>
                      </c:pt>
                      <c:pt idx="14">
                        <c:v>0.2463780672325151</c:v>
                      </c:pt>
                      <c:pt idx="15">
                        <c:v>-1.4850839818388486</c:v>
                      </c:pt>
                      <c:pt idx="16">
                        <c:v>2.6702134719354569</c:v>
                      </c:pt>
                      <c:pt idx="17">
                        <c:v>0.60338786250956367</c:v>
                      </c:pt>
                      <c:pt idx="18">
                        <c:v>1.103969708955338</c:v>
                      </c:pt>
                      <c:pt idx="19">
                        <c:v>1.2434922941439217</c:v>
                      </c:pt>
                      <c:pt idx="20">
                        <c:v>2.2101921895064156</c:v>
                      </c:pt>
                      <c:pt idx="21">
                        <c:v>1.2314719567893606</c:v>
                      </c:pt>
                      <c:pt idx="22">
                        <c:v>1.3412348283915754</c:v>
                      </c:pt>
                      <c:pt idx="23">
                        <c:v>0.66320359488072222</c:v>
                      </c:pt>
                      <c:pt idx="24">
                        <c:v>1.7867202480405397</c:v>
                      </c:pt>
                      <c:pt idx="25">
                        <c:v>1.187565888439553</c:v>
                      </c:pt>
                      <c:pt idx="26">
                        <c:v>-0.15916118455042413</c:v>
                      </c:pt>
                      <c:pt idx="27">
                        <c:v>1.991203308934216</c:v>
                      </c:pt>
                      <c:pt idx="28">
                        <c:v>0.62575331519224631</c:v>
                      </c:pt>
                      <c:pt idx="29">
                        <c:v>1.5067281500237275</c:v>
                      </c:pt>
                      <c:pt idx="30">
                        <c:v>2.2017118566798555</c:v>
                      </c:pt>
                      <c:pt idx="31">
                        <c:v>8.1466784665583519E-2</c:v>
                      </c:pt>
                      <c:pt idx="32">
                        <c:v>1.8771870488133455</c:v>
                      </c:pt>
                      <c:pt idx="33">
                        <c:v>1.7357487755060585</c:v>
                      </c:pt>
                      <c:pt idx="34">
                        <c:v>0.76809233365496254</c:v>
                      </c:pt>
                      <c:pt idx="35">
                        <c:v>1.3302668319549069</c:v>
                      </c:pt>
                      <c:pt idx="36">
                        <c:v>1.8759158418319875</c:v>
                      </c:pt>
                      <c:pt idx="37">
                        <c:v>1.3158505186574405</c:v>
                      </c:pt>
                      <c:pt idx="38">
                        <c:v>1.3151700249334837</c:v>
                      </c:pt>
                      <c:pt idx="39">
                        <c:v>1.1996912032467892</c:v>
                      </c:pt>
                      <c:pt idx="40">
                        <c:v>1.5143448430043389</c:v>
                      </c:pt>
                      <c:pt idx="41">
                        <c:v>0.88905113269328584</c:v>
                      </c:pt>
                      <c:pt idx="42">
                        <c:v>1.7965042190053637</c:v>
                      </c:pt>
                      <c:pt idx="43">
                        <c:v>0.95998484217920255</c:v>
                      </c:pt>
                      <c:pt idx="44">
                        <c:v>1.4513988663893969</c:v>
                      </c:pt>
                      <c:pt idx="45">
                        <c:v>1.110096401279157</c:v>
                      </c:pt>
                      <c:pt idx="46">
                        <c:v>3.2767508824501088</c:v>
                      </c:pt>
                      <c:pt idx="47">
                        <c:v>-1.4188003406050285</c:v>
                      </c:pt>
                      <c:pt idx="48">
                        <c:v>1.7081176566084639</c:v>
                      </c:pt>
                      <c:pt idx="49">
                        <c:v>3.6710279019075474</c:v>
                      </c:pt>
                      <c:pt idx="50">
                        <c:v>-2.5670866432001826</c:v>
                      </c:pt>
                      <c:pt idx="51">
                        <c:v>3.5434668915804122</c:v>
                      </c:pt>
                      <c:pt idx="52">
                        <c:v>0.93335811613890052</c:v>
                      </c:pt>
                      <c:pt idx="53">
                        <c:v>0.84856765840627479</c:v>
                      </c:pt>
                      <c:pt idx="54">
                        <c:v>1.81301053491699</c:v>
                      </c:pt>
                      <c:pt idx="55">
                        <c:v>1.1673143991296953</c:v>
                      </c:pt>
                      <c:pt idx="56">
                        <c:v>2.3930388880885496</c:v>
                      </c:pt>
                      <c:pt idx="57">
                        <c:v>0.75256624796106808</c:v>
                      </c:pt>
                      <c:pt idx="58">
                        <c:v>3.1767056265523141</c:v>
                      </c:pt>
                      <c:pt idx="59">
                        <c:v>-0.96012018332369631</c:v>
                      </c:pt>
                      <c:pt idx="60">
                        <c:v>0.19543156570895281</c:v>
                      </c:pt>
                      <c:pt idx="61">
                        <c:v>5.3010182467457092</c:v>
                      </c:pt>
                      <c:pt idx="62">
                        <c:v>0.55791832332930191</c:v>
                      </c:pt>
                      <c:pt idx="63">
                        <c:v>-4.9899199727522712</c:v>
                      </c:pt>
                      <c:pt idx="64">
                        <c:v>8.335653684114348</c:v>
                      </c:pt>
                      <c:pt idx="65">
                        <c:v>1.2869014552590152</c:v>
                      </c:pt>
                      <c:pt idx="66">
                        <c:v>-5.7236391270425697</c:v>
                      </c:pt>
                      <c:pt idx="67">
                        <c:v>7.6303120408698542</c:v>
                      </c:pt>
                      <c:pt idx="68">
                        <c:v>-0.28025856791878156</c:v>
                      </c:pt>
                      <c:pt idx="69">
                        <c:v>0.61725845102694032</c:v>
                      </c:pt>
                      <c:pt idx="70">
                        <c:v>3.6528895644355526</c:v>
                      </c:pt>
                      <c:pt idx="71">
                        <c:v>-1.4583347842543923</c:v>
                      </c:pt>
                      <c:pt idx="72">
                        <c:v>3.2983707586850493</c:v>
                      </c:pt>
                      <c:pt idx="73">
                        <c:v>0.9517955693485407</c:v>
                      </c:pt>
                      <c:pt idx="74">
                        <c:v>1.0857625905891453</c:v>
                      </c:pt>
                      <c:pt idx="75">
                        <c:v>1.1592346229537243</c:v>
                      </c:pt>
                      <c:pt idx="76">
                        <c:v>1.553416974206411</c:v>
                      </c:pt>
                      <c:pt idx="77">
                        <c:v>0.61342906847424361</c:v>
                      </c:pt>
                      <c:pt idx="78">
                        <c:v>1.1227423547979023</c:v>
                      </c:pt>
                      <c:pt idx="79">
                        <c:v>2.1134923744430254</c:v>
                      </c:pt>
                      <c:pt idx="80">
                        <c:v>1.0764809209642037</c:v>
                      </c:pt>
                      <c:pt idx="81">
                        <c:v>1.1831180536669419</c:v>
                      </c:pt>
                      <c:pt idx="82">
                        <c:v>1.2809164950082337</c:v>
                      </c:pt>
                      <c:pt idx="83">
                        <c:v>2.1841572083204461</c:v>
                      </c:pt>
                      <c:pt idx="84">
                        <c:v>1.4184097781067044</c:v>
                      </c:pt>
                      <c:pt idx="85">
                        <c:v>0.49563877675626761</c:v>
                      </c:pt>
                      <c:pt idx="86">
                        <c:v>1.6377653625287967</c:v>
                      </c:pt>
                      <c:pt idx="87">
                        <c:v>1.1189245278755469</c:v>
                      </c:pt>
                      <c:pt idx="88">
                        <c:v>1.4559388483017246</c:v>
                      </c:pt>
                      <c:pt idx="89">
                        <c:v>1.4569837271760775</c:v>
                      </c:pt>
                      <c:pt idx="90">
                        <c:v>0.92414655503901566</c:v>
                      </c:pt>
                      <c:pt idx="91">
                        <c:v>1.32587021694175</c:v>
                      </c:pt>
                      <c:pt idx="92">
                        <c:v>1.3419462279499972</c:v>
                      </c:pt>
                      <c:pt idx="93">
                        <c:v>1.3067936168203467</c:v>
                      </c:pt>
                      <c:pt idx="94">
                        <c:v>1.4335651459589285</c:v>
                      </c:pt>
                      <c:pt idx="95">
                        <c:v>1.400561729479127</c:v>
                      </c:pt>
                      <c:pt idx="96">
                        <c:v>1.2518416754645674</c:v>
                      </c:pt>
                      <c:pt idx="97">
                        <c:v>1.3997720611325521</c:v>
                      </c:pt>
                      <c:pt idx="98">
                        <c:v>1.2985278138197485</c:v>
                      </c:pt>
                      <c:pt idx="99">
                        <c:v>1.1206294184749779</c:v>
                      </c:pt>
                      <c:pt idx="100">
                        <c:v>1.2651850722145273</c:v>
                      </c:pt>
                      <c:pt idx="101">
                        <c:v>1.1816755231448968</c:v>
                      </c:pt>
                      <c:pt idx="102">
                        <c:v>1.3629309542493904</c:v>
                      </c:pt>
                      <c:pt idx="103">
                        <c:v>1.3990289553586481</c:v>
                      </c:pt>
                      <c:pt idx="104">
                        <c:v>1.3519735307369989</c:v>
                      </c:pt>
                      <c:pt idx="105">
                        <c:v>1.604218062266785</c:v>
                      </c:pt>
                      <c:pt idx="106">
                        <c:v>1.2883058031620636</c:v>
                      </c:pt>
                      <c:pt idx="107">
                        <c:v>1.2425542911342917</c:v>
                      </c:pt>
                      <c:pt idx="108">
                        <c:v>1.0760243178307061</c:v>
                      </c:pt>
                      <c:pt idx="109">
                        <c:v>1.1257789784425289</c:v>
                      </c:pt>
                      <c:pt idx="110">
                        <c:v>1.3267944816915958</c:v>
                      </c:pt>
                      <c:pt idx="111">
                        <c:v>1.2832546506294229</c:v>
                      </c:pt>
                      <c:pt idx="112">
                        <c:v>1.5625243737333627</c:v>
                      </c:pt>
                      <c:pt idx="113">
                        <c:v>1.4703170364086124</c:v>
                      </c:pt>
                      <c:pt idx="114">
                        <c:v>1.2897553012329568</c:v>
                      </c:pt>
                      <c:pt idx="115">
                        <c:v>1.3282109232966908</c:v>
                      </c:pt>
                      <c:pt idx="116">
                        <c:v>1.1139767809910475</c:v>
                      </c:pt>
                      <c:pt idx="117">
                        <c:v>1.2163372765844678</c:v>
                      </c:pt>
                      <c:pt idx="118">
                        <c:v>1.2427525990455199</c:v>
                      </c:pt>
                      <c:pt idx="119">
                        <c:v>1.3806116582012014</c:v>
                      </c:pt>
                      <c:pt idx="120">
                        <c:v>1.5268872656347094</c:v>
                      </c:pt>
                      <c:pt idx="121">
                        <c:v>1.4457308922373922</c:v>
                      </c:pt>
                      <c:pt idx="122">
                        <c:v>1.2641381450880125</c:v>
                      </c:pt>
                      <c:pt idx="123">
                        <c:v>1.1056264937565492</c:v>
                      </c:pt>
                      <c:pt idx="124">
                        <c:v>1.1557911842691619</c:v>
                      </c:pt>
                      <c:pt idx="125">
                        <c:v>1.3291888137989023</c:v>
                      </c:pt>
                      <c:pt idx="126">
                        <c:v>1.5085245530680429</c:v>
                      </c:pt>
                      <c:pt idx="127">
                        <c:v>1.4932707116986135</c:v>
                      </c:pt>
                      <c:pt idx="128">
                        <c:v>1.2734593682386279</c:v>
                      </c:pt>
                      <c:pt idx="129">
                        <c:v>1.1666387589526968</c:v>
                      </c:pt>
                      <c:pt idx="130">
                        <c:v>1.1532323491198702</c:v>
                      </c:pt>
                      <c:pt idx="131">
                        <c:v>1.3448261940398787</c:v>
                      </c:pt>
                      <c:pt idx="132">
                        <c:v>1.4021804239265987</c:v>
                      </c:pt>
                      <c:pt idx="133">
                        <c:v>1.3179350255038789</c:v>
                      </c:pt>
                      <c:pt idx="134">
                        <c:v>1.3013956875548551</c:v>
                      </c:pt>
                      <c:pt idx="135">
                        <c:v>1.3538981707997551</c:v>
                      </c:pt>
                      <c:pt idx="136">
                        <c:v>1.1908977574563997</c:v>
                      </c:pt>
                      <c:pt idx="137">
                        <c:v>1.0878684206358797</c:v>
                      </c:pt>
                      <c:pt idx="138">
                        <c:v>1.3296551230610212</c:v>
                      </c:pt>
                      <c:pt idx="139">
                        <c:v>1.5840386038458429</c:v>
                      </c:pt>
                      <c:pt idx="140">
                        <c:v>1.3691671583590599</c:v>
                      </c:pt>
                      <c:pt idx="141">
                        <c:v>1.1125848527280571</c:v>
                      </c:pt>
                      <c:pt idx="142">
                        <c:v>1.040983001629801</c:v>
                      </c:pt>
                      <c:pt idx="143">
                        <c:v>1.3556801612385667</c:v>
                      </c:pt>
                      <c:pt idx="144">
                        <c:v>1.4456720761966197</c:v>
                      </c:pt>
                      <c:pt idx="145">
                        <c:v>1.4246682016209122</c:v>
                      </c:pt>
                      <c:pt idx="146">
                        <c:v>1.2114730931445481</c:v>
                      </c:pt>
                      <c:pt idx="147">
                        <c:v>1.223606663288598</c:v>
                      </c:pt>
                      <c:pt idx="148">
                        <c:v>1.0985100367638176</c:v>
                      </c:pt>
                      <c:pt idx="149">
                        <c:v>1.2763558909447721</c:v>
                      </c:pt>
                      <c:pt idx="150">
                        <c:v>1.5056479191137253</c:v>
                      </c:pt>
                      <c:pt idx="151">
                        <c:v>1.3785720898746729</c:v>
                      </c:pt>
                      <c:pt idx="152">
                        <c:v>1.0894481849364024</c:v>
                      </c:pt>
                      <c:pt idx="153">
                        <c:v>1.210242290946193</c:v>
                      </c:pt>
                      <c:pt idx="154">
                        <c:v>1.2710889008303996</c:v>
                      </c:pt>
                      <c:pt idx="155">
                        <c:v>1.3059156122803943</c:v>
                      </c:pt>
                      <c:pt idx="156">
                        <c:v>1.4976737510123377</c:v>
                      </c:pt>
                      <c:pt idx="157">
                        <c:v>1.2427484805171192</c:v>
                      </c:pt>
                      <c:pt idx="158">
                        <c:v>1.1136737821708893</c:v>
                      </c:pt>
                      <c:pt idx="159">
                        <c:v>1.1880039311215349</c:v>
                      </c:pt>
                      <c:pt idx="160">
                        <c:v>1.3097776728086077</c:v>
                      </c:pt>
                      <c:pt idx="161">
                        <c:v>1.5463962646947709</c:v>
                      </c:pt>
                      <c:pt idx="162">
                        <c:v>1.2115491804554199</c:v>
                      </c:pt>
                      <c:pt idx="163">
                        <c:v>1.0526621687872497</c:v>
                      </c:pt>
                      <c:pt idx="164">
                        <c:v>1.2509019358687847</c:v>
                      </c:pt>
                      <c:pt idx="165">
                        <c:v>1.2479972612976238</c:v>
                      </c:pt>
                      <c:pt idx="166">
                        <c:v>1.6036760038012408</c:v>
                      </c:pt>
                      <c:pt idx="167">
                        <c:v>1.2051035193941422</c:v>
                      </c:pt>
                      <c:pt idx="168">
                        <c:v>0.98460166575008279</c:v>
                      </c:pt>
                      <c:pt idx="169">
                        <c:v>1.1418262125532019</c:v>
                      </c:pt>
                      <c:pt idx="170">
                        <c:v>1.5210387375415353</c:v>
                      </c:pt>
                      <c:pt idx="171">
                        <c:v>1.4933456828879581</c:v>
                      </c:pt>
                      <c:pt idx="172">
                        <c:v>1.2782077559550442</c:v>
                      </c:pt>
                      <c:pt idx="173">
                        <c:v>0.90655897060112089</c:v>
                      </c:pt>
                      <c:pt idx="174">
                        <c:v>1.302843623951808</c:v>
                      </c:pt>
                      <c:pt idx="175">
                        <c:v>2.0703043599526385</c:v>
                      </c:pt>
                      <c:pt idx="176">
                        <c:v>1.4209344840980414</c:v>
                      </c:pt>
                      <c:pt idx="177">
                        <c:v>1.8979247116984821</c:v>
                      </c:pt>
                      <c:pt idx="178">
                        <c:v>0.14119710774550917</c:v>
                      </c:pt>
                      <c:pt idx="179">
                        <c:v>4.954816459029951</c:v>
                      </c:pt>
                      <c:pt idx="180">
                        <c:v>8.8830873114087368</c:v>
                      </c:pt>
                      <c:pt idx="181">
                        <c:v>-3.9366264966683886</c:v>
                      </c:pt>
                      <c:pt idx="182">
                        <c:v>-0.27219487985573321</c:v>
                      </c:pt>
                      <c:pt idx="183">
                        <c:v>-0.10159718190593076</c:v>
                      </c:pt>
                      <c:pt idx="184">
                        <c:v>-0.75934152175496117</c:v>
                      </c:pt>
                      <c:pt idx="185">
                        <c:v>0.12865839813670488</c:v>
                      </c:pt>
                      <c:pt idx="186">
                        <c:v>0.85976905691363492</c:v>
                      </c:pt>
                      <c:pt idx="187">
                        <c:v>0.53709588420414123</c:v>
                      </c:pt>
                      <c:pt idx="188">
                        <c:v>0.7178384475139894</c:v>
                      </c:pt>
                      <c:pt idx="189">
                        <c:v>0.748400077104595</c:v>
                      </c:pt>
                      <c:pt idx="190">
                        <c:v>1.1458176218913343</c:v>
                      </c:pt>
                      <c:pt idx="191">
                        <c:v>1.1453617411503638</c:v>
                      </c:pt>
                      <c:pt idx="192">
                        <c:v>1.1518551600823119</c:v>
                      </c:pt>
                      <c:pt idx="193">
                        <c:v>1.3199675256205758</c:v>
                      </c:pt>
                      <c:pt idx="194">
                        <c:v>1.3453309852479911</c:v>
                      </c:pt>
                      <c:pt idx="195">
                        <c:v>1.3849691550640844</c:v>
                      </c:pt>
                      <c:pt idx="196">
                        <c:v>1.4306731750536432</c:v>
                      </c:pt>
                      <c:pt idx="197">
                        <c:v>1.3818119644570017</c:v>
                      </c:pt>
                      <c:pt idx="198">
                        <c:v>1.4084344490207614</c:v>
                      </c:pt>
                      <c:pt idx="199">
                        <c:v>1.4237855907966459</c:v>
                      </c:pt>
                      <c:pt idx="200">
                        <c:v>1.4086837309753062</c:v>
                      </c:pt>
                      <c:pt idx="201">
                        <c:v>1.3857903552808815</c:v>
                      </c:pt>
                      <c:pt idx="202">
                        <c:v>1.3988594846110944</c:v>
                      </c:pt>
                      <c:pt idx="203">
                        <c:v>1.3677840243765884</c:v>
                      </c:pt>
                      <c:pt idx="204">
                        <c:v>1.4056776736674204</c:v>
                      </c:pt>
                      <c:pt idx="205">
                        <c:v>1.3753686024421974</c:v>
                      </c:pt>
                      <c:pt idx="206">
                        <c:v>1.3542336042000138</c:v>
                      </c:pt>
                      <c:pt idx="207">
                        <c:v>1.346544727353931</c:v>
                      </c:pt>
                      <c:pt idx="208">
                        <c:v>1.3641003352944292</c:v>
                      </c:pt>
                      <c:pt idx="209">
                        <c:v>1.3357930042115971</c:v>
                      </c:pt>
                      <c:pt idx="210">
                        <c:v>1.3056432801102344</c:v>
                      </c:pt>
                      <c:pt idx="211">
                        <c:v>1.282697029447476</c:v>
                      </c:pt>
                      <c:pt idx="212">
                        <c:v>1.2966115293714509</c:v>
                      </c:pt>
                      <c:pt idx="213">
                        <c:v>1.2992466751768554</c:v>
                      </c:pt>
                      <c:pt idx="214">
                        <c:v>1.31034692964843</c:v>
                      </c:pt>
                      <c:pt idx="215">
                        <c:v>1.2637870428515798</c:v>
                      </c:pt>
                      <c:pt idx="216">
                        <c:v>1.2411097335448988</c:v>
                      </c:pt>
                      <c:pt idx="217">
                        <c:v>1.2873406040141837</c:v>
                      </c:pt>
                      <c:pt idx="218">
                        <c:v>1.2711230147702726</c:v>
                      </c:pt>
                      <c:pt idx="219">
                        <c:v>1.2997773543946332</c:v>
                      </c:pt>
                      <c:pt idx="220">
                        <c:v>1.260700728821764</c:v>
                      </c:pt>
                      <c:pt idx="221">
                        <c:v>1.2449243745714389</c:v>
                      </c:pt>
                      <c:pt idx="222">
                        <c:v>1.2701114396477255</c:v>
                      </c:pt>
                      <c:pt idx="223">
                        <c:v>1.2470870679586898</c:v>
                      </c:pt>
                      <c:pt idx="224">
                        <c:v>1.2729621255394432</c:v>
                      </c:pt>
                      <c:pt idx="225">
                        <c:v>1.251453226630074</c:v>
                      </c:pt>
                      <c:pt idx="226">
                        <c:v>1.2609307424257712</c:v>
                      </c:pt>
                      <c:pt idx="227">
                        <c:v>1.2586653152329355</c:v>
                      </c:pt>
                      <c:pt idx="228">
                        <c:v>1.2773321609186328</c:v>
                      </c:pt>
                      <c:pt idx="229">
                        <c:v>1.2683917682342172</c:v>
                      </c:pt>
                      <c:pt idx="230">
                        <c:v>1.2779286577432947</c:v>
                      </c:pt>
                      <c:pt idx="231">
                        <c:v>1.2681291079607615</c:v>
                      </c:pt>
                      <c:pt idx="232">
                        <c:v>1.2519911639917136</c:v>
                      </c:pt>
                      <c:pt idx="233">
                        <c:v>1.2834872030619686</c:v>
                      </c:pt>
                      <c:pt idx="234">
                        <c:v>1.2501945828636547</c:v>
                      </c:pt>
                      <c:pt idx="235">
                        <c:v>1.2736445533799665</c:v>
                      </c:pt>
                      <c:pt idx="236">
                        <c:v>1.2443854484681218</c:v>
                      </c:pt>
                      <c:pt idx="237">
                        <c:v>1.2808887459105074</c:v>
                      </c:pt>
                      <c:pt idx="238">
                        <c:v>1.2783166314331749</c:v>
                      </c:pt>
                      <c:pt idx="239">
                        <c:v>1.2722293813193721</c:v>
                      </c:pt>
                      <c:pt idx="240">
                        <c:v>1.2474778424025805</c:v>
                      </c:pt>
                      <c:pt idx="241">
                        <c:v>1.2589407201169751</c:v>
                      </c:pt>
                      <c:pt idx="242">
                        <c:v>1.239113689820057</c:v>
                      </c:pt>
                      <c:pt idx="243">
                        <c:v>1.2988357349472721</c:v>
                      </c:pt>
                      <c:pt idx="244">
                        <c:v>1.2880384056832046</c:v>
                      </c:pt>
                      <c:pt idx="245">
                        <c:v>1.252262258192397</c:v>
                      </c:pt>
                      <c:pt idx="246">
                        <c:v>1.242410804965806</c:v>
                      </c:pt>
                      <c:pt idx="247">
                        <c:v>1.2407586894233658</c:v>
                      </c:pt>
                      <c:pt idx="248">
                        <c:v>1.263511831743783</c:v>
                      </c:pt>
                      <c:pt idx="249">
                        <c:v>1.3102066771613012</c:v>
                      </c:pt>
                      <c:pt idx="250">
                        <c:v>1.2627498463626206</c:v>
                      </c:pt>
                      <c:pt idx="251">
                        <c:v>1.2323939182470749</c:v>
                      </c:pt>
                      <c:pt idx="252">
                        <c:v>1.2479920445844825</c:v>
                      </c:pt>
                      <c:pt idx="253">
                        <c:v>1.2546393826653148</c:v>
                      </c:pt>
                      <c:pt idx="254">
                        <c:v>1.2373100737758924</c:v>
                      </c:pt>
                      <c:pt idx="255">
                        <c:v>1.2677494870799562</c:v>
                      </c:pt>
                      <c:pt idx="256">
                        <c:v>1.255017280596449</c:v>
                      </c:pt>
                      <c:pt idx="257">
                        <c:v>1.2371532492853339</c:v>
                      </c:pt>
                      <c:pt idx="258">
                        <c:v>1.2655011986704536</c:v>
                      </c:pt>
                      <c:pt idx="259">
                        <c:v>1.2557640142435682</c:v>
                      </c:pt>
                      <c:pt idx="260">
                        <c:v>1.234050660415519</c:v>
                      </c:pt>
                      <c:pt idx="261">
                        <c:v>1.2798230452931809</c:v>
                      </c:pt>
                      <c:pt idx="262">
                        <c:v>1.2277712417405435</c:v>
                      </c:pt>
                      <c:pt idx="263">
                        <c:v>1.2491041958254483</c:v>
                      </c:pt>
                      <c:pt idx="264">
                        <c:v>1.2703821179857477</c:v>
                      </c:pt>
                      <c:pt idx="265">
                        <c:v>1.3478586239691501</c:v>
                      </c:pt>
                      <c:pt idx="266">
                        <c:v>1.1972685325435029</c:v>
                      </c:pt>
                      <c:pt idx="267">
                        <c:v>1.2529708122770522</c:v>
                      </c:pt>
                      <c:pt idx="268">
                        <c:v>1.211549547120051</c:v>
                      </c:pt>
                      <c:pt idx="269">
                        <c:v>1.2881266318564497</c:v>
                      </c:pt>
                      <c:pt idx="270">
                        <c:v>1.2796606901805485</c:v>
                      </c:pt>
                      <c:pt idx="271">
                        <c:v>1.2470554125630371</c:v>
                      </c:pt>
                      <c:pt idx="272">
                        <c:v>1.3008450173921504</c:v>
                      </c:pt>
                      <c:pt idx="273">
                        <c:v>1.2131716979048006</c:v>
                      </c:pt>
                      <c:pt idx="274">
                        <c:v>1.2440423357961197</c:v>
                      </c:pt>
                      <c:pt idx="275">
                        <c:v>1.2921655702601416</c:v>
                      </c:pt>
                      <c:pt idx="276">
                        <c:v>1.2591753155263488</c:v>
                      </c:pt>
                      <c:pt idx="277">
                        <c:v>1.2857151676052905</c:v>
                      </c:pt>
                      <c:pt idx="278">
                        <c:v>1.2892423563373649</c:v>
                      </c:pt>
                      <c:pt idx="279">
                        <c:v>1.2238488143475874</c:v>
                      </c:pt>
                      <c:pt idx="280">
                        <c:v>1.2490964865629504</c:v>
                      </c:pt>
                      <c:pt idx="281">
                        <c:v>1.2866885190730917</c:v>
                      </c:pt>
                      <c:pt idx="282">
                        <c:v>1.3026104466251425</c:v>
                      </c:pt>
                      <c:pt idx="283">
                        <c:v>1.2584562603056235</c:v>
                      </c:pt>
                      <c:pt idx="284">
                        <c:v>1.2641468899728012</c:v>
                      </c:pt>
                      <c:pt idx="285">
                        <c:v>1.2917075457285525</c:v>
                      </c:pt>
                      <c:pt idx="286">
                        <c:v>1.1636282305984416</c:v>
                      </c:pt>
                      <c:pt idx="287">
                        <c:v>1.3624371446506471</c:v>
                      </c:pt>
                      <c:pt idx="288">
                        <c:v>1.2637117696039735</c:v>
                      </c:pt>
                      <c:pt idx="289">
                        <c:v>1.2451807920514308</c:v>
                      </c:pt>
                      <c:pt idx="290">
                        <c:v>1.2543983634105498</c:v>
                      </c:pt>
                      <c:pt idx="291">
                        <c:v>1.3094585306140738</c:v>
                      </c:pt>
                      <c:pt idx="292">
                        <c:v>1.2315115301783015</c:v>
                      </c:pt>
                      <c:pt idx="293">
                        <c:v>1.3736659124504556</c:v>
                      </c:pt>
                      <c:pt idx="294">
                        <c:v>1.2738816068766308</c:v>
                      </c:pt>
                      <c:pt idx="295">
                        <c:v>1.2266702439315176</c:v>
                      </c:pt>
                      <c:pt idx="296">
                        <c:v>1.0763217337674815</c:v>
                      </c:pt>
                      <c:pt idx="297">
                        <c:v>1.4982286927043174</c:v>
                      </c:pt>
                      <c:pt idx="298">
                        <c:v>1.0194259098749918</c:v>
                      </c:pt>
                      <c:pt idx="299">
                        <c:v>1.4003074593878644</c:v>
                      </c:pt>
                      <c:pt idx="300">
                        <c:v>1.2753172086164757</c:v>
                      </c:pt>
                      <c:pt idx="301">
                        <c:v>1.1963371710655664</c:v>
                      </c:pt>
                      <c:pt idx="302">
                        <c:v>1.5718396192288719</c:v>
                      </c:pt>
                      <c:pt idx="303">
                        <c:v>1.025312155886712</c:v>
                      </c:pt>
                      <c:pt idx="304">
                        <c:v>1.5796220016806464</c:v>
                      </c:pt>
                      <c:pt idx="305">
                        <c:v>1.0232583209421313</c:v>
                      </c:pt>
                      <c:pt idx="306">
                        <c:v>1.4159057317786201</c:v>
                      </c:pt>
                      <c:pt idx="307">
                        <c:v>1.1757859784284919</c:v>
                      </c:pt>
                      <c:pt idx="308">
                        <c:v>1.3206996992753486</c:v>
                      </c:pt>
                      <c:pt idx="309">
                        <c:v>1.3845279601894549</c:v>
                      </c:pt>
                      <c:pt idx="310">
                        <c:v>0.86245359551881351</c:v>
                      </c:pt>
                      <c:pt idx="311">
                        <c:v>1.7298089705110955</c:v>
                      </c:pt>
                      <c:pt idx="312">
                        <c:v>1.3306019215773415</c:v>
                      </c:pt>
                      <c:pt idx="313">
                        <c:v>1.1366646903746138</c:v>
                      </c:pt>
                      <c:pt idx="314">
                        <c:v>1.2857273932185358</c:v>
                      </c:pt>
                      <c:pt idx="315">
                        <c:v>1.29318034148345</c:v>
                      </c:pt>
                      <c:pt idx="316">
                        <c:v>0.99588314223424179</c:v>
                      </c:pt>
                      <c:pt idx="317">
                        <c:v>1.8236112182556148</c:v>
                      </c:pt>
                      <c:pt idx="318">
                        <c:v>1.1981311633485638</c:v>
                      </c:pt>
                      <c:pt idx="319">
                        <c:v>1.0873255688005241</c:v>
                      </c:pt>
                      <c:pt idx="320">
                        <c:v>1.4190701789154903</c:v>
                      </c:pt>
                      <c:pt idx="321">
                        <c:v>1.2516721111039286</c:v>
                      </c:pt>
                      <c:pt idx="322">
                        <c:v>1.1996490300532776</c:v>
                      </c:pt>
                      <c:pt idx="323">
                        <c:v>1.0820682875932268</c:v>
                      </c:pt>
                      <c:pt idx="324">
                        <c:v>1.382662803822861</c:v>
                      </c:pt>
                      <c:pt idx="325">
                        <c:v>1.4044607321201885</c:v>
                      </c:pt>
                      <c:pt idx="326">
                        <c:v>1.4960507418240929</c:v>
                      </c:pt>
                      <c:pt idx="327">
                        <c:v>1.3336685550120804</c:v>
                      </c:pt>
                      <c:pt idx="328">
                        <c:v>1.4818070281846738</c:v>
                      </c:pt>
                      <c:pt idx="329">
                        <c:v>1.3486411539547631</c:v>
                      </c:pt>
                      <c:pt idx="330">
                        <c:v>1.0312537773285861</c:v>
                      </c:pt>
                      <c:pt idx="331">
                        <c:v>1.4481347979822783</c:v>
                      </c:pt>
                      <c:pt idx="332">
                        <c:v>1.6391782914499267</c:v>
                      </c:pt>
                      <c:pt idx="333">
                        <c:v>1.1141254921229391</c:v>
                      </c:pt>
                      <c:pt idx="334">
                        <c:v>1.9268342652645603</c:v>
                      </c:pt>
                      <c:pt idx="335">
                        <c:v>1.4369342130103906</c:v>
                      </c:pt>
                      <c:pt idx="336">
                        <c:v>0.63337633572696095</c:v>
                      </c:pt>
                      <c:pt idx="337">
                        <c:v>1.6842054365546506</c:v>
                      </c:pt>
                      <c:pt idx="338">
                        <c:v>1.5084980656062332</c:v>
                      </c:pt>
                      <c:pt idx="339">
                        <c:v>0.91702227106592094</c:v>
                      </c:pt>
                      <c:pt idx="340">
                        <c:v>1.7892112390148407</c:v>
                      </c:pt>
                      <c:pt idx="341">
                        <c:v>1.7781001052127885</c:v>
                      </c:pt>
                      <c:pt idx="342">
                        <c:v>1.177177493416687</c:v>
                      </c:pt>
                      <c:pt idx="343">
                        <c:v>1.5764619337741497</c:v>
                      </c:pt>
                      <c:pt idx="344">
                        <c:v>1.4128256508776884</c:v>
                      </c:pt>
                      <c:pt idx="345">
                        <c:v>1.6635147204631693</c:v>
                      </c:pt>
                      <c:pt idx="346">
                        <c:v>1.5334308239613201</c:v>
                      </c:pt>
                      <c:pt idx="347">
                        <c:v>1.4347150632838244</c:v>
                      </c:pt>
                      <c:pt idx="348">
                        <c:v>1.2611914551689059</c:v>
                      </c:pt>
                      <c:pt idx="349">
                        <c:v>1.9291056823489197</c:v>
                      </c:pt>
                      <c:pt idx="350">
                        <c:v>0.75771601977041247</c:v>
                      </c:pt>
                      <c:pt idx="351">
                        <c:v>2.2436625957627454</c:v>
                      </c:pt>
                      <c:pt idx="352">
                        <c:v>2.846739917973911</c:v>
                      </c:pt>
                      <c:pt idx="353">
                        <c:v>1.1866372714391418</c:v>
                      </c:pt>
                      <c:pt idx="354">
                        <c:v>0.42026449977267011</c:v>
                      </c:pt>
                      <c:pt idx="355">
                        <c:v>2.3001801914048055</c:v>
                      </c:pt>
                      <c:pt idx="356">
                        <c:v>0.69226417273612317</c:v>
                      </c:pt>
                      <c:pt idx="357">
                        <c:v>2.7930619144152584</c:v>
                      </c:pt>
                      <c:pt idx="358">
                        <c:v>2.9598863620969689</c:v>
                      </c:pt>
                      <c:pt idx="359">
                        <c:v>6.7019496982534288E-2</c:v>
                      </c:pt>
                      <c:pt idx="360">
                        <c:v>2.8090831298898595</c:v>
                      </c:pt>
                    </c:numCache>
                  </c:numRef>
                </c:yVal>
                <c:smooth val="1"/>
                <c:extLst xmlns:c15="http://schemas.microsoft.com/office/drawing/2012/chart">
                  <c:ext xmlns:c16="http://schemas.microsoft.com/office/drawing/2014/chart" uri="{C3380CC4-5D6E-409C-BE32-E72D297353CC}">
                    <c16:uniqueId val="{00000007-37C3-4382-9906-1596EFBC0589}"/>
                  </c:ext>
                </c:extLst>
              </c15:ser>
            </c15:filteredScatterSeries>
            <c15:filteredScatterSeries>
              <c15:ser>
                <c:idx val="7"/>
                <c:order val="7"/>
                <c:tx>
                  <c:strRef>
                    <c:extLst xmlns:c15="http://schemas.microsoft.com/office/drawing/2012/chart">
                      <c:ext xmlns:c15="http://schemas.microsoft.com/office/drawing/2012/chart" uri="{02D57815-91ED-43cb-92C2-25804820EDAC}">
                        <c15:formulaRef>
                          <c15:sqref>'Polytropic Index Model'!$EN$3</c15:sqref>
                        </c15:formulaRef>
                      </c:ext>
                    </c:extLst>
                    <c:strCache>
                      <c:ptCount val="1"/>
                      <c:pt idx="0">
                        <c:v>dn(g)1500</c:v>
                      </c:pt>
                    </c:strCache>
                  </c:strRef>
                </c:tx>
                <c:spPr>
                  <a:ln w="19050" cap="rnd">
                    <a:solidFill>
                      <a:schemeClr val="accent2">
                        <a:lumMod val="60000"/>
                      </a:schemeClr>
                    </a:solidFill>
                    <a:round/>
                  </a:ln>
                  <a:effectLst/>
                </c:spPr>
                <c:marker>
                  <c:symbol val="none"/>
                </c:marker>
                <c:xVal>
                  <c:numRef>
                    <c:extLst xmlns:c15="http://schemas.microsoft.com/office/drawing/2012/chart">
                      <c:ext xmlns:c15="http://schemas.microsoft.com/office/drawing/2012/chart" uri="{02D57815-91ED-43cb-92C2-25804820EDAC}">
                        <c15:formulaRef>
                          <c15:sqref>'Polytropic Index Model'!$B$4:$B$364</c15:sqref>
                        </c15:formulaRef>
                      </c:ext>
                    </c:extLst>
                    <c:numCache>
                      <c:formatCode>General</c:formatCode>
                      <c:ptCount val="361"/>
                      <c:pt idx="0">
                        <c:v>-180</c:v>
                      </c:pt>
                      <c:pt idx="1">
                        <c:v>-179</c:v>
                      </c:pt>
                      <c:pt idx="2">
                        <c:v>-178</c:v>
                      </c:pt>
                      <c:pt idx="3">
                        <c:v>-177</c:v>
                      </c:pt>
                      <c:pt idx="4">
                        <c:v>-176</c:v>
                      </c:pt>
                      <c:pt idx="5">
                        <c:v>-175</c:v>
                      </c:pt>
                      <c:pt idx="6">
                        <c:v>-174</c:v>
                      </c:pt>
                      <c:pt idx="7">
                        <c:v>-173</c:v>
                      </c:pt>
                      <c:pt idx="8">
                        <c:v>-172</c:v>
                      </c:pt>
                      <c:pt idx="9">
                        <c:v>-171</c:v>
                      </c:pt>
                      <c:pt idx="10">
                        <c:v>-170</c:v>
                      </c:pt>
                      <c:pt idx="11">
                        <c:v>-169</c:v>
                      </c:pt>
                      <c:pt idx="12">
                        <c:v>-168</c:v>
                      </c:pt>
                      <c:pt idx="13">
                        <c:v>-167</c:v>
                      </c:pt>
                      <c:pt idx="14">
                        <c:v>-166</c:v>
                      </c:pt>
                      <c:pt idx="15">
                        <c:v>-165</c:v>
                      </c:pt>
                      <c:pt idx="16">
                        <c:v>-164</c:v>
                      </c:pt>
                      <c:pt idx="17">
                        <c:v>-163</c:v>
                      </c:pt>
                      <c:pt idx="18">
                        <c:v>-162</c:v>
                      </c:pt>
                      <c:pt idx="19">
                        <c:v>-161</c:v>
                      </c:pt>
                      <c:pt idx="20">
                        <c:v>-160</c:v>
                      </c:pt>
                      <c:pt idx="21">
                        <c:v>-159</c:v>
                      </c:pt>
                      <c:pt idx="22">
                        <c:v>-158</c:v>
                      </c:pt>
                      <c:pt idx="23">
                        <c:v>-157</c:v>
                      </c:pt>
                      <c:pt idx="24">
                        <c:v>-156</c:v>
                      </c:pt>
                      <c:pt idx="25">
                        <c:v>-155</c:v>
                      </c:pt>
                      <c:pt idx="26">
                        <c:v>-154</c:v>
                      </c:pt>
                      <c:pt idx="27">
                        <c:v>-153</c:v>
                      </c:pt>
                      <c:pt idx="28">
                        <c:v>-152</c:v>
                      </c:pt>
                      <c:pt idx="29">
                        <c:v>-151</c:v>
                      </c:pt>
                      <c:pt idx="30">
                        <c:v>-150</c:v>
                      </c:pt>
                      <c:pt idx="31">
                        <c:v>-149</c:v>
                      </c:pt>
                      <c:pt idx="32">
                        <c:v>-148</c:v>
                      </c:pt>
                      <c:pt idx="33">
                        <c:v>-147</c:v>
                      </c:pt>
                      <c:pt idx="34">
                        <c:v>-146</c:v>
                      </c:pt>
                      <c:pt idx="35">
                        <c:v>-145</c:v>
                      </c:pt>
                      <c:pt idx="36">
                        <c:v>-144</c:v>
                      </c:pt>
                      <c:pt idx="37">
                        <c:v>-143</c:v>
                      </c:pt>
                      <c:pt idx="38">
                        <c:v>-142</c:v>
                      </c:pt>
                      <c:pt idx="39">
                        <c:v>-141</c:v>
                      </c:pt>
                      <c:pt idx="40">
                        <c:v>-140</c:v>
                      </c:pt>
                      <c:pt idx="41">
                        <c:v>-139</c:v>
                      </c:pt>
                      <c:pt idx="42">
                        <c:v>-138</c:v>
                      </c:pt>
                      <c:pt idx="43">
                        <c:v>-137</c:v>
                      </c:pt>
                      <c:pt idx="44">
                        <c:v>-136</c:v>
                      </c:pt>
                      <c:pt idx="45">
                        <c:v>-135</c:v>
                      </c:pt>
                      <c:pt idx="46">
                        <c:v>-134</c:v>
                      </c:pt>
                      <c:pt idx="47">
                        <c:v>-133</c:v>
                      </c:pt>
                      <c:pt idx="48">
                        <c:v>-132</c:v>
                      </c:pt>
                      <c:pt idx="49">
                        <c:v>-131</c:v>
                      </c:pt>
                      <c:pt idx="50">
                        <c:v>-130</c:v>
                      </c:pt>
                      <c:pt idx="51">
                        <c:v>-129</c:v>
                      </c:pt>
                      <c:pt idx="52">
                        <c:v>-128</c:v>
                      </c:pt>
                      <c:pt idx="53">
                        <c:v>-127</c:v>
                      </c:pt>
                      <c:pt idx="54">
                        <c:v>-126</c:v>
                      </c:pt>
                      <c:pt idx="55">
                        <c:v>-125</c:v>
                      </c:pt>
                      <c:pt idx="56">
                        <c:v>-124</c:v>
                      </c:pt>
                      <c:pt idx="57">
                        <c:v>-123</c:v>
                      </c:pt>
                      <c:pt idx="58">
                        <c:v>-122</c:v>
                      </c:pt>
                      <c:pt idx="59">
                        <c:v>-121</c:v>
                      </c:pt>
                      <c:pt idx="60">
                        <c:v>-120</c:v>
                      </c:pt>
                      <c:pt idx="61">
                        <c:v>-119</c:v>
                      </c:pt>
                      <c:pt idx="62">
                        <c:v>-118</c:v>
                      </c:pt>
                      <c:pt idx="63">
                        <c:v>-117</c:v>
                      </c:pt>
                      <c:pt idx="64">
                        <c:v>-116</c:v>
                      </c:pt>
                      <c:pt idx="65">
                        <c:v>-115</c:v>
                      </c:pt>
                      <c:pt idx="66">
                        <c:v>-114</c:v>
                      </c:pt>
                      <c:pt idx="67">
                        <c:v>-113</c:v>
                      </c:pt>
                      <c:pt idx="68">
                        <c:v>-112</c:v>
                      </c:pt>
                      <c:pt idx="69">
                        <c:v>-111</c:v>
                      </c:pt>
                      <c:pt idx="70">
                        <c:v>-110</c:v>
                      </c:pt>
                      <c:pt idx="71">
                        <c:v>-109</c:v>
                      </c:pt>
                      <c:pt idx="72">
                        <c:v>-108</c:v>
                      </c:pt>
                      <c:pt idx="73">
                        <c:v>-107</c:v>
                      </c:pt>
                      <c:pt idx="74">
                        <c:v>-106</c:v>
                      </c:pt>
                      <c:pt idx="75">
                        <c:v>-105</c:v>
                      </c:pt>
                      <c:pt idx="76">
                        <c:v>-104</c:v>
                      </c:pt>
                      <c:pt idx="77">
                        <c:v>-103</c:v>
                      </c:pt>
                      <c:pt idx="78">
                        <c:v>-102</c:v>
                      </c:pt>
                      <c:pt idx="79">
                        <c:v>-101</c:v>
                      </c:pt>
                      <c:pt idx="80">
                        <c:v>-100</c:v>
                      </c:pt>
                      <c:pt idx="81">
                        <c:v>-99</c:v>
                      </c:pt>
                      <c:pt idx="82">
                        <c:v>-98</c:v>
                      </c:pt>
                      <c:pt idx="83">
                        <c:v>-97</c:v>
                      </c:pt>
                      <c:pt idx="84">
                        <c:v>-96</c:v>
                      </c:pt>
                      <c:pt idx="85">
                        <c:v>-95</c:v>
                      </c:pt>
                      <c:pt idx="86">
                        <c:v>-94</c:v>
                      </c:pt>
                      <c:pt idx="87">
                        <c:v>-93</c:v>
                      </c:pt>
                      <c:pt idx="88">
                        <c:v>-92</c:v>
                      </c:pt>
                      <c:pt idx="89">
                        <c:v>-91</c:v>
                      </c:pt>
                      <c:pt idx="90">
                        <c:v>-90</c:v>
                      </c:pt>
                      <c:pt idx="91">
                        <c:v>-89</c:v>
                      </c:pt>
                      <c:pt idx="92">
                        <c:v>-88</c:v>
                      </c:pt>
                      <c:pt idx="93">
                        <c:v>-87</c:v>
                      </c:pt>
                      <c:pt idx="94">
                        <c:v>-86</c:v>
                      </c:pt>
                      <c:pt idx="95">
                        <c:v>-85</c:v>
                      </c:pt>
                      <c:pt idx="96">
                        <c:v>-84</c:v>
                      </c:pt>
                      <c:pt idx="97">
                        <c:v>-83</c:v>
                      </c:pt>
                      <c:pt idx="98">
                        <c:v>-82</c:v>
                      </c:pt>
                      <c:pt idx="99">
                        <c:v>-81</c:v>
                      </c:pt>
                      <c:pt idx="100">
                        <c:v>-80</c:v>
                      </c:pt>
                      <c:pt idx="101">
                        <c:v>-79</c:v>
                      </c:pt>
                      <c:pt idx="102">
                        <c:v>-78</c:v>
                      </c:pt>
                      <c:pt idx="103">
                        <c:v>-77</c:v>
                      </c:pt>
                      <c:pt idx="104">
                        <c:v>-76</c:v>
                      </c:pt>
                      <c:pt idx="105">
                        <c:v>-75</c:v>
                      </c:pt>
                      <c:pt idx="106">
                        <c:v>-74</c:v>
                      </c:pt>
                      <c:pt idx="107">
                        <c:v>-73</c:v>
                      </c:pt>
                      <c:pt idx="108">
                        <c:v>-72</c:v>
                      </c:pt>
                      <c:pt idx="109">
                        <c:v>-71</c:v>
                      </c:pt>
                      <c:pt idx="110">
                        <c:v>-70</c:v>
                      </c:pt>
                      <c:pt idx="111">
                        <c:v>-69</c:v>
                      </c:pt>
                      <c:pt idx="112">
                        <c:v>-68</c:v>
                      </c:pt>
                      <c:pt idx="113">
                        <c:v>-67</c:v>
                      </c:pt>
                      <c:pt idx="114">
                        <c:v>-66</c:v>
                      </c:pt>
                      <c:pt idx="115">
                        <c:v>-65</c:v>
                      </c:pt>
                      <c:pt idx="116">
                        <c:v>-64</c:v>
                      </c:pt>
                      <c:pt idx="117">
                        <c:v>-63</c:v>
                      </c:pt>
                      <c:pt idx="118">
                        <c:v>-62</c:v>
                      </c:pt>
                      <c:pt idx="119">
                        <c:v>-61</c:v>
                      </c:pt>
                      <c:pt idx="120">
                        <c:v>-60</c:v>
                      </c:pt>
                      <c:pt idx="121">
                        <c:v>-59</c:v>
                      </c:pt>
                      <c:pt idx="122">
                        <c:v>-58</c:v>
                      </c:pt>
                      <c:pt idx="123">
                        <c:v>-57</c:v>
                      </c:pt>
                      <c:pt idx="124">
                        <c:v>-56</c:v>
                      </c:pt>
                      <c:pt idx="125">
                        <c:v>-55</c:v>
                      </c:pt>
                      <c:pt idx="126">
                        <c:v>-54</c:v>
                      </c:pt>
                      <c:pt idx="127">
                        <c:v>-53</c:v>
                      </c:pt>
                      <c:pt idx="128">
                        <c:v>-52</c:v>
                      </c:pt>
                      <c:pt idx="129">
                        <c:v>-51</c:v>
                      </c:pt>
                      <c:pt idx="130">
                        <c:v>-50</c:v>
                      </c:pt>
                      <c:pt idx="131">
                        <c:v>-49</c:v>
                      </c:pt>
                      <c:pt idx="132">
                        <c:v>-48</c:v>
                      </c:pt>
                      <c:pt idx="133">
                        <c:v>-47</c:v>
                      </c:pt>
                      <c:pt idx="134">
                        <c:v>-46</c:v>
                      </c:pt>
                      <c:pt idx="135">
                        <c:v>-45</c:v>
                      </c:pt>
                      <c:pt idx="136">
                        <c:v>-44</c:v>
                      </c:pt>
                      <c:pt idx="137">
                        <c:v>-43</c:v>
                      </c:pt>
                      <c:pt idx="138">
                        <c:v>-42</c:v>
                      </c:pt>
                      <c:pt idx="139">
                        <c:v>-41</c:v>
                      </c:pt>
                      <c:pt idx="140">
                        <c:v>-40</c:v>
                      </c:pt>
                      <c:pt idx="141">
                        <c:v>-39</c:v>
                      </c:pt>
                      <c:pt idx="142">
                        <c:v>-38</c:v>
                      </c:pt>
                      <c:pt idx="143">
                        <c:v>-37</c:v>
                      </c:pt>
                      <c:pt idx="144">
                        <c:v>-36</c:v>
                      </c:pt>
                      <c:pt idx="145">
                        <c:v>-35</c:v>
                      </c:pt>
                      <c:pt idx="146">
                        <c:v>-34</c:v>
                      </c:pt>
                      <c:pt idx="147">
                        <c:v>-33</c:v>
                      </c:pt>
                      <c:pt idx="148">
                        <c:v>-32</c:v>
                      </c:pt>
                      <c:pt idx="149">
                        <c:v>-31</c:v>
                      </c:pt>
                      <c:pt idx="150">
                        <c:v>-30</c:v>
                      </c:pt>
                      <c:pt idx="151">
                        <c:v>-29</c:v>
                      </c:pt>
                      <c:pt idx="152">
                        <c:v>-28</c:v>
                      </c:pt>
                      <c:pt idx="153">
                        <c:v>-27</c:v>
                      </c:pt>
                      <c:pt idx="154">
                        <c:v>-26</c:v>
                      </c:pt>
                      <c:pt idx="155">
                        <c:v>-25</c:v>
                      </c:pt>
                      <c:pt idx="156">
                        <c:v>-24</c:v>
                      </c:pt>
                      <c:pt idx="157">
                        <c:v>-23</c:v>
                      </c:pt>
                      <c:pt idx="158">
                        <c:v>-22</c:v>
                      </c:pt>
                      <c:pt idx="159">
                        <c:v>-21</c:v>
                      </c:pt>
                      <c:pt idx="160">
                        <c:v>-20</c:v>
                      </c:pt>
                      <c:pt idx="161">
                        <c:v>-19</c:v>
                      </c:pt>
                      <c:pt idx="162">
                        <c:v>-18</c:v>
                      </c:pt>
                      <c:pt idx="163">
                        <c:v>-17</c:v>
                      </c:pt>
                      <c:pt idx="164">
                        <c:v>-16</c:v>
                      </c:pt>
                      <c:pt idx="165">
                        <c:v>-15</c:v>
                      </c:pt>
                      <c:pt idx="166">
                        <c:v>-14</c:v>
                      </c:pt>
                      <c:pt idx="167">
                        <c:v>-13</c:v>
                      </c:pt>
                      <c:pt idx="168">
                        <c:v>-12</c:v>
                      </c:pt>
                      <c:pt idx="169">
                        <c:v>-11</c:v>
                      </c:pt>
                      <c:pt idx="170">
                        <c:v>-10</c:v>
                      </c:pt>
                      <c:pt idx="171">
                        <c:v>-9</c:v>
                      </c:pt>
                      <c:pt idx="172">
                        <c:v>-8</c:v>
                      </c:pt>
                      <c:pt idx="173">
                        <c:v>-7</c:v>
                      </c:pt>
                      <c:pt idx="174">
                        <c:v>-6</c:v>
                      </c:pt>
                      <c:pt idx="175">
                        <c:v>-5</c:v>
                      </c:pt>
                      <c:pt idx="176">
                        <c:v>-4</c:v>
                      </c:pt>
                      <c:pt idx="177">
                        <c:v>-3</c:v>
                      </c:pt>
                      <c:pt idx="178">
                        <c:v>-2</c:v>
                      </c:pt>
                      <c:pt idx="179">
                        <c:v>-1</c:v>
                      </c:pt>
                      <c:pt idx="180">
                        <c:v>0</c:v>
                      </c:pt>
                      <c:pt idx="181">
                        <c:v>1</c:v>
                      </c:pt>
                      <c:pt idx="182">
                        <c:v>2</c:v>
                      </c:pt>
                      <c:pt idx="183">
                        <c:v>3</c:v>
                      </c:pt>
                      <c:pt idx="184">
                        <c:v>4</c:v>
                      </c:pt>
                      <c:pt idx="185">
                        <c:v>5</c:v>
                      </c:pt>
                      <c:pt idx="186">
                        <c:v>6</c:v>
                      </c:pt>
                      <c:pt idx="187">
                        <c:v>7</c:v>
                      </c:pt>
                      <c:pt idx="188">
                        <c:v>8</c:v>
                      </c:pt>
                      <c:pt idx="189">
                        <c:v>9</c:v>
                      </c:pt>
                      <c:pt idx="190">
                        <c:v>10</c:v>
                      </c:pt>
                      <c:pt idx="191">
                        <c:v>11</c:v>
                      </c:pt>
                      <c:pt idx="192">
                        <c:v>12</c:v>
                      </c:pt>
                      <c:pt idx="193">
                        <c:v>13</c:v>
                      </c:pt>
                      <c:pt idx="194">
                        <c:v>14</c:v>
                      </c:pt>
                      <c:pt idx="195">
                        <c:v>15</c:v>
                      </c:pt>
                      <c:pt idx="196">
                        <c:v>16</c:v>
                      </c:pt>
                      <c:pt idx="197">
                        <c:v>17</c:v>
                      </c:pt>
                      <c:pt idx="198">
                        <c:v>18</c:v>
                      </c:pt>
                      <c:pt idx="199">
                        <c:v>19</c:v>
                      </c:pt>
                      <c:pt idx="200">
                        <c:v>20</c:v>
                      </c:pt>
                      <c:pt idx="201">
                        <c:v>21</c:v>
                      </c:pt>
                      <c:pt idx="202">
                        <c:v>22</c:v>
                      </c:pt>
                      <c:pt idx="203">
                        <c:v>23</c:v>
                      </c:pt>
                      <c:pt idx="204">
                        <c:v>24</c:v>
                      </c:pt>
                      <c:pt idx="205">
                        <c:v>25</c:v>
                      </c:pt>
                      <c:pt idx="206">
                        <c:v>26</c:v>
                      </c:pt>
                      <c:pt idx="207">
                        <c:v>27</c:v>
                      </c:pt>
                      <c:pt idx="208">
                        <c:v>28</c:v>
                      </c:pt>
                      <c:pt idx="209">
                        <c:v>29</c:v>
                      </c:pt>
                      <c:pt idx="210">
                        <c:v>30</c:v>
                      </c:pt>
                      <c:pt idx="211">
                        <c:v>31</c:v>
                      </c:pt>
                      <c:pt idx="212">
                        <c:v>32</c:v>
                      </c:pt>
                      <c:pt idx="213">
                        <c:v>33</c:v>
                      </c:pt>
                      <c:pt idx="214">
                        <c:v>34</c:v>
                      </c:pt>
                      <c:pt idx="215">
                        <c:v>35</c:v>
                      </c:pt>
                      <c:pt idx="216">
                        <c:v>36</c:v>
                      </c:pt>
                      <c:pt idx="217">
                        <c:v>37</c:v>
                      </c:pt>
                      <c:pt idx="218">
                        <c:v>38</c:v>
                      </c:pt>
                      <c:pt idx="219">
                        <c:v>39</c:v>
                      </c:pt>
                      <c:pt idx="220">
                        <c:v>40</c:v>
                      </c:pt>
                      <c:pt idx="221">
                        <c:v>41</c:v>
                      </c:pt>
                      <c:pt idx="222">
                        <c:v>42</c:v>
                      </c:pt>
                      <c:pt idx="223">
                        <c:v>43</c:v>
                      </c:pt>
                      <c:pt idx="224">
                        <c:v>44</c:v>
                      </c:pt>
                      <c:pt idx="225">
                        <c:v>45</c:v>
                      </c:pt>
                      <c:pt idx="226">
                        <c:v>46</c:v>
                      </c:pt>
                      <c:pt idx="227">
                        <c:v>47</c:v>
                      </c:pt>
                      <c:pt idx="228">
                        <c:v>48</c:v>
                      </c:pt>
                      <c:pt idx="229">
                        <c:v>49</c:v>
                      </c:pt>
                      <c:pt idx="230">
                        <c:v>50</c:v>
                      </c:pt>
                      <c:pt idx="231">
                        <c:v>51</c:v>
                      </c:pt>
                      <c:pt idx="232">
                        <c:v>52</c:v>
                      </c:pt>
                      <c:pt idx="233">
                        <c:v>53</c:v>
                      </c:pt>
                      <c:pt idx="234">
                        <c:v>54</c:v>
                      </c:pt>
                      <c:pt idx="235">
                        <c:v>55</c:v>
                      </c:pt>
                      <c:pt idx="236">
                        <c:v>56</c:v>
                      </c:pt>
                      <c:pt idx="237">
                        <c:v>57</c:v>
                      </c:pt>
                      <c:pt idx="238">
                        <c:v>58</c:v>
                      </c:pt>
                      <c:pt idx="239">
                        <c:v>59</c:v>
                      </c:pt>
                      <c:pt idx="240">
                        <c:v>60</c:v>
                      </c:pt>
                      <c:pt idx="241">
                        <c:v>61</c:v>
                      </c:pt>
                      <c:pt idx="242">
                        <c:v>62</c:v>
                      </c:pt>
                      <c:pt idx="243">
                        <c:v>63</c:v>
                      </c:pt>
                      <c:pt idx="244">
                        <c:v>64</c:v>
                      </c:pt>
                      <c:pt idx="245">
                        <c:v>65</c:v>
                      </c:pt>
                      <c:pt idx="246">
                        <c:v>66</c:v>
                      </c:pt>
                      <c:pt idx="247">
                        <c:v>67</c:v>
                      </c:pt>
                      <c:pt idx="248">
                        <c:v>68</c:v>
                      </c:pt>
                      <c:pt idx="249">
                        <c:v>69</c:v>
                      </c:pt>
                      <c:pt idx="250">
                        <c:v>70</c:v>
                      </c:pt>
                      <c:pt idx="251">
                        <c:v>71</c:v>
                      </c:pt>
                      <c:pt idx="252">
                        <c:v>72</c:v>
                      </c:pt>
                      <c:pt idx="253">
                        <c:v>73</c:v>
                      </c:pt>
                      <c:pt idx="254">
                        <c:v>74</c:v>
                      </c:pt>
                      <c:pt idx="255">
                        <c:v>75</c:v>
                      </c:pt>
                      <c:pt idx="256">
                        <c:v>76</c:v>
                      </c:pt>
                      <c:pt idx="257">
                        <c:v>77</c:v>
                      </c:pt>
                      <c:pt idx="258">
                        <c:v>78</c:v>
                      </c:pt>
                      <c:pt idx="259">
                        <c:v>79</c:v>
                      </c:pt>
                      <c:pt idx="260">
                        <c:v>80</c:v>
                      </c:pt>
                      <c:pt idx="261">
                        <c:v>81</c:v>
                      </c:pt>
                      <c:pt idx="262">
                        <c:v>82</c:v>
                      </c:pt>
                      <c:pt idx="263">
                        <c:v>83</c:v>
                      </c:pt>
                      <c:pt idx="264">
                        <c:v>84</c:v>
                      </c:pt>
                      <c:pt idx="265">
                        <c:v>85</c:v>
                      </c:pt>
                      <c:pt idx="266">
                        <c:v>86</c:v>
                      </c:pt>
                      <c:pt idx="267">
                        <c:v>87</c:v>
                      </c:pt>
                      <c:pt idx="268">
                        <c:v>88</c:v>
                      </c:pt>
                      <c:pt idx="269">
                        <c:v>89</c:v>
                      </c:pt>
                      <c:pt idx="270">
                        <c:v>90</c:v>
                      </c:pt>
                      <c:pt idx="271">
                        <c:v>91</c:v>
                      </c:pt>
                      <c:pt idx="272">
                        <c:v>92</c:v>
                      </c:pt>
                      <c:pt idx="273">
                        <c:v>93</c:v>
                      </c:pt>
                      <c:pt idx="274">
                        <c:v>94</c:v>
                      </c:pt>
                      <c:pt idx="275">
                        <c:v>95</c:v>
                      </c:pt>
                      <c:pt idx="276">
                        <c:v>96</c:v>
                      </c:pt>
                      <c:pt idx="277">
                        <c:v>97</c:v>
                      </c:pt>
                      <c:pt idx="278">
                        <c:v>98</c:v>
                      </c:pt>
                      <c:pt idx="279">
                        <c:v>99</c:v>
                      </c:pt>
                      <c:pt idx="280">
                        <c:v>100</c:v>
                      </c:pt>
                      <c:pt idx="281">
                        <c:v>101</c:v>
                      </c:pt>
                      <c:pt idx="282">
                        <c:v>102</c:v>
                      </c:pt>
                      <c:pt idx="283">
                        <c:v>103</c:v>
                      </c:pt>
                      <c:pt idx="284">
                        <c:v>104</c:v>
                      </c:pt>
                      <c:pt idx="285">
                        <c:v>105</c:v>
                      </c:pt>
                      <c:pt idx="286">
                        <c:v>106</c:v>
                      </c:pt>
                      <c:pt idx="287">
                        <c:v>107</c:v>
                      </c:pt>
                      <c:pt idx="288">
                        <c:v>108</c:v>
                      </c:pt>
                      <c:pt idx="289">
                        <c:v>109</c:v>
                      </c:pt>
                      <c:pt idx="290">
                        <c:v>110</c:v>
                      </c:pt>
                      <c:pt idx="291">
                        <c:v>111</c:v>
                      </c:pt>
                      <c:pt idx="292">
                        <c:v>112</c:v>
                      </c:pt>
                      <c:pt idx="293">
                        <c:v>113</c:v>
                      </c:pt>
                      <c:pt idx="294">
                        <c:v>114</c:v>
                      </c:pt>
                      <c:pt idx="295">
                        <c:v>115</c:v>
                      </c:pt>
                      <c:pt idx="296">
                        <c:v>116</c:v>
                      </c:pt>
                      <c:pt idx="297">
                        <c:v>117</c:v>
                      </c:pt>
                      <c:pt idx="298">
                        <c:v>118</c:v>
                      </c:pt>
                      <c:pt idx="299">
                        <c:v>119</c:v>
                      </c:pt>
                      <c:pt idx="300">
                        <c:v>120</c:v>
                      </c:pt>
                      <c:pt idx="301">
                        <c:v>121</c:v>
                      </c:pt>
                      <c:pt idx="302">
                        <c:v>122</c:v>
                      </c:pt>
                      <c:pt idx="303">
                        <c:v>123</c:v>
                      </c:pt>
                      <c:pt idx="304">
                        <c:v>124</c:v>
                      </c:pt>
                      <c:pt idx="305">
                        <c:v>125</c:v>
                      </c:pt>
                      <c:pt idx="306">
                        <c:v>126</c:v>
                      </c:pt>
                      <c:pt idx="307">
                        <c:v>127</c:v>
                      </c:pt>
                      <c:pt idx="308">
                        <c:v>128</c:v>
                      </c:pt>
                      <c:pt idx="309">
                        <c:v>129</c:v>
                      </c:pt>
                      <c:pt idx="310">
                        <c:v>130</c:v>
                      </c:pt>
                      <c:pt idx="311">
                        <c:v>131</c:v>
                      </c:pt>
                      <c:pt idx="312">
                        <c:v>132</c:v>
                      </c:pt>
                      <c:pt idx="313">
                        <c:v>133</c:v>
                      </c:pt>
                      <c:pt idx="314">
                        <c:v>134</c:v>
                      </c:pt>
                      <c:pt idx="315">
                        <c:v>135</c:v>
                      </c:pt>
                      <c:pt idx="316">
                        <c:v>136</c:v>
                      </c:pt>
                      <c:pt idx="317">
                        <c:v>137</c:v>
                      </c:pt>
                      <c:pt idx="318">
                        <c:v>138</c:v>
                      </c:pt>
                      <c:pt idx="319">
                        <c:v>139</c:v>
                      </c:pt>
                      <c:pt idx="320">
                        <c:v>140</c:v>
                      </c:pt>
                      <c:pt idx="321">
                        <c:v>141</c:v>
                      </c:pt>
                      <c:pt idx="322">
                        <c:v>142</c:v>
                      </c:pt>
                      <c:pt idx="323">
                        <c:v>143</c:v>
                      </c:pt>
                      <c:pt idx="324">
                        <c:v>144</c:v>
                      </c:pt>
                      <c:pt idx="325">
                        <c:v>145</c:v>
                      </c:pt>
                      <c:pt idx="326">
                        <c:v>146</c:v>
                      </c:pt>
                      <c:pt idx="327">
                        <c:v>147</c:v>
                      </c:pt>
                      <c:pt idx="328">
                        <c:v>148</c:v>
                      </c:pt>
                      <c:pt idx="329">
                        <c:v>149</c:v>
                      </c:pt>
                      <c:pt idx="330">
                        <c:v>150</c:v>
                      </c:pt>
                      <c:pt idx="331">
                        <c:v>151</c:v>
                      </c:pt>
                      <c:pt idx="332">
                        <c:v>152</c:v>
                      </c:pt>
                      <c:pt idx="333">
                        <c:v>153</c:v>
                      </c:pt>
                      <c:pt idx="334">
                        <c:v>154</c:v>
                      </c:pt>
                      <c:pt idx="335">
                        <c:v>155</c:v>
                      </c:pt>
                      <c:pt idx="336">
                        <c:v>156</c:v>
                      </c:pt>
                      <c:pt idx="337">
                        <c:v>157</c:v>
                      </c:pt>
                      <c:pt idx="338">
                        <c:v>158</c:v>
                      </c:pt>
                      <c:pt idx="339">
                        <c:v>159</c:v>
                      </c:pt>
                      <c:pt idx="340">
                        <c:v>160</c:v>
                      </c:pt>
                      <c:pt idx="341">
                        <c:v>161</c:v>
                      </c:pt>
                      <c:pt idx="342">
                        <c:v>162</c:v>
                      </c:pt>
                      <c:pt idx="343">
                        <c:v>163</c:v>
                      </c:pt>
                      <c:pt idx="344">
                        <c:v>164</c:v>
                      </c:pt>
                      <c:pt idx="345">
                        <c:v>165</c:v>
                      </c:pt>
                      <c:pt idx="346">
                        <c:v>166</c:v>
                      </c:pt>
                      <c:pt idx="347">
                        <c:v>167</c:v>
                      </c:pt>
                      <c:pt idx="348">
                        <c:v>168</c:v>
                      </c:pt>
                      <c:pt idx="349">
                        <c:v>169</c:v>
                      </c:pt>
                      <c:pt idx="350">
                        <c:v>170</c:v>
                      </c:pt>
                      <c:pt idx="351">
                        <c:v>171</c:v>
                      </c:pt>
                      <c:pt idx="352">
                        <c:v>172</c:v>
                      </c:pt>
                      <c:pt idx="353">
                        <c:v>173</c:v>
                      </c:pt>
                      <c:pt idx="354">
                        <c:v>174</c:v>
                      </c:pt>
                      <c:pt idx="355">
                        <c:v>175</c:v>
                      </c:pt>
                      <c:pt idx="356">
                        <c:v>176</c:v>
                      </c:pt>
                      <c:pt idx="357">
                        <c:v>177</c:v>
                      </c:pt>
                      <c:pt idx="358">
                        <c:v>178</c:v>
                      </c:pt>
                      <c:pt idx="359">
                        <c:v>179</c:v>
                      </c:pt>
                      <c:pt idx="360">
                        <c:v>180</c:v>
                      </c:pt>
                    </c:numCache>
                  </c:numRef>
                </c:xVal>
                <c:yVal>
                  <c:numRef>
                    <c:extLst xmlns:c15="http://schemas.microsoft.com/office/drawing/2012/chart">
                      <c:ext xmlns:c15="http://schemas.microsoft.com/office/drawing/2012/chart" uri="{02D57815-91ED-43cb-92C2-25804820EDAC}">
                        <c15:formulaRef>
                          <c15:sqref>'Polytropic Index Model'!$EN$4:$EN$364</c15:sqref>
                        </c15:formulaRef>
                      </c:ext>
                    </c:extLst>
                    <c:numCache>
                      <c:formatCode>0.0</c:formatCode>
                      <c:ptCount val="361"/>
                      <c:pt idx="0">
                        <c:v>0</c:v>
                      </c:pt>
                      <c:pt idx="1">
                        <c:v>0</c:v>
                      </c:pt>
                      <c:pt idx="2">
                        <c:v>0</c:v>
                      </c:pt>
                      <c:pt idx="3">
                        <c:v>0</c:v>
                      </c:pt>
                      <c:pt idx="4">
                        <c:v>0</c:v>
                      </c:pt>
                      <c:pt idx="5">
                        <c:v>0</c:v>
                      </c:pt>
                      <c:pt idx="6">
                        <c:v>1.6874530341096767</c:v>
                      </c:pt>
                      <c:pt idx="7">
                        <c:v>-1.6874530341096767</c:v>
                      </c:pt>
                      <c:pt idx="8">
                        <c:v>0</c:v>
                      </c:pt>
                      <c:pt idx="9">
                        <c:v>0</c:v>
                      </c:pt>
                      <c:pt idx="10">
                        <c:v>0</c:v>
                      </c:pt>
                      <c:pt idx="11">
                        <c:v>1.8526853916033956</c:v>
                      </c:pt>
                      <c:pt idx="12">
                        <c:v>-1.173165861829202</c:v>
                      </c:pt>
                      <c:pt idx="13">
                        <c:v>0.85009503279663057</c:v>
                      </c:pt>
                      <c:pt idx="14">
                        <c:v>-0.8344920799148563</c:v>
                      </c:pt>
                      <c:pt idx="15">
                        <c:v>0.60492578185290591</c:v>
                      </c:pt>
                      <c:pt idx="16">
                        <c:v>-0.70160545501086014</c:v>
                      </c:pt>
                      <c:pt idx="17">
                        <c:v>0.50990449331736931</c:v>
                      </c:pt>
                      <c:pt idx="18">
                        <c:v>0.46383148121246465</c:v>
                      </c:pt>
                      <c:pt idx="19">
                        <c:v>-0.69202405426234004</c:v>
                      </c:pt>
                      <c:pt idx="20">
                        <c:v>0.3109399674075698</c:v>
                      </c:pt>
                      <c:pt idx="21">
                        <c:v>0.55467684599218181</c:v>
                      </c:pt>
                      <c:pt idx="22">
                        <c:v>-0.51329271627103057</c:v>
                      </c:pt>
                      <c:pt idx="23">
                        <c:v>-6.8576159429625694E-2</c:v>
                      </c:pt>
                      <c:pt idx="24">
                        <c:v>0.54545352243468836</c:v>
                      </c:pt>
                      <c:pt idx="25">
                        <c:v>-0.72315819673080217</c:v>
                      </c:pt>
                      <c:pt idx="26">
                        <c:v>0.6862501142077041</c:v>
                      </c:pt>
                      <c:pt idx="27">
                        <c:v>0.19128146325650186</c:v>
                      </c:pt>
                      <c:pt idx="28">
                        <c:v>-0.45692591219273804</c:v>
                      </c:pt>
                      <c:pt idx="29">
                        <c:v>0.34233296758885889</c:v>
                      </c:pt>
                      <c:pt idx="30">
                        <c:v>-0.46893637059340798</c:v>
                      </c:pt>
                      <c:pt idx="31">
                        <c:v>-0.25883039925254381</c:v>
                      </c:pt>
                      <c:pt idx="32">
                        <c:v>0.52230100821315495</c:v>
                      </c:pt>
                      <c:pt idx="33">
                        <c:v>-0.21309682545850794</c:v>
                      </c:pt>
                      <c:pt idx="34">
                        <c:v>9.8947791465065826E-2</c:v>
                      </c:pt>
                      <c:pt idx="35">
                        <c:v>-0.10377798109046643</c:v>
                      </c:pt>
                      <c:pt idx="36">
                        <c:v>-5.2510512899177852E-2</c:v>
                      </c:pt>
                      <c:pt idx="37">
                        <c:v>0.37141405268202887</c:v>
                      </c:pt>
                      <c:pt idx="38">
                        <c:v>-0.2972044280623054</c:v>
                      </c:pt>
                      <c:pt idx="39">
                        <c:v>-0.2079166337675542</c:v>
                      </c:pt>
                      <c:pt idx="40">
                        <c:v>0.29793262418448441</c:v>
                      </c:pt>
                      <c:pt idx="41">
                        <c:v>0.16412935588200273</c:v>
                      </c:pt>
                      <c:pt idx="42">
                        <c:v>-8.4864343410701037E-2</c:v>
                      </c:pt>
                      <c:pt idx="43">
                        <c:v>-0.53055939173876587</c:v>
                      </c:pt>
                      <c:pt idx="44">
                        <c:v>0.55513474319545453</c:v>
                      </c:pt>
                      <c:pt idx="45">
                        <c:v>-0.11911957553820485</c:v>
                      </c:pt>
                      <c:pt idx="46">
                        <c:v>-0.13393076088448685</c:v>
                      </c:pt>
                      <c:pt idx="47">
                        <c:v>1.4154800201920503E-2</c:v>
                      </c:pt>
                      <c:pt idx="48">
                        <c:v>6.8757219975559725E-2</c:v>
                      </c:pt>
                      <c:pt idx="49">
                        <c:v>7.042148635068135E-2</c:v>
                      </c:pt>
                      <c:pt idx="50">
                        <c:v>2.9422774484295422E-2</c:v>
                      </c:pt>
                      <c:pt idx="51">
                        <c:v>-0.12870538357163808</c:v>
                      </c:pt>
                      <c:pt idx="52">
                        <c:v>-3.8969870619436797E-2</c:v>
                      </c:pt>
                      <c:pt idx="53">
                        <c:v>0.10036445948152495</c:v>
                      </c:pt>
                      <c:pt idx="54">
                        <c:v>9.8984990803429707E-2</c:v>
                      </c:pt>
                      <c:pt idx="55">
                        <c:v>-0.21061060638403539</c:v>
                      </c:pt>
                      <c:pt idx="56">
                        <c:v>-4.3645402605405392E-2</c:v>
                      </c:pt>
                      <c:pt idx="57">
                        <c:v>7.006369754033992E-2</c:v>
                      </c:pt>
                      <c:pt idx="58">
                        <c:v>7.7943567769223732E-2</c:v>
                      </c:pt>
                      <c:pt idx="59">
                        <c:v>-0.14683786963132817</c:v>
                      </c:pt>
                      <c:pt idx="60">
                        <c:v>6.575968536453769E-2</c:v>
                      </c:pt>
                      <c:pt idx="61">
                        <c:v>9.7385681075022656E-2</c:v>
                      </c:pt>
                      <c:pt idx="62">
                        <c:v>-9.0769905758840252E-2</c:v>
                      </c:pt>
                      <c:pt idx="63">
                        <c:v>2.4288591512170887E-2</c:v>
                      </c:pt>
                      <c:pt idx="64">
                        <c:v>2.0640912476424633E-2</c:v>
                      </c:pt>
                      <c:pt idx="65">
                        <c:v>-2.561971912716432E-2</c:v>
                      </c:pt>
                      <c:pt idx="66">
                        <c:v>3.7722198252108541E-2</c:v>
                      </c:pt>
                      <c:pt idx="67">
                        <c:v>1.8114618352272016E-2</c:v>
                      </c:pt>
                      <c:pt idx="68">
                        <c:v>-4.4045085965934261E-2</c:v>
                      </c:pt>
                      <c:pt idx="69">
                        <c:v>9.4640302186623337E-2</c:v>
                      </c:pt>
                      <c:pt idx="70">
                        <c:v>-6.0787564588876242E-2</c:v>
                      </c:pt>
                      <c:pt idx="71">
                        <c:v>-1.8034308946644595E-2</c:v>
                      </c:pt>
                      <c:pt idx="72">
                        <c:v>0.1362632289402339</c:v>
                      </c:pt>
                      <c:pt idx="73">
                        <c:v>-0.12023456199937366</c:v>
                      </c:pt>
                      <c:pt idx="74">
                        <c:v>2.1291308892401162E-2</c:v>
                      </c:pt>
                      <c:pt idx="75">
                        <c:v>-5.8910437203258503E-2</c:v>
                      </c:pt>
                      <c:pt idx="76">
                        <c:v>0.14049806957532307</c:v>
                      </c:pt>
                      <c:pt idx="77">
                        <c:v>-1.9464717308073087E-2</c:v>
                      </c:pt>
                      <c:pt idx="78">
                        <c:v>-0.10419972584520587</c:v>
                      </c:pt>
                      <c:pt idx="79">
                        <c:v>7.9717266844358647E-2</c:v>
                      </c:pt>
                      <c:pt idx="80">
                        <c:v>-7.1177403579963938E-2</c:v>
                      </c:pt>
                      <c:pt idx="81">
                        <c:v>5.1061784584812919E-2</c:v>
                      </c:pt>
                      <c:pt idx="82">
                        <c:v>-6.0041202497820301E-3</c:v>
                      </c:pt>
                      <c:pt idx="83">
                        <c:v>3.2314004989793421E-2</c:v>
                      </c:pt>
                      <c:pt idx="84">
                        <c:v>-8.3434201636946037E-2</c:v>
                      </c:pt>
                      <c:pt idx="85">
                        <c:v>7.2635928282999807E-2</c:v>
                      </c:pt>
                      <c:pt idx="86">
                        <c:v>-5.328915951479396E-2</c:v>
                      </c:pt>
                      <c:pt idx="87">
                        <c:v>-1.7379008682044228E-2</c:v>
                      </c:pt>
                      <c:pt idx="88">
                        <c:v>6.5558588160208098E-2</c:v>
                      </c:pt>
                      <c:pt idx="89">
                        <c:v>-2.5938109616421512E-2</c:v>
                      </c:pt>
                      <c:pt idx="90">
                        <c:v>-2.5995954335982452E-2</c:v>
                      </c:pt>
                      <c:pt idx="91">
                        <c:v>-8.7536317894756355E-3</c:v>
                      </c:pt>
                      <c:pt idx="92">
                        <c:v>-6.5607270182262756E-2</c:v>
                      </c:pt>
                      <c:pt idx="93">
                        <c:v>5.5893082260294324E-3</c:v>
                      </c:pt>
                      <c:pt idx="94">
                        <c:v>1.4871245838094849E-2</c:v>
                      </c:pt>
                      <c:pt idx="95">
                        <c:v>-1.6033277856691619E-2</c:v>
                      </c:pt>
                      <c:pt idx="96">
                        <c:v>-5.1650545087915667E-2</c:v>
                      </c:pt>
                      <c:pt idx="97">
                        <c:v>3.0547776308278873E-2</c:v>
                      </c:pt>
                      <c:pt idx="98">
                        <c:v>4.9433850885642894E-3</c:v>
                      </c:pt>
                      <c:pt idx="99">
                        <c:v>-1.354357174526144E-2</c:v>
                      </c:pt>
                      <c:pt idx="100">
                        <c:v>-9.0957415889780791E-3</c:v>
                      </c:pt>
                      <c:pt idx="101">
                        <c:v>6.2698746434458164E-2</c:v>
                      </c:pt>
                      <c:pt idx="102">
                        <c:v>-4.336718537154538E-2</c:v>
                      </c:pt>
                      <c:pt idx="103">
                        <c:v>-5.0189478114067265E-2</c:v>
                      </c:pt>
                      <c:pt idx="104">
                        <c:v>-3.2357069479260758E-3</c:v>
                      </c:pt>
                      <c:pt idx="105">
                        <c:v>2.6616360591603438E-2</c:v>
                      </c:pt>
                      <c:pt idx="106">
                        <c:v>-2.4166232965783463E-2</c:v>
                      </c:pt>
                      <c:pt idx="107">
                        <c:v>-1.3078396739001574E-2</c:v>
                      </c:pt>
                      <c:pt idx="108">
                        <c:v>1.0277001149795018E-2</c:v>
                      </c:pt>
                      <c:pt idx="109">
                        <c:v>-1.2589341558189027E-4</c:v>
                      </c:pt>
                      <c:pt idx="110">
                        <c:v>6.3320010307736041E-2</c:v>
                      </c:pt>
                      <c:pt idx="111">
                        <c:v>-3.7443839304456494E-2</c:v>
                      </c:pt>
                      <c:pt idx="112">
                        <c:v>2.7647349051566961E-2</c:v>
                      </c:pt>
                      <c:pt idx="113">
                        <c:v>-3.440776545464197E-2</c:v>
                      </c:pt>
                      <c:pt idx="114">
                        <c:v>1.8492937063618875E-4</c:v>
                      </c:pt>
                      <c:pt idx="115">
                        <c:v>1.7080847397918042E-2</c:v>
                      </c:pt>
                      <c:pt idx="116">
                        <c:v>1.1572004858825702E-2</c:v>
                      </c:pt>
                      <c:pt idx="117">
                        <c:v>-3.8410795268550846E-3</c:v>
                      </c:pt>
                      <c:pt idx="118">
                        <c:v>1.6615777799412479E-2</c:v>
                      </c:pt>
                      <c:pt idx="119">
                        <c:v>-1.5057721513528133E-2</c:v>
                      </c:pt>
                      <c:pt idx="120">
                        <c:v>-5.466066448591711E-3</c:v>
                      </c:pt>
                      <c:pt idx="121">
                        <c:v>1.684438074207395E-2</c:v>
                      </c:pt>
                      <c:pt idx="122">
                        <c:v>2.5716049638162541E-3</c:v>
                      </c:pt>
                      <c:pt idx="123">
                        <c:v>2.8809958057544272E-2</c:v>
                      </c:pt>
                      <c:pt idx="124">
                        <c:v>1.659941433665546E-3</c:v>
                      </c:pt>
                      <c:pt idx="125">
                        <c:v>-4.8559718083194259E-3</c:v>
                      </c:pt>
                      <c:pt idx="126">
                        <c:v>-2.5220241992096604E-4</c:v>
                      </c:pt>
                      <c:pt idx="127">
                        <c:v>1.2091540617933827E-2</c:v>
                      </c:pt>
                      <c:pt idx="128">
                        <c:v>2.4442285961103982E-2</c:v>
                      </c:pt>
                      <c:pt idx="129">
                        <c:v>5.1386210278314692E-3</c:v>
                      </c:pt>
                      <c:pt idx="130">
                        <c:v>2.9082205009975937E-3</c:v>
                      </c:pt>
                      <c:pt idx="131">
                        <c:v>-2.2543335271762999E-3</c:v>
                      </c:pt>
                      <c:pt idx="132">
                        <c:v>6.4001345611952587E-4</c:v>
                      </c:pt>
                      <c:pt idx="133">
                        <c:v>-1.1619982131315876E-2</c:v>
                      </c:pt>
                      <c:pt idx="134">
                        <c:v>2.2880912116428398E-2</c:v>
                      </c:pt>
                      <c:pt idx="135">
                        <c:v>-1.83234547761848E-2</c:v>
                      </c:pt>
                      <c:pt idx="136">
                        <c:v>1.3000465126920879E-2</c:v>
                      </c:pt>
                      <c:pt idx="137">
                        <c:v>-6.8365727388972619E-3</c:v>
                      </c:pt>
                      <c:pt idx="138">
                        <c:v>-5.2920668206799526E-3</c:v>
                      </c:pt>
                      <c:pt idx="139">
                        <c:v>-2.3247862828045029E-2</c:v>
                      </c:pt>
                      <c:pt idx="140">
                        <c:v>6.0878326681428341E-3</c:v>
                      </c:pt>
                      <c:pt idx="141">
                        <c:v>-1.1195482500401477E-2</c:v>
                      </c:pt>
                      <c:pt idx="142">
                        <c:v>-4.7851104454439408E-3</c:v>
                      </c:pt>
                      <c:pt idx="143">
                        <c:v>-4.9740977191341518E-3</c:v>
                      </c:pt>
                      <c:pt idx="144">
                        <c:v>2.6903750586884101E-2</c:v>
                      </c:pt>
                      <c:pt idx="145">
                        <c:v>-8.7194690234145389E-2</c:v>
                      </c:pt>
                      <c:pt idx="146">
                        <c:v>5.056552060184405E-3</c:v>
                      </c:pt>
                      <c:pt idx="147">
                        <c:v>-3.470726441886951E-3</c:v>
                      </c:pt>
                      <c:pt idx="148">
                        <c:v>-2.3880068850670177E-3</c:v>
                      </c:pt>
                      <c:pt idx="149">
                        <c:v>-1.3608879988141531E-2</c:v>
                      </c:pt>
                      <c:pt idx="150">
                        <c:v>-9.5336301745043706E-3</c:v>
                      </c:pt>
                      <c:pt idx="151">
                        <c:v>1.958380157472539E-2</c:v>
                      </c:pt>
                      <c:pt idx="152">
                        <c:v>-7.7451256272451641E-3</c:v>
                      </c:pt>
                      <c:pt idx="153">
                        <c:v>-1.2998765987148886E-3</c:v>
                      </c:pt>
                      <c:pt idx="154">
                        <c:v>-6.1324854897522041E-3</c:v>
                      </c:pt>
                      <c:pt idx="155">
                        <c:v>1.7231509185333671E-3</c:v>
                      </c:pt>
                      <c:pt idx="156">
                        <c:v>-1.6203744879987214E-2</c:v>
                      </c:pt>
                      <c:pt idx="157">
                        <c:v>3.1659491302967302E-2</c:v>
                      </c:pt>
                      <c:pt idx="158">
                        <c:v>7.9265867778535171E-3</c:v>
                      </c:pt>
                      <c:pt idx="159">
                        <c:v>-1.6484904700630798E-2</c:v>
                      </c:pt>
                      <c:pt idx="160">
                        <c:v>7.283623599497302E-3</c:v>
                      </c:pt>
                      <c:pt idx="161">
                        <c:v>-8.9123881237458402E-3</c:v>
                      </c:pt>
                      <c:pt idx="162">
                        <c:v>-1.6619111723652269E-2</c:v>
                      </c:pt>
                      <c:pt idx="163">
                        <c:v>1.6508689976176161E-2</c:v>
                      </c:pt>
                      <c:pt idx="164">
                        <c:v>-4.5094978109501138E-3</c:v>
                      </c:pt>
                      <c:pt idx="165">
                        <c:v>-1.5452147147564599E-2</c:v>
                      </c:pt>
                      <c:pt idx="166">
                        <c:v>5.641080219565886E-3</c:v>
                      </c:pt>
                      <c:pt idx="167">
                        <c:v>8.7352043467685547E-3</c:v>
                      </c:pt>
                      <c:pt idx="168">
                        <c:v>-3.5752863425251746E-2</c:v>
                      </c:pt>
                      <c:pt idx="169">
                        <c:v>4.1620553626843027E-2</c:v>
                      </c:pt>
                      <c:pt idx="170">
                        <c:v>1.0221408714399471E-2</c:v>
                      </c:pt>
                      <c:pt idx="171">
                        <c:v>-3.7128756637245797E-2</c:v>
                      </c:pt>
                      <c:pt idx="172">
                        <c:v>3.353126019276953E-3</c:v>
                      </c:pt>
                      <c:pt idx="173">
                        <c:v>-3.1926082092194052E-2</c:v>
                      </c:pt>
                      <c:pt idx="174">
                        <c:v>-1.8356760425314755E-2</c:v>
                      </c:pt>
                      <c:pt idx="175">
                        <c:v>-8.7628514842440275E-2</c:v>
                      </c:pt>
                      <c:pt idx="176">
                        <c:v>-1.2268996527842191E-2</c:v>
                      </c:pt>
                      <c:pt idx="177">
                        <c:v>-7.4336052697319799E-2</c:v>
                      </c:pt>
                      <c:pt idx="178">
                        <c:v>-0.14892678451981411</c:v>
                      </c:pt>
                      <c:pt idx="179">
                        <c:v>-0.70330126041338858</c:v>
                      </c:pt>
                      <c:pt idx="180">
                        <c:v>1.7100383711807841</c:v>
                      </c:pt>
                      <c:pt idx="181">
                        <c:v>-0.21541652926090982</c:v>
                      </c:pt>
                      <c:pt idx="182">
                        <c:v>-0.11581936878190091</c:v>
                      </c:pt>
                      <c:pt idx="183">
                        <c:v>-9.7996772169244739E-2</c:v>
                      </c:pt>
                      <c:pt idx="184">
                        <c:v>-7.4759611406680637E-2</c:v>
                      </c:pt>
                      <c:pt idx="185">
                        <c:v>-1.308074761401179E-2</c:v>
                      </c:pt>
                      <c:pt idx="186">
                        <c:v>-4.9599075667295267E-2</c:v>
                      </c:pt>
                      <c:pt idx="187">
                        <c:v>-8.144653089300169E-2</c:v>
                      </c:pt>
                      <c:pt idx="188">
                        <c:v>-0.12114277094983028</c:v>
                      </c:pt>
                      <c:pt idx="189">
                        <c:v>-0.17189678779554207</c:v>
                      </c:pt>
                      <c:pt idx="190">
                        <c:v>-0.2425057664968574</c:v>
                      </c:pt>
                      <c:pt idx="191">
                        <c:v>-0.32335824767304938</c:v>
                      </c:pt>
                      <c:pt idx="192">
                        <c:v>-0.36607870404833437</c:v>
                      </c:pt>
                      <c:pt idx="193">
                        <c:v>-0.41618951503717705</c:v>
                      </c:pt>
                      <c:pt idx="194">
                        <c:v>-0.41737322823138956</c:v>
                      </c:pt>
                      <c:pt idx="195">
                        <c:v>-0.4017195272922417</c:v>
                      </c:pt>
                      <c:pt idx="196">
                        <c:v>-0.36373511445962992</c:v>
                      </c:pt>
                      <c:pt idx="197">
                        <c:v>-0.33501179439390416</c:v>
                      </c:pt>
                      <c:pt idx="198">
                        <c:v>-0.23980689490992302</c:v>
                      </c:pt>
                      <c:pt idx="199">
                        <c:v>-0.15836511651029905</c:v>
                      </c:pt>
                      <c:pt idx="200">
                        <c:v>-9.9445398904350668E-2</c:v>
                      </c:pt>
                      <c:pt idx="201">
                        <c:v>-2.1105751847663168E-2</c:v>
                      </c:pt>
                      <c:pt idx="202">
                        <c:v>8.4423439238072273E-2</c:v>
                      </c:pt>
                      <c:pt idx="203">
                        <c:v>0.15810926471399922</c:v>
                      </c:pt>
                      <c:pt idx="204">
                        <c:v>0.20337102163289034</c:v>
                      </c:pt>
                      <c:pt idx="205">
                        <c:v>0.20443621170186432</c:v>
                      </c:pt>
                      <c:pt idx="206">
                        <c:v>0.22256132130661466</c:v>
                      </c:pt>
                      <c:pt idx="207">
                        <c:v>0.24747889758272756</c:v>
                      </c:pt>
                      <c:pt idx="208">
                        <c:v>0.25579403525558742</c:v>
                      </c:pt>
                      <c:pt idx="209">
                        <c:v>0.28217013739826668</c:v>
                      </c:pt>
                      <c:pt idx="210">
                        <c:v>0.27461058002870542</c:v>
                      </c:pt>
                      <c:pt idx="211">
                        <c:v>0.2720249148143431</c:v>
                      </c:pt>
                      <c:pt idx="212">
                        <c:v>0.25428261977585953</c:v>
                      </c:pt>
                      <c:pt idx="213">
                        <c:v>0.23708053359663395</c:v>
                      </c:pt>
                      <c:pt idx="214">
                        <c:v>0.20325375059849909</c:v>
                      </c:pt>
                      <c:pt idx="215">
                        <c:v>0.15937206963784284</c:v>
                      </c:pt>
                      <c:pt idx="216">
                        <c:v>0.14902371446868101</c:v>
                      </c:pt>
                      <c:pt idx="217">
                        <c:v>0.13057080650378761</c:v>
                      </c:pt>
                      <c:pt idx="218">
                        <c:v>9.8131502761548361E-2</c:v>
                      </c:pt>
                      <c:pt idx="219">
                        <c:v>6.7613637361659151E-2</c:v>
                      </c:pt>
                      <c:pt idx="220">
                        <c:v>5.2081517501788133E-2</c:v>
                      </c:pt>
                      <c:pt idx="221">
                        <c:v>1.0523775062313945E-2</c:v>
                      </c:pt>
                      <c:pt idx="222">
                        <c:v>2.0550459702554313E-2</c:v>
                      </c:pt>
                      <c:pt idx="223">
                        <c:v>1.1829503090067695E-2</c:v>
                      </c:pt>
                      <c:pt idx="224">
                        <c:v>1.2839348217619007E-2</c:v>
                      </c:pt>
                      <c:pt idx="225">
                        <c:v>1.0304432532749486E-2</c:v>
                      </c:pt>
                      <c:pt idx="226">
                        <c:v>1.4470927206869932E-2</c:v>
                      </c:pt>
                      <c:pt idx="227">
                        <c:v>6.933339220281054E-3</c:v>
                      </c:pt>
                      <c:pt idx="228">
                        <c:v>4.7997107582680165E-3</c:v>
                      </c:pt>
                      <c:pt idx="229">
                        <c:v>-2.4175072460353775E-2</c:v>
                      </c:pt>
                      <c:pt idx="230">
                        <c:v>1.1971975181806593E-2</c:v>
                      </c:pt>
                      <c:pt idx="231">
                        <c:v>-7.3658071880866594E-4</c:v>
                      </c:pt>
                      <c:pt idx="232">
                        <c:v>8.4799762666465384E-3</c:v>
                      </c:pt>
                      <c:pt idx="233">
                        <c:v>1.1012327999812443E-2</c:v>
                      </c:pt>
                      <c:pt idx="234">
                        <c:v>-5.3169505715457976E-3</c:v>
                      </c:pt>
                      <c:pt idx="235">
                        <c:v>2.1037397690175874E-2</c:v>
                      </c:pt>
                      <c:pt idx="236">
                        <c:v>7.8669716770574105E-3</c:v>
                      </c:pt>
                      <c:pt idx="237">
                        <c:v>7.4995037899348027E-3</c:v>
                      </c:pt>
                      <c:pt idx="238">
                        <c:v>5.5771870869523177E-3</c:v>
                      </c:pt>
                      <c:pt idx="239">
                        <c:v>1.9878334024947542E-4</c:v>
                      </c:pt>
                      <c:pt idx="240">
                        <c:v>6.0621037043797621E-3</c:v>
                      </c:pt>
                      <c:pt idx="241">
                        <c:v>1.9067138709532028E-2</c:v>
                      </c:pt>
                      <c:pt idx="242">
                        <c:v>2.5144183786517837E-2</c:v>
                      </c:pt>
                      <c:pt idx="243">
                        <c:v>7.3301354954180553E-3</c:v>
                      </c:pt>
                      <c:pt idx="244">
                        <c:v>1.3342431313831948E-3</c:v>
                      </c:pt>
                      <c:pt idx="245">
                        <c:v>-5.6198656724260054E-4</c:v>
                      </c:pt>
                      <c:pt idx="246">
                        <c:v>5.4802111586682578E-3</c:v>
                      </c:pt>
                      <c:pt idx="247">
                        <c:v>-1.2403799461226939E-2</c:v>
                      </c:pt>
                      <c:pt idx="248">
                        <c:v>1.3957561701090748E-2</c:v>
                      </c:pt>
                      <c:pt idx="249">
                        <c:v>8.0442579803570169E-3</c:v>
                      </c:pt>
                      <c:pt idx="250">
                        <c:v>4.5787733447570922E-3</c:v>
                      </c:pt>
                      <c:pt idx="251">
                        <c:v>4.6508212394267279E-3</c:v>
                      </c:pt>
                      <c:pt idx="252">
                        <c:v>-1.2333467626581607E-2</c:v>
                      </c:pt>
                      <c:pt idx="253">
                        <c:v>-4.4366330033895895E-2</c:v>
                      </c:pt>
                      <c:pt idx="254">
                        <c:v>2.9844046211113806E-3</c:v>
                      </c:pt>
                      <c:pt idx="255">
                        <c:v>7.0284475671120727E-3</c:v>
                      </c:pt>
                      <c:pt idx="256">
                        <c:v>2.6620089788764734E-3</c:v>
                      </c:pt>
                      <c:pt idx="257">
                        <c:v>-6.442652333494836E-3</c:v>
                      </c:pt>
                      <c:pt idx="258">
                        <c:v>1.8293285223789368E-3</c:v>
                      </c:pt>
                      <c:pt idx="259">
                        <c:v>-3.1229361995825933E-3</c:v>
                      </c:pt>
                      <c:pt idx="260">
                        <c:v>7.152945566623492E-3</c:v>
                      </c:pt>
                      <c:pt idx="261">
                        <c:v>3.9448563389221647E-3</c:v>
                      </c:pt>
                      <c:pt idx="262">
                        <c:v>-1.635128621847004E-3</c:v>
                      </c:pt>
                      <c:pt idx="263">
                        <c:v>2.7330393103779382E-3</c:v>
                      </c:pt>
                      <c:pt idx="264">
                        <c:v>3.942866506771936E-2</c:v>
                      </c:pt>
                      <c:pt idx="265">
                        <c:v>-3.5696305087519198E-2</c:v>
                      </c:pt>
                      <c:pt idx="266">
                        <c:v>-4.5008462317763787E-4</c:v>
                      </c:pt>
                      <c:pt idx="267">
                        <c:v>1.6468190358633894E-3</c:v>
                      </c:pt>
                      <c:pt idx="268">
                        <c:v>2.1474413954616134E-2</c:v>
                      </c:pt>
                      <c:pt idx="269">
                        <c:v>-1.5033947762401967E-2</c:v>
                      </c:pt>
                      <c:pt idx="270">
                        <c:v>-1.0236168542299584E-2</c:v>
                      </c:pt>
                      <c:pt idx="271">
                        <c:v>8.149883733254315E-3</c:v>
                      </c:pt>
                      <c:pt idx="272">
                        <c:v>-1.3721892844171135E-2</c:v>
                      </c:pt>
                      <c:pt idx="273">
                        <c:v>1.1375305468090291E-2</c:v>
                      </c:pt>
                      <c:pt idx="274">
                        <c:v>-6.7366181084282939E-3</c:v>
                      </c:pt>
                      <c:pt idx="275">
                        <c:v>2.2711114384677211E-2</c:v>
                      </c:pt>
                      <c:pt idx="276">
                        <c:v>-1.3815648555445037E-2</c:v>
                      </c:pt>
                      <c:pt idx="277">
                        <c:v>-1.3557680983951048E-2</c:v>
                      </c:pt>
                      <c:pt idx="278">
                        <c:v>1.0997464051279771E-2</c:v>
                      </c:pt>
                      <c:pt idx="279">
                        <c:v>-8.8400040980236572E-3</c:v>
                      </c:pt>
                      <c:pt idx="280">
                        <c:v>2.1035326049455794E-2</c:v>
                      </c:pt>
                      <c:pt idx="281">
                        <c:v>-2.1150229129078602E-2</c:v>
                      </c:pt>
                      <c:pt idx="282">
                        <c:v>3.5444884566200319E-3</c:v>
                      </c:pt>
                      <c:pt idx="283">
                        <c:v>2.1516369683126202E-2</c:v>
                      </c:pt>
                      <c:pt idx="284">
                        <c:v>-5.1335516811066295E-3</c:v>
                      </c:pt>
                      <c:pt idx="285">
                        <c:v>5.7027010031740488E-5</c:v>
                      </c:pt>
                      <c:pt idx="286">
                        <c:v>9.0007108136913594E-3</c:v>
                      </c:pt>
                      <c:pt idx="287">
                        <c:v>8.5857421067034867E-3</c:v>
                      </c:pt>
                      <c:pt idx="288">
                        <c:v>-3.1739147303773807E-2</c:v>
                      </c:pt>
                      <c:pt idx="289">
                        <c:v>2.9563730651763986E-2</c:v>
                      </c:pt>
                      <c:pt idx="290">
                        <c:v>3.2693215662612296E-2</c:v>
                      </c:pt>
                      <c:pt idx="291">
                        <c:v>-2.2529767192305705E-2</c:v>
                      </c:pt>
                      <c:pt idx="292">
                        <c:v>6.9896230835295725E-3</c:v>
                      </c:pt>
                      <c:pt idx="293">
                        <c:v>5.8323961278887726E-3</c:v>
                      </c:pt>
                      <c:pt idx="294">
                        <c:v>-9.9925643979041912E-3</c:v>
                      </c:pt>
                      <c:pt idx="295">
                        <c:v>-3.0207163246823265E-2</c:v>
                      </c:pt>
                      <c:pt idx="296">
                        <c:v>-4.4685284041801054E-4</c:v>
                      </c:pt>
                      <c:pt idx="297">
                        <c:v>-2.9802769506310556E-2</c:v>
                      </c:pt>
                      <c:pt idx="298">
                        <c:v>4.4612748561946747E-2</c:v>
                      </c:pt>
                      <c:pt idx="299">
                        <c:v>-3.0475664121973445E-2</c:v>
                      </c:pt>
                      <c:pt idx="300">
                        <c:v>4.8529882678987279E-2</c:v>
                      </c:pt>
                      <c:pt idx="301">
                        <c:v>4.342337535029106E-3</c:v>
                      </c:pt>
                      <c:pt idx="302">
                        <c:v>-1.5456809242281766E-2</c:v>
                      </c:pt>
                      <c:pt idx="303">
                        <c:v>2.0577288020882545E-2</c:v>
                      </c:pt>
                      <c:pt idx="304">
                        <c:v>-8.4787103240784312E-3</c:v>
                      </c:pt>
                      <c:pt idx="305">
                        <c:v>-3.6162803346244665E-3</c:v>
                      </c:pt>
                      <c:pt idx="306">
                        <c:v>2.3236466017140245E-4</c:v>
                      </c:pt>
                      <c:pt idx="307">
                        <c:v>5.1233746035337369E-2</c:v>
                      </c:pt>
                      <c:pt idx="308">
                        <c:v>1.1666187676353745E-2</c:v>
                      </c:pt>
                      <c:pt idx="309">
                        <c:v>3.2082433103912678E-3</c:v>
                      </c:pt>
                      <c:pt idx="310">
                        <c:v>-5.8376735677669878E-3</c:v>
                      </c:pt>
                      <c:pt idx="311">
                        <c:v>3.0006275955224648E-2</c:v>
                      </c:pt>
                      <c:pt idx="312">
                        <c:v>-5.4198093669399094E-2</c:v>
                      </c:pt>
                      <c:pt idx="313">
                        <c:v>3.5705531579439231E-2</c:v>
                      </c:pt>
                      <c:pt idx="314">
                        <c:v>7.2446875215486095E-3</c:v>
                      </c:pt>
                      <c:pt idx="315">
                        <c:v>8.9771883079015069E-3</c:v>
                      </c:pt>
                      <c:pt idx="316">
                        <c:v>4.3191890946743916E-2</c:v>
                      </c:pt>
                      <c:pt idx="317">
                        <c:v>-5.9914556222601778E-2</c:v>
                      </c:pt>
                      <c:pt idx="318">
                        <c:v>4.2890194001886428E-2</c:v>
                      </c:pt>
                      <c:pt idx="319">
                        <c:v>-9.8668081517501172E-3</c:v>
                      </c:pt>
                      <c:pt idx="320">
                        <c:v>1.1389796585941747E-2</c:v>
                      </c:pt>
                      <c:pt idx="321">
                        <c:v>2.1142688425018763E-2</c:v>
                      </c:pt>
                      <c:pt idx="322">
                        <c:v>-4.608886406522883E-2</c:v>
                      </c:pt>
                      <c:pt idx="323">
                        <c:v>1.8746219717350465E-2</c:v>
                      </c:pt>
                      <c:pt idx="324">
                        <c:v>3.0947484272185299E-2</c:v>
                      </c:pt>
                      <c:pt idx="325">
                        <c:v>3.203381003252237E-2</c:v>
                      </c:pt>
                      <c:pt idx="326">
                        <c:v>4.2506749917803344E-3</c:v>
                      </c:pt>
                      <c:pt idx="327">
                        <c:v>-6.0054482483511196E-2</c:v>
                      </c:pt>
                      <c:pt idx="328">
                        <c:v>0.14075229819406321</c:v>
                      </c:pt>
                      <c:pt idx="329">
                        <c:v>-6.9425111850770715E-2</c:v>
                      </c:pt>
                      <c:pt idx="330">
                        <c:v>0.11054107649197653</c:v>
                      </c:pt>
                      <c:pt idx="331">
                        <c:v>8.8578547708264566E-3</c:v>
                      </c:pt>
                      <c:pt idx="332">
                        <c:v>2.3943150749500264E-2</c:v>
                      </c:pt>
                      <c:pt idx="333">
                        <c:v>0.10509774744797862</c:v>
                      </c:pt>
                      <c:pt idx="334">
                        <c:v>8.6408155499238193E-2</c:v>
                      </c:pt>
                      <c:pt idx="335">
                        <c:v>2.6248203355326849E-2</c:v>
                      </c:pt>
                      <c:pt idx="336">
                        <c:v>-2.6199141065583742E-2</c:v>
                      </c:pt>
                      <c:pt idx="337">
                        <c:v>0.19279728444470989</c:v>
                      </c:pt>
                      <c:pt idx="338">
                        <c:v>7.2597549880730305E-2</c:v>
                      </c:pt>
                      <c:pt idx="339">
                        <c:v>0.10781993741978457</c:v>
                      </c:pt>
                      <c:pt idx="340">
                        <c:v>0.10337620364723898</c:v>
                      </c:pt>
                      <c:pt idx="341">
                        <c:v>0.11183600189337284</c:v>
                      </c:pt>
                      <c:pt idx="342">
                        <c:v>7.4161225048028356E-2</c:v>
                      </c:pt>
                      <c:pt idx="343">
                        <c:v>0.11327386722869326</c:v>
                      </c:pt>
                      <c:pt idx="344">
                        <c:v>0.12985735489584416</c:v>
                      </c:pt>
                      <c:pt idx="345">
                        <c:v>0.23800914280384244</c:v>
                      </c:pt>
                      <c:pt idx="346">
                        <c:v>0.25894695587865435</c:v>
                      </c:pt>
                      <c:pt idx="347">
                        <c:v>0.58189245889164276</c:v>
                      </c:pt>
                      <c:pt idx="348">
                        <c:v>0.26609548204166522</c:v>
                      </c:pt>
                      <c:pt idx="349">
                        <c:v>0.97690240268824979</c:v>
                      </c:pt>
                      <c:pt idx="350">
                        <c:v>0.65491991794975224</c:v>
                      </c:pt>
                      <c:pt idx="351">
                        <c:v>1.5002981320998563</c:v>
                      </c:pt>
                      <c:pt idx="352">
                        <c:v>1.215210862493012</c:v>
                      </c:pt>
                      <c:pt idx="353">
                        <c:v>2.2142980099362575</c:v>
                      </c:pt>
                      <c:pt idx="354">
                        <c:v>2.4255162522487197</c:v>
                      </c:pt>
                      <c:pt idx="355">
                        <c:v>3.07174569653343</c:v>
                      </c:pt>
                      <c:pt idx="356">
                        <c:v>6.8052515011008872</c:v>
                      </c:pt>
                      <c:pt idx="357">
                        <c:v>4.8803474402785767</c:v>
                      </c:pt>
                      <c:pt idx="358">
                        <c:v>15.243972364795933</c:v>
                      </c:pt>
                      <c:pt idx="359">
                        <c:v>19.716459719423831</c:v>
                      </c:pt>
                      <c:pt idx="360">
                        <c:v>40.473401505689182</c:v>
                      </c:pt>
                    </c:numCache>
                  </c:numRef>
                </c:yVal>
                <c:smooth val="1"/>
                <c:extLst xmlns:c15="http://schemas.microsoft.com/office/drawing/2012/chart">
                  <c:ext xmlns:c16="http://schemas.microsoft.com/office/drawing/2014/chart" uri="{C3380CC4-5D6E-409C-BE32-E72D297353CC}">
                    <c16:uniqueId val="{00000008-37C3-4382-9906-1596EFBC0589}"/>
                  </c:ext>
                </c:extLst>
              </c15:ser>
            </c15:filteredScatterSeries>
          </c:ext>
        </c:extLst>
      </c:scatterChart>
      <c:valAx>
        <c:axId val="431058056"/>
        <c:scaling>
          <c:orientation val="minMax"/>
          <c:max val="120"/>
          <c:min val="-12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C.A. (°)</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31058384"/>
        <c:crosses val="autoZero"/>
        <c:crossBetween val="midCat"/>
        <c:majorUnit val="30"/>
      </c:valAx>
      <c:valAx>
        <c:axId val="431058384"/>
        <c:scaling>
          <c:orientation val="minMax"/>
          <c:max val="2"/>
          <c:min val="-1"/>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Polytropic</a:t>
                </a:r>
                <a:r>
                  <a:rPr lang="en-GB" baseline="0"/>
                  <a:t> Index / Rate of Polytropic Index</a:t>
                </a:r>
                <a:endParaRPr lang="en-GB"/>
              </a:p>
            </c:rich>
          </c:tx>
          <c:layout>
            <c:manualLayout>
              <c:xMode val="edge"/>
              <c:yMode val="edge"/>
              <c:x val="2.3546325488396604E-2"/>
              <c:y val="0.20716967670707828"/>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31058056"/>
        <c:crosses val="autoZero"/>
        <c:crossBetween val="midCat"/>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4">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5/3/2020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5/3/2020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5/3/2020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5/3/2020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chart" Target="../charts/chart1.xml"/><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jpeg"/><Relationship Id="rId10" Type="http://schemas.openxmlformats.org/officeDocument/2006/relationships/image" Target="../media/image7.png"/><Relationship Id="rId4" Type="http://schemas.openxmlformats.org/officeDocument/2006/relationships/image" Target="../media/image3.png"/><Relationship Id="rId9" Type="http://schemas.openxmlformats.org/officeDocument/2006/relationships/chart" Target="../charts/char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Polytropic Index Model &amp; TJI Combustion System for Commercial ICE</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Kacper Oskar Kaczmarczyk</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Mr. Malcolm McDonald</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zh-CN" sz="3600" dirty="0">
                <a:solidFill>
                  <a:srgbClr val="002060"/>
                </a:solidFill>
                <a:latin typeface="Calibri" charset="0"/>
                <a:ea typeface="Calibri" charset="0"/>
                <a:cs typeface="Calibri" charset="0"/>
              </a:rPr>
              <a:t>BEng: Motorcycle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7237164" cy="90292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lgn="just">
              <a:spcBef>
                <a:spcPct val="50000"/>
              </a:spcBef>
            </a:pPr>
            <a:r>
              <a:rPr lang="en-GB" dirty="0"/>
              <a:t>Powertrain industry is under pressure to create engines which produce less emissions, more power and require less fuel, more than ever before due to environmentally driven legislation, as well as the increasing consumer competitiveness of electrification. One of the technologies proven to greatly benefit the ICE efficiency is Turbulent Jet Ignition (TJI). As the technology is still novel for the industry, author has decided to investigate TJI systems and develop feasible design which can be relatively easily and cheaply implemented into the Ford Ecoboost 1.0l inline 3, codenamed “Fox”. To do so, author at first developed a novel 0D self-correcting combustion analysis model, which calculated the real polytropic index during combustion and so, allowed for more accurate calculation of Heat Release Rate (HRR).  Converge CFD package was used to simulate 3D combustion in the stock ICE, as well as eight different TJI designs.</a:t>
            </a:r>
            <a:endParaRPr lang="en-US" altLang="en-US" dirty="0"/>
          </a:p>
        </p:txBody>
      </p:sp>
      <p:sp>
        <p:nvSpPr>
          <p:cNvPr id="12" name="Text Box 8"/>
          <p:cNvSpPr txBox="1">
            <a:spLocks noChangeArrowheads="1"/>
          </p:cNvSpPr>
          <p:nvPr/>
        </p:nvSpPr>
        <p:spPr bwMode="auto">
          <a:xfrm>
            <a:off x="179626" y="15137606"/>
            <a:ext cx="7237538" cy="138306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Polytropic Index During Combustion Model</a:t>
            </a:r>
          </a:p>
          <a:p>
            <a:pPr algn="just"/>
            <a:r>
              <a:rPr lang="en-GB" dirty="0"/>
              <a:t>Author has developed a novel 0D 2-zone combustion model which is self-correcting inaccuracies regarding heat transferred and absorbed by the gas. The model was based around the combustion efficiency, which was retrieved from the analysis of exhaust gasses. A quasi-static 1D heat transfer model has been developed based on classical techniques and so included convection, conduction and radiation. The 2-zones allowed for accurate calculation of combusted temperature, which was utilised to calculate the ratio of specific heats, including the dissociation of CO2 and H2O, of which completion fraction was adjusted by the self-correction feature. The combination of corrected heat absorbed and transferred by the gas resulted in comprehensive HRR, which allowed accurate calculation of the polytropic index during combustion. The cause of the resultant profile has shown to be very abstract but physically linkable back to the data, although lack of equipment has unabled author to further investigate the matter, preventing confirmation of the findings. Most importantly, the polytropic comparison has shown the difference between adiabatic and polytropic process to be negligible and so, if the results are to be believed, author recommends assuming expansion polytropic index during the combustion phase, when modelling combustion by utilising classical methods. The results have been very thought provoking, ultimately extending the understanding of the ICE.</a:t>
            </a: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40" name="Picture 5" descr="http://vignette2.wikia.nocookie.net/logopedia/images/7/73/Ford1962.png/revision/latest?cb=2012041102540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626" y="29201563"/>
            <a:ext cx="1967734" cy="98386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2816840" y="29201563"/>
            <a:ext cx="838715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pic>
        <p:nvPicPr>
          <p:cNvPr id="1057" name="Picture 33">
            <a:extLst>
              <a:ext uri="{FF2B5EF4-FFF2-40B4-BE49-F238E27FC236}">
                <a16:creationId xmlns:a16="http://schemas.microsoft.com/office/drawing/2014/main" id="{61A75179-EDCF-46A0-A540-2424E987F56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5854" t="23057" r="34353" b="38787"/>
          <a:stretch/>
        </p:blipFill>
        <p:spPr bwMode="auto">
          <a:xfrm>
            <a:off x="648180" y="2217020"/>
            <a:ext cx="1937711" cy="3308852"/>
          </a:xfrm>
          <a:prstGeom prst="rect">
            <a:avLst/>
          </a:prstGeom>
          <a:noFill/>
          <a:extLst>
            <a:ext uri="{909E8E84-426E-40DD-AFC4-6F175D3DCCD1}">
              <a14:hiddenFill xmlns:a14="http://schemas.microsoft.com/office/drawing/2010/main">
                <a:solidFill>
                  <a:srgbClr val="FFFFFF"/>
                </a:solidFill>
              </a14:hiddenFill>
            </a:ext>
          </a:extLst>
        </p:spPr>
      </p:pic>
      <p:pic>
        <p:nvPicPr>
          <p:cNvPr id="1060" name="Picture 36">
            <a:extLst>
              <a:ext uri="{FF2B5EF4-FFF2-40B4-BE49-F238E27FC236}">
                <a16:creationId xmlns:a16="http://schemas.microsoft.com/office/drawing/2014/main" id="{FB681435-9857-4830-BD79-628F30F7C7E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810943" y="29214600"/>
            <a:ext cx="4606221" cy="970829"/>
          </a:xfrm>
          <a:prstGeom prst="rect">
            <a:avLst/>
          </a:prstGeom>
          <a:noFill/>
          <a:extLst>
            <a:ext uri="{909E8E84-426E-40DD-AFC4-6F175D3DCCD1}">
              <a14:hiddenFill xmlns:a14="http://schemas.microsoft.com/office/drawing/2010/main">
                <a:solidFill>
                  <a:srgbClr val="FFFFFF"/>
                </a:solidFill>
              </a14:hiddenFill>
            </a:ext>
          </a:extLst>
        </p:spPr>
      </p:pic>
      <p:pic>
        <p:nvPicPr>
          <p:cNvPr id="44" name="Picture 43">
            <a:extLst>
              <a:ext uri="{FF2B5EF4-FFF2-40B4-BE49-F238E27FC236}">
                <a16:creationId xmlns:a16="http://schemas.microsoft.com/office/drawing/2014/main" id="{32BAFA26-3304-41ED-A0CA-D77E314BFD25}"/>
              </a:ext>
            </a:extLst>
          </p:cNvPr>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417164" y="6257122"/>
            <a:ext cx="5124773" cy="5662489"/>
          </a:xfrm>
          <a:prstGeom prst="rect">
            <a:avLst/>
          </a:prstGeom>
          <a:noFill/>
          <a:ln>
            <a:noFill/>
          </a:ln>
        </p:spPr>
      </p:pic>
      <p:graphicFrame>
        <p:nvGraphicFramePr>
          <p:cNvPr id="50" name="Chart 49">
            <a:extLst>
              <a:ext uri="{FF2B5EF4-FFF2-40B4-BE49-F238E27FC236}">
                <a16:creationId xmlns:a16="http://schemas.microsoft.com/office/drawing/2014/main" id="{00000000-0008-0000-1100-000009000000}"/>
              </a:ext>
            </a:extLst>
          </p:cNvPr>
          <p:cNvGraphicFramePr/>
          <p:nvPr>
            <p:extLst>
              <p:ext uri="{D42A27DB-BD31-4B8C-83A1-F6EECF244321}">
                <p14:modId xmlns:p14="http://schemas.microsoft.com/office/powerpoint/2010/main" val="3513918577"/>
              </p:ext>
            </p:extLst>
          </p:nvPr>
        </p:nvGraphicFramePr>
        <p:xfrm>
          <a:off x="7417164" y="12113865"/>
          <a:ext cx="5124773" cy="7016908"/>
        </p:xfrm>
        <a:graphic>
          <a:graphicData uri="http://schemas.openxmlformats.org/drawingml/2006/chart">
            <c:chart xmlns:c="http://schemas.openxmlformats.org/drawingml/2006/chart" xmlns:r="http://schemas.openxmlformats.org/officeDocument/2006/relationships" r:id="rId8"/>
          </a:graphicData>
        </a:graphic>
      </p:graphicFrame>
      <p:graphicFrame>
        <p:nvGraphicFramePr>
          <p:cNvPr id="51" name="Chart 50">
            <a:extLst>
              <a:ext uri="{FF2B5EF4-FFF2-40B4-BE49-F238E27FC236}">
                <a16:creationId xmlns:a16="http://schemas.microsoft.com/office/drawing/2014/main" id="{CC149FA1-1350-4179-8D30-707806DFED93}"/>
              </a:ext>
            </a:extLst>
          </p:cNvPr>
          <p:cNvGraphicFramePr/>
          <p:nvPr>
            <p:extLst>
              <p:ext uri="{D42A27DB-BD31-4B8C-83A1-F6EECF244321}">
                <p14:modId xmlns:p14="http://schemas.microsoft.com/office/powerpoint/2010/main" val="154785959"/>
              </p:ext>
            </p:extLst>
          </p:nvPr>
        </p:nvGraphicFramePr>
        <p:xfrm>
          <a:off x="7417164" y="20146436"/>
          <a:ext cx="5124773" cy="6645043"/>
        </p:xfrm>
        <a:graphic>
          <a:graphicData uri="http://schemas.openxmlformats.org/drawingml/2006/chart">
            <c:chart xmlns:c="http://schemas.openxmlformats.org/drawingml/2006/chart" xmlns:r="http://schemas.openxmlformats.org/officeDocument/2006/relationships" r:id="rId9"/>
          </a:graphicData>
        </a:graphic>
      </p:graphicFrame>
      <p:pic>
        <p:nvPicPr>
          <p:cNvPr id="52" name="Picture 51">
            <a:extLst>
              <a:ext uri="{FF2B5EF4-FFF2-40B4-BE49-F238E27FC236}">
                <a16:creationId xmlns:a16="http://schemas.microsoft.com/office/drawing/2014/main" id="{4413E109-419E-4E4F-A0F1-94A9CCBF9266}"/>
              </a:ext>
            </a:extLst>
          </p:cNvPr>
          <p:cNvPicPr/>
          <p:nvPr/>
        </p:nvPicPr>
        <p:blipFill rotWithShape="1">
          <a:blip r:embed="rId10" cstate="print">
            <a:extLst>
              <a:ext uri="{28A0092B-C50C-407E-A947-70E740481C1C}">
                <a14:useLocalDpi xmlns:a14="http://schemas.microsoft.com/office/drawing/2010/main" val="0"/>
              </a:ext>
            </a:extLst>
          </a:blip>
          <a:srcRect b="4514"/>
          <a:stretch/>
        </p:blipFill>
        <p:spPr bwMode="auto">
          <a:xfrm>
            <a:off x="12541937" y="17472187"/>
            <a:ext cx="8581805" cy="6255098"/>
          </a:xfrm>
          <a:prstGeom prst="rect">
            <a:avLst/>
          </a:prstGeom>
          <a:noFill/>
          <a:ln>
            <a:noFill/>
          </a:ln>
        </p:spPr>
      </p:pic>
      <p:sp>
        <p:nvSpPr>
          <p:cNvPr id="29" name="TextBox 28">
            <a:extLst>
              <a:ext uri="{FF2B5EF4-FFF2-40B4-BE49-F238E27FC236}">
                <a16:creationId xmlns:a16="http://schemas.microsoft.com/office/drawing/2014/main" id="{972B05BD-9D92-49DD-B170-84EEA6FF699F}"/>
              </a:ext>
            </a:extLst>
          </p:cNvPr>
          <p:cNvSpPr txBox="1"/>
          <p:nvPr/>
        </p:nvSpPr>
        <p:spPr>
          <a:xfrm>
            <a:off x="7417164" y="11719556"/>
            <a:ext cx="4871436" cy="400110"/>
          </a:xfrm>
          <a:prstGeom prst="rect">
            <a:avLst/>
          </a:prstGeom>
          <a:noFill/>
        </p:spPr>
        <p:txBody>
          <a:bodyPr wrap="square" rtlCol="0">
            <a:spAutoFit/>
          </a:bodyPr>
          <a:lstStyle/>
          <a:p>
            <a:pPr algn="just"/>
            <a:r>
              <a:rPr lang="en-GB" sz="2000" i="1" dirty="0">
                <a:solidFill>
                  <a:schemeClr val="tx1">
                    <a:lumMod val="50000"/>
                    <a:lumOff val="50000"/>
                  </a:schemeClr>
                </a:solidFill>
                <a:latin typeface="Times New Roman" panose="02020603050405020304" pitchFamily="18" charset="0"/>
                <a:cs typeface="Times New Roman" panose="02020603050405020304" pitchFamily="18" charset="0"/>
              </a:rPr>
              <a:t>Schematic of the 0D Polytropic Index Model</a:t>
            </a:r>
          </a:p>
        </p:txBody>
      </p:sp>
      <p:sp>
        <p:nvSpPr>
          <p:cNvPr id="53" name="TextBox 52">
            <a:extLst>
              <a:ext uri="{FF2B5EF4-FFF2-40B4-BE49-F238E27FC236}">
                <a16:creationId xmlns:a16="http://schemas.microsoft.com/office/drawing/2014/main" id="{B44D2FB2-95F1-4D24-A601-BE1255F54DD3}"/>
              </a:ext>
            </a:extLst>
          </p:cNvPr>
          <p:cNvSpPr txBox="1"/>
          <p:nvPr/>
        </p:nvSpPr>
        <p:spPr>
          <a:xfrm>
            <a:off x="7417164" y="19130773"/>
            <a:ext cx="5124773" cy="1015663"/>
          </a:xfrm>
          <a:prstGeom prst="rect">
            <a:avLst/>
          </a:prstGeom>
          <a:noFill/>
        </p:spPr>
        <p:txBody>
          <a:bodyPr wrap="square" rtlCol="0">
            <a:spAutoFit/>
          </a:bodyPr>
          <a:lstStyle/>
          <a:p>
            <a:pPr algn="just"/>
            <a:r>
              <a:rPr lang="en-GB" sz="2000" i="1" dirty="0">
                <a:solidFill>
                  <a:schemeClr val="tx1">
                    <a:lumMod val="50000"/>
                    <a:lumOff val="50000"/>
                  </a:schemeClr>
                </a:solidFill>
                <a:latin typeface="Times New Roman" panose="02020603050405020304" pitchFamily="18" charset="0"/>
                <a:cs typeface="Times New Roman" panose="02020603050405020304" pitchFamily="18" charset="0"/>
              </a:rPr>
              <a:t>Graph comparing the real polytropic index during combustion: n(s), to polytropic index of the gas: n(g).</a:t>
            </a:r>
          </a:p>
        </p:txBody>
      </p:sp>
      <p:sp>
        <p:nvSpPr>
          <p:cNvPr id="54" name="TextBox 53">
            <a:extLst>
              <a:ext uri="{FF2B5EF4-FFF2-40B4-BE49-F238E27FC236}">
                <a16:creationId xmlns:a16="http://schemas.microsoft.com/office/drawing/2014/main" id="{7B70C6B0-5991-40C1-BF6F-CFBC8E69F155}"/>
              </a:ext>
            </a:extLst>
          </p:cNvPr>
          <p:cNvSpPr txBox="1"/>
          <p:nvPr/>
        </p:nvSpPr>
        <p:spPr>
          <a:xfrm>
            <a:off x="7417164" y="26791479"/>
            <a:ext cx="5124773" cy="1015663"/>
          </a:xfrm>
          <a:prstGeom prst="rect">
            <a:avLst/>
          </a:prstGeom>
          <a:noFill/>
        </p:spPr>
        <p:txBody>
          <a:bodyPr wrap="square" rtlCol="0">
            <a:spAutoFit/>
          </a:bodyPr>
          <a:lstStyle/>
          <a:p>
            <a:pPr algn="just"/>
            <a:r>
              <a:rPr lang="en-GB" sz="2000" i="1" dirty="0">
                <a:solidFill>
                  <a:schemeClr val="tx1">
                    <a:lumMod val="50000"/>
                    <a:lumOff val="50000"/>
                  </a:schemeClr>
                </a:solidFill>
                <a:latin typeface="Times New Roman" panose="02020603050405020304" pitchFamily="18" charset="0"/>
                <a:cs typeface="Times New Roman" panose="02020603050405020304" pitchFamily="18" charset="0"/>
              </a:rPr>
              <a:t>Graph comparing the real polytropic index during combustion: n(s), to the differential of polytropic index of the gas: </a:t>
            </a:r>
            <a:r>
              <a:rPr lang="en-GB" sz="2000" i="1" dirty="0" err="1">
                <a:solidFill>
                  <a:schemeClr val="tx1">
                    <a:lumMod val="50000"/>
                    <a:lumOff val="50000"/>
                  </a:schemeClr>
                </a:solidFill>
                <a:latin typeface="Times New Roman" panose="02020603050405020304" pitchFamily="18" charset="0"/>
                <a:cs typeface="Times New Roman" panose="02020603050405020304" pitchFamily="18" charset="0"/>
              </a:rPr>
              <a:t>dn</a:t>
            </a:r>
            <a:r>
              <a:rPr lang="en-GB" sz="2000" i="1" dirty="0">
                <a:solidFill>
                  <a:schemeClr val="tx1">
                    <a:lumMod val="50000"/>
                    <a:lumOff val="50000"/>
                  </a:schemeClr>
                </a:solidFill>
                <a:latin typeface="Times New Roman" panose="02020603050405020304" pitchFamily="18" charset="0"/>
                <a:cs typeface="Times New Roman" panose="02020603050405020304" pitchFamily="18" charset="0"/>
              </a:rPr>
              <a:t>(g).</a:t>
            </a:r>
          </a:p>
        </p:txBody>
      </p:sp>
      <p:sp>
        <p:nvSpPr>
          <p:cNvPr id="55" name="TextBox 54">
            <a:extLst>
              <a:ext uri="{FF2B5EF4-FFF2-40B4-BE49-F238E27FC236}">
                <a16:creationId xmlns:a16="http://schemas.microsoft.com/office/drawing/2014/main" id="{B0DF36A2-2902-4B37-92BE-2917C730C0D3}"/>
              </a:ext>
            </a:extLst>
          </p:cNvPr>
          <p:cNvSpPr txBox="1"/>
          <p:nvPr/>
        </p:nvSpPr>
        <p:spPr>
          <a:xfrm>
            <a:off x="12541982" y="23715188"/>
            <a:ext cx="8662061" cy="707886"/>
          </a:xfrm>
          <a:prstGeom prst="rect">
            <a:avLst/>
          </a:prstGeom>
          <a:noFill/>
        </p:spPr>
        <p:txBody>
          <a:bodyPr wrap="square" rtlCol="0">
            <a:spAutoFit/>
          </a:bodyPr>
          <a:lstStyle/>
          <a:p>
            <a:pPr algn="just"/>
            <a:r>
              <a:rPr lang="en-GB" sz="2000" i="1" dirty="0">
                <a:solidFill>
                  <a:schemeClr val="tx1">
                    <a:lumMod val="50000"/>
                    <a:lumOff val="50000"/>
                  </a:schemeClr>
                </a:solidFill>
                <a:latin typeface="Times New Roman" panose="02020603050405020304" pitchFamily="18" charset="0"/>
                <a:cs typeface="Times New Roman" panose="02020603050405020304" pitchFamily="18" charset="0"/>
              </a:rPr>
              <a:t>Temperature (K) plots of the simulated Turbulent Jet Ignition inside Ford Ecoboost 1.0l.</a:t>
            </a:r>
          </a:p>
        </p:txBody>
      </p:sp>
      <p:sp>
        <p:nvSpPr>
          <p:cNvPr id="56" name="Text Box 6">
            <a:extLst>
              <a:ext uri="{FF2B5EF4-FFF2-40B4-BE49-F238E27FC236}">
                <a16:creationId xmlns:a16="http://schemas.microsoft.com/office/drawing/2014/main" id="{BAF6FDB9-5343-4990-B371-B7F1CD36868B}"/>
              </a:ext>
            </a:extLst>
          </p:cNvPr>
          <p:cNvSpPr txBox="1">
            <a:spLocks noChangeArrowheads="1"/>
          </p:cNvSpPr>
          <p:nvPr/>
        </p:nvSpPr>
        <p:spPr bwMode="auto">
          <a:xfrm>
            <a:off x="12541938" y="6255513"/>
            <a:ext cx="8526922" cy="36739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3D Combustion Modelling &amp; Validation</a:t>
            </a:r>
          </a:p>
          <a:p>
            <a:pPr algn="just">
              <a:spcBef>
                <a:spcPct val="50000"/>
              </a:spcBef>
            </a:pPr>
            <a:r>
              <a:rPr lang="en-GB" dirty="0"/>
              <a:t>The Converge CFD combustion model was validated by simulating the standard Ford Fox engine and comparing various, cylinder averaged results, the most important being the formation of thermal efficiency, which was 97.6% accurate.</a:t>
            </a:r>
            <a:endParaRPr lang="en-US" altLang="en-US" dirty="0"/>
          </a:p>
        </p:txBody>
      </p:sp>
      <p:graphicFrame>
        <p:nvGraphicFramePr>
          <p:cNvPr id="33" name="Table 32">
            <a:extLst>
              <a:ext uri="{FF2B5EF4-FFF2-40B4-BE49-F238E27FC236}">
                <a16:creationId xmlns:a16="http://schemas.microsoft.com/office/drawing/2014/main" id="{973E2EBA-DA66-4350-99EF-C7A84D5F111B}"/>
              </a:ext>
            </a:extLst>
          </p:cNvPr>
          <p:cNvGraphicFramePr>
            <a:graphicFrameLocks noGrp="1"/>
          </p:cNvGraphicFramePr>
          <p:nvPr>
            <p:extLst>
              <p:ext uri="{D42A27DB-BD31-4B8C-83A1-F6EECF244321}">
                <p14:modId xmlns:p14="http://schemas.microsoft.com/office/powerpoint/2010/main" val="3555265729"/>
              </p:ext>
            </p:extLst>
          </p:nvPr>
        </p:nvGraphicFramePr>
        <p:xfrm>
          <a:off x="12541938" y="10328458"/>
          <a:ext cx="8596544" cy="2282571"/>
        </p:xfrm>
        <a:graphic>
          <a:graphicData uri="http://schemas.openxmlformats.org/drawingml/2006/table">
            <a:tbl>
              <a:tblPr firstRow="1" firstCol="1" bandRow="1">
                <a:tableStyleId>{BC89EF96-8CEA-46FF-86C4-4CE0E7609802}</a:tableStyleId>
              </a:tblPr>
              <a:tblGrid>
                <a:gridCol w="1327046">
                  <a:extLst>
                    <a:ext uri="{9D8B030D-6E8A-4147-A177-3AD203B41FA5}">
                      <a16:colId xmlns:a16="http://schemas.microsoft.com/office/drawing/2014/main" val="1611251094"/>
                    </a:ext>
                  </a:extLst>
                </a:gridCol>
                <a:gridCol w="1670647">
                  <a:extLst>
                    <a:ext uri="{9D8B030D-6E8A-4147-A177-3AD203B41FA5}">
                      <a16:colId xmlns:a16="http://schemas.microsoft.com/office/drawing/2014/main" val="3504037681"/>
                    </a:ext>
                  </a:extLst>
                </a:gridCol>
                <a:gridCol w="1452414">
                  <a:extLst>
                    <a:ext uri="{9D8B030D-6E8A-4147-A177-3AD203B41FA5}">
                      <a16:colId xmlns:a16="http://schemas.microsoft.com/office/drawing/2014/main" val="2791059407"/>
                    </a:ext>
                  </a:extLst>
                </a:gridCol>
                <a:gridCol w="1446842">
                  <a:extLst>
                    <a:ext uri="{9D8B030D-6E8A-4147-A177-3AD203B41FA5}">
                      <a16:colId xmlns:a16="http://schemas.microsoft.com/office/drawing/2014/main" val="2192097148"/>
                    </a:ext>
                  </a:extLst>
                </a:gridCol>
                <a:gridCol w="1063308">
                  <a:extLst>
                    <a:ext uri="{9D8B030D-6E8A-4147-A177-3AD203B41FA5}">
                      <a16:colId xmlns:a16="http://schemas.microsoft.com/office/drawing/2014/main" val="2834467381"/>
                    </a:ext>
                  </a:extLst>
                </a:gridCol>
                <a:gridCol w="1636287">
                  <a:extLst>
                    <a:ext uri="{9D8B030D-6E8A-4147-A177-3AD203B41FA5}">
                      <a16:colId xmlns:a16="http://schemas.microsoft.com/office/drawing/2014/main" val="1926880575"/>
                    </a:ext>
                  </a:extLst>
                </a:gridCol>
              </a:tblGrid>
              <a:tr h="0">
                <a:tc>
                  <a:txBody>
                    <a:bodyPr/>
                    <a:lstStyle/>
                    <a:p>
                      <a:pPr algn="r">
                        <a:lnSpc>
                          <a:spcPct val="150000"/>
                        </a:lnSpc>
                        <a:spcAft>
                          <a:spcPts val="0"/>
                        </a:spcAft>
                      </a:pPr>
                      <a:r>
                        <a:rPr lang="en-GB" sz="1100" dirty="0">
                          <a:effectLst/>
                        </a:rPr>
                        <a:t>Case Name</a:t>
                      </a:r>
                      <a:endParaRPr lang="en-GB" sz="1100" dirty="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Nozzle Diameter &amp; Type (mm)</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Pre-chamber geometry</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Pre-Chamber λ</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Main-Chamber λ</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Nozzle Length (mm)</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611314746"/>
                  </a:ext>
                </a:extLst>
              </a:tr>
              <a:tr h="0">
                <a:tc>
                  <a:txBody>
                    <a:bodyPr/>
                    <a:lstStyle/>
                    <a:p>
                      <a:pPr algn="r">
                        <a:lnSpc>
                          <a:spcPct val="150000"/>
                        </a:lnSpc>
                        <a:spcAft>
                          <a:spcPts val="0"/>
                        </a:spcAft>
                      </a:pPr>
                      <a:r>
                        <a:rPr lang="en-GB" sz="1100">
                          <a:effectLst/>
                        </a:rPr>
                        <a:t>A</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1.0 - straight</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Square</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1.0</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1.51</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3.0</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945798982"/>
                  </a:ext>
                </a:extLst>
              </a:tr>
              <a:tr h="0">
                <a:tc>
                  <a:txBody>
                    <a:bodyPr/>
                    <a:lstStyle/>
                    <a:p>
                      <a:pPr algn="r">
                        <a:lnSpc>
                          <a:spcPct val="150000"/>
                        </a:lnSpc>
                        <a:spcAft>
                          <a:spcPts val="0"/>
                        </a:spcAft>
                      </a:pPr>
                      <a:r>
                        <a:rPr lang="en-GB" sz="1100">
                          <a:effectLst/>
                        </a:rPr>
                        <a:t>B</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1.0 - straight</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Cone</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1.0</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1.51</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3.0</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172004742"/>
                  </a:ext>
                </a:extLst>
              </a:tr>
              <a:tr h="0">
                <a:tc>
                  <a:txBody>
                    <a:bodyPr/>
                    <a:lstStyle/>
                    <a:p>
                      <a:pPr algn="r">
                        <a:lnSpc>
                          <a:spcPct val="150000"/>
                        </a:lnSpc>
                        <a:spcAft>
                          <a:spcPts val="0"/>
                        </a:spcAft>
                      </a:pPr>
                      <a:r>
                        <a:rPr lang="en-GB" sz="1100">
                          <a:effectLst/>
                        </a:rPr>
                        <a:t>C</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1.0 - straight</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Over-Square</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1.0</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1.51</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3.0</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674318679"/>
                  </a:ext>
                </a:extLst>
              </a:tr>
              <a:tr h="0">
                <a:tc>
                  <a:txBody>
                    <a:bodyPr/>
                    <a:lstStyle/>
                    <a:p>
                      <a:pPr algn="r">
                        <a:lnSpc>
                          <a:spcPct val="150000"/>
                        </a:lnSpc>
                        <a:spcAft>
                          <a:spcPts val="0"/>
                        </a:spcAft>
                      </a:pPr>
                      <a:r>
                        <a:rPr lang="en-GB" sz="1100">
                          <a:effectLst/>
                        </a:rPr>
                        <a:t>D</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2.0 - straight</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Cone</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1.0</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1.51</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3.0</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571591250"/>
                  </a:ext>
                </a:extLst>
              </a:tr>
              <a:tr h="0">
                <a:tc>
                  <a:txBody>
                    <a:bodyPr/>
                    <a:lstStyle/>
                    <a:p>
                      <a:pPr algn="r">
                        <a:lnSpc>
                          <a:spcPct val="150000"/>
                        </a:lnSpc>
                        <a:spcAft>
                          <a:spcPts val="0"/>
                        </a:spcAft>
                      </a:pPr>
                      <a:r>
                        <a:rPr lang="en-GB" sz="1100">
                          <a:effectLst/>
                        </a:rPr>
                        <a:t>E</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0.5 - straight</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Cone</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1.0</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1.51</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3.0</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697437927"/>
                  </a:ext>
                </a:extLst>
              </a:tr>
              <a:tr h="0">
                <a:tc>
                  <a:txBody>
                    <a:bodyPr/>
                    <a:lstStyle/>
                    <a:p>
                      <a:pPr algn="r">
                        <a:lnSpc>
                          <a:spcPct val="150000"/>
                        </a:lnSpc>
                        <a:spcAft>
                          <a:spcPts val="0"/>
                        </a:spcAft>
                      </a:pPr>
                      <a:r>
                        <a:rPr lang="en-GB" sz="1100">
                          <a:effectLst/>
                        </a:rPr>
                        <a:t>F</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1.0 – 10° inc.</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Cone</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1.0</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1.51</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1.0 std. 2.0 div.</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004000550"/>
                  </a:ext>
                </a:extLst>
              </a:tr>
              <a:tr h="0">
                <a:tc>
                  <a:txBody>
                    <a:bodyPr/>
                    <a:lstStyle/>
                    <a:p>
                      <a:pPr algn="r">
                        <a:lnSpc>
                          <a:spcPct val="150000"/>
                        </a:lnSpc>
                        <a:spcAft>
                          <a:spcPts val="0"/>
                        </a:spcAft>
                      </a:pPr>
                      <a:r>
                        <a:rPr lang="en-GB" sz="1100">
                          <a:effectLst/>
                        </a:rPr>
                        <a:t>G</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1.0 - straight</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Cone</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0.8</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1.51</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3.0</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933615933"/>
                  </a:ext>
                </a:extLst>
              </a:tr>
              <a:tr h="0">
                <a:tc>
                  <a:txBody>
                    <a:bodyPr/>
                    <a:lstStyle/>
                    <a:p>
                      <a:pPr algn="r">
                        <a:lnSpc>
                          <a:spcPct val="150000"/>
                        </a:lnSpc>
                        <a:spcAft>
                          <a:spcPts val="0"/>
                        </a:spcAft>
                      </a:pPr>
                      <a:r>
                        <a:rPr lang="en-GB" sz="1100">
                          <a:effectLst/>
                        </a:rPr>
                        <a:t>H</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2x 0.7 - straight</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Cone</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0.8</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1.51</a:t>
                      </a:r>
                      <a:endParaRPr lang="en-GB" sz="1100">
                        <a:effectLst/>
                        <a:latin typeface="Adobe Caslon Pro"/>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dirty="0">
                          <a:effectLst/>
                        </a:rPr>
                        <a:t>1.0</a:t>
                      </a:r>
                      <a:endParaRPr lang="en-GB" sz="1100" dirty="0">
                        <a:effectLst/>
                        <a:latin typeface="Adobe Caslon Pro"/>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638907743"/>
                  </a:ext>
                </a:extLst>
              </a:tr>
            </a:tbl>
          </a:graphicData>
        </a:graphic>
      </p:graphicFrame>
      <p:sp>
        <p:nvSpPr>
          <p:cNvPr id="58" name="TextBox 57">
            <a:extLst>
              <a:ext uri="{FF2B5EF4-FFF2-40B4-BE49-F238E27FC236}">
                <a16:creationId xmlns:a16="http://schemas.microsoft.com/office/drawing/2014/main" id="{A46AF874-3D59-4943-8D56-56DD1B7DC002}"/>
              </a:ext>
            </a:extLst>
          </p:cNvPr>
          <p:cNvSpPr txBox="1"/>
          <p:nvPr/>
        </p:nvSpPr>
        <p:spPr>
          <a:xfrm>
            <a:off x="12541938" y="9930777"/>
            <a:ext cx="7936696" cy="400110"/>
          </a:xfrm>
          <a:prstGeom prst="rect">
            <a:avLst/>
          </a:prstGeom>
          <a:noFill/>
        </p:spPr>
        <p:txBody>
          <a:bodyPr wrap="square" rtlCol="0">
            <a:spAutoFit/>
          </a:bodyPr>
          <a:lstStyle/>
          <a:p>
            <a:pPr algn="just"/>
            <a:r>
              <a:rPr lang="en-GB" sz="2000" i="1" dirty="0">
                <a:solidFill>
                  <a:schemeClr val="tx1">
                    <a:lumMod val="50000"/>
                    <a:lumOff val="50000"/>
                  </a:schemeClr>
                </a:solidFill>
                <a:latin typeface="Times New Roman" panose="02020603050405020304" pitchFamily="18" charset="0"/>
                <a:cs typeface="Times New Roman" panose="02020603050405020304" pitchFamily="18" charset="0"/>
              </a:rPr>
              <a:t>Table of Simulated TJI Designs</a:t>
            </a:r>
          </a:p>
        </p:txBody>
      </p:sp>
      <p:sp>
        <p:nvSpPr>
          <p:cNvPr id="59" name="Text Box 6">
            <a:extLst>
              <a:ext uri="{FF2B5EF4-FFF2-40B4-BE49-F238E27FC236}">
                <a16:creationId xmlns:a16="http://schemas.microsoft.com/office/drawing/2014/main" id="{09277302-4E22-4336-90E4-CFA03C4C510D}"/>
              </a:ext>
            </a:extLst>
          </p:cNvPr>
          <p:cNvSpPr txBox="1">
            <a:spLocks noChangeArrowheads="1"/>
          </p:cNvSpPr>
          <p:nvPr/>
        </p:nvSpPr>
        <p:spPr bwMode="auto">
          <a:xfrm>
            <a:off x="12541938" y="12623126"/>
            <a:ext cx="8581805" cy="4851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Turbulent Jet Ignition Targets</a:t>
            </a:r>
            <a:endParaRPr lang="en-GB" dirty="0">
              <a:latin typeface="Arial" panose="020B0604020202020204" pitchFamily="34" charset="0"/>
              <a:cs typeface="Arial" panose="020B0604020202020204" pitchFamily="34" charset="0"/>
            </a:endParaRPr>
          </a:p>
          <a:p>
            <a:pPr algn="just">
              <a:lnSpc>
                <a:spcPct val="150000"/>
              </a:lnSpc>
              <a:spcAft>
                <a:spcPts val="600"/>
              </a:spcAft>
            </a:pPr>
            <a:r>
              <a:rPr lang="en-GB" dirty="0">
                <a:latin typeface="Arial" panose="020B0604020202020204" pitchFamily="34" charset="0"/>
                <a:ea typeface="Times New Roman" panose="02020603050405020304" pitchFamily="18" charset="0"/>
                <a:cs typeface="Arial" panose="020B0604020202020204" pitchFamily="34" charset="0"/>
              </a:rPr>
              <a:t>Objectives:</a:t>
            </a:r>
          </a:p>
          <a:p>
            <a:pPr marL="342900" lvl="0" indent="-342900" algn="just">
              <a:lnSpc>
                <a:spcPct val="150000"/>
              </a:lnSpc>
              <a:spcAft>
                <a:spcPts val="0"/>
              </a:spcAft>
              <a:buFont typeface="+mj-lt"/>
              <a:buAutoNum type="arabicPeriod"/>
            </a:pPr>
            <a:r>
              <a:rPr lang="en-GB" sz="2000" dirty="0">
                <a:latin typeface="Arial" panose="020B0604020202020204" pitchFamily="34" charset="0"/>
                <a:ea typeface="Times New Roman" panose="02020603050405020304" pitchFamily="18" charset="0"/>
                <a:cs typeface="Arial" panose="020B0604020202020204" pitchFamily="34" charset="0"/>
              </a:rPr>
              <a:t>Increase indicated thermal efficiency to 50.0%</a:t>
            </a:r>
          </a:p>
          <a:p>
            <a:pPr marL="342900" lvl="0" indent="-342900" algn="just">
              <a:lnSpc>
                <a:spcPct val="150000"/>
              </a:lnSpc>
              <a:spcAft>
                <a:spcPts val="600"/>
              </a:spcAft>
              <a:buFont typeface="+mj-lt"/>
              <a:buAutoNum type="arabicPeriod"/>
            </a:pPr>
            <a:r>
              <a:rPr lang="en-GB" sz="2000" dirty="0">
                <a:latin typeface="Arial" panose="020B0604020202020204" pitchFamily="34" charset="0"/>
                <a:ea typeface="Times New Roman" panose="02020603050405020304" pitchFamily="18" charset="0"/>
                <a:cs typeface="Arial" panose="020B0604020202020204" pitchFamily="34" charset="0"/>
              </a:rPr>
              <a:t>Reduce NOx concentration at EVO point by 50.0%</a:t>
            </a:r>
          </a:p>
          <a:p>
            <a:pPr algn="just">
              <a:lnSpc>
                <a:spcPct val="150000"/>
              </a:lnSpc>
              <a:spcAft>
                <a:spcPts val="600"/>
              </a:spcAft>
            </a:pPr>
            <a:r>
              <a:rPr lang="en-GB" dirty="0">
                <a:latin typeface="Arial" panose="020B0604020202020204" pitchFamily="34" charset="0"/>
                <a:ea typeface="Times New Roman" panose="02020603050405020304" pitchFamily="18" charset="0"/>
                <a:cs typeface="Arial" panose="020B0604020202020204" pitchFamily="34" charset="0"/>
              </a:rPr>
              <a:t>Limitations:</a:t>
            </a:r>
          </a:p>
          <a:p>
            <a:pPr marL="342900" lvl="0" indent="-342900" algn="just">
              <a:lnSpc>
                <a:spcPct val="150000"/>
              </a:lnSpc>
              <a:spcAft>
                <a:spcPts val="0"/>
              </a:spcAft>
              <a:buFont typeface="+mj-lt"/>
              <a:buAutoNum type="arabicPeriod"/>
            </a:pPr>
            <a:r>
              <a:rPr lang="en-GB" sz="2000" dirty="0">
                <a:latin typeface="Arial" panose="020B0604020202020204" pitchFamily="34" charset="0"/>
                <a:ea typeface="Times New Roman" panose="02020603050405020304" pitchFamily="18" charset="0"/>
                <a:cs typeface="Arial" panose="020B0604020202020204" pitchFamily="34" charset="0"/>
              </a:rPr>
              <a:t>Peak pressure of standard ICE cannot be exceeded</a:t>
            </a:r>
          </a:p>
          <a:p>
            <a:pPr marL="342900" lvl="0" indent="-342900" algn="just">
              <a:lnSpc>
                <a:spcPct val="150000"/>
              </a:lnSpc>
              <a:spcAft>
                <a:spcPts val="0"/>
              </a:spcAft>
              <a:buFont typeface="+mj-lt"/>
              <a:buAutoNum type="arabicPeriod"/>
            </a:pPr>
            <a:r>
              <a:rPr lang="en-GB" sz="2000" dirty="0">
                <a:latin typeface="Arial" panose="020B0604020202020204" pitchFamily="34" charset="0"/>
                <a:ea typeface="Times New Roman" panose="02020603050405020304" pitchFamily="18" charset="0"/>
                <a:cs typeface="Arial" panose="020B0604020202020204" pitchFamily="34" charset="0"/>
              </a:rPr>
              <a:t>Power output must not be reduced</a:t>
            </a:r>
          </a:p>
          <a:p>
            <a:pPr marL="342900" lvl="0" indent="-342900" algn="just">
              <a:lnSpc>
                <a:spcPct val="150000"/>
              </a:lnSpc>
              <a:spcAft>
                <a:spcPts val="600"/>
              </a:spcAft>
              <a:buFont typeface="+mj-lt"/>
              <a:buAutoNum type="arabicPeriod"/>
            </a:pPr>
            <a:r>
              <a:rPr lang="en-GB" sz="2000" dirty="0">
                <a:latin typeface="Arial" panose="020B0604020202020204" pitchFamily="34" charset="0"/>
                <a:ea typeface="Times New Roman" panose="02020603050405020304" pitchFamily="18" charset="0"/>
                <a:cs typeface="Arial" panose="020B0604020202020204" pitchFamily="34" charset="0"/>
              </a:rPr>
              <a:t>Required modifications must be kept to minimum</a:t>
            </a:r>
          </a:p>
        </p:txBody>
      </p:sp>
      <p:sp>
        <p:nvSpPr>
          <p:cNvPr id="60" name="Text Box 6">
            <a:extLst>
              <a:ext uri="{FF2B5EF4-FFF2-40B4-BE49-F238E27FC236}">
                <a16:creationId xmlns:a16="http://schemas.microsoft.com/office/drawing/2014/main" id="{71763CDF-E7C6-4591-A2D0-5A263134D2A8}"/>
              </a:ext>
            </a:extLst>
          </p:cNvPr>
          <p:cNvSpPr txBox="1">
            <a:spLocks noChangeArrowheads="1"/>
          </p:cNvSpPr>
          <p:nvPr/>
        </p:nvSpPr>
        <p:spPr bwMode="auto">
          <a:xfrm>
            <a:off x="12541937" y="24435574"/>
            <a:ext cx="8526922" cy="44126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TJI Modelling Results &amp; Conclusion</a:t>
            </a:r>
          </a:p>
          <a:p>
            <a:pPr algn="just">
              <a:spcBef>
                <a:spcPct val="50000"/>
              </a:spcBef>
            </a:pPr>
            <a:r>
              <a:rPr lang="en-GB" dirty="0"/>
              <a:t>Final design has achieved 42.3% indicated thermal efficiency, causing 24.1% reduction in fuel consumption. Results as well as literature suggest that the efficiency could be greatly improved by optimising the design, which would allow adherence to the set limitations.</a:t>
            </a:r>
          </a:p>
          <a:p>
            <a:pPr algn="just">
              <a:spcBef>
                <a:spcPct val="50000"/>
              </a:spcBef>
            </a:pPr>
            <a:r>
              <a:rPr lang="en-GB" altLang="en-US" dirty="0"/>
              <a:t>Author was able to develop a rudimentary fuelling/ EGR strategy, which in combination with TJI, would result in practically 0 NOx emissions at all engine loads.</a:t>
            </a: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docProps/app.xml><?xml version="1.0" encoding="utf-8"?>
<Properties xmlns="http://schemas.openxmlformats.org/officeDocument/2006/extended-properties" xmlns:vt="http://schemas.openxmlformats.org/officeDocument/2006/docPropsVTypes">
  <Template>Office Theme</Template>
  <TotalTime>742</TotalTime>
  <Words>812</Words>
  <Application>Microsoft Office PowerPoint</Application>
  <PresentationFormat>Custom</PresentationFormat>
  <Paragraphs>89</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Adobe Caslon Pro</vt:lpstr>
      <vt:lpstr>Arial</vt:lpstr>
      <vt:lpstr>Calibri</vt:lpstr>
      <vt:lpstr>Calibri Light</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KACPER KACZ</cp:lastModifiedBy>
  <cp:revision>34</cp:revision>
  <dcterms:created xsi:type="dcterms:W3CDTF">2016-02-25T08:27:32Z</dcterms:created>
  <dcterms:modified xsi:type="dcterms:W3CDTF">2020-05-04T02:14:23Z</dcterms:modified>
</cp:coreProperties>
</file>