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9" r:id="rId4"/>
    <p:sldId id="265" r:id="rId5"/>
    <p:sldId id="273" r:id="rId6"/>
    <p:sldId id="263" r:id="rId7"/>
    <p:sldId id="260" r:id="rId8"/>
    <p:sldId id="262" r:id="rId9"/>
    <p:sldId id="258" r:id="rId10"/>
    <p:sldId id="261" r:id="rId11"/>
    <p:sldId id="257" r:id="rId12"/>
    <p:sldId id="264" r:id="rId13"/>
    <p:sldId id="266" r:id="rId14"/>
    <p:sldId id="267" r:id="rId15"/>
    <p:sldId id="272" r:id="rId16"/>
    <p:sldId id="270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_rels/data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0.png"/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7" Type="http://schemas.openxmlformats.org/officeDocument/2006/relationships/image" Target="../media/image30.png"/><Relationship Id="rId6" Type="http://schemas.openxmlformats.org/officeDocument/2006/relationships/image" Target="../media/image33.jpeg"/><Relationship Id="rId5" Type="http://schemas.openxmlformats.org/officeDocument/2006/relationships/image" Target="../media/image29.png"/><Relationship Id="rId4" Type="http://schemas.openxmlformats.org/officeDocument/2006/relationships/image" Target="../media/image32.jpeg"/><Relationship Id="rId3" Type="http://schemas.openxmlformats.org/officeDocument/2006/relationships/image" Target="../media/image28.png"/><Relationship Id="rId2" Type="http://schemas.openxmlformats.org/officeDocument/2006/relationships/image" Target="../media/image31.jpeg"/><Relationship Id="rId1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3C80E-E106-4C4C-90C4-77FF910A43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FB08D92-CF71-4255-8FE0-7ADA310B3ED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aseline="0" dirty="0">
              <a:latin typeface="Franklin Gothic Book" panose="020B0503020102020204"/>
            </a:rPr>
            <a:t>One water</a:t>
          </a:r>
          <a:r>
            <a:rPr lang="en-GB" dirty="0">
              <a:latin typeface="Franklin Gothic Book" panose="020B0503020102020204"/>
            </a:rPr>
            <a:t> </a:t>
          </a:r>
          <a:r>
            <a:rPr lang="en-GB" b="0" i="0" u="none" strike="noStrike" cap="none" baseline="0" noProof="0" dirty="0">
              <a:solidFill>
                <a:schemeClr val="bg1"/>
              </a:solidFill>
              <a:latin typeface="Franklin Gothic Book" panose="020B0503020102020204"/>
            </a:rPr>
            <a:t>sprite</a:t>
          </a:r>
          <a:r>
            <a:rPr lang="en-GB" b="0" i="0" u="none" strike="noStrike" cap="none" baseline="0" noProof="0" dirty="0">
              <a:latin typeface="Franklin Gothic Book" panose="020B0503020102020204"/>
            </a:rPr>
            <a:t> underwater then swims to surface</a:t>
          </a:r>
          <a:r>
            <a:rPr lang="en-GB" b="0" i="0" u="none" strike="noStrike" cap="none" baseline="0" noProof="0" dirty="0">
              <a:solidFill>
                <a:srgbClr val="010000"/>
              </a:solidFill>
              <a:latin typeface="Franklin Gothic Book" panose="020B0503020102020204"/>
            </a:rPr>
            <a:t>.</a:t>
          </a:r>
          <a:endParaRPr lang="en-GB" dirty="0"/>
        </a:p>
      </dgm:t>
    </dgm:pt>
    <dgm:pt modelId="{B5BCA834-C5FD-4CB3-A412-620B28F76BF7}" cxnId="{4AC66DDA-D98F-4419-A856-9AD583C68FF1}" type="parTrans">
      <dgm:prSet/>
      <dgm:spPr/>
      <dgm:t>
        <a:bodyPr/>
        <a:lstStyle/>
        <a:p>
          <a:endParaRPr lang="en-US"/>
        </a:p>
      </dgm:t>
    </dgm:pt>
    <dgm:pt modelId="{5DB36A93-8AE2-42C5-AD8A-BDDA95E25C97}" cxnId="{4AC66DDA-D98F-4419-A856-9AD583C68FF1}" type="sibTrans">
      <dgm:prSet/>
      <dgm:spPr/>
      <dgm:t>
        <a:bodyPr/>
        <a:lstStyle/>
        <a:p>
          <a:endParaRPr lang="en-US"/>
        </a:p>
      </dgm:t>
    </dgm:pt>
    <dgm:pt modelId="{3BB096E3-64EC-4553-9A90-4BE3C891F4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One grass sprite running across the ground</a:t>
          </a:r>
          <a:endParaRPr lang="en-US" dirty="0"/>
        </a:p>
      </dgm:t>
    </dgm:pt>
    <dgm:pt modelId="{1870504C-79A2-4988-81A3-2E8B8701B848}" cxnId="{E41F6420-EB5B-4AAC-B35B-F0494512E47B}" type="parTrans">
      <dgm:prSet/>
      <dgm:spPr/>
      <dgm:t>
        <a:bodyPr/>
        <a:lstStyle/>
        <a:p>
          <a:endParaRPr lang="en-US"/>
        </a:p>
      </dgm:t>
    </dgm:pt>
    <dgm:pt modelId="{16550D63-7F57-44F6-9AF4-5BADB39ECDB0}" cxnId="{E41F6420-EB5B-4AAC-B35B-F0494512E47B}" type="sibTrans">
      <dgm:prSet/>
      <dgm:spPr/>
      <dgm:t>
        <a:bodyPr/>
        <a:lstStyle/>
        <a:p>
          <a:endParaRPr lang="en-US"/>
        </a:p>
      </dgm:t>
    </dgm:pt>
    <dgm:pt modelId="{5B96A470-F352-4834-BB50-7E0DF313F5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One fire sprite dancing in the fire</a:t>
          </a:r>
          <a:endParaRPr lang="en-US" dirty="0"/>
        </a:p>
      </dgm:t>
    </dgm:pt>
    <dgm:pt modelId="{BF000CCE-FEA3-404C-B9ED-271EEF7A5D62}" cxnId="{D66FE23B-5DB8-4F01-AB31-6D53FDCA8771}" type="parTrans">
      <dgm:prSet/>
      <dgm:spPr/>
      <dgm:t>
        <a:bodyPr/>
        <a:lstStyle/>
        <a:p>
          <a:endParaRPr lang="en-US"/>
        </a:p>
      </dgm:t>
    </dgm:pt>
    <dgm:pt modelId="{DA4D7E0D-22F5-400F-B371-D4E80AE86367}" cxnId="{D66FE23B-5DB8-4F01-AB31-6D53FDCA8771}" type="sibTrans">
      <dgm:prSet/>
      <dgm:spPr/>
      <dgm:t>
        <a:bodyPr/>
        <a:lstStyle/>
        <a:p>
          <a:endParaRPr lang="en-US"/>
        </a:p>
      </dgm:t>
    </dgm:pt>
    <dgm:pt modelId="{B790CFCA-94CF-43A9-B1AF-8C65B07CCB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Fire and air sprite dancing in fire</a:t>
          </a:r>
          <a:endParaRPr lang="en-US" dirty="0"/>
        </a:p>
      </dgm:t>
    </dgm:pt>
    <dgm:pt modelId="{615783F4-1F86-498B-BEC3-D4AE46E49B07}" cxnId="{F2B42505-BDA7-4FF5-BD13-B94DDE458F91}" type="parTrans">
      <dgm:prSet/>
      <dgm:spPr/>
      <dgm:t>
        <a:bodyPr/>
        <a:lstStyle/>
        <a:p>
          <a:endParaRPr lang="en-US"/>
        </a:p>
      </dgm:t>
    </dgm:pt>
    <dgm:pt modelId="{4AEBC64C-C2BA-40D0-A679-B0882259F2D8}" cxnId="{F2B42505-BDA7-4FF5-BD13-B94DDE458F91}" type="sibTrans">
      <dgm:prSet/>
      <dgm:spPr/>
      <dgm:t>
        <a:bodyPr/>
        <a:lstStyle/>
        <a:p>
          <a:endParaRPr lang="en-US"/>
        </a:p>
      </dgm:t>
    </dgm:pt>
    <dgm:pt modelId="{BD24CBDF-50CB-4656-9407-B94CA842E431}" type="pres">
      <dgm:prSet presAssocID="{49F3C80E-E106-4C4C-90C4-77FF910A4353}" presName="root" presStyleCnt="0">
        <dgm:presLayoutVars>
          <dgm:dir/>
          <dgm:resizeHandles val="exact"/>
        </dgm:presLayoutVars>
      </dgm:prSet>
      <dgm:spPr/>
    </dgm:pt>
    <dgm:pt modelId="{7D26CD8C-F5AB-4542-BC9B-780FCBABAC44}" type="pres">
      <dgm:prSet presAssocID="{AFB08D92-CF71-4255-8FE0-7ADA310B3ED1}" presName="compNode" presStyleCnt="0"/>
      <dgm:spPr/>
    </dgm:pt>
    <dgm:pt modelId="{4A60E6E9-F58E-4BDA-B98F-0066ADBB68EB}" type="pres">
      <dgm:prSet presAssocID="{AFB08D92-CF71-4255-8FE0-7ADA310B3ED1}" presName="bgRect" presStyleLbl="bgShp" presStyleIdx="0" presStyleCnt="4"/>
      <dgm:spPr/>
    </dgm:pt>
    <dgm:pt modelId="{17E667B6-2767-4F2C-B2C1-12AC526918D4}" type="pres">
      <dgm:prSet presAssocID="{AFB08D92-CF71-4255-8FE0-7ADA310B3E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</dgm:pt>
    <dgm:pt modelId="{92A9ED71-B0D9-49DB-B88B-6D15C2801248}" type="pres">
      <dgm:prSet presAssocID="{AFB08D92-CF71-4255-8FE0-7ADA310B3ED1}" presName="spaceRect" presStyleCnt="0"/>
      <dgm:spPr/>
    </dgm:pt>
    <dgm:pt modelId="{5BCF1D89-22F8-46AF-81A2-C74C6156CD23}" type="pres">
      <dgm:prSet presAssocID="{AFB08D92-CF71-4255-8FE0-7ADA310B3ED1}" presName="parTx" presStyleLbl="revTx" presStyleIdx="0" presStyleCnt="4">
        <dgm:presLayoutVars>
          <dgm:chMax val="0"/>
          <dgm:chPref val="0"/>
        </dgm:presLayoutVars>
      </dgm:prSet>
      <dgm:spPr/>
    </dgm:pt>
    <dgm:pt modelId="{F6878162-2424-4829-A422-C92FCA24A12B}" type="pres">
      <dgm:prSet presAssocID="{5DB36A93-8AE2-42C5-AD8A-BDDA95E25C97}" presName="sibTrans" presStyleCnt="0"/>
      <dgm:spPr/>
    </dgm:pt>
    <dgm:pt modelId="{50AB509D-6BC3-4058-9F53-89B98A928FD0}" type="pres">
      <dgm:prSet presAssocID="{3BB096E3-64EC-4553-9A90-4BE3C891F45A}" presName="compNode" presStyleCnt="0"/>
      <dgm:spPr/>
    </dgm:pt>
    <dgm:pt modelId="{F9354D69-2E0F-4C37-ACDF-CCB2C073BCDF}" type="pres">
      <dgm:prSet presAssocID="{3BB096E3-64EC-4553-9A90-4BE3C891F45A}" presName="bgRect" presStyleLbl="bgShp" presStyleIdx="1" presStyleCnt="4"/>
      <dgm:spPr/>
    </dgm:pt>
    <dgm:pt modelId="{FBAA5165-F0A9-4070-9A39-8733D5FC152B}" type="pres">
      <dgm:prSet presAssocID="{3BB096E3-64EC-4553-9A90-4BE3C891F45A}" presName="icon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</dgm:pt>
    <dgm:pt modelId="{D4097D09-BD98-4EF2-A83E-CEF580EF3665}" type="pres">
      <dgm:prSet presAssocID="{3BB096E3-64EC-4553-9A90-4BE3C891F45A}" presName="spaceRect" presStyleCnt="0"/>
      <dgm:spPr/>
    </dgm:pt>
    <dgm:pt modelId="{A6670BCD-52F4-4E45-BEB8-ABB1F4A76134}" type="pres">
      <dgm:prSet presAssocID="{3BB096E3-64EC-4553-9A90-4BE3C891F45A}" presName="parTx" presStyleLbl="revTx" presStyleIdx="1" presStyleCnt="4">
        <dgm:presLayoutVars>
          <dgm:chMax val="0"/>
          <dgm:chPref val="0"/>
        </dgm:presLayoutVars>
      </dgm:prSet>
      <dgm:spPr/>
    </dgm:pt>
    <dgm:pt modelId="{4F32567C-DE7F-4F98-A487-227E47A8A79E}" type="pres">
      <dgm:prSet presAssocID="{16550D63-7F57-44F6-9AF4-5BADB39ECDB0}" presName="sibTrans" presStyleCnt="0"/>
      <dgm:spPr/>
    </dgm:pt>
    <dgm:pt modelId="{508B5E72-4BAF-4426-972E-B18D2DAF4451}" type="pres">
      <dgm:prSet presAssocID="{5B96A470-F352-4834-BB50-7E0DF313F53A}" presName="compNode" presStyleCnt="0"/>
      <dgm:spPr/>
    </dgm:pt>
    <dgm:pt modelId="{E4B98B37-54F4-455B-AF57-A546C1A8764B}" type="pres">
      <dgm:prSet presAssocID="{5B96A470-F352-4834-BB50-7E0DF313F53A}" presName="bgRect" presStyleLbl="bgShp" presStyleIdx="2" presStyleCnt="4"/>
      <dgm:spPr/>
    </dgm:pt>
    <dgm:pt modelId="{0ABBF741-4FE7-44BD-B5E1-C31DD0D351C1}" type="pres">
      <dgm:prSet presAssocID="{5B96A470-F352-4834-BB50-7E0DF313F53A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</dgm:pt>
    <dgm:pt modelId="{B0C0812A-4A5B-4CB2-A9C2-AA5585FE5E06}" type="pres">
      <dgm:prSet presAssocID="{5B96A470-F352-4834-BB50-7E0DF313F53A}" presName="spaceRect" presStyleCnt="0"/>
      <dgm:spPr/>
    </dgm:pt>
    <dgm:pt modelId="{A05695B2-F5B0-4D3E-AD28-58E21FECA4E6}" type="pres">
      <dgm:prSet presAssocID="{5B96A470-F352-4834-BB50-7E0DF313F53A}" presName="parTx" presStyleLbl="revTx" presStyleIdx="2" presStyleCnt="4">
        <dgm:presLayoutVars>
          <dgm:chMax val="0"/>
          <dgm:chPref val="0"/>
        </dgm:presLayoutVars>
      </dgm:prSet>
      <dgm:spPr/>
    </dgm:pt>
    <dgm:pt modelId="{A65A0B2C-821A-4FB7-8A96-9AF39F9924AB}" type="pres">
      <dgm:prSet presAssocID="{DA4D7E0D-22F5-400F-B371-D4E80AE86367}" presName="sibTrans" presStyleCnt="0"/>
      <dgm:spPr/>
    </dgm:pt>
    <dgm:pt modelId="{45798B22-8B31-4C3E-A68A-F8CAD5B950FC}" type="pres">
      <dgm:prSet presAssocID="{B790CFCA-94CF-43A9-B1AF-8C65B07CCB85}" presName="compNode" presStyleCnt="0"/>
      <dgm:spPr/>
    </dgm:pt>
    <dgm:pt modelId="{33A4E899-2E33-4E56-8455-B63864F90187}" type="pres">
      <dgm:prSet presAssocID="{B790CFCA-94CF-43A9-B1AF-8C65B07CCB85}" presName="bgRect" presStyleLbl="bgShp" presStyleIdx="3" presStyleCnt="4"/>
      <dgm:spPr/>
    </dgm:pt>
    <dgm:pt modelId="{1746BB51-2983-48F0-B8F7-469BFD7AB711}" type="pres">
      <dgm:prSet presAssocID="{B790CFCA-94CF-43A9-B1AF-8C65B07CCB85}" presName="icon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</dgm:pt>
    <dgm:pt modelId="{1C55D5C1-EB24-40D4-8622-F587D0824099}" type="pres">
      <dgm:prSet presAssocID="{B790CFCA-94CF-43A9-B1AF-8C65B07CCB85}" presName="spaceRect" presStyleCnt="0"/>
      <dgm:spPr/>
    </dgm:pt>
    <dgm:pt modelId="{423C15C0-07F3-4D45-AA9B-2D76A61AB9BE}" type="pres">
      <dgm:prSet presAssocID="{B790CFCA-94CF-43A9-B1AF-8C65B07CCB8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2B42505-BDA7-4FF5-BD13-B94DDE458F91}" srcId="{49F3C80E-E106-4C4C-90C4-77FF910A4353}" destId="{B790CFCA-94CF-43A9-B1AF-8C65B07CCB85}" srcOrd="3" destOrd="0" parTransId="{615783F4-1F86-498B-BEC3-D4AE46E49B07}" sibTransId="{4AEBC64C-C2BA-40D0-A679-B0882259F2D8}"/>
    <dgm:cxn modelId="{2460B105-5579-4E5C-BF0E-C695E0A38C97}" type="presOf" srcId="{49F3C80E-E106-4C4C-90C4-77FF910A4353}" destId="{BD24CBDF-50CB-4656-9407-B94CA842E431}" srcOrd="0" destOrd="0" presId="urn:microsoft.com/office/officeart/2018/2/layout/IconVerticalSolidList"/>
    <dgm:cxn modelId="{81D1630C-BBDE-44B2-A95A-B4D2020AD24D}" type="presOf" srcId="{3BB096E3-64EC-4553-9A90-4BE3C891F45A}" destId="{A6670BCD-52F4-4E45-BEB8-ABB1F4A76134}" srcOrd="0" destOrd="0" presId="urn:microsoft.com/office/officeart/2018/2/layout/IconVerticalSolidList"/>
    <dgm:cxn modelId="{EF9BD117-08CF-4C72-9BFF-243A52B5BED8}" type="presOf" srcId="{AFB08D92-CF71-4255-8FE0-7ADA310B3ED1}" destId="{5BCF1D89-22F8-46AF-81A2-C74C6156CD23}" srcOrd="0" destOrd="0" presId="urn:microsoft.com/office/officeart/2018/2/layout/IconVerticalSolidList"/>
    <dgm:cxn modelId="{E41F6420-EB5B-4AAC-B35B-F0494512E47B}" srcId="{49F3C80E-E106-4C4C-90C4-77FF910A4353}" destId="{3BB096E3-64EC-4553-9A90-4BE3C891F45A}" srcOrd="1" destOrd="0" parTransId="{1870504C-79A2-4988-81A3-2E8B8701B848}" sibTransId="{16550D63-7F57-44F6-9AF4-5BADB39ECDB0}"/>
    <dgm:cxn modelId="{0EE7B32E-C6D0-4B91-A0DB-920DEE00123D}" type="presOf" srcId="{B790CFCA-94CF-43A9-B1AF-8C65B07CCB85}" destId="{423C15C0-07F3-4D45-AA9B-2D76A61AB9BE}" srcOrd="0" destOrd="0" presId="urn:microsoft.com/office/officeart/2018/2/layout/IconVerticalSolidList"/>
    <dgm:cxn modelId="{D66FE23B-5DB8-4F01-AB31-6D53FDCA8771}" srcId="{49F3C80E-E106-4C4C-90C4-77FF910A4353}" destId="{5B96A470-F352-4834-BB50-7E0DF313F53A}" srcOrd="2" destOrd="0" parTransId="{BF000CCE-FEA3-404C-B9ED-271EEF7A5D62}" sibTransId="{DA4D7E0D-22F5-400F-B371-D4E80AE86367}"/>
    <dgm:cxn modelId="{943F5695-A8B9-4B02-8213-DD20AE126D6A}" type="presOf" srcId="{5B96A470-F352-4834-BB50-7E0DF313F53A}" destId="{A05695B2-F5B0-4D3E-AD28-58E21FECA4E6}" srcOrd="0" destOrd="0" presId="urn:microsoft.com/office/officeart/2018/2/layout/IconVerticalSolidList"/>
    <dgm:cxn modelId="{4AC66DDA-D98F-4419-A856-9AD583C68FF1}" srcId="{49F3C80E-E106-4C4C-90C4-77FF910A4353}" destId="{AFB08D92-CF71-4255-8FE0-7ADA310B3ED1}" srcOrd="0" destOrd="0" parTransId="{B5BCA834-C5FD-4CB3-A412-620B28F76BF7}" sibTransId="{5DB36A93-8AE2-42C5-AD8A-BDDA95E25C97}"/>
    <dgm:cxn modelId="{4109FA00-42DA-4973-AB02-AA56F6D1C1CC}" type="presParOf" srcId="{BD24CBDF-50CB-4656-9407-B94CA842E431}" destId="{7D26CD8C-F5AB-4542-BC9B-780FCBABAC44}" srcOrd="0" destOrd="0" presId="urn:microsoft.com/office/officeart/2018/2/layout/IconVerticalSolidList"/>
    <dgm:cxn modelId="{572FC4E5-105E-40A9-AB84-FBE9A7591E89}" type="presParOf" srcId="{7D26CD8C-F5AB-4542-BC9B-780FCBABAC44}" destId="{4A60E6E9-F58E-4BDA-B98F-0066ADBB68EB}" srcOrd="0" destOrd="0" presId="urn:microsoft.com/office/officeart/2018/2/layout/IconVerticalSolidList"/>
    <dgm:cxn modelId="{B42EA881-F580-4D1C-B273-AC1C2AE7E7AD}" type="presParOf" srcId="{7D26CD8C-F5AB-4542-BC9B-780FCBABAC44}" destId="{17E667B6-2767-4F2C-B2C1-12AC526918D4}" srcOrd="1" destOrd="0" presId="urn:microsoft.com/office/officeart/2018/2/layout/IconVerticalSolidList"/>
    <dgm:cxn modelId="{6081822B-41DC-49C1-88CF-B1C82F9279F3}" type="presParOf" srcId="{7D26CD8C-F5AB-4542-BC9B-780FCBABAC44}" destId="{92A9ED71-B0D9-49DB-B88B-6D15C2801248}" srcOrd="2" destOrd="0" presId="urn:microsoft.com/office/officeart/2018/2/layout/IconVerticalSolidList"/>
    <dgm:cxn modelId="{A0CE0D0D-5358-427D-8C8B-2C03C86F0E5A}" type="presParOf" srcId="{7D26CD8C-F5AB-4542-BC9B-780FCBABAC44}" destId="{5BCF1D89-22F8-46AF-81A2-C74C6156CD23}" srcOrd="3" destOrd="0" presId="urn:microsoft.com/office/officeart/2018/2/layout/IconVerticalSolidList"/>
    <dgm:cxn modelId="{B63363DF-B49D-4991-A859-B87D1C54DA94}" type="presParOf" srcId="{BD24CBDF-50CB-4656-9407-B94CA842E431}" destId="{F6878162-2424-4829-A422-C92FCA24A12B}" srcOrd="1" destOrd="0" presId="urn:microsoft.com/office/officeart/2018/2/layout/IconVerticalSolidList"/>
    <dgm:cxn modelId="{E45C9F51-1E92-43E4-8573-D3B2DDA88CE3}" type="presParOf" srcId="{BD24CBDF-50CB-4656-9407-B94CA842E431}" destId="{50AB509D-6BC3-4058-9F53-89B98A928FD0}" srcOrd="2" destOrd="0" presId="urn:microsoft.com/office/officeart/2018/2/layout/IconVerticalSolidList"/>
    <dgm:cxn modelId="{08759178-832A-4D69-9EFD-00F26B0E7ACB}" type="presParOf" srcId="{50AB509D-6BC3-4058-9F53-89B98A928FD0}" destId="{F9354D69-2E0F-4C37-ACDF-CCB2C073BCDF}" srcOrd="0" destOrd="0" presId="urn:microsoft.com/office/officeart/2018/2/layout/IconVerticalSolidList"/>
    <dgm:cxn modelId="{5DB5D78C-A31F-4D28-84F8-949E4C0B4F35}" type="presParOf" srcId="{50AB509D-6BC3-4058-9F53-89B98A928FD0}" destId="{FBAA5165-F0A9-4070-9A39-8733D5FC152B}" srcOrd="1" destOrd="0" presId="urn:microsoft.com/office/officeart/2018/2/layout/IconVerticalSolidList"/>
    <dgm:cxn modelId="{270CC69C-1721-4601-A636-0CC28CBF7FA8}" type="presParOf" srcId="{50AB509D-6BC3-4058-9F53-89B98A928FD0}" destId="{D4097D09-BD98-4EF2-A83E-CEF580EF3665}" srcOrd="2" destOrd="0" presId="urn:microsoft.com/office/officeart/2018/2/layout/IconVerticalSolidList"/>
    <dgm:cxn modelId="{E025A8AE-034F-4B75-A261-7E7FC26D2238}" type="presParOf" srcId="{50AB509D-6BC3-4058-9F53-89B98A928FD0}" destId="{A6670BCD-52F4-4E45-BEB8-ABB1F4A76134}" srcOrd="3" destOrd="0" presId="urn:microsoft.com/office/officeart/2018/2/layout/IconVerticalSolidList"/>
    <dgm:cxn modelId="{651FC558-6C75-4A71-BF1B-880540A02C40}" type="presParOf" srcId="{BD24CBDF-50CB-4656-9407-B94CA842E431}" destId="{4F32567C-DE7F-4F98-A487-227E47A8A79E}" srcOrd="3" destOrd="0" presId="urn:microsoft.com/office/officeart/2018/2/layout/IconVerticalSolidList"/>
    <dgm:cxn modelId="{D31A4244-74A3-4777-9C94-2C6C4205AF51}" type="presParOf" srcId="{BD24CBDF-50CB-4656-9407-B94CA842E431}" destId="{508B5E72-4BAF-4426-972E-B18D2DAF4451}" srcOrd="4" destOrd="0" presId="urn:microsoft.com/office/officeart/2018/2/layout/IconVerticalSolidList"/>
    <dgm:cxn modelId="{ED922733-E2EE-40A7-AB8C-5163815461F1}" type="presParOf" srcId="{508B5E72-4BAF-4426-972E-B18D2DAF4451}" destId="{E4B98B37-54F4-455B-AF57-A546C1A8764B}" srcOrd="0" destOrd="0" presId="urn:microsoft.com/office/officeart/2018/2/layout/IconVerticalSolidList"/>
    <dgm:cxn modelId="{32DBED54-9F36-4F41-8EF7-D2A1440783B6}" type="presParOf" srcId="{508B5E72-4BAF-4426-972E-B18D2DAF4451}" destId="{0ABBF741-4FE7-44BD-B5E1-C31DD0D351C1}" srcOrd="1" destOrd="0" presId="urn:microsoft.com/office/officeart/2018/2/layout/IconVerticalSolidList"/>
    <dgm:cxn modelId="{6E5BDD65-262A-420E-BF0A-84D44A8D88DC}" type="presParOf" srcId="{508B5E72-4BAF-4426-972E-B18D2DAF4451}" destId="{B0C0812A-4A5B-4CB2-A9C2-AA5585FE5E06}" srcOrd="2" destOrd="0" presId="urn:microsoft.com/office/officeart/2018/2/layout/IconVerticalSolidList"/>
    <dgm:cxn modelId="{4C60D8FF-9078-4D98-BD24-CB0A6FA6562A}" type="presParOf" srcId="{508B5E72-4BAF-4426-972E-B18D2DAF4451}" destId="{A05695B2-F5B0-4D3E-AD28-58E21FECA4E6}" srcOrd="3" destOrd="0" presId="urn:microsoft.com/office/officeart/2018/2/layout/IconVerticalSolidList"/>
    <dgm:cxn modelId="{6475B1E6-4B0F-46F9-861C-FB031502297F}" type="presParOf" srcId="{BD24CBDF-50CB-4656-9407-B94CA842E431}" destId="{A65A0B2C-821A-4FB7-8A96-9AF39F9924AB}" srcOrd="5" destOrd="0" presId="urn:microsoft.com/office/officeart/2018/2/layout/IconVerticalSolidList"/>
    <dgm:cxn modelId="{10150F01-F88E-4028-8CF0-ED99FEE92CC4}" type="presParOf" srcId="{BD24CBDF-50CB-4656-9407-B94CA842E431}" destId="{45798B22-8B31-4C3E-A68A-F8CAD5B950FC}" srcOrd="6" destOrd="0" presId="urn:microsoft.com/office/officeart/2018/2/layout/IconVerticalSolidList"/>
    <dgm:cxn modelId="{576968B8-C277-4D0A-A274-4EC0A0344BCC}" type="presParOf" srcId="{45798B22-8B31-4C3E-A68A-F8CAD5B950FC}" destId="{33A4E899-2E33-4E56-8455-B63864F90187}" srcOrd="0" destOrd="0" presId="urn:microsoft.com/office/officeart/2018/2/layout/IconVerticalSolidList"/>
    <dgm:cxn modelId="{D6A98074-B6BF-41E2-80CC-514263E0AA0B}" type="presParOf" srcId="{45798B22-8B31-4C3E-A68A-F8CAD5B950FC}" destId="{1746BB51-2983-48F0-B8F7-469BFD7AB711}" srcOrd="1" destOrd="0" presId="urn:microsoft.com/office/officeart/2018/2/layout/IconVerticalSolidList"/>
    <dgm:cxn modelId="{4C798476-D3D5-4584-A8B3-43AE287A02A3}" type="presParOf" srcId="{45798B22-8B31-4C3E-A68A-F8CAD5B950FC}" destId="{1C55D5C1-EB24-40D4-8622-F587D0824099}" srcOrd="2" destOrd="0" presId="urn:microsoft.com/office/officeart/2018/2/layout/IconVerticalSolidList"/>
    <dgm:cxn modelId="{52803544-06CA-466F-8115-01B83AE7232D}" type="presParOf" srcId="{45798B22-8B31-4C3E-A68A-F8CAD5B950FC}" destId="{423C15C0-07F3-4D45-AA9B-2D76A61AB9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60E6E9-F58E-4BDA-B98F-0066ADBB68EB}">
      <dsp:nvSpPr>
        <dsp:cNvPr id="0" name=""/>
        <dsp:cNvSpPr/>
      </dsp:nvSpPr>
      <dsp:spPr>
        <a:xfrm>
          <a:off x="0" y="2315"/>
          <a:ext cx="6506304" cy="11733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667B6-2767-4F2C-B2C1-12AC526918D4}">
      <dsp:nvSpPr>
        <dsp:cNvPr id="0" name=""/>
        <dsp:cNvSpPr/>
      </dsp:nvSpPr>
      <dsp:spPr>
        <a:xfrm>
          <a:off x="354925" y="266309"/>
          <a:ext cx="645319" cy="6453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F1D89-22F8-46AF-81A2-C74C6156CD23}">
      <dsp:nvSpPr>
        <dsp:cNvPr id="0" name=""/>
        <dsp:cNvSpPr/>
      </dsp:nvSpPr>
      <dsp:spPr>
        <a:xfrm>
          <a:off x="1355170" y="2315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>
              <a:latin typeface="Franklin Gothic Book" panose="020B0503020102020204"/>
            </a:rPr>
            <a:t>One water</a:t>
          </a:r>
          <a:r>
            <a:rPr lang="en-GB" sz="2200" kern="1200" dirty="0">
              <a:latin typeface="Franklin Gothic Book" panose="020B0503020102020204"/>
            </a:rPr>
            <a:t> </a:t>
          </a:r>
          <a:r>
            <a:rPr lang="en-GB" sz="2200" b="0" i="0" u="none" strike="noStrike" kern="1200" cap="none" baseline="0" noProof="0" dirty="0">
              <a:solidFill>
                <a:schemeClr val="bg1"/>
              </a:solidFill>
              <a:latin typeface="Franklin Gothic Book"/>
            </a:rPr>
            <a:t>sprite</a:t>
          </a:r>
          <a:r>
            <a:rPr lang="en-GB" sz="2200" b="0" i="0" u="none" strike="noStrike" kern="1200" cap="none" baseline="0" noProof="0" dirty="0">
              <a:latin typeface="Franklin Gothic Book"/>
            </a:rPr>
            <a:t> underwater then swims to surface</a:t>
          </a:r>
          <a:r>
            <a:rPr lang="en-GB" sz="2200" b="0" i="0" u="none" strike="noStrike" kern="1200" cap="none" baseline="0" noProof="0" dirty="0">
              <a:solidFill>
                <a:srgbClr val="010000"/>
              </a:solidFill>
              <a:latin typeface="Franklin Gothic Book"/>
            </a:rPr>
            <a:t>.</a:t>
          </a:r>
          <a:endParaRPr lang="en-GB" sz="2200" kern="1200" dirty="0"/>
        </a:p>
      </dsp:txBody>
      <dsp:txXfrm>
        <a:off x="1355170" y="2315"/>
        <a:ext cx="5151133" cy="1173307"/>
      </dsp:txXfrm>
    </dsp:sp>
    <dsp:sp modelId="{F9354D69-2E0F-4C37-ACDF-CCB2C073BCDF}">
      <dsp:nvSpPr>
        <dsp:cNvPr id="0" name=""/>
        <dsp:cNvSpPr/>
      </dsp:nvSpPr>
      <dsp:spPr>
        <a:xfrm>
          <a:off x="0" y="1468949"/>
          <a:ext cx="6506304" cy="11733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AA5165-F0A9-4070-9A39-8733D5FC152B}">
      <dsp:nvSpPr>
        <dsp:cNvPr id="0" name=""/>
        <dsp:cNvSpPr/>
      </dsp:nvSpPr>
      <dsp:spPr>
        <a:xfrm>
          <a:off x="354925" y="1732943"/>
          <a:ext cx="645319" cy="6453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70BCD-52F4-4E45-BEB8-ABB1F4A76134}">
      <dsp:nvSpPr>
        <dsp:cNvPr id="0" name=""/>
        <dsp:cNvSpPr/>
      </dsp:nvSpPr>
      <dsp:spPr>
        <a:xfrm>
          <a:off x="1355170" y="1468949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One grass sprite running across the ground</a:t>
          </a:r>
          <a:endParaRPr lang="en-US" sz="2200" kern="1200" dirty="0"/>
        </a:p>
      </dsp:txBody>
      <dsp:txXfrm>
        <a:off x="1355170" y="1468949"/>
        <a:ext cx="5151133" cy="1173307"/>
      </dsp:txXfrm>
    </dsp:sp>
    <dsp:sp modelId="{E4B98B37-54F4-455B-AF57-A546C1A8764B}">
      <dsp:nvSpPr>
        <dsp:cNvPr id="0" name=""/>
        <dsp:cNvSpPr/>
      </dsp:nvSpPr>
      <dsp:spPr>
        <a:xfrm>
          <a:off x="0" y="2935583"/>
          <a:ext cx="6506304" cy="11733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BF741-4FE7-44BD-B5E1-C31DD0D351C1}">
      <dsp:nvSpPr>
        <dsp:cNvPr id="0" name=""/>
        <dsp:cNvSpPr/>
      </dsp:nvSpPr>
      <dsp:spPr>
        <a:xfrm>
          <a:off x="354925" y="3199577"/>
          <a:ext cx="645319" cy="6453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695B2-F5B0-4D3E-AD28-58E21FECA4E6}">
      <dsp:nvSpPr>
        <dsp:cNvPr id="0" name=""/>
        <dsp:cNvSpPr/>
      </dsp:nvSpPr>
      <dsp:spPr>
        <a:xfrm>
          <a:off x="1355170" y="2935583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One fire sprite dancing in the fire</a:t>
          </a:r>
          <a:endParaRPr lang="en-US" sz="2200" kern="1200" dirty="0"/>
        </a:p>
      </dsp:txBody>
      <dsp:txXfrm>
        <a:off x="1355170" y="2935583"/>
        <a:ext cx="5151133" cy="1173307"/>
      </dsp:txXfrm>
    </dsp:sp>
    <dsp:sp modelId="{33A4E899-2E33-4E56-8455-B63864F90187}">
      <dsp:nvSpPr>
        <dsp:cNvPr id="0" name=""/>
        <dsp:cNvSpPr/>
      </dsp:nvSpPr>
      <dsp:spPr>
        <a:xfrm>
          <a:off x="0" y="4402217"/>
          <a:ext cx="6506304" cy="11733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6BB51-2983-48F0-B8F7-469BFD7AB711}">
      <dsp:nvSpPr>
        <dsp:cNvPr id="0" name=""/>
        <dsp:cNvSpPr/>
      </dsp:nvSpPr>
      <dsp:spPr>
        <a:xfrm>
          <a:off x="354925" y="4666211"/>
          <a:ext cx="645319" cy="6453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3C15C0-07F3-4D45-AA9B-2D76A61AB9BE}">
      <dsp:nvSpPr>
        <dsp:cNvPr id="0" name=""/>
        <dsp:cNvSpPr/>
      </dsp:nvSpPr>
      <dsp:spPr>
        <a:xfrm>
          <a:off x="1355170" y="4402217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Fire and air sprite dancing in fire</a:t>
          </a:r>
          <a:endParaRPr lang="en-US" sz="2200" kern="1200" dirty="0"/>
        </a:p>
      </dsp:txBody>
      <dsp:txXfrm>
        <a:off x="1355170" y="4402217"/>
        <a:ext cx="5151133" cy="11733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175" indent="-384175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4175" indent="-384175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8.xml"/><Relationship Id="rId5" Type="http://schemas.openxmlformats.org/officeDocument/2006/relationships/image" Target="../media/image6.jpeg"/><Relationship Id="rId4" Type="http://schemas.microsoft.com/office/2007/relationships/media" Target="https://www.youtube.com/embed/pC6tPEaAiYU?feature=oembed" TargetMode="External"/><Relationship Id="rId3" Type="http://schemas.openxmlformats.org/officeDocument/2006/relationships/video" Target="https://www.youtube.com/embed/pC6tPEaAiYU?feature=oembed" TargetMode="External"/><Relationship Id="rId2" Type="http://schemas.openxmlformats.org/officeDocument/2006/relationships/hyperlink" Target="https://www.youtube.com/watch?v=pC6tPEaAiYU" TargetMode="External"/><Relationship Id="rId1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8.xml"/><Relationship Id="rId4" Type="http://schemas.openxmlformats.org/officeDocument/2006/relationships/image" Target="../media/image7.jpeg"/><Relationship Id="rId3" Type="http://schemas.microsoft.com/office/2007/relationships/media" Target="https://www.youtube.com/embed/Jtc-PP2GWPo?feature=oembed" TargetMode="External"/><Relationship Id="rId2" Type="http://schemas.openxmlformats.org/officeDocument/2006/relationships/video" Target="https://www.youtube.com/embed/Jtc-PP2GWPo?feature=oembed" TargetMode="External"/><Relationship Id="rId1" Type="http://schemas.openxmlformats.org/officeDocument/2006/relationships/hyperlink" Target="https://youtu.be/Jtc-PP2GWPo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8.png"/><Relationship Id="rId2" Type="http://schemas.openxmlformats.org/officeDocument/2006/relationships/hyperlink" Target="https://sway.office.com/Qrme2sAOOb0csmAe?ref=email" TargetMode="External"/><Relationship Id="rId1" Type="http://schemas.openxmlformats.org/officeDocument/2006/relationships/hyperlink" Target="https://sway.office.com/RrDKppfEI90f1Xn2?ref=emai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15.jpeg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23.jpeg"/><Relationship Id="rId7" Type="http://schemas.openxmlformats.org/officeDocument/2006/relationships/image" Target="../media/image22.jpeg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4.jpeg"/><Relationship Id="rId2" Type="http://schemas.microsoft.com/office/2007/relationships/media" Target="https://www.youtube.com/embed/NPD3Idq4njg?feature=oembed" TargetMode="External"/><Relationship Id="rId1" Type="http://schemas.openxmlformats.org/officeDocument/2006/relationships/video" Target="https://www.youtube.com/embed/NPD3Idq4njg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Nature dance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20000"/>
          </a:bodyPr>
          <a:lstStyle/>
          <a:p>
            <a:r>
              <a:rPr lang="en-US" dirty="0"/>
              <a:t>By Megan Phillips</a:t>
            </a:r>
            <a:endParaRPr lang="en-US" dirty="0"/>
          </a:p>
          <a:p>
            <a:r>
              <a:rPr lang="en-GB" altLang="en-US" dirty="0"/>
              <a:t>1706512</a:t>
            </a:r>
            <a:endParaRPr lang="en-GB" altLang="en-US" dirty="0"/>
          </a:p>
          <a:p>
            <a:r>
              <a:rPr lang="en-GB" altLang="en-US" dirty="0"/>
              <a:t>CAMF6001</a:t>
            </a:r>
            <a:endParaRPr lang="en-GB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/>
          <p:cNvSpPr txBox="1"/>
          <p:nvPr/>
        </p:nvSpPr>
        <p:spPr>
          <a:xfrm>
            <a:off x="640081" y="791570"/>
            <a:ext cx="4018839" cy="52623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normAutofit/>
          </a:bodyPr>
          <a:lstStyle/>
          <a:p>
            <a:pPr algn="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u="sng">
                <a:solidFill>
                  <a:schemeClr val="bg2"/>
                </a:solidFill>
                <a:latin typeface="+mj-lt"/>
                <a:ea typeface="+mj-ea"/>
                <a:cs typeface="+mj-cs"/>
              </a:rPr>
              <a:t>Brief</a:t>
            </a:r>
            <a:endParaRPr lang="en-US" sz="5400" u="sng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76720" y="791570"/>
            <a:ext cx="4892308" cy="5262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384175" algn="l">
              <a:lnSpc>
                <a:spcPct val="94000"/>
              </a:lnSpc>
              <a:spcAft>
                <a:spcPts val="200"/>
              </a:spcAft>
            </a:pPr>
            <a:r>
              <a:rPr lang="en-US" sz="1800"/>
              <a:t>To create an artistic and stylised animation to be used in the anxiety aid youtuber series for youtuber ‘Funky’</a:t>
            </a:r>
            <a:br>
              <a:rPr lang="en-US" sz="1800"/>
            </a:br>
            <a:br>
              <a:rPr lang="en-US" sz="1800"/>
            </a:br>
            <a:r>
              <a:rPr lang="en-US" sz="1800"/>
              <a:t>Anxiety aid is a Youtube series that focuses on calming music that has been created by Funky and is looking to be his most popular series. He wants there to be a more visual aid to the content.</a:t>
            </a:r>
            <a:br>
              <a:rPr lang="en-US" sz="1800"/>
            </a:br>
            <a:r>
              <a:rPr lang="en-US" sz="1800"/>
              <a:t>Funky is making an indie rock 1:30 instrumental song that I will animate to.</a:t>
            </a:r>
            <a:endParaRPr lang="en-US" sz="1800"/>
          </a:p>
          <a:p>
            <a:pPr indent="-384175" algn="l">
              <a:lnSpc>
                <a:spcPct val="94000"/>
              </a:lnSpc>
              <a:spcAft>
                <a:spcPts val="200"/>
              </a:spcAft>
            </a:pPr>
            <a:br>
              <a:rPr lang="en-US" sz="1800"/>
            </a:br>
            <a:endParaRPr lang="en-US" sz="1800"/>
          </a:p>
          <a:p>
            <a:pPr indent="-384175" algn="l">
              <a:lnSpc>
                <a:spcPct val="94000"/>
              </a:lnSpc>
              <a:spcAft>
                <a:spcPts val="200"/>
              </a:spcAft>
            </a:pPr>
            <a:endParaRPr lang="en-US" sz="1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81954" y="2187390"/>
            <a:ext cx="8973668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571500" indent="-571500">
              <a:buFont typeface="Arial" panose="020B0604020202020204"/>
              <a:buChar char="•"/>
            </a:pPr>
            <a:r>
              <a:rPr lang="en-GB" sz="3600" dirty="0">
                <a:ea typeface="+mn-lt"/>
                <a:cs typeface="+mn-lt"/>
              </a:rPr>
              <a:t>16:9,</a:t>
            </a:r>
            <a:endParaRPr lang="en-US" sz="3600" dirty="0">
              <a:ea typeface="+mn-lt"/>
              <a:cs typeface="+mn-lt"/>
            </a:endParaRPr>
          </a:p>
          <a:p>
            <a:pPr marL="571500" indent="-571500">
              <a:buFont typeface="Arial" panose="020B0604020202020204"/>
              <a:buChar char="•"/>
            </a:pPr>
            <a:r>
              <a:rPr lang="en-GB" sz="3600" dirty="0">
                <a:ea typeface="+mn-lt"/>
                <a:cs typeface="+mn-lt"/>
              </a:rPr>
              <a:t>12fps, </a:t>
            </a:r>
            <a:endParaRPr lang="en-US" sz="3600">
              <a:ea typeface="+mn-lt"/>
              <a:cs typeface="+mn-lt"/>
            </a:endParaRPr>
          </a:p>
          <a:p>
            <a:pPr marL="571500" indent="-571500">
              <a:buFont typeface="Arial" panose="020B0604020202020204"/>
              <a:buChar char="•"/>
            </a:pPr>
            <a:r>
              <a:rPr lang="en-GB" sz="3600" dirty="0">
                <a:ea typeface="+mn-lt"/>
                <a:cs typeface="+mn-lt"/>
              </a:rPr>
              <a:t>RGB colouring, </a:t>
            </a:r>
            <a:endParaRPr lang="en-US" sz="3600">
              <a:ea typeface="+mn-lt"/>
              <a:cs typeface="+mn-lt"/>
            </a:endParaRPr>
          </a:p>
          <a:p>
            <a:pPr marL="571500" indent="-571500">
              <a:buFont typeface="Arial" panose="020B0604020202020204"/>
              <a:buChar char="•"/>
            </a:pPr>
            <a:r>
              <a:rPr lang="en-GB" sz="3600" dirty="0">
                <a:ea typeface="+mn-lt"/>
                <a:cs typeface="+mn-lt"/>
              </a:rPr>
              <a:t>1 minute 30 seconds run time</a:t>
            </a:r>
            <a:endParaRPr lang="en-GB" sz="3600" dirty="0">
              <a:ea typeface="+mn-lt"/>
              <a:cs typeface="+mn-lt"/>
            </a:endParaRPr>
          </a:p>
          <a:p>
            <a:pPr marL="571500" indent="-571500">
              <a:buFont typeface="Arial" panose="020B0604020202020204"/>
              <a:buChar char="•"/>
            </a:pPr>
            <a:endParaRPr lang="en-GB" sz="3600" dirty="0"/>
          </a:p>
          <a:p>
            <a:r>
              <a:rPr lang="en-GB" sz="3600"/>
              <a:t>12fps x 90 = 1080 frames to draw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1281392" y="1406898"/>
            <a:ext cx="452717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r>
              <a:rPr lang="en-GB" sz="4000" u="sng" dirty="0"/>
              <a:t>Specifications</a:t>
            </a:r>
            <a:endParaRPr lang="en-GB" sz="4000" u="sng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screenshot of a video game&#10;&#10;Description generated with high confidence"/>
          <p:cNvPicPr>
            <a:picLocks noChangeAspect="1"/>
          </p:cNvPicPr>
          <p:nvPr/>
        </p:nvPicPr>
        <p:blipFill rotWithShape="1">
          <a:blip r:embed="rId1"/>
          <a:srcRect t="2108" r="1" b="1"/>
          <a:stretch>
            <a:fillRect/>
          </a:stretch>
        </p:blipFill>
        <p:spPr>
          <a:xfrm>
            <a:off x="160867" y="160867"/>
            <a:ext cx="11870265" cy="653626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Story outline</a:t>
            </a:r>
            <a:endParaRPr lang="en-GB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891826" y="523958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>
            <a:grpSpLocks noGrp="1" noRot="1" noChangeAspect="1" noMove="1" noResize="1" noUngrp="1"/>
          </p:cNvGrpSpPr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  <p:sp>
          <p:nvSpPr>
            <p:cNvPr id="12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</p:grpSp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00462" y="968188"/>
            <a:ext cx="10194046" cy="4894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322194" y="1633997"/>
          <a:ext cx="9550582" cy="36661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75291"/>
                <a:gridCol w="4775291"/>
              </a:tblGrid>
              <a:tr h="1677175">
                <a:tc>
                  <a:txBody>
                    <a:bodyPr/>
                    <a:lstStyle/>
                    <a:p>
                      <a:pPr algn="l"/>
                      <a:r>
                        <a:rPr lang="en-GB" sz="1500" u="sng" dirty="0">
                          <a:effectLst/>
                        </a:rPr>
                        <a:t>Strengths</a:t>
                      </a:r>
                      <a:br>
                        <a:rPr lang="en-GB" sz="1500" u="sng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GB" sz="1300" dirty="0">
                          <a:effectLst/>
                        </a:rPr>
                        <a:t>Five years of traditional art experience.</a:t>
                      </a:r>
                      <a:endParaRPr lang="en-GB" sz="2300" dirty="0">
                        <a:effectLst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GB" sz="1300" dirty="0">
                          <a:effectLst/>
                        </a:rPr>
                        <a:t>I really enjoy drawing and art.</a:t>
                      </a:r>
                      <a:endParaRPr lang="en-GB" sz="2300" dirty="0">
                        <a:effectLst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GB" sz="1300" dirty="0">
                          <a:effectLst/>
                        </a:rPr>
                        <a:t>I have a passion for learning animation</a:t>
                      </a:r>
                      <a:br>
                        <a:rPr lang="en-GB" sz="1500" u="sng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</a:txBody>
                  <a:tcPr marL="85862" marR="85862" marT="57241" marB="57241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500" u="sng" dirty="0">
                          <a:effectLst/>
                        </a:rPr>
                        <a:t>Opportunity</a:t>
                      </a:r>
                      <a:br>
                        <a:rPr lang="en-GB" sz="1500" u="sng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GB" sz="1300" dirty="0">
                          <a:effectLst/>
                        </a:rPr>
                        <a:t>For me to show to a company that I can formulate and create visually stimulating content.</a:t>
                      </a:r>
                      <a:endParaRPr lang="en-GB" sz="2300" dirty="0">
                        <a:effectLst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GB" sz="1300" dirty="0">
                          <a:effectLst/>
                        </a:rPr>
                        <a:t>Learn more about animation and different art styles.</a:t>
                      </a:r>
                      <a:endParaRPr lang="en-GB" sz="2300" dirty="0">
                        <a:effectLst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GB" sz="1300" dirty="0">
                          <a:effectLst/>
                        </a:rPr>
                        <a:t>To work on my time management and scheduling skills.</a:t>
                      </a:r>
                      <a:endParaRPr lang="en-GB" sz="2300" dirty="0">
                        <a:effectLst/>
                      </a:endParaRPr>
                    </a:p>
                  </a:txBody>
                  <a:tcPr marL="85862" marR="85862" marT="57241" marB="57241"/>
                </a:tc>
              </a:tr>
              <a:tr h="1877521">
                <a:tc>
                  <a:txBody>
                    <a:bodyPr/>
                    <a:lstStyle/>
                    <a:p>
                      <a:pPr algn="just"/>
                      <a:r>
                        <a:rPr lang="en-GB" sz="1500" u="sng" dirty="0">
                          <a:effectLst/>
                        </a:rPr>
                        <a:t>Weakness</a:t>
                      </a:r>
                      <a:br>
                        <a:rPr lang="en-GB" sz="1500" u="sng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  <a:p>
                      <a:pPr algn="l"/>
                      <a:r>
                        <a:rPr lang="en-GB" sz="1300" dirty="0">
                          <a:effectLst/>
                        </a:rPr>
                        <a:t>- Lack of experience in animation</a:t>
                      </a:r>
                      <a:endParaRPr lang="en-GB" sz="2300" dirty="0">
                        <a:effectLst/>
                      </a:endParaRPr>
                    </a:p>
                    <a:p>
                      <a:pPr algn="l"/>
                      <a:endParaRPr lang="en-GB" sz="2300" dirty="0">
                        <a:effectLst/>
                      </a:endParaRPr>
                    </a:p>
                    <a:p>
                      <a:pPr algn="l"/>
                      <a:r>
                        <a:rPr lang="en-GB" sz="1300" dirty="0">
                          <a:effectLst/>
                        </a:rPr>
                        <a:t>-Less access to animation software (I live further from the university)</a:t>
                      </a:r>
                      <a:br>
                        <a:rPr lang="en-GB" sz="1300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</a:txBody>
                  <a:tcPr marL="85862" marR="85862" marT="57241" marB="57241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500" u="sng" dirty="0">
                          <a:effectLst/>
                        </a:rPr>
                        <a:t>Threats</a:t>
                      </a:r>
                      <a:br>
                        <a:rPr lang="en-GB" sz="1500" u="sng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  <a:p>
                      <a:pPr algn="l"/>
                      <a:r>
                        <a:rPr lang="en-GB" sz="1500" dirty="0">
                          <a:effectLst/>
                        </a:rPr>
                        <a:t>-T</a:t>
                      </a:r>
                      <a:r>
                        <a:rPr lang="en-GB" sz="1300" dirty="0">
                          <a:effectLst/>
                        </a:rPr>
                        <a:t>ime constraints with other assessments</a:t>
                      </a:r>
                      <a:br>
                        <a:rPr lang="en-GB" sz="1300" dirty="0">
                          <a:effectLst/>
                        </a:rPr>
                      </a:br>
                      <a:endParaRPr lang="en-GB" sz="2300" dirty="0">
                        <a:effectLst/>
                      </a:endParaRPr>
                    </a:p>
                    <a:p>
                      <a:pPr algn="l"/>
                      <a:r>
                        <a:rPr lang="en-GB" sz="1300" dirty="0">
                          <a:effectLst/>
                        </a:rPr>
                        <a:t>-Heavy workload</a:t>
                      </a:r>
                      <a:endParaRPr lang="en-GB" sz="2300" dirty="0">
                        <a:effectLst/>
                      </a:endParaRPr>
                    </a:p>
                  </a:txBody>
                  <a:tcPr marL="85862" marR="85862" marT="57241" marB="57241"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piece of paper&#10;&#10;Description generated with high confidence"/>
          <p:cNvPicPr>
            <a:picLocks noChangeAspect="1"/>
          </p:cNvPicPr>
          <p:nvPr/>
        </p:nvPicPr>
        <p:blipFill rotWithShape="1">
          <a:blip r:embed="rId1"/>
          <a:srcRect l="19723" r="5275" b="-3"/>
          <a:stretch>
            <a:fillRect/>
          </a:stretch>
        </p:blipFill>
        <p:spPr>
          <a:xfrm>
            <a:off x="3793813" y="744344"/>
            <a:ext cx="4627646" cy="4627648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2" name="Picture 2" descr="A close up of a piece of paper&#10;&#10;Description generated with high confidence"/>
          <p:cNvPicPr>
            <a:picLocks noChangeAspect="1"/>
          </p:cNvPicPr>
          <p:nvPr/>
        </p:nvPicPr>
        <p:blipFill rotWithShape="1">
          <a:blip r:embed="rId2"/>
          <a:srcRect l="16872" r="16747" b="5"/>
          <a:stretch>
            <a:fillRect/>
          </a:stretch>
        </p:blipFill>
        <p:spPr>
          <a:xfrm>
            <a:off x="1319706" y="1757695"/>
            <a:ext cx="2590737" cy="2926956"/>
          </a:xfrm>
          <a:custGeom>
            <a:avLst/>
            <a:gdLst>
              <a:gd name="connsiteX0" fmla="*/ 1463478 w 2590737"/>
              <a:gd name="connsiteY0" fmla="*/ 0 h 2926956"/>
              <a:gd name="connsiteX1" fmla="*/ 2498313 w 2590737"/>
              <a:gd name="connsiteY1" fmla="*/ 428643 h 2926956"/>
              <a:gd name="connsiteX2" fmla="*/ 2501029 w 2590737"/>
              <a:gd name="connsiteY2" fmla="*/ 431631 h 2926956"/>
              <a:gd name="connsiteX3" fmla="*/ 2445696 w 2590737"/>
              <a:gd name="connsiteY3" fmla="*/ 582811 h 2926956"/>
              <a:gd name="connsiteX4" fmla="*/ 2335437 w 2590737"/>
              <a:gd name="connsiteY4" fmla="*/ 1312109 h 2926956"/>
              <a:gd name="connsiteX5" fmla="*/ 2528166 w 2590737"/>
              <a:gd name="connsiteY5" fmla="*/ 2266732 h 2926956"/>
              <a:gd name="connsiteX6" fmla="*/ 2590737 w 2590737"/>
              <a:gd name="connsiteY6" fmla="*/ 2396622 h 2926956"/>
              <a:gd name="connsiteX7" fmla="*/ 2498313 w 2590737"/>
              <a:gd name="connsiteY7" fmla="*/ 2498313 h 2926956"/>
              <a:gd name="connsiteX8" fmla="*/ 1463478 w 2590737"/>
              <a:gd name="connsiteY8" fmla="*/ 2926956 h 2926956"/>
              <a:gd name="connsiteX9" fmla="*/ 0 w 2590737"/>
              <a:gd name="connsiteY9" fmla="*/ 1463478 h 2926956"/>
              <a:gd name="connsiteX10" fmla="*/ 1463478 w 2590737"/>
              <a:gd name="connsiteY10" fmla="*/ 0 h 2926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6" name="Picture 6" descr="A fabric surface&#10;&#10;Description generated with high confidence"/>
          <p:cNvPicPr>
            <a:picLocks noChangeAspect="1"/>
          </p:cNvPicPr>
          <p:nvPr/>
        </p:nvPicPr>
        <p:blipFill rotWithShape="1">
          <a:blip r:embed="rId3"/>
          <a:srcRect l="33323" r="626" b="5"/>
          <a:stretch>
            <a:fillRect/>
          </a:stretch>
        </p:blipFill>
        <p:spPr>
          <a:xfrm>
            <a:off x="8191893" y="1757695"/>
            <a:ext cx="2577829" cy="2926956"/>
          </a:xfrm>
          <a:custGeom>
            <a:avLst/>
            <a:gdLst>
              <a:gd name="connsiteX0" fmla="*/ 1114351 w 2577829"/>
              <a:gd name="connsiteY0" fmla="*/ 0 h 2926956"/>
              <a:gd name="connsiteX1" fmla="*/ 2577829 w 2577829"/>
              <a:gd name="connsiteY1" fmla="*/ 1463478 h 2926956"/>
              <a:gd name="connsiteX2" fmla="*/ 1114351 w 2577829"/>
              <a:gd name="connsiteY2" fmla="*/ 2926956 h 2926956"/>
              <a:gd name="connsiteX3" fmla="*/ 79516 w 2577829"/>
              <a:gd name="connsiteY3" fmla="*/ 2498313 h 2926956"/>
              <a:gd name="connsiteX4" fmla="*/ 0 w 2577829"/>
              <a:gd name="connsiteY4" fmla="*/ 2410824 h 2926956"/>
              <a:gd name="connsiteX5" fmla="*/ 69413 w 2577829"/>
              <a:gd name="connsiteY5" fmla="*/ 2266732 h 2926956"/>
              <a:gd name="connsiteX6" fmla="*/ 262142 w 2577829"/>
              <a:gd name="connsiteY6" fmla="*/ 1312109 h 2926956"/>
              <a:gd name="connsiteX7" fmla="*/ 151883 w 2577829"/>
              <a:gd name="connsiteY7" fmla="*/ 582811 h 2926956"/>
              <a:gd name="connsiteX8" fmla="*/ 91478 w 2577829"/>
              <a:gd name="connsiteY8" fmla="*/ 417771 h 2926956"/>
              <a:gd name="connsiteX9" fmla="*/ 183443 w 2577829"/>
              <a:gd name="connsiteY9" fmla="*/ 334187 h 2926956"/>
              <a:gd name="connsiteX10" fmla="*/ 1114351 w 2577829"/>
              <a:gd name="connsiteY10" fmla="*/ 0 h 2926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5" descr="A close up of a tree&#10;&#10;Description generated with high confidence"/>
          <p:cNvPicPr>
            <a:picLocks noChangeAspect="1"/>
          </p:cNvPicPr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527948" y="1838152"/>
            <a:ext cx="5607908" cy="372444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 flipH="1" flipV="1">
            <a:off x="1087261" y="1405049"/>
            <a:ext cx="2131466" cy="1830903"/>
          </a:xfrm>
          <a:custGeom>
            <a:avLst/>
            <a:gdLst>
              <a:gd name="connsiteX0" fmla="*/ 2308583 w 2308583"/>
              <a:gd name="connsiteY0" fmla="*/ 1983044 h 1983044"/>
              <a:gd name="connsiteX1" fmla="*/ 462 w 2308583"/>
              <a:gd name="connsiteY1" fmla="*/ 1983044 h 1983044"/>
              <a:gd name="connsiteX2" fmla="*/ 0 w 2308583"/>
              <a:gd name="connsiteY2" fmla="*/ 1711185 h 1983044"/>
              <a:gd name="connsiteX3" fmla="*/ 2022607 w 2308583"/>
              <a:gd name="connsiteY3" fmla="*/ 1712117 h 1983044"/>
              <a:gd name="connsiteX4" fmla="*/ 2022607 w 2308583"/>
              <a:gd name="connsiteY4" fmla="*/ 0 h 1983044"/>
              <a:gd name="connsiteX5" fmla="*/ 2308583 w 2308583"/>
              <a:gd name="connsiteY5" fmla="*/ 0 h 198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1983044">
                <a:moveTo>
                  <a:pt x="2308583" y="1983044"/>
                </a:moveTo>
                <a:lnTo>
                  <a:pt x="462" y="1983044"/>
                </a:lnTo>
                <a:cubicBezTo>
                  <a:pt x="-462" y="1889214"/>
                  <a:pt x="923" y="1805015"/>
                  <a:pt x="0" y="1711185"/>
                </a:cubicBezTo>
                <a:lnTo>
                  <a:pt x="2022607" y="1712117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 w="0">
            <a:noFill/>
            <a:prstDash val="solid"/>
            <a:rou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5959" y="2185352"/>
            <a:ext cx="4891887" cy="10259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3600" dirty="0"/>
              <a:t>TOMBOY MV</a:t>
            </a:r>
            <a:endParaRPr lang="en-US" sz="3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5959" y="3211287"/>
            <a:ext cx="4891887" cy="2068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Sketching style</a:t>
            </a:r>
            <a:endParaRPr lang="en-US" sz="2000" dirty="0"/>
          </a:p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Free movement</a:t>
            </a:r>
            <a:endParaRPr lang="en-US" sz="2000" dirty="0"/>
          </a:p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Revolves around nature</a:t>
            </a:r>
            <a:endParaRPr lang="en-US" sz="2000" dirty="0"/>
          </a:p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Non-moving backgrounds</a:t>
            </a:r>
            <a:endParaRPr lang="en-US" sz="2000" dirty="0"/>
          </a:p>
          <a:p>
            <a:pPr>
              <a:lnSpc>
                <a:spcPct val="94000"/>
              </a:lnSpc>
              <a:spcAft>
                <a:spcPts val="200"/>
              </a:spcAft>
            </a:pPr>
            <a:r>
              <a:rPr lang="en-US" dirty="0">
                <a:ea typeface="+mn-lt"/>
                <a:cs typeface="+mn-lt"/>
                <a:hlinkClick r:id="rId2"/>
              </a:rPr>
              <a:t>https://www.youtube.com/watch?v=pC6tPEaAiYU</a:t>
            </a:r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8175812" y="528021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endParaRPr lang="en-GB" dirty="0"/>
          </a:p>
        </p:txBody>
      </p:sp>
      <p:pic>
        <p:nvPicPr>
          <p:cNvPr id="3" name="Picture 5">
            <a:hlinkClick r:id="" action="ppaction://media"/>
          </p:cNvPr>
          <p:cNvPicPr>
            <a:picLocks noRot="1"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03671" y="2162416"/>
            <a:ext cx="4572000" cy="257175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4400"/>
              <a:t>Princess Kaguya</a:t>
            </a:r>
            <a:endParaRPr lang="en-US" sz="4400"/>
          </a:p>
        </p:txBody>
      </p: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60667" y="2286000"/>
            <a:ext cx="3656419" cy="3581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dirty="0"/>
              <a:t>Free flowing</a:t>
            </a:r>
            <a:endParaRPr lang="en-US"/>
          </a:p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dirty="0"/>
              <a:t>Movement within the lines</a:t>
            </a:r>
            <a:endParaRPr lang="en-US"/>
          </a:p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dirty="0"/>
              <a:t>Running away scene.</a:t>
            </a:r>
            <a:br>
              <a:rPr lang="en-US" dirty="0"/>
            </a:br>
            <a:r>
              <a:rPr lang="en-US" u="sng" dirty="0">
                <a:ea typeface="+mn-lt"/>
                <a:cs typeface="+mn-lt"/>
                <a:hlinkClick r:id="rId1"/>
              </a:rPr>
              <a:t>https://youtu.be/Jtc-PP2GWPo</a:t>
            </a:r>
            <a:endParaRPr lang="en-US"/>
          </a:p>
          <a:p>
            <a:pPr marL="383540" indent="-38354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endParaRPr lang="en-US" dirty="0"/>
          </a:p>
        </p:txBody>
      </p:sp>
      <p:pic>
        <p:nvPicPr>
          <p:cNvPr id="3" name="Picture 5">
            <a:hlinkClick r:id="" action="ppaction://media"/>
          </p:cNvPr>
          <p:cNvPicPr>
            <a:picLocks noRot="1"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9393" y="1631909"/>
            <a:ext cx="4572000" cy="2571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0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  <p:sp>
          <p:nvSpPr>
            <p:cNvPr id="11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</p:grpSp>
      <p:sp useBgFill="1"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/>
          <p:cNvGrpSpPr>
            <a:grpSpLocks noGrp="1" noRot="1" noChangeAspect="1" noMove="1" noResize="1" noUngrp="1"/>
          </p:cNvGrpSpPr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6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</a:ln>
          </p:spPr>
        </p:sp>
        <p:sp>
          <p:nvSpPr>
            <p:cNvPr id="17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</a:ln>
          </p:spPr>
        </p:sp>
      </p:grpSp>
      <p:sp>
        <p:nvSpPr>
          <p:cNvPr id="4" name="TextBox 3"/>
          <p:cNvSpPr txBox="1"/>
          <p:nvPr/>
        </p:nvSpPr>
        <p:spPr>
          <a:xfrm>
            <a:off x="1915128" y="1788454"/>
            <a:ext cx="8361229" cy="20982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normAutofit/>
          </a:bodyPr>
          <a:lstStyle/>
          <a:p>
            <a:pPr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endParaRPr lang="en-US" sz="2900" cap="all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285750" indent="-285750"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Rough – Jagged movement</a:t>
            </a:r>
            <a:endParaRPr lang="en-US" sz="2900" cap="all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285750" indent="-285750"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Poetic</a:t>
            </a:r>
            <a:endParaRPr lang="en-US" sz="2900" cap="all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285750" indent="-285750"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Like a moving oil painting</a:t>
            </a:r>
            <a:endParaRPr lang="en-US" sz="2900" cap="all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285750" indent="-285750"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endParaRPr lang="en-US" sz="2900" cap="all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258235" y="43747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GB" dirty="0"/>
              <a:t>Software: PHOTOSHOP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-8965" y="1380677"/>
          <a:ext cx="12192000" cy="340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/>
              </a:tblGrid>
              <a:tr h="340658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linkClick r:id="rId1"/>
                        </a:rPr>
                        <a:t>Go to this Sway</a:t>
                      </a:r>
                      <a:endParaRPr lang="en-GB">
                        <a:effectLst/>
                      </a:endParaRPr>
                    </a:p>
                  </a:txBody>
                  <a:tcPr marL="190500" marR="190500" marT="28575" marB="28575" anchor="ctr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29535" y="882519"/>
          <a:ext cx="5715000" cy="1880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5000"/>
              </a:tblGrid>
              <a:tr h="277905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marL="0" marR="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hlinkClick r:id="rId2"/>
                        </a:rPr>
                        <a:t>CHARACTER MOODBOARDS</a:t>
                      </a:r>
                      <a:endParaRPr lang="en-US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>
                          <a:hlinkClick r:id="rId2"/>
                        </a:rPr>
                        <a:t>Go to this Sway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190500" marR="190500" marT="123825" marB="0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GB">
                        <a:effectLst/>
                      </a:endParaRPr>
                    </a:p>
                  </a:txBody>
                  <a:tcPr marL="190500" marR="190500" marT="190500" marB="190500" anchor="ctr"/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-8965" y="4679689"/>
          <a:ext cx="12192000" cy="331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  <a:hlinkClick r:id="rId1"/>
                        </a:rPr>
                        <a:t>Go to this Sway</a:t>
                      </a:r>
                      <a:endParaRPr lang="en-GB">
                        <a:effectLst/>
                      </a:endParaRPr>
                    </a:p>
                  </a:txBody>
                  <a:tcPr marL="190500" marR="190500" marT="28575" marB="28575" anchor="ctr"/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3229535" y="4181530"/>
          <a:ext cx="5715000" cy="1327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5000"/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marL="0" marR="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hlinkClick r:id="rId1"/>
                        </a:rPr>
                        <a:t>Environment mood board</a:t>
                      </a:r>
                      <a:endParaRPr lang="en-GB">
                        <a:effectLst/>
                      </a:endParaRPr>
                    </a:p>
                  </a:txBody>
                  <a:tcPr marL="190500" marR="190500" marT="123825" marB="0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GB">
                        <a:effectLst/>
                      </a:endParaRPr>
                    </a:p>
                  </a:txBody>
                  <a:tcPr marL="190500" marR="190500" marT="190500" marB="190500" anchor="ctr"/>
                </a:tc>
              </a:tr>
            </a:tbl>
          </a:graphicData>
        </a:graphic>
      </p:graphicFrame>
      <p:pic>
        <p:nvPicPr>
          <p:cNvPr id="12" name="Picture 12" descr="A group of people in a dark room&#10;&#10;Description generated with very high confidenc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499" y="2428316"/>
            <a:ext cx="5715000" cy="17145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close up of a flower&#10;&#10;Description generated with high confidence"/>
          <p:cNvPicPr>
            <a:picLocks noChangeAspect="1"/>
          </p:cNvPicPr>
          <p:nvPr/>
        </p:nvPicPr>
        <p:blipFill rotWithShape="1">
          <a:blip r:embed="rId1"/>
          <a:srcRect t="8536" r="5" b="20717"/>
          <a:stretch>
            <a:fillRect/>
          </a:stretch>
        </p:blipFill>
        <p:spPr>
          <a:xfrm>
            <a:off x="975139" y="159866"/>
            <a:ext cx="2410198" cy="2410198"/>
          </a:xfrm>
          <a:custGeom>
            <a:avLst/>
            <a:gdLst>
              <a:gd name="connsiteX0" fmla="*/ 1424793 w 2849586"/>
              <a:gd name="connsiteY0" fmla="*/ 0 h 2849586"/>
              <a:gd name="connsiteX1" fmla="*/ 2849586 w 2849586"/>
              <a:gd name="connsiteY1" fmla="*/ 1424793 h 2849586"/>
              <a:gd name="connsiteX2" fmla="*/ 1424793 w 2849586"/>
              <a:gd name="connsiteY2" fmla="*/ 2849586 h 2849586"/>
              <a:gd name="connsiteX3" fmla="*/ 0 w 2849586"/>
              <a:gd name="connsiteY3" fmla="*/ 1424793 h 2849586"/>
              <a:gd name="connsiteX4" fmla="*/ 1424793 w 2849586"/>
              <a:gd name="connsiteY4" fmla="*/ 0 h 2849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2" name="Picture 2" descr="A picture containing looking, white, holding, table&#10;&#10;Description generated with very high confidence"/>
          <p:cNvPicPr>
            <a:picLocks noChangeAspect="1"/>
          </p:cNvPicPr>
          <p:nvPr/>
        </p:nvPicPr>
        <p:blipFill rotWithShape="1">
          <a:blip r:embed="rId2"/>
          <a:srcRect t="12750" r="5" b="16503"/>
          <a:stretch>
            <a:fillRect/>
          </a:stretch>
        </p:blipFill>
        <p:spPr>
          <a:xfrm>
            <a:off x="3489191" y="237030"/>
            <a:ext cx="2410198" cy="2410198"/>
          </a:xfrm>
          <a:custGeom>
            <a:avLst/>
            <a:gdLst>
              <a:gd name="connsiteX0" fmla="*/ 1424793 w 2849586"/>
              <a:gd name="connsiteY0" fmla="*/ 0 h 2849586"/>
              <a:gd name="connsiteX1" fmla="*/ 2849586 w 2849586"/>
              <a:gd name="connsiteY1" fmla="*/ 1424793 h 2849586"/>
              <a:gd name="connsiteX2" fmla="*/ 1424793 w 2849586"/>
              <a:gd name="connsiteY2" fmla="*/ 2849586 h 2849586"/>
              <a:gd name="connsiteX3" fmla="*/ 0 w 2849586"/>
              <a:gd name="connsiteY3" fmla="*/ 1424793 h 2849586"/>
              <a:gd name="connsiteX4" fmla="*/ 1424793 w 2849586"/>
              <a:gd name="connsiteY4" fmla="*/ 0 h 2849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4" name="Picture 4" descr="A picture containing flower&#10;&#10;Description generated with very high confidence"/>
          <p:cNvPicPr>
            <a:picLocks noChangeAspect="1"/>
          </p:cNvPicPr>
          <p:nvPr/>
        </p:nvPicPr>
        <p:blipFill rotWithShape="1">
          <a:blip r:embed="rId3"/>
          <a:srcRect t="14820" r="5" b="14433"/>
          <a:stretch>
            <a:fillRect/>
          </a:stretch>
        </p:blipFill>
        <p:spPr>
          <a:xfrm>
            <a:off x="5771750" y="237031"/>
            <a:ext cx="2410198" cy="2410198"/>
          </a:xfrm>
          <a:custGeom>
            <a:avLst/>
            <a:gdLst>
              <a:gd name="connsiteX0" fmla="*/ 1424793 w 2849586"/>
              <a:gd name="connsiteY0" fmla="*/ 0 h 2849586"/>
              <a:gd name="connsiteX1" fmla="*/ 2849586 w 2849586"/>
              <a:gd name="connsiteY1" fmla="*/ 1424793 h 2849586"/>
              <a:gd name="connsiteX2" fmla="*/ 1424793 w 2849586"/>
              <a:gd name="connsiteY2" fmla="*/ 2849586 h 2849586"/>
              <a:gd name="connsiteX3" fmla="*/ 0 w 2849586"/>
              <a:gd name="connsiteY3" fmla="*/ 1424793 h 2849586"/>
              <a:gd name="connsiteX4" fmla="*/ 1424793 w 2849586"/>
              <a:gd name="connsiteY4" fmla="*/ 0 h 2849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6" descr="A picture containing toy, hydrant&#10;&#10;Description generated with very high confidence"/>
          <p:cNvPicPr>
            <a:picLocks noChangeAspect="1"/>
          </p:cNvPicPr>
          <p:nvPr/>
        </p:nvPicPr>
        <p:blipFill rotWithShape="1">
          <a:blip r:embed="rId4"/>
          <a:srcRect r="-8" b="-8"/>
          <a:stretch>
            <a:fillRect/>
          </a:stretch>
        </p:blipFill>
        <p:spPr>
          <a:xfrm>
            <a:off x="8237574" y="159866"/>
            <a:ext cx="2410198" cy="2410198"/>
          </a:xfrm>
          <a:custGeom>
            <a:avLst/>
            <a:gdLst>
              <a:gd name="connsiteX0" fmla="*/ 1424793 w 2849586"/>
              <a:gd name="connsiteY0" fmla="*/ 0 h 2849586"/>
              <a:gd name="connsiteX1" fmla="*/ 2849586 w 2849586"/>
              <a:gd name="connsiteY1" fmla="*/ 1424793 h 2849586"/>
              <a:gd name="connsiteX2" fmla="*/ 1424793 w 2849586"/>
              <a:gd name="connsiteY2" fmla="*/ 2849586 h 2849586"/>
              <a:gd name="connsiteX3" fmla="*/ 0 w 2849586"/>
              <a:gd name="connsiteY3" fmla="*/ 1424793 h 2849586"/>
              <a:gd name="connsiteX4" fmla="*/ 1424793 w 2849586"/>
              <a:gd name="connsiteY4" fmla="*/ 0 h 2849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3" name="TextBox 2"/>
          <p:cNvSpPr txBox="1"/>
          <p:nvPr/>
        </p:nvSpPr>
        <p:spPr>
          <a:xfrm>
            <a:off x="1418353" y="261009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endParaRPr lang="en-GB" dirty="0"/>
          </a:p>
          <a:p>
            <a:pPr algn="l"/>
            <a:r>
              <a:rPr lang="en-GB" dirty="0"/>
              <a:t>Grass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878734" y="288941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r>
              <a:rPr lang="en-GB" dirty="0"/>
              <a:t>Air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351145" y="28881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r>
              <a:rPr lang="en-GB" dirty="0"/>
              <a:t>Fire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8707287" y="2885664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GB" dirty="0"/>
              <a:t>Water</a:t>
            </a:r>
            <a:endParaRPr lang="en-GB" dirty="0"/>
          </a:p>
          <a:p>
            <a:pPr algn="l"/>
            <a:endParaRPr lang="en-GB" dirty="0"/>
          </a:p>
        </p:txBody>
      </p:sp>
      <p:pic>
        <p:nvPicPr>
          <p:cNvPr id="10" name="Picture 10" descr="A close up of a logo&#10;&#10;Description generated with high confidenc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2963" y="3356375"/>
            <a:ext cx="2203048" cy="291489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4096" y="3432858"/>
            <a:ext cx="2106593" cy="2808791"/>
          </a:xfrm>
          <a:prstGeom prst="rect">
            <a:avLst/>
          </a:prstGeom>
        </p:spPr>
      </p:pic>
      <p:pic>
        <p:nvPicPr>
          <p:cNvPr id="14" name="Picture 14" descr="A close up of a logo&#10;&#10;Description generated with high confidenc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5817" y="3259238"/>
            <a:ext cx="2270568" cy="302099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book, text&#10;&#10;Description generated with very high confidenc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9438" y="88493"/>
            <a:ext cx="2743200" cy="1916105"/>
          </a:xfrm>
          <a:prstGeom prst="rect">
            <a:avLst/>
          </a:prstGeom>
        </p:spPr>
      </p:pic>
      <p:pic>
        <p:nvPicPr>
          <p:cNvPr id="4" name="Picture 4" descr="A picture containing sitting, photo, table, pink&#10;&#10;Description generated with very high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311" y="88492"/>
            <a:ext cx="2743200" cy="1916105"/>
          </a:xfrm>
          <a:prstGeom prst="rect">
            <a:avLst/>
          </a:prstGeom>
        </p:spPr>
      </p:pic>
      <p:pic>
        <p:nvPicPr>
          <p:cNvPr id="6" name="Picture 6" descr="A picture containing orange, hydrant, table, painted&#10;&#10;Description generated with very high confidenc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9083" y="88492"/>
            <a:ext cx="2743200" cy="1916105"/>
          </a:xfrm>
          <a:prstGeom prst="rect">
            <a:avLst/>
          </a:prstGeom>
        </p:spPr>
      </p:pic>
      <p:pic>
        <p:nvPicPr>
          <p:cNvPr id="8" name="Picture 8" descr="A picture containing green, bicycle, sitting, painted&#10;&#10;Description generated with very high confidenc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1565" y="2374492"/>
            <a:ext cx="2801073" cy="1945042"/>
          </a:xfrm>
          <a:prstGeom prst="rect">
            <a:avLst/>
          </a:prstGeom>
        </p:spPr>
      </p:pic>
      <p:pic>
        <p:nvPicPr>
          <p:cNvPr id="10" name="Picture 10" descr="A picture containing room&#10;&#10;Description generated with very high confidenc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9083" y="2403429"/>
            <a:ext cx="2743200" cy="1916105"/>
          </a:xfrm>
          <a:prstGeom prst="rect">
            <a:avLst/>
          </a:prstGeom>
        </p:spPr>
      </p:pic>
      <p:pic>
        <p:nvPicPr>
          <p:cNvPr id="12" name="Picture 12" descr="A close up of a tree&#10;&#10;Description generated with high confidenc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565" y="4641201"/>
            <a:ext cx="2830010" cy="1973978"/>
          </a:xfrm>
          <a:prstGeom prst="rect">
            <a:avLst/>
          </a:prstGeom>
        </p:spPr>
      </p:pic>
      <p:pic>
        <p:nvPicPr>
          <p:cNvPr id="14" name="Picture 14" descr="A close up of a snow covered mountain&#10;&#10;Description generated with very high confidenc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79084" y="4699074"/>
            <a:ext cx="2743200" cy="1916105"/>
          </a:xfrm>
          <a:prstGeom prst="rect">
            <a:avLst/>
          </a:prstGeom>
        </p:spPr>
      </p:pic>
      <p:pic>
        <p:nvPicPr>
          <p:cNvPr id="3" name="Picture 4" descr="A picture containing water&#10;&#10;Description generated with very high confidence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60425" y="2376861"/>
            <a:ext cx="3456973" cy="195959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Rot="1"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3810000" y="2143125"/>
            <a:ext cx="4572000" cy="257175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32704" y="46298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r>
              <a:rPr lang="en-GB" sz="4000" u="sng" dirty="0"/>
              <a:t>Schedule</a:t>
            </a:r>
            <a:endParaRPr lang="en-GB" sz="4000" u="sng" dirty="0"/>
          </a:p>
        </p:txBody>
      </p:sp>
      <p:pic>
        <p:nvPicPr>
          <p:cNvPr id="3" name="Picture 3" descr="A screenshot of a map&#10;&#10;Description generated with very high confidenc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09868" y="930918"/>
            <a:ext cx="10122059" cy="567135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1209" y="1321448"/>
            <a:ext cx="10893708" cy="38003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</a:majorFont>
      <a:minorFont>
        <a:latin typeface="Franklin Gothic Book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TotalTime>0</TotalTime>
  <Words>1464</Words>
  <Application>WPS Presentation</Application>
  <PresentationFormat>Widescreen</PresentationFormat>
  <Paragraphs>85</Paragraphs>
  <Slides>16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6" baseType="lpstr">
      <vt:lpstr>Arial</vt:lpstr>
      <vt:lpstr>SimSun</vt:lpstr>
      <vt:lpstr>Wingdings</vt:lpstr>
      <vt:lpstr>Franklin Gothic Book</vt:lpstr>
      <vt:lpstr>Arial</vt:lpstr>
      <vt:lpstr>Franklin Gothic Book</vt:lpstr>
      <vt:lpstr>Microsoft YaHei</vt:lpstr>
      <vt:lpstr>Arial Unicode MS</vt:lpstr>
      <vt:lpstr>Calibri</vt:lpstr>
      <vt:lpstr>Crop</vt:lpstr>
      <vt:lpstr>Nature dance</vt:lpstr>
      <vt:lpstr>PowerPoint 演示文稿</vt:lpstr>
      <vt:lpstr>PowerPoint 演示文稿</vt:lpstr>
      <vt:lpstr>PowerPoint 演示文稿</vt:lpstr>
      <vt:lpstr>Story outline</vt:lpstr>
      <vt:lpstr>PowerPoint 演示文稿</vt:lpstr>
      <vt:lpstr>PowerPoint 演示文稿</vt:lpstr>
      <vt:lpstr>TOMBOY MV</vt:lpstr>
      <vt:lpstr>Princess Kaguya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MegPh</cp:lastModifiedBy>
  <cp:revision>373</cp:revision>
  <dcterms:created xsi:type="dcterms:W3CDTF">2015-02-11T21:46:00Z</dcterms:created>
  <dcterms:modified xsi:type="dcterms:W3CDTF">2019-10-31T13:41:59Z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1033-10.2.0.7636</vt:lpwstr>
  </property>
</Properties>
</file>