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3" r:id="rId1"/>
  </p:sldMasterIdLst>
  <p:notesMasterIdLst>
    <p:notesMasterId r:id="rId19"/>
  </p:notesMasterIdLst>
  <p:sldIdLst>
    <p:sldId id="256" r:id="rId2"/>
    <p:sldId id="258" r:id="rId3"/>
    <p:sldId id="257" r:id="rId4"/>
    <p:sldId id="259" r:id="rId5"/>
    <p:sldId id="260" r:id="rId6"/>
    <p:sldId id="261" r:id="rId7"/>
    <p:sldId id="262" r:id="rId8"/>
    <p:sldId id="263" r:id="rId9"/>
    <p:sldId id="264" r:id="rId10"/>
    <p:sldId id="265" r:id="rId11"/>
    <p:sldId id="266" r:id="rId12"/>
    <p:sldId id="267" r:id="rId13"/>
    <p:sldId id="272" r:id="rId14"/>
    <p:sldId id="268" r:id="rId15"/>
    <p:sldId id="270" r:id="rId16"/>
    <p:sldId id="271" r:id="rId17"/>
    <p:sldId id="269"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8F2356A-D70C-4DC1-BD2E-C9FC0D69081E}" v="11" dt="2021-11-16T13:07:40.77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292" autoAdjust="0"/>
  </p:normalViewPr>
  <p:slideViewPr>
    <p:cSldViewPr snapToGrid="0">
      <p:cViewPr varScale="1">
        <p:scale>
          <a:sx n="88" d="100"/>
          <a:sy n="88" d="100"/>
        </p:scale>
        <p:origin x="273" y="5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xandra Apostol" userId="c6c83960808523c7" providerId="LiveId" clId="{58F2356A-D70C-4DC1-BD2E-C9FC0D69081E}"/>
    <pc:docChg chg="undo custSel addSld modSld sldOrd addMainMaster delMainMaster">
      <pc:chgData name="Ruxandra Apostol" userId="c6c83960808523c7" providerId="LiveId" clId="{58F2356A-D70C-4DC1-BD2E-C9FC0D69081E}" dt="2021-11-18T11:02:57.732" v="2880" actId="14100"/>
      <pc:docMkLst>
        <pc:docMk/>
      </pc:docMkLst>
      <pc:sldChg chg="addSp delSp modSp mod setBg modClrScheme addAnim delAnim chgLayout">
        <pc:chgData name="Ruxandra Apostol" userId="c6c83960808523c7" providerId="LiveId" clId="{58F2356A-D70C-4DC1-BD2E-C9FC0D69081E}" dt="2021-11-18T11:02:57.732" v="2880" actId="14100"/>
        <pc:sldMkLst>
          <pc:docMk/>
          <pc:sldMk cId="53275777" sldId="256"/>
        </pc:sldMkLst>
        <pc:spChg chg="mod">
          <ac:chgData name="Ruxandra Apostol" userId="c6c83960808523c7" providerId="LiveId" clId="{58F2356A-D70C-4DC1-BD2E-C9FC0D69081E}" dt="2021-11-15T13:56:58.600" v="1587" actId="14100"/>
          <ac:spMkLst>
            <pc:docMk/>
            <pc:sldMk cId="53275777" sldId="256"/>
            <ac:spMk id="2" creationId="{E2A22E76-3ADF-4169-BFB0-AC1219648F0F}"/>
          </ac:spMkLst>
        </pc:spChg>
        <pc:spChg chg="mod">
          <ac:chgData name="Ruxandra Apostol" userId="c6c83960808523c7" providerId="LiveId" clId="{58F2356A-D70C-4DC1-BD2E-C9FC0D69081E}" dt="2021-11-18T11:02:57.732" v="2880" actId="14100"/>
          <ac:spMkLst>
            <pc:docMk/>
            <pc:sldMk cId="53275777" sldId="256"/>
            <ac:spMk id="3" creationId="{2E184844-5496-476A-B42D-E51DA1E7A8AD}"/>
          </ac:spMkLst>
        </pc:spChg>
        <pc:spChg chg="add del">
          <ac:chgData name="Ruxandra Apostol" userId="c6c83960808523c7" providerId="LiveId" clId="{58F2356A-D70C-4DC1-BD2E-C9FC0D69081E}" dt="2021-11-15T10:15:32.133" v="5" actId="26606"/>
          <ac:spMkLst>
            <pc:docMk/>
            <pc:sldMk cId="53275777" sldId="256"/>
            <ac:spMk id="16" creationId="{B9BBDDCC-0358-4EDD-9820-287B1D8FDEE8}"/>
          </ac:spMkLst>
        </pc:spChg>
        <pc:spChg chg="add del">
          <ac:chgData name="Ruxandra Apostol" userId="c6c83960808523c7" providerId="LiveId" clId="{58F2356A-D70C-4DC1-BD2E-C9FC0D69081E}" dt="2021-11-15T10:15:32.133" v="5" actId="26606"/>
          <ac:spMkLst>
            <pc:docMk/>
            <pc:sldMk cId="53275777" sldId="256"/>
            <ac:spMk id="18" creationId="{DE85C6F8-1197-41BB-810E-FD2CBA60E3A9}"/>
          </ac:spMkLst>
        </pc:spChg>
        <pc:spChg chg="add del">
          <ac:chgData name="Ruxandra Apostol" userId="c6c83960808523c7" providerId="LiveId" clId="{58F2356A-D70C-4DC1-BD2E-C9FC0D69081E}" dt="2021-11-15T10:15:32.133" v="5" actId="26606"/>
          <ac:spMkLst>
            <pc:docMk/>
            <pc:sldMk cId="53275777" sldId="256"/>
            <ac:spMk id="20" creationId="{155C8441-74BB-42B4-8567-536A10555DC9}"/>
          </ac:spMkLst>
        </pc:spChg>
        <pc:spChg chg="add del">
          <ac:chgData name="Ruxandra Apostol" userId="c6c83960808523c7" providerId="LiveId" clId="{58F2356A-D70C-4DC1-BD2E-C9FC0D69081E}" dt="2021-11-15T10:15:32.133" v="5" actId="26606"/>
          <ac:spMkLst>
            <pc:docMk/>
            <pc:sldMk cId="53275777" sldId="256"/>
            <ac:spMk id="22" creationId="{FBE31AC6-E383-4D2B-9A24-69EEE084D547}"/>
          </ac:spMkLst>
        </pc:spChg>
        <pc:spChg chg="add del">
          <ac:chgData name="Ruxandra Apostol" userId="c6c83960808523c7" providerId="LiveId" clId="{58F2356A-D70C-4DC1-BD2E-C9FC0D69081E}" dt="2021-11-15T10:15:27.194" v="2" actId="26606"/>
          <ac:spMkLst>
            <pc:docMk/>
            <pc:sldMk cId="53275777" sldId="256"/>
            <ac:spMk id="33" creationId="{7A18C9FB-EC4C-4DAE-8F7D-C6E5AF607958}"/>
          </ac:spMkLst>
        </pc:spChg>
        <pc:spChg chg="add del">
          <ac:chgData name="Ruxandra Apostol" userId="c6c83960808523c7" providerId="LiveId" clId="{58F2356A-D70C-4DC1-BD2E-C9FC0D69081E}" dt="2021-11-15T10:15:27.194" v="2" actId="26606"/>
          <ac:spMkLst>
            <pc:docMk/>
            <pc:sldMk cId="53275777" sldId="256"/>
            <ac:spMk id="35" creationId="{55F5D1E8-E605-4EFC-8912-6E191F84FE26}"/>
          </ac:spMkLst>
        </pc:spChg>
        <pc:spChg chg="add del">
          <ac:chgData name="Ruxandra Apostol" userId="c6c83960808523c7" providerId="LiveId" clId="{58F2356A-D70C-4DC1-BD2E-C9FC0D69081E}" dt="2021-11-15T10:15:32.091" v="4" actId="26606"/>
          <ac:spMkLst>
            <pc:docMk/>
            <pc:sldMk cId="53275777" sldId="256"/>
            <ac:spMk id="37" creationId="{7DA3C418-758E-4180-A5D0-8655D6804587}"/>
          </ac:spMkLst>
        </pc:spChg>
        <pc:spChg chg="add del">
          <ac:chgData name="Ruxandra Apostol" userId="c6c83960808523c7" providerId="LiveId" clId="{58F2356A-D70C-4DC1-BD2E-C9FC0D69081E}" dt="2021-11-15T10:15:32.091" v="4" actId="26606"/>
          <ac:spMkLst>
            <pc:docMk/>
            <pc:sldMk cId="53275777" sldId="256"/>
            <ac:spMk id="38" creationId="{28C8EF06-5EC3-4883-AFAF-D74FF46550FB}"/>
          </ac:spMkLst>
        </pc:spChg>
        <pc:spChg chg="add del">
          <ac:chgData name="Ruxandra Apostol" userId="c6c83960808523c7" providerId="LiveId" clId="{58F2356A-D70C-4DC1-BD2E-C9FC0D69081E}" dt="2021-11-15T10:20:26.543" v="122" actId="26606"/>
          <ac:spMkLst>
            <pc:docMk/>
            <pc:sldMk cId="53275777" sldId="256"/>
            <ac:spMk id="41" creationId="{DD8EACB7-D372-470B-B76E-A829D00310CD}"/>
          </ac:spMkLst>
        </pc:spChg>
        <pc:spChg chg="add del">
          <ac:chgData name="Ruxandra Apostol" userId="c6c83960808523c7" providerId="LiveId" clId="{58F2356A-D70C-4DC1-BD2E-C9FC0D69081E}" dt="2021-11-15T10:20:26.543" v="122" actId="26606"/>
          <ac:spMkLst>
            <pc:docMk/>
            <pc:sldMk cId="53275777" sldId="256"/>
            <ac:spMk id="42" creationId="{FBE11A49-02A1-4D4C-9A49-CDF496B1094F}"/>
          </ac:spMkLst>
        </pc:spChg>
        <pc:spChg chg="add">
          <ac:chgData name="Ruxandra Apostol" userId="c6c83960808523c7" providerId="LiveId" clId="{58F2356A-D70C-4DC1-BD2E-C9FC0D69081E}" dt="2021-11-15T10:20:26.543" v="122" actId="26606"/>
          <ac:spMkLst>
            <pc:docMk/>
            <pc:sldMk cId="53275777" sldId="256"/>
            <ac:spMk id="58" creationId="{D8D85657-6A77-4466-887F-EE948B9CD2B2}"/>
          </ac:spMkLst>
        </pc:spChg>
        <pc:spChg chg="add">
          <ac:chgData name="Ruxandra Apostol" userId="c6c83960808523c7" providerId="LiveId" clId="{58F2356A-D70C-4DC1-BD2E-C9FC0D69081E}" dt="2021-11-15T10:20:26.543" v="122" actId="26606"/>
          <ac:spMkLst>
            <pc:docMk/>
            <pc:sldMk cId="53275777" sldId="256"/>
            <ac:spMk id="60" creationId="{B4F9B187-EC02-44E0-99C7-5D629D6648DA}"/>
          </ac:spMkLst>
        </pc:spChg>
        <pc:spChg chg="add">
          <ac:chgData name="Ruxandra Apostol" userId="c6c83960808523c7" providerId="LiveId" clId="{58F2356A-D70C-4DC1-BD2E-C9FC0D69081E}" dt="2021-11-15T10:20:26.543" v="122" actId="26606"/>
          <ac:spMkLst>
            <pc:docMk/>
            <pc:sldMk cId="53275777" sldId="256"/>
            <ac:spMk id="74" creationId="{9D8267F7-1115-4F9A-BEF5-BB6664BCF0DB}"/>
          </ac:spMkLst>
        </pc:spChg>
        <pc:grpChg chg="add del">
          <ac:chgData name="Ruxandra Apostol" userId="c6c83960808523c7" providerId="LiveId" clId="{58F2356A-D70C-4DC1-BD2E-C9FC0D69081E}" dt="2021-11-15T10:20:26.543" v="122" actId="26606"/>
          <ac:grpSpMkLst>
            <pc:docMk/>
            <pc:sldMk cId="53275777" sldId="256"/>
            <ac:grpSpMk id="43" creationId="{F1732D3A-CFF0-45BE-AD79-F83D0272C6C6}"/>
          </ac:grpSpMkLst>
        </pc:grpChg>
        <pc:grpChg chg="add">
          <ac:chgData name="Ruxandra Apostol" userId="c6c83960808523c7" providerId="LiveId" clId="{58F2356A-D70C-4DC1-BD2E-C9FC0D69081E}" dt="2021-11-15T10:20:26.543" v="122" actId="26606"/>
          <ac:grpSpMkLst>
            <pc:docMk/>
            <pc:sldMk cId="53275777" sldId="256"/>
            <ac:grpSpMk id="49" creationId="{67416F32-9D98-4340-82E8-E90CE00AD2AC}"/>
          </ac:grpSpMkLst>
        </pc:grpChg>
        <pc:grpChg chg="add">
          <ac:chgData name="Ruxandra Apostol" userId="c6c83960808523c7" providerId="LiveId" clId="{58F2356A-D70C-4DC1-BD2E-C9FC0D69081E}" dt="2021-11-15T10:20:26.543" v="122" actId="26606"/>
          <ac:grpSpMkLst>
            <pc:docMk/>
            <pc:sldMk cId="53275777" sldId="256"/>
            <ac:grpSpMk id="62" creationId="{7C6B683D-13FA-4605-8648-01FC9C82FEC8}"/>
          </ac:grpSpMkLst>
        </pc:grpChg>
        <pc:grpChg chg="add">
          <ac:chgData name="Ruxandra Apostol" userId="c6c83960808523c7" providerId="LiveId" clId="{58F2356A-D70C-4DC1-BD2E-C9FC0D69081E}" dt="2021-11-15T10:20:26.543" v="122" actId="26606"/>
          <ac:grpSpMkLst>
            <pc:docMk/>
            <pc:sldMk cId="53275777" sldId="256"/>
            <ac:grpSpMk id="76" creationId="{7B4E221E-E4F3-4D25-8DC8-8A3D08C830B4}"/>
          </ac:grpSpMkLst>
        </pc:grpChg>
        <pc:picChg chg="mod ord">
          <ac:chgData name="Ruxandra Apostol" userId="c6c83960808523c7" providerId="LiveId" clId="{58F2356A-D70C-4DC1-BD2E-C9FC0D69081E}" dt="2021-11-15T10:20:26.543" v="122" actId="26606"/>
          <ac:picMkLst>
            <pc:docMk/>
            <pc:sldMk cId="53275777" sldId="256"/>
            <ac:picMk id="4" creationId="{D8725A11-DDF4-43B2-9266-B06DB3314A77}"/>
          </ac:picMkLst>
        </pc:picChg>
        <pc:cxnChg chg="add del">
          <ac:chgData name="Ruxandra Apostol" userId="c6c83960808523c7" providerId="LiveId" clId="{58F2356A-D70C-4DC1-BD2E-C9FC0D69081E}" dt="2021-11-15T10:15:32.133" v="5" actId="26606"/>
          <ac:cxnSpMkLst>
            <pc:docMk/>
            <pc:sldMk cId="53275777" sldId="256"/>
            <ac:cxnSpMk id="24" creationId="{2DD089E2-CEA3-48C4-9094-610D00D9460C}"/>
          </ac:cxnSpMkLst>
        </pc:cxnChg>
        <pc:cxnChg chg="add del">
          <ac:chgData name="Ruxandra Apostol" userId="c6c83960808523c7" providerId="LiveId" clId="{58F2356A-D70C-4DC1-BD2E-C9FC0D69081E}" dt="2021-11-15T10:15:32.133" v="5" actId="26606"/>
          <ac:cxnSpMkLst>
            <pc:docMk/>
            <pc:sldMk cId="53275777" sldId="256"/>
            <ac:cxnSpMk id="26" creationId="{2F49F475-10BF-4E7D-9BE8-5329BCAFE2C8}"/>
          </ac:cxnSpMkLst>
        </pc:cxnChg>
        <pc:cxnChg chg="add del">
          <ac:chgData name="Ruxandra Apostol" userId="c6c83960808523c7" providerId="LiveId" clId="{58F2356A-D70C-4DC1-BD2E-C9FC0D69081E}" dt="2021-11-15T10:15:32.133" v="5" actId="26606"/>
          <ac:cxnSpMkLst>
            <pc:docMk/>
            <pc:sldMk cId="53275777" sldId="256"/>
            <ac:cxnSpMk id="28" creationId="{621E947D-525D-4D2A-B0C3-E1BFCA6060FD}"/>
          </ac:cxnSpMkLst>
        </pc:cxnChg>
      </pc:sldChg>
      <pc:sldChg chg="addSp delSp modSp new mod ord setBg">
        <pc:chgData name="Ruxandra Apostol" userId="c6c83960808523c7" providerId="LiveId" clId="{58F2356A-D70C-4DC1-BD2E-C9FC0D69081E}" dt="2021-11-16T13:10:55.462" v="2555" actId="20577"/>
        <pc:sldMkLst>
          <pc:docMk/>
          <pc:sldMk cId="3518372828" sldId="257"/>
        </pc:sldMkLst>
        <pc:spChg chg="mod">
          <ac:chgData name="Ruxandra Apostol" userId="c6c83960808523c7" providerId="LiveId" clId="{58F2356A-D70C-4DC1-BD2E-C9FC0D69081E}" dt="2021-11-15T13:57:42.582" v="1612" actId="2711"/>
          <ac:spMkLst>
            <pc:docMk/>
            <pc:sldMk cId="3518372828" sldId="257"/>
            <ac:spMk id="2" creationId="{5A64495B-95B1-4E29-A5AD-116800A0D8B1}"/>
          </ac:spMkLst>
        </pc:spChg>
        <pc:spChg chg="mod">
          <ac:chgData name="Ruxandra Apostol" userId="c6c83960808523c7" providerId="LiveId" clId="{58F2356A-D70C-4DC1-BD2E-C9FC0D69081E}" dt="2021-11-16T13:10:55.462" v="2555" actId="20577"/>
          <ac:spMkLst>
            <pc:docMk/>
            <pc:sldMk cId="3518372828" sldId="257"/>
            <ac:spMk id="3" creationId="{315D4BC5-8CDD-4AB1-B94F-6E5161CBEBBC}"/>
          </ac:spMkLst>
        </pc:spChg>
        <pc:spChg chg="add del">
          <ac:chgData name="Ruxandra Apostol" userId="c6c83960808523c7" providerId="LiveId" clId="{58F2356A-D70C-4DC1-BD2E-C9FC0D69081E}" dt="2021-11-15T10:25:07.217" v="184" actId="26606"/>
          <ac:spMkLst>
            <pc:docMk/>
            <pc:sldMk cId="3518372828" sldId="257"/>
            <ac:spMk id="10" creationId="{9C51935E-4A08-4AE4-8E13-F40CD3C4F1C4}"/>
          </ac:spMkLst>
        </pc:spChg>
        <pc:spChg chg="add del">
          <ac:chgData name="Ruxandra Apostol" userId="c6c83960808523c7" providerId="LiveId" clId="{58F2356A-D70C-4DC1-BD2E-C9FC0D69081E}" dt="2021-11-15T10:25:07.217" v="184" actId="26606"/>
          <ac:spMkLst>
            <pc:docMk/>
            <pc:sldMk cId="3518372828" sldId="257"/>
            <ac:spMk id="24" creationId="{8CED433A-4441-4EF2-A360-2D5C19C7F3CD}"/>
          </ac:spMkLst>
        </pc:spChg>
        <pc:spChg chg="add">
          <ac:chgData name="Ruxandra Apostol" userId="c6c83960808523c7" providerId="LiveId" clId="{58F2356A-D70C-4DC1-BD2E-C9FC0D69081E}" dt="2021-11-15T10:25:07.217" v="184" actId="26606"/>
          <ac:spMkLst>
            <pc:docMk/>
            <pc:sldMk cId="3518372828" sldId="257"/>
            <ac:spMk id="29" creationId="{9C51935E-4A08-4AE4-8E13-F40CD3C4F1C4}"/>
          </ac:spMkLst>
        </pc:spChg>
        <pc:spChg chg="add">
          <ac:chgData name="Ruxandra Apostol" userId="c6c83960808523c7" providerId="LiveId" clId="{58F2356A-D70C-4DC1-BD2E-C9FC0D69081E}" dt="2021-11-15T10:25:07.217" v="184" actId="26606"/>
          <ac:spMkLst>
            <pc:docMk/>
            <pc:sldMk cId="3518372828" sldId="257"/>
            <ac:spMk id="36" creationId="{1361EC12-DCA7-4779-A44C-53CE7F7AFF59}"/>
          </ac:spMkLst>
        </pc:spChg>
        <pc:grpChg chg="add del">
          <ac:chgData name="Ruxandra Apostol" userId="c6c83960808523c7" providerId="LiveId" clId="{58F2356A-D70C-4DC1-BD2E-C9FC0D69081E}" dt="2021-11-15T10:25:07.217" v="184" actId="26606"/>
          <ac:grpSpMkLst>
            <pc:docMk/>
            <pc:sldMk cId="3518372828" sldId="257"/>
            <ac:grpSpMk id="12" creationId="{6E2935B3-43F9-4F49-AEEE-A09015DDFF57}"/>
          </ac:grpSpMkLst>
        </pc:grpChg>
        <pc:grpChg chg="add">
          <ac:chgData name="Ruxandra Apostol" userId="c6c83960808523c7" providerId="LiveId" clId="{58F2356A-D70C-4DC1-BD2E-C9FC0D69081E}" dt="2021-11-15T10:25:07.217" v="184" actId="26606"/>
          <ac:grpSpMkLst>
            <pc:docMk/>
            <pc:sldMk cId="3518372828" sldId="257"/>
            <ac:grpSpMk id="31" creationId="{4975C689-ED04-47EE-9DFA-90DE6B824535}"/>
          </ac:grpSpMkLst>
        </pc:grpChg>
        <pc:picChg chg="add mod">
          <ac:chgData name="Ruxandra Apostol" userId="c6c83960808523c7" providerId="LiveId" clId="{58F2356A-D70C-4DC1-BD2E-C9FC0D69081E}" dt="2021-11-15T13:56:39.430" v="1585" actId="14100"/>
          <ac:picMkLst>
            <pc:docMk/>
            <pc:sldMk cId="3518372828" sldId="257"/>
            <ac:picMk id="5" creationId="{79D31234-4E63-4600-8BB9-E57F93B76ED7}"/>
          </ac:picMkLst>
        </pc:picChg>
      </pc:sldChg>
      <pc:sldChg chg="addSp modSp new mod setBg">
        <pc:chgData name="Ruxandra Apostol" userId="c6c83960808523c7" providerId="LiveId" clId="{58F2356A-D70C-4DC1-BD2E-C9FC0D69081E}" dt="2021-11-15T13:57:27.296" v="1610" actId="2711"/>
        <pc:sldMkLst>
          <pc:docMk/>
          <pc:sldMk cId="2398068553" sldId="258"/>
        </pc:sldMkLst>
        <pc:spChg chg="mod">
          <ac:chgData name="Ruxandra Apostol" userId="c6c83960808523c7" providerId="LiveId" clId="{58F2356A-D70C-4DC1-BD2E-C9FC0D69081E}" dt="2021-11-15T12:55:59.199" v="1287" actId="255"/>
          <ac:spMkLst>
            <pc:docMk/>
            <pc:sldMk cId="2398068553" sldId="258"/>
            <ac:spMk id="2" creationId="{0671C0C6-27A7-4FA3-B304-A1B67FFC2707}"/>
          </ac:spMkLst>
        </pc:spChg>
        <pc:spChg chg="mod">
          <ac:chgData name="Ruxandra Apostol" userId="c6c83960808523c7" providerId="LiveId" clId="{58F2356A-D70C-4DC1-BD2E-C9FC0D69081E}" dt="2021-11-15T13:57:27.296" v="1610" actId="2711"/>
          <ac:spMkLst>
            <pc:docMk/>
            <pc:sldMk cId="2398068553" sldId="258"/>
            <ac:spMk id="3" creationId="{554E36A6-5EB4-4154-8377-5C6AE57E5FE3}"/>
          </ac:spMkLst>
        </pc:spChg>
        <pc:spChg chg="add">
          <ac:chgData name="Ruxandra Apostol" userId="c6c83960808523c7" providerId="LiveId" clId="{58F2356A-D70C-4DC1-BD2E-C9FC0D69081E}" dt="2021-11-15T11:09:45.627" v="552" actId="26606"/>
          <ac:spMkLst>
            <pc:docMk/>
            <pc:sldMk cId="2398068553" sldId="258"/>
            <ac:spMk id="8" creationId="{7BA10581-08F2-4D9E-8CB4-07ECFEE95EE6}"/>
          </ac:spMkLst>
        </pc:spChg>
        <pc:grpChg chg="add">
          <ac:chgData name="Ruxandra Apostol" userId="c6c83960808523c7" providerId="LiveId" clId="{58F2356A-D70C-4DC1-BD2E-C9FC0D69081E}" dt="2021-11-15T11:09:45.627" v="552" actId="26606"/>
          <ac:grpSpMkLst>
            <pc:docMk/>
            <pc:sldMk cId="2398068553" sldId="258"/>
            <ac:grpSpMk id="10" creationId="{59E2092A-4250-4BDD-AC6C-CA57E30DDD57}"/>
          </ac:grpSpMkLst>
        </pc:grpChg>
      </pc:sldChg>
      <pc:sldChg chg="addSp delSp modSp new mod setBg">
        <pc:chgData name="Ruxandra Apostol" userId="c6c83960808523c7" providerId="LiveId" clId="{58F2356A-D70C-4DC1-BD2E-C9FC0D69081E}" dt="2021-11-16T13:12:12.748" v="2599" actId="20577"/>
        <pc:sldMkLst>
          <pc:docMk/>
          <pc:sldMk cId="2513029891" sldId="259"/>
        </pc:sldMkLst>
        <pc:spChg chg="mod">
          <ac:chgData name="Ruxandra Apostol" userId="c6c83960808523c7" providerId="LiveId" clId="{58F2356A-D70C-4DC1-BD2E-C9FC0D69081E}" dt="2021-11-15T12:55:36.570" v="1285" actId="255"/>
          <ac:spMkLst>
            <pc:docMk/>
            <pc:sldMk cId="2513029891" sldId="259"/>
            <ac:spMk id="2" creationId="{107C909E-2ECA-49CA-B052-8014960D149D}"/>
          </ac:spMkLst>
        </pc:spChg>
        <pc:spChg chg="mod">
          <ac:chgData name="Ruxandra Apostol" userId="c6c83960808523c7" providerId="LiveId" clId="{58F2356A-D70C-4DC1-BD2E-C9FC0D69081E}" dt="2021-11-16T13:12:12.748" v="2599" actId="20577"/>
          <ac:spMkLst>
            <pc:docMk/>
            <pc:sldMk cId="2513029891" sldId="259"/>
            <ac:spMk id="3" creationId="{B1CB6503-5233-44A7-914F-36FE061D20CF}"/>
          </ac:spMkLst>
        </pc:spChg>
        <pc:spChg chg="add del">
          <ac:chgData name="Ruxandra Apostol" userId="c6c83960808523c7" providerId="LiveId" clId="{58F2356A-D70C-4DC1-BD2E-C9FC0D69081E}" dt="2021-11-15T11:10:02.133" v="553" actId="26606"/>
          <ac:spMkLst>
            <pc:docMk/>
            <pc:sldMk cId="2513029891" sldId="259"/>
            <ac:spMk id="8" creationId="{7BA10581-08F2-4D9E-8CB4-07ECFEE95EE6}"/>
          </ac:spMkLst>
        </pc:spChg>
        <pc:spChg chg="add">
          <ac:chgData name="Ruxandra Apostol" userId="c6c83960808523c7" providerId="LiveId" clId="{58F2356A-D70C-4DC1-BD2E-C9FC0D69081E}" dt="2021-11-15T11:10:02.133" v="553" actId="26606"/>
          <ac:spMkLst>
            <pc:docMk/>
            <pc:sldMk cId="2513029891" sldId="259"/>
            <ac:spMk id="19" creationId="{7BA10581-08F2-4D9E-8CB4-07ECFEE95EE6}"/>
          </ac:spMkLst>
        </pc:spChg>
        <pc:grpChg chg="add del">
          <ac:chgData name="Ruxandra Apostol" userId="c6c83960808523c7" providerId="LiveId" clId="{58F2356A-D70C-4DC1-BD2E-C9FC0D69081E}" dt="2021-11-15T11:10:02.133" v="553" actId="26606"/>
          <ac:grpSpMkLst>
            <pc:docMk/>
            <pc:sldMk cId="2513029891" sldId="259"/>
            <ac:grpSpMk id="10" creationId="{59E2092A-4250-4BDD-AC6C-CA57E30DDD57}"/>
          </ac:grpSpMkLst>
        </pc:grpChg>
        <pc:grpChg chg="add">
          <ac:chgData name="Ruxandra Apostol" userId="c6c83960808523c7" providerId="LiveId" clId="{58F2356A-D70C-4DC1-BD2E-C9FC0D69081E}" dt="2021-11-15T11:10:02.133" v="553" actId="26606"/>
          <ac:grpSpMkLst>
            <pc:docMk/>
            <pc:sldMk cId="2513029891" sldId="259"/>
            <ac:grpSpMk id="21" creationId="{59E2092A-4250-4BDD-AC6C-CA57E30DDD57}"/>
          </ac:grpSpMkLst>
        </pc:grpChg>
      </pc:sldChg>
      <pc:sldChg chg="addSp delSp modSp new mod setBg">
        <pc:chgData name="Ruxandra Apostol" userId="c6c83960808523c7" providerId="LiveId" clId="{58F2356A-D70C-4DC1-BD2E-C9FC0D69081E}" dt="2021-11-15T13:58:16.875" v="1617" actId="2711"/>
        <pc:sldMkLst>
          <pc:docMk/>
          <pc:sldMk cId="578738279" sldId="260"/>
        </pc:sldMkLst>
        <pc:spChg chg="mod">
          <ac:chgData name="Ruxandra Apostol" userId="c6c83960808523c7" providerId="LiveId" clId="{58F2356A-D70C-4DC1-BD2E-C9FC0D69081E}" dt="2021-11-15T13:58:10.094" v="1616" actId="122"/>
          <ac:spMkLst>
            <pc:docMk/>
            <pc:sldMk cId="578738279" sldId="260"/>
            <ac:spMk id="2" creationId="{A6882155-E73D-4DA9-8925-EA47CC4E6C73}"/>
          </ac:spMkLst>
        </pc:spChg>
        <pc:spChg chg="mod">
          <ac:chgData name="Ruxandra Apostol" userId="c6c83960808523c7" providerId="LiveId" clId="{58F2356A-D70C-4DC1-BD2E-C9FC0D69081E}" dt="2021-11-15T13:58:16.875" v="1617" actId="2711"/>
          <ac:spMkLst>
            <pc:docMk/>
            <pc:sldMk cId="578738279" sldId="260"/>
            <ac:spMk id="3" creationId="{EC7CDCFF-7D66-4DD5-BF27-5C0C280DA53E}"/>
          </ac:spMkLst>
        </pc:spChg>
        <pc:spChg chg="add del">
          <ac:chgData name="Ruxandra Apostol" userId="c6c83960808523c7" providerId="LiveId" clId="{58F2356A-D70C-4DC1-BD2E-C9FC0D69081E}" dt="2021-11-15T11:13:26.692" v="672" actId="26606"/>
          <ac:spMkLst>
            <pc:docMk/>
            <pc:sldMk cId="578738279" sldId="260"/>
            <ac:spMk id="21" creationId="{DC05F582-AA63-4A8C-915E-66057E4BEEA9}"/>
          </ac:spMkLst>
        </pc:spChg>
        <pc:spChg chg="add del">
          <ac:chgData name="Ruxandra Apostol" userId="c6c83960808523c7" providerId="LiveId" clId="{58F2356A-D70C-4DC1-BD2E-C9FC0D69081E}" dt="2021-11-15T11:13:53.740" v="674" actId="26606"/>
          <ac:spMkLst>
            <pc:docMk/>
            <pc:sldMk cId="578738279" sldId="260"/>
            <ac:spMk id="32" creationId="{DC05F582-AA63-4A8C-915E-66057E4BEEA9}"/>
          </ac:spMkLst>
        </pc:spChg>
        <pc:spChg chg="add del">
          <ac:chgData name="Ruxandra Apostol" userId="c6c83960808523c7" providerId="LiveId" clId="{58F2356A-D70C-4DC1-BD2E-C9FC0D69081E}" dt="2021-11-15T11:14:00.435" v="676" actId="26606"/>
          <ac:spMkLst>
            <pc:docMk/>
            <pc:sldMk cId="578738279" sldId="260"/>
            <ac:spMk id="36" creationId="{DC05F582-AA63-4A8C-915E-66057E4BEEA9}"/>
          </ac:spMkLst>
        </pc:spChg>
        <pc:spChg chg="add">
          <ac:chgData name="Ruxandra Apostol" userId="c6c83960808523c7" providerId="LiveId" clId="{58F2356A-D70C-4DC1-BD2E-C9FC0D69081E}" dt="2021-11-15T11:14:00.484" v="677" actId="26606"/>
          <ac:spMkLst>
            <pc:docMk/>
            <pc:sldMk cId="578738279" sldId="260"/>
            <ac:spMk id="48" creationId="{DC05F582-AA63-4A8C-915E-66057E4BEEA9}"/>
          </ac:spMkLst>
        </pc:spChg>
        <pc:grpChg chg="add del">
          <ac:chgData name="Ruxandra Apostol" userId="c6c83960808523c7" providerId="LiveId" clId="{58F2356A-D70C-4DC1-BD2E-C9FC0D69081E}" dt="2021-11-15T11:13:26.692" v="672" actId="26606"/>
          <ac:grpSpMkLst>
            <pc:docMk/>
            <pc:sldMk cId="578738279" sldId="260"/>
            <ac:grpSpMk id="9" creationId="{30D050C3-946A-4155-B469-3FE5492E6E91}"/>
          </ac:grpSpMkLst>
        </pc:grpChg>
        <pc:grpChg chg="add del">
          <ac:chgData name="Ruxandra Apostol" userId="c6c83960808523c7" providerId="LiveId" clId="{58F2356A-D70C-4DC1-BD2E-C9FC0D69081E}" dt="2021-11-15T11:13:53.740" v="674" actId="26606"/>
          <ac:grpSpMkLst>
            <pc:docMk/>
            <pc:sldMk cId="578738279" sldId="260"/>
            <ac:grpSpMk id="23" creationId="{30D050C3-946A-4155-B469-3FE5492E6E91}"/>
          </ac:grpSpMkLst>
        </pc:grpChg>
        <pc:grpChg chg="add del">
          <ac:chgData name="Ruxandra Apostol" userId="c6c83960808523c7" providerId="LiveId" clId="{58F2356A-D70C-4DC1-BD2E-C9FC0D69081E}" dt="2021-11-15T11:14:00.435" v="676" actId="26606"/>
          <ac:grpSpMkLst>
            <pc:docMk/>
            <pc:sldMk cId="578738279" sldId="260"/>
            <ac:grpSpMk id="35" creationId="{30D050C3-946A-4155-B469-3FE5492E6E91}"/>
          </ac:grpSpMkLst>
        </pc:grpChg>
        <pc:grpChg chg="add">
          <ac:chgData name="Ruxandra Apostol" userId="c6c83960808523c7" providerId="LiveId" clId="{58F2356A-D70C-4DC1-BD2E-C9FC0D69081E}" dt="2021-11-15T11:14:00.484" v="677" actId="26606"/>
          <ac:grpSpMkLst>
            <pc:docMk/>
            <pc:sldMk cId="578738279" sldId="260"/>
            <ac:grpSpMk id="39" creationId="{30D050C3-946A-4155-B469-3FE5492E6E91}"/>
          </ac:grpSpMkLst>
        </pc:grpChg>
        <pc:picChg chg="add del">
          <ac:chgData name="Ruxandra Apostol" userId="c6c83960808523c7" providerId="LiveId" clId="{58F2356A-D70C-4DC1-BD2E-C9FC0D69081E}" dt="2021-11-15T11:13:26.692" v="672" actId="26606"/>
          <ac:picMkLst>
            <pc:docMk/>
            <pc:sldMk cId="578738279" sldId="260"/>
            <ac:picMk id="5" creationId="{7588C11C-DD8D-4E19-B1CD-746A4D0F6678}"/>
          </ac:picMkLst>
        </pc:picChg>
        <pc:picChg chg="add del">
          <ac:chgData name="Ruxandra Apostol" userId="c6c83960808523c7" providerId="LiveId" clId="{58F2356A-D70C-4DC1-BD2E-C9FC0D69081E}" dt="2021-11-15T11:13:53.740" v="674" actId="26606"/>
          <ac:picMkLst>
            <pc:docMk/>
            <pc:sldMk cId="578738279" sldId="260"/>
            <ac:picMk id="33" creationId="{601F0D26-1A18-45AD-8662-3183BC0D6C9F}"/>
          </ac:picMkLst>
        </pc:picChg>
        <pc:picChg chg="add del">
          <ac:chgData name="Ruxandra Apostol" userId="c6c83960808523c7" providerId="LiveId" clId="{58F2356A-D70C-4DC1-BD2E-C9FC0D69081E}" dt="2021-11-15T11:14:00.435" v="676" actId="26606"/>
          <ac:picMkLst>
            <pc:docMk/>
            <pc:sldMk cId="578738279" sldId="260"/>
            <ac:picMk id="37" creationId="{7588C11C-DD8D-4E19-B1CD-746A4D0F6678}"/>
          </ac:picMkLst>
        </pc:picChg>
        <pc:picChg chg="add">
          <ac:chgData name="Ruxandra Apostol" userId="c6c83960808523c7" providerId="LiveId" clId="{58F2356A-D70C-4DC1-BD2E-C9FC0D69081E}" dt="2021-11-15T11:14:00.484" v="677" actId="26606"/>
          <ac:picMkLst>
            <pc:docMk/>
            <pc:sldMk cId="578738279" sldId="260"/>
            <ac:picMk id="49" creationId="{601F0D26-1A18-45AD-8662-3183BC0D6C9F}"/>
          </ac:picMkLst>
        </pc:picChg>
      </pc:sldChg>
      <pc:sldChg chg="addSp delSp modSp new mod setBg">
        <pc:chgData name="Ruxandra Apostol" userId="c6c83960808523c7" providerId="LiveId" clId="{58F2356A-D70C-4DC1-BD2E-C9FC0D69081E}" dt="2021-11-15T11:29:48.668" v="768" actId="14100"/>
        <pc:sldMkLst>
          <pc:docMk/>
          <pc:sldMk cId="2000612493" sldId="261"/>
        </pc:sldMkLst>
        <pc:spChg chg="mod">
          <ac:chgData name="Ruxandra Apostol" userId="c6c83960808523c7" providerId="LiveId" clId="{58F2356A-D70C-4DC1-BD2E-C9FC0D69081E}" dt="2021-11-15T11:29:43.191" v="767" actId="1076"/>
          <ac:spMkLst>
            <pc:docMk/>
            <pc:sldMk cId="2000612493" sldId="261"/>
            <ac:spMk id="2" creationId="{409B1E70-BB40-497B-A2FF-89FB8669CB45}"/>
          </ac:spMkLst>
        </pc:spChg>
        <pc:spChg chg="del">
          <ac:chgData name="Ruxandra Apostol" userId="c6c83960808523c7" providerId="LiveId" clId="{58F2356A-D70C-4DC1-BD2E-C9FC0D69081E}" dt="2021-11-15T11:16:26.500" v="732"/>
          <ac:spMkLst>
            <pc:docMk/>
            <pc:sldMk cId="2000612493" sldId="261"/>
            <ac:spMk id="3" creationId="{D591A634-7997-4F68-8245-1E1D2E461996}"/>
          </ac:spMkLst>
        </pc:spChg>
        <pc:spChg chg="add">
          <ac:chgData name="Ruxandra Apostol" userId="c6c83960808523c7" providerId="LiveId" clId="{58F2356A-D70C-4DC1-BD2E-C9FC0D69081E}" dt="2021-11-15T11:16:44.015" v="733" actId="26606"/>
          <ac:spMkLst>
            <pc:docMk/>
            <pc:sldMk cId="2000612493" sldId="261"/>
            <ac:spMk id="9" creationId="{97F832D9-9E09-40D4-AD67-47851A25D0B4}"/>
          </ac:spMkLst>
        </pc:spChg>
        <pc:graphicFrameChg chg="add mod modGraphic">
          <ac:chgData name="Ruxandra Apostol" userId="c6c83960808523c7" providerId="LiveId" clId="{58F2356A-D70C-4DC1-BD2E-C9FC0D69081E}" dt="2021-11-15T11:29:48.668" v="768" actId="14100"/>
          <ac:graphicFrameMkLst>
            <pc:docMk/>
            <pc:sldMk cId="2000612493" sldId="261"/>
            <ac:graphicFrameMk id="4" creationId="{F0C8474F-2AE4-4F44-8776-C7F192CA1F16}"/>
          </ac:graphicFrameMkLst>
        </pc:graphicFrameChg>
      </pc:sldChg>
      <pc:sldChg chg="addSp delSp modSp new mod">
        <pc:chgData name="Ruxandra Apostol" userId="c6c83960808523c7" providerId="LiveId" clId="{58F2356A-D70C-4DC1-BD2E-C9FC0D69081E}" dt="2021-11-15T11:32:47.865" v="821" actId="14100"/>
        <pc:sldMkLst>
          <pc:docMk/>
          <pc:sldMk cId="1317649949" sldId="262"/>
        </pc:sldMkLst>
        <pc:spChg chg="mod">
          <ac:chgData name="Ruxandra Apostol" userId="c6c83960808523c7" providerId="LiveId" clId="{58F2356A-D70C-4DC1-BD2E-C9FC0D69081E}" dt="2021-11-15T11:32:24.728" v="814" actId="2711"/>
          <ac:spMkLst>
            <pc:docMk/>
            <pc:sldMk cId="1317649949" sldId="262"/>
            <ac:spMk id="2" creationId="{F1215621-EFF9-4FB7-8836-DBD25F51033B}"/>
          </ac:spMkLst>
        </pc:spChg>
        <pc:spChg chg="del mod">
          <ac:chgData name="Ruxandra Apostol" userId="c6c83960808523c7" providerId="LiveId" clId="{58F2356A-D70C-4DC1-BD2E-C9FC0D69081E}" dt="2021-11-15T11:31:24.535" v="806"/>
          <ac:spMkLst>
            <pc:docMk/>
            <pc:sldMk cId="1317649949" sldId="262"/>
            <ac:spMk id="3" creationId="{EE07DE2C-8C2D-4D9A-AF9E-FD13444EDA72}"/>
          </ac:spMkLst>
        </pc:spChg>
        <pc:graphicFrameChg chg="add mod modGraphic">
          <ac:chgData name="Ruxandra Apostol" userId="c6c83960808523c7" providerId="LiveId" clId="{58F2356A-D70C-4DC1-BD2E-C9FC0D69081E}" dt="2021-11-15T11:32:47.865" v="821" actId="14100"/>
          <ac:graphicFrameMkLst>
            <pc:docMk/>
            <pc:sldMk cId="1317649949" sldId="262"/>
            <ac:graphicFrameMk id="4" creationId="{EFB15F22-8391-4572-97F2-FE1D47452C98}"/>
          </ac:graphicFrameMkLst>
        </pc:graphicFrameChg>
      </pc:sldChg>
      <pc:sldChg chg="addSp delSp modSp new mod setBg modNotesTx">
        <pc:chgData name="Ruxandra Apostol" userId="c6c83960808523c7" providerId="LiveId" clId="{58F2356A-D70C-4DC1-BD2E-C9FC0D69081E}" dt="2021-11-15T12:56:31.030" v="1288"/>
        <pc:sldMkLst>
          <pc:docMk/>
          <pc:sldMk cId="2631860172" sldId="263"/>
        </pc:sldMkLst>
        <pc:spChg chg="mod">
          <ac:chgData name="Ruxandra Apostol" userId="c6c83960808523c7" providerId="LiveId" clId="{58F2356A-D70C-4DC1-BD2E-C9FC0D69081E}" dt="2021-11-15T12:55:18.224" v="1283" actId="255"/>
          <ac:spMkLst>
            <pc:docMk/>
            <pc:sldMk cId="2631860172" sldId="263"/>
            <ac:spMk id="2" creationId="{8CEFD169-5840-4DFF-B81B-801882BBC594}"/>
          </ac:spMkLst>
        </pc:spChg>
        <pc:spChg chg="add del mod">
          <ac:chgData name="Ruxandra Apostol" userId="c6c83960808523c7" providerId="LiveId" clId="{58F2356A-D70C-4DC1-BD2E-C9FC0D69081E}" dt="2021-11-15T11:41:53.935" v="989" actId="26606"/>
          <ac:spMkLst>
            <pc:docMk/>
            <pc:sldMk cId="2631860172" sldId="263"/>
            <ac:spMk id="3" creationId="{D08FEFCB-2719-47B2-96C9-F2C9D027281D}"/>
          </ac:spMkLst>
        </pc:spChg>
        <pc:spChg chg="add">
          <ac:chgData name="Ruxandra Apostol" userId="c6c83960808523c7" providerId="LiveId" clId="{58F2356A-D70C-4DC1-BD2E-C9FC0D69081E}" dt="2021-11-15T11:41:53.935" v="989" actId="26606"/>
          <ac:spMkLst>
            <pc:docMk/>
            <pc:sldMk cId="2631860172" sldId="263"/>
            <ac:spMk id="8" creationId="{7BA10581-08F2-4D9E-8CB4-07ECFEE95EE6}"/>
          </ac:spMkLst>
        </pc:spChg>
        <pc:spChg chg="add mod">
          <ac:chgData name="Ruxandra Apostol" userId="c6c83960808523c7" providerId="LiveId" clId="{58F2356A-D70C-4DC1-BD2E-C9FC0D69081E}" dt="2021-11-15T11:42:31.446" v="1008" actId="123"/>
          <ac:spMkLst>
            <pc:docMk/>
            <pc:sldMk cId="2631860172" sldId="263"/>
            <ac:spMk id="9" creationId="{D08FEFCB-2719-47B2-96C9-F2C9D027281D}"/>
          </ac:spMkLst>
        </pc:spChg>
        <pc:grpChg chg="add">
          <ac:chgData name="Ruxandra Apostol" userId="c6c83960808523c7" providerId="LiveId" clId="{58F2356A-D70C-4DC1-BD2E-C9FC0D69081E}" dt="2021-11-15T11:41:53.935" v="989" actId="26606"/>
          <ac:grpSpMkLst>
            <pc:docMk/>
            <pc:sldMk cId="2631860172" sldId="263"/>
            <ac:grpSpMk id="10" creationId="{59E2092A-4250-4BDD-AC6C-CA57E30DDD57}"/>
          </ac:grpSpMkLst>
        </pc:grpChg>
        <pc:graphicFrameChg chg="add del">
          <ac:chgData name="Ruxandra Apostol" userId="c6c83960808523c7" providerId="LiveId" clId="{58F2356A-D70C-4DC1-BD2E-C9FC0D69081E}" dt="2021-11-15T11:41:45.842" v="986" actId="26606"/>
          <ac:graphicFrameMkLst>
            <pc:docMk/>
            <pc:sldMk cId="2631860172" sldId="263"/>
            <ac:graphicFrameMk id="5" creationId="{25B8B82B-7CBA-42BC-8000-79B28527725B}"/>
          </ac:graphicFrameMkLst>
        </pc:graphicFrameChg>
        <pc:graphicFrameChg chg="add del">
          <ac:chgData name="Ruxandra Apostol" userId="c6c83960808523c7" providerId="LiveId" clId="{58F2356A-D70C-4DC1-BD2E-C9FC0D69081E}" dt="2021-11-15T11:41:53.920" v="988" actId="26606"/>
          <ac:graphicFrameMkLst>
            <pc:docMk/>
            <pc:sldMk cId="2631860172" sldId="263"/>
            <ac:graphicFrameMk id="7" creationId="{1BBBFFA8-B279-4EE8-9D4D-F923D374C173}"/>
          </ac:graphicFrameMkLst>
        </pc:graphicFrameChg>
      </pc:sldChg>
      <pc:sldChg chg="addSp modSp new mod setBg">
        <pc:chgData name="Ruxandra Apostol" userId="c6c83960808523c7" providerId="LiveId" clId="{58F2356A-D70C-4DC1-BD2E-C9FC0D69081E}" dt="2021-11-16T13:15:14.140" v="2668" actId="20577"/>
        <pc:sldMkLst>
          <pc:docMk/>
          <pc:sldMk cId="1911611448" sldId="264"/>
        </pc:sldMkLst>
        <pc:spChg chg="mod">
          <ac:chgData name="Ruxandra Apostol" userId="c6c83960808523c7" providerId="LiveId" clId="{58F2356A-D70C-4DC1-BD2E-C9FC0D69081E}" dt="2021-11-15T12:55:04.648" v="1282" actId="2711"/>
          <ac:spMkLst>
            <pc:docMk/>
            <pc:sldMk cId="1911611448" sldId="264"/>
            <ac:spMk id="2" creationId="{B8DCFC0E-2D2D-4A24-9BBD-A40F09E80070}"/>
          </ac:spMkLst>
        </pc:spChg>
        <pc:spChg chg="mod">
          <ac:chgData name="Ruxandra Apostol" userId="c6c83960808523c7" providerId="LiveId" clId="{58F2356A-D70C-4DC1-BD2E-C9FC0D69081E}" dt="2021-11-16T13:15:14.140" v="2668" actId="20577"/>
          <ac:spMkLst>
            <pc:docMk/>
            <pc:sldMk cId="1911611448" sldId="264"/>
            <ac:spMk id="3" creationId="{81432BE8-A4FB-494D-8652-5E0395F996E5}"/>
          </ac:spMkLst>
        </pc:spChg>
        <pc:spChg chg="add">
          <ac:chgData name="Ruxandra Apostol" userId="c6c83960808523c7" providerId="LiveId" clId="{58F2356A-D70C-4DC1-BD2E-C9FC0D69081E}" dt="2021-11-15T12:30:32.784" v="1032" actId="26606"/>
          <ac:spMkLst>
            <pc:docMk/>
            <pc:sldMk cId="1911611448" sldId="264"/>
            <ac:spMk id="8" creationId="{7BA10581-08F2-4D9E-8CB4-07ECFEE95EE6}"/>
          </ac:spMkLst>
        </pc:spChg>
        <pc:grpChg chg="add">
          <ac:chgData name="Ruxandra Apostol" userId="c6c83960808523c7" providerId="LiveId" clId="{58F2356A-D70C-4DC1-BD2E-C9FC0D69081E}" dt="2021-11-15T12:30:32.784" v="1032" actId="26606"/>
          <ac:grpSpMkLst>
            <pc:docMk/>
            <pc:sldMk cId="1911611448" sldId="264"/>
            <ac:grpSpMk id="10" creationId="{59E2092A-4250-4BDD-AC6C-CA57E30DDD57}"/>
          </ac:grpSpMkLst>
        </pc:grpChg>
      </pc:sldChg>
      <pc:sldChg chg="addSp delSp modSp new mod setBg">
        <pc:chgData name="Ruxandra Apostol" userId="c6c83960808523c7" providerId="LiveId" clId="{58F2356A-D70C-4DC1-BD2E-C9FC0D69081E}" dt="2021-11-16T13:18:06.594" v="2711" actId="20577"/>
        <pc:sldMkLst>
          <pc:docMk/>
          <pc:sldMk cId="333501096" sldId="265"/>
        </pc:sldMkLst>
        <pc:spChg chg="del mod">
          <ac:chgData name="Ruxandra Apostol" userId="c6c83960808523c7" providerId="LiveId" clId="{58F2356A-D70C-4DC1-BD2E-C9FC0D69081E}" dt="2021-11-15T12:32:11.794" v="1044" actId="478"/>
          <ac:spMkLst>
            <pc:docMk/>
            <pc:sldMk cId="333501096" sldId="265"/>
            <ac:spMk id="2" creationId="{0A236CBC-F171-40E8-A8B4-0EF8E2718DBB}"/>
          </ac:spMkLst>
        </pc:spChg>
        <pc:spChg chg="add del">
          <ac:chgData name="Ruxandra Apostol" userId="c6c83960808523c7" providerId="LiveId" clId="{58F2356A-D70C-4DC1-BD2E-C9FC0D69081E}" dt="2021-11-15T12:32:00.711" v="1043" actId="26606"/>
          <ac:spMkLst>
            <pc:docMk/>
            <pc:sldMk cId="333501096" sldId="265"/>
            <ac:spMk id="19" creationId="{6DC8E2D9-6729-4614-8667-C1016D3182E4}"/>
          </ac:spMkLst>
        </pc:spChg>
        <pc:spChg chg="add del">
          <ac:chgData name="Ruxandra Apostol" userId="c6c83960808523c7" providerId="LiveId" clId="{58F2356A-D70C-4DC1-BD2E-C9FC0D69081E}" dt="2021-11-15T12:31:39.135" v="1037" actId="26606"/>
          <ac:spMkLst>
            <pc:docMk/>
            <pc:sldMk cId="333501096" sldId="265"/>
            <ac:spMk id="20" creationId="{6DC8E2D9-6729-4614-8667-C1016D3182E4}"/>
          </ac:spMkLst>
        </pc:spChg>
        <pc:spChg chg="add del">
          <ac:chgData name="Ruxandra Apostol" userId="c6c83960808523c7" providerId="LiveId" clId="{58F2356A-D70C-4DC1-BD2E-C9FC0D69081E}" dt="2021-11-15T12:32:00.711" v="1043" actId="26606"/>
          <ac:spMkLst>
            <pc:docMk/>
            <pc:sldMk cId="333501096" sldId="265"/>
            <ac:spMk id="21" creationId="{9B9AACA9-BD92-429F-8047-0731DB46F99F}"/>
          </ac:spMkLst>
        </pc:spChg>
        <pc:spChg chg="add del">
          <ac:chgData name="Ruxandra Apostol" userId="c6c83960808523c7" providerId="LiveId" clId="{58F2356A-D70C-4DC1-BD2E-C9FC0D69081E}" dt="2021-11-15T12:31:42.210" v="1039" actId="26606"/>
          <ac:spMkLst>
            <pc:docMk/>
            <pc:sldMk cId="333501096" sldId="265"/>
            <ac:spMk id="44" creationId="{6DC8E2D9-6729-4614-8667-C1016D3182E4}"/>
          </ac:spMkLst>
        </pc:spChg>
        <pc:spChg chg="add">
          <ac:chgData name="Ruxandra Apostol" userId="c6c83960808523c7" providerId="LiveId" clId="{58F2356A-D70C-4DC1-BD2E-C9FC0D69081E}" dt="2021-11-15T12:32:00.711" v="1043" actId="26606"/>
          <ac:spMkLst>
            <pc:docMk/>
            <pc:sldMk cId="333501096" sldId="265"/>
            <ac:spMk id="74" creationId="{6DC8E2D9-6729-4614-8667-C1016D3182E4}"/>
          </ac:spMkLst>
        </pc:spChg>
        <pc:spChg chg="add">
          <ac:chgData name="Ruxandra Apostol" userId="c6c83960808523c7" providerId="LiveId" clId="{58F2356A-D70C-4DC1-BD2E-C9FC0D69081E}" dt="2021-11-15T12:32:00.711" v="1043" actId="26606"/>
          <ac:spMkLst>
            <pc:docMk/>
            <pc:sldMk cId="333501096" sldId="265"/>
            <ac:spMk id="76" creationId="{9C51935E-4A08-4AE4-8E13-F40CD3C4F1C4}"/>
          </ac:spMkLst>
        </pc:spChg>
        <pc:grpChg chg="add del">
          <ac:chgData name="Ruxandra Apostol" userId="c6c83960808523c7" providerId="LiveId" clId="{58F2356A-D70C-4DC1-BD2E-C9FC0D69081E}" dt="2021-11-15T12:32:00.711" v="1043" actId="26606"/>
          <ac:grpSpMkLst>
            <pc:docMk/>
            <pc:sldMk cId="333501096" sldId="265"/>
            <ac:grpSpMk id="7" creationId="{BF4E480B-94D6-46F9-A2B6-B98D311FDC19}"/>
          </ac:grpSpMkLst>
        </pc:grpChg>
        <pc:grpChg chg="add del">
          <ac:chgData name="Ruxandra Apostol" userId="c6c83960808523c7" providerId="LiveId" clId="{58F2356A-D70C-4DC1-BD2E-C9FC0D69081E}" dt="2021-11-15T12:31:39.135" v="1037" actId="26606"/>
          <ac:grpSpMkLst>
            <pc:docMk/>
            <pc:sldMk cId="333501096" sldId="265"/>
            <ac:grpSpMk id="8" creationId="{BF4E480B-94D6-46F9-A2B6-B98D311FDC19}"/>
          </ac:grpSpMkLst>
        </pc:grpChg>
        <pc:grpChg chg="add del">
          <ac:chgData name="Ruxandra Apostol" userId="c6c83960808523c7" providerId="LiveId" clId="{58F2356A-D70C-4DC1-BD2E-C9FC0D69081E}" dt="2021-11-15T12:31:39.135" v="1037" actId="26606"/>
          <ac:grpSpMkLst>
            <pc:docMk/>
            <pc:sldMk cId="333501096" sldId="265"/>
            <ac:grpSpMk id="22" creationId="{5697E9DF-ECF5-4EA6-8E3F-160752B8892D}"/>
          </ac:grpSpMkLst>
        </pc:grpChg>
        <pc:grpChg chg="add del">
          <ac:chgData name="Ruxandra Apostol" userId="c6c83960808523c7" providerId="LiveId" clId="{58F2356A-D70C-4DC1-BD2E-C9FC0D69081E}" dt="2021-11-15T12:32:00.711" v="1043" actId="26606"/>
          <ac:grpSpMkLst>
            <pc:docMk/>
            <pc:sldMk cId="333501096" sldId="265"/>
            <ac:grpSpMk id="23" creationId="{B046D8F9-B18B-42F5-B320-22E156F4C0C8}"/>
          </ac:grpSpMkLst>
        </pc:grpChg>
        <pc:grpChg chg="add del">
          <ac:chgData name="Ruxandra Apostol" userId="c6c83960808523c7" providerId="LiveId" clId="{58F2356A-D70C-4DC1-BD2E-C9FC0D69081E}" dt="2021-11-15T12:31:42.210" v="1039" actId="26606"/>
          <ac:grpSpMkLst>
            <pc:docMk/>
            <pc:sldMk cId="333501096" sldId="265"/>
            <ac:grpSpMk id="35" creationId="{BF4E480B-94D6-46F9-A2B6-B98D311FDC19}"/>
          </ac:grpSpMkLst>
        </pc:grpChg>
        <pc:grpChg chg="add del">
          <ac:chgData name="Ruxandra Apostol" userId="c6c83960808523c7" providerId="LiveId" clId="{58F2356A-D70C-4DC1-BD2E-C9FC0D69081E}" dt="2021-11-15T12:31:42.210" v="1039" actId="26606"/>
          <ac:grpSpMkLst>
            <pc:docMk/>
            <pc:sldMk cId="333501096" sldId="265"/>
            <ac:grpSpMk id="46" creationId="{67186895-7DAD-4EEE-BF1A-CC36B9426A43}"/>
          </ac:grpSpMkLst>
        </pc:grpChg>
        <pc:grpChg chg="add">
          <ac:chgData name="Ruxandra Apostol" userId="c6c83960808523c7" providerId="LiveId" clId="{58F2356A-D70C-4DC1-BD2E-C9FC0D69081E}" dt="2021-11-15T12:32:00.711" v="1043" actId="26606"/>
          <ac:grpSpMkLst>
            <pc:docMk/>
            <pc:sldMk cId="333501096" sldId="265"/>
            <ac:grpSpMk id="62" creationId="{BF4E480B-94D6-46F9-A2B6-B98D311FDC19}"/>
          </ac:grpSpMkLst>
        </pc:grpChg>
        <pc:graphicFrameChg chg="add del mod">
          <ac:chgData name="Ruxandra Apostol" userId="c6c83960808523c7" providerId="LiveId" clId="{58F2356A-D70C-4DC1-BD2E-C9FC0D69081E}" dt="2021-11-15T12:31:19.257" v="1035"/>
          <ac:graphicFrameMkLst>
            <pc:docMk/>
            <pc:sldMk cId="333501096" sldId="265"/>
            <ac:graphicFrameMk id="3" creationId="{9FABBA59-9BBA-4BF5-A5FB-8E8FD4548842}"/>
          </ac:graphicFrameMkLst>
        </pc:graphicFrameChg>
        <pc:graphicFrameChg chg="add mod modGraphic">
          <ac:chgData name="Ruxandra Apostol" userId="c6c83960808523c7" providerId="LiveId" clId="{58F2356A-D70C-4DC1-BD2E-C9FC0D69081E}" dt="2021-11-16T13:18:06.594" v="2711" actId="20577"/>
          <ac:graphicFrameMkLst>
            <pc:docMk/>
            <pc:sldMk cId="333501096" sldId="265"/>
            <ac:graphicFrameMk id="5" creationId="{6724B526-41CF-467F-8B67-BFFC44531B50}"/>
          </ac:graphicFrameMkLst>
        </pc:graphicFrameChg>
        <pc:picChg chg="add del">
          <ac:chgData name="Ruxandra Apostol" userId="c6c83960808523c7" providerId="LiveId" clId="{58F2356A-D70C-4DC1-BD2E-C9FC0D69081E}" dt="2021-11-15T12:31:39.135" v="1037" actId="26606"/>
          <ac:picMkLst>
            <pc:docMk/>
            <pc:sldMk cId="333501096" sldId="265"/>
            <ac:picMk id="4" creationId="{21D8A5E2-B19B-4145-8190-809DC6692F5F}"/>
          </ac:picMkLst>
        </pc:picChg>
        <pc:picChg chg="add del">
          <ac:chgData name="Ruxandra Apostol" userId="c6c83960808523c7" providerId="LiveId" clId="{58F2356A-D70C-4DC1-BD2E-C9FC0D69081E}" dt="2021-11-15T12:31:42.210" v="1039" actId="26606"/>
          <ac:picMkLst>
            <pc:docMk/>
            <pc:sldMk cId="333501096" sldId="265"/>
            <ac:picMk id="45" creationId="{01D5BD6F-B9F2-43AD-B720-57DE42CFE336}"/>
          </ac:picMkLst>
        </pc:picChg>
      </pc:sldChg>
      <pc:sldChg chg="addSp delSp modSp new mod setBg modNotesTx">
        <pc:chgData name="Ruxandra Apostol" userId="c6c83960808523c7" providerId="LiveId" clId="{58F2356A-D70C-4DC1-BD2E-C9FC0D69081E}" dt="2021-11-16T13:21:48.429" v="2830" actId="20577"/>
        <pc:sldMkLst>
          <pc:docMk/>
          <pc:sldMk cId="2925732766" sldId="266"/>
        </pc:sldMkLst>
        <pc:spChg chg="mod">
          <ac:chgData name="Ruxandra Apostol" userId="c6c83960808523c7" providerId="LiveId" clId="{58F2356A-D70C-4DC1-BD2E-C9FC0D69081E}" dt="2021-11-15T13:01:23.987" v="1386" actId="255"/>
          <ac:spMkLst>
            <pc:docMk/>
            <pc:sldMk cId="2925732766" sldId="266"/>
            <ac:spMk id="2" creationId="{721C8D00-FDFC-4D56-8E92-B857AA4492F7}"/>
          </ac:spMkLst>
        </pc:spChg>
        <pc:spChg chg="add del mod">
          <ac:chgData name="Ruxandra Apostol" userId="c6c83960808523c7" providerId="LiveId" clId="{58F2356A-D70C-4DC1-BD2E-C9FC0D69081E}" dt="2021-11-15T13:01:06.939" v="1385" actId="26606"/>
          <ac:spMkLst>
            <pc:docMk/>
            <pc:sldMk cId="2925732766" sldId="266"/>
            <ac:spMk id="3" creationId="{7FE9AC24-9512-4601-A467-3ABD9E6816E3}"/>
          </ac:spMkLst>
        </pc:spChg>
        <pc:spChg chg="add">
          <ac:chgData name="Ruxandra Apostol" userId="c6c83960808523c7" providerId="LiveId" clId="{58F2356A-D70C-4DC1-BD2E-C9FC0D69081E}" dt="2021-11-15T13:01:06.939" v="1385" actId="26606"/>
          <ac:spMkLst>
            <pc:docMk/>
            <pc:sldMk cId="2925732766" sldId="266"/>
            <ac:spMk id="8" creationId="{7BA10581-08F2-4D9E-8CB4-07ECFEE95EE6}"/>
          </ac:spMkLst>
        </pc:spChg>
        <pc:spChg chg="add del">
          <ac:chgData name="Ruxandra Apostol" userId="c6c83960808523c7" providerId="LiveId" clId="{58F2356A-D70C-4DC1-BD2E-C9FC0D69081E}" dt="2021-11-15T13:00:59.862" v="1382" actId="26606"/>
          <ac:spMkLst>
            <pc:docMk/>
            <pc:sldMk cId="2925732766" sldId="266"/>
            <ac:spMk id="9" creationId="{81C8C0F4-5C44-4C3F-B321-5CB3E2BABC2C}"/>
          </ac:spMkLst>
        </pc:spChg>
        <pc:spChg chg="add del">
          <ac:chgData name="Ruxandra Apostol" userId="c6c83960808523c7" providerId="LiveId" clId="{58F2356A-D70C-4DC1-BD2E-C9FC0D69081E}" dt="2021-11-15T13:01:06.934" v="1384" actId="26606"/>
          <ac:spMkLst>
            <pc:docMk/>
            <pc:sldMk cId="2925732766" sldId="266"/>
            <ac:spMk id="22" creationId="{A37F6730-8F76-4239-8CBA-B914B02A75AB}"/>
          </ac:spMkLst>
        </pc:spChg>
        <pc:spChg chg="add del">
          <ac:chgData name="Ruxandra Apostol" userId="c6c83960808523c7" providerId="LiveId" clId="{58F2356A-D70C-4DC1-BD2E-C9FC0D69081E}" dt="2021-11-15T13:01:06.934" v="1384" actId="26606"/>
          <ac:spMkLst>
            <pc:docMk/>
            <pc:sldMk cId="2925732766" sldId="266"/>
            <ac:spMk id="23" creationId="{71967F12-B0C4-4D31-8D63-89945DCD29D0}"/>
          </ac:spMkLst>
        </pc:spChg>
        <pc:spChg chg="add mod">
          <ac:chgData name="Ruxandra Apostol" userId="c6c83960808523c7" providerId="LiveId" clId="{58F2356A-D70C-4DC1-BD2E-C9FC0D69081E}" dt="2021-11-15T13:01:40.155" v="1389" actId="123"/>
          <ac:spMkLst>
            <pc:docMk/>
            <pc:sldMk cId="2925732766" sldId="266"/>
            <ac:spMk id="30" creationId="{7FE9AC24-9512-4601-A467-3ABD9E6816E3}"/>
          </ac:spMkLst>
        </pc:spChg>
        <pc:grpChg chg="add">
          <ac:chgData name="Ruxandra Apostol" userId="c6c83960808523c7" providerId="LiveId" clId="{58F2356A-D70C-4DC1-BD2E-C9FC0D69081E}" dt="2021-11-15T13:01:06.939" v="1385" actId="26606"/>
          <ac:grpSpMkLst>
            <pc:docMk/>
            <pc:sldMk cId="2925732766" sldId="266"/>
            <ac:grpSpMk id="10" creationId="{59E2092A-4250-4BDD-AC6C-CA57E30DDD57}"/>
          </ac:grpSpMkLst>
        </pc:grpChg>
        <pc:grpChg chg="add del">
          <ac:chgData name="Ruxandra Apostol" userId="c6c83960808523c7" providerId="LiveId" clId="{58F2356A-D70C-4DC1-BD2E-C9FC0D69081E}" dt="2021-11-15T13:01:06.934" v="1384" actId="26606"/>
          <ac:grpSpMkLst>
            <pc:docMk/>
            <pc:sldMk cId="2925732766" sldId="266"/>
            <ac:grpSpMk id="11" creationId="{DE11E5CC-3C1F-4093-97B6-6433FBF9A9C4}"/>
          </ac:grpSpMkLst>
        </pc:grpChg>
        <pc:graphicFrameChg chg="add del">
          <ac:chgData name="Ruxandra Apostol" userId="c6c83960808523c7" providerId="LiveId" clId="{58F2356A-D70C-4DC1-BD2E-C9FC0D69081E}" dt="2021-11-15T13:00:59.862" v="1382" actId="26606"/>
          <ac:graphicFrameMkLst>
            <pc:docMk/>
            <pc:sldMk cId="2925732766" sldId="266"/>
            <ac:graphicFrameMk id="5" creationId="{C3CAF7F8-C55D-46F1-ABC9-0BBDD723DC56}"/>
          </ac:graphicFrameMkLst>
        </pc:graphicFrameChg>
        <pc:graphicFrameChg chg="add del">
          <ac:chgData name="Ruxandra Apostol" userId="c6c83960808523c7" providerId="LiveId" clId="{58F2356A-D70C-4DC1-BD2E-C9FC0D69081E}" dt="2021-11-15T13:01:06.934" v="1384" actId="26606"/>
          <ac:graphicFrameMkLst>
            <pc:docMk/>
            <pc:sldMk cId="2925732766" sldId="266"/>
            <ac:graphicFrameMk id="24" creationId="{D36ED589-B07F-449C-BB9C-7638F1473EF9}"/>
          </ac:graphicFrameMkLst>
        </pc:graphicFrameChg>
      </pc:sldChg>
      <pc:sldChg chg="addSp modSp new mod setBg">
        <pc:chgData name="Ruxandra Apostol" userId="c6c83960808523c7" providerId="LiveId" clId="{58F2356A-D70C-4DC1-BD2E-C9FC0D69081E}" dt="2021-11-16T13:06:18.769" v="2516" actId="20577"/>
        <pc:sldMkLst>
          <pc:docMk/>
          <pc:sldMk cId="3127961665" sldId="267"/>
        </pc:sldMkLst>
        <pc:spChg chg="mod">
          <ac:chgData name="Ruxandra Apostol" userId="c6c83960808523c7" providerId="LiveId" clId="{58F2356A-D70C-4DC1-BD2E-C9FC0D69081E}" dt="2021-11-16T13:02:47.228" v="2465" actId="122"/>
          <ac:spMkLst>
            <pc:docMk/>
            <pc:sldMk cId="3127961665" sldId="267"/>
            <ac:spMk id="2" creationId="{DACCD9CD-049F-4725-80F1-09CCBF073B57}"/>
          </ac:spMkLst>
        </pc:spChg>
        <pc:spChg chg="mod">
          <ac:chgData name="Ruxandra Apostol" userId="c6c83960808523c7" providerId="LiveId" clId="{58F2356A-D70C-4DC1-BD2E-C9FC0D69081E}" dt="2021-11-16T13:06:18.769" v="2516" actId="20577"/>
          <ac:spMkLst>
            <pc:docMk/>
            <pc:sldMk cId="3127961665" sldId="267"/>
            <ac:spMk id="3" creationId="{F5664A17-CD98-4DE2-A29F-69F7A42F93A1}"/>
          </ac:spMkLst>
        </pc:spChg>
        <pc:spChg chg="add">
          <ac:chgData name="Ruxandra Apostol" userId="c6c83960808523c7" providerId="LiveId" clId="{58F2356A-D70C-4DC1-BD2E-C9FC0D69081E}" dt="2021-11-16T12:44:03.647" v="2397" actId="26606"/>
          <ac:spMkLst>
            <pc:docMk/>
            <pc:sldMk cId="3127961665" sldId="267"/>
            <ac:spMk id="21" creationId="{DC05F582-AA63-4A8C-915E-66057E4BEEA9}"/>
          </ac:spMkLst>
        </pc:spChg>
        <pc:grpChg chg="add">
          <ac:chgData name="Ruxandra Apostol" userId="c6c83960808523c7" providerId="LiveId" clId="{58F2356A-D70C-4DC1-BD2E-C9FC0D69081E}" dt="2021-11-16T12:44:03.647" v="2397" actId="26606"/>
          <ac:grpSpMkLst>
            <pc:docMk/>
            <pc:sldMk cId="3127961665" sldId="267"/>
            <ac:grpSpMk id="9" creationId="{30D050C3-946A-4155-B469-3FE5492E6E91}"/>
          </ac:grpSpMkLst>
        </pc:grpChg>
        <pc:picChg chg="add">
          <ac:chgData name="Ruxandra Apostol" userId="c6c83960808523c7" providerId="LiveId" clId="{58F2356A-D70C-4DC1-BD2E-C9FC0D69081E}" dt="2021-11-16T12:44:03.647" v="2397" actId="26606"/>
          <ac:picMkLst>
            <pc:docMk/>
            <pc:sldMk cId="3127961665" sldId="267"/>
            <ac:picMk id="5" creationId="{36052DF9-CFF7-4D1A-9E93-F5CA3C667FBC}"/>
          </ac:picMkLst>
        </pc:picChg>
      </pc:sldChg>
      <pc:sldChg chg="addSp modSp new mod setBg">
        <pc:chgData name="Ruxandra Apostol" userId="c6c83960808523c7" providerId="LiveId" clId="{58F2356A-D70C-4DC1-BD2E-C9FC0D69081E}" dt="2021-11-15T13:59:10.573" v="1618" actId="2711"/>
        <pc:sldMkLst>
          <pc:docMk/>
          <pc:sldMk cId="1920333644" sldId="268"/>
        </pc:sldMkLst>
        <pc:spChg chg="mod">
          <ac:chgData name="Ruxandra Apostol" userId="c6c83960808523c7" providerId="LiveId" clId="{58F2356A-D70C-4DC1-BD2E-C9FC0D69081E}" dt="2021-11-15T13:50:15.153" v="1490" actId="26606"/>
          <ac:spMkLst>
            <pc:docMk/>
            <pc:sldMk cId="1920333644" sldId="268"/>
            <ac:spMk id="2" creationId="{9B8DB587-0218-4BF6-A88B-2ED46BEEF8E1}"/>
          </ac:spMkLst>
        </pc:spChg>
        <pc:spChg chg="mod">
          <ac:chgData name="Ruxandra Apostol" userId="c6c83960808523c7" providerId="LiveId" clId="{58F2356A-D70C-4DC1-BD2E-C9FC0D69081E}" dt="2021-11-15T13:59:10.573" v="1618" actId="2711"/>
          <ac:spMkLst>
            <pc:docMk/>
            <pc:sldMk cId="1920333644" sldId="268"/>
            <ac:spMk id="3" creationId="{7B22EFF5-899C-4E31-B18F-79BC3F3624E2}"/>
          </ac:spMkLst>
        </pc:spChg>
        <pc:spChg chg="add">
          <ac:chgData name="Ruxandra Apostol" userId="c6c83960808523c7" providerId="LiveId" clId="{58F2356A-D70C-4DC1-BD2E-C9FC0D69081E}" dt="2021-11-15T13:50:15.153" v="1490" actId="26606"/>
          <ac:spMkLst>
            <pc:docMk/>
            <pc:sldMk cId="1920333644" sldId="268"/>
            <ac:spMk id="9" creationId="{A37F6730-8F76-4239-8CBA-B914B02A75AB}"/>
          </ac:spMkLst>
        </pc:spChg>
        <pc:spChg chg="add">
          <ac:chgData name="Ruxandra Apostol" userId="c6c83960808523c7" providerId="LiveId" clId="{58F2356A-D70C-4DC1-BD2E-C9FC0D69081E}" dt="2021-11-15T13:50:15.153" v="1490" actId="26606"/>
          <ac:spMkLst>
            <pc:docMk/>
            <pc:sldMk cId="1920333644" sldId="268"/>
            <ac:spMk id="23" creationId="{71967F12-B0C4-4D31-8D63-89945DCD29D0}"/>
          </ac:spMkLst>
        </pc:spChg>
        <pc:grpChg chg="add">
          <ac:chgData name="Ruxandra Apostol" userId="c6c83960808523c7" providerId="LiveId" clId="{58F2356A-D70C-4DC1-BD2E-C9FC0D69081E}" dt="2021-11-15T13:50:15.153" v="1490" actId="26606"/>
          <ac:grpSpMkLst>
            <pc:docMk/>
            <pc:sldMk cId="1920333644" sldId="268"/>
            <ac:grpSpMk id="11" creationId="{DE11E5CC-3C1F-4093-97B6-6433FBF9A9C4}"/>
          </ac:grpSpMkLst>
        </pc:grpChg>
        <pc:grpChg chg="add">
          <ac:chgData name="Ruxandra Apostol" userId="c6c83960808523c7" providerId="LiveId" clId="{58F2356A-D70C-4DC1-BD2E-C9FC0D69081E}" dt="2021-11-15T13:50:15.153" v="1490" actId="26606"/>
          <ac:grpSpMkLst>
            <pc:docMk/>
            <pc:sldMk cId="1920333644" sldId="268"/>
            <ac:grpSpMk id="25" creationId="{283B8B97-2EEE-4843-8C7F-758D84C59F54}"/>
          </ac:grpSpMkLst>
        </pc:grpChg>
        <pc:picChg chg="add">
          <ac:chgData name="Ruxandra Apostol" userId="c6c83960808523c7" providerId="LiveId" clId="{58F2356A-D70C-4DC1-BD2E-C9FC0D69081E}" dt="2021-11-15T13:50:15.153" v="1490" actId="26606"/>
          <ac:picMkLst>
            <pc:docMk/>
            <pc:sldMk cId="1920333644" sldId="268"/>
            <ac:picMk id="5" creationId="{4240F2C6-00A4-492F-BDB2-E6AFF5A2EDA7}"/>
          </ac:picMkLst>
        </pc:picChg>
      </pc:sldChg>
      <pc:sldChg chg="addSp modSp new mod setBg">
        <pc:chgData name="Ruxandra Apostol" userId="c6c83960808523c7" providerId="LiveId" clId="{58F2356A-D70C-4DC1-BD2E-C9FC0D69081E}" dt="2021-11-16T13:24:58.722" v="2852" actId="255"/>
        <pc:sldMkLst>
          <pc:docMk/>
          <pc:sldMk cId="1231866673" sldId="269"/>
        </pc:sldMkLst>
        <pc:spChg chg="mod">
          <ac:chgData name="Ruxandra Apostol" userId="c6c83960808523c7" providerId="LiveId" clId="{58F2356A-D70C-4DC1-BD2E-C9FC0D69081E}" dt="2021-11-16T13:24:45.049" v="2850" actId="1076"/>
          <ac:spMkLst>
            <pc:docMk/>
            <pc:sldMk cId="1231866673" sldId="269"/>
            <ac:spMk id="2" creationId="{D8A7371A-1CD8-4416-B529-40326BDC962E}"/>
          </ac:spMkLst>
        </pc:spChg>
        <pc:spChg chg="mod">
          <ac:chgData name="Ruxandra Apostol" userId="c6c83960808523c7" providerId="LiveId" clId="{58F2356A-D70C-4DC1-BD2E-C9FC0D69081E}" dt="2021-11-16T13:24:58.722" v="2852" actId="255"/>
          <ac:spMkLst>
            <pc:docMk/>
            <pc:sldMk cId="1231866673" sldId="269"/>
            <ac:spMk id="3" creationId="{2A02EDDA-01A3-4C25-94C7-4839FE703469}"/>
          </ac:spMkLst>
        </pc:spChg>
        <pc:spChg chg="add">
          <ac:chgData name="Ruxandra Apostol" userId="c6c83960808523c7" providerId="LiveId" clId="{58F2356A-D70C-4DC1-BD2E-C9FC0D69081E}" dt="2021-11-15T14:07:27.106" v="1674" actId="26606"/>
          <ac:spMkLst>
            <pc:docMk/>
            <pc:sldMk cId="1231866673" sldId="269"/>
            <ac:spMk id="8" creationId="{7BA10581-08F2-4D9E-8CB4-07ECFEE95EE6}"/>
          </ac:spMkLst>
        </pc:spChg>
        <pc:grpChg chg="add">
          <ac:chgData name="Ruxandra Apostol" userId="c6c83960808523c7" providerId="LiveId" clId="{58F2356A-D70C-4DC1-BD2E-C9FC0D69081E}" dt="2021-11-15T14:07:27.106" v="1674" actId="26606"/>
          <ac:grpSpMkLst>
            <pc:docMk/>
            <pc:sldMk cId="1231866673" sldId="269"/>
            <ac:grpSpMk id="10" creationId="{59E2092A-4250-4BDD-AC6C-CA57E30DDD57}"/>
          </ac:grpSpMkLst>
        </pc:grpChg>
      </pc:sldChg>
      <pc:sldChg chg="addSp delSp modSp new mod">
        <pc:chgData name="Ruxandra Apostol" userId="c6c83960808523c7" providerId="LiveId" clId="{58F2356A-D70C-4DC1-BD2E-C9FC0D69081E}" dt="2021-11-15T13:56:03.717" v="1583" actId="207"/>
        <pc:sldMkLst>
          <pc:docMk/>
          <pc:sldMk cId="4036518904" sldId="270"/>
        </pc:sldMkLst>
        <pc:spChg chg="mod">
          <ac:chgData name="Ruxandra Apostol" userId="c6c83960808523c7" providerId="LiveId" clId="{58F2356A-D70C-4DC1-BD2E-C9FC0D69081E}" dt="2021-11-15T13:56:03.717" v="1583" actId="207"/>
          <ac:spMkLst>
            <pc:docMk/>
            <pc:sldMk cId="4036518904" sldId="270"/>
            <ac:spMk id="2" creationId="{0C9CDBF2-C9DE-4037-BFCF-5BB875D8B61A}"/>
          </ac:spMkLst>
        </pc:spChg>
        <pc:spChg chg="del">
          <ac:chgData name="Ruxandra Apostol" userId="c6c83960808523c7" providerId="LiveId" clId="{58F2356A-D70C-4DC1-BD2E-C9FC0D69081E}" dt="2021-11-15T13:51:53.403" v="1512"/>
          <ac:spMkLst>
            <pc:docMk/>
            <pc:sldMk cId="4036518904" sldId="270"/>
            <ac:spMk id="3" creationId="{AF603F05-36EE-493E-90C6-6702FD2F900F}"/>
          </ac:spMkLst>
        </pc:spChg>
        <pc:graphicFrameChg chg="add mod modGraphic">
          <ac:chgData name="Ruxandra Apostol" userId="c6c83960808523c7" providerId="LiveId" clId="{58F2356A-D70C-4DC1-BD2E-C9FC0D69081E}" dt="2021-11-15T13:55:55.970" v="1582" actId="14100"/>
          <ac:graphicFrameMkLst>
            <pc:docMk/>
            <pc:sldMk cId="4036518904" sldId="270"/>
            <ac:graphicFrameMk id="4" creationId="{37960DD8-B7A9-429F-86D7-39EE82A19C52}"/>
          </ac:graphicFrameMkLst>
        </pc:graphicFrameChg>
      </pc:sldChg>
      <pc:sldChg chg="addSp delSp modSp new mod">
        <pc:chgData name="Ruxandra Apostol" userId="c6c83960808523c7" providerId="LiveId" clId="{58F2356A-D70C-4DC1-BD2E-C9FC0D69081E}" dt="2021-11-15T13:59:35.098" v="1620" actId="2711"/>
        <pc:sldMkLst>
          <pc:docMk/>
          <pc:sldMk cId="1376240749" sldId="271"/>
        </pc:sldMkLst>
        <pc:spChg chg="mod">
          <ac:chgData name="Ruxandra Apostol" userId="c6c83960808523c7" providerId="LiveId" clId="{58F2356A-D70C-4DC1-BD2E-C9FC0D69081E}" dt="2021-11-15T13:59:27.087" v="1619" actId="2711"/>
          <ac:spMkLst>
            <pc:docMk/>
            <pc:sldMk cId="1376240749" sldId="271"/>
            <ac:spMk id="2" creationId="{E3730E2A-AE5F-435D-BD34-7C772D3425BF}"/>
          </ac:spMkLst>
        </pc:spChg>
        <pc:spChg chg="del">
          <ac:chgData name="Ruxandra Apostol" userId="c6c83960808523c7" providerId="LiveId" clId="{58F2356A-D70C-4DC1-BD2E-C9FC0D69081E}" dt="2021-11-15T13:53:19.077" v="1526"/>
          <ac:spMkLst>
            <pc:docMk/>
            <pc:sldMk cId="1376240749" sldId="271"/>
            <ac:spMk id="3" creationId="{79EB645C-1453-4344-A836-702D3FB5D9B3}"/>
          </ac:spMkLst>
        </pc:spChg>
        <pc:graphicFrameChg chg="add mod modGraphic">
          <ac:chgData name="Ruxandra Apostol" userId="c6c83960808523c7" providerId="LiveId" clId="{58F2356A-D70C-4DC1-BD2E-C9FC0D69081E}" dt="2021-11-15T13:59:35.098" v="1620" actId="2711"/>
          <ac:graphicFrameMkLst>
            <pc:docMk/>
            <pc:sldMk cId="1376240749" sldId="271"/>
            <ac:graphicFrameMk id="4" creationId="{01ABADB8-1C5D-4D62-9719-0F814C4E2A7F}"/>
          </ac:graphicFrameMkLst>
        </pc:graphicFrameChg>
      </pc:sldChg>
      <pc:sldChg chg="addSp delSp modSp new mod setBg delDesignElem chgLayout">
        <pc:chgData name="Ruxandra Apostol" userId="c6c83960808523c7" providerId="LiveId" clId="{58F2356A-D70C-4DC1-BD2E-C9FC0D69081E}" dt="2021-11-16T13:03:54.693" v="2489" actId="6549"/>
        <pc:sldMkLst>
          <pc:docMk/>
          <pc:sldMk cId="1767683201" sldId="272"/>
        </pc:sldMkLst>
        <pc:spChg chg="del">
          <ac:chgData name="Ruxandra Apostol" userId="c6c83960808523c7" providerId="LiveId" clId="{58F2356A-D70C-4DC1-BD2E-C9FC0D69081E}" dt="2021-11-16T12:38:12.377" v="2063" actId="478"/>
          <ac:spMkLst>
            <pc:docMk/>
            <pc:sldMk cId="1767683201" sldId="272"/>
            <ac:spMk id="2" creationId="{25AEA46B-E334-4F79-8BAD-BE41EFF0620E}"/>
          </ac:spMkLst>
        </pc:spChg>
        <pc:spChg chg="mod ord">
          <ac:chgData name="Ruxandra Apostol" userId="c6c83960808523c7" providerId="LiveId" clId="{58F2356A-D70C-4DC1-BD2E-C9FC0D69081E}" dt="2021-11-16T13:03:54.693" v="2489" actId="6549"/>
          <ac:spMkLst>
            <pc:docMk/>
            <pc:sldMk cId="1767683201" sldId="272"/>
            <ac:spMk id="3" creationId="{DA2BF688-CC37-4B78-9CA9-7EFF77F41C17}"/>
          </ac:spMkLst>
        </pc:spChg>
        <pc:spChg chg="add mod ord">
          <ac:chgData name="Ruxandra Apostol" userId="c6c83960808523c7" providerId="LiveId" clId="{58F2356A-D70C-4DC1-BD2E-C9FC0D69081E}" dt="2021-11-16T13:02:56.339" v="2467" actId="2711"/>
          <ac:spMkLst>
            <pc:docMk/>
            <pc:sldMk cId="1767683201" sldId="272"/>
            <ac:spMk id="4" creationId="{E4ED1777-BC07-4DC0-8BB6-F06DE33AC246}"/>
          </ac:spMkLst>
        </pc:spChg>
        <pc:spChg chg="add del">
          <ac:chgData name="Ruxandra Apostol" userId="c6c83960808523c7" providerId="LiveId" clId="{58F2356A-D70C-4DC1-BD2E-C9FC0D69081E}" dt="2021-11-16T12:42:11.826" v="2361" actId="700"/>
          <ac:spMkLst>
            <pc:docMk/>
            <pc:sldMk cId="1767683201" sldId="272"/>
            <ac:spMk id="21" creationId="{DC05F582-AA63-4A8C-915E-66057E4BEEA9}"/>
          </ac:spMkLst>
        </pc:spChg>
        <pc:spChg chg="add">
          <ac:chgData name="Ruxandra Apostol" userId="c6c83960808523c7" providerId="LiveId" clId="{58F2356A-D70C-4DC1-BD2E-C9FC0D69081E}" dt="2021-11-16T12:42:16.106" v="2362" actId="26606"/>
          <ac:spMkLst>
            <pc:docMk/>
            <pc:sldMk cId="1767683201" sldId="272"/>
            <ac:spMk id="22" creationId="{DC05F582-AA63-4A8C-915E-66057E4BEEA9}"/>
          </ac:spMkLst>
        </pc:spChg>
        <pc:grpChg chg="add">
          <ac:chgData name="Ruxandra Apostol" userId="c6c83960808523c7" providerId="LiveId" clId="{58F2356A-D70C-4DC1-BD2E-C9FC0D69081E}" dt="2021-11-16T12:42:16.106" v="2362" actId="26606"/>
          <ac:grpSpMkLst>
            <pc:docMk/>
            <pc:sldMk cId="1767683201" sldId="272"/>
            <ac:grpSpMk id="7" creationId="{30D050C3-946A-4155-B469-3FE5492E6E91}"/>
          </ac:grpSpMkLst>
        </pc:grpChg>
        <pc:grpChg chg="add del">
          <ac:chgData name="Ruxandra Apostol" userId="c6c83960808523c7" providerId="LiveId" clId="{58F2356A-D70C-4DC1-BD2E-C9FC0D69081E}" dt="2021-11-16T12:42:11.826" v="2361" actId="700"/>
          <ac:grpSpMkLst>
            <pc:docMk/>
            <pc:sldMk cId="1767683201" sldId="272"/>
            <ac:grpSpMk id="9" creationId="{30D050C3-946A-4155-B469-3FE5492E6E91}"/>
          </ac:grpSpMkLst>
        </pc:grpChg>
        <pc:picChg chg="add ord">
          <ac:chgData name="Ruxandra Apostol" userId="c6c83960808523c7" providerId="LiveId" clId="{58F2356A-D70C-4DC1-BD2E-C9FC0D69081E}" dt="2021-11-16T12:42:16.106" v="2362" actId="26606"/>
          <ac:picMkLst>
            <pc:docMk/>
            <pc:sldMk cId="1767683201" sldId="272"/>
            <ac:picMk id="5" creationId="{C7C05DB6-B815-4C5E-88AD-DD70AB5EFAAF}"/>
          </ac:picMkLst>
        </pc:picChg>
      </pc:sldChg>
      <pc:sldMasterChg chg="add del addSldLayout delSldLayout">
        <pc:chgData name="Ruxandra Apostol" userId="c6c83960808523c7" providerId="LiveId" clId="{58F2356A-D70C-4DC1-BD2E-C9FC0D69081E}" dt="2021-11-15T10:15:32.133" v="5" actId="26606"/>
        <pc:sldMasterMkLst>
          <pc:docMk/>
          <pc:sldMasterMk cId="1951991705" sldId="2147483736"/>
        </pc:sldMasterMkLst>
        <pc:sldLayoutChg chg="add del">
          <pc:chgData name="Ruxandra Apostol" userId="c6c83960808523c7" providerId="LiveId" clId="{58F2356A-D70C-4DC1-BD2E-C9FC0D69081E}" dt="2021-11-15T10:15:32.133" v="5" actId="26606"/>
          <pc:sldLayoutMkLst>
            <pc:docMk/>
            <pc:sldMasterMk cId="1951991705" sldId="2147483736"/>
            <pc:sldLayoutMk cId="2625766325" sldId="2147483725"/>
          </pc:sldLayoutMkLst>
        </pc:sldLayoutChg>
        <pc:sldLayoutChg chg="add del">
          <pc:chgData name="Ruxandra Apostol" userId="c6c83960808523c7" providerId="LiveId" clId="{58F2356A-D70C-4DC1-BD2E-C9FC0D69081E}" dt="2021-11-15T10:15:32.133" v="5" actId="26606"/>
          <pc:sldLayoutMkLst>
            <pc:docMk/>
            <pc:sldMasterMk cId="1951991705" sldId="2147483736"/>
            <pc:sldLayoutMk cId="1690968578" sldId="2147483726"/>
          </pc:sldLayoutMkLst>
        </pc:sldLayoutChg>
        <pc:sldLayoutChg chg="add del">
          <pc:chgData name="Ruxandra Apostol" userId="c6c83960808523c7" providerId="LiveId" clId="{58F2356A-D70C-4DC1-BD2E-C9FC0D69081E}" dt="2021-11-15T10:15:32.133" v="5" actId="26606"/>
          <pc:sldLayoutMkLst>
            <pc:docMk/>
            <pc:sldMasterMk cId="1951991705" sldId="2147483736"/>
            <pc:sldLayoutMk cId="2865561024" sldId="2147483727"/>
          </pc:sldLayoutMkLst>
        </pc:sldLayoutChg>
        <pc:sldLayoutChg chg="add del">
          <pc:chgData name="Ruxandra Apostol" userId="c6c83960808523c7" providerId="LiveId" clId="{58F2356A-D70C-4DC1-BD2E-C9FC0D69081E}" dt="2021-11-15T10:15:32.133" v="5" actId="26606"/>
          <pc:sldLayoutMkLst>
            <pc:docMk/>
            <pc:sldMasterMk cId="1951991705" sldId="2147483736"/>
            <pc:sldLayoutMk cId="4289280253" sldId="2147483728"/>
          </pc:sldLayoutMkLst>
        </pc:sldLayoutChg>
        <pc:sldLayoutChg chg="add del">
          <pc:chgData name="Ruxandra Apostol" userId="c6c83960808523c7" providerId="LiveId" clId="{58F2356A-D70C-4DC1-BD2E-C9FC0D69081E}" dt="2021-11-15T10:15:32.133" v="5" actId="26606"/>
          <pc:sldLayoutMkLst>
            <pc:docMk/>
            <pc:sldMasterMk cId="1951991705" sldId="2147483736"/>
            <pc:sldLayoutMk cId="79468642" sldId="2147483729"/>
          </pc:sldLayoutMkLst>
        </pc:sldLayoutChg>
        <pc:sldLayoutChg chg="add del">
          <pc:chgData name="Ruxandra Apostol" userId="c6c83960808523c7" providerId="LiveId" clId="{58F2356A-D70C-4DC1-BD2E-C9FC0D69081E}" dt="2021-11-15T10:15:32.133" v="5" actId="26606"/>
          <pc:sldLayoutMkLst>
            <pc:docMk/>
            <pc:sldMasterMk cId="1951991705" sldId="2147483736"/>
            <pc:sldLayoutMk cId="3195073590" sldId="2147483730"/>
          </pc:sldLayoutMkLst>
        </pc:sldLayoutChg>
        <pc:sldLayoutChg chg="add del">
          <pc:chgData name="Ruxandra Apostol" userId="c6c83960808523c7" providerId="LiveId" clId="{58F2356A-D70C-4DC1-BD2E-C9FC0D69081E}" dt="2021-11-15T10:15:32.133" v="5" actId="26606"/>
          <pc:sldLayoutMkLst>
            <pc:docMk/>
            <pc:sldMasterMk cId="1951991705" sldId="2147483736"/>
            <pc:sldLayoutMk cId="587435038" sldId="2147483731"/>
          </pc:sldLayoutMkLst>
        </pc:sldLayoutChg>
        <pc:sldLayoutChg chg="add del">
          <pc:chgData name="Ruxandra Apostol" userId="c6c83960808523c7" providerId="LiveId" clId="{58F2356A-D70C-4DC1-BD2E-C9FC0D69081E}" dt="2021-11-15T10:15:32.133" v="5" actId="26606"/>
          <pc:sldLayoutMkLst>
            <pc:docMk/>
            <pc:sldMasterMk cId="1951991705" sldId="2147483736"/>
            <pc:sldLayoutMk cId="773727546" sldId="2147483732"/>
          </pc:sldLayoutMkLst>
        </pc:sldLayoutChg>
        <pc:sldLayoutChg chg="add del">
          <pc:chgData name="Ruxandra Apostol" userId="c6c83960808523c7" providerId="LiveId" clId="{58F2356A-D70C-4DC1-BD2E-C9FC0D69081E}" dt="2021-11-15T10:15:32.133" v="5" actId="26606"/>
          <pc:sldLayoutMkLst>
            <pc:docMk/>
            <pc:sldMasterMk cId="1951991705" sldId="2147483736"/>
            <pc:sldLayoutMk cId="3493564114" sldId="2147483733"/>
          </pc:sldLayoutMkLst>
        </pc:sldLayoutChg>
        <pc:sldLayoutChg chg="add del">
          <pc:chgData name="Ruxandra Apostol" userId="c6c83960808523c7" providerId="LiveId" clId="{58F2356A-D70C-4DC1-BD2E-C9FC0D69081E}" dt="2021-11-15T10:15:32.133" v="5" actId="26606"/>
          <pc:sldLayoutMkLst>
            <pc:docMk/>
            <pc:sldMasterMk cId="1951991705" sldId="2147483736"/>
            <pc:sldLayoutMk cId="1775136531" sldId="2147483734"/>
          </pc:sldLayoutMkLst>
        </pc:sldLayoutChg>
        <pc:sldLayoutChg chg="add del">
          <pc:chgData name="Ruxandra Apostol" userId="c6c83960808523c7" providerId="LiveId" clId="{58F2356A-D70C-4DC1-BD2E-C9FC0D69081E}" dt="2021-11-15T10:15:32.133" v="5" actId="26606"/>
          <pc:sldLayoutMkLst>
            <pc:docMk/>
            <pc:sldMasterMk cId="1951991705" sldId="2147483736"/>
            <pc:sldLayoutMk cId="1834713195" sldId="2147483735"/>
          </pc:sldLayoutMkLst>
        </pc:sldLayoutChg>
      </pc:sldMasterChg>
      <pc:sldMasterChg chg="add del addSldLayout delSldLayout">
        <pc:chgData name="Ruxandra Apostol" userId="c6c83960808523c7" providerId="LiveId" clId="{58F2356A-D70C-4DC1-BD2E-C9FC0D69081E}" dt="2021-11-15T10:15:27.194" v="2" actId="26606"/>
        <pc:sldMasterMkLst>
          <pc:docMk/>
          <pc:sldMasterMk cId="319298782" sldId="2147483737"/>
        </pc:sldMasterMkLst>
        <pc:sldLayoutChg chg="add del">
          <pc:chgData name="Ruxandra Apostol" userId="c6c83960808523c7" providerId="LiveId" clId="{58F2356A-D70C-4DC1-BD2E-C9FC0D69081E}" dt="2021-11-15T10:15:27.194" v="2" actId="26606"/>
          <pc:sldLayoutMkLst>
            <pc:docMk/>
            <pc:sldMasterMk cId="319298782" sldId="2147483737"/>
            <pc:sldLayoutMk cId="1856835295" sldId="2147483738"/>
          </pc:sldLayoutMkLst>
        </pc:sldLayoutChg>
        <pc:sldLayoutChg chg="add del">
          <pc:chgData name="Ruxandra Apostol" userId="c6c83960808523c7" providerId="LiveId" clId="{58F2356A-D70C-4DC1-BD2E-C9FC0D69081E}" dt="2021-11-15T10:15:27.194" v="2" actId="26606"/>
          <pc:sldLayoutMkLst>
            <pc:docMk/>
            <pc:sldMasterMk cId="319298782" sldId="2147483737"/>
            <pc:sldLayoutMk cId="2409736242" sldId="2147483739"/>
          </pc:sldLayoutMkLst>
        </pc:sldLayoutChg>
        <pc:sldLayoutChg chg="add del">
          <pc:chgData name="Ruxandra Apostol" userId="c6c83960808523c7" providerId="LiveId" clId="{58F2356A-D70C-4DC1-BD2E-C9FC0D69081E}" dt="2021-11-15T10:15:27.194" v="2" actId="26606"/>
          <pc:sldLayoutMkLst>
            <pc:docMk/>
            <pc:sldMasterMk cId="319298782" sldId="2147483737"/>
            <pc:sldLayoutMk cId="2595117858" sldId="2147483740"/>
          </pc:sldLayoutMkLst>
        </pc:sldLayoutChg>
        <pc:sldLayoutChg chg="add del">
          <pc:chgData name="Ruxandra Apostol" userId="c6c83960808523c7" providerId="LiveId" clId="{58F2356A-D70C-4DC1-BD2E-C9FC0D69081E}" dt="2021-11-15T10:15:27.194" v="2" actId="26606"/>
          <pc:sldLayoutMkLst>
            <pc:docMk/>
            <pc:sldMasterMk cId="319298782" sldId="2147483737"/>
            <pc:sldLayoutMk cId="2494617432" sldId="2147483741"/>
          </pc:sldLayoutMkLst>
        </pc:sldLayoutChg>
        <pc:sldLayoutChg chg="add del">
          <pc:chgData name="Ruxandra Apostol" userId="c6c83960808523c7" providerId="LiveId" clId="{58F2356A-D70C-4DC1-BD2E-C9FC0D69081E}" dt="2021-11-15T10:15:27.194" v="2" actId="26606"/>
          <pc:sldLayoutMkLst>
            <pc:docMk/>
            <pc:sldMasterMk cId="319298782" sldId="2147483737"/>
            <pc:sldLayoutMk cId="2212259803" sldId="2147483742"/>
          </pc:sldLayoutMkLst>
        </pc:sldLayoutChg>
        <pc:sldLayoutChg chg="add del">
          <pc:chgData name="Ruxandra Apostol" userId="c6c83960808523c7" providerId="LiveId" clId="{58F2356A-D70C-4DC1-BD2E-C9FC0D69081E}" dt="2021-11-15T10:15:27.194" v="2" actId="26606"/>
          <pc:sldLayoutMkLst>
            <pc:docMk/>
            <pc:sldMasterMk cId="319298782" sldId="2147483737"/>
            <pc:sldLayoutMk cId="2136389381" sldId="2147483743"/>
          </pc:sldLayoutMkLst>
        </pc:sldLayoutChg>
        <pc:sldLayoutChg chg="add del">
          <pc:chgData name="Ruxandra Apostol" userId="c6c83960808523c7" providerId="LiveId" clId="{58F2356A-D70C-4DC1-BD2E-C9FC0D69081E}" dt="2021-11-15T10:15:27.194" v="2" actId="26606"/>
          <pc:sldLayoutMkLst>
            <pc:docMk/>
            <pc:sldMasterMk cId="319298782" sldId="2147483737"/>
            <pc:sldLayoutMk cId="2241506140" sldId="2147483744"/>
          </pc:sldLayoutMkLst>
        </pc:sldLayoutChg>
        <pc:sldLayoutChg chg="add del">
          <pc:chgData name="Ruxandra Apostol" userId="c6c83960808523c7" providerId="LiveId" clId="{58F2356A-D70C-4DC1-BD2E-C9FC0D69081E}" dt="2021-11-15T10:15:27.194" v="2" actId="26606"/>
          <pc:sldLayoutMkLst>
            <pc:docMk/>
            <pc:sldMasterMk cId="319298782" sldId="2147483737"/>
            <pc:sldLayoutMk cId="3610706759" sldId="2147483745"/>
          </pc:sldLayoutMkLst>
        </pc:sldLayoutChg>
        <pc:sldLayoutChg chg="add del">
          <pc:chgData name="Ruxandra Apostol" userId="c6c83960808523c7" providerId="LiveId" clId="{58F2356A-D70C-4DC1-BD2E-C9FC0D69081E}" dt="2021-11-15T10:15:27.194" v="2" actId="26606"/>
          <pc:sldLayoutMkLst>
            <pc:docMk/>
            <pc:sldMasterMk cId="319298782" sldId="2147483737"/>
            <pc:sldLayoutMk cId="246785729" sldId="2147483746"/>
          </pc:sldLayoutMkLst>
        </pc:sldLayoutChg>
        <pc:sldLayoutChg chg="add del">
          <pc:chgData name="Ruxandra Apostol" userId="c6c83960808523c7" providerId="LiveId" clId="{58F2356A-D70C-4DC1-BD2E-C9FC0D69081E}" dt="2021-11-15T10:15:27.194" v="2" actId="26606"/>
          <pc:sldLayoutMkLst>
            <pc:docMk/>
            <pc:sldMasterMk cId="319298782" sldId="2147483737"/>
            <pc:sldLayoutMk cId="488660626" sldId="2147483747"/>
          </pc:sldLayoutMkLst>
        </pc:sldLayoutChg>
        <pc:sldLayoutChg chg="add del">
          <pc:chgData name="Ruxandra Apostol" userId="c6c83960808523c7" providerId="LiveId" clId="{58F2356A-D70C-4DC1-BD2E-C9FC0D69081E}" dt="2021-11-15T10:15:27.194" v="2" actId="26606"/>
          <pc:sldLayoutMkLst>
            <pc:docMk/>
            <pc:sldMasterMk cId="319298782" sldId="2147483737"/>
            <pc:sldLayoutMk cId="2850736431" sldId="2147483748"/>
          </pc:sldLayoutMkLst>
        </pc:sldLayoutChg>
      </pc:sldMasterChg>
      <pc:sldMasterChg chg="add del addSldLayout delSldLayout">
        <pc:chgData name="Ruxandra Apostol" userId="c6c83960808523c7" providerId="LiveId" clId="{58F2356A-D70C-4DC1-BD2E-C9FC0D69081E}" dt="2021-11-15T10:15:32.091" v="4" actId="26606"/>
        <pc:sldMasterMkLst>
          <pc:docMk/>
          <pc:sldMasterMk cId="1836024960" sldId="2147483773"/>
        </pc:sldMasterMkLst>
        <pc:sldLayoutChg chg="add del">
          <pc:chgData name="Ruxandra Apostol" userId="c6c83960808523c7" providerId="LiveId" clId="{58F2356A-D70C-4DC1-BD2E-C9FC0D69081E}" dt="2021-11-15T10:15:32.091" v="4" actId="26606"/>
          <pc:sldLayoutMkLst>
            <pc:docMk/>
            <pc:sldMasterMk cId="1836024960" sldId="2147483773"/>
            <pc:sldLayoutMk cId="3162343164" sldId="2147483762"/>
          </pc:sldLayoutMkLst>
        </pc:sldLayoutChg>
        <pc:sldLayoutChg chg="add del">
          <pc:chgData name="Ruxandra Apostol" userId="c6c83960808523c7" providerId="LiveId" clId="{58F2356A-D70C-4DC1-BD2E-C9FC0D69081E}" dt="2021-11-15T10:15:32.091" v="4" actId="26606"/>
          <pc:sldLayoutMkLst>
            <pc:docMk/>
            <pc:sldMasterMk cId="1836024960" sldId="2147483773"/>
            <pc:sldLayoutMk cId="1257340080" sldId="2147483763"/>
          </pc:sldLayoutMkLst>
        </pc:sldLayoutChg>
        <pc:sldLayoutChg chg="add del">
          <pc:chgData name="Ruxandra Apostol" userId="c6c83960808523c7" providerId="LiveId" clId="{58F2356A-D70C-4DC1-BD2E-C9FC0D69081E}" dt="2021-11-15T10:15:32.091" v="4" actId="26606"/>
          <pc:sldLayoutMkLst>
            <pc:docMk/>
            <pc:sldMasterMk cId="1836024960" sldId="2147483773"/>
            <pc:sldLayoutMk cId="34878587" sldId="2147483764"/>
          </pc:sldLayoutMkLst>
        </pc:sldLayoutChg>
        <pc:sldLayoutChg chg="add del">
          <pc:chgData name="Ruxandra Apostol" userId="c6c83960808523c7" providerId="LiveId" clId="{58F2356A-D70C-4DC1-BD2E-C9FC0D69081E}" dt="2021-11-15T10:15:32.091" v="4" actId="26606"/>
          <pc:sldLayoutMkLst>
            <pc:docMk/>
            <pc:sldMasterMk cId="1836024960" sldId="2147483773"/>
            <pc:sldLayoutMk cId="2092368435" sldId="2147483765"/>
          </pc:sldLayoutMkLst>
        </pc:sldLayoutChg>
        <pc:sldLayoutChg chg="add del">
          <pc:chgData name="Ruxandra Apostol" userId="c6c83960808523c7" providerId="LiveId" clId="{58F2356A-D70C-4DC1-BD2E-C9FC0D69081E}" dt="2021-11-15T10:15:32.091" v="4" actId="26606"/>
          <pc:sldLayoutMkLst>
            <pc:docMk/>
            <pc:sldMasterMk cId="1836024960" sldId="2147483773"/>
            <pc:sldLayoutMk cId="153516310" sldId="2147483766"/>
          </pc:sldLayoutMkLst>
        </pc:sldLayoutChg>
        <pc:sldLayoutChg chg="add del">
          <pc:chgData name="Ruxandra Apostol" userId="c6c83960808523c7" providerId="LiveId" clId="{58F2356A-D70C-4DC1-BD2E-C9FC0D69081E}" dt="2021-11-15T10:15:32.091" v="4" actId="26606"/>
          <pc:sldLayoutMkLst>
            <pc:docMk/>
            <pc:sldMasterMk cId="1836024960" sldId="2147483773"/>
            <pc:sldLayoutMk cId="2221715789" sldId="2147483767"/>
          </pc:sldLayoutMkLst>
        </pc:sldLayoutChg>
        <pc:sldLayoutChg chg="add del">
          <pc:chgData name="Ruxandra Apostol" userId="c6c83960808523c7" providerId="LiveId" clId="{58F2356A-D70C-4DC1-BD2E-C9FC0D69081E}" dt="2021-11-15T10:15:32.091" v="4" actId="26606"/>
          <pc:sldLayoutMkLst>
            <pc:docMk/>
            <pc:sldMasterMk cId="1836024960" sldId="2147483773"/>
            <pc:sldLayoutMk cId="1781613279" sldId="2147483768"/>
          </pc:sldLayoutMkLst>
        </pc:sldLayoutChg>
        <pc:sldLayoutChg chg="add del">
          <pc:chgData name="Ruxandra Apostol" userId="c6c83960808523c7" providerId="LiveId" clId="{58F2356A-D70C-4DC1-BD2E-C9FC0D69081E}" dt="2021-11-15T10:15:32.091" v="4" actId="26606"/>
          <pc:sldLayoutMkLst>
            <pc:docMk/>
            <pc:sldMasterMk cId="1836024960" sldId="2147483773"/>
            <pc:sldLayoutMk cId="3226604291" sldId="2147483769"/>
          </pc:sldLayoutMkLst>
        </pc:sldLayoutChg>
        <pc:sldLayoutChg chg="add del">
          <pc:chgData name="Ruxandra Apostol" userId="c6c83960808523c7" providerId="LiveId" clId="{58F2356A-D70C-4DC1-BD2E-C9FC0D69081E}" dt="2021-11-15T10:15:32.091" v="4" actId="26606"/>
          <pc:sldLayoutMkLst>
            <pc:docMk/>
            <pc:sldMasterMk cId="1836024960" sldId="2147483773"/>
            <pc:sldLayoutMk cId="662067472" sldId="2147483770"/>
          </pc:sldLayoutMkLst>
        </pc:sldLayoutChg>
        <pc:sldLayoutChg chg="add del">
          <pc:chgData name="Ruxandra Apostol" userId="c6c83960808523c7" providerId="LiveId" clId="{58F2356A-D70C-4DC1-BD2E-C9FC0D69081E}" dt="2021-11-15T10:15:32.091" v="4" actId="26606"/>
          <pc:sldLayoutMkLst>
            <pc:docMk/>
            <pc:sldMasterMk cId="1836024960" sldId="2147483773"/>
            <pc:sldLayoutMk cId="4052122653" sldId="2147483771"/>
          </pc:sldLayoutMkLst>
        </pc:sldLayoutChg>
        <pc:sldLayoutChg chg="add del">
          <pc:chgData name="Ruxandra Apostol" userId="c6c83960808523c7" providerId="LiveId" clId="{58F2356A-D70C-4DC1-BD2E-C9FC0D69081E}" dt="2021-11-15T10:15:32.091" v="4" actId="26606"/>
          <pc:sldLayoutMkLst>
            <pc:docMk/>
            <pc:sldMasterMk cId="1836024960" sldId="2147483773"/>
            <pc:sldLayoutMk cId="1955902568" sldId="2147483772"/>
          </pc:sldLayoutMkLst>
        </pc:sldLayoutChg>
      </pc:sldMasterChg>
      <pc:sldMasterChg chg="add del addSldLayout delSldLayout">
        <pc:chgData name="Ruxandra Apostol" userId="c6c83960808523c7" providerId="LiveId" clId="{58F2356A-D70C-4DC1-BD2E-C9FC0D69081E}" dt="2021-11-15T10:20:26.543" v="122" actId="26606"/>
        <pc:sldMasterMkLst>
          <pc:docMk/>
          <pc:sldMasterMk cId="3765978215" sldId="2147483799"/>
        </pc:sldMasterMkLst>
        <pc:sldLayoutChg chg="add del">
          <pc:chgData name="Ruxandra Apostol" userId="c6c83960808523c7" providerId="LiveId" clId="{58F2356A-D70C-4DC1-BD2E-C9FC0D69081E}" dt="2021-11-15T10:20:26.543" v="122" actId="26606"/>
          <pc:sldLayoutMkLst>
            <pc:docMk/>
            <pc:sldMasterMk cId="3765978215" sldId="2147483799"/>
            <pc:sldLayoutMk cId="2274809988" sldId="2147483788"/>
          </pc:sldLayoutMkLst>
        </pc:sldLayoutChg>
        <pc:sldLayoutChg chg="add del">
          <pc:chgData name="Ruxandra Apostol" userId="c6c83960808523c7" providerId="LiveId" clId="{58F2356A-D70C-4DC1-BD2E-C9FC0D69081E}" dt="2021-11-15T10:20:26.543" v="122" actId="26606"/>
          <pc:sldLayoutMkLst>
            <pc:docMk/>
            <pc:sldMasterMk cId="3765978215" sldId="2147483799"/>
            <pc:sldLayoutMk cId="503610407" sldId="2147483789"/>
          </pc:sldLayoutMkLst>
        </pc:sldLayoutChg>
        <pc:sldLayoutChg chg="add del">
          <pc:chgData name="Ruxandra Apostol" userId="c6c83960808523c7" providerId="LiveId" clId="{58F2356A-D70C-4DC1-BD2E-C9FC0D69081E}" dt="2021-11-15T10:20:26.543" v="122" actId="26606"/>
          <pc:sldLayoutMkLst>
            <pc:docMk/>
            <pc:sldMasterMk cId="3765978215" sldId="2147483799"/>
            <pc:sldLayoutMk cId="544880841" sldId="2147483790"/>
          </pc:sldLayoutMkLst>
        </pc:sldLayoutChg>
        <pc:sldLayoutChg chg="add del">
          <pc:chgData name="Ruxandra Apostol" userId="c6c83960808523c7" providerId="LiveId" clId="{58F2356A-D70C-4DC1-BD2E-C9FC0D69081E}" dt="2021-11-15T10:20:26.543" v="122" actId="26606"/>
          <pc:sldLayoutMkLst>
            <pc:docMk/>
            <pc:sldMasterMk cId="3765978215" sldId="2147483799"/>
            <pc:sldLayoutMk cId="4053141364" sldId="2147483791"/>
          </pc:sldLayoutMkLst>
        </pc:sldLayoutChg>
        <pc:sldLayoutChg chg="add del">
          <pc:chgData name="Ruxandra Apostol" userId="c6c83960808523c7" providerId="LiveId" clId="{58F2356A-D70C-4DC1-BD2E-C9FC0D69081E}" dt="2021-11-15T10:20:26.543" v="122" actId="26606"/>
          <pc:sldLayoutMkLst>
            <pc:docMk/>
            <pc:sldMasterMk cId="3765978215" sldId="2147483799"/>
            <pc:sldLayoutMk cId="1993167543" sldId="2147483792"/>
          </pc:sldLayoutMkLst>
        </pc:sldLayoutChg>
        <pc:sldLayoutChg chg="add del">
          <pc:chgData name="Ruxandra Apostol" userId="c6c83960808523c7" providerId="LiveId" clId="{58F2356A-D70C-4DC1-BD2E-C9FC0D69081E}" dt="2021-11-15T10:20:26.543" v="122" actId="26606"/>
          <pc:sldLayoutMkLst>
            <pc:docMk/>
            <pc:sldMasterMk cId="3765978215" sldId="2147483799"/>
            <pc:sldLayoutMk cId="1037223886" sldId="2147483793"/>
          </pc:sldLayoutMkLst>
        </pc:sldLayoutChg>
        <pc:sldLayoutChg chg="add del">
          <pc:chgData name="Ruxandra Apostol" userId="c6c83960808523c7" providerId="LiveId" clId="{58F2356A-D70C-4DC1-BD2E-C9FC0D69081E}" dt="2021-11-15T10:20:26.543" v="122" actId="26606"/>
          <pc:sldLayoutMkLst>
            <pc:docMk/>
            <pc:sldMasterMk cId="3765978215" sldId="2147483799"/>
            <pc:sldLayoutMk cId="53832696" sldId="2147483794"/>
          </pc:sldLayoutMkLst>
        </pc:sldLayoutChg>
        <pc:sldLayoutChg chg="add del">
          <pc:chgData name="Ruxandra Apostol" userId="c6c83960808523c7" providerId="LiveId" clId="{58F2356A-D70C-4DC1-BD2E-C9FC0D69081E}" dt="2021-11-15T10:20:26.543" v="122" actId="26606"/>
          <pc:sldLayoutMkLst>
            <pc:docMk/>
            <pc:sldMasterMk cId="3765978215" sldId="2147483799"/>
            <pc:sldLayoutMk cId="2844299305" sldId="2147483795"/>
          </pc:sldLayoutMkLst>
        </pc:sldLayoutChg>
        <pc:sldLayoutChg chg="add del">
          <pc:chgData name="Ruxandra Apostol" userId="c6c83960808523c7" providerId="LiveId" clId="{58F2356A-D70C-4DC1-BD2E-C9FC0D69081E}" dt="2021-11-15T10:20:26.543" v="122" actId="26606"/>
          <pc:sldLayoutMkLst>
            <pc:docMk/>
            <pc:sldMasterMk cId="3765978215" sldId="2147483799"/>
            <pc:sldLayoutMk cId="1805667421" sldId="2147483796"/>
          </pc:sldLayoutMkLst>
        </pc:sldLayoutChg>
        <pc:sldLayoutChg chg="add del">
          <pc:chgData name="Ruxandra Apostol" userId="c6c83960808523c7" providerId="LiveId" clId="{58F2356A-D70C-4DC1-BD2E-C9FC0D69081E}" dt="2021-11-15T10:20:26.543" v="122" actId="26606"/>
          <pc:sldLayoutMkLst>
            <pc:docMk/>
            <pc:sldMasterMk cId="3765978215" sldId="2147483799"/>
            <pc:sldLayoutMk cId="1727787891" sldId="2147483797"/>
          </pc:sldLayoutMkLst>
        </pc:sldLayoutChg>
        <pc:sldLayoutChg chg="add del">
          <pc:chgData name="Ruxandra Apostol" userId="c6c83960808523c7" providerId="LiveId" clId="{58F2356A-D70C-4DC1-BD2E-C9FC0D69081E}" dt="2021-11-15T10:20:26.543" v="122" actId="26606"/>
          <pc:sldLayoutMkLst>
            <pc:docMk/>
            <pc:sldMasterMk cId="3765978215" sldId="2147483799"/>
            <pc:sldLayoutMk cId="2080596316" sldId="2147483798"/>
          </pc:sldLayoutMkLst>
        </pc:sldLayoutChg>
      </pc:sldMasterChg>
      <pc:sldMasterChg chg="add addSldLayout">
        <pc:chgData name="Ruxandra Apostol" userId="c6c83960808523c7" providerId="LiveId" clId="{58F2356A-D70C-4DC1-BD2E-C9FC0D69081E}" dt="2021-11-15T10:20:26.543" v="122" actId="26606"/>
        <pc:sldMasterMkLst>
          <pc:docMk/>
          <pc:sldMasterMk cId="4181997251" sldId="2147483823"/>
        </pc:sldMasterMkLst>
        <pc:sldLayoutChg chg="add">
          <pc:chgData name="Ruxandra Apostol" userId="c6c83960808523c7" providerId="LiveId" clId="{58F2356A-D70C-4DC1-BD2E-C9FC0D69081E}" dt="2021-11-15T10:20:26.543" v="122" actId="26606"/>
          <pc:sldLayoutMkLst>
            <pc:docMk/>
            <pc:sldMasterMk cId="4181997251" sldId="2147483823"/>
            <pc:sldLayoutMk cId="2722412149" sldId="2147483812"/>
          </pc:sldLayoutMkLst>
        </pc:sldLayoutChg>
        <pc:sldLayoutChg chg="add">
          <pc:chgData name="Ruxandra Apostol" userId="c6c83960808523c7" providerId="LiveId" clId="{58F2356A-D70C-4DC1-BD2E-C9FC0D69081E}" dt="2021-11-15T10:20:26.543" v="122" actId="26606"/>
          <pc:sldLayoutMkLst>
            <pc:docMk/>
            <pc:sldMasterMk cId="4181997251" sldId="2147483823"/>
            <pc:sldLayoutMk cId="1141724334" sldId="2147483813"/>
          </pc:sldLayoutMkLst>
        </pc:sldLayoutChg>
        <pc:sldLayoutChg chg="add">
          <pc:chgData name="Ruxandra Apostol" userId="c6c83960808523c7" providerId="LiveId" clId="{58F2356A-D70C-4DC1-BD2E-C9FC0D69081E}" dt="2021-11-15T10:20:26.543" v="122" actId="26606"/>
          <pc:sldLayoutMkLst>
            <pc:docMk/>
            <pc:sldMasterMk cId="4181997251" sldId="2147483823"/>
            <pc:sldLayoutMk cId="149862244" sldId="2147483814"/>
          </pc:sldLayoutMkLst>
        </pc:sldLayoutChg>
        <pc:sldLayoutChg chg="add">
          <pc:chgData name="Ruxandra Apostol" userId="c6c83960808523c7" providerId="LiveId" clId="{58F2356A-D70C-4DC1-BD2E-C9FC0D69081E}" dt="2021-11-15T10:20:26.543" v="122" actId="26606"/>
          <pc:sldLayoutMkLst>
            <pc:docMk/>
            <pc:sldMasterMk cId="4181997251" sldId="2147483823"/>
            <pc:sldLayoutMk cId="3533644977" sldId="2147483815"/>
          </pc:sldLayoutMkLst>
        </pc:sldLayoutChg>
        <pc:sldLayoutChg chg="add">
          <pc:chgData name="Ruxandra Apostol" userId="c6c83960808523c7" providerId="LiveId" clId="{58F2356A-D70C-4DC1-BD2E-C9FC0D69081E}" dt="2021-11-15T10:20:26.543" v="122" actId="26606"/>
          <pc:sldLayoutMkLst>
            <pc:docMk/>
            <pc:sldMasterMk cId="4181997251" sldId="2147483823"/>
            <pc:sldLayoutMk cId="724786849" sldId="2147483816"/>
          </pc:sldLayoutMkLst>
        </pc:sldLayoutChg>
        <pc:sldLayoutChg chg="add">
          <pc:chgData name="Ruxandra Apostol" userId="c6c83960808523c7" providerId="LiveId" clId="{58F2356A-D70C-4DC1-BD2E-C9FC0D69081E}" dt="2021-11-15T10:20:26.543" v="122" actId="26606"/>
          <pc:sldLayoutMkLst>
            <pc:docMk/>
            <pc:sldMasterMk cId="4181997251" sldId="2147483823"/>
            <pc:sldLayoutMk cId="1079583480" sldId="2147483817"/>
          </pc:sldLayoutMkLst>
        </pc:sldLayoutChg>
        <pc:sldLayoutChg chg="add">
          <pc:chgData name="Ruxandra Apostol" userId="c6c83960808523c7" providerId="LiveId" clId="{58F2356A-D70C-4DC1-BD2E-C9FC0D69081E}" dt="2021-11-15T10:20:26.543" v="122" actId="26606"/>
          <pc:sldLayoutMkLst>
            <pc:docMk/>
            <pc:sldMasterMk cId="4181997251" sldId="2147483823"/>
            <pc:sldLayoutMk cId="133069656" sldId="2147483818"/>
          </pc:sldLayoutMkLst>
        </pc:sldLayoutChg>
        <pc:sldLayoutChg chg="add">
          <pc:chgData name="Ruxandra Apostol" userId="c6c83960808523c7" providerId="LiveId" clId="{58F2356A-D70C-4DC1-BD2E-C9FC0D69081E}" dt="2021-11-15T10:20:26.543" v="122" actId="26606"/>
          <pc:sldLayoutMkLst>
            <pc:docMk/>
            <pc:sldMasterMk cId="4181997251" sldId="2147483823"/>
            <pc:sldLayoutMk cId="3457485959" sldId="2147483819"/>
          </pc:sldLayoutMkLst>
        </pc:sldLayoutChg>
        <pc:sldLayoutChg chg="add">
          <pc:chgData name="Ruxandra Apostol" userId="c6c83960808523c7" providerId="LiveId" clId="{58F2356A-D70C-4DC1-BD2E-C9FC0D69081E}" dt="2021-11-15T10:20:26.543" v="122" actId="26606"/>
          <pc:sldLayoutMkLst>
            <pc:docMk/>
            <pc:sldMasterMk cId="4181997251" sldId="2147483823"/>
            <pc:sldLayoutMk cId="2637261981" sldId="2147483820"/>
          </pc:sldLayoutMkLst>
        </pc:sldLayoutChg>
        <pc:sldLayoutChg chg="add">
          <pc:chgData name="Ruxandra Apostol" userId="c6c83960808523c7" providerId="LiveId" clId="{58F2356A-D70C-4DC1-BD2E-C9FC0D69081E}" dt="2021-11-15T10:20:26.543" v="122" actId="26606"/>
          <pc:sldLayoutMkLst>
            <pc:docMk/>
            <pc:sldMasterMk cId="4181997251" sldId="2147483823"/>
            <pc:sldLayoutMk cId="1384227289" sldId="2147483821"/>
          </pc:sldLayoutMkLst>
        </pc:sldLayoutChg>
        <pc:sldLayoutChg chg="add">
          <pc:chgData name="Ruxandra Apostol" userId="c6c83960808523c7" providerId="LiveId" clId="{58F2356A-D70C-4DC1-BD2E-C9FC0D69081E}" dt="2021-11-15T10:20:26.543" v="122" actId="26606"/>
          <pc:sldLayoutMkLst>
            <pc:docMk/>
            <pc:sldMasterMk cId="4181997251" sldId="2147483823"/>
            <pc:sldLayoutMk cId="3655612973" sldId="2147483822"/>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91244CF-4C1C-4ADB-894C-867C13D48689}" type="datetimeFigureOut">
              <a:rPr lang="en-GB" smtClean="0"/>
              <a:t>18/11/2021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2CD00DC-FC7B-425E-8021-EC08773D5BEB}" type="slidenum">
              <a:rPr lang="en-GB" smtClean="0"/>
              <a:t>‹#›</a:t>
            </a:fld>
            <a:endParaRPr lang="en-GB"/>
          </a:p>
        </p:txBody>
      </p:sp>
    </p:spTree>
    <p:extLst>
      <p:ext uri="{BB962C8B-B14F-4D97-AF65-F5344CB8AC3E}">
        <p14:creationId xmlns:p14="http://schemas.microsoft.com/office/powerpoint/2010/main" val="39535868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Factors</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Influences</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Political factors</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0" dirty="0">
                <a:effectLst/>
                <a:latin typeface="Arial" panose="020B0604020202020204" pitchFamily="34" charset="0"/>
                <a:ea typeface="Calibri" panose="020F0502020204030204" pitchFamily="34" charset="0"/>
                <a:cs typeface="Times New Roman" panose="02020603050405020304" pitchFamily="18" charset="0"/>
              </a:rPr>
              <a:t>In 2020, the political stability index of the UK was 0.45, which designates that they are offering a stable political condition to business organisations (The global economy, 2021). Likely, the coffee shop will get a chance to maintain flexibility in business policies and relaxation in taxes. As an entrepreneur, they will get a chance to explore their business strategically. In the UK, 77 is the corruption index of the UK in 2020, which indicates that the country was having a stable political condition (Transparency, 2021). The coffee shop will be able to enhance its business without tackling the political challenges. Even they are not required to provide higher taxes to explore their business. </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Economic factors</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0" dirty="0">
                <a:effectLst/>
                <a:latin typeface="Arial" panose="020B0604020202020204" pitchFamily="34" charset="0"/>
                <a:ea typeface="Calibri" panose="020F0502020204030204" pitchFamily="34" charset="0"/>
                <a:cs typeface="Times New Roman" panose="02020603050405020304" pitchFamily="18" charset="0"/>
              </a:rPr>
              <a:t>In 2021, the inflation rate of the UK is 3.2%, which indicates that the country has stable inflation (Ons.gov, 2021). Coffee shops will get a chance to buy raw materials at a low cost, which will help them to maintain a cost leadership strategy. They will be able to target customers from low to a high levels. In 2021, the banking base interest rate of the UK is 0.1% (Raisin, 2021). It will help Coffee Shop to get loans at low-cost interests. The shop will not have to make higher payables to the bank. Thus, when the interest rate will be low, the company do not require increasing its price rates in its products or services. </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Social factors</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0" dirty="0">
                <a:effectLst/>
                <a:latin typeface="Arial" panose="020B0604020202020204" pitchFamily="34" charset="0"/>
                <a:ea typeface="Calibri" panose="020F0502020204030204" pitchFamily="34" charset="0"/>
                <a:cs typeface="Times New Roman" panose="02020603050405020304" pitchFamily="18" charset="0"/>
              </a:rPr>
              <a:t>In the UK population, people are highly concerned about their health and food habits. It will help coffee shop to sell their organic products to such a population. They will be able to get large customer segments. Moreover, the population like to consume more meat and alcohol than any other food essentials (</a:t>
            </a:r>
            <a:r>
              <a:rPr lang="en-GB" sz="1800" b="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Horgan </a:t>
            </a:r>
            <a:r>
              <a:rPr lang="en-GB" sz="1800" b="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et al</a:t>
            </a:r>
            <a:r>
              <a:rPr lang="en-GB" sz="1800" b="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2019)</a:t>
            </a:r>
            <a:r>
              <a:rPr lang="en-GB" sz="1800" b="0" dirty="0">
                <a:effectLst/>
                <a:latin typeface="Arial" panose="020B0604020202020204" pitchFamily="34" charset="0"/>
                <a:ea typeface="Calibri" panose="020F0502020204030204" pitchFamily="34" charset="0"/>
                <a:cs typeface="Times New Roman" panose="02020603050405020304" pitchFamily="18" charset="0"/>
              </a:rPr>
              <a:t>. In 2020, the GDP per capita income of the UK was 29147, which symbolises that the population had a high purchasing power (Statista, 2021). It will help Coffee Shop to sell their products at a premium price as well. The consumer purchasing power is much high in the UK, which denotes that the coffee shop will have a high, selling proportion. </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Technological factors</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0" dirty="0">
                <a:effectLst/>
                <a:latin typeface="Arial" panose="020B0604020202020204" pitchFamily="34" charset="0"/>
                <a:ea typeface="Calibri" panose="020F0502020204030204" pitchFamily="34" charset="0"/>
                <a:cs typeface="Times New Roman" panose="02020603050405020304" pitchFamily="18" charset="0"/>
              </a:rPr>
              <a:t>In 2019, the UK invested </a:t>
            </a:r>
            <a:r>
              <a:rPr lang="en-GB" sz="1800" b="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£13.1 billion. It will help coffee shops to adapt advanced technologies by which they can prepare their products innovatively. It will help them to attract large customers segments. However, by 2024 the UK government committed to investing £22 billion (</a:t>
            </a:r>
            <a:r>
              <a:rPr lang="en-GB" sz="1800" b="0" dirty="0" err="1">
                <a:effectLst/>
                <a:latin typeface="Arial" panose="020B0604020202020204" pitchFamily="34" charset="0"/>
                <a:ea typeface="Calibri" panose="020F0502020204030204" pitchFamily="34" charset="0"/>
                <a:cs typeface="Times New Roman" panose="02020603050405020304" pitchFamily="18" charset="0"/>
              </a:rPr>
              <a:t>Royalsociety</a:t>
            </a:r>
            <a:r>
              <a:rPr lang="en-GB" sz="1800" b="0" dirty="0">
                <a:effectLst/>
                <a:latin typeface="Arial" panose="020B0604020202020204" pitchFamily="34" charset="0"/>
                <a:ea typeface="Calibri" panose="020F0502020204030204" pitchFamily="34" charset="0"/>
                <a:cs typeface="Times New Roman" panose="02020603050405020304" pitchFamily="18" charset="0"/>
              </a:rPr>
              <a:t>, 2021)</a:t>
            </a:r>
            <a:r>
              <a:rPr lang="en-GB" sz="1800" b="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It will help shops to make technological advancements at an adverse rate. In 2020, the internet usage rate of the UK was 92% (</a:t>
            </a:r>
            <a:r>
              <a:rPr lang="en-GB" sz="1800" b="0" dirty="0">
                <a:effectLst/>
                <a:latin typeface="Arial" panose="020B0604020202020204" pitchFamily="34" charset="0"/>
                <a:ea typeface="Calibri" panose="020F0502020204030204" pitchFamily="34" charset="0"/>
                <a:cs typeface="Times New Roman" panose="02020603050405020304" pitchFamily="18" charset="0"/>
              </a:rPr>
              <a:t>Ons.gov, 2021)</a:t>
            </a:r>
            <a:r>
              <a:rPr lang="en-GB" sz="1800" b="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It will help coffee shops to get advertise their products or services on social media platforms which will help them to promote their products to a wide customer base. The population aged between 16 to 44 years uses the internet to 99%. It will help coffee shops to attract customers of all ranges. </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Environmental factors</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i="1" dirty="0">
                <a:effectLst/>
                <a:latin typeface="Arial" panose="020B0604020202020204" pitchFamily="34" charset="0"/>
                <a:ea typeface="Calibri" panose="020F0502020204030204" pitchFamily="34" charset="0"/>
                <a:cs typeface="Times New Roman" panose="02020603050405020304" pitchFamily="18" charset="0"/>
              </a:rPr>
              <a:t>Control on Pollution Act 1974, Environmental Act 1974, Climate Change Act 2008</a:t>
            </a:r>
            <a:r>
              <a:rPr lang="en-GB" sz="1800" b="0" dirty="0">
                <a:effectLst/>
                <a:latin typeface="Arial" panose="020B0604020202020204" pitchFamily="34" charset="0"/>
                <a:ea typeface="Calibri" panose="020F0502020204030204" pitchFamily="34" charset="0"/>
                <a:cs typeface="Times New Roman" panose="02020603050405020304" pitchFamily="18" charset="0"/>
              </a:rPr>
              <a:t> and </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Energy Act 2020</a:t>
            </a:r>
            <a:r>
              <a:rPr lang="en-GB" sz="1800" b="0" dirty="0">
                <a:effectLst/>
                <a:latin typeface="Arial" panose="020B0604020202020204" pitchFamily="34" charset="0"/>
                <a:ea typeface="Calibri" panose="020F0502020204030204" pitchFamily="34" charset="0"/>
                <a:cs typeface="Times New Roman" panose="02020603050405020304" pitchFamily="18" charset="0"/>
              </a:rPr>
              <a:t> are the environmental laws, which are included by the UK government to maintain a sustainable environment (Field.org, 2021). </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Energy Act 2020</a:t>
            </a:r>
            <a:r>
              <a:rPr lang="en-GB" sz="1800" b="0" dirty="0">
                <a:effectLst/>
                <a:latin typeface="Arial" panose="020B0604020202020204" pitchFamily="34" charset="0"/>
                <a:ea typeface="Calibri" panose="020F0502020204030204" pitchFamily="34" charset="0"/>
                <a:cs typeface="Times New Roman" panose="02020603050405020304" pitchFamily="18" charset="0"/>
              </a:rPr>
              <a:t> will help coffee shops to reduce carbon emissions when they are preparing products. Maintaining all these laws the shop will also be able to preserve their raw materials regardless of climatic changes. </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Control on Pollution Act 1974 </a:t>
            </a:r>
            <a:r>
              <a:rPr lang="en-GB" sz="1800" b="0" dirty="0">
                <a:effectLst/>
                <a:latin typeface="Arial" panose="020B0604020202020204" pitchFamily="34" charset="0"/>
                <a:ea typeface="Calibri" panose="020F0502020204030204" pitchFamily="34" charset="0"/>
                <a:cs typeface="Times New Roman" panose="02020603050405020304" pitchFamily="18" charset="0"/>
              </a:rPr>
              <a:t>will help the shop to take safety measures regards their consumer health and will look after safety concerns of the environment. </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Environmental Act 1974 </a:t>
            </a:r>
            <a:r>
              <a:rPr lang="en-GB" sz="1800" b="0" dirty="0">
                <a:effectLst/>
                <a:latin typeface="Arial" panose="020B0604020202020204" pitchFamily="34" charset="0"/>
                <a:ea typeface="Calibri" panose="020F0502020204030204" pitchFamily="34" charset="0"/>
                <a:cs typeface="Times New Roman" panose="02020603050405020304" pitchFamily="18" charset="0"/>
              </a:rPr>
              <a:t>will help the coffee shop to control waste management. It will help the venture to enhance its business in a sustainable environment. </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Legal factors</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i="1" dirty="0">
                <a:effectLst/>
                <a:latin typeface="Arial" panose="020B0604020202020204" pitchFamily="34" charset="0"/>
                <a:ea typeface="Calibri" panose="020F0502020204030204" pitchFamily="34" charset="0"/>
                <a:cs typeface="Times New Roman" panose="02020603050405020304" pitchFamily="18" charset="0"/>
              </a:rPr>
              <a:t>Equality Act 2010, Employment Rights Act 1996, Data Protection Act 1998</a:t>
            </a:r>
            <a:r>
              <a:rPr lang="en-GB" sz="1800" b="0" dirty="0">
                <a:effectLst/>
                <a:latin typeface="Arial" panose="020B0604020202020204" pitchFamily="34" charset="0"/>
                <a:ea typeface="Calibri" panose="020F0502020204030204" pitchFamily="34" charset="0"/>
                <a:cs typeface="Times New Roman" panose="02020603050405020304" pitchFamily="18" charset="0"/>
              </a:rPr>
              <a:t> and </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Health and Safety at Work Act 1974</a:t>
            </a:r>
            <a:r>
              <a:rPr lang="en-GB" sz="1800" b="0" dirty="0">
                <a:effectLst/>
                <a:latin typeface="Arial" panose="020B0604020202020204" pitchFamily="34" charset="0"/>
                <a:ea typeface="Calibri" panose="020F0502020204030204" pitchFamily="34" charset="0"/>
                <a:cs typeface="Times New Roman" panose="02020603050405020304" pitchFamily="18" charset="0"/>
              </a:rPr>
              <a:t> are the laws which are included by the UK government to maintain legal factors within the working environment of organisations (Informi.co.uk, 2021). The coffee shop will require conducting </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the Equality Act 2010, </a:t>
            </a:r>
            <a:r>
              <a:rPr lang="en-GB" sz="1800" b="0" dirty="0">
                <a:effectLst/>
                <a:latin typeface="Arial" panose="020B0604020202020204" pitchFamily="34" charset="0"/>
                <a:ea typeface="Calibri" panose="020F0502020204030204" pitchFamily="34" charset="0"/>
                <a:cs typeface="Times New Roman" panose="02020603050405020304" pitchFamily="18" charset="0"/>
              </a:rPr>
              <a:t>which will help them to maintain fairness when employing their employees. </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Employment Rights Act 1996 </a:t>
            </a:r>
            <a:r>
              <a:rPr lang="en-GB" sz="1800" b="0" dirty="0">
                <a:effectLst/>
                <a:latin typeface="Arial" panose="020B0604020202020204" pitchFamily="34" charset="0"/>
                <a:ea typeface="Calibri" panose="020F0502020204030204" pitchFamily="34" charset="0"/>
                <a:cs typeface="Times New Roman" panose="02020603050405020304" pitchFamily="18" charset="0"/>
              </a:rPr>
              <a:t>will help coffee shops to provide rights to their employees, which will help them to maintain flexibility. </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Data Protection Act 1998 </a:t>
            </a:r>
            <a:r>
              <a:rPr lang="en-GB" sz="1800" b="0" dirty="0">
                <a:effectLst/>
                <a:latin typeface="Arial" panose="020B0604020202020204" pitchFamily="34" charset="0"/>
                <a:ea typeface="Calibri" panose="020F0502020204030204" pitchFamily="34" charset="0"/>
                <a:cs typeface="Times New Roman" panose="02020603050405020304" pitchFamily="18" charset="0"/>
              </a:rPr>
              <a:t>will help the shop to protect the data of their employees and the consumers who will be visiting their shop. </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Health and Safety at Work Act 1974 </a:t>
            </a:r>
            <a:r>
              <a:rPr lang="en-GB" sz="1800" b="0" dirty="0">
                <a:effectLst/>
                <a:latin typeface="Arial" panose="020B0604020202020204" pitchFamily="34" charset="0"/>
                <a:ea typeface="Calibri" panose="020F0502020204030204" pitchFamily="34" charset="0"/>
                <a:cs typeface="Times New Roman" panose="02020603050405020304" pitchFamily="18" charset="0"/>
              </a:rPr>
              <a:t>will help the shop to reduce risks factors of their employees such that they can work securely. </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2CD00DC-FC7B-425E-8021-EC08773D5BEB}" type="slidenum">
              <a:rPr lang="en-GB" smtClean="0"/>
              <a:t>8</a:t>
            </a:fld>
            <a:endParaRPr lang="en-GB"/>
          </a:p>
        </p:txBody>
      </p:sp>
    </p:spTree>
    <p:extLst>
      <p:ext uri="{BB962C8B-B14F-4D97-AF65-F5344CB8AC3E}">
        <p14:creationId xmlns:p14="http://schemas.microsoft.com/office/powerpoint/2010/main" val="13158045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Product</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0" dirty="0">
                <a:effectLst/>
                <a:latin typeface="Arial" panose="020B0604020202020204" pitchFamily="34" charset="0"/>
                <a:ea typeface="Calibri" panose="020F0502020204030204" pitchFamily="34" charset="0"/>
                <a:cs typeface="Times New Roman" panose="02020603050405020304" pitchFamily="18" charset="0"/>
              </a:rPr>
              <a:t>The coffee shop will manufacture coffee along with pasta, salads, sandwiches, strong alcohol and beer. </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Price</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0" dirty="0">
                <a:effectLst/>
                <a:latin typeface="Arial" panose="020B0604020202020204" pitchFamily="34" charset="0"/>
                <a:ea typeface="Calibri" panose="020F0502020204030204" pitchFamily="34" charset="0"/>
                <a:cs typeface="Times New Roman" panose="02020603050405020304" pitchFamily="18" charset="0"/>
              </a:rPr>
              <a:t>The shop will set a </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low-cost pricing strategy</a:t>
            </a:r>
            <a:r>
              <a:rPr lang="en-GB" sz="1800" b="0" dirty="0">
                <a:effectLst/>
                <a:latin typeface="Arial" panose="020B0604020202020204" pitchFamily="34" charset="0"/>
                <a:ea typeface="Calibri" panose="020F0502020204030204" pitchFamily="34" charset="0"/>
                <a:cs typeface="Times New Roman" panose="02020603050405020304" pitchFamily="18" charset="0"/>
              </a:rPr>
              <a:t> so that all levels of consumers can buy products or services from them (</a:t>
            </a:r>
            <a:r>
              <a:rPr lang="en-GB" sz="1800" b="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Waqas </a:t>
            </a:r>
            <a:r>
              <a:rPr lang="en-GB" sz="1800" b="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et al</a:t>
            </a:r>
            <a:r>
              <a:rPr lang="en-GB" sz="1800" b="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2019)</a:t>
            </a:r>
            <a:r>
              <a:rPr lang="en-GB" sz="1800" b="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Promotion</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0" dirty="0">
                <a:effectLst/>
                <a:latin typeface="Arial" panose="020B0604020202020204" pitchFamily="34" charset="0"/>
                <a:ea typeface="Calibri" panose="020F0502020204030204" pitchFamily="34" charset="0"/>
                <a:cs typeface="Times New Roman" panose="02020603050405020304" pitchFamily="18" charset="0"/>
              </a:rPr>
              <a:t>We will promote our products and services in social sites, newspapers, articles and television. </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Place</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0" dirty="0">
                <a:effectLst/>
                <a:latin typeface="Arial" panose="020B0604020202020204" pitchFamily="34" charset="0"/>
                <a:ea typeface="Calibri" panose="020F0502020204030204" pitchFamily="34" charset="0"/>
                <a:cs typeface="Times New Roman" panose="02020603050405020304" pitchFamily="18" charset="0"/>
              </a:rPr>
              <a:t>Distinto Café will open the store in Birmingham, which will help us to get more UK population and tourists. </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People</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0" dirty="0">
                <a:effectLst/>
                <a:latin typeface="Arial" panose="020B0604020202020204" pitchFamily="34" charset="0"/>
                <a:ea typeface="Calibri" panose="020F0502020204030204" pitchFamily="34" charset="0"/>
                <a:cs typeface="Times New Roman" panose="02020603050405020304" pitchFamily="18" charset="0"/>
              </a:rPr>
              <a:t>The shop will target consumers who are concerned about their health and try to maintain a quality life. Moreover, the customers who are likely to have coffee frequently will be the main target. The people will also be educated so they can understand the advantages of consuming organic materials in coffee. </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Process</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0" dirty="0">
                <a:effectLst/>
                <a:latin typeface="Arial" panose="020B0604020202020204" pitchFamily="34" charset="0"/>
                <a:ea typeface="Calibri" panose="020F0502020204030204" pitchFamily="34" charset="0"/>
                <a:cs typeface="Times New Roman" panose="02020603050405020304" pitchFamily="18" charset="0"/>
              </a:rPr>
              <a:t>The coffee shop will gather its raw materials from global suppliers and select those who will be able to supply quality materials at cheap prices. </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Physical evidence</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0" dirty="0">
                <a:effectLst/>
                <a:latin typeface="Arial" panose="020B0604020202020204" pitchFamily="34" charset="0"/>
                <a:ea typeface="Calibri" panose="020F0502020204030204" pitchFamily="34" charset="0"/>
                <a:cs typeface="Times New Roman" panose="02020603050405020304" pitchFamily="18" charset="0"/>
              </a:rPr>
              <a:t>The shop will be located in the centre of Birmingham and will attach an attractive logo on their cups and plates so that consumers will get to know about their brand (</a:t>
            </a:r>
            <a:r>
              <a:rPr lang="en-GB" sz="1800" b="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Foroudi</a:t>
            </a:r>
            <a:r>
              <a:rPr lang="en-GB" sz="1800" b="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and Montes, 2017)</a:t>
            </a:r>
            <a:r>
              <a:rPr lang="en-GB" sz="1800" b="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2CD00DC-FC7B-425E-8021-EC08773D5BEB}" type="slidenum">
              <a:rPr lang="en-GB" smtClean="0"/>
              <a:t>11</a:t>
            </a:fld>
            <a:endParaRPr lang="en-GB"/>
          </a:p>
        </p:txBody>
      </p:sp>
    </p:spTree>
    <p:extLst>
      <p:ext uri="{BB962C8B-B14F-4D97-AF65-F5344CB8AC3E}">
        <p14:creationId xmlns:p14="http://schemas.microsoft.com/office/powerpoint/2010/main" val="38591528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2CD00DC-FC7B-425E-8021-EC08773D5BEB}" type="slidenum">
              <a:rPr lang="en-GB" smtClean="0"/>
              <a:t>13</a:t>
            </a:fld>
            <a:endParaRPr lang="en-GB"/>
          </a:p>
        </p:txBody>
      </p:sp>
    </p:spTree>
    <p:extLst>
      <p:ext uri="{BB962C8B-B14F-4D97-AF65-F5344CB8AC3E}">
        <p14:creationId xmlns:p14="http://schemas.microsoft.com/office/powerpoint/2010/main" val="40369434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2CD00DC-FC7B-425E-8021-EC08773D5BEB}" type="slidenum">
              <a:rPr lang="en-GB" smtClean="0"/>
              <a:t>15</a:t>
            </a:fld>
            <a:endParaRPr lang="en-GB"/>
          </a:p>
        </p:txBody>
      </p:sp>
    </p:spTree>
    <p:extLst>
      <p:ext uri="{BB962C8B-B14F-4D97-AF65-F5344CB8AC3E}">
        <p14:creationId xmlns:p14="http://schemas.microsoft.com/office/powerpoint/2010/main" val="14272508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2CD00DC-FC7B-425E-8021-EC08773D5BEB}" type="slidenum">
              <a:rPr lang="en-GB" smtClean="0"/>
              <a:t>16</a:t>
            </a:fld>
            <a:endParaRPr lang="en-GB"/>
          </a:p>
        </p:txBody>
      </p:sp>
    </p:spTree>
    <p:extLst>
      <p:ext uri="{BB962C8B-B14F-4D97-AF65-F5344CB8AC3E}">
        <p14:creationId xmlns:p14="http://schemas.microsoft.com/office/powerpoint/2010/main" val="20936517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2CD00DC-FC7B-425E-8021-EC08773D5BEB}" type="slidenum">
              <a:rPr lang="en-GB" smtClean="0"/>
              <a:t>17</a:t>
            </a:fld>
            <a:endParaRPr lang="en-GB"/>
          </a:p>
        </p:txBody>
      </p:sp>
    </p:spTree>
    <p:extLst>
      <p:ext uri="{BB962C8B-B14F-4D97-AF65-F5344CB8AC3E}">
        <p14:creationId xmlns:p14="http://schemas.microsoft.com/office/powerpoint/2010/main" val="2799067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Lst>
          </p:cNvPr>
          <p:cNvGrpSpPr/>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Lst>
            </p:cNvPr>
            <p:cNvGrpSpPr>
              <a:grpSpLocks noChangeAspect="1"/>
            </p:cNvGrpSpPr>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Lst>
            </p:cNvPr>
            <p:cNvGrpSpPr>
              <a:grpSpLocks noChangeAspect="1"/>
            </p:cNvGrpSpPr>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CEEBB1-1A1F-4A2C-B805-719CF98F68AB}"/>
              </a:ext>
            </a:extLst>
          </p:cNvPr>
          <p:cNvSpPr>
            <a:spLocks noGrp="1"/>
          </p:cNvSpPr>
          <p:nvPr>
            <p:ph type="ctrTitle"/>
          </p:nvPr>
        </p:nvSpPr>
        <p:spPr>
          <a:xfrm>
            <a:off x="540000" y="540000"/>
            <a:ext cx="11090273" cy="3798000"/>
          </a:xfrm>
        </p:spPr>
        <p:txBody>
          <a:bodyPr anchor="b"/>
          <a:lstStyle>
            <a:lvl1pPr algn="l">
              <a:defRPr sz="8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D6CC87B-ED2D-4303-BD40-E7AF14C03EF1}"/>
              </a:ext>
            </a:extLst>
          </p:cNvPr>
          <p:cNvSpPr>
            <a:spLocks noGrp="1"/>
          </p:cNvSpPr>
          <p:nvPr>
            <p:ph type="subTitle" idx="1"/>
          </p:nvPr>
        </p:nvSpPr>
        <p:spPr>
          <a:xfrm>
            <a:off x="540000" y="4508500"/>
            <a:ext cx="7345362" cy="1800224"/>
          </a:xfrm>
        </p:spPr>
        <p:txBody>
          <a:bodyPr/>
          <a:lstStyle>
            <a:lvl1pPr marL="0" indent="0" algn="l">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5D880B4-5679-491C-963F-EC47B048C559}"/>
              </a:ext>
            </a:extLst>
          </p:cNvPr>
          <p:cNvSpPr>
            <a:spLocks noGrp="1"/>
          </p:cNvSpPr>
          <p:nvPr>
            <p:ph type="dt" sz="half" idx="10"/>
          </p:nvPr>
        </p:nvSpPr>
        <p:spPr/>
        <p:txBody>
          <a:bodyPr/>
          <a:lstStyle/>
          <a:p>
            <a:fld id="{7CF0BCE0-945C-4FDF-95A1-2149B1FF5B83}" type="datetimeFigureOut">
              <a:rPr lang="en-US" smtClean="0"/>
              <a:t>11/18/2021</a:t>
            </a:fld>
            <a:endParaRPr lang="en-US"/>
          </a:p>
        </p:txBody>
      </p:sp>
      <p:sp>
        <p:nvSpPr>
          <p:cNvPr id="5" name="Footer Placeholder 4">
            <a:extLst>
              <a:ext uri="{FF2B5EF4-FFF2-40B4-BE49-F238E27FC236}">
                <a16:creationId xmlns:a16="http://schemas.microsoft.com/office/drawing/2014/main" id="{01865D6D-3F98-4BE8-A069-B96409902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CD51D-8E06-4959-88C9-647415079FC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330696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11/18/2021</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4574859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54407D-DBA4-414C-ACA5-30D7B87C652B}"/>
              </a:ext>
            </a:extLst>
          </p:cNvPr>
          <p:cNvGrpSpPr/>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6BD518BC-8E44-4DAA-A8B9-2CFBD91DCDCD}"/>
                </a:ext>
              </a:extLst>
            </p:cNvPr>
            <p:cNvSpPr/>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67C3660-39CD-431D-8E64-37508FFEAC96}"/>
                </a:ext>
              </a:extLst>
            </p:cNvPr>
            <p:cNvGrpSpPr>
              <a:grpSpLocks noChangeAspect="1"/>
            </p:cNvGrpSpPr>
            <p:nvPr/>
          </p:nvGrpSpPr>
          <p:grpSpPr>
            <a:xfrm>
              <a:off x="5603875" y="0"/>
              <a:ext cx="6521820" cy="3260910"/>
              <a:chOff x="0" y="0"/>
              <a:chExt cx="2880000" cy="1440000"/>
            </a:xfrm>
          </p:grpSpPr>
          <p:sp>
            <p:nvSpPr>
              <p:cNvPr id="9" name="Rectangle 8">
                <a:extLst>
                  <a:ext uri="{FF2B5EF4-FFF2-40B4-BE49-F238E27FC236}">
                    <a16:creationId xmlns:a16="http://schemas.microsoft.com/office/drawing/2014/main" id="{C4CCE569-E461-438A-A235-B96A542AF82F}"/>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3F9DF1F-1F74-476C-AD41-22AC3F8A65A0}"/>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BE49ED5-9713-43D1-AE9E-3F9FE5574077}"/>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D21A2854-1482-4441-85EA-D7B9F3EF56D2}"/>
                </a:ext>
              </a:extLst>
            </p:cNvPr>
            <p:cNvSpPr>
              <a:spLocks noChangeAspect="1"/>
            </p:cNvSpPr>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FED36A6D-894D-44DA-851C-345A414F3F68}"/>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D36F1DF-CD42-4695-A7D0-2F5B193057E9}"/>
              </a:ext>
            </a:extLst>
          </p:cNvPr>
          <p:cNvSpPr>
            <a:spLocks noGrp="1"/>
          </p:cNvSpPr>
          <p:nvPr>
            <p:ph type="title"/>
          </p:nvPr>
        </p:nvSpPr>
        <p:spPr>
          <a:xfrm>
            <a:off x="540000" y="540000"/>
            <a:ext cx="7345362" cy="5768725"/>
          </a:xfrm>
        </p:spPr>
        <p:txBody>
          <a:bodyPr anchor="t"/>
          <a:lstStyle>
            <a:lvl1pPr>
              <a:defRPr sz="8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549160-0F86-4FCA-8718-6980E99C7938}"/>
              </a:ext>
            </a:extLst>
          </p:cNvPr>
          <p:cNvSpPr>
            <a:spLocks noGrp="1"/>
          </p:cNvSpPr>
          <p:nvPr>
            <p:ph type="body" idx="1"/>
          </p:nvPr>
        </p:nvSpPr>
        <p:spPr>
          <a:xfrm>
            <a:off x="8075612" y="540000"/>
            <a:ext cx="3565523" cy="5768725"/>
          </a:xfrm>
        </p:spPr>
        <p:txBody>
          <a:bodyPr anchor="t"/>
          <a:lstStyle>
            <a:lvl1pPr marL="0" indent="0">
              <a:buNone/>
              <a:defRPr sz="18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C6CBB-DABA-4F2E-8574-46747E15EA1A}"/>
              </a:ext>
            </a:extLst>
          </p:cNvPr>
          <p:cNvSpPr>
            <a:spLocks noGrp="1"/>
          </p:cNvSpPr>
          <p:nvPr>
            <p:ph type="dt" sz="half" idx="10"/>
          </p:nvPr>
        </p:nvSpPr>
        <p:spPr/>
        <p:txBody>
          <a:bodyPr/>
          <a:lstStyle/>
          <a:p>
            <a:fld id="{7CF0BCE0-945C-4FDF-95A1-2149B1FF5B83}" type="datetimeFigureOut">
              <a:rPr lang="en-US" smtClean="0"/>
              <a:t>11/18/2021</a:t>
            </a:fld>
            <a:endParaRPr lang="en-US" dirty="0"/>
          </a:p>
        </p:txBody>
      </p:sp>
      <p:sp>
        <p:nvSpPr>
          <p:cNvPr id="5" name="Footer Placeholder 4">
            <a:extLst>
              <a:ext uri="{FF2B5EF4-FFF2-40B4-BE49-F238E27FC236}">
                <a16:creationId xmlns:a16="http://schemas.microsoft.com/office/drawing/2014/main" id="{8FAF86BC-9ECC-439C-BF2E-F0B7EF193B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742552-C4C9-44EE-B7CB-5A652393BA20}"/>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6372619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774299-531D-4CAC-881D-7EB68BC99FCC}"/>
              </a:ext>
            </a:extLst>
          </p:cNvPr>
          <p:cNvGrpSpPr/>
          <p:nvPr/>
        </p:nvGrpSpPr>
        <p:grpSpPr>
          <a:xfrm>
            <a:off x="0" y="-3"/>
            <a:ext cx="12192000" cy="6858003"/>
            <a:chOff x="0" y="-3"/>
            <a:chExt cx="12192000" cy="6858003"/>
          </a:xfrm>
        </p:grpSpPr>
        <p:sp useBgFill="1">
          <p:nvSpPr>
            <p:cNvPr id="9" name="Rectangle 8">
              <a:extLst>
                <a:ext uri="{FF2B5EF4-FFF2-40B4-BE49-F238E27FC236}">
                  <a16:creationId xmlns:a16="http://schemas.microsoft.com/office/drawing/2014/main" id="{A17676CF-DDCC-48C1-AC68-CDA0B9E47FD8}"/>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E052D363-F6F5-455B-A2F2-A12B30CEE528}"/>
                </a:ext>
              </a:extLst>
            </p:cNvPr>
            <p:cNvGrpSpPr>
              <a:grpSpLocks noChangeAspect="1"/>
            </p:cNvGrpSpPr>
            <p:nvPr/>
          </p:nvGrpSpPr>
          <p:grpSpPr>
            <a:xfrm>
              <a:off x="672000" y="-3"/>
              <a:ext cx="11520000" cy="5760000"/>
              <a:chOff x="5981700" y="-1"/>
              <a:chExt cx="6042660" cy="3021330"/>
            </a:xfrm>
          </p:grpSpPr>
          <p:sp>
            <p:nvSpPr>
              <p:cNvPr id="17" name="Rectangle 16">
                <a:extLst>
                  <a:ext uri="{FF2B5EF4-FFF2-40B4-BE49-F238E27FC236}">
                    <a16:creationId xmlns:a16="http://schemas.microsoft.com/office/drawing/2014/main" id="{D0C396B8-00CA-4AE9-A0A5-B4E2B2A2AC07}"/>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660166-3107-4058-A259-59B0527306BD}"/>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42BE934E-3063-4D0F-AFDE-68D58D336CBE}"/>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39660FA-744A-4CB3-9BED-C59793E3BF32}"/>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313EEC-733B-4019-8A0B-3FA768B8DB7A}"/>
                </a:ext>
              </a:extLst>
            </p:cNvPr>
            <p:cNvGrpSpPr/>
            <p:nvPr/>
          </p:nvGrpSpPr>
          <p:grpSpPr>
            <a:xfrm rot="10800000">
              <a:off x="1" y="2948940"/>
              <a:ext cx="7818118" cy="3909059"/>
              <a:chOff x="0" y="0"/>
              <a:chExt cx="2880000" cy="1440000"/>
            </a:xfrm>
          </p:grpSpPr>
          <p:sp>
            <p:nvSpPr>
              <p:cNvPr id="15" name="Rectangle 14">
                <a:extLst>
                  <a:ext uri="{FF2B5EF4-FFF2-40B4-BE49-F238E27FC236}">
                    <a16:creationId xmlns:a16="http://schemas.microsoft.com/office/drawing/2014/main" id="{421FE91F-780C-4ABD-ADE8-0EFDB7196A10}"/>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9EA389-EE78-4475-A390-5EDED23C2D6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5E492A94-8867-4C62-9D40-4023C41E0AF8}"/>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A3DAD7C5-BA12-4557-8BC4-72C69B0D59DD}"/>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4412EC-56C0-4009-B2E3-D63F9EECB9D4}"/>
              </a:ext>
            </a:extLst>
          </p:cNvPr>
          <p:cNvSpPr>
            <a:spLocks noGrp="1"/>
          </p:cNvSpPr>
          <p:nvPr>
            <p:ph type="title"/>
          </p:nvPr>
        </p:nvSpPr>
        <p:spPr>
          <a:xfrm>
            <a:off x="540000" y="539999"/>
            <a:ext cx="11090275" cy="120960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B70C84F-F3B7-4BF4-A328-BCF5ADD32944}"/>
              </a:ext>
            </a:extLst>
          </p:cNvPr>
          <p:cNvSpPr>
            <a:spLocks noGrp="1"/>
          </p:cNvSpPr>
          <p:nvPr>
            <p:ph sz="half" idx="1"/>
          </p:nvPr>
        </p:nvSpPr>
        <p:spPr>
          <a:xfrm>
            <a:off x="54000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F919CD5-DBB4-4749-980D-B5B40ECB67B9}"/>
              </a:ext>
            </a:extLst>
          </p:cNvPr>
          <p:cNvSpPr>
            <a:spLocks noGrp="1"/>
          </p:cNvSpPr>
          <p:nvPr>
            <p:ph sz="half" idx="2"/>
          </p:nvPr>
        </p:nvSpPr>
        <p:spPr>
          <a:xfrm>
            <a:off x="620395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BCFC378-6572-43DF-8344-59DE8122CD12}"/>
              </a:ext>
            </a:extLst>
          </p:cNvPr>
          <p:cNvSpPr>
            <a:spLocks noGrp="1"/>
          </p:cNvSpPr>
          <p:nvPr>
            <p:ph type="dt" sz="half" idx="10"/>
          </p:nvPr>
        </p:nvSpPr>
        <p:spPr/>
        <p:txBody>
          <a:bodyPr/>
          <a:lstStyle/>
          <a:p>
            <a:fld id="{7CF0BCE0-945C-4FDF-95A1-2149B1FF5B83}" type="datetimeFigureOut">
              <a:rPr lang="en-US" smtClean="0"/>
              <a:t>11/18/2021</a:t>
            </a:fld>
            <a:endParaRPr lang="en-US"/>
          </a:p>
        </p:txBody>
      </p:sp>
      <p:sp>
        <p:nvSpPr>
          <p:cNvPr id="6" name="Footer Placeholder 5">
            <a:extLst>
              <a:ext uri="{FF2B5EF4-FFF2-40B4-BE49-F238E27FC236}">
                <a16:creationId xmlns:a16="http://schemas.microsoft.com/office/drawing/2014/main" id="{36967A14-246A-4DDF-865C-68F6E16906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674B6D-E110-478C-94B9-2F8199E586DC}"/>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3842272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130F7E5-A40E-4C9C-8E4F-3935B9182C4A}"/>
              </a:ext>
            </a:extLst>
          </p:cNvPr>
          <p:cNvGrpSpPr/>
          <p:nvPr/>
        </p:nvGrpSpPr>
        <p:grpSpPr>
          <a:xfrm>
            <a:off x="0" y="-2"/>
            <a:ext cx="12191999" cy="6858001"/>
            <a:chOff x="0" y="-2"/>
            <a:chExt cx="12191999" cy="6858001"/>
          </a:xfrm>
        </p:grpSpPr>
        <p:sp>
          <p:nvSpPr>
            <p:cNvPr id="12" name="Rectangle 11">
              <a:extLst>
                <a:ext uri="{FF2B5EF4-FFF2-40B4-BE49-F238E27FC236}">
                  <a16:creationId xmlns:a16="http://schemas.microsoft.com/office/drawing/2014/main" id="{AE67B504-02A7-4203-87D0-07D333D71917}"/>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A1158F3-E1C3-400D-8505-628DB94365CE}"/>
                </a:ext>
              </a:extLst>
            </p:cNvPr>
            <p:cNvGrpSpPr/>
            <p:nvPr/>
          </p:nvGrpSpPr>
          <p:grpSpPr>
            <a:xfrm rot="16200000">
              <a:off x="2295528" y="-2295528"/>
              <a:ext cx="6858000" cy="11449051"/>
              <a:chOff x="0" y="2333625"/>
              <a:chExt cx="9515474" cy="3766109"/>
            </a:xfrm>
          </p:grpSpPr>
          <p:sp>
            <p:nvSpPr>
              <p:cNvPr id="23" name="Rectangle 22">
                <a:extLst>
                  <a:ext uri="{FF2B5EF4-FFF2-40B4-BE49-F238E27FC236}">
                    <a16:creationId xmlns:a16="http://schemas.microsoft.com/office/drawing/2014/main" id="{0AEADDCE-3295-4F24-8700-C93B5457C2B7}"/>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95C76A-5429-458C-BC9D-E1053EF7B84F}"/>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3D0E8A42-259A-43FA-B284-B459D7364097}"/>
                </a:ext>
              </a:extLst>
            </p:cNvPr>
            <p:cNvGrpSpPr>
              <a:grpSpLocks noChangeAspect="1"/>
            </p:cNvGrpSpPr>
            <p:nvPr/>
          </p:nvGrpSpPr>
          <p:grpSpPr>
            <a:xfrm rot="5400000">
              <a:off x="3583369" y="-3583369"/>
              <a:ext cx="4713262" cy="11880000"/>
              <a:chOff x="1" y="0"/>
              <a:chExt cx="8305797" cy="6858000"/>
            </a:xfrm>
          </p:grpSpPr>
          <p:sp>
            <p:nvSpPr>
              <p:cNvPr id="21" name="Rectangle 20">
                <a:extLst>
                  <a:ext uri="{FF2B5EF4-FFF2-40B4-BE49-F238E27FC236}">
                    <a16:creationId xmlns:a16="http://schemas.microsoft.com/office/drawing/2014/main" id="{7900B4F1-619C-4C0E-B749-1843F22C946A}"/>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E6F70BB-DCCC-4CF0-B5BB-95A965A99947}"/>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83E6C50C-C1DA-44E1-B254-3B7228879DCD}"/>
                </a:ext>
              </a:extLst>
            </p:cNvPr>
            <p:cNvGrpSpPr/>
            <p:nvPr/>
          </p:nvGrpSpPr>
          <p:grpSpPr>
            <a:xfrm>
              <a:off x="2676525" y="0"/>
              <a:ext cx="9515473" cy="3766109"/>
              <a:chOff x="2333625" y="2433367"/>
              <a:chExt cx="9897159" cy="3766109"/>
            </a:xfrm>
          </p:grpSpPr>
          <p:sp>
            <p:nvSpPr>
              <p:cNvPr id="19" name="Rectangle 18">
                <a:extLst>
                  <a:ext uri="{FF2B5EF4-FFF2-40B4-BE49-F238E27FC236}">
                    <a16:creationId xmlns:a16="http://schemas.microsoft.com/office/drawing/2014/main" id="{DFC6EEED-A40A-4D1C-BE6B-11DD62770607}"/>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27FF3FB-FDFC-4659-A7D6-ABED74010E82}"/>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1548ED5-6668-4672-88DC-40E92508ACA2}"/>
                </a:ext>
              </a:extLst>
            </p:cNvPr>
            <p:cNvGrpSpPr/>
            <p:nvPr/>
          </p:nvGrpSpPr>
          <p:grpSpPr>
            <a:xfrm>
              <a:off x="0" y="0"/>
              <a:ext cx="9515473" cy="3766109"/>
              <a:chOff x="0" y="2333625"/>
              <a:chExt cx="9515473" cy="3766109"/>
            </a:xfrm>
          </p:grpSpPr>
          <p:sp>
            <p:nvSpPr>
              <p:cNvPr id="17" name="Rectangle 16">
                <a:extLst>
                  <a:ext uri="{FF2B5EF4-FFF2-40B4-BE49-F238E27FC236}">
                    <a16:creationId xmlns:a16="http://schemas.microsoft.com/office/drawing/2014/main" id="{975AE1B2-E73F-4E6E-AAFB-FB1C02684D3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50F2D6-C0E1-4AFE-AB87-083292737609}"/>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5" name="Rectangle 24">
            <a:extLst>
              <a:ext uri="{FF2B5EF4-FFF2-40B4-BE49-F238E27FC236}">
                <a16:creationId xmlns:a16="http://schemas.microsoft.com/office/drawing/2014/main" id="{4ECC0D66-F2BE-4BF4-87F6-CE618B5C8916}"/>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A0BCA11-08C2-4C9A-B0A3-31C9051CDF9E}"/>
              </a:ext>
            </a:extLst>
          </p:cNvPr>
          <p:cNvSpPr>
            <a:spLocks noGrp="1"/>
          </p:cNvSpPr>
          <p:nvPr>
            <p:ph type="title"/>
          </p:nvPr>
        </p:nvSpPr>
        <p:spPr>
          <a:xfrm>
            <a:off x="540000" y="539999"/>
            <a:ext cx="11090273" cy="1210396"/>
          </a:xfrm>
        </p:spPr>
        <p:txBody>
          <a:bodyPr>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662CEB0-C969-40EA-A5E2-8D875E28A6B6}"/>
              </a:ext>
            </a:extLst>
          </p:cNvPr>
          <p:cNvSpPr>
            <a:spLocks noGrp="1"/>
          </p:cNvSpPr>
          <p:nvPr>
            <p:ph type="body" idx="1"/>
          </p:nvPr>
        </p:nvSpPr>
        <p:spPr>
          <a:xfrm>
            <a:off x="540000" y="1929783"/>
            <a:ext cx="5448052" cy="792161"/>
          </a:xfrm>
        </p:spPr>
        <p:txBody>
          <a:bodyPr anchor="b"/>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F41A6-112E-4305-A0BA-6E119A77AC10}"/>
              </a:ext>
            </a:extLst>
          </p:cNvPr>
          <p:cNvSpPr>
            <a:spLocks noGrp="1"/>
          </p:cNvSpPr>
          <p:nvPr>
            <p:ph sz="half" idx="2"/>
          </p:nvPr>
        </p:nvSpPr>
        <p:spPr>
          <a:xfrm>
            <a:off x="54000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C672C5-31B9-443B-8DEE-5523646891F7}"/>
              </a:ext>
            </a:extLst>
          </p:cNvPr>
          <p:cNvSpPr>
            <a:spLocks noGrp="1"/>
          </p:cNvSpPr>
          <p:nvPr>
            <p:ph type="body" sz="quarter" idx="3"/>
          </p:nvPr>
        </p:nvSpPr>
        <p:spPr>
          <a:xfrm>
            <a:off x="6203949" y="1929782"/>
            <a:ext cx="5437187" cy="792000"/>
          </a:xfrm>
        </p:spPr>
        <p:txBody>
          <a:bodyPr anchor="b"/>
          <a:lstStyle>
            <a:lvl1pPr marL="0" indent="0">
              <a:buNone/>
              <a:defRPr sz="1600" b="0"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D18B9D-8B21-4249-A3AD-8FBE48F0F55B}"/>
              </a:ext>
            </a:extLst>
          </p:cNvPr>
          <p:cNvSpPr>
            <a:spLocks noGrp="1"/>
          </p:cNvSpPr>
          <p:nvPr>
            <p:ph sz="quarter" idx="4"/>
          </p:nvPr>
        </p:nvSpPr>
        <p:spPr>
          <a:xfrm>
            <a:off x="620395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5B60881-13B2-4064-84FB-6D071F36C433}"/>
              </a:ext>
            </a:extLst>
          </p:cNvPr>
          <p:cNvSpPr>
            <a:spLocks noGrp="1"/>
          </p:cNvSpPr>
          <p:nvPr>
            <p:ph type="dt" sz="half" idx="10"/>
          </p:nvPr>
        </p:nvSpPr>
        <p:spPr/>
        <p:txBody>
          <a:bodyPr/>
          <a:lstStyle/>
          <a:p>
            <a:fld id="{7CF0BCE0-945C-4FDF-95A1-2149B1FF5B83}" type="datetimeFigureOut">
              <a:rPr lang="en-US" smtClean="0"/>
              <a:t>11/18/2021</a:t>
            </a:fld>
            <a:endParaRPr lang="en-US"/>
          </a:p>
        </p:txBody>
      </p:sp>
      <p:sp>
        <p:nvSpPr>
          <p:cNvPr id="8" name="Footer Placeholder 7">
            <a:extLst>
              <a:ext uri="{FF2B5EF4-FFF2-40B4-BE49-F238E27FC236}">
                <a16:creationId xmlns:a16="http://schemas.microsoft.com/office/drawing/2014/main" id="{249FCE5D-D5EF-485D-97FA-2614FF9642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F204FC-4F66-417C-8E4B-74772ED057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6556129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521FD20-B9D4-4FD1-9AAD-F4157555AD62}"/>
              </a:ext>
            </a:extLst>
          </p:cNvPr>
          <p:cNvGrpSpPr/>
          <p:nvPr/>
        </p:nvGrpSpPr>
        <p:grpSpPr>
          <a:xfrm rot="10800000">
            <a:off x="1392000" y="0"/>
            <a:ext cx="10800000" cy="6858000"/>
            <a:chOff x="0" y="0"/>
            <a:chExt cx="10800000" cy="6858000"/>
          </a:xfrm>
        </p:grpSpPr>
        <p:sp>
          <p:nvSpPr>
            <p:cNvPr id="15" name="Rectangle 14">
              <a:extLst>
                <a:ext uri="{FF2B5EF4-FFF2-40B4-BE49-F238E27FC236}">
                  <a16:creationId xmlns:a16="http://schemas.microsoft.com/office/drawing/2014/main" id="{27477A35-8424-45D6-A66E-8ACFA6C405B5}"/>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BFBA1CE-E9AC-40C0-A7F9-E5671F5FEF9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D0C2729A-59F8-46A4-9AAA-7665E5966E2D}"/>
              </a:ext>
            </a:extLst>
          </p:cNvPr>
          <p:cNvGrpSpPr>
            <a:grpSpLocks noChangeAspect="1"/>
          </p:cNvGrpSpPr>
          <p:nvPr/>
        </p:nvGrpSpPr>
        <p:grpSpPr>
          <a:xfrm rot="16200000" flipH="1">
            <a:off x="-1714500" y="1714500"/>
            <a:ext cx="6858000" cy="3429000"/>
            <a:chOff x="0" y="0"/>
            <a:chExt cx="2880000" cy="1440000"/>
          </a:xfrm>
        </p:grpSpPr>
        <p:sp>
          <p:nvSpPr>
            <p:cNvPr id="13" name="Rectangle 12">
              <a:extLst>
                <a:ext uri="{FF2B5EF4-FFF2-40B4-BE49-F238E27FC236}">
                  <a16:creationId xmlns:a16="http://schemas.microsoft.com/office/drawing/2014/main" id="{83EBBB96-590D-4704-87AD-A00AE2424DE8}"/>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89BAB7D-5298-40B9-910B-136D0C6A9934}"/>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2" name="Rectangle 11">
            <a:extLst>
              <a:ext uri="{FF2B5EF4-FFF2-40B4-BE49-F238E27FC236}">
                <a16:creationId xmlns:a16="http://schemas.microsoft.com/office/drawing/2014/main" id="{F323EA00-E168-4864-883B-358A7CDF9153}"/>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CA4F2DFA-2F27-43FB-B08C-0787FA44B0D1}"/>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7D750354-CD8D-4A3B-A7AC-04622BCB0499}"/>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F3ED3C6-DA43-4D1C-9056-407A4FB1C6AB}"/>
              </a:ext>
            </a:extLst>
          </p:cNvPr>
          <p:cNvSpPr>
            <a:spLocks noGrp="1"/>
          </p:cNvSpPr>
          <p:nvPr>
            <p:ph type="title"/>
          </p:nvPr>
        </p:nvSpPr>
        <p:spPr>
          <a:xfrm>
            <a:off x="550863" y="549276"/>
            <a:ext cx="11090275" cy="5759450"/>
          </a:xfrm>
        </p:spPr>
        <p:txBody>
          <a:bodyPr/>
          <a:lstStyle>
            <a:lvl1pPr>
              <a:defRPr sz="8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20CEB41-E921-45ED-951A-861E31E01336}"/>
              </a:ext>
            </a:extLst>
          </p:cNvPr>
          <p:cNvSpPr>
            <a:spLocks noGrp="1"/>
          </p:cNvSpPr>
          <p:nvPr>
            <p:ph type="dt" sz="half" idx="10"/>
          </p:nvPr>
        </p:nvSpPr>
        <p:spPr/>
        <p:txBody>
          <a:bodyPr/>
          <a:lstStyle/>
          <a:p>
            <a:fld id="{7CF0BCE0-945C-4FDF-95A1-2149B1FF5B83}" type="datetimeFigureOut">
              <a:rPr lang="en-US" smtClean="0"/>
              <a:t>11/18/2021</a:t>
            </a:fld>
            <a:endParaRPr lang="en-US"/>
          </a:p>
        </p:txBody>
      </p:sp>
      <p:sp>
        <p:nvSpPr>
          <p:cNvPr id="4" name="Footer Placeholder 3">
            <a:extLst>
              <a:ext uri="{FF2B5EF4-FFF2-40B4-BE49-F238E27FC236}">
                <a16:creationId xmlns:a16="http://schemas.microsoft.com/office/drawing/2014/main" id="{8F6B422D-769C-4E63-8763-ABBB88500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38FB6F-2D68-40C0-B628-142011F34A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7247868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ED88E92-14F3-4B58-9E48-1D79E139A89E}"/>
              </a:ext>
            </a:extLst>
          </p:cNvPr>
          <p:cNvGrpSpPr/>
          <p:nvPr/>
        </p:nvGrpSpPr>
        <p:grpSpPr>
          <a:xfrm>
            <a:off x="0" y="0"/>
            <a:ext cx="12191999" cy="6861600"/>
            <a:chOff x="1" y="0"/>
            <a:chExt cx="12191999" cy="6861600"/>
          </a:xfrm>
        </p:grpSpPr>
        <p:sp>
          <p:nvSpPr>
            <p:cNvPr id="6" name="Rectangle 5">
              <a:extLst>
                <a:ext uri="{FF2B5EF4-FFF2-40B4-BE49-F238E27FC236}">
                  <a16:creationId xmlns:a16="http://schemas.microsoft.com/office/drawing/2014/main" id="{A6466AE7-32B6-4334-AF41-B9387E6726C5}"/>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Oval 6">
              <a:extLst>
                <a:ext uri="{FF2B5EF4-FFF2-40B4-BE49-F238E27FC236}">
                  <a16:creationId xmlns:a16="http://schemas.microsoft.com/office/drawing/2014/main" id="{659C09F8-90CD-443F-9AA1-D08C56A605BB}"/>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Oval 7">
              <a:extLst>
                <a:ext uri="{FF2B5EF4-FFF2-40B4-BE49-F238E27FC236}">
                  <a16:creationId xmlns:a16="http://schemas.microsoft.com/office/drawing/2014/main" id="{DC7304AB-BE7D-45AC-A876-4A24543AE5B3}"/>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9" name="Group 8">
              <a:extLst>
                <a:ext uri="{FF2B5EF4-FFF2-40B4-BE49-F238E27FC236}">
                  <a16:creationId xmlns:a16="http://schemas.microsoft.com/office/drawing/2014/main" id="{8E11922B-DDB3-46D7-B1BD-C1CCDB3C42E3}"/>
                </a:ext>
              </a:extLst>
            </p:cNvPr>
            <p:cNvGrpSpPr>
              <a:grpSpLocks noChangeAspect="1"/>
            </p:cNvGrpSpPr>
            <p:nvPr/>
          </p:nvGrpSpPr>
          <p:grpSpPr>
            <a:xfrm>
              <a:off x="690092" y="0"/>
              <a:ext cx="10800000" cy="6858000"/>
              <a:chOff x="2328000" y="0"/>
              <a:chExt cx="2880000" cy="1440000"/>
            </a:xfrm>
          </p:grpSpPr>
          <p:sp>
            <p:nvSpPr>
              <p:cNvPr id="14" name="Rectangle 13">
                <a:extLst>
                  <a:ext uri="{FF2B5EF4-FFF2-40B4-BE49-F238E27FC236}">
                    <a16:creationId xmlns:a16="http://schemas.microsoft.com/office/drawing/2014/main" id="{C580F8F6-E662-4BCD-AC9C-7E5DDBD5A773}"/>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9A333FE5-ADB0-48EE-A1A6-9AA36DA343A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0B09CD4F-6DF4-48AA-BD35-23E3F2A643F7}"/>
                </a:ext>
              </a:extLst>
            </p:cNvPr>
            <p:cNvGrpSpPr>
              <a:grpSpLocks noChangeAspect="1"/>
            </p:cNvGrpSpPr>
            <p:nvPr/>
          </p:nvGrpSpPr>
          <p:grpSpPr>
            <a:xfrm rot="5400000">
              <a:off x="7048499" y="1714500"/>
              <a:ext cx="6858000" cy="3429000"/>
              <a:chOff x="0" y="0"/>
              <a:chExt cx="2880000" cy="1440000"/>
            </a:xfrm>
          </p:grpSpPr>
          <p:sp>
            <p:nvSpPr>
              <p:cNvPr id="12" name="Rectangle 11">
                <a:extLst>
                  <a:ext uri="{FF2B5EF4-FFF2-40B4-BE49-F238E27FC236}">
                    <a16:creationId xmlns:a16="http://schemas.microsoft.com/office/drawing/2014/main" id="{02223219-ACCC-42F2-A1B4-E3C8C8AB12A4}"/>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510B0E9-9BA0-4357-9E04-554C19BAAC8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10">
              <a:extLst>
                <a:ext uri="{FF2B5EF4-FFF2-40B4-BE49-F238E27FC236}">
                  <a16:creationId xmlns:a16="http://schemas.microsoft.com/office/drawing/2014/main" id="{DF06DA80-525A-4C9E-A441-50630AA772A4}"/>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E841E027-8E53-4FEB-8605-2124D85731CA}"/>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Date Placeholder 1">
            <a:extLst>
              <a:ext uri="{FF2B5EF4-FFF2-40B4-BE49-F238E27FC236}">
                <a16:creationId xmlns:a16="http://schemas.microsoft.com/office/drawing/2014/main" id="{7DD871A2-AE80-4408-AA95-DC60D132E9E3}"/>
              </a:ext>
            </a:extLst>
          </p:cNvPr>
          <p:cNvSpPr>
            <a:spLocks noGrp="1"/>
          </p:cNvSpPr>
          <p:nvPr>
            <p:ph type="dt" sz="half" idx="10"/>
          </p:nvPr>
        </p:nvSpPr>
        <p:spPr/>
        <p:txBody>
          <a:bodyPr/>
          <a:lstStyle/>
          <a:p>
            <a:fld id="{7CF0BCE0-945C-4FDF-95A1-2149B1FF5B83}" type="datetimeFigureOut">
              <a:rPr lang="en-US" smtClean="0"/>
              <a:t>11/18/2021</a:t>
            </a:fld>
            <a:endParaRPr lang="en-US"/>
          </a:p>
        </p:txBody>
      </p:sp>
      <p:sp>
        <p:nvSpPr>
          <p:cNvPr id="3" name="Footer Placeholder 2">
            <a:extLst>
              <a:ext uri="{FF2B5EF4-FFF2-40B4-BE49-F238E27FC236}">
                <a16:creationId xmlns:a16="http://schemas.microsoft.com/office/drawing/2014/main" id="{DDD122A1-7B97-4979-B319-1CE0A4A497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209A76-7DCD-477A-A6BA-EEA63FF94082}"/>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7224121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5C0F5C-A529-490C-8941-78F10C6A00D3}"/>
              </a:ext>
            </a:extLst>
          </p:cNvPr>
          <p:cNvGrpSpPr/>
          <p:nvPr/>
        </p:nvGrpSpPr>
        <p:grpSpPr>
          <a:xfrm flipH="1">
            <a:off x="0" y="0"/>
            <a:ext cx="12191999" cy="6858001"/>
            <a:chOff x="0" y="-2"/>
            <a:chExt cx="12191999" cy="6858001"/>
          </a:xfrm>
        </p:grpSpPr>
        <p:sp>
          <p:nvSpPr>
            <p:cNvPr id="9" name="Rectangle 8">
              <a:extLst>
                <a:ext uri="{FF2B5EF4-FFF2-40B4-BE49-F238E27FC236}">
                  <a16:creationId xmlns:a16="http://schemas.microsoft.com/office/drawing/2014/main" id="{14A8D739-B942-4545-9459-A6CAF0444D1F}"/>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B38CCA-110B-4404-9363-BFFA76C096D2}"/>
                </a:ext>
              </a:extLst>
            </p:cNvPr>
            <p:cNvGrpSpPr/>
            <p:nvPr/>
          </p:nvGrpSpPr>
          <p:grpSpPr>
            <a:xfrm rot="16200000">
              <a:off x="2295528" y="-2295528"/>
              <a:ext cx="6858000" cy="11449051"/>
              <a:chOff x="0" y="2333625"/>
              <a:chExt cx="9515474" cy="3766109"/>
            </a:xfrm>
          </p:grpSpPr>
          <p:sp>
            <p:nvSpPr>
              <p:cNvPr id="20" name="Rectangle 19">
                <a:extLst>
                  <a:ext uri="{FF2B5EF4-FFF2-40B4-BE49-F238E27FC236}">
                    <a16:creationId xmlns:a16="http://schemas.microsoft.com/office/drawing/2014/main" id="{B223FE99-C58F-4A56-8F8E-2942FF74E4BD}"/>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BBD4511-8AB6-4BD3-8410-7FB3EC8D42B2}"/>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6A8CA067-2248-4BD3-B56E-2C014AEB2273}"/>
                </a:ext>
              </a:extLst>
            </p:cNvPr>
            <p:cNvGrpSpPr>
              <a:grpSpLocks noChangeAspect="1"/>
            </p:cNvGrpSpPr>
            <p:nvPr/>
          </p:nvGrpSpPr>
          <p:grpSpPr>
            <a:xfrm rot="5400000">
              <a:off x="3583369" y="-3583369"/>
              <a:ext cx="4713262" cy="11880000"/>
              <a:chOff x="1" y="0"/>
              <a:chExt cx="8305797" cy="6858000"/>
            </a:xfrm>
          </p:grpSpPr>
          <p:sp>
            <p:nvSpPr>
              <p:cNvPr id="18" name="Rectangle 17">
                <a:extLst>
                  <a:ext uri="{FF2B5EF4-FFF2-40B4-BE49-F238E27FC236}">
                    <a16:creationId xmlns:a16="http://schemas.microsoft.com/office/drawing/2014/main" id="{8C017B9B-2727-4255-8F80-9D4C2A5AE297}"/>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693C5F16-BC47-4707-B6B7-DC5262ACDC51}"/>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 name="Group 11">
              <a:extLst>
                <a:ext uri="{FF2B5EF4-FFF2-40B4-BE49-F238E27FC236}">
                  <a16:creationId xmlns:a16="http://schemas.microsoft.com/office/drawing/2014/main" id="{2E88FE13-0734-4BB3-B4D1-7C53A194DA84}"/>
                </a:ext>
              </a:extLst>
            </p:cNvPr>
            <p:cNvGrpSpPr/>
            <p:nvPr/>
          </p:nvGrpSpPr>
          <p:grpSpPr>
            <a:xfrm>
              <a:off x="2676525" y="0"/>
              <a:ext cx="9515473" cy="3766109"/>
              <a:chOff x="2333625" y="2433367"/>
              <a:chExt cx="9897159" cy="3766109"/>
            </a:xfrm>
          </p:grpSpPr>
          <p:sp>
            <p:nvSpPr>
              <p:cNvPr id="16" name="Rectangle 15">
                <a:extLst>
                  <a:ext uri="{FF2B5EF4-FFF2-40B4-BE49-F238E27FC236}">
                    <a16:creationId xmlns:a16="http://schemas.microsoft.com/office/drawing/2014/main" id="{5C9B7EF7-1EDF-4AC7-8E40-C2801783AC85}"/>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25CA0A0-9A3F-498E-983D-B3285EF5AD9A}"/>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A5171814-E4F0-44B5-BC3F-588512210991}"/>
                </a:ext>
              </a:extLst>
            </p:cNvPr>
            <p:cNvGrpSpPr/>
            <p:nvPr/>
          </p:nvGrpSpPr>
          <p:grpSpPr>
            <a:xfrm>
              <a:off x="0" y="0"/>
              <a:ext cx="9515473" cy="3766109"/>
              <a:chOff x="0" y="2333625"/>
              <a:chExt cx="9515473" cy="3766109"/>
            </a:xfrm>
          </p:grpSpPr>
          <p:sp>
            <p:nvSpPr>
              <p:cNvPr id="14" name="Rectangle 13">
                <a:extLst>
                  <a:ext uri="{FF2B5EF4-FFF2-40B4-BE49-F238E27FC236}">
                    <a16:creationId xmlns:a16="http://schemas.microsoft.com/office/drawing/2014/main" id="{8E666ACD-EB1C-4732-971B-C3B26061DB8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4E213B-7F96-44C1-90B3-B72E9387BF73}"/>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2" name="Rectangle 21">
            <a:extLst>
              <a:ext uri="{FF2B5EF4-FFF2-40B4-BE49-F238E27FC236}">
                <a16:creationId xmlns:a16="http://schemas.microsoft.com/office/drawing/2014/main" id="{BFE392AA-35E5-40E5-9309-284A0C54106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1A8188C-9713-46E1-AA5C-C84FE515F3A2}"/>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E192CC-893A-4A84-A7E9-F389D83F0B16}"/>
              </a:ext>
            </a:extLst>
          </p:cNvPr>
          <p:cNvSpPr>
            <a:spLocks noGrp="1"/>
          </p:cNvSpPr>
          <p:nvPr>
            <p:ph idx="1"/>
          </p:nvPr>
        </p:nvSpPr>
        <p:spPr>
          <a:xfrm>
            <a:off x="5232400" y="540000"/>
            <a:ext cx="6408736" cy="5759450"/>
          </a:xfrm>
        </p:spPr>
        <p:txBody>
          <a:bodyPr/>
          <a:lstStyle>
            <a:lvl1pPr>
              <a:defRPr sz="3200"/>
            </a:lvl1pPr>
            <a:lvl2pPr>
              <a:defRPr sz="24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6CC7765-7D44-43DD-A1DF-419D3E1C625F}"/>
              </a:ext>
            </a:extLst>
          </p:cNvPr>
          <p:cNvSpPr>
            <a:spLocks noGrp="1"/>
          </p:cNvSpPr>
          <p:nvPr>
            <p:ph type="body" sz="half" idx="2"/>
          </p:nvPr>
        </p:nvSpPr>
        <p:spPr>
          <a:xfrm>
            <a:off x="540000" y="3536950"/>
            <a:ext cx="4511426" cy="2771775"/>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D36875-AFB0-4905-8C9E-A72B4F59775E}"/>
              </a:ext>
            </a:extLst>
          </p:cNvPr>
          <p:cNvSpPr>
            <a:spLocks noGrp="1"/>
          </p:cNvSpPr>
          <p:nvPr>
            <p:ph type="dt" sz="half" idx="10"/>
          </p:nvPr>
        </p:nvSpPr>
        <p:spPr/>
        <p:txBody>
          <a:bodyPr/>
          <a:lstStyle/>
          <a:p>
            <a:fld id="{7CF0BCE0-945C-4FDF-95A1-2149B1FF5B83}" type="datetimeFigureOut">
              <a:rPr lang="en-US" smtClean="0"/>
              <a:t>11/18/2021</a:t>
            </a:fld>
            <a:endParaRPr lang="en-US"/>
          </a:p>
        </p:txBody>
      </p:sp>
      <p:sp>
        <p:nvSpPr>
          <p:cNvPr id="6" name="Footer Placeholder 5">
            <a:extLst>
              <a:ext uri="{FF2B5EF4-FFF2-40B4-BE49-F238E27FC236}">
                <a16:creationId xmlns:a16="http://schemas.microsoft.com/office/drawing/2014/main" id="{25437ABF-7E70-4E45-A67B-C503BF182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8016CA-2983-47BF-BA09-2130A40C8763}"/>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1417243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7E00A2-2906-4C97-9D1F-C789D3ADD373}"/>
              </a:ext>
            </a:extLst>
          </p:cNvPr>
          <p:cNvGrpSpPr/>
          <p:nvPr/>
        </p:nvGrpSpPr>
        <p:grpSpPr>
          <a:xfrm rot="10800000">
            <a:off x="1392000" y="0"/>
            <a:ext cx="10800000" cy="6858000"/>
            <a:chOff x="0" y="0"/>
            <a:chExt cx="10800000" cy="6858000"/>
          </a:xfrm>
        </p:grpSpPr>
        <p:sp>
          <p:nvSpPr>
            <p:cNvPr id="9" name="Rectangle 8">
              <a:extLst>
                <a:ext uri="{FF2B5EF4-FFF2-40B4-BE49-F238E27FC236}">
                  <a16:creationId xmlns:a16="http://schemas.microsoft.com/office/drawing/2014/main" id="{59CE8EF9-87D6-47FD-B7D3-2D48D8E48AC3}"/>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6784998E-9D37-4D0D-889A-C67531E5295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8B575B0B-C502-438E-967C-64D268031426}"/>
              </a:ext>
            </a:extLst>
          </p:cNvPr>
          <p:cNvGrpSpPr>
            <a:grpSpLocks noChangeAspect="1"/>
          </p:cNvGrpSpPr>
          <p:nvPr/>
        </p:nvGrpSpPr>
        <p:grpSpPr>
          <a:xfrm rot="16200000" flipH="1">
            <a:off x="-1714500" y="1714500"/>
            <a:ext cx="6858000" cy="3429000"/>
            <a:chOff x="0" y="0"/>
            <a:chExt cx="2880000" cy="1440000"/>
          </a:xfrm>
        </p:grpSpPr>
        <p:sp>
          <p:nvSpPr>
            <p:cNvPr id="12" name="Rectangle 11">
              <a:extLst>
                <a:ext uri="{FF2B5EF4-FFF2-40B4-BE49-F238E27FC236}">
                  <a16:creationId xmlns:a16="http://schemas.microsoft.com/office/drawing/2014/main" id="{4FC29931-00EB-4F74-BE4C-172A4C282A26}"/>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989B4C87-FDD3-406D-BE06-3ABF69905E0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FD817A89-A0E1-4190-90AE-0571E6CE8FC6}"/>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4FD20388-C666-4992-920D-5F034214950C}"/>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CAB0CC3-A07E-43B8-9B34-0A67C1806DE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F91800A6-9706-4B81-B957-C950A5F77490}"/>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CA17652B-AA0D-4574-AF1D-7F7442D84B0B}"/>
              </a:ext>
            </a:extLst>
          </p:cNvPr>
          <p:cNvSpPr>
            <a:spLocks noGrp="1"/>
          </p:cNvSpPr>
          <p:nvPr>
            <p:ph type="pic" idx="1"/>
          </p:nvPr>
        </p:nvSpPr>
        <p:spPr>
          <a:xfrm>
            <a:off x="5232400" y="549275"/>
            <a:ext cx="6408736" cy="57594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CA19547-D24B-4BD1-8C26-318450B171B3}"/>
              </a:ext>
            </a:extLst>
          </p:cNvPr>
          <p:cNvSpPr>
            <a:spLocks noGrp="1"/>
          </p:cNvSpPr>
          <p:nvPr>
            <p:ph type="body" sz="half" idx="2"/>
          </p:nvPr>
        </p:nvSpPr>
        <p:spPr>
          <a:xfrm>
            <a:off x="539999" y="3536950"/>
            <a:ext cx="4511425" cy="2771774"/>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A22E6-7E01-4547-8555-B2C197543921}"/>
              </a:ext>
            </a:extLst>
          </p:cNvPr>
          <p:cNvSpPr>
            <a:spLocks noGrp="1"/>
          </p:cNvSpPr>
          <p:nvPr>
            <p:ph type="dt" sz="half" idx="10"/>
          </p:nvPr>
        </p:nvSpPr>
        <p:spPr/>
        <p:txBody>
          <a:bodyPr/>
          <a:lstStyle/>
          <a:p>
            <a:fld id="{7CF0BCE0-945C-4FDF-95A1-2149B1FF5B83}" type="datetimeFigureOut">
              <a:rPr lang="en-US" smtClean="0"/>
              <a:t>11/18/2021</a:t>
            </a:fld>
            <a:endParaRPr lang="en-US"/>
          </a:p>
        </p:txBody>
      </p:sp>
      <p:sp>
        <p:nvSpPr>
          <p:cNvPr id="6" name="Footer Placeholder 5">
            <a:extLst>
              <a:ext uri="{FF2B5EF4-FFF2-40B4-BE49-F238E27FC236}">
                <a16:creationId xmlns:a16="http://schemas.microsoft.com/office/drawing/2014/main" id="{A90F6BEC-98F3-43FE-BA9B-B046D8917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FAF54-57F0-46F9-A1BA-B554E14017DF}"/>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498622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C461672-F18A-4768-9850-0531FD3720BA}"/>
              </a:ext>
            </a:extLst>
          </p:cNvPr>
          <p:cNvGrpSpPr/>
          <p:nvPr/>
        </p:nvGrpSpPr>
        <p:grpSpPr>
          <a:xfrm rot="10800000">
            <a:off x="5921828" y="2876440"/>
            <a:ext cx="6270171" cy="3981559"/>
            <a:chOff x="0" y="0"/>
            <a:chExt cx="10800000" cy="6858000"/>
          </a:xfrm>
        </p:grpSpPr>
        <p:sp>
          <p:nvSpPr>
            <p:cNvPr id="8" name="Rectangle 7">
              <a:extLst>
                <a:ext uri="{FF2B5EF4-FFF2-40B4-BE49-F238E27FC236}">
                  <a16:creationId xmlns:a16="http://schemas.microsoft.com/office/drawing/2014/main" id="{9FA73898-D78C-45F9-AFC1-2AB16F6725C2}"/>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Rectangle 8">
              <a:extLst>
                <a:ext uri="{FF2B5EF4-FFF2-40B4-BE49-F238E27FC236}">
                  <a16:creationId xmlns:a16="http://schemas.microsoft.com/office/drawing/2014/main" id="{4FC423E3-700B-43D6-A2CB-F3C871632C20}"/>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82F05B2A-1EC7-4131-B899-C7ECB9A502EB}"/>
              </a:ext>
            </a:extLst>
          </p:cNvPr>
          <p:cNvGrpSpPr>
            <a:grpSpLocks noChangeAspect="1"/>
          </p:cNvGrpSpPr>
          <p:nvPr/>
        </p:nvGrpSpPr>
        <p:grpSpPr>
          <a:xfrm flipH="1">
            <a:off x="0" y="-1"/>
            <a:ext cx="9361714" cy="4680857"/>
            <a:chOff x="0" y="0"/>
            <a:chExt cx="2880000" cy="1440000"/>
          </a:xfrm>
        </p:grpSpPr>
        <p:sp>
          <p:nvSpPr>
            <p:cNvPr id="11" name="Rectangle 10">
              <a:extLst>
                <a:ext uri="{FF2B5EF4-FFF2-40B4-BE49-F238E27FC236}">
                  <a16:creationId xmlns:a16="http://schemas.microsoft.com/office/drawing/2014/main" id="{97711D4C-4FFE-4151-B53D-60890F0F5827}"/>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F69D6393-413D-4151-BC2C-43161BE4A79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A96370B9-6459-4B05-9A8B-A9E7FA8966CD}"/>
              </a:ext>
            </a:extLst>
          </p:cNvPr>
          <p:cNvSpPr>
            <a:spLocks noChangeAspect="1"/>
          </p:cNvSpPr>
          <p:nvPr/>
        </p:nvSpPr>
        <p:spPr>
          <a:xfrm rot="10800000">
            <a:off x="8430794" y="3096793"/>
            <a:ext cx="3761205" cy="3761205"/>
          </a:xfrm>
          <a:prstGeom prst="rect">
            <a:avLst/>
          </a:prstGeom>
          <a:gradFill flip="none" rotWithShape="1">
            <a:gsLst>
              <a:gs pos="0">
                <a:schemeClr val="accent1">
                  <a:alpha val="4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DA3AC0C6-74C3-4E55-AA42-A9F1A4B1B210}"/>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132C27A4-86D3-4C83-8022-E37A8672A993}"/>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8F1FF59-E1BE-4475-953B-5BF6FBC10C57}"/>
              </a:ext>
            </a:extLst>
          </p:cNvPr>
          <p:cNvSpPr>
            <a:spLocks noGrp="1"/>
          </p:cNvSpPr>
          <p:nvPr>
            <p:ph type="title"/>
          </p:nvPr>
        </p:nvSpPr>
        <p:spPr>
          <a:xfrm>
            <a:off x="540000" y="540000"/>
            <a:ext cx="11090273" cy="1800224"/>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8F1F045-44C5-4165-A640-4E4D33A59580}"/>
              </a:ext>
            </a:extLst>
          </p:cNvPr>
          <p:cNvSpPr>
            <a:spLocks noGrp="1"/>
          </p:cNvSpPr>
          <p:nvPr>
            <p:ph type="body" orient="vert" idx="1"/>
          </p:nvPr>
        </p:nvSpPr>
        <p:spPr>
          <a:xfrm>
            <a:off x="540000" y="2528887"/>
            <a:ext cx="11090276" cy="37798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517047A-D05B-44E9-A240-BDB881C4296A}"/>
              </a:ext>
            </a:extLst>
          </p:cNvPr>
          <p:cNvSpPr>
            <a:spLocks noGrp="1"/>
          </p:cNvSpPr>
          <p:nvPr>
            <p:ph type="dt" sz="half" idx="10"/>
          </p:nvPr>
        </p:nvSpPr>
        <p:spPr/>
        <p:txBody>
          <a:bodyPr/>
          <a:lstStyle/>
          <a:p>
            <a:fld id="{7CF0BCE0-945C-4FDF-95A1-2149B1FF5B83}" type="datetimeFigureOut">
              <a:rPr lang="en-US" smtClean="0"/>
              <a:t>11/18/2021</a:t>
            </a:fld>
            <a:endParaRPr lang="en-US"/>
          </a:p>
        </p:txBody>
      </p:sp>
      <p:sp>
        <p:nvSpPr>
          <p:cNvPr id="5" name="Footer Placeholder 4">
            <a:extLst>
              <a:ext uri="{FF2B5EF4-FFF2-40B4-BE49-F238E27FC236}">
                <a16:creationId xmlns:a16="http://schemas.microsoft.com/office/drawing/2014/main" id="{7FDCB2E8-A68D-478D-A728-C9612848C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E4F1D-3280-4DB5-B2E0-DA7F10717EB4}"/>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5336449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C627D45-FE54-49FF-A37F-6206993AEFD8}"/>
              </a:ext>
            </a:extLst>
          </p:cNvPr>
          <p:cNvGrpSpPr/>
          <p:nvPr/>
        </p:nvGrpSpPr>
        <p:grpSpPr>
          <a:xfrm>
            <a:off x="0" y="-3"/>
            <a:ext cx="12192000" cy="6858003"/>
            <a:chOff x="0" y="-3"/>
            <a:chExt cx="12192000" cy="6858003"/>
          </a:xfrm>
        </p:grpSpPr>
        <p:sp useBgFill="1">
          <p:nvSpPr>
            <p:cNvPr id="8" name="Rectangle 7">
              <a:extLst>
                <a:ext uri="{FF2B5EF4-FFF2-40B4-BE49-F238E27FC236}">
                  <a16:creationId xmlns:a16="http://schemas.microsoft.com/office/drawing/2014/main" id="{879CEFA6-CCA5-4FEF-B53D-E74B1E67E9C7}"/>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ACFCD768-2100-4B20-87EF-9F92EFBD8FA8}"/>
                </a:ext>
              </a:extLst>
            </p:cNvPr>
            <p:cNvGrpSpPr>
              <a:grpSpLocks noChangeAspect="1"/>
            </p:cNvGrpSpPr>
            <p:nvPr/>
          </p:nvGrpSpPr>
          <p:grpSpPr>
            <a:xfrm>
              <a:off x="672000" y="-3"/>
              <a:ext cx="11520000" cy="5760000"/>
              <a:chOff x="5981700" y="-1"/>
              <a:chExt cx="6042660" cy="3021330"/>
            </a:xfrm>
          </p:grpSpPr>
          <p:sp>
            <p:nvSpPr>
              <p:cNvPr id="16" name="Rectangle 15">
                <a:extLst>
                  <a:ext uri="{FF2B5EF4-FFF2-40B4-BE49-F238E27FC236}">
                    <a16:creationId xmlns:a16="http://schemas.microsoft.com/office/drawing/2014/main" id="{E0D1B599-DFF1-4E00-9EAE-EE32BD7B4860}"/>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0FCF7F6-290B-4DE7-BA60-863CBF95C2AF}"/>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9">
              <a:extLst>
                <a:ext uri="{FF2B5EF4-FFF2-40B4-BE49-F238E27FC236}">
                  <a16:creationId xmlns:a16="http://schemas.microsoft.com/office/drawing/2014/main" id="{F59358AB-E1C9-402B-9F3F-28B4F50DAC6F}"/>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A78C24EC-8C5D-4A7E-9D57-C752E0DC9485}"/>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6C0B30A-4855-4424-B3A8-AC110CA8356F}"/>
                </a:ext>
              </a:extLst>
            </p:cNvPr>
            <p:cNvGrpSpPr/>
            <p:nvPr/>
          </p:nvGrpSpPr>
          <p:grpSpPr>
            <a:xfrm rot="10800000">
              <a:off x="1" y="2948940"/>
              <a:ext cx="7818118" cy="3909059"/>
              <a:chOff x="0" y="0"/>
              <a:chExt cx="2880000" cy="1440000"/>
            </a:xfrm>
          </p:grpSpPr>
          <p:sp>
            <p:nvSpPr>
              <p:cNvPr id="14" name="Rectangle 13">
                <a:extLst>
                  <a:ext uri="{FF2B5EF4-FFF2-40B4-BE49-F238E27FC236}">
                    <a16:creationId xmlns:a16="http://schemas.microsoft.com/office/drawing/2014/main" id="{DC119EB9-1A9A-45A4-AE16-9968A70C5C35}"/>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5B7B85-4DC3-4343-B734-4852DD5DF03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73F3733E-DBA5-4A25-9315-B7A1A5E7A1FF}"/>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AAB30D07-BE85-45CD-8055-8C57B00E2957}"/>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Vertical Title 1">
            <a:extLst>
              <a:ext uri="{FF2B5EF4-FFF2-40B4-BE49-F238E27FC236}">
                <a16:creationId xmlns:a16="http://schemas.microsoft.com/office/drawing/2014/main" id="{737FFCCA-9DBF-4E0A-BDC6-F7B8F39BD72F}"/>
              </a:ext>
            </a:extLst>
          </p:cNvPr>
          <p:cNvSpPr>
            <a:spLocks noGrp="1"/>
          </p:cNvSpPr>
          <p:nvPr>
            <p:ph type="title" orient="vert"/>
          </p:nvPr>
        </p:nvSpPr>
        <p:spPr>
          <a:xfrm>
            <a:off x="9012238" y="539999"/>
            <a:ext cx="2628900" cy="576872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511F1B23-21CD-4A3B-938B-5502019A13CD}"/>
              </a:ext>
            </a:extLst>
          </p:cNvPr>
          <p:cNvSpPr>
            <a:spLocks noGrp="1"/>
          </p:cNvSpPr>
          <p:nvPr>
            <p:ph type="body" orient="vert" idx="1"/>
          </p:nvPr>
        </p:nvSpPr>
        <p:spPr>
          <a:xfrm>
            <a:off x="550863" y="539999"/>
            <a:ext cx="8245475" cy="5768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99C884-5A98-4C01-BB89-098AC6966496}"/>
              </a:ext>
            </a:extLst>
          </p:cNvPr>
          <p:cNvSpPr>
            <a:spLocks noGrp="1"/>
          </p:cNvSpPr>
          <p:nvPr>
            <p:ph type="dt" sz="half" idx="10"/>
          </p:nvPr>
        </p:nvSpPr>
        <p:spPr/>
        <p:txBody>
          <a:bodyPr/>
          <a:lstStyle/>
          <a:p>
            <a:fld id="{7CF0BCE0-945C-4FDF-95A1-2149B1FF5B83}" type="datetimeFigureOut">
              <a:rPr lang="en-US" smtClean="0"/>
              <a:t>11/18/2021</a:t>
            </a:fld>
            <a:endParaRPr lang="en-US"/>
          </a:p>
        </p:txBody>
      </p:sp>
      <p:sp>
        <p:nvSpPr>
          <p:cNvPr id="5" name="Footer Placeholder 4">
            <a:extLst>
              <a:ext uri="{FF2B5EF4-FFF2-40B4-BE49-F238E27FC236}">
                <a16:creationId xmlns:a16="http://schemas.microsoft.com/office/drawing/2014/main" id="{7DF54D22-9CD7-4FC6-9444-21948246C7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ECC14-D66C-401A-A0C9-DFCA5533A5C7}"/>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0795834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540000" y="540000"/>
            <a:ext cx="11101135" cy="18095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540000" y="2528887"/>
            <a:ext cx="11101136" cy="37798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540000" y="6314400"/>
            <a:ext cx="7350795" cy="365125"/>
          </a:xfrm>
          <a:prstGeom prst="rect">
            <a:avLst/>
          </a:prstGeom>
        </p:spPr>
        <p:txBody>
          <a:bodyPr vert="horz" lIns="91440" tIns="45720" rIns="91440" bIns="45720" rtlCol="0" anchor="ctr"/>
          <a:lstStyle>
            <a:lvl1pPr algn="l">
              <a:defRPr sz="1000" spc="100" baseline="0">
                <a:solidFill>
                  <a:schemeClr val="tx1"/>
                </a:solidFill>
              </a:defRPr>
            </a:lvl1pPr>
          </a:lstStyle>
          <a:p>
            <a:endParaRPr lang="en-US" sz="1000" dirty="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8075613" y="6314400"/>
            <a:ext cx="2623468" cy="365125"/>
          </a:xfrm>
          <a:prstGeom prst="rect">
            <a:avLst/>
          </a:prstGeom>
        </p:spPr>
        <p:txBody>
          <a:bodyPr vert="horz" lIns="91440" tIns="45720" rIns="91440" bIns="45720" rtlCol="0" anchor="ctr"/>
          <a:lstStyle>
            <a:lvl1pPr algn="r">
              <a:defRPr sz="1000" cap="none" spc="100" baseline="0">
                <a:solidFill>
                  <a:schemeClr val="tx1"/>
                </a:solidFill>
              </a:defRPr>
            </a:lvl1pPr>
          </a:lstStyle>
          <a:p>
            <a:pPr algn="r"/>
            <a:fld id="{7CF0BCE0-945C-4FDF-95A1-2149B1FF5B83}" type="datetimeFigureOut">
              <a:rPr lang="en-US" smtClean="0"/>
              <a:pPr algn="r"/>
              <a:t>11/18/2021</a:t>
            </a:fld>
            <a:endParaRPr lang="en-US" dirty="0"/>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10883899" y="6314400"/>
            <a:ext cx="757237" cy="365125"/>
          </a:xfrm>
          <a:prstGeom prst="rect">
            <a:avLst/>
          </a:prstGeom>
        </p:spPr>
        <p:txBody>
          <a:bodyPr vert="horz" lIns="91440" tIns="45720" rIns="91440" bIns="45720" rtlCol="0" anchor="ctr"/>
          <a:lstStyle>
            <a:lvl1pPr algn="r">
              <a:defRPr sz="1000" spc="100" baseline="0">
                <a:solidFill>
                  <a:schemeClr val="tx1"/>
                </a:solidFill>
              </a:defRPr>
            </a:lvl1p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4181997251"/>
      </p:ext>
    </p:extLst>
  </p:cSld>
  <p:clrMap bg1="dk1" tx1="lt1" bg2="dk2" tx2="lt2" accent1="accent1" accent2="accent2" accent3="accent3" accent4="accent4" accent5="accent5" accent6="accent6" hlink="hlink" folHlink="folHlink"/>
  <p:sldLayoutIdLst>
    <p:sldLayoutId id="2147483818" r:id="rId1"/>
    <p:sldLayoutId id="2147483819" r:id="rId2"/>
    <p:sldLayoutId id="2147483820" r:id="rId3"/>
    <p:sldLayoutId id="2147483821" r:id="rId4"/>
    <p:sldLayoutId id="2147483822" r:id="rId5"/>
    <p:sldLayoutId id="2147483816" r:id="rId6"/>
    <p:sldLayoutId id="2147483812" r:id="rId7"/>
    <p:sldLayoutId id="2147483813" r:id="rId8"/>
    <p:sldLayoutId id="2147483814" r:id="rId9"/>
    <p:sldLayoutId id="2147483815" r:id="rId10"/>
    <p:sldLayoutId id="2147483817" r:id="rId11"/>
  </p:sldLayoutIdLst>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9" name="Group 48">
            <a:extLst>
              <a:ext uri="{FF2B5EF4-FFF2-40B4-BE49-F238E27FC236}">
                <a16:creationId xmlns:a16="http://schemas.microsoft.com/office/drawing/2014/main" id="{67416F32-9D98-4340-82E8-E90CE00AD2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12191999" cy="6861601"/>
            <a:chOff x="0" y="-1"/>
            <a:chExt cx="12191999" cy="6861601"/>
          </a:xfrm>
        </p:grpSpPr>
        <p:sp>
          <p:nvSpPr>
            <p:cNvPr id="50" name="Rectangle 49">
              <a:extLst>
                <a:ext uri="{FF2B5EF4-FFF2-40B4-BE49-F238E27FC236}">
                  <a16:creationId xmlns:a16="http://schemas.microsoft.com/office/drawing/2014/main" id="{66375AB4-82BB-418F-A50F-6180F68724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51" name="Oval 50">
              <a:extLst>
                <a:ext uri="{FF2B5EF4-FFF2-40B4-BE49-F238E27FC236}">
                  <a16:creationId xmlns:a16="http://schemas.microsoft.com/office/drawing/2014/main" id="{3FDD54B2-4A3F-4BFE-8FF0-82CA73F4AE8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52" name="Oval 51">
              <a:extLst>
                <a:ext uri="{FF2B5EF4-FFF2-40B4-BE49-F238E27FC236}">
                  <a16:creationId xmlns:a16="http://schemas.microsoft.com/office/drawing/2014/main" id="{30876F96-77AB-4E72-B1D2-FA45F4E3C04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53" name="Group 52">
              <a:extLst>
                <a:ext uri="{FF2B5EF4-FFF2-40B4-BE49-F238E27FC236}">
                  <a16:creationId xmlns:a16="http://schemas.microsoft.com/office/drawing/2014/main" id="{BB08A2E9-6518-449E-940B-8518A1D850B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0800000">
              <a:off x="0" y="-1"/>
              <a:ext cx="10800000" cy="6858000"/>
              <a:chOff x="2328000" y="0"/>
              <a:chExt cx="2880000" cy="1440000"/>
            </a:xfrm>
          </p:grpSpPr>
          <p:sp>
            <p:nvSpPr>
              <p:cNvPr id="55" name="Rectangle 54">
                <a:extLst>
                  <a:ext uri="{FF2B5EF4-FFF2-40B4-BE49-F238E27FC236}">
                    <a16:creationId xmlns:a16="http://schemas.microsoft.com/office/drawing/2014/main" id="{60A86BE0-76B3-4EA0-BA2D-05266013A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56" name="Rectangle 55">
                <a:extLst>
                  <a:ext uri="{FF2B5EF4-FFF2-40B4-BE49-F238E27FC236}">
                    <a16:creationId xmlns:a16="http://schemas.microsoft.com/office/drawing/2014/main" id="{6BA13564-810C-4398-AA63-67B020811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54" name="Rectangle 53">
              <a:extLst>
                <a:ext uri="{FF2B5EF4-FFF2-40B4-BE49-F238E27FC236}">
                  <a16:creationId xmlns:a16="http://schemas.microsoft.com/office/drawing/2014/main" id="{3555E1EF-6216-47FA-BBCA-7C0C8C2DAB8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58" name="Rectangle 57">
            <a:extLst>
              <a:ext uri="{FF2B5EF4-FFF2-40B4-BE49-F238E27FC236}">
                <a16:creationId xmlns:a16="http://schemas.microsoft.com/office/drawing/2014/main" id="{D8D85657-6A77-4466-887F-EE948B9CD2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60" name="Rectangle 59">
            <a:extLst>
              <a:ext uri="{FF2B5EF4-FFF2-40B4-BE49-F238E27FC236}">
                <a16:creationId xmlns:a16="http://schemas.microsoft.com/office/drawing/2014/main" id="{B4F9B187-EC02-44E0-99C7-5D629D664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2" name="Group 61">
            <a:extLst>
              <a:ext uri="{FF2B5EF4-FFF2-40B4-BE49-F238E27FC236}">
                <a16:creationId xmlns:a16="http://schemas.microsoft.com/office/drawing/2014/main" id="{7C6B683D-13FA-4605-8648-01FC9C82FE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63" name="Rectangle 62">
              <a:extLst>
                <a:ext uri="{FF2B5EF4-FFF2-40B4-BE49-F238E27FC236}">
                  <a16:creationId xmlns:a16="http://schemas.microsoft.com/office/drawing/2014/main" id="{9852A959-AA36-4E4C-940B-F33A7BE0ABC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Oval 63">
              <a:extLst>
                <a:ext uri="{FF2B5EF4-FFF2-40B4-BE49-F238E27FC236}">
                  <a16:creationId xmlns:a16="http://schemas.microsoft.com/office/drawing/2014/main" id="{FFFC38A9-EA65-4BD6-A6E1-CAD07CCB810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Oval 64">
              <a:extLst>
                <a:ext uri="{FF2B5EF4-FFF2-40B4-BE49-F238E27FC236}">
                  <a16:creationId xmlns:a16="http://schemas.microsoft.com/office/drawing/2014/main" id="{F9E36CA9-9013-4306-B36F-2E349B6FEDB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6" name="Group 65">
              <a:extLst>
                <a:ext uri="{FF2B5EF4-FFF2-40B4-BE49-F238E27FC236}">
                  <a16:creationId xmlns:a16="http://schemas.microsoft.com/office/drawing/2014/main" id="{CE8D3FFE-4362-43F6-99D3-1B83F7AD59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71" name="Rectangle 70">
                <a:extLst>
                  <a:ext uri="{FF2B5EF4-FFF2-40B4-BE49-F238E27FC236}">
                    <a16:creationId xmlns:a16="http://schemas.microsoft.com/office/drawing/2014/main" id="{F7AA39D6-8796-468A-8C18-D17C0BBF2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Rectangle 71">
                <a:extLst>
                  <a:ext uri="{FF2B5EF4-FFF2-40B4-BE49-F238E27FC236}">
                    <a16:creationId xmlns:a16="http://schemas.microsoft.com/office/drawing/2014/main" id="{75967788-298A-4B75-B02F-0625E5F84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67" name="Group 66">
              <a:extLst>
                <a:ext uri="{FF2B5EF4-FFF2-40B4-BE49-F238E27FC236}">
                  <a16:creationId xmlns:a16="http://schemas.microsoft.com/office/drawing/2014/main" id="{8D0FB4E1-29BE-427B-9999-B25351A07CB1}"/>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69" name="Rectangle 68">
                <a:extLst>
                  <a:ext uri="{FF2B5EF4-FFF2-40B4-BE49-F238E27FC236}">
                    <a16:creationId xmlns:a16="http://schemas.microsoft.com/office/drawing/2014/main" id="{39914662-C165-4AD1-89C0-F6C47C109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a:extLst>
                  <a:ext uri="{FF2B5EF4-FFF2-40B4-BE49-F238E27FC236}">
                    <a16:creationId xmlns:a16="http://schemas.microsoft.com/office/drawing/2014/main" id="{384C8199-BC83-4D02-8937-CF9AB0F4CF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8" name="Rectangle 67">
              <a:extLst>
                <a:ext uri="{FF2B5EF4-FFF2-40B4-BE49-F238E27FC236}">
                  <a16:creationId xmlns:a16="http://schemas.microsoft.com/office/drawing/2014/main" id="{4A28F3F3-1D22-45C2-8627-C7E4E74BDD0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4" name="Rectangle 73">
            <a:extLst>
              <a:ext uri="{FF2B5EF4-FFF2-40B4-BE49-F238E27FC236}">
                <a16:creationId xmlns:a16="http://schemas.microsoft.com/office/drawing/2014/main" id="{9D8267F7-1115-4F9A-BEF5-BB6664BCF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E2A22E76-3ADF-4169-BFB0-AC1219648F0F}"/>
              </a:ext>
            </a:extLst>
          </p:cNvPr>
          <p:cNvSpPr>
            <a:spLocks noGrp="1"/>
          </p:cNvSpPr>
          <p:nvPr>
            <p:ph type="ctrTitle"/>
          </p:nvPr>
        </p:nvSpPr>
        <p:spPr>
          <a:xfrm>
            <a:off x="7086315" y="540000"/>
            <a:ext cx="4554821" cy="1878907"/>
          </a:xfrm>
        </p:spPr>
        <p:txBody>
          <a:bodyPr vert="horz" lIns="91440" tIns="45720" rIns="91440" bIns="45720" rtlCol="0" anchor="t">
            <a:normAutofit/>
          </a:bodyPr>
          <a:lstStyle/>
          <a:p>
            <a:pPr algn="ctr"/>
            <a:r>
              <a:rPr lang="en-US" sz="6000" dirty="0">
                <a:latin typeface="Arial" panose="020B0604020202020204" pitchFamily="34" charset="0"/>
                <a:cs typeface="Arial" panose="020B0604020202020204" pitchFamily="34" charset="0"/>
              </a:rPr>
              <a:t>DISTINTO CAFE</a:t>
            </a:r>
          </a:p>
        </p:txBody>
      </p:sp>
      <p:grpSp>
        <p:nvGrpSpPr>
          <p:cNvPr id="76" name="Group 75">
            <a:extLst>
              <a:ext uri="{FF2B5EF4-FFF2-40B4-BE49-F238E27FC236}">
                <a16:creationId xmlns:a16="http://schemas.microsoft.com/office/drawing/2014/main" id="{7B4E221E-E4F3-4D25-8DC8-8A3D08C830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491700" y="811038"/>
            <a:ext cx="6131951" cy="5783897"/>
            <a:chOff x="4925125" y="3600"/>
            <a:chExt cx="7266875" cy="6854400"/>
          </a:xfrm>
        </p:grpSpPr>
        <p:sp>
          <p:nvSpPr>
            <p:cNvPr id="77" name="Oval 76">
              <a:extLst>
                <a:ext uri="{FF2B5EF4-FFF2-40B4-BE49-F238E27FC236}">
                  <a16:creationId xmlns:a16="http://schemas.microsoft.com/office/drawing/2014/main" id="{1DCB79C8-6A25-43E7-AC87-D1D7C607100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Oval 77">
              <a:extLst>
                <a:ext uri="{FF2B5EF4-FFF2-40B4-BE49-F238E27FC236}">
                  <a16:creationId xmlns:a16="http://schemas.microsoft.com/office/drawing/2014/main" id="{2BABC8D9-79F4-4665-99B3-4EA1B520E5C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Oval 78">
              <a:extLst>
                <a:ext uri="{FF2B5EF4-FFF2-40B4-BE49-F238E27FC236}">
                  <a16:creationId xmlns:a16="http://schemas.microsoft.com/office/drawing/2014/main" id="{808BC036-0C59-4D8B-8F96-46D122C9061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descr="Coffee cup and beans">
            <a:extLst>
              <a:ext uri="{FF2B5EF4-FFF2-40B4-BE49-F238E27FC236}">
                <a16:creationId xmlns:a16="http://schemas.microsoft.com/office/drawing/2014/main" id="{D8725A11-DDF4-43B2-9266-B06DB3314A77}"/>
              </a:ext>
            </a:extLst>
          </p:cNvPr>
          <p:cNvPicPr>
            <a:picLocks noChangeAspect="1"/>
          </p:cNvPicPr>
          <p:nvPr/>
        </p:nvPicPr>
        <p:blipFill rotWithShape="1">
          <a:blip r:embed="rId2"/>
          <a:srcRect l="33251" r="-2" b="-2"/>
          <a:stretch/>
        </p:blipFill>
        <p:spPr>
          <a:xfrm>
            <a:off x="20" y="-1"/>
            <a:ext cx="685798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
        <p:nvSpPr>
          <p:cNvPr id="3" name="Subtitle 2">
            <a:extLst>
              <a:ext uri="{FF2B5EF4-FFF2-40B4-BE49-F238E27FC236}">
                <a16:creationId xmlns:a16="http://schemas.microsoft.com/office/drawing/2014/main" id="{2E184844-5496-476A-B42D-E51DA1E7A8AD}"/>
              </a:ext>
            </a:extLst>
          </p:cNvPr>
          <p:cNvSpPr>
            <a:spLocks noGrp="1"/>
          </p:cNvSpPr>
          <p:nvPr>
            <p:ph type="subTitle" idx="1"/>
          </p:nvPr>
        </p:nvSpPr>
        <p:spPr>
          <a:xfrm>
            <a:off x="7152422" y="2947121"/>
            <a:ext cx="4488714" cy="3361604"/>
          </a:xfrm>
        </p:spPr>
        <p:txBody>
          <a:bodyPr vert="horz" lIns="91440" tIns="45720" rIns="91440" bIns="45720" rtlCol="0" anchor="t">
            <a:normAutofit/>
          </a:bodyPr>
          <a:lstStyle/>
          <a:p>
            <a:pPr indent="-270000">
              <a:buFont typeface="Arial" panose="020B0604020202020204" pitchFamily="34" charset="0"/>
              <a:buChar char="•"/>
            </a:pPr>
            <a:r>
              <a:rPr lang="en-US" sz="1800" spc="50" dirty="0">
                <a:latin typeface="Arial" panose="020B0604020202020204" pitchFamily="34" charset="0"/>
                <a:cs typeface="Arial" panose="020B0604020202020204" pitchFamily="34" charset="0"/>
              </a:rPr>
              <a:t>DARIUS APOSTOL</a:t>
            </a:r>
          </a:p>
          <a:p>
            <a:pPr indent="-270000">
              <a:buFont typeface="Arial" panose="020B0604020202020204" pitchFamily="34" charset="0"/>
              <a:buChar char="•"/>
            </a:pPr>
            <a:r>
              <a:rPr lang="en-US" sz="1800" spc="50" dirty="0">
                <a:latin typeface="Arial" panose="020B0604020202020204" pitchFamily="34" charset="0"/>
                <a:cs typeface="Arial" panose="020B0604020202020204" pitchFamily="34" charset="0"/>
              </a:rPr>
              <a:t>MARIANA GRIGORITA</a:t>
            </a:r>
          </a:p>
          <a:p>
            <a:pPr indent="-270000">
              <a:buFont typeface="Arial" panose="020B0604020202020204" pitchFamily="34" charset="0"/>
              <a:buChar char="•"/>
            </a:pPr>
            <a:r>
              <a:rPr lang="en-US" sz="1800" spc="50" dirty="0">
                <a:latin typeface="Arial" panose="020B0604020202020204" pitchFamily="34" charset="0"/>
                <a:cs typeface="Arial" panose="020B0604020202020204" pitchFamily="34" charset="0"/>
              </a:rPr>
              <a:t>MIRCEA CATALIN DOCIU</a:t>
            </a:r>
          </a:p>
          <a:p>
            <a:pPr indent="-270000">
              <a:buFont typeface="Arial" panose="020B0604020202020204" pitchFamily="34" charset="0"/>
              <a:buChar char="•"/>
            </a:pPr>
            <a:r>
              <a:rPr lang="en-US" sz="1800" spc="50" dirty="0">
                <a:latin typeface="Arial" panose="020B0604020202020204" pitchFamily="34" charset="0"/>
                <a:cs typeface="Arial" panose="020B0604020202020204" pitchFamily="34" charset="0"/>
              </a:rPr>
              <a:t>RUXANDRA SIMONA APOSTOL</a:t>
            </a:r>
          </a:p>
          <a:p>
            <a:pPr indent="-270000">
              <a:buFont typeface="Arial" panose="020B0604020202020204" pitchFamily="34" charset="0"/>
              <a:buChar char="•"/>
            </a:pPr>
            <a:r>
              <a:rPr lang="en-US" sz="1800" spc="50" dirty="0">
                <a:latin typeface="Arial" panose="020B0604020202020204" pitchFamily="34" charset="0"/>
                <a:cs typeface="Arial" panose="020B0604020202020204" pitchFamily="34" charset="0"/>
              </a:rPr>
              <a:t>CONSTANTIN RUSU</a:t>
            </a:r>
          </a:p>
          <a:p>
            <a:pPr indent="-270000">
              <a:buFont typeface="Arial" panose="020B0604020202020204" pitchFamily="34" charset="0"/>
              <a:buChar char="•"/>
            </a:pPr>
            <a:endParaRPr lang="en-US" sz="1800" spc="50" dirty="0">
              <a:latin typeface="Arial" panose="020B0604020202020204" pitchFamily="34" charset="0"/>
              <a:cs typeface="Arial" panose="020B0604020202020204" pitchFamily="34" charset="0"/>
            </a:endParaRPr>
          </a:p>
          <a:p>
            <a:pPr indent="-270000" algn="r">
              <a:buFont typeface="Arial" panose="020B0604020202020204" pitchFamily="34" charset="0"/>
              <a:buChar char="•"/>
            </a:pPr>
            <a:r>
              <a:rPr lang="en-US" sz="1800" spc="50" dirty="0">
                <a:latin typeface="Arial" panose="020B0604020202020204" pitchFamily="34" charset="0"/>
                <a:cs typeface="Arial" panose="020B0604020202020204" pitchFamily="34" charset="0"/>
              </a:rPr>
              <a:t>Lecturer: </a:t>
            </a:r>
            <a:r>
              <a:rPr lang="en-US" sz="1800" b="1" spc="50" dirty="0">
                <a:latin typeface="Arial" panose="020B0604020202020204" pitchFamily="34" charset="0"/>
                <a:cs typeface="Arial" panose="020B0604020202020204" pitchFamily="34" charset="0"/>
              </a:rPr>
              <a:t>Dr</a:t>
            </a:r>
            <a:r>
              <a:rPr lang="en-US" sz="1800" spc="50" dirty="0">
                <a:latin typeface="Arial" panose="020B0604020202020204" pitchFamily="34" charset="0"/>
                <a:cs typeface="Arial" panose="020B0604020202020204" pitchFamily="34" charset="0"/>
              </a:rPr>
              <a:t> </a:t>
            </a:r>
            <a:r>
              <a:rPr lang="en-GB" sz="1800" b="1" dirty="0">
                <a:effectLst/>
                <a:latin typeface="Arial" panose="020B0604020202020204" pitchFamily="34" charset="0"/>
                <a:ea typeface="Calibri" panose="020F0502020204030204" pitchFamily="34" charset="0"/>
                <a:cs typeface="Arial" panose="020B0604020202020204" pitchFamily="34" charset="0"/>
              </a:rPr>
              <a:t>NGOZI IBEJI</a:t>
            </a:r>
          </a:p>
          <a:p>
            <a:pPr indent="-270000">
              <a:buFont typeface="Arial" panose="020B0604020202020204" pitchFamily="34" charset="0"/>
              <a:buChar char="•"/>
            </a:pPr>
            <a:endParaRPr lang="en-US" sz="1800" spc="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32757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BA10581-08F2-4D9E-8CB4-07ECFEE95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9E2092A-4250-4BDD-AC6C-CA57E30DDD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266875" cy="6858000"/>
            <a:chOff x="0" y="0"/>
            <a:chExt cx="7266875" cy="6858000"/>
          </a:xfrm>
        </p:grpSpPr>
        <p:sp>
          <p:nvSpPr>
            <p:cNvPr id="11" name="Freeform: Shape 10">
              <a:extLst>
                <a:ext uri="{FF2B5EF4-FFF2-40B4-BE49-F238E27FC236}">
                  <a16:creationId xmlns:a16="http://schemas.microsoft.com/office/drawing/2014/main" id="{FA1EE7D2-EB27-4C6C-8E54-CBCDDCA178F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3600"/>
              <a:ext cx="7266875" cy="6854400"/>
            </a:xfrm>
            <a:custGeom>
              <a:avLst/>
              <a:gdLst>
                <a:gd name="connsiteX0" fmla="*/ 3839675 w 7266875"/>
                <a:gd name="connsiteY0" fmla="*/ 0 h 6854400"/>
                <a:gd name="connsiteX1" fmla="*/ 7266875 w 7266875"/>
                <a:gd name="connsiteY1" fmla="*/ 3427200 h 6854400"/>
                <a:gd name="connsiteX2" fmla="*/ 3839675 w 7266875"/>
                <a:gd name="connsiteY2" fmla="*/ 6854400 h 6854400"/>
                <a:gd name="connsiteX3" fmla="*/ 3489264 w 7266875"/>
                <a:gd name="connsiteY3" fmla="*/ 6836706 h 6854400"/>
                <a:gd name="connsiteX4" fmla="*/ 3327588 w 7266875"/>
                <a:gd name="connsiteY4" fmla="*/ 6816161 h 6854400"/>
                <a:gd name="connsiteX5" fmla="*/ 3174464 w 7266875"/>
                <a:gd name="connsiteY5" fmla="*/ 6839531 h 6854400"/>
                <a:gd name="connsiteX6" fmla="*/ 2880000 w 7266875"/>
                <a:gd name="connsiteY6" fmla="*/ 6854400 h 6854400"/>
                <a:gd name="connsiteX7" fmla="*/ 0 w 7266875"/>
                <a:gd name="connsiteY7" fmla="*/ 3974400 h 6854400"/>
                <a:gd name="connsiteX8" fmla="*/ 226325 w 7266875"/>
                <a:gd name="connsiteY8" fmla="*/ 2853374 h 6854400"/>
                <a:gd name="connsiteX9" fmla="*/ 258015 w 7266875"/>
                <a:gd name="connsiteY9" fmla="*/ 2787590 h 6854400"/>
                <a:gd name="connsiteX10" fmla="*/ 224445 w 7266875"/>
                <a:gd name="connsiteY10" fmla="*/ 2657030 h 6854400"/>
                <a:gd name="connsiteX11" fmla="*/ 180561 w 7266875"/>
                <a:gd name="connsiteY11" fmla="*/ 2221714 h 6854400"/>
                <a:gd name="connsiteX12" fmla="*/ 2340561 w 7266875"/>
                <a:gd name="connsiteY12" fmla="*/ 61714 h 6854400"/>
                <a:gd name="connsiteX13" fmla="*/ 2828370 w 7266875"/>
                <a:gd name="connsiteY13" fmla="*/ 117025 h 6854400"/>
                <a:gd name="connsiteX14" fmla="*/ 2891183 w 7266875"/>
                <a:gd name="connsiteY14" fmla="*/ 134017 h 6854400"/>
                <a:gd name="connsiteX15" fmla="*/ 2983165 w 7266875"/>
                <a:gd name="connsiteY15" fmla="*/ 107897 h 6854400"/>
                <a:gd name="connsiteX16" fmla="*/ 3839675 w 7266875"/>
                <a:gd name="connsiteY16" fmla="*/ 0 h 685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266875" h="6854400">
                  <a:moveTo>
                    <a:pt x="3839675" y="0"/>
                  </a:moveTo>
                  <a:cubicBezTo>
                    <a:pt x="5732465" y="0"/>
                    <a:pt x="7266875" y="1534410"/>
                    <a:pt x="7266875" y="3427200"/>
                  </a:cubicBezTo>
                  <a:cubicBezTo>
                    <a:pt x="7266875" y="5319990"/>
                    <a:pt x="5732465" y="6854400"/>
                    <a:pt x="3839675" y="6854400"/>
                  </a:cubicBezTo>
                  <a:cubicBezTo>
                    <a:pt x="3721376" y="6854400"/>
                    <a:pt x="3604476" y="6848406"/>
                    <a:pt x="3489264" y="6836706"/>
                  </a:cubicBezTo>
                  <a:lnTo>
                    <a:pt x="3327588" y="6816161"/>
                  </a:lnTo>
                  <a:lnTo>
                    <a:pt x="3174464" y="6839531"/>
                  </a:lnTo>
                  <a:cubicBezTo>
                    <a:pt x="3077646" y="6849363"/>
                    <a:pt x="2979412" y="6854400"/>
                    <a:pt x="2880000" y="6854400"/>
                  </a:cubicBezTo>
                  <a:cubicBezTo>
                    <a:pt x="1289420" y="6854400"/>
                    <a:pt x="0" y="5564980"/>
                    <a:pt x="0" y="3974400"/>
                  </a:cubicBezTo>
                  <a:cubicBezTo>
                    <a:pt x="0" y="3576755"/>
                    <a:pt x="80589" y="3197933"/>
                    <a:pt x="226325" y="2853374"/>
                  </a:cubicBezTo>
                  <a:lnTo>
                    <a:pt x="258015" y="2787590"/>
                  </a:lnTo>
                  <a:lnTo>
                    <a:pt x="224445" y="2657030"/>
                  </a:lnTo>
                  <a:cubicBezTo>
                    <a:pt x="195672" y="2516419"/>
                    <a:pt x="180561" y="2370831"/>
                    <a:pt x="180561" y="2221714"/>
                  </a:cubicBezTo>
                  <a:cubicBezTo>
                    <a:pt x="180561" y="1028779"/>
                    <a:pt x="1147626" y="61714"/>
                    <a:pt x="2340561" y="61714"/>
                  </a:cubicBezTo>
                  <a:cubicBezTo>
                    <a:pt x="2508318" y="61714"/>
                    <a:pt x="2671608" y="80838"/>
                    <a:pt x="2828370" y="117025"/>
                  </a:cubicBezTo>
                  <a:lnTo>
                    <a:pt x="2891183" y="134017"/>
                  </a:lnTo>
                  <a:lnTo>
                    <a:pt x="2983165" y="107897"/>
                  </a:lnTo>
                  <a:cubicBezTo>
                    <a:pt x="3256928" y="37461"/>
                    <a:pt x="3543927" y="0"/>
                    <a:pt x="3839675" y="0"/>
                  </a:cubicBezTo>
                  <a:close/>
                </a:path>
              </a:pathLst>
            </a:custGeom>
            <a:solidFill>
              <a:schemeClr val="bg2">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A73CF8FD-0917-4279-B6E7-120EE392F79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1094400"/>
              <a:ext cx="5760000" cy="5760000"/>
            </a:xfrm>
            <a:prstGeom prst="ellipse">
              <a:avLst/>
            </a:prstGeom>
            <a:solidFill>
              <a:schemeClr val="accent1">
                <a:alpha val="4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F3A3FA15-CF3D-4F2B-BB5C-18E5DB3057C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180561" y="61714"/>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F776AED5-83E6-4A3D-B609-7CCABAD440D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12475" y="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0671C0C6-27A7-4FA3-B304-A1B67FFC2707}"/>
              </a:ext>
            </a:extLst>
          </p:cNvPr>
          <p:cNvSpPr>
            <a:spLocks noGrp="1"/>
          </p:cNvSpPr>
          <p:nvPr>
            <p:ph type="title"/>
          </p:nvPr>
        </p:nvSpPr>
        <p:spPr>
          <a:xfrm>
            <a:off x="540000" y="833015"/>
            <a:ext cx="5958000" cy="5202026"/>
          </a:xfrm>
        </p:spPr>
        <p:txBody>
          <a:bodyPr anchor="ctr">
            <a:normAutofit/>
          </a:bodyPr>
          <a:lstStyle/>
          <a:p>
            <a:pPr algn="ctr"/>
            <a:r>
              <a:rPr lang="en-GB" dirty="0">
                <a:latin typeface="Arial" panose="020B0604020202020204" pitchFamily="34" charset="0"/>
                <a:cs typeface="Arial" panose="020B0604020202020204" pitchFamily="34" charset="0"/>
              </a:rPr>
              <a:t>CONTENT PAGE</a:t>
            </a:r>
          </a:p>
        </p:txBody>
      </p:sp>
      <p:sp>
        <p:nvSpPr>
          <p:cNvPr id="3" name="Content Placeholder 2">
            <a:extLst>
              <a:ext uri="{FF2B5EF4-FFF2-40B4-BE49-F238E27FC236}">
                <a16:creationId xmlns:a16="http://schemas.microsoft.com/office/drawing/2014/main" id="{554E36A6-5EB4-4154-8377-5C6AE57E5FE3}"/>
              </a:ext>
            </a:extLst>
          </p:cNvPr>
          <p:cNvSpPr>
            <a:spLocks noGrp="1"/>
          </p:cNvSpPr>
          <p:nvPr>
            <p:ph idx="1"/>
          </p:nvPr>
        </p:nvSpPr>
        <p:spPr>
          <a:xfrm>
            <a:off x="7104062" y="540347"/>
            <a:ext cx="4537075" cy="5760000"/>
          </a:xfrm>
        </p:spPr>
        <p:txBody>
          <a:bodyPr anchor="ctr">
            <a:normAutofit/>
          </a:bodyPr>
          <a:lstStyle/>
          <a:p>
            <a:r>
              <a:rPr lang="en-GB" dirty="0">
                <a:latin typeface="Arial" panose="020B0604020202020204" pitchFamily="34" charset="0"/>
                <a:cs typeface="Arial" panose="020B0604020202020204" pitchFamily="34" charset="0"/>
              </a:rPr>
              <a:t>EXECUTIVE SUMMARY</a:t>
            </a:r>
          </a:p>
          <a:p>
            <a:r>
              <a:rPr lang="en-GB" dirty="0">
                <a:latin typeface="Arial" panose="020B0604020202020204" pitchFamily="34" charset="0"/>
                <a:cs typeface="Arial" panose="020B0604020202020204" pitchFamily="34" charset="0"/>
              </a:rPr>
              <a:t>COMPANY OVERVIEW</a:t>
            </a:r>
          </a:p>
          <a:p>
            <a:r>
              <a:rPr lang="en-GB" dirty="0">
                <a:latin typeface="Arial" panose="020B0604020202020204" pitchFamily="34" charset="0"/>
                <a:cs typeface="Arial" panose="020B0604020202020204" pitchFamily="34" charset="0"/>
              </a:rPr>
              <a:t>PRODUCTS &amp; SERVICES</a:t>
            </a:r>
          </a:p>
          <a:p>
            <a:r>
              <a:rPr lang="en-GB" dirty="0">
                <a:latin typeface="Arial" panose="020B0604020202020204" pitchFamily="34" charset="0"/>
                <a:cs typeface="Arial" panose="020B0604020202020204" pitchFamily="34" charset="0"/>
              </a:rPr>
              <a:t>MARKET AUDIT</a:t>
            </a:r>
          </a:p>
          <a:p>
            <a:pPr lvl="2">
              <a:buFont typeface="Wingdings" panose="05000000000000000000" pitchFamily="2" charset="2"/>
              <a:buChar char="Ø"/>
            </a:pPr>
            <a:r>
              <a:rPr lang="en-GB" dirty="0">
                <a:latin typeface="Arial" panose="020B0604020202020204" pitchFamily="34" charset="0"/>
                <a:cs typeface="Arial" panose="020B0604020202020204" pitchFamily="34" charset="0"/>
              </a:rPr>
              <a:t>COMPETITOR’S ANALYSIS</a:t>
            </a:r>
          </a:p>
          <a:p>
            <a:pPr lvl="2">
              <a:buFont typeface="Wingdings" panose="05000000000000000000" pitchFamily="2" charset="2"/>
              <a:buChar char="Ø"/>
            </a:pPr>
            <a:r>
              <a:rPr lang="en-GB" dirty="0">
                <a:latin typeface="Arial" panose="020B0604020202020204" pitchFamily="34" charset="0"/>
                <a:cs typeface="Arial" panose="020B0604020202020204" pitchFamily="34" charset="0"/>
              </a:rPr>
              <a:t>SWOT ANALYSIS</a:t>
            </a:r>
          </a:p>
          <a:p>
            <a:pPr lvl="2">
              <a:buFont typeface="Wingdings" panose="05000000000000000000" pitchFamily="2" charset="2"/>
              <a:buChar char="Ø"/>
            </a:pPr>
            <a:r>
              <a:rPr lang="en-GB" dirty="0">
                <a:latin typeface="Arial" panose="020B0604020202020204" pitchFamily="34" charset="0"/>
                <a:cs typeface="Arial" panose="020B0604020202020204" pitchFamily="34" charset="0"/>
              </a:rPr>
              <a:t>PESTLE ANALYSIS</a:t>
            </a:r>
          </a:p>
          <a:p>
            <a:r>
              <a:rPr lang="en-GB" dirty="0">
                <a:latin typeface="Arial" panose="020B0604020202020204" pitchFamily="34" charset="0"/>
                <a:cs typeface="Arial" panose="020B0604020202020204" pitchFamily="34" charset="0"/>
              </a:rPr>
              <a:t>TARGET MARKET</a:t>
            </a:r>
          </a:p>
          <a:p>
            <a:r>
              <a:rPr lang="en-GB" dirty="0">
                <a:latin typeface="Arial" panose="020B0604020202020204" pitchFamily="34" charset="0"/>
                <a:cs typeface="Arial" panose="020B0604020202020204" pitchFamily="34" charset="0"/>
              </a:rPr>
              <a:t>MARKETING AND SALES PLAN</a:t>
            </a:r>
          </a:p>
          <a:p>
            <a:r>
              <a:rPr lang="en-GB" dirty="0">
                <a:latin typeface="Arial" panose="020B0604020202020204" pitchFamily="34" charset="0"/>
                <a:cs typeface="Arial" panose="020B0604020202020204" pitchFamily="34" charset="0"/>
              </a:rPr>
              <a:t>MANAGEMENT TEAM</a:t>
            </a:r>
          </a:p>
          <a:p>
            <a:r>
              <a:rPr lang="en-GB" dirty="0">
                <a:latin typeface="Arial" panose="020B0604020202020204" pitchFamily="34" charset="0"/>
                <a:cs typeface="Arial" panose="020B0604020202020204" pitchFamily="34" charset="0"/>
              </a:rPr>
              <a:t>FINANCIAL PLAN</a:t>
            </a:r>
          </a:p>
          <a:p>
            <a:r>
              <a:rPr lang="en-GB" dirty="0">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23980685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9C51935E-4A08-4AE4-8E13-F40CD3C4F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64495B-95B1-4E29-A5AD-116800A0D8B1}"/>
              </a:ext>
            </a:extLst>
          </p:cNvPr>
          <p:cNvSpPr>
            <a:spLocks noGrp="1"/>
          </p:cNvSpPr>
          <p:nvPr>
            <p:ph type="ctrTitle"/>
          </p:nvPr>
        </p:nvSpPr>
        <p:spPr>
          <a:xfrm>
            <a:off x="7153200" y="549277"/>
            <a:ext cx="4500561" cy="2261242"/>
          </a:xfrm>
        </p:spPr>
        <p:txBody>
          <a:bodyPr>
            <a:normAutofit/>
          </a:bodyPr>
          <a:lstStyle/>
          <a:p>
            <a:pPr algn="ctr"/>
            <a:r>
              <a:rPr lang="en-GB" sz="5500" dirty="0">
                <a:latin typeface="Arial" panose="020B0604020202020204" pitchFamily="34" charset="0"/>
                <a:cs typeface="Arial" panose="020B0604020202020204" pitchFamily="34" charset="0"/>
              </a:rPr>
              <a:t>EXECUTIVE SUMMARY</a:t>
            </a:r>
          </a:p>
        </p:txBody>
      </p:sp>
      <p:sp>
        <p:nvSpPr>
          <p:cNvPr id="3" name="Subtitle 2">
            <a:extLst>
              <a:ext uri="{FF2B5EF4-FFF2-40B4-BE49-F238E27FC236}">
                <a16:creationId xmlns:a16="http://schemas.microsoft.com/office/drawing/2014/main" id="{315D4BC5-8CDD-4AB1-B94F-6E5161CBEBBC}"/>
              </a:ext>
            </a:extLst>
          </p:cNvPr>
          <p:cNvSpPr>
            <a:spLocks noGrp="1"/>
          </p:cNvSpPr>
          <p:nvPr>
            <p:ph type="subTitle" idx="1"/>
          </p:nvPr>
        </p:nvSpPr>
        <p:spPr>
          <a:xfrm>
            <a:off x="6964326" y="3232298"/>
            <a:ext cx="5039832" cy="2923953"/>
          </a:xfrm>
        </p:spPr>
        <p:txBody>
          <a:bodyPr>
            <a:normAutofit/>
          </a:bodyPr>
          <a:lstStyle/>
          <a:p>
            <a:pPr algn="ctr">
              <a:lnSpc>
                <a:spcPct val="115000"/>
              </a:lnSpc>
            </a:pPr>
            <a:endParaRPr lang="en-GB" sz="1200" b="0" dirty="0">
              <a:effectLst/>
              <a:latin typeface="Arial" panose="020B0604020202020204" pitchFamily="34" charset="0"/>
              <a:ea typeface="Calibri" panose="020F0502020204030204" pitchFamily="34" charset="0"/>
              <a:cs typeface="Arial" panose="020B0604020202020204" pitchFamily="34" charset="0"/>
            </a:endParaRPr>
          </a:p>
          <a:p>
            <a:pPr algn="ctr">
              <a:lnSpc>
                <a:spcPct val="115000"/>
              </a:lnSpc>
            </a:pPr>
            <a:r>
              <a:rPr lang="en-GB" sz="1200" b="0" dirty="0">
                <a:effectLst/>
                <a:latin typeface="Arial" panose="020B0604020202020204" pitchFamily="34" charset="0"/>
                <a:ea typeface="Calibri" panose="020F0502020204030204" pitchFamily="34" charset="0"/>
                <a:cs typeface="Arial" panose="020B0604020202020204" pitchFamily="34" charset="0"/>
              </a:rPr>
              <a:t>The assignment has plotted a business strategic plan, which will help a Coffee Shop to be settled in Birmingham. It has constructed the competitor’s analysis, SWOT analysis, PESTEL analysis, target market, marketing plan, which will help the shop to analyse all its threats and opportunities when expanding its business in the UK. </a:t>
            </a:r>
            <a:endParaRPr lang="en-GB" sz="1200" b="1"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pPr>
            <a:endParaRPr lang="en-GB" sz="600" dirty="0">
              <a:latin typeface="Arial" panose="020B0604020202020204" pitchFamily="34" charset="0"/>
              <a:cs typeface="Arial" panose="020B0604020202020204" pitchFamily="34" charset="0"/>
            </a:endParaRPr>
          </a:p>
        </p:txBody>
      </p:sp>
      <p:grpSp>
        <p:nvGrpSpPr>
          <p:cNvPr id="31" name="Group 30">
            <a:extLst>
              <a:ext uri="{FF2B5EF4-FFF2-40B4-BE49-F238E27FC236}">
                <a16:creationId xmlns:a16="http://schemas.microsoft.com/office/drawing/2014/main" id="{4975C689-ED04-47EE-9DFA-90DE6B82453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1" y="3600"/>
            <a:ext cx="6854400" cy="6854400"/>
            <a:chOff x="0" y="3600"/>
            <a:chExt cx="6854400" cy="6854400"/>
          </a:xfrm>
        </p:grpSpPr>
        <p:sp>
          <p:nvSpPr>
            <p:cNvPr id="32" name="Oval 31">
              <a:extLst>
                <a:ext uri="{FF2B5EF4-FFF2-40B4-BE49-F238E27FC236}">
                  <a16:creationId xmlns:a16="http://schemas.microsoft.com/office/drawing/2014/main" id="{9C8B254F-50AE-43F6-B83F-91858F26EAB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1" y="36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68631972-6BE5-4A14-B012-30A7DD1A808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1" y="199202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477DF9FA-653C-4D65-B509-0B2450FBDB0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6" name="Freeform: Shape 35">
            <a:extLst>
              <a:ext uri="{FF2B5EF4-FFF2-40B4-BE49-F238E27FC236}">
                <a16:creationId xmlns:a16="http://schemas.microsoft.com/office/drawing/2014/main" id="{1361EC12-DCA7-4779-A44C-53CE7F7AFF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858000" cy="6857999"/>
          </a:xfrm>
          <a:custGeom>
            <a:avLst/>
            <a:gdLst>
              <a:gd name="connsiteX0" fmla="*/ 3428961 w 6858000"/>
              <a:gd name="connsiteY0" fmla="*/ 0 h 6857999"/>
              <a:gd name="connsiteX1" fmla="*/ 3429042 w 6858000"/>
              <a:gd name="connsiteY1" fmla="*/ 0 h 6857999"/>
              <a:gd name="connsiteX2" fmla="*/ 3605457 w 6858000"/>
              <a:gd name="connsiteY2" fmla="*/ 4461 h 6857999"/>
              <a:gd name="connsiteX3" fmla="*/ 6858000 w 6858000"/>
              <a:gd name="connsiteY3" fmla="*/ 3429000 h 6857999"/>
              <a:gd name="connsiteX4" fmla="*/ 3429001 w 6858000"/>
              <a:gd name="connsiteY4" fmla="*/ 6857999 h 6857999"/>
              <a:gd name="connsiteX5" fmla="*/ 0 w 6858000"/>
              <a:gd name="connsiteY5" fmla="*/ 3429000 h 6857999"/>
              <a:gd name="connsiteX6" fmla="*/ 3252545 w 6858000"/>
              <a:gd name="connsiteY6" fmla="*/ 44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6857999">
                <a:moveTo>
                  <a:pt x="3428961" y="0"/>
                </a:moveTo>
                <a:lnTo>
                  <a:pt x="3429042" y="0"/>
                </a:lnTo>
                <a:lnTo>
                  <a:pt x="3605457" y="4461"/>
                </a:lnTo>
                <a:cubicBezTo>
                  <a:pt x="5417236" y="96300"/>
                  <a:pt x="6858000" y="1594396"/>
                  <a:pt x="6858000" y="3429000"/>
                </a:cubicBezTo>
                <a:cubicBezTo>
                  <a:pt x="6858000" y="5322784"/>
                  <a:pt x="5322784" y="6857999"/>
                  <a:pt x="3429001" y="6857999"/>
                </a:cubicBezTo>
                <a:cubicBezTo>
                  <a:pt x="1535216" y="6857999"/>
                  <a:pt x="0" y="5322784"/>
                  <a:pt x="0" y="3429000"/>
                </a:cubicBezTo>
                <a:cubicBezTo>
                  <a:pt x="0" y="1594396"/>
                  <a:pt x="1440765" y="96300"/>
                  <a:pt x="3252545" y="4461"/>
                </a:cubicBezTo>
                <a:close/>
              </a:path>
            </a:pathLst>
          </a:custGeom>
          <a:solidFill>
            <a:srgbClr val="FFFFFF"/>
          </a:solidFill>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picture containing text, beverage, porcelain, coffee cup&#10;&#10;Description automatically generated">
            <a:extLst>
              <a:ext uri="{FF2B5EF4-FFF2-40B4-BE49-F238E27FC236}">
                <a16:creationId xmlns:a16="http://schemas.microsoft.com/office/drawing/2014/main" id="{79D31234-4E63-4600-8BB9-E57F93B76ED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29000" y="1836000"/>
            <a:ext cx="3600000" cy="3185999"/>
          </a:xfrm>
          <a:prstGeom prst="rect">
            <a:avLst/>
          </a:prstGeom>
        </p:spPr>
      </p:pic>
    </p:spTree>
    <p:extLst>
      <p:ext uri="{BB962C8B-B14F-4D97-AF65-F5344CB8AC3E}">
        <p14:creationId xmlns:p14="http://schemas.microsoft.com/office/powerpoint/2010/main" val="35183728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BA10581-08F2-4D9E-8CB4-07ECFEE95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59E2092A-4250-4BDD-AC6C-CA57E30DDD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266875" cy="6858000"/>
            <a:chOff x="0" y="0"/>
            <a:chExt cx="7266875" cy="6858000"/>
          </a:xfrm>
        </p:grpSpPr>
        <p:sp>
          <p:nvSpPr>
            <p:cNvPr id="22" name="Freeform: Shape 21">
              <a:extLst>
                <a:ext uri="{FF2B5EF4-FFF2-40B4-BE49-F238E27FC236}">
                  <a16:creationId xmlns:a16="http://schemas.microsoft.com/office/drawing/2014/main" id="{FA1EE7D2-EB27-4C6C-8E54-CBCDDCA178F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3600"/>
              <a:ext cx="7266875" cy="6854400"/>
            </a:xfrm>
            <a:custGeom>
              <a:avLst/>
              <a:gdLst>
                <a:gd name="connsiteX0" fmla="*/ 3839675 w 7266875"/>
                <a:gd name="connsiteY0" fmla="*/ 0 h 6854400"/>
                <a:gd name="connsiteX1" fmla="*/ 7266875 w 7266875"/>
                <a:gd name="connsiteY1" fmla="*/ 3427200 h 6854400"/>
                <a:gd name="connsiteX2" fmla="*/ 3839675 w 7266875"/>
                <a:gd name="connsiteY2" fmla="*/ 6854400 h 6854400"/>
                <a:gd name="connsiteX3" fmla="*/ 3489264 w 7266875"/>
                <a:gd name="connsiteY3" fmla="*/ 6836706 h 6854400"/>
                <a:gd name="connsiteX4" fmla="*/ 3327588 w 7266875"/>
                <a:gd name="connsiteY4" fmla="*/ 6816161 h 6854400"/>
                <a:gd name="connsiteX5" fmla="*/ 3174464 w 7266875"/>
                <a:gd name="connsiteY5" fmla="*/ 6839531 h 6854400"/>
                <a:gd name="connsiteX6" fmla="*/ 2880000 w 7266875"/>
                <a:gd name="connsiteY6" fmla="*/ 6854400 h 6854400"/>
                <a:gd name="connsiteX7" fmla="*/ 0 w 7266875"/>
                <a:gd name="connsiteY7" fmla="*/ 3974400 h 6854400"/>
                <a:gd name="connsiteX8" fmla="*/ 226325 w 7266875"/>
                <a:gd name="connsiteY8" fmla="*/ 2853374 h 6854400"/>
                <a:gd name="connsiteX9" fmla="*/ 258015 w 7266875"/>
                <a:gd name="connsiteY9" fmla="*/ 2787590 h 6854400"/>
                <a:gd name="connsiteX10" fmla="*/ 224445 w 7266875"/>
                <a:gd name="connsiteY10" fmla="*/ 2657030 h 6854400"/>
                <a:gd name="connsiteX11" fmla="*/ 180561 w 7266875"/>
                <a:gd name="connsiteY11" fmla="*/ 2221714 h 6854400"/>
                <a:gd name="connsiteX12" fmla="*/ 2340561 w 7266875"/>
                <a:gd name="connsiteY12" fmla="*/ 61714 h 6854400"/>
                <a:gd name="connsiteX13" fmla="*/ 2828370 w 7266875"/>
                <a:gd name="connsiteY13" fmla="*/ 117025 h 6854400"/>
                <a:gd name="connsiteX14" fmla="*/ 2891183 w 7266875"/>
                <a:gd name="connsiteY14" fmla="*/ 134017 h 6854400"/>
                <a:gd name="connsiteX15" fmla="*/ 2983165 w 7266875"/>
                <a:gd name="connsiteY15" fmla="*/ 107897 h 6854400"/>
                <a:gd name="connsiteX16" fmla="*/ 3839675 w 7266875"/>
                <a:gd name="connsiteY16" fmla="*/ 0 h 685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266875" h="6854400">
                  <a:moveTo>
                    <a:pt x="3839675" y="0"/>
                  </a:moveTo>
                  <a:cubicBezTo>
                    <a:pt x="5732465" y="0"/>
                    <a:pt x="7266875" y="1534410"/>
                    <a:pt x="7266875" y="3427200"/>
                  </a:cubicBezTo>
                  <a:cubicBezTo>
                    <a:pt x="7266875" y="5319990"/>
                    <a:pt x="5732465" y="6854400"/>
                    <a:pt x="3839675" y="6854400"/>
                  </a:cubicBezTo>
                  <a:cubicBezTo>
                    <a:pt x="3721376" y="6854400"/>
                    <a:pt x="3604476" y="6848406"/>
                    <a:pt x="3489264" y="6836706"/>
                  </a:cubicBezTo>
                  <a:lnTo>
                    <a:pt x="3327588" y="6816161"/>
                  </a:lnTo>
                  <a:lnTo>
                    <a:pt x="3174464" y="6839531"/>
                  </a:lnTo>
                  <a:cubicBezTo>
                    <a:pt x="3077646" y="6849363"/>
                    <a:pt x="2979412" y="6854400"/>
                    <a:pt x="2880000" y="6854400"/>
                  </a:cubicBezTo>
                  <a:cubicBezTo>
                    <a:pt x="1289420" y="6854400"/>
                    <a:pt x="0" y="5564980"/>
                    <a:pt x="0" y="3974400"/>
                  </a:cubicBezTo>
                  <a:cubicBezTo>
                    <a:pt x="0" y="3576755"/>
                    <a:pt x="80589" y="3197933"/>
                    <a:pt x="226325" y="2853374"/>
                  </a:cubicBezTo>
                  <a:lnTo>
                    <a:pt x="258015" y="2787590"/>
                  </a:lnTo>
                  <a:lnTo>
                    <a:pt x="224445" y="2657030"/>
                  </a:lnTo>
                  <a:cubicBezTo>
                    <a:pt x="195672" y="2516419"/>
                    <a:pt x="180561" y="2370831"/>
                    <a:pt x="180561" y="2221714"/>
                  </a:cubicBezTo>
                  <a:cubicBezTo>
                    <a:pt x="180561" y="1028779"/>
                    <a:pt x="1147626" y="61714"/>
                    <a:pt x="2340561" y="61714"/>
                  </a:cubicBezTo>
                  <a:cubicBezTo>
                    <a:pt x="2508318" y="61714"/>
                    <a:pt x="2671608" y="80838"/>
                    <a:pt x="2828370" y="117025"/>
                  </a:cubicBezTo>
                  <a:lnTo>
                    <a:pt x="2891183" y="134017"/>
                  </a:lnTo>
                  <a:lnTo>
                    <a:pt x="2983165" y="107897"/>
                  </a:lnTo>
                  <a:cubicBezTo>
                    <a:pt x="3256928" y="37461"/>
                    <a:pt x="3543927" y="0"/>
                    <a:pt x="3839675" y="0"/>
                  </a:cubicBezTo>
                  <a:close/>
                </a:path>
              </a:pathLst>
            </a:custGeom>
            <a:solidFill>
              <a:schemeClr val="bg2">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Oval 22">
              <a:extLst>
                <a:ext uri="{FF2B5EF4-FFF2-40B4-BE49-F238E27FC236}">
                  <a16:creationId xmlns:a16="http://schemas.microsoft.com/office/drawing/2014/main" id="{A73CF8FD-0917-4279-B6E7-120EE392F79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1094400"/>
              <a:ext cx="5760000" cy="5760000"/>
            </a:xfrm>
            <a:prstGeom prst="ellipse">
              <a:avLst/>
            </a:prstGeom>
            <a:solidFill>
              <a:schemeClr val="accent1">
                <a:alpha val="4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F3A3FA15-CF3D-4F2B-BB5C-18E5DB3057C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180561" y="61714"/>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F776AED5-83E6-4A3D-B609-7CCABAD440D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12475" y="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107C909E-2ECA-49CA-B052-8014960D149D}"/>
              </a:ext>
            </a:extLst>
          </p:cNvPr>
          <p:cNvSpPr>
            <a:spLocks noGrp="1"/>
          </p:cNvSpPr>
          <p:nvPr>
            <p:ph type="title"/>
          </p:nvPr>
        </p:nvSpPr>
        <p:spPr>
          <a:xfrm>
            <a:off x="540000" y="833015"/>
            <a:ext cx="5958000" cy="5202026"/>
          </a:xfrm>
        </p:spPr>
        <p:txBody>
          <a:bodyPr anchor="ctr">
            <a:normAutofit/>
          </a:bodyPr>
          <a:lstStyle/>
          <a:p>
            <a:pPr algn="ctr"/>
            <a:r>
              <a:rPr lang="en-GB" dirty="0">
                <a:latin typeface="Arial" panose="020B0604020202020204" pitchFamily="34" charset="0"/>
                <a:cs typeface="Arial" panose="020B0604020202020204" pitchFamily="34" charset="0"/>
              </a:rPr>
              <a:t>COMPANY OVERVIEW</a:t>
            </a:r>
          </a:p>
        </p:txBody>
      </p:sp>
      <p:sp>
        <p:nvSpPr>
          <p:cNvPr id="3" name="Content Placeholder 2">
            <a:extLst>
              <a:ext uri="{FF2B5EF4-FFF2-40B4-BE49-F238E27FC236}">
                <a16:creationId xmlns:a16="http://schemas.microsoft.com/office/drawing/2014/main" id="{B1CB6503-5233-44A7-914F-36FE061D20CF}"/>
              </a:ext>
            </a:extLst>
          </p:cNvPr>
          <p:cNvSpPr>
            <a:spLocks noGrp="1"/>
          </p:cNvSpPr>
          <p:nvPr>
            <p:ph idx="1"/>
          </p:nvPr>
        </p:nvSpPr>
        <p:spPr>
          <a:xfrm>
            <a:off x="7104062" y="540347"/>
            <a:ext cx="4537075" cy="5760000"/>
          </a:xfrm>
        </p:spPr>
        <p:txBody>
          <a:bodyPr anchor="ctr">
            <a:normAutofit/>
          </a:bodyPr>
          <a:lstStyle/>
          <a:p>
            <a:pPr algn="just">
              <a:lnSpc>
                <a:spcPct val="115000"/>
              </a:lnSpc>
            </a:pPr>
            <a:r>
              <a:rPr lang="en-GB" sz="1700" dirty="0">
                <a:effectLst/>
                <a:latin typeface="Arial" panose="020B0604020202020204" pitchFamily="34" charset="0"/>
                <a:ea typeface="Calibri" panose="020F0502020204030204" pitchFamily="34" charset="0"/>
              </a:rPr>
              <a:t>We would like to open a coffee shop where </a:t>
            </a:r>
            <a:r>
              <a:rPr lang="en-GB" sz="1700" dirty="0">
                <a:latin typeface="Arial" panose="020B0604020202020204" pitchFamily="34" charset="0"/>
                <a:ea typeface="Calibri" panose="020F0502020204030204" pitchFamily="34" charset="0"/>
              </a:rPr>
              <a:t>our goal</a:t>
            </a:r>
            <a:r>
              <a:rPr lang="en-GB" sz="1700" dirty="0">
                <a:effectLst/>
                <a:latin typeface="Arial" panose="020B0604020202020204" pitchFamily="34" charset="0"/>
                <a:ea typeface="Calibri" panose="020F0502020204030204" pitchFamily="34" charset="0"/>
              </a:rPr>
              <a:t> is to prepare a variety of coffee specialties and additionally </a:t>
            </a:r>
            <a:r>
              <a:rPr lang="en-GB" sz="1700" dirty="0">
                <a:latin typeface="Arial" panose="020B0604020202020204" pitchFamily="34" charset="0"/>
                <a:ea typeface="Calibri" panose="020F0502020204030204" pitchFamily="34" charset="0"/>
              </a:rPr>
              <a:t>we</a:t>
            </a:r>
            <a:r>
              <a:rPr lang="en-GB" sz="1700" dirty="0">
                <a:effectLst/>
                <a:latin typeface="Arial" panose="020B0604020202020204" pitchFamily="34" charset="0"/>
                <a:ea typeface="Calibri" panose="020F0502020204030204" pitchFamily="34" charset="0"/>
              </a:rPr>
              <a:t> will sell sandwiches, pasta, salads, strong alcohol and beer. The name of the brand will be </a:t>
            </a:r>
            <a:r>
              <a:rPr lang="en-GB" sz="1700" b="1" i="1" dirty="0">
                <a:effectLst/>
                <a:latin typeface="Arial" panose="020B0604020202020204" pitchFamily="34" charset="0"/>
                <a:ea typeface="Calibri" panose="020F0502020204030204" pitchFamily="34" charset="0"/>
              </a:rPr>
              <a:t>Distinto Cafe</a:t>
            </a:r>
            <a:r>
              <a:rPr lang="en-GB" sz="1700" dirty="0">
                <a:effectLst/>
                <a:latin typeface="Arial" panose="020B0604020202020204" pitchFamily="34" charset="0"/>
                <a:ea typeface="Calibri" panose="020F0502020204030204" pitchFamily="34" charset="0"/>
              </a:rPr>
              <a:t>, which designates that the coffee lovers can go to have their coffee.</a:t>
            </a:r>
          </a:p>
          <a:p>
            <a:pPr algn="just">
              <a:lnSpc>
                <a:spcPct val="115000"/>
              </a:lnSpc>
            </a:pPr>
            <a:r>
              <a:rPr lang="en-GB" sz="1700" dirty="0">
                <a:effectLst/>
                <a:latin typeface="Arial" panose="020B0604020202020204" pitchFamily="34" charset="0"/>
                <a:ea typeface="Calibri" panose="020F0502020204030204" pitchFamily="34" charset="0"/>
              </a:rPr>
              <a:t>Moreover, the restaurant will collect organic raw materials, which will be used while preparing dishes.</a:t>
            </a:r>
            <a:endParaRPr lang="en-GB" sz="1700" dirty="0">
              <a:latin typeface="Arial" panose="020B0604020202020204" pitchFamily="34" charset="0"/>
              <a:ea typeface="Calibri" panose="020F0502020204030204" pitchFamily="34" charset="0"/>
            </a:endParaRPr>
          </a:p>
          <a:p>
            <a:pPr algn="just">
              <a:lnSpc>
                <a:spcPct val="115000"/>
              </a:lnSpc>
            </a:pPr>
            <a:r>
              <a:rPr lang="en-GB" sz="1700" dirty="0">
                <a:latin typeface="Arial" panose="020B0604020202020204" pitchFamily="34" charset="0"/>
                <a:ea typeface="Calibri" panose="020F0502020204030204" pitchFamily="34" charset="0"/>
              </a:rPr>
              <a:t>We</a:t>
            </a:r>
            <a:r>
              <a:rPr lang="en-GB" sz="1700" dirty="0">
                <a:effectLst/>
                <a:latin typeface="Arial" panose="020B0604020202020204" pitchFamily="34" charset="0"/>
                <a:ea typeface="Calibri" panose="020F0502020204030204" pitchFamily="34" charset="0"/>
              </a:rPr>
              <a:t> will opt for employees who are trained in making coffee and serving several drinks (baristas). The architecture of the shop will have a natural view, which will help us attract large customer segments.</a:t>
            </a:r>
            <a:endParaRPr lang="en-GB" sz="1700" dirty="0"/>
          </a:p>
        </p:txBody>
      </p:sp>
    </p:spTree>
    <p:extLst>
      <p:ext uri="{BB962C8B-B14F-4D97-AF65-F5344CB8AC3E}">
        <p14:creationId xmlns:p14="http://schemas.microsoft.com/office/powerpoint/2010/main" val="25130298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9" name="Group 8">
            <a:extLst>
              <a:ext uri="{FF2B5EF4-FFF2-40B4-BE49-F238E27FC236}">
                <a16:creationId xmlns:a16="http://schemas.microsoft.com/office/drawing/2014/main" id="{30D050C3-946A-4155-B469-3FE5492E6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40" name="Rectangle 9">
              <a:extLst>
                <a:ext uri="{FF2B5EF4-FFF2-40B4-BE49-F238E27FC236}">
                  <a16:creationId xmlns:a16="http://schemas.microsoft.com/office/drawing/2014/main" id="{70D7BFBB-BF60-4EF1-AF1C-731347DB115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Oval 10">
              <a:extLst>
                <a:ext uri="{FF2B5EF4-FFF2-40B4-BE49-F238E27FC236}">
                  <a16:creationId xmlns:a16="http://schemas.microsoft.com/office/drawing/2014/main" id="{40150CBC-E30B-417C-9BB2-CE6BB1A644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Oval 11">
              <a:extLst>
                <a:ext uri="{FF2B5EF4-FFF2-40B4-BE49-F238E27FC236}">
                  <a16:creationId xmlns:a16="http://schemas.microsoft.com/office/drawing/2014/main" id="{476020D6-6ADB-408E-A69F-4EA6F51A7F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8226C8E5-1D99-421D-AB3C-2AF296A1532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43" name="Rectangle 17">
                <a:extLst>
                  <a:ext uri="{FF2B5EF4-FFF2-40B4-BE49-F238E27FC236}">
                    <a16:creationId xmlns:a16="http://schemas.microsoft.com/office/drawing/2014/main" id="{67669339-D0C4-4CF0-9A76-5BFBCDB79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18">
                <a:extLst>
                  <a:ext uri="{FF2B5EF4-FFF2-40B4-BE49-F238E27FC236}">
                    <a16:creationId xmlns:a16="http://schemas.microsoft.com/office/drawing/2014/main" id="{38B31604-91C4-4CB0-8097-02EE0ADDC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548340F5-A593-469A-98DC-B6D90D3B22B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45" name="Rectangle 15">
                <a:extLst>
                  <a:ext uri="{FF2B5EF4-FFF2-40B4-BE49-F238E27FC236}">
                    <a16:creationId xmlns:a16="http://schemas.microsoft.com/office/drawing/2014/main" id="{B59E3068-3000-4C82-ACA8-36749895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16">
                <a:extLst>
                  <a:ext uri="{FF2B5EF4-FFF2-40B4-BE49-F238E27FC236}">
                    <a16:creationId xmlns:a16="http://schemas.microsoft.com/office/drawing/2014/main" id="{C2E1C398-D8F7-4828-9F7F-80D61DAE2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Rectangle 14">
              <a:extLst>
                <a:ext uri="{FF2B5EF4-FFF2-40B4-BE49-F238E27FC236}">
                  <a16:creationId xmlns:a16="http://schemas.microsoft.com/office/drawing/2014/main" id="{813B333C-60FD-4260-80E0-190666C9DE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8" name="Rectangle 20">
            <a:extLst>
              <a:ext uri="{FF2B5EF4-FFF2-40B4-BE49-F238E27FC236}">
                <a16:creationId xmlns:a16="http://schemas.microsoft.com/office/drawing/2014/main" id="{DC05F582-AA63-4A8C-915E-66057E4B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A6882155-E73D-4DA9-8925-EA47CC4E6C73}"/>
              </a:ext>
            </a:extLst>
          </p:cNvPr>
          <p:cNvSpPr>
            <a:spLocks noGrp="1"/>
          </p:cNvSpPr>
          <p:nvPr>
            <p:ph type="title"/>
          </p:nvPr>
        </p:nvSpPr>
        <p:spPr>
          <a:xfrm>
            <a:off x="7086315" y="540000"/>
            <a:ext cx="4554821" cy="2186096"/>
          </a:xfrm>
        </p:spPr>
        <p:txBody>
          <a:bodyPr anchor="b">
            <a:normAutofit fontScale="90000"/>
          </a:bodyPr>
          <a:lstStyle/>
          <a:p>
            <a:pPr algn="ctr"/>
            <a:r>
              <a:rPr lang="en-GB" dirty="0">
                <a:latin typeface="Arial" panose="020B0604020202020204" pitchFamily="34" charset="0"/>
                <a:cs typeface="Arial" panose="020B0604020202020204" pitchFamily="34" charset="0"/>
              </a:rPr>
              <a:t>PRODUCTS &amp; SERVICES</a:t>
            </a:r>
          </a:p>
        </p:txBody>
      </p:sp>
      <p:pic>
        <p:nvPicPr>
          <p:cNvPr id="49" name="Picture 4" descr="Western food arranged on table">
            <a:extLst>
              <a:ext uri="{FF2B5EF4-FFF2-40B4-BE49-F238E27FC236}">
                <a16:creationId xmlns:a16="http://schemas.microsoft.com/office/drawing/2014/main" id="{601F0D26-1A18-45AD-8662-3183BC0D6C9F}"/>
              </a:ext>
            </a:extLst>
          </p:cNvPr>
          <p:cNvPicPr>
            <a:picLocks noChangeAspect="1"/>
          </p:cNvPicPr>
          <p:nvPr/>
        </p:nvPicPr>
        <p:blipFill rotWithShape="1">
          <a:blip r:embed="rId2"/>
          <a:srcRect l="21172" r="16101" b="-1"/>
          <a:stretch/>
        </p:blipFill>
        <p:spPr>
          <a:xfrm>
            <a:off x="20" y="10"/>
            <a:ext cx="6444556" cy="6857990"/>
          </a:xfrm>
          <a:prstGeom prst="rect">
            <a:avLst/>
          </a:prstGeom>
        </p:spPr>
      </p:pic>
      <p:sp>
        <p:nvSpPr>
          <p:cNvPr id="3" name="Content Placeholder 2">
            <a:extLst>
              <a:ext uri="{FF2B5EF4-FFF2-40B4-BE49-F238E27FC236}">
                <a16:creationId xmlns:a16="http://schemas.microsoft.com/office/drawing/2014/main" id="{EC7CDCFF-7D66-4DD5-BF27-5C0C280DA53E}"/>
              </a:ext>
            </a:extLst>
          </p:cNvPr>
          <p:cNvSpPr>
            <a:spLocks noGrp="1"/>
          </p:cNvSpPr>
          <p:nvPr>
            <p:ph idx="1"/>
          </p:nvPr>
        </p:nvSpPr>
        <p:spPr>
          <a:xfrm>
            <a:off x="7104063" y="2947121"/>
            <a:ext cx="4537073" cy="3361604"/>
          </a:xfrm>
        </p:spPr>
        <p:txBody>
          <a:bodyPr anchor="t">
            <a:normAutofit/>
          </a:bodyPr>
          <a:lstStyle/>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VARIETIES OF COFFEES</a:t>
            </a:r>
          </a:p>
          <a:p>
            <a:r>
              <a:rPr lang="en-GB" dirty="0">
                <a:latin typeface="Arial" panose="020B0604020202020204" pitchFamily="34" charset="0"/>
                <a:cs typeface="Arial" panose="020B0604020202020204" pitchFamily="34" charset="0"/>
              </a:rPr>
              <a:t>PASTAS</a:t>
            </a:r>
          </a:p>
          <a:p>
            <a:pPr algn="just"/>
            <a:r>
              <a:rPr lang="en-GB" dirty="0">
                <a:latin typeface="Arial" panose="020B0604020202020204" pitchFamily="34" charset="0"/>
                <a:cs typeface="Arial" panose="020B0604020202020204" pitchFamily="34" charset="0"/>
              </a:rPr>
              <a:t>SANDWICHES</a:t>
            </a:r>
          </a:p>
          <a:p>
            <a:r>
              <a:rPr lang="en-GB" dirty="0">
                <a:latin typeface="Arial" panose="020B0604020202020204" pitchFamily="34" charset="0"/>
                <a:cs typeface="Arial" panose="020B0604020202020204" pitchFamily="34" charset="0"/>
              </a:rPr>
              <a:t>BEER</a:t>
            </a:r>
          </a:p>
          <a:p>
            <a:r>
              <a:rPr lang="en-GB" dirty="0">
                <a:latin typeface="Arial" panose="020B0604020202020204" pitchFamily="34" charset="0"/>
                <a:cs typeface="Arial" panose="020B0604020202020204" pitchFamily="34" charset="0"/>
              </a:rPr>
              <a:t>ALCOHOL</a:t>
            </a:r>
          </a:p>
        </p:txBody>
      </p:sp>
    </p:spTree>
    <p:extLst>
      <p:ext uri="{BB962C8B-B14F-4D97-AF65-F5344CB8AC3E}">
        <p14:creationId xmlns:p14="http://schemas.microsoft.com/office/powerpoint/2010/main" val="5787382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7F832D9-9E09-40D4-AD67-47851A25D0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9B1E70-BB40-497B-A2FF-89FB8669CB45}"/>
              </a:ext>
            </a:extLst>
          </p:cNvPr>
          <p:cNvSpPr>
            <a:spLocks noGrp="1"/>
          </p:cNvSpPr>
          <p:nvPr>
            <p:ph type="title"/>
          </p:nvPr>
        </p:nvSpPr>
        <p:spPr>
          <a:xfrm>
            <a:off x="554849" y="321636"/>
            <a:ext cx="11101135" cy="793500"/>
          </a:xfrm>
        </p:spPr>
        <p:txBody>
          <a:bodyPr anchor="t">
            <a:noAutofit/>
          </a:bodyPr>
          <a:lstStyle/>
          <a:p>
            <a:pPr algn="ctr"/>
            <a:r>
              <a:rPr lang="en-GB" sz="4000" dirty="0">
                <a:latin typeface="Arial" panose="020B0604020202020204" pitchFamily="34" charset="0"/>
                <a:cs typeface="Arial" panose="020B0604020202020204" pitchFamily="34" charset="0"/>
              </a:rPr>
              <a:t>MARKET AUDIT – COMPETITOR’S ANALYSIS</a:t>
            </a:r>
          </a:p>
        </p:txBody>
      </p:sp>
      <p:graphicFrame>
        <p:nvGraphicFramePr>
          <p:cNvPr id="4" name="Content Placeholder 3">
            <a:extLst>
              <a:ext uri="{FF2B5EF4-FFF2-40B4-BE49-F238E27FC236}">
                <a16:creationId xmlns:a16="http://schemas.microsoft.com/office/drawing/2014/main" id="{F0C8474F-2AE4-4F44-8776-C7F192CA1F16}"/>
              </a:ext>
            </a:extLst>
          </p:cNvPr>
          <p:cNvGraphicFramePr>
            <a:graphicFrameLocks noGrp="1"/>
          </p:cNvGraphicFramePr>
          <p:nvPr>
            <p:ph idx="1"/>
            <p:extLst>
              <p:ext uri="{D42A27DB-BD31-4B8C-83A1-F6EECF244321}">
                <p14:modId xmlns:p14="http://schemas.microsoft.com/office/powerpoint/2010/main" val="211979502"/>
              </p:ext>
            </p:extLst>
          </p:nvPr>
        </p:nvGraphicFramePr>
        <p:xfrm>
          <a:off x="231169" y="1171254"/>
          <a:ext cx="11748496" cy="5583477"/>
        </p:xfrm>
        <a:graphic>
          <a:graphicData uri="http://schemas.openxmlformats.org/drawingml/2006/table">
            <a:tbl>
              <a:tblPr firstRow="1" firstCol="1" lastRow="1" lastCol="1" bandRow="1" bandCol="1">
                <a:tableStyleId>{5C22544A-7EE6-4342-B048-85BDC9FD1C3A}</a:tableStyleId>
              </a:tblPr>
              <a:tblGrid>
                <a:gridCol w="1808624">
                  <a:extLst>
                    <a:ext uri="{9D8B030D-6E8A-4147-A177-3AD203B41FA5}">
                      <a16:colId xmlns:a16="http://schemas.microsoft.com/office/drawing/2014/main" val="3450185160"/>
                    </a:ext>
                  </a:extLst>
                </a:gridCol>
                <a:gridCol w="3100301">
                  <a:extLst>
                    <a:ext uri="{9D8B030D-6E8A-4147-A177-3AD203B41FA5}">
                      <a16:colId xmlns:a16="http://schemas.microsoft.com/office/drawing/2014/main" val="1668989473"/>
                    </a:ext>
                  </a:extLst>
                </a:gridCol>
                <a:gridCol w="2115878">
                  <a:extLst>
                    <a:ext uri="{9D8B030D-6E8A-4147-A177-3AD203B41FA5}">
                      <a16:colId xmlns:a16="http://schemas.microsoft.com/office/drawing/2014/main" val="1270828843"/>
                    </a:ext>
                  </a:extLst>
                </a:gridCol>
                <a:gridCol w="2609464">
                  <a:extLst>
                    <a:ext uri="{9D8B030D-6E8A-4147-A177-3AD203B41FA5}">
                      <a16:colId xmlns:a16="http://schemas.microsoft.com/office/drawing/2014/main" val="3855729856"/>
                    </a:ext>
                  </a:extLst>
                </a:gridCol>
                <a:gridCol w="2114229">
                  <a:extLst>
                    <a:ext uri="{9D8B030D-6E8A-4147-A177-3AD203B41FA5}">
                      <a16:colId xmlns:a16="http://schemas.microsoft.com/office/drawing/2014/main" val="2875868493"/>
                    </a:ext>
                  </a:extLst>
                </a:gridCol>
              </a:tblGrid>
              <a:tr h="253449">
                <a:tc>
                  <a:txBody>
                    <a:bodyPr/>
                    <a:lstStyle/>
                    <a:p>
                      <a:pPr marL="69850" algn="ctr">
                        <a:lnSpc>
                          <a:spcPts val="1695"/>
                        </a:lnSpc>
                      </a:pPr>
                      <a:r>
                        <a:rPr lang="en-GB" sz="1100">
                          <a:effectLst/>
                          <a:latin typeface="Arial" panose="020B0604020202020204" pitchFamily="34" charset="0"/>
                          <a:cs typeface="Arial" panose="020B0604020202020204" pitchFamily="34" charset="0"/>
                        </a:rPr>
                        <a:t>Factors</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ts val="1695"/>
                        </a:lnSpc>
                      </a:pPr>
                      <a:r>
                        <a:rPr lang="en-GB" sz="1100">
                          <a:effectLst/>
                          <a:latin typeface="Arial" panose="020B0604020202020204" pitchFamily="34" charset="0"/>
                          <a:cs typeface="Arial" panose="020B0604020202020204" pitchFamily="34" charset="0"/>
                        </a:rPr>
                        <a:t>Coffee Lovers</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6040" algn="ctr">
                        <a:lnSpc>
                          <a:spcPts val="1695"/>
                        </a:lnSpc>
                      </a:pPr>
                      <a:r>
                        <a:rPr lang="en-GB" sz="1100" dirty="0">
                          <a:effectLst/>
                          <a:latin typeface="Arial" panose="020B0604020202020204" pitchFamily="34" charset="0"/>
                          <a:cs typeface="Arial" panose="020B0604020202020204" pitchFamily="34" charset="0"/>
                        </a:rPr>
                        <a:t>Costa cafe</a:t>
                      </a:r>
                      <a:endParaRPr lang="en-GB" sz="1100" dirty="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770" algn="ctr">
                        <a:lnSpc>
                          <a:spcPts val="1695"/>
                        </a:lnSpc>
                      </a:pPr>
                      <a:r>
                        <a:rPr lang="en-GB" sz="1100">
                          <a:effectLst/>
                          <a:latin typeface="Arial" panose="020B0604020202020204" pitchFamily="34" charset="0"/>
                          <a:cs typeface="Arial" panose="020B0604020202020204" pitchFamily="34" charset="0"/>
                        </a:rPr>
                        <a:t>Starbucks</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135" algn="ctr">
                        <a:lnSpc>
                          <a:spcPts val="1695"/>
                        </a:lnSpc>
                      </a:pPr>
                      <a:r>
                        <a:rPr lang="en-GB" sz="1100">
                          <a:effectLst/>
                          <a:latin typeface="Arial" panose="020B0604020202020204" pitchFamily="34" charset="0"/>
                          <a:cs typeface="Arial" panose="020B0604020202020204" pitchFamily="34" charset="0"/>
                        </a:rPr>
                        <a:t>McCafé</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1939396728"/>
                  </a:ext>
                </a:extLst>
              </a:tr>
              <a:tr h="253449">
                <a:tc>
                  <a:txBody>
                    <a:bodyPr/>
                    <a:lstStyle/>
                    <a:p>
                      <a:pPr marL="69850">
                        <a:lnSpc>
                          <a:spcPts val="1695"/>
                        </a:lnSpc>
                      </a:pPr>
                      <a:r>
                        <a:rPr lang="en-GB" sz="1100">
                          <a:effectLst/>
                          <a:latin typeface="Arial" panose="020B0604020202020204" pitchFamily="34" charset="0"/>
                          <a:cs typeface="Arial" panose="020B0604020202020204" pitchFamily="34" charset="0"/>
                        </a:rPr>
                        <a:t>Industry</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ts val="1695"/>
                        </a:lnSpc>
                      </a:pPr>
                      <a:r>
                        <a:rPr lang="en-GB" sz="1100">
                          <a:effectLst/>
                          <a:latin typeface="Arial" panose="020B0604020202020204" pitchFamily="34" charset="0"/>
                          <a:cs typeface="Arial" panose="020B0604020202020204" pitchFamily="34" charset="0"/>
                        </a:rPr>
                        <a:t>Coffee manufacturer</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6040">
                        <a:lnSpc>
                          <a:spcPts val="1695"/>
                        </a:lnSpc>
                      </a:pPr>
                      <a:r>
                        <a:rPr lang="en-GB" sz="1100">
                          <a:effectLst/>
                          <a:latin typeface="Arial" panose="020B0604020202020204" pitchFamily="34" charset="0"/>
                          <a:cs typeface="Arial" panose="020B0604020202020204" pitchFamily="34" charset="0"/>
                        </a:rPr>
                        <a:t>Coffee manufacturer</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770">
                        <a:lnSpc>
                          <a:spcPts val="1695"/>
                        </a:lnSpc>
                      </a:pPr>
                      <a:r>
                        <a:rPr lang="en-GB" sz="1100">
                          <a:effectLst/>
                          <a:latin typeface="Arial" panose="020B0604020202020204" pitchFamily="34" charset="0"/>
                          <a:cs typeface="Arial" panose="020B0604020202020204" pitchFamily="34" charset="0"/>
                        </a:rPr>
                        <a:t>Coffee manufacturer</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135">
                        <a:lnSpc>
                          <a:spcPts val="1695"/>
                        </a:lnSpc>
                      </a:pPr>
                      <a:r>
                        <a:rPr lang="en-GB" sz="1100">
                          <a:effectLst/>
                          <a:latin typeface="Arial" panose="020B0604020202020204" pitchFamily="34" charset="0"/>
                          <a:cs typeface="Arial" panose="020B0604020202020204" pitchFamily="34" charset="0"/>
                        </a:rPr>
                        <a:t>Coffee manufacturer</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1769384385"/>
                  </a:ext>
                </a:extLst>
              </a:tr>
              <a:tr h="542319">
                <a:tc>
                  <a:txBody>
                    <a:bodyPr/>
                    <a:lstStyle/>
                    <a:p>
                      <a:pPr marL="69850">
                        <a:lnSpc>
                          <a:spcPts val="1695"/>
                        </a:lnSpc>
                      </a:pPr>
                      <a:r>
                        <a:rPr lang="en-GB" sz="1100" dirty="0">
                          <a:effectLst/>
                          <a:latin typeface="Arial" panose="020B0604020202020204" pitchFamily="34" charset="0"/>
                          <a:cs typeface="Arial" panose="020B0604020202020204" pitchFamily="34" charset="0"/>
                        </a:rPr>
                        <a:t>Products or services</a:t>
                      </a:r>
                      <a:endParaRPr lang="en-GB" sz="1100" dirty="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ts val="1695"/>
                        </a:lnSpc>
                      </a:pPr>
                      <a:r>
                        <a:rPr lang="en-GB" sz="1100">
                          <a:effectLst/>
                          <a:latin typeface="Arial" panose="020B0604020202020204" pitchFamily="34" charset="0"/>
                          <a:cs typeface="Arial" panose="020B0604020202020204" pitchFamily="34" charset="0"/>
                        </a:rPr>
                        <a:t>Specialised in coffee manufacturer, sandwich, pasta, beer and strong alcohol.</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6040">
                        <a:lnSpc>
                          <a:spcPts val="1695"/>
                        </a:lnSpc>
                      </a:pPr>
                      <a:r>
                        <a:rPr lang="en-GB" sz="1100">
                          <a:effectLst/>
                          <a:latin typeface="Arial" panose="020B0604020202020204" pitchFamily="34" charset="0"/>
                          <a:cs typeface="Arial" panose="020B0604020202020204" pitchFamily="34" charset="0"/>
                        </a:rPr>
                        <a:t>Manufacturers of coffee, latte and corta. </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770">
                        <a:lnSpc>
                          <a:spcPts val="1695"/>
                        </a:lnSpc>
                      </a:pPr>
                      <a:r>
                        <a:rPr lang="en-GB" sz="1100">
                          <a:effectLst/>
                          <a:latin typeface="Arial" panose="020B0604020202020204" pitchFamily="34" charset="0"/>
                          <a:cs typeface="Arial" panose="020B0604020202020204" pitchFamily="34" charset="0"/>
                        </a:rPr>
                        <a:t>Ice cream, cold drink and brand coffee. </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135">
                        <a:lnSpc>
                          <a:spcPts val="1695"/>
                        </a:lnSpc>
                      </a:pPr>
                      <a:r>
                        <a:rPr lang="en-GB" sz="1100">
                          <a:effectLst/>
                          <a:latin typeface="Arial" panose="020B0604020202020204" pitchFamily="34" charset="0"/>
                          <a:cs typeface="Arial" panose="020B0604020202020204" pitchFamily="34" charset="0"/>
                        </a:rPr>
                        <a:t>Manufacturers of coffee, hot coffee, latte and corta.</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2432998564"/>
                  </a:ext>
                </a:extLst>
              </a:tr>
              <a:tr h="542319">
                <a:tc>
                  <a:txBody>
                    <a:bodyPr/>
                    <a:lstStyle/>
                    <a:p>
                      <a:pPr marL="69850">
                        <a:lnSpc>
                          <a:spcPts val="1695"/>
                        </a:lnSpc>
                      </a:pPr>
                      <a:r>
                        <a:rPr lang="en-GB" sz="1100" dirty="0">
                          <a:effectLst/>
                          <a:latin typeface="Arial" panose="020B0604020202020204" pitchFamily="34" charset="0"/>
                          <a:cs typeface="Arial" panose="020B0604020202020204" pitchFamily="34" charset="0"/>
                        </a:rPr>
                        <a:t>Key success factors</a:t>
                      </a:r>
                      <a:endParaRPr lang="en-GB" sz="1100" dirty="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ts val="1695"/>
                        </a:lnSpc>
                      </a:pPr>
                      <a:r>
                        <a:rPr lang="en-GB" sz="1100">
                          <a:effectLst/>
                          <a:latin typeface="Arial" panose="020B0604020202020204" pitchFamily="34" charset="0"/>
                          <a:cs typeface="Arial" panose="020B0604020202020204" pitchFamily="34" charset="0"/>
                        </a:rPr>
                        <a:t>Organic raw materials will attract their customers. </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6040">
                        <a:lnSpc>
                          <a:spcPts val="1695"/>
                        </a:lnSpc>
                      </a:pPr>
                      <a:r>
                        <a:rPr lang="en-GB" sz="1100">
                          <a:effectLst/>
                          <a:latin typeface="Arial" panose="020B0604020202020204" pitchFamily="34" charset="0"/>
                          <a:cs typeface="Arial" panose="020B0604020202020204" pitchFamily="34" charset="0"/>
                        </a:rPr>
                        <a:t>Loyalty cards mostly attracts its customers. </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770">
                        <a:lnSpc>
                          <a:spcPts val="1695"/>
                        </a:lnSpc>
                      </a:pPr>
                      <a:r>
                        <a:rPr lang="en-GB" sz="1100">
                          <a:effectLst/>
                          <a:latin typeface="Arial" panose="020B0604020202020204" pitchFamily="34" charset="0"/>
                          <a:cs typeface="Arial" panose="020B0604020202020204" pitchFamily="34" charset="0"/>
                        </a:rPr>
                        <a:t>Leading coffee industry</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135">
                        <a:lnSpc>
                          <a:spcPts val="1695"/>
                        </a:lnSpc>
                      </a:pPr>
                      <a:r>
                        <a:rPr lang="en-GB" sz="1100">
                          <a:effectLst/>
                          <a:latin typeface="Arial" panose="020B0604020202020204" pitchFamily="34" charset="0"/>
                          <a:cs typeface="Arial" panose="020B0604020202020204" pitchFamily="34" charset="0"/>
                        </a:rPr>
                        <a:t>Brand value, cleanliness, service and quality. </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2912786669"/>
                  </a:ext>
                </a:extLst>
              </a:tr>
              <a:tr h="253449">
                <a:tc>
                  <a:txBody>
                    <a:bodyPr/>
                    <a:lstStyle/>
                    <a:p>
                      <a:pPr marL="69850">
                        <a:lnSpc>
                          <a:spcPts val="1695"/>
                        </a:lnSpc>
                      </a:pPr>
                      <a:r>
                        <a:rPr lang="en-GB" sz="1100" dirty="0">
                          <a:effectLst/>
                          <a:latin typeface="Arial" panose="020B0604020202020204" pitchFamily="34" charset="0"/>
                          <a:cs typeface="Arial" panose="020B0604020202020204" pitchFamily="34" charset="0"/>
                        </a:rPr>
                        <a:t>Market share</a:t>
                      </a:r>
                      <a:endParaRPr lang="en-GB" sz="1100" dirty="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ts val="1695"/>
                        </a:lnSpc>
                      </a:pPr>
                      <a:r>
                        <a:rPr lang="en-GB" sz="1100">
                          <a:effectLst/>
                          <a:latin typeface="Arial" panose="020B0604020202020204" pitchFamily="34" charset="0"/>
                          <a:cs typeface="Arial" panose="020B0604020202020204" pitchFamily="34" charset="0"/>
                        </a:rPr>
                        <a:t>20% in the UK.</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6040">
                        <a:lnSpc>
                          <a:spcPts val="1695"/>
                        </a:lnSpc>
                      </a:pPr>
                      <a:r>
                        <a:rPr lang="en-GB" sz="1100">
                          <a:effectLst/>
                          <a:latin typeface="Arial" panose="020B0604020202020204" pitchFamily="34" charset="0"/>
                          <a:cs typeface="Arial" panose="020B0604020202020204" pitchFamily="34" charset="0"/>
                        </a:rPr>
                        <a:t>29% in the UK. </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770">
                        <a:lnSpc>
                          <a:spcPts val="1695"/>
                        </a:lnSpc>
                      </a:pPr>
                      <a:r>
                        <a:rPr lang="en-GB" sz="1100">
                          <a:effectLst/>
                          <a:latin typeface="Arial" panose="020B0604020202020204" pitchFamily="34" charset="0"/>
                          <a:cs typeface="Arial" panose="020B0604020202020204" pitchFamily="34" charset="0"/>
                        </a:rPr>
                        <a:t>36.5% in the UK. </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135">
                        <a:lnSpc>
                          <a:spcPts val="1695"/>
                        </a:lnSpc>
                      </a:pPr>
                      <a:r>
                        <a:rPr lang="en-GB" sz="1100">
                          <a:effectLst/>
                          <a:latin typeface="Arial" panose="020B0604020202020204" pitchFamily="34" charset="0"/>
                          <a:cs typeface="Arial" panose="020B0604020202020204" pitchFamily="34" charset="0"/>
                        </a:rPr>
                        <a:t>7.57% in the UK. </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3684845018"/>
                  </a:ext>
                </a:extLst>
              </a:tr>
              <a:tr h="542319">
                <a:tc>
                  <a:txBody>
                    <a:bodyPr/>
                    <a:lstStyle/>
                    <a:p>
                      <a:pPr marL="69850">
                        <a:lnSpc>
                          <a:spcPts val="1695"/>
                        </a:lnSpc>
                      </a:pPr>
                      <a:r>
                        <a:rPr lang="en-GB" sz="1100" dirty="0">
                          <a:effectLst/>
                          <a:latin typeface="Arial" panose="020B0604020202020204" pitchFamily="34" charset="0"/>
                          <a:cs typeface="Arial" panose="020B0604020202020204" pitchFamily="34" charset="0"/>
                        </a:rPr>
                        <a:t>Past strategies and</a:t>
                      </a:r>
                    </a:p>
                    <a:p>
                      <a:pPr marL="69850">
                        <a:lnSpc>
                          <a:spcPts val="1695"/>
                        </a:lnSpc>
                      </a:pPr>
                      <a:r>
                        <a:rPr lang="en-GB" sz="1100" dirty="0">
                          <a:effectLst/>
                          <a:latin typeface="Arial" panose="020B0604020202020204" pitchFamily="34" charset="0"/>
                          <a:cs typeface="Arial" panose="020B0604020202020204" pitchFamily="34" charset="0"/>
                        </a:rPr>
                        <a:t>current strategies</a:t>
                      </a:r>
                      <a:endParaRPr lang="en-GB" sz="1100" dirty="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ts val="1695"/>
                        </a:lnSpc>
                      </a:pPr>
                      <a:r>
                        <a:rPr lang="en-GB" sz="1100">
                          <a:effectLst/>
                          <a:latin typeface="Arial" panose="020B0604020202020204" pitchFamily="34" charset="0"/>
                          <a:cs typeface="Arial" panose="020B0604020202020204" pitchFamily="34" charset="0"/>
                        </a:rPr>
                        <a:t>Low cost strategy</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6040">
                        <a:lnSpc>
                          <a:spcPts val="1695"/>
                        </a:lnSpc>
                      </a:pPr>
                      <a:r>
                        <a:rPr lang="en-GB" sz="1100">
                          <a:effectLst/>
                          <a:latin typeface="Arial" panose="020B0604020202020204" pitchFamily="34" charset="0"/>
                          <a:cs typeface="Arial" panose="020B0604020202020204" pitchFamily="34" charset="0"/>
                        </a:rPr>
                        <a:t>High cost strategy</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770">
                        <a:lnSpc>
                          <a:spcPts val="1695"/>
                        </a:lnSpc>
                      </a:pPr>
                      <a:r>
                        <a:rPr lang="en-GB" sz="1100">
                          <a:effectLst/>
                          <a:latin typeface="Arial" panose="020B0604020202020204" pitchFamily="34" charset="0"/>
                          <a:cs typeface="Arial" panose="020B0604020202020204" pitchFamily="34" charset="0"/>
                        </a:rPr>
                        <a:t>High cost strategy</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135">
                        <a:lnSpc>
                          <a:spcPts val="1695"/>
                        </a:lnSpc>
                      </a:pPr>
                      <a:r>
                        <a:rPr lang="en-GB" sz="1100">
                          <a:effectLst/>
                          <a:latin typeface="Arial" panose="020B0604020202020204" pitchFamily="34" charset="0"/>
                          <a:cs typeface="Arial" panose="020B0604020202020204" pitchFamily="34" charset="0"/>
                        </a:rPr>
                        <a:t>High cost strategy</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2442471837"/>
                  </a:ext>
                </a:extLst>
              </a:tr>
              <a:tr h="542319">
                <a:tc>
                  <a:txBody>
                    <a:bodyPr/>
                    <a:lstStyle/>
                    <a:p>
                      <a:pPr marL="69850">
                        <a:lnSpc>
                          <a:spcPts val="1695"/>
                        </a:lnSpc>
                      </a:pPr>
                      <a:r>
                        <a:rPr lang="en-GB" sz="1100" dirty="0">
                          <a:effectLst/>
                          <a:latin typeface="Arial" panose="020B0604020202020204" pitchFamily="34" charset="0"/>
                          <a:cs typeface="Arial" panose="020B0604020202020204" pitchFamily="34" charset="0"/>
                        </a:rPr>
                        <a:t>Advertising front</a:t>
                      </a:r>
                      <a:endParaRPr lang="en-GB" sz="1100" dirty="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ts val="1695"/>
                        </a:lnSpc>
                      </a:pPr>
                      <a:r>
                        <a:rPr lang="en-GB" sz="1100">
                          <a:effectLst/>
                          <a:latin typeface="Arial" panose="020B0604020202020204" pitchFamily="34" charset="0"/>
                          <a:cs typeface="Arial" panose="020B0604020202020204" pitchFamily="34" charset="0"/>
                        </a:rPr>
                        <a:t>Social media, newspaper, advertisement and magazine. </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6040">
                        <a:lnSpc>
                          <a:spcPts val="1695"/>
                        </a:lnSpc>
                      </a:pPr>
                      <a:r>
                        <a:rPr lang="en-GB" sz="1100">
                          <a:effectLst/>
                          <a:latin typeface="Arial" panose="020B0604020202020204" pitchFamily="34" charset="0"/>
                          <a:cs typeface="Arial" panose="020B0604020202020204" pitchFamily="34" charset="0"/>
                        </a:rPr>
                        <a:t>Social media, newspaper, advertisement and magazine.</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770">
                        <a:lnSpc>
                          <a:spcPts val="1695"/>
                        </a:lnSpc>
                      </a:pPr>
                      <a:r>
                        <a:rPr lang="en-GB" sz="1100">
                          <a:effectLst/>
                          <a:latin typeface="Arial" panose="020B0604020202020204" pitchFamily="34" charset="0"/>
                          <a:cs typeface="Arial" panose="020B0604020202020204" pitchFamily="34" charset="0"/>
                        </a:rPr>
                        <a:t>Social media, newspaper, advertisement and magazine.</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135">
                        <a:lnSpc>
                          <a:spcPts val="1695"/>
                        </a:lnSpc>
                      </a:pPr>
                      <a:r>
                        <a:rPr lang="en-GB" sz="1100">
                          <a:effectLst/>
                          <a:latin typeface="Arial" panose="020B0604020202020204" pitchFamily="34" charset="0"/>
                          <a:cs typeface="Arial" panose="020B0604020202020204" pitchFamily="34" charset="0"/>
                        </a:rPr>
                        <a:t>Social media, newspaper, advertisement and magazine.</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3354635546"/>
                  </a:ext>
                </a:extLst>
              </a:tr>
              <a:tr h="656771">
                <a:tc>
                  <a:txBody>
                    <a:bodyPr/>
                    <a:lstStyle/>
                    <a:p>
                      <a:pPr marL="69850">
                        <a:lnSpc>
                          <a:spcPts val="1695"/>
                        </a:lnSpc>
                      </a:pPr>
                      <a:r>
                        <a:rPr lang="en-GB" sz="1100" dirty="0">
                          <a:effectLst/>
                          <a:latin typeface="Arial" panose="020B0604020202020204" pitchFamily="34" charset="0"/>
                          <a:cs typeface="Arial" panose="020B0604020202020204" pitchFamily="34" charset="0"/>
                        </a:rPr>
                        <a:t>Strengths and</a:t>
                      </a:r>
                    </a:p>
                    <a:p>
                      <a:pPr marL="69850">
                        <a:lnSpc>
                          <a:spcPts val="1695"/>
                        </a:lnSpc>
                      </a:pPr>
                      <a:r>
                        <a:rPr lang="en-GB" sz="1100" dirty="0">
                          <a:effectLst/>
                          <a:latin typeface="Arial" panose="020B0604020202020204" pitchFamily="34" charset="0"/>
                          <a:cs typeface="Arial" panose="020B0604020202020204" pitchFamily="34" charset="0"/>
                        </a:rPr>
                        <a:t>Weaknesses</a:t>
                      </a:r>
                      <a:endParaRPr lang="en-GB" sz="1100" dirty="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ts val="1695"/>
                        </a:lnSpc>
                      </a:pPr>
                      <a:r>
                        <a:rPr lang="en-GB" sz="1100">
                          <a:effectLst/>
                          <a:latin typeface="Arial" panose="020B0604020202020204" pitchFamily="34" charset="0"/>
                          <a:cs typeface="Arial" panose="020B0604020202020204" pitchFamily="34" charset="0"/>
                        </a:rPr>
                        <a:t>Strengths: Organic raw materials</a:t>
                      </a:r>
                    </a:p>
                    <a:p>
                      <a:pPr>
                        <a:lnSpc>
                          <a:spcPts val="1695"/>
                        </a:lnSpc>
                      </a:pPr>
                      <a:r>
                        <a:rPr lang="en-GB" sz="1100">
                          <a:effectLst/>
                          <a:latin typeface="Arial" panose="020B0604020202020204" pitchFamily="34" charset="0"/>
                          <a:cs typeface="Arial" panose="020B0604020202020204" pitchFamily="34" charset="0"/>
                        </a:rPr>
                        <a:t>Weaknesses: Less shareholders.</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6040">
                        <a:lnSpc>
                          <a:spcPts val="1695"/>
                        </a:lnSpc>
                      </a:pPr>
                      <a:r>
                        <a:rPr lang="en-GB" sz="1100">
                          <a:effectLst/>
                          <a:latin typeface="Arial" panose="020B0604020202020204" pitchFamily="34" charset="0"/>
                          <a:cs typeface="Arial" panose="020B0604020202020204" pitchFamily="34" charset="0"/>
                        </a:rPr>
                        <a:t>Strengths: Brand image</a:t>
                      </a:r>
                    </a:p>
                    <a:p>
                      <a:pPr marL="66040">
                        <a:lnSpc>
                          <a:spcPts val="1695"/>
                        </a:lnSpc>
                      </a:pPr>
                      <a:r>
                        <a:rPr lang="en-GB" sz="1100">
                          <a:effectLst/>
                          <a:latin typeface="Arial" panose="020B0604020202020204" pitchFamily="34" charset="0"/>
                          <a:cs typeface="Arial" panose="020B0604020202020204" pitchFamily="34" charset="0"/>
                        </a:rPr>
                        <a:t>Weaknesses: High cost of products</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6040">
                        <a:lnSpc>
                          <a:spcPts val="1695"/>
                        </a:lnSpc>
                      </a:pPr>
                      <a:r>
                        <a:rPr lang="en-GB" sz="1100">
                          <a:effectLst/>
                          <a:latin typeface="Arial" panose="020B0604020202020204" pitchFamily="34" charset="0"/>
                          <a:cs typeface="Arial" panose="020B0604020202020204" pitchFamily="34" charset="0"/>
                        </a:rPr>
                        <a:t>Strengths: Brand image</a:t>
                      </a:r>
                    </a:p>
                    <a:p>
                      <a:pPr marL="64770">
                        <a:lnSpc>
                          <a:spcPts val="1695"/>
                        </a:lnSpc>
                      </a:pPr>
                      <a:r>
                        <a:rPr lang="en-GB" sz="1100">
                          <a:effectLst/>
                          <a:latin typeface="Arial" panose="020B0604020202020204" pitchFamily="34" charset="0"/>
                          <a:cs typeface="Arial" panose="020B0604020202020204" pitchFamily="34" charset="0"/>
                        </a:rPr>
                        <a:t>Weaknesses: High cost of products</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6040">
                        <a:lnSpc>
                          <a:spcPts val="1695"/>
                        </a:lnSpc>
                      </a:pPr>
                      <a:r>
                        <a:rPr lang="en-GB" sz="1100">
                          <a:effectLst/>
                          <a:latin typeface="Arial" panose="020B0604020202020204" pitchFamily="34" charset="0"/>
                          <a:cs typeface="Arial" panose="020B0604020202020204" pitchFamily="34" charset="0"/>
                        </a:rPr>
                        <a:t>Strengths: Brand image</a:t>
                      </a:r>
                    </a:p>
                    <a:p>
                      <a:pPr marL="64135">
                        <a:lnSpc>
                          <a:spcPts val="1695"/>
                        </a:lnSpc>
                      </a:pPr>
                      <a:r>
                        <a:rPr lang="en-GB" sz="1100">
                          <a:effectLst/>
                          <a:latin typeface="Arial" panose="020B0604020202020204" pitchFamily="34" charset="0"/>
                          <a:cs typeface="Arial" panose="020B0604020202020204" pitchFamily="34" charset="0"/>
                        </a:rPr>
                        <a:t>Weaknesses: High cost of products</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3895673689"/>
                  </a:ext>
                </a:extLst>
              </a:tr>
              <a:tr h="253449">
                <a:tc>
                  <a:txBody>
                    <a:bodyPr/>
                    <a:lstStyle/>
                    <a:p>
                      <a:pPr marL="69850">
                        <a:lnSpc>
                          <a:spcPts val="1695"/>
                        </a:lnSpc>
                      </a:pPr>
                      <a:r>
                        <a:rPr lang="en-GB" sz="1100" dirty="0">
                          <a:effectLst/>
                          <a:latin typeface="Arial" panose="020B0604020202020204" pitchFamily="34" charset="0"/>
                          <a:cs typeface="Arial" panose="020B0604020202020204" pitchFamily="34" charset="0"/>
                        </a:rPr>
                        <a:t>Organizational Culture</a:t>
                      </a:r>
                      <a:endParaRPr lang="en-GB" sz="1100" dirty="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ts val="1695"/>
                        </a:lnSpc>
                      </a:pPr>
                      <a:r>
                        <a:rPr lang="en-GB" sz="1100">
                          <a:effectLst/>
                          <a:latin typeface="Arial" panose="020B0604020202020204" pitchFamily="34" charset="0"/>
                          <a:cs typeface="Arial" panose="020B0604020202020204" pitchFamily="34" charset="0"/>
                        </a:rPr>
                        <a:t>Linear organisational culture</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6040">
                        <a:lnSpc>
                          <a:spcPts val="1695"/>
                        </a:lnSpc>
                      </a:pPr>
                      <a:r>
                        <a:rPr lang="en-GB" sz="1100">
                          <a:effectLst/>
                          <a:latin typeface="Arial" panose="020B0604020202020204" pitchFamily="34" charset="0"/>
                          <a:cs typeface="Arial" panose="020B0604020202020204" pitchFamily="34" charset="0"/>
                        </a:rPr>
                        <a:t>Matrix organisational culture</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770">
                        <a:lnSpc>
                          <a:spcPts val="1695"/>
                        </a:lnSpc>
                      </a:pPr>
                      <a:r>
                        <a:rPr lang="en-GB" sz="1100">
                          <a:effectLst/>
                          <a:latin typeface="Arial" panose="020B0604020202020204" pitchFamily="34" charset="0"/>
                          <a:cs typeface="Arial" panose="020B0604020202020204" pitchFamily="34" charset="0"/>
                        </a:rPr>
                        <a:t>Matrix organisational culture</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135">
                        <a:lnSpc>
                          <a:spcPts val="1695"/>
                        </a:lnSpc>
                      </a:pPr>
                      <a:r>
                        <a:rPr lang="en-GB" sz="1100">
                          <a:effectLst/>
                          <a:latin typeface="Arial" panose="020B0604020202020204" pitchFamily="34" charset="0"/>
                          <a:cs typeface="Arial" panose="020B0604020202020204" pitchFamily="34" charset="0"/>
                        </a:rPr>
                        <a:t>Matrix organisational culture</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17580124"/>
                  </a:ext>
                </a:extLst>
              </a:tr>
              <a:tr h="430092">
                <a:tc>
                  <a:txBody>
                    <a:bodyPr/>
                    <a:lstStyle/>
                    <a:p>
                      <a:pPr marL="69850">
                        <a:lnSpc>
                          <a:spcPts val="1695"/>
                        </a:lnSpc>
                      </a:pPr>
                      <a:r>
                        <a:rPr lang="en-GB" sz="1100" dirty="0">
                          <a:effectLst/>
                          <a:latin typeface="Arial" panose="020B0604020202020204" pitchFamily="34" charset="0"/>
                          <a:cs typeface="Arial" panose="020B0604020202020204" pitchFamily="34" charset="0"/>
                        </a:rPr>
                        <a:t>Distribution</a:t>
                      </a:r>
                      <a:endParaRPr lang="en-GB" sz="1100" dirty="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ts val="1695"/>
                        </a:lnSpc>
                      </a:pPr>
                      <a:r>
                        <a:rPr lang="en-GB" sz="1100">
                          <a:effectLst/>
                          <a:latin typeface="Arial" panose="020B0604020202020204" pitchFamily="34" charset="0"/>
                          <a:cs typeface="Arial" panose="020B0604020202020204" pitchFamily="34" charset="0"/>
                        </a:rPr>
                        <a:t>Local distribution</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6040">
                        <a:lnSpc>
                          <a:spcPts val="1695"/>
                        </a:lnSpc>
                      </a:pPr>
                      <a:r>
                        <a:rPr lang="en-GB" sz="1100">
                          <a:effectLst/>
                          <a:latin typeface="Arial" panose="020B0604020202020204" pitchFamily="34" charset="0"/>
                          <a:cs typeface="Arial" panose="020B0604020202020204" pitchFamily="34" charset="0"/>
                        </a:rPr>
                        <a:t>Foreign investment and distribution</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770">
                        <a:lnSpc>
                          <a:spcPts val="1695"/>
                        </a:lnSpc>
                      </a:pPr>
                      <a:r>
                        <a:rPr lang="en-GB" sz="1100">
                          <a:effectLst/>
                          <a:latin typeface="Arial" panose="020B0604020202020204" pitchFamily="34" charset="0"/>
                          <a:cs typeface="Arial" panose="020B0604020202020204" pitchFamily="34" charset="0"/>
                        </a:rPr>
                        <a:t>Both foreign and domestic distribution</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135">
                        <a:lnSpc>
                          <a:spcPts val="1695"/>
                        </a:lnSpc>
                      </a:pPr>
                      <a:r>
                        <a:rPr lang="en-GB" sz="1100">
                          <a:effectLst/>
                          <a:latin typeface="Arial" panose="020B0604020202020204" pitchFamily="34" charset="0"/>
                          <a:cs typeface="Arial" panose="020B0604020202020204" pitchFamily="34" charset="0"/>
                        </a:rPr>
                        <a:t>Both foreign and domestic distribution</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262698151"/>
                  </a:ext>
                </a:extLst>
              </a:tr>
              <a:tr h="656771">
                <a:tc>
                  <a:txBody>
                    <a:bodyPr/>
                    <a:lstStyle/>
                    <a:p>
                      <a:pPr marL="69850">
                        <a:lnSpc>
                          <a:spcPts val="1695"/>
                        </a:lnSpc>
                      </a:pPr>
                      <a:r>
                        <a:rPr lang="en-GB" sz="1100" dirty="0">
                          <a:effectLst/>
                          <a:latin typeface="Arial" panose="020B0604020202020204" pitchFamily="34" charset="0"/>
                          <a:cs typeface="Arial" panose="020B0604020202020204" pitchFamily="34" charset="0"/>
                        </a:rPr>
                        <a:t>How big of a threat are</a:t>
                      </a:r>
                    </a:p>
                    <a:p>
                      <a:pPr marL="69850">
                        <a:lnSpc>
                          <a:spcPts val="1695"/>
                        </a:lnSpc>
                      </a:pPr>
                      <a:r>
                        <a:rPr lang="en-GB" sz="1100" dirty="0">
                          <a:effectLst/>
                          <a:latin typeface="Arial" panose="020B0604020202020204" pitchFamily="34" charset="0"/>
                          <a:cs typeface="Arial" panose="020B0604020202020204" pitchFamily="34" charset="0"/>
                        </a:rPr>
                        <a:t>competitors to you?</a:t>
                      </a:r>
                      <a:endParaRPr lang="en-GB" sz="1100" dirty="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ts val="1695"/>
                        </a:lnSpc>
                      </a:pPr>
                      <a:r>
                        <a:rPr lang="en-GB" sz="1100">
                          <a:effectLst/>
                          <a:latin typeface="Arial" panose="020B0604020202020204" pitchFamily="34" charset="0"/>
                          <a:cs typeface="Arial" panose="020B0604020202020204" pitchFamily="34" charset="0"/>
                        </a:rPr>
                        <a:t>Brand image of the competitors are such more developed. </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6040">
                        <a:lnSpc>
                          <a:spcPts val="1695"/>
                        </a:lnSpc>
                      </a:pPr>
                      <a:r>
                        <a:rPr lang="en-GB" sz="1100">
                          <a:effectLst/>
                          <a:latin typeface="Arial" panose="020B0604020202020204" pitchFamily="34" charset="0"/>
                          <a:cs typeface="Arial" panose="020B0604020202020204" pitchFamily="34" charset="0"/>
                        </a:rPr>
                        <a:t>They has already created its brand image and customers loyalty. </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770">
                        <a:lnSpc>
                          <a:spcPts val="1695"/>
                        </a:lnSpc>
                      </a:pPr>
                      <a:r>
                        <a:rPr lang="en-GB" sz="1100">
                          <a:effectLst/>
                          <a:latin typeface="Arial" panose="020B0604020202020204" pitchFamily="34" charset="0"/>
                          <a:cs typeface="Arial" panose="020B0604020202020204" pitchFamily="34" charset="0"/>
                        </a:rPr>
                        <a:t>They has expanded its business at an earlier stage with all its premium quality of product. </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135">
                        <a:lnSpc>
                          <a:spcPts val="1695"/>
                        </a:lnSpc>
                      </a:pPr>
                      <a:r>
                        <a:rPr lang="en-GB" sz="1100">
                          <a:effectLst/>
                          <a:latin typeface="Arial" panose="020B0604020202020204" pitchFamily="34" charset="0"/>
                          <a:cs typeface="Arial" panose="020B0604020202020204" pitchFamily="34" charset="0"/>
                        </a:rPr>
                        <a:t>They composed a variety of products to enhance their target customers. </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4050081319"/>
                  </a:ext>
                </a:extLst>
              </a:tr>
              <a:tr h="656771">
                <a:tc>
                  <a:txBody>
                    <a:bodyPr/>
                    <a:lstStyle/>
                    <a:p>
                      <a:pPr marL="69850">
                        <a:lnSpc>
                          <a:spcPts val="1695"/>
                        </a:lnSpc>
                      </a:pPr>
                      <a:r>
                        <a:rPr lang="en-GB" sz="1100">
                          <a:effectLst/>
                          <a:latin typeface="Arial" panose="020B0604020202020204" pitchFamily="34" charset="0"/>
                          <a:cs typeface="Arial" panose="020B0604020202020204" pitchFamily="34" charset="0"/>
                        </a:rPr>
                        <a:t>How do their strategies affect your business?</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ts val="1695"/>
                        </a:lnSpc>
                      </a:pPr>
                      <a:r>
                        <a:rPr lang="en-GB" sz="1100">
                          <a:effectLst/>
                          <a:latin typeface="Arial" panose="020B0604020202020204" pitchFamily="34" charset="0"/>
                          <a:cs typeface="Arial" panose="020B0604020202020204" pitchFamily="34" charset="0"/>
                        </a:rPr>
                        <a:t>Brand image, quality of food items will affect Coffee Shop. </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6040">
                        <a:lnSpc>
                          <a:spcPts val="1695"/>
                        </a:lnSpc>
                      </a:pPr>
                      <a:r>
                        <a:rPr lang="en-GB" sz="1100">
                          <a:effectLst/>
                          <a:latin typeface="Arial" panose="020B0604020202020204" pitchFamily="34" charset="0"/>
                          <a:cs typeface="Arial" panose="020B0604020202020204" pitchFamily="34" charset="0"/>
                        </a:rPr>
                        <a:t>They has already created its brand image and customers loyalty.</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770">
                        <a:lnSpc>
                          <a:spcPts val="1695"/>
                        </a:lnSpc>
                      </a:pPr>
                      <a:r>
                        <a:rPr lang="en-GB" sz="1100">
                          <a:effectLst/>
                          <a:latin typeface="Arial" panose="020B0604020202020204" pitchFamily="34" charset="0"/>
                          <a:cs typeface="Arial" panose="020B0604020202020204" pitchFamily="34" charset="0"/>
                        </a:rPr>
                        <a:t>They has expanded its business at an earlier stage with all its premium quality of product.</a:t>
                      </a:r>
                      <a:endParaRPr lang="en-GB" sz="11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4135">
                        <a:lnSpc>
                          <a:spcPts val="1695"/>
                        </a:lnSpc>
                      </a:pPr>
                      <a:r>
                        <a:rPr lang="en-GB" sz="1100" dirty="0">
                          <a:effectLst/>
                          <a:latin typeface="Arial" panose="020B0604020202020204" pitchFamily="34" charset="0"/>
                          <a:cs typeface="Arial" panose="020B0604020202020204" pitchFamily="34" charset="0"/>
                        </a:rPr>
                        <a:t>They composed a variety of products to enhance their target customers.</a:t>
                      </a:r>
                      <a:endParaRPr lang="en-GB" sz="1100" dirty="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639639595"/>
                  </a:ext>
                </a:extLst>
              </a:tr>
            </a:tbl>
          </a:graphicData>
        </a:graphic>
      </p:graphicFrame>
    </p:spTree>
    <p:extLst>
      <p:ext uri="{BB962C8B-B14F-4D97-AF65-F5344CB8AC3E}">
        <p14:creationId xmlns:p14="http://schemas.microsoft.com/office/powerpoint/2010/main" val="20006124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15621-EFF9-4FB7-8836-DBD25F51033B}"/>
              </a:ext>
            </a:extLst>
          </p:cNvPr>
          <p:cNvSpPr>
            <a:spLocks noGrp="1"/>
          </p:cNvSpPr>
          <p:nvPr>
            <p:ph type="title"/>
          </p:nvPr>
        </p:nvSpPr>
        <p:spPr>
          <a:xfrm>
            <a:off x="539999" y="200953"/>
            <a:ext cx="11101135" cy="821326"/>
          </a:xfrm>
        </p:spPr>
        <p:txBody>
          <a:bodyPr>
            <a:normAutofit/>
          </a:bodyPr>
          <a:lstStyle/>
          <a:p>
            <a:pPr algn="ctr"/>
            <a:r>
              <a:rPr lang="en-GB" sz="4800" dirty="0">
                <a:latin typeface="Arial" panose="020B0604020202020204" pitchFamily="34" charset="0"/>
                <a:cs typeface="Arial" panose="020B0604020202020204" pitchFamily="34" charset="0"/>
              </a:rPr>
              <a:t>MARKET AUDIT – SWOT </a:t>
            </a:r>
            <a:r>
              <a:rPr lang="en-GB" sz="4400" dirty="0">
                <a:latin typeface="Arial" panose="020B0604020202020204" pitchFamily="34" charset="0"/>
                <a:cs typeface="Arial" panose="020B0604020202020204" pitchFamily="34" charset="0"/>
              </a:rPr>
              <a:t>ANALYSIS</a:t>
            </a:r>
            <a:endParaRPr lang="en-GB" sz="4800"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EFB15F22-8391-4572-97F2-FE1D47452C98}"/>
              </a:ext>
            </a:extLst>
          </p:cNvPr>
          <p:cNvGraphicFramePr>
            <a:graphicFrameLocks noGrp="1"/>
          </p:cNvGraphicFramePr>
          <p:nvPr>
            <p:ph idx="1"/>
            <p:extLst>
              <p:ext uri="{D42A27DB-BD31-4B8C-83A1-F6EECF244321}">
                <p14:modId xmlns:p14="http://schemas.microsoft.com/office/powerpoint/2010/main" val="2542096968"/>
              </p:ext>
            </p:extLst>
          </p:nvPr>
        </p:nvGraphicFramePr>
        <p:xfrm>
          <a:off x="368301" y="1104899"/>
          <a:ext cx="11518900" cy="5552147"/>
        </p:xfrm>
        <a:graphic>
          <a:graphicData uri="http://schemas.openxmlformats.org/drawingml/2006/table">
            <a:tbl>
              <a:tblPr firstRow="1" firstCol="1" bandRow="1">
                <a:tableStyleId>{5C22544A-7EE6-4342-B048-85BDC9FD1C3A}</a:tableStyleId>
              </a:tblPr>
              <a:tblGrid>
                <a:gridCol w="2166820">
                  <a:extLst>
                    <a:ext uri="{9D8B030D-6E8A-4147-A177-3AD203B41FA5}">
                      <a16:colId xmlns:a16="http://schemas.microsoft.com/office/drawing/2014/main" val="1799632532"/>
                    </a:ext>
                  </a:extLst>
                </a:gridCol>
                <a:gridCol w="9352080">
                  <a:extLst>
                    <a:ext uri="{9D8B030D-6E8A-4147-A177-3AD203B41FA5}">
                      <a16:colId xmlns:a16="http://schemas.microsoft.com/office/drawing/2014/main" val="1760097522"/>
                    </a:ext>
                  </a:extLst>
                </a:gridCol>
              </a:tblGrid>
              <a:tr h="2682491">
                <a:tc>
                  <a:txBody>
                    <a:bodyPr/>
                    <a:lstStyle/>
                    <a:p>
                      <a:pPr algn="just">
                        <a:lnSpc>
                          <a:spcPct val="150000"/>
                        </a:lnSpc>
                        <a:spcAft>
                          <a:spcPts val="800"/>
                        </a:spcAft>
                      </a:pPr>
                      <a:r>
                        <a:rPr lang="en-GB" sz="1200">
                          <a:effectLst/>
                          <a:latin typeface="Arial" panose="020B0604020202020204" pitchFamily="34" charset="0"/>
                          <a:cs typeface="Arial" panose="020B0604020202020204" pitchFamily="34" charset="0"/>
                        </a:rPr>
                        <a:t>Strengths</a:t>
                      </a:r>
                      <a:endParaRPr lang="en-GB" sz="1600" b="1">
                        <a:effectLst/>
                        <a:latin typeface="Arial" panose="020B0604020202020204" pitchFamily="34" charset="0"/>
                        <a:ea typeface="Calibri" panose="020F0502020204030204" pitchFamily="34" charset="0"/>
                        <a:cs typeface="Arial" panose="020B0604020202020204" pitchFamily="34" charset="0"/>
                      </a:endParaRPr>
                    </a:p>
                  </a:txBody>
                  <a:tcPr marL="63026" marR="63026" marT="0" marB="0"/>
                </a:tc>
                <a:tc>
                  <a:txBody>
                    <a:bodyPr/>
                    <a:lstStyle/>
                    <a:p>
                      <a:pPr marL="342900" lvl="0" indent="-342900" algn="just">
                        <a:lnSpc>
                          <a:spcPct val="150000"/>
                        </a:lnSpc>
                        <a:buFont typeface="Symbol" panose="05050102010706020507" pitchFamily="18" charset="2"/>
                        <a:buChar char=""/>
                      </a:pPr>
                      <a:r>
                        <a:rPr lang="en-GB" sz="1200" dirty="0">
                          <a:effectLst/>
                          <a:latin typeface="Arial" panose="020B0604020202020204" pitchFamily="34" charset="0"/>
                          <a:cs typeface="Arial" panose="020B0604020202020204" pitchFamily="34" charset="0"/>
                        </a:rPr>
                        <a:t>The coffee shop will prepare items with natural products, which will help them to attract customers who are concerned about their health.</a:t>
                      </a:r>
                      <a:endParaRPr lang="en-GB" sz="1600" dirty="0">
                        <a:effectLst/>
                        <a:latin typeface="Arial" panose="020B060402020202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1200" dirty="0">
                          <a:effectLst/>
                          <a:latin typeface="Arial" panose="020B0604020202020204" pitchFamily="34" charset="0"/>
                          <a:cs typeface="Arial" panose="020B0604020202020204" pitchFamily="34" charset="0"/>
                        </a:rPr>
                        <a:t>The company will provide dietary plans to their customers before they are ordering its products (</a:t>
                      </a:r>
                      <a:r>
                        <a:rPr lang="en-GB" sz="1200" dirty="0" err="1">
                          <a:effectLst/>
                          <a:latin typeface="Arial" panose="020B0604020202020204" pitchFamily="34" charset="0"/>
                          <a:cs typeface="Arial" panose="020B0604020202020204" pitchFamily="34" charset="0"/>
                        </a:rPr>
                        <a:t>Niftiyeva</a:t>
                      </a:r>
                      <a:r>
                        <a:rPr lang="en-GB" sz="1200" dirty="0">
                          <a:effectLst/>
                          <a:latin typeface="Arial" panose="020B0604020202020204" pitchFamily="34" charset="0"/>
                          <a:cs typeface="Arial" panose="020B0604020202020204" pitchFamily="34" charset="0"/>
                        </a:rPr>
                        <a:t>, 2020). </a:t>
                      </a:r>
                      <a:endParaRPr lang="en-GB" sz="1600" dirty="0">
                        <a:effectLst/>
                        <a:latin typeface="Arial" panose="020B060402020202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1200" dirty="0">
                          <a:effectLst/>
                          <a:latin typeface="Arial" panose="020B0604020202020204" pitchFamily="34" charset="0"/>
                          <a:cs typeface="Arial" panose="020B0604020202020204" pitchFamily="34" charset="0"/>
                        </a:rPr>
                        <a:t>The shop will be decorated with natural architectural forms, which will attract customers who are nature lovers.</a:t>
                      </a:r>
                      <a:endParaRPr lang="en-GB" sz="1600" dirty="0">
                        <a:effectLst/>
                        <a:latin typeface="Arial" panose="020B060402020202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1200" dirty="0">
                          <a:effectLst/>
                          <a:latin typeface="Arial" panose="020B0604020202020204" pitchFamily="34" charset="0"/>
                          <a:cs typeface="Arial" panose="020B0604020202020204" pitchFamily="34" charset="0"/>
                        </a:rPr>
                        <a:t>The coffee shop will provide doorstep delivery to their customers. </a:t>
                      </a:r>
                      <a:endParaRPr lang="en-GB" sz="1600" dirty="0">
                        <a:effectLst/>
                        <a:latin typeface="Arial" panose="020B060402020202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1200" dirty="0">
                          <a:effectLst/>
                          <a:latin typeface="Arial" panose="020B0604020202020204" pitchFamily="34" charset="0"/>
                          <a:cs typeface="Arial" panose="020B0604020202020204" pitchFamily="34" charset="0"/>
                        </a:rPr>
                        <a:t>Consumers will get both options that they will be able to have their food in the shop and can carry food in their home. </a:t>
                      </a:r>
                      <a:endParaRPr lang="en-GB" sz="1600" dirty="0">
                        <a:effectLst/>
                        <a:latin typeface="Arial" panose="020B0604020202020204" pitchFamily="34" charset="0"/>
                        <a:cs typeface="Arial" panose="020B0604020202020204" pitchFamily="34" charset="0"/>
                      </a:endParaRPr>
                    </a:p>
                    <a:p>
                      <a:pPr marL="342900" lvl="0" indent="-342900" algn="just">
                        <a:lnSpc>
                          <a:spcPct val="150000"/>
                        </a:lnSpc>
                        <a:spcAft>
                          <a:spcPts val="800"/>
                        </a:spcAft>
                        <a:buFont typeface="Symbol" panose="05050102010706020507" pitchFamily="18" charset="2"/>
                        <a:buChar char=""/>
                      </a:pPr>
                      <a:r>
                        <a:rPr lang="en-GB" sz="1200" dirty="0">
                          <a:effectLst/>
                          <a:latin typeface="Arial" panose="020B0604020202020204" pitchFamily="34" charset="0"/>
                          <a:cs typeface="Arial" panose="020B0604020202020204" pitchFamily="34" charset="0"/>
                        </a:rPr>
                        <a:t>Coffee shop manufactures varieties of food items apart from coffee. </a:t>
                      </a:r>
                      <a:endParaRPr lang="en-GB" sz="1600" b="1" dirty="0">
                        <a:effectLst/>
                        <a:latin typeface="Arial" panose="020B0604020202020204" pitchFamily="34" charset="0"/>
                        <a:ea typeface="Calibri" panose="020F0502020204030204" pitchFamily="34" charset="0"/>
                        <a:cs typeface="Arial" panose="020B0604020202020204" pitchFamily="34" charset="0"/>
                      </a:endParaRPr>
                    </a:p>
                  </a:txBody>
                  <a:tcPr marL="63026" marR="63026" marT="0" marB="0"/>
                </a:tc>
                <a:extLst>
                  <a:ext uri="{0D108BD9-81ED-4DB2-BD59-A6C34878D82A}">
                    <a16:rowId xmlns:a16="http://schemas.microsoft.com/office/drawing/2014/main" val="382382337"/>
                  </a:ext>
                </a:extLst>
              </a:tr>
              <a:tr h="956552">
                <a:tc>
                  <a:txBody>
                    <a:bodyPr/>
                    <a:lstStyle/>
                    <a:p>
                      <a:pPr algn="just">
                        <a:lnSpc>
                          <a:spcPct val="150000"/>
                        </a:lnSpc>
                        <a:spcAft>
                          <a:spcPts val="800"/>
                        </a:spcAft>
                      </a:pPr>
                      <a:r>
                        <a:rPr lang="en-GB" sz="1200">
                          <a:effectLst/>
                          <a:latin typeface="Arial" panose="020B0604020202020204" pitchFamily="34" charset="0"/>
                          <a:cs typeface="Arial" panose="020B0604020202020204" pitchFamily="34" charset="0"/>
                        </a:rPr>
                        <a:t>Weaknesses</a:t>
                      </a:r>
                      <a:endParaRPr lang="en-GB" sz="1600" b="1">
                        <a:effectLst/>
                        <a:latin typeface="Arial" panose="020B0604020202020204" pitchFamily="34" charset="0"/>
                        <a:ea typeface="Calibri" panose="020F0502020204030204" pitchFamily="34" charset="0"/>
                        <a:cs typeface="Arial" panose="020B0604020202020204" pitchFamily="34" charset="0"/>
                      </a:endParaRPr>
                    </a:p>
                  </a:txBody>
                  <a:tcPr marL="63026" marR="63026" marT="0" marB="0"/>
                </a:tc>
                <a:tc>
                  <a:txBody>
                    <a:bodyPr/>
                    <a:lstStyle/>
                    <a:p>
                      <a:pPr marL="342900" lvl="0" indent="-342900" algn="just">
                        <a:lnSpc>
                          <a:spcPct val="150000"/>
                        </a:lnSpc>
                        <a:buFont typeface="Symbol" panose="05050102010706020507" pitchFamily="18" charset="2"/>
                        <a:buChar char=""/>
                      </a:pPr>
                      <a:r>
                        <a:rPr lang="en-GB" sz="1200">
                          <a:effectLst/>
                          <a:latin typeface="Arial" panose="020B0604020202020204" pitchFamily="34" charset="0"/>
                          <a:cs typeface="Arial" panose="020B0604020202020204" pitchFamily="34" charset="0"/>
                        </a:rPr>
                        <a:t>The shop will get a fewer number of shareholders, which will not allow them to sell products or services at a huge rate. </a:t>
                      </a:r>
                      <a:endParaRPr lang="en-GB" sz="1600">
                        <a:effectLst/>
                        <a:latin typeface="Arial" panose="020B0604020202020204" pitchFamily="34" charset="0"/>
                        <a:cs typeface="Arial" panose="020B0604020202020204" pitchFamily="34" charset="0"/>
                      </a:endParaRPr>
                    </a:p>
                    <a:p>
                      <a:pPr marL="342900" lvl="0" indent="-342900" algn="just">
                        <a:lnSpc>
                          <a:spcPct val="150000"/>
                        </a:lnSpc>
                        <a:spcAft>
                          <a:spcPts val="800"/>
                        </a:spcAft>
                        <a:buFont typeface="Symbol" panose="05050102010706020507" pitchFamily="18" charset="2"/>
                        <a:buChar char=""/>
                      </a:pPr>
                      <a:r>
                        <a:rPr lang="en-GB" sz="1200">
                          <a:effectLst/>
                          <a:latin typeface="Arial" panose="020B0604020202020204" pitchFamily="34" charset="0"/>
                          <a:cs typeface="Arial" panose="020B0604020202020204" pitchFamily="34" charset="0"/>
                        </a:rPr>
                        <a:t>Even coffee shops will have less amount of funds, which will not allow them to make large investments in their business activities. </a:t>
                      </a:r>
                      <a:endParaRPr lang="en-GB" sz="1600" b="1">
                        <a:effectLst/>
                        <a:latin typeface="Arial" panose="020B0604020202020204" pitchFamily="34" charset="0"/>
                        <a:ea typeface="Calibri" panose="020F0502020204030204" pitchFamily="34" charset="0"/>
                        <a:cs typeface="Arial" panose="020B0604020202020204" pitchFamily="34" charset="0"/>
                      </a:endParaRPr>
                    </a:p>
                  </a:txBody>
                  <a:tcPr marL="63026" marR="63026" marT="0" marB="0"/>
                </a:tc>
                <a:extLst>
                  <a:ext uri="{0D108BD9-81ED-4DB2-BD59-A6C34878D82A}">
                    <a16:rowId xmlns:a16="http://schemas.microsoft.com/office/drawing/2014/main" val="2920782669"/>
                  </a:ext>
                </a:extLst>
              </a:tr>
              <a:tr h="956552">
                <a:tc>
                  <a:txBody>
                    <a:bodyPr/>
                    <a:lstStyle/>
                    <a:p>
                      <a:pPr algn="just">
                        <a:lnSpc>
                          <a:spcPct val="150000"/>
                        </a:lnSpc>
                        <a:spcAft>
                          <a:spcPts val="800"/>
                        </a:spcAft>
                      </a:pPr>
                      <a:r>
                        <a:rPr lang="en-GB" sz="1200">
                          <a:effectLst/>
                          <a:latin typeface="Arial" panose="020B0604020202020204" pitchFamily="34" charset="0"/>
                          <a:cs typeface="Arial" panose="020B0604020202020204" pitchFamily="34" charset="0"/>
                        </a:rPr>
                        <a:t>Opportunities</a:t>
                      </a:r>
                      <a:endParaRPr lang="en-GB" sz="1600" b="1">
                        <a:effectLst/>
                        <a:latin typeface="Arial" panose="020B0604020202020204" pitchFamily="34" charset="0"/>
                        <a:ea typeface="Calibri" panose="020F0502020204030204" pitchFamily="34" charset="0"/>
                        <a:cs typeface="Arial" panose="020B0604020202020204" pitchFamily="34" charset="0"/>
                      </a:endParaRPr>
                    </a:p>
                  </a:txBody>
                  <a:tcPr marL="63026" marR="63026" marT="0" marB="0"/>
                </a:tc>
                <a:tc>
                  <a:txBody>
                    <a:bodyPr/>
                    <a:lstStyle/>
                    <a:p>
                      <a:pPr marL="342900" lvl="0" indent="-342900" algn="just">
                        <a:lnSpc>
                          <a:spcPct val="150000"/>
                        </a:lnSpc>
                        <a:buFont typeface="Symbol" panose="05050102010706020507" pitchFamily="18" charset="2"/>
                        <a:buChar char=""/>
                      </a:pPr>
                      <a:r>
                        <a:rPr lang="en-GB" sz="1200">
                          <a:effectLst/>
                          <a:latin typeface="Arial" panose="020B0604020202020204" pitchFamily="34" charset="0"/>
                          <a:cs typeface="Arial" panose="020B0604020202020204" pitchFamily="34" charset="0"/>
                        </a:rPr>
                        <a:t>The coffee shop will be located in Liverpool, which will attract most of the UK population and tourists (Flynn, 2020).</a:t>
                      </a:r>
                      <a:endParaRPr lang="en-GB" sz="1600">
                        <a:effectLst/>
                        <a:latin typeface="Arial" panose="020B0604020202020204" pitchFamily="34" charset="0"/>
                        <a:cs typeface="Arial" panose="020B0604020202020204" pitchFamily="34" charset="0"/>
                      </a:endParaRPr>
                    </a:p>
                    <a:p>
                      <a:pPr marL="342900" lvl="0" indent="-342900" algn="just">
                        <a:lnSpc>
                          <a:spcPct val="150000"/>
                        </a:lnSpc>
                        <a:spcAft>
                          <a:spcPts val="800"/>
                        </a:spcAft>
                        <a:buFont typeface="Symbol" panose="05050102010706020507" pitchFamily="18" charset="2"/>
                        <a:buChar char=""/>
                      </a:pPr>
                      <a:r>
                        <a:rPr lang="en-GB" sz="1200">
                          <a:effectLst/>
                          <a:latin typeface="Arial" panose="020B0604020202020204" pitchFamily="34" charset="0"/>
                          <a:cs typeface="Arial" panose="020B0604020202020204" pitchFamily="34" charset="0"/>
                        </a:rPr>
                        <a:t>The shop will be getting financial support from Lottery Company, which will help them to make a startup. </a:t>
                      </a:r>
                      <a:endParaRPr lang="en-GB" sz="1600" b="1">
                        <a:effectLst/>
                        <a:latin typeface="Arial" panose="020B0604020202020204" pitchFamily="34" charset="0"/>
                        <a:ea typeface="Calibri" panose="020F0502020204030204" pitchFamily="34" charset="0"/>
                        <a:cs typeface="Arial" panose="020B0604020202020204" pitchFamily="34" charset="0"/>
                      </a:endParaRPr>
                    </a:p>
                  </a:txBody>
                  <a:tcPr marL="63026" marR="63026" marT="0" marB="0"/>
                </a:tc>
                <a:extLst>
                  <a:ext uri="{0D108BD9-81ED-4DB2-BD59-A6C34878D82A}">
                    <a16:rowId xmlns:a16="http://schemas.microsoft.com/office/drawing/2014/main" val="730180172"/>
                  </a:ext>
                </a:extLst>
              </a:tr>
              <a:tr h="956552">
                <a:tc>
                  <a:txBody>
                    <a:bodyPr/>
                    <a:lstStyle/>
                    <a:p>
                      <a:pPr algn="just">
                        <a:lnSpc>
                          <a:spcPct val="150000"/>
                        </a:lnSpc>
                        <a:spcAft>
                          <a:spcPts val="800"/>
                        </a:spcAft>
                      </a:pPr>
                      <a:r>
                        <a:rPr lang="en-GB" sz="1200">
                          <a:effectLst/>
                          <a:latin typeface="Arial" panose="020B0604020202020204" pitchFamily="34" charset="0"/>
                          <a:cs typeface="Arial" panose="020B0604020202020204" pitchFamily="34" charset="0"/>
                        </a:rPr>
                        <a:t>Threats</a:t>
                      </a:r>
                      <a:endParaRPr lang="en-GB" sz="1600" b="1">
                        <a:effectLst/>
                        <a:latin typeface="Arial" panose="020B0604020202020204" pitchFamily="34" charset="0"/>
                        <a:ea typeface="Calibri" panose="020F0502020204030204" pitchFamily="34" charset="0"/>
                        <a:cs typeface="Arial" panose="020B0604020202020204" pitchFamily="34" charset="0"/>
                      </a:endParaRPr>
                    </a:p>
                  </a:txBody>
                  <a:tcPr marL="63026" marR="63026" marT="0" marB="0"/>
                </a:tc>
                <a:tc>
                  <a:txBody>
                    <a:bodyPr/>
                    <a:lstStyle/>
                    <a:p>
                      <a:pPr marL="342900" lvl="0" indent="-342900" algn="just">
                        <a:lnSpc>
                          <a:spcPct val="150000"/>
                        </a:lnSpc>
                        <a:buFont typeface="Symbol" panose="05050102010706020507" pitchFamily="18" charset="2"/>
                        <a:buChar char=""/>
                      </a:pPr>
                      <a:r>
                        <a:rPr lang="en-GB" sz="1200" dirty="0">
                          <a:effectLst/>
                          <a:latin typeface="Arial" panose="020B0604020202020204" pitchFamily="34" charset="0"/>
                          <a:cs typeface="Arial" panose="020B0604020202020204" pitchFamily="34" charset="0"/>
                        </a:rPr>
                        <a:t>Costa Coffee, Greggs and Starbucks will be the fiercest rivals of the Coffee Shop.</a:t>
                      </a:r>
                      <a:endParaRPr lang="en-GB" sz="1600" dirty="0">
                        <a:effectLst/>
                        <a:latin typeface="Arial" panose="020B0604020202020204" pitchFamily="34" charset="0"/>
                        <a:cs typeface="Arial" panose="020B0604020202020204" pitchFamily="34" charset="0"/>
                      </a:endParaRPr>
                    </a:p>
                    <a:p>
                      <a:pPr marL="342900" lvl="0" indent="-342900" algn="just">
                        <a:lnSpc>
                          <a:spcPct val="150000"/>
                        </a:lnSpc>
                        <a:spcAft>
                          <a:spcPts val="800"/>
                        </a:spcAft>
                        <a:buFont typeface="Symbol" panose="05050102010706020507" pitchFamily="18" charset="2"/>
                        <a:buChar char=""/>
                      </a:pPr>
                      <a:r>
                        <a:rPr lang="en-GB" sz="1200" dirty="0">
                          <a:effectLst/>
                          <a:latin typeface="Arial" panose="020B0604020202020204" pitchFamily="34" charset="0"/>
                          <a:cs typeface="Arial" panose="020B0604020202020204" pitchFamily="34" charset="0"/>
                        </a:rPr>
                        <a:t>The company will be unable to provide advanced training to their employees such that they can compete with their competitors,</a:t>
                      </a:r>
                      <a:endParaRPr lang="en-GB" sz="1600" b="1" dirty="0">
                        <a:effectLst/>
                        <a:latin typeface="Arial" panose="020B0604020202020204" pitchFamily="34" charset="0"/>
                        <a:ea typeface="Calibri" panose="020F0502020204030204" pitchFamily="34" charset="0"/>
                        <a:cs typeface="Arial" panose="020B0604020202020204" pitchFamily="34" charset="0"/>
                      </a:endParaRPr>
                    </a:p>
                  </a:txBody>
                  <a:tcPr marL="63026" marR="63026" marT="0" marB="0"/>
                </a:tc>
                <a:extLst>
                  <a:ext uri="{0D108BD9-81ED-4DB2-BD59-A6C34878D82A}">
                    <a16:rowId xmlns:a16="http://schemas.microsoft.com/office/drawing/2014/main" val="2672961288"/>
                  </a:ext>
                </a:extLst>
              </a:tr>
            </a:tbl>
          </a:graphicData>
        </a:graphic>
      </p:graphicFrame>
    </p:spTree>
    <p:extLst>
      <p:ext uri="{BB962C8B-B14F-4D97-AF65-F5344CB8AC3E}">
        <p14:creationId xmlns:p14="http://schemas.microsoft.com/office/powerpoint/2010/main" val="13176499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BA10581-08F2-4D9E-8CB4-07ECFEE95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9E2092A-4250-4BDD-AC6C-CA57E30DDD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266875" cy="6858000"/>
            <a:chOff x="0" y="0"/>
            <a:chExt cx="7266875" cy="6858000"/>
          </a:xfrm>
        </p:grpSpPr>
        <p:sp>
          <p:nvSpPr>
            <p:cNvPr id="11" name="Freeform: Shape 10">
              <a:extLst>
                <a:ext uri="{FF2B5EF4-FFF2-40B4-BE49-F238E27FC236}">
                  <a16:creationId xmlns:a16="http://schemas.microsoft.com/office/drawing/2014/main" id="{FA1EE7D2-EB27-4C6C-8E54-CBCDDCA178F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3600"/>
              <a:ext cx="7266875" cy="6854400"/>
            </a:xfrm>
            <a:custGeom>
              <a:avLst/>
              <a:gdLst>
                <a:gd name="connsiteX0" fmla="*/ 3839675 w 7266875"/>
                <a:gd name="connsiteY0" fmla="*/ 0 h 6854400"/>
                <a:gd name="connsiteX1" fmla="*/ 7266875 w 7266875"/>
                <a:gd name="connsiteY1" fmla="*/ 3427200 h 6854400"/>
                <a:gd name="connsiteX2" fmla="*/ 3839675 w 7266875"/>
                <a:gd name="connsiteY2" fmla="*/ 6854400 h 6854400"/>
                <a:gd name="connsiteX3" fmla="*/ 3489264 w 7266875"/>
                <a:gd name="connsiteY3" fmla="*/ 6836706 h 6854400"/>
                <a:gd name="connsiteX4" fmla="*/ 3327588 w 7266875"/>
                <a:gd name="connsiteY4" fmla="*/ 6816161 h 6854400"/>
                <a:gd name="connsiteX5" fmla="*/ 3174464 w 7266875"/>
                <a:gd name="connsiteY5" fmla="*/ 6839531 h 6854400"/>
                <a:gd name="connsiteX6" fmla="*/ 2880000 w 7266875"/>
                <a:gd name="connsiteY6" fmla="*/ 6854400 h 6854400"/>
                <a:gd name="connsiteX7" fmla="*/ 0 w 7266875"/>
                <a:gd name="connsiteY7" fmla="*/ 3974400 h 6854400"/>
                <a:gd name="connsiteX8" fmla="*/ 226325 w 7266875"/>
                <a:gd name="connsiteY8" fmla="*/ 2853374 h 6854400"/>
                <a:gd name="connsiteX9" fmla="*/ 258015 w 7266875"/>
                <a:gd name="connsiteY9" fmla="*/ 2787590 h 6854400"/>
                <a:gd name="connsiteX10" fmla="*/ 224445 w 7266875"/>
                <a:gd name="connsiteY10" fmla="*/ 2657030 h 6854400"/>
                <a:gd name="connsiteX11" fmla="*/ 180561 w 7266875"/>
                <a:gd name="connsiteY11" fmla="*/ 2221714 h 6854400"/>
                <a:gd name="connsiteX12" fmla="*/ 2340561 w 7266875"/>
                <a:gd name="connsiteY12" fmla="*/ 61714 h 6854400"/>
                <a:gd name="connsiteX13" fmla="*/ 2828370 w 7266875"/>
                <a:gd name="connsiteY13" fmla="*/ 117025 h 6854400"/>
                <a:gd name="connsiteX14" fmla="*/ 2891183 w 7266875"/>
                <a:gd name="connsiteY14" fmla="*/ 134017 h 6854400"/>
                <a:gd name="connsiteX15" fmla="*/ 2983165 w 7266875"/>
                <a:gd name="connsiteY15" fmla="*/ 107897 h 6854400"/>
                <a:gd name="connsiteX16" fmla="*/ 3839675 w 7266875"/>
                <a:gd name="connsiteY16" fmla="*/ 0 h 685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266875" h="6854400">
                  <a:moveTo>
                    <a:pt x="3839675" y="0"/>
                  </a:moveTo>
                  <a:cubicBezTo>
                    <a:pt x="5732465" y="0"/>
                    <a:pt x="7266875" y="1534410"/>
                    <a:pt x="7266875" y="3427200"/>
                  </a:cubicBezTo>
                  <a:cubicBezTo>
                    <a:pt x="7266875" y="5319990"/>
                    <a:pt x="5732465" y="6854400"/>
                    <a:pt x="3839675" y="6854400"/>
                  </a:cubicBezTo>
                  <a:cubicBezTo>
                    <a:pt x="3721376" y="6854400"/>
                    <a:pt x="3604476" y="6848406"/>
                    <a:pt x="3489264" y="6836706"/>
                  </a:cubicBezTo>
                  <a:lnTo>
                    <a:pt x="3327588" y="6816161"/>
                  </a:lnTo>
                  <a:lnTo>
                    <a:pt x="3174464" y="6839531"/>
                  </a:lnTo>
                  <a:cubicBezTo>
                    <a:pt x="3077646" y="6849363"/>
                    <a:pt x="2979412" y="6854400"/>
                    <a:pt x="2880000" y="6854400"/>
                  </a:cubicBezTo>
                  <a:cubicBezTo>
                    <a:pt x="1289420" y="6854400"/>
                    <a:pt x="0" y="5564980"/>
                    <a:pt x="0" y="3974400"/>
                  </a:cubicBezTo>
                  <a:cubicBezTo>
                    <a:pt x="0" y="3576755"/>
                    <a:pt x="80589" y="3197933"/>
                    <a:pt x="226325" y="2853374"/>
                  </a:cubicBezTo>
                  <a:lnTo>
                    <a:pt x="258015" y="2787590"/>
                  </a:lnTo>
                  <a:lnTo>
                    <a:pt x="224445" y="2657030"/>
                  </a:lnTo>
                  <a:cubicBezTo>
                    <a:pt x="195672" y="2516419"/>
                    <a:pt x="180561" y="2370831"/>
                    <a:pt x="180561" y="2221714"/>
                  </a:cubicBezTo>
                  <a:cubicBezTo>
                    <a:pt x="180561" y="1028779"/>
                    <a:pt x="1147626" y="61714"/>
                    <a:pt x="2340561" y="61714"/>
                  </a:cubicBezTo>
                  <a:cubicBezTo>
                    <a:pt x="2508318" y="61714"/>
                    <a:pt x="2671608" y="80838"/>
                    <a:pt x="2828370" y="117025"/>
                  </a:cubicBezTo>
                  <a:lnTo>
                    <a:pt x="2891183" y="134017"/>
                  </a:lnTo>
                  <a:lnTo>
                    <a:pt x="2983165" y="107897"/>
                  </a:lnTo>
                  <a:cubicBezTo>
                    <a:pt x="3256928" y="37461"/>
                    <a:pt x="3543927" y="0"/>
                    <a:pt x="3839675" y="0"/>
                  </a:cubicBezTo>
                  <a:close/>
                </a:path>
              </a:pathLst>
            </a:custGeom>
            <a:solidFill>
              <a:schemeClr val="bg2">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A73CF8FD-0917-4279-B6E7-120EE392F79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1094400"/>
              <a:ext cx="5760000" cy="5760000"/>
            </a:xfrm>
            <a:prstGeom prst="ellipse">
              <a:avLst/>
            </a:prstGeom>
            <a:solidFill>
              <a:schemeClr val="accent1">
                <a:alpha val="4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F3A3FA15-CF3D-4F2B-BB5C-18E5DB3057C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180561" y="61714"/>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F776AED5-83E6-4A3D-B609-7CCABAD440D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12475" y="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8CEFD169-5840-4DFF-B81B-801882BBC594}"/>
              </a:ext>
            </a:extLst>
          </p:cNvPr>
          <p:cNvSpPr>
            <a:spLocks noGrp="1"/>
          </p:cNvSpPr>
          <p:nvPr>
            <p:ph type="title"/>
          </p:nvPr>
        </p:nvSpPr>
        <p:spPr>
          <a:xfrm>
            <a:off x="540000" y="833015"/>
            <a:ext cx="5958000" cy="5202026"/>
          </a:xfrm>
        </p:spPr>
        <p:txBody>
          <a:bodyPr anchor="ctr">
            <a:normAutofit/>
          </a:bodyPr>
          <a:lstStyle/>
          <a:p>
            <a:pPr algn="ctr"/>
            <a:r>
              <a:rPr lang="en-GB" dirty="0">
                <a:latin typeface="Arial" panose="020B0604020202020204" pitchFamily="34" charset="0"/>
                <a:cs typeface="Arial" panose="020B0604020202020204" pitchFamily="34" charset="0"/>
              </a:rPr>
              <a:t>PESTLE ANALYSIS</a:t>
            </a:r>
          </a:p>
        </p:txBody>
      </p:sp>
      <p:sp>
        <p:nvSpPr>
          <p:cNvPr id="9" name="Content Placeholder 2">
            <a:extLst>
              <a:ext uri="{FF2B5EF4-FFF2-40B4-BE49-F238E27FC236}">
                <a16:creationId xmlns:a16="http://schemas.microsoft.com/office/drawing/2014/main" id="{D08FEFCB-2719-47B2-96C9-F2C9D027281D}"/>
              </a:ext>
            </a:extLst>
          </p:cNvPr>
          <p:cNvSpPr>
            <a:spLocks noGrp="1"/>
          </p:cNvSpPr>
          <p:nvPr>
            <p:ph idx="1"/>
          </p:nvPr>
        </p:nvSpPr>
        <p:spPr>
          <a:xfrm>
            <a:off x="7104062" y="540347"/>
            <a:ext cx="4537075" cy="5760000"/>
          </a:xfrm>
        </p:spPr>
        <p:txBody>
          <a:bodyPr anchor="ctr">
            <a:normAutofit/>
          </a:bodyPr>
          <a:lstStyle/>
          <a:p>
            <a:pPr algn="just"/>
            <a:r>
              <a:rPr lang="en-GB" sz="2400" dirty="0">
                <a:latin typeface="Arial" panose="020B0604020202020204" pitchFamily="34" charset="0"/>
                <a:cs typeface="Arial" panose="020B0604020202020204" pitchFamily="34" charset="0"/>
              </a:rPr>
              <a:t>POLITICAL FACTORS</a:t>
            </a:r>
          </a:p>
          <a:p>
            <a:pPr algn="just"/>
            <a:r>
              <a:rPr lang="en-GB" sz="2400" dirty="0">
                <a:latin typeface="Arial" panose="020B0604020202020204" pitchFamily="34" charset="0"/>
                <a:cs typeface="Arial" panose="020B0604020202020204" pitchFamily="34" charset="0"/>
              </a:rPr>
              <a:t>ECONOMIC FACTORS</a:t>
            </a:r>
          </a:p>
          <a:p>
            <a:pPr algn="just"/>
            <a:r>
              <a:rPr lang="en-GB" sz="2400" dirty="0">
                <a:latin typeface="Arial" panose="020B0604020202020204" pitchFamily="34" charset="0"/>
                <a:cs typeface="Arial" panose="020B0604020202020204" pitchFamily="34" charset="0"/>
              </a:rPr>
              <a:t>SOCIAL FACTORS</a:t>
            </a:r>
          </a:p>
          <a:p>
            <a:pPr algn="just"/>
            <a:r>
              <a:rPr lang="en-GB" sz="2400" dirty="0">
                <a:latin typeface="Arial" panose="020B0604020202020204" pitchFamily="34" charset="0"/>
                <a:cs typeface="Arial" panose="020B0604020202020204" pitchFamily="34" charset="0"/>
              </a:rPr>
              <a:t>TECHNOLOGICAL FACTORS</a:t>
            </a:r>
          </a:p>
          <a:p>
            <a:pPr algn="just"/>
            <a:r>
              <a:rPr lang="en-GB" sz="2400" dirty="0">
                <a:latin typeface="Arial" panose="020B0604020202020204" pitchFamily="34" charset="0"/>
                <a:cs typeface="Arial" panose="020B0604020202020204" pitchFamily="34" charset="0"/>
              </a:rPr>
              <a:t>ENVIRONMENTAL FACTORS</a:t>
            </a:r>
          </a:p>
          <a:p>
            <a:pPr algn="just"/>
            <a:r>
              <a:rPr lang="en-GB" sz="2400" dirty="0">
                <a:latin typeface="Arial" panose="020B0604020202020204" pitchFamily="34" charset="0"/>
                <a:cs typeface="Arial" panose="020B0604020202020204" pitchFamily="34" charset="0"/>
              </a:rPr>
              <a:t>LEGAL FACTORS</a:t>
            </a:r>
          </a:p>
        </p:txBody>
      </p:sp>
    </p:spTree>
    <p:extLst>
      <p:ext uri="{BB962C8B-B14F-4D97-AF65-F5344CB8AC3E}">
        <p14:creationId xmlns:p14="http://schemas.microsoft.com/office/powerpoint/2010/main" val="26318601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BA10581-08F2-4D9E-8CB4-07ECFEE95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9E2092A-4250-4BDD-AC6C-CA57E30DDD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266875" cy="6858000"/>
            <a:chOff x="0" y="0"/>
            <a:chExt cx="7266875" cy="6858000"/>
          </a:xfrm>
        </p:grpSpPr>
        <p:sp>
          <p:nvSpPr>
            <p:cNvPr id="11" name="Freeform: Shape 10">
              <a:extLst>
                <a:ext uri="{FF2B5EF4-FFF2-40B4-BE49-F238E27FC236}">
                  <a16:creationId xmlns:a16="http://schemas.microsoft.com/office/drawing/2014/main" id="{FA1EE7D2-EB27-4C6C-8E54-CBCDDCA178F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3600"/>
              <a:ext cx="7266875" cy="6854400"/>
            </a:xfrm>
            <a:custGeom>
              <a:avLst/>
              <a:gdLst>
                <a:gd name="connsiteX0" fmla="*/ 3839675 w 7266875"/>
                <a:gd name="connsiteY0" fmla="*/ 0 h 6854400"/>
                <a:gd name="connsiteX1" fmla="*/ 7266875 w 7266875"/>
                <a:gd name="connsiteY1" fmla="*/ 3427200 h 6854400"/>
                <a:gd name="connsiteX2" fmla="*/ 3839675 w 7266875"/>
                <a:gd name="connsiteY2" fmla="*/ 6854400 h 6854400"/>
                <a:gd name="connsiteX3" fmla="*/ 3489264 w 7266875"/>
                <a:gd name="connsiteY3" fmla="*/ 6836706 h 6854400"/>
                <a:gd name="connsiteX4" fmla="*/ 3327588 w 7266875"/>
                <a:gd name="connsiteY4" fmla="*/ 6816161 h 6854400"/>
                <a:gd name="connsiteX5" fmla="*/ 3174464 w 7266875"/>
                <a:gd name="connsiteY5" fmla="*/ 6839531 h 6854400"/>
                <a:gd name="connsiteX6" fmla="*/ 2880000 w 7266875"/>
                <a:gd name="connsiteY6" fmla="*/ 6854400 h 6854400"/>
                <a:gd name="connsiteX7" fmla="*/ 0 w 7266875"/>
                <a:gd name="connsiteY7" fmla="*/ 3974400 h 6854400"/>
                <a:gd name="connsiteX8" fmla="*/ 226325 w 7266875"/>
                <a:gd name="connsiteY8" fmla="*/ 2853374 h 6854400"/>
                <a:gd name="connsiteX9" fmla="*/ 258015 w 7266875"/>
                <a:gd name="connsiteY9" fmla="*/ 2787590 h 6854400"/>
                <a:gd name="connsiteX10" fmla="*/ 224445 w 7266875"/>
                <a:gd name="connsiteY10" fmla="*/ 2657030 h 6854400"/>
                <a:gd name="connsiteX11" fmla="*/ 180561 w 7266875"/>
                <a:gd name="connsiteY11" fmla="*/ 2221714 h 6854400"/>
                <a:gd name="connsiteX12" fmla="*/ 2340561 w 7266875"/>
                <a:gd name="connsiteY12" fmla="*/ 61714 h 6854400"/>
                <a:gd name="connsiteX13" fmla="*/ 2828370 w 7266875"/>
                <a:gd name="connsiteY13" fmla="*/ 117025 h 6854400"/>
                <a:gd name="connsiteX14" fmla="*/ 2891183 w 7266875"/>
                <a:gd name="connsiteY14" fmla="*/ 134017 h 6854400"/>
                <a:gd name="connsiteX15" fmla="*/ 2983165 w 7266875"/>
                <a:gd name="connsiteY15" fmla="*/ 107897 h 6854400"/>
                <a:gd name="connsiteX16" fmla="*/ 3839675 w 7266875"/>
                <a:gd name="connsiteY16" fmla="*/ 0 h 685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266875" h="6854400">
                  <a:moveTo>
                    <a:pt x="3839675" y="0"/>
                  </a:moveTo>
                  <a:cubicBezTo>
                    <a:pt x="5732465" y="0"/>
                    <a:pt x="7266875" y="1534410"/>
                    <a:pt x="7266875" y="3427200"/>
                  </a:cubicBezTo>
                  <a:cubicBezTo>
                    <a:pt x="7266875" y="5319990"/>
                    <a:pt x="5732465" y="6854400"/>
                    <a:pt x="3839675" y="6854400"/>
                  </a:cubicBezTo>
                  <a:cubicBezTo>
                    <a:pt x="3721376" y="6854400"/>
                    <a:pt x="3604476" y="6848406"/>
                    <a:pt x="3489264" y="6836706"/>
                  </a:cubicBezTo>
                  <a:lnTo>
                    <a:pt x="3327588" y="6816161"/>
                  </a:lnTo>
                  <a:lnTo>
                    <a:pt x="3174464" y="6839531"/>
                  </a:lnTo>
                  <a:cubicBezTo>
                    <a:pt x="3077646" y="6849363"/>
                    <a:pt x="2979412" y="6854400"/>
                    <a:pt x="2880000" y="6854400"/>
                  </a:cubicBezTo>
                  <a:cubicBezTo>
                    <a:pt x="1289420" y="6854400"/>
                    <a:pt x="0" y="5564980"/>
                    <a:pt x="0" y="3974400"/>
                  </a:cubicBezTo>
                  <a:cubicBezTo>
                    <a:pt x="0" y="3576755"/>
                    <a:pt x="80589" y="3197933"/>
                    <a:pt x="226325" y="2853374"/>
                  </a:cubicBezTo>
                  <a:lnTo>
                    <a:pt x="258015" y="2787590"/>
                  </a:lnTo>
                  <a:lnTo>
                    <a:pt x="224445" y="2657030"/>
                  </a:lnTo>
                  <a:cubicBezTo>
                    <a:pt x="195672" y="2516419"/>
                    <a:pt x="180561" y="2370831"/>
                    <a:pt x="180561" y="2221714"/>
                  </a:cubicBezTo>
                  <a:cubicBezTo>
                    <a:pt x="180561" y="1028779"/>
                    <a:pt x="1147626" y="61714"/>
                    <a:pt x="2340561" y="61714"/>
                  </a:cubicBezTo>
                  <a:cubicBezTo>
                    <a:pt x="2508318" y="61714"/>
                    <a:pt x="2671608" y="80838"/>
                    <a:pt x="2828370" y="117025"/>
                  </a:cubicBezTo>
                  <a:lnTo>
                    <a:pt x="2891183" y="134017"/>
                  </a:lnTo>
                  <a:lnTo>
                    <a:pt x="2983165" y="107897"/>
                  </a:lnTo>
                  <a:cubicBezTo>
                    <a:pt x="3256928" y="37461"/>
                    <a:pt x="3543927" y="0"/>
                    <a:pt x="3839675" y="0"/>
                  </a:cubicBezTo>
                  <a:close/>
                </a:path>
              </a:pathLst>
            </a:custGeom>
            <a:solidFill>
              <a:schemeClr val="bg2">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A73CF8FD-0917-4279-B6E7-120EE392F79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1094400"/>
              <a:ext cx="5760000" cy="5760000"/>
            </a:xfrm>
            <a:prstGeom prst="ellipse">
              <a:avLst/>
            </a:prstGeom>
            <a:solidFill>
              <a:schemeClr val="accent1">
                <a:alpha val="4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F3A3FA15-CF3D-4F2B-BB5C-18E5DB3057C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180561" y="61714"/>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F776AED5-83E6-4A3D-B609-7CCABAD440D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12475" y="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B8DCFC0E-2D2D-4A24-9BBD-A40F09E80070}"/>
              </a:ext>
            </a:extLst>
          </p:cNvPr>
          <p:cNvSpPr>
            <a:spLocks noGrp="1"/>
          </p:cNvSpPr>
          <p:nvPr>
            <p:ph type="title"/>
          </p:nvPr>
        </p:nvSpPr>
        <p:spPr>
          <a:xfrm>
            <a:off x="922020" y="833015"/>
            <a:ext cx="5193960" cy="5202026"/>
          </a:xfrm>
        </p:spPr>
        <p:txBody>
          <a:bodyPr anchor="ctr">
            <a:normAutofit/>
          </a:bodyPr>
          <a:lstStyle/>
          <a:p>
            <a:pPr algn="ctr"/>
            <a:r>
              <a:rPr lang="en-GB" dirty="0">
                <a:latin typeface="Arial" panose="020B0604020202020204" pitchFamily="34" charset="0"/>
                <a:cs typeface="Arial" panose="020B0604020202020204" pitchFamily="34" charset="0"/>
              </a:rPr>
              <a:t>TARGET MARKET</a:t>
            </a:r>
          </a:p>
        </p:txBody>
      </p:sp>
      <p:sp>
        <p:nvSpPr>
          <p:cNvPr id="3" name="Content Placeholder 2">
            <a:extLst>
              <a:ext uri="{FF2B5EF4-FFF2-40B4-BE49-F238E27FC236}">
                <a16:creationId xmlns:a16="http://schemas.microsoft.com/office/drawing/2014/main" id="{81432BE8-A4FB-494D-8652-5E0395F996E5}"/>
              </a:ext>
            </a:extLst>
          </p:cNvPr>
          <p:cNvSpPr>
            <a:spLocks noGrp="1"/>
          </p:cNvSpPr>
          <p:nvPr>
            <p:ph idx="1"/>
          </p:nvPr>
        </p:nvSpPr>
        <p:spPr>
          <a:xfrm>
            <a:off x="7104062" y="540347"/>
            <a:ext cx="4537075" cy="5760000"/>
          </a:xfrm>
        </p:spPr>
        <p:txBody>
          <a:bodyPr anchor="ctr">
            <a:normAutofit/>
          </a:bodyPr>
          <a:lstStyle/>
          <a:p>
            <a:pPr marL="0" indent="0" algn="just">
              <a:buNone/>
            </a:pPr>
            <a:r>
              <a:rPr lang="en-GB" dirty="0" err="1">
                <a:latin typeface="Arial" panose="020B0604020202020204" pitchFamily="34" charset="0"/>
                <a:ea typeface="Calibri" panose="020F0502020204030204" pitchFamily="34" charset="0"/>
                <a:cs typeface="Times New Roman" panose="02020603050405020304" pitchFamily="18" charset="0"/>
              </a:rPr>
              <a:t>Dinstinto</a:t>
            </a:r>
            <a:r>
              <a:rPr lang="en-GB" dirty="0">
                <a:latin typeface="Arial" panose="020B0604020202020204" pitchFamily="34" charset="0"/>
                <a:ea typeface="Calibri" panose="020F0502020204030204" pitchFamily="34" charset="0"/>
                <a:cs typeface="Times New Roman" panose="02020603050405020304" pitchFamily="18" charset="0"/>
              </a:rPr>
              <a:t> Café </a:t>
            </a:r>
            <a:r>
              <a:rPr lang="en-GB" b="0" dirty="0">
                <a:effectLst/>
                <a:latin typeface="Arial" panose="020B0604020202020204" pitchFamily="34" charset="0"/>
                <a:ea typeface="Calibri" panose="020F0502020204030204" pitchFamily="34" charset="0"/>
                <a:cs typeface="Times New Roman" panose="02020603050405020304" pitchFamily="18" charset="0"/>
              </a:rPr>
              <a:t>will target people who </a:t>
            </a:r>
            <a:r>
              <a:rPr lang="en-GB" dirty="0">
                <a:latin typeface="Arial" panose="020B0604020202020204" pitchFamily="34" charset="0"/>
                <a:ea typeface="Calibri" panose="020F0502020204030204" pitchFamily="34" charset="0"/>
                <a:cs typeface="Times New Roman" panose="02020603050405020304" pitchFamily="18" charset="0"/>
              </a:rPr>
              <a:t>have </a:t>
            </a:r>
            <a:r>
              <a:rPr lang="en-GB" b="0" dirty="0">
                <a:effectLst/>
                <a:latin typeface="Arial" panose="020B0604020202020204" pitchFamily="34" charset="0"/>
                <a:ea typeface="Calibri" panose="020F0502020204030204" pitchFamily="34" charset="0"/>
                <a:cs typeface="Times New Roman" panose="02020603050405020304" pitchFamily="18" charset="0"/>
              </a:rPr>
              <a:t>minimum income level and the people who are concerned about their health. The price of the products will be  affordable so large customer segments can </a:t>
            </a:r>
            <a:r>
              <a:rPr lang="en-GB" dirty="0">
                <a:latin typeface="Arial" panose="020B0604020202020204" pitchFamily="34" charset="0"/>
                <a:ea typeface="Calibri" panose="020F0502020204030204" pitchFamily="34" charset="0"/>
                <a:cs typeface="Times New Roman" panose="02020603050405020304" pitchFamily="18" charset="0"/>
              </a:rPr>
              <a:t>find</a:t>
            </a:r>
            <a:r>
              <a:rPr lang="en-GB" b="0" dirty="0">
                <a:effectLst/>
                <a:latin typeface="Arial" panose="020B0604020202020204" pitchFamily="34" charset="0"/>
                <a:ea typeface="Calibri" panose="020F0502020204030204" pitchFamily="34" charset="0"/>
                <a:cs typeface="Times New Roman" panose="02020603050405020304" pitchFamily="18" charset="0"/>
              </a:rPr>
              <a:t> </a:t>
            </a:r>
            <a:r>
              <a:rPr lang="en-GB" dirty="0">
                <a:latin typeface="Arial" panose="020B0604020202020204" pitchFamily="34" charset="0"/>
                <a:ea typeface="Calibri" panose="020F0502020204030204" pitchFamily="34" charset="0"/>
                <a:cs typeface="Times New Roman" panose="02020603050405020304" pitchFamily="18" charset="0"/>
              </a:rPr>
              <a:t>our </a:t>
            </a:r>
            <a:r>
              <a:rPr lang="en-GB" b="0" dirty="0">
                <a:effectLst/>
                <a:latin typeface="Arial" panose="020B0604020202020204" pitchFamily="34" charset="0"/>
                <a:ea typeface="Calibri" panose="020F0502020204030204" pitchFamily="34" charset="0"/>
                <a:cs typeface="Times New Roman" panose="02020603050405020304" pitchFamily="18" charset="0"/>
              </a:rPr>
              <a:t>products or services appealing. The products will be promoted through social media, newspaper and magazines so that </a:t>
            </a:r>
            <a:r>
              <a:rPr lang="en-GB" b="0" dirty="0" err="1">
                <a:effectLst/>
                <a:latin typeface="Arial" panose="020B0604020202020204" pitchFamily="34" charset="0"/>
                <a:ea typeface="Calibri" panose="020F0502020204030204" pitchFamily="34" charset="0"/>
                <a:cs typeface="Times New Roman" panose="02020603050405020304" pitchFamily="18" charset="0"/>
              </a:rPr>
              <a:t>Dinstinto</a:t>
            </a:r>
            <a:r>
              <a:rPr lang="en-GB" b="0" dirty="0">
                <a:effectLst/>
                <a:latin typeface="Arial" panose="020B0604020202020204" pitchFamily="34" charset="0"/>
                <a:ea typeface="Calibri" panose="020F0502020204030204" pitchFamily="34" charset="0"/>
                <a:cs typeface="Times New Roman" panose="02020603050405020304" pitchFamily="18" charset="0"/>
              </a:rPr>
              <a:t> Café will reach to large population. The people who are aged between 20 to </a:t>
            </a:r>
            <a:r>
              <a:rPr lang="en-GB" dirty="0">
                <a:latin typeface="Arial" panose="020B0604020202020204" pitchFamily="34" charset="0"/>
                <a:ea typeface="Calibri" panose="020F0502020204030204" pitchFamily="34" charset="0"/>
                <a:cs typeface="Times New Roman" panose="02020603050405020304" pitchFamily="18" charset="0"/>
              </a:rPr>
              <a:t>70</a:t>
            </a:r>
            <a:r>
              <a:rPr lang="en-GB" b="0" dirty="0">
                <a:effectLst/>
                <a:latin typeface="Arial" panose="020B0604020202020204" pitchFamily="34" charset="0"/>
                <a:ea typeface="Calibri" panose="020F0502020204030204" pitchFamily="34" charset="0"/>
                <a:cs typeface="Times New Roman" panose="02020603050405020304" pitchFamily="18" charset="0"/>
              </a:rPr>
              <a:t> years are the target population. </a:t>
            </a:r>
            <a:endParaRPr lang="en-GB" b="1"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9116114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2" name="Group 61">
            <a:extLst>
              <a:ext uri="{FF2B5EF4-FFF2-40B4-BE49-F238E27FC236}">
                <a16:creationId xmlns:a16="http://schemas.microsoft.com/office/drawing/2014/main" id="{BF4E480B-94D6-46F9-A2B6-B98D311FD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63" name="Rectangle 62">
              <a:extLst>
                <a:ext uri="{FF2B5EF4-FFF2-40B4-BE49-F238E27FC236}">
                  <a16:creationId xmlns:a16="http://schemas.microsoft.com/office/drawing/2014/main" id="{07183CDE-91A1-40C3-8E80-66F89E1C2D5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64" name="Oval 63">
              <a:extLst>
                <a:ext uri="{FF2B5EF4-FFF2-40B4-BE49-F238E27FC236}">
                  <a16:creationId xmlns:a16="http://schemas.microsoft.com/office/drawing/2014/main" id="{A6756515-F9AA-46BD-8DD2-AA15BA492A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65" name="Oval 64">
              <a:extLst>
                <a:ext uri="{FF2B5EF4-FFF2-40B4-BE49-F238E27FC236}">
                  <a16:creationId xmlns:a16="http://schemas.microsoft.com/office/drawing/2014/main" id="{ABA365E2-8B71-408B-9092-0104216AC7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66" name="Group 65">
              <a:extLst>
                <a:ext uri="{FF2B5EF4-FFF2-40B4-BE49-F238E27FC236}">
                  <a16:creationId xmlns:a16="http://schemas.microsoft.com/office/drawing/2014/main" id="{BEDB8D7A-1BF6-4CDB-B93A-7736955F504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71" name="Rectangle 70">
                <a:extLst>
                  <a:ext uri="{FF2B5EF4-FFF2-40B4-BE49-F238E27FC236}">
                    <a16:creationId xmlns:a16="http://schemas.microsoft.com/office/drawing/2014/main" id="{5AACD774-5167-46C7-8A62-6E2FE4BE94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2" name="Rectangle 71">
                <a:extLst>
                  <a:ext uri="{FF2B5EF4-FFF2-40B4-BE49-F238E27FC236}">
                    <a16:creationId xmlns:a16="http://schemas.microsoft.com/office/drawing/2014/main" id="{06E0F2D8-452E-48F9-9912-C47EAEAE1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67" name="Group 66">
              <a:extLst>
                <a:ext uri="{FF2B5EF4-FFF2-40B4-BE49-F238E27FC236}">
                  <a16:creationId xmlns:a16="http://schemas.microsoft.com/office/drawing/2014/main" id="{91FBBF95-430B-427C-A6E8-DB899217FC0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69" name="Rectangle 68">
                <a:extLst>
                  <a:ext uri="{FF2B5EF4-FFF2-40B4-BE49-F238E27FC236}">
                    <a16:creationId xmlns:a16="http://schemas.microsoft.com/office/drawing/2014/main" id="{BEE64698-3ED2-4395-B7FC-65248E437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0" name="Rectangle 69">
                <a:extLst>
                  <a:ext uri="{FF2B5EF4-FFF2-40B4-BE49-F238E27FC236}">
                    <a16:creationId xmlns:a16="http://schemas.microsoft.com/office/drawing/2014/main" id="{FE20B1E1-CE09-4C2A-A3FB-DB8026C54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68" name="Rectangle 67">
              <a:extLst>
                <a:ext uri="{FF2B5EF4-FFF2-40B4-BE49-F238E27FC236}">
                  <a16:creationId xmlns:a16="http://schemas.microsoft.com/office/drawing/2014/main" id="{0CB2405B-A907-48B3-906A-FB3573C0B28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74" name="Rectangle 73">
            <a:extLst>
              <a:ext uri="{FF2B5EF4-FFF2-40B4-BE49-F238E27FC236}">
                <a16:creationId xmlns:a16="http://schemas.microsoft.com/office/drawing/2014/main" id="{6DC8E2D9-6729-4614-8667-C1016D318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76" name="Rectangle 75">
            <a:extLst>
              <a:ext uri="{FF2B5EF4-FFF2-40B4-BE49-F238E27FC236}">
                <a16:creationId xmlns:a16="http://schemas.microsoft.com/office/drawing/2014/main" id="{9C51935E-4A08-4AE4-8E13-F40CD3C4F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able 4">
            <a:extLst>
              <a:ext uri="{FF2B5EF4-FFF2-40B4-BE49-F238E27FC236}">
                <a16:creationId xmlns:a16="http://schemas.microsoft.com/office/drawing/2014/main" id="{6724B526-41CF-467F-8B67-BFFC44531B50}"/>
              </a:ext>
            </a:extLst>
          </p:cNvPr>
          <p:cNvGraphicFramePr>
            <a:graphicFrameLocks noGrp="1"/>
          </p:cNvGraphicFramePr>
          <p:nvPr>
            <p:extLst>
              <p:ext uri="{D42A27DB-BD31-4B8C-83A1-F6EECF244321}">
                <p14:modId xmlns:p14="http://schemas.microsoft.com/office/powerpoint/2010/main" val="831514262"/>
              </p:ext>
            </p:extLst>
          </p:nvPr>
        </p:nvGraphicFramePr>
        <p:xfrm>
          <a:off x="457200" y="628606"/>
          <a:ext cx="11183935" cy="5708692"/>
        </p:xfrm>
        <a:graphic>
          <a:graphicData uri="http://schemas.openxmlformats.org/drawingml/2006/table">
            <a:tbl>
              <a:tblPr firstRow="1" firstCol="1" bandRow="1">
                <a:tableStyleId>{5C22544A-7EE6-4342-B048-85BDC9FD1C3A}</a:tableStyleId>
              </a:tblPr>
              <a:tblGrid>
                <a:gridCol w="2295480">
                  <a:extLst>
                    <a:ext uri="{9D8B030D-6E8A-4147-A177-3AD203B41FA5}">
                      <a16:colId xmlns:a16="http://schemas.microsoft.com/office/drawing/2014/main" val="3794608553"/>
                    </a:ext>
                  </a:extLst>
                </a:gridCol>
                <a:gridCol w="8888455">
                  <a:extLst>
                    <a:ext uri="{9D8B030D-6E8A-4147-A177-3AD203B41FA5}">
                      <a16:colId xmlns:a16="http://schemas.microsoft.com/office/drawing/2014/main" val="2889585773"/>
                    </a:ext>
                  </a:extLst>
                </a:gridCol>
              </a:tblGrid>
              <a:tr h="1902898">
                <a:tc>
                  <a:txBody>
                    <a:bodyPr/>
                    <a:lstStyle/>
                    <a:p>
                      <a:pPr algn="just">
                        <a:lnSpc>
                          <a:spcPct val="150000"/>
                        </a:lnSpc>
                        <a:spcAft>
                          <a:spcPts val="800"/>
                        </a:spcAft>
                      </a:pPr>
                      <a:r>
                        <a:rPr lang="en-GB" sz="1300" dirty="0">
                          <a:effectLst/>
                        </a:rPr>
                        <a:t>Segmentation</a:t>
                      </a:r>
                      <a:endParaRPr lang="en-GB" sz="1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81809" marR="81809" marT="0" marB="0"/>
                </a:tc>
                <a:tc>
                  <a:txBody>
                    <a:bodyPr/>
                    <a:lstStyle/>
                    <a:p>
                      <a:pPr algn="just">
                        <a:lnSpc>
                          <a:spcPct val="150000"/>
                        </a:lnSpc>
                        <a:spcAft>
                          <a:spcPts val="800"/>
                        </a:spcAft>
                      </a:pPr>
                      <a:r>
                        <a:rPr lang="en-GB" sz="1300" dirty="0">
                          <a:effectLst/>
                        </a:rPr>
                        <a:t>Distinto Café will select demographic and psychographic segmentation. Within demographic segmentation, we will invite all people categories 18+. In the psychographic segments, we will welcome people who maintain a quality life. </a:t>
                      </a:r>
                      <a:endParaRPr lang="en-GB" sz="1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81809" marR="81809" marT="0" marB="0"/>
                </a:tc>
                <a:extLst>
                  <a:ext uri="{0D108BD9-81ED-4DB2-BD59-A6C34878D82A}">
                    <a16:rowId xmlns:a16="http://schemas.microsoft.com/office/drawing/2014/main" val="1914041981"/>
                  </a:ext>
                </a:extLst>
              </a:tr>
              <a:tr h="2375666">
                <a:tc>
                  <a:txBody>
                    <a:bodyPr/>
                    <a:lstStyle/>
                    <a:p>
                      <a:pPr algn="just">
                        <a:lnSpc>
                          <a:spcPct val="150000"/>
                        </a:lnSpc>
                        <a:spcAft>
                          <a:spcPts val="800"/>
                        </a:spcAft>
                      </a:pPr>
                      <a:r>
                        <a:rPr lang="en-GB" sz="1300">
                          <a:effectLst/>
                        </a:rPr>
                        <a:t>Targeting</a:t>
                      </a:r>
                      <a:endParaRPr lang="en-GB" sz="1400" b="1">
                        <a:effectLst/>
                        <a:latin typeface="Times New Roman" panose="02020603050405020304" pitchFamily="18" charset="0"/>
                        <a:ea typeface="Calibri" panose="020F0502020204030204" pitchFamily="34" charset="0"/>
                        <a:cs typeface="Times New Roman" panose="02020603050405020304" pitchFamily="18" charset="0"/>
                      </a:endParaRPr>
                    </a:p>
                  </a:txBody>
                  <a:tcPr marL="81809" marR="81809" marT="0" marB="0"/>
                </a:tc>
                <a:tc>
                  <a:txBody>
                    <a:bodyPr/>
                    <a:lstStyle/>
                    <a:p>
                      <a:pPr algn="just">
                        <a:lnSpc>
                          <a:spcPct val="150000"/>
                        </a:lnSpc>
                        <a:spcAft>
                          <a:spcPts val="800"/>
                        </a:spcAft>
                      </a:pPr>
                      <a:r>
                        <a:rPr lang="en-GB" sz="1300" dirty="0">
                          <a:effectLst/>
                        </a:rPr>
                        <a:t>The shop will target consumers who like different coffee flavours and take substitutes when consuming them. It will help us increase the sales. When </a:t>
                      </a:r>
                      <a:r>
                        <a:rPr lang="en-GB" sz="1300" dirty="0" err="1">
                          <a:effectLst/>
                        </a:rPr>
                        <a:t>Dinstinto</a:t>
                      </a:r>
                      <a:r>
                        <a:rPr lang="en-GB" sz="1300" dirty="0">
                          <a:effectLst/>
                        </a:rPr>
                        <a:t> Café will be able to sell a variety of products then we will earn more revenues. </a:t>
                      </a:r>
                      <a:endParaRPr lang="en-GB" sz="1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81809" marR="81809" marT="0" marB="0"/>
                </a:tc>
                <a:extLst>
                  <a:ext uri="{0D108BD9-81ED-4DB2-BD59-A6C34878D82A}">
                    <a16:rowId xmlns:a16="http://schemas.microsoft.com/office/drawing/2014/main" val="642283959"/>
                  </a:ext>
                </a:extLst>
              </a:tr>
              <a:tr h="1430128">
                <a:tc>
                  <a:txBody>
                    <a:bodyPr/>
                    <a:lstStyle/>
                    <a:p>
                      <a:pPr algn="just">
                        <a:lnSpc>
                          <a:spcPct val="150000"/>
                        </a:lnSpc>
                        <a:spcAft>
                          <a:spcPts val="800"/>
                        </a:spcAft>
                      </a:pPr>
                      <a:r>
                        <a:rPr lang="en-GB" sz="1300">
                          <a:effectLst/>
                        </a:rPr>
                        <a:t>Positioning</a:t>
                      </a:r>
                      <a:endParaRPr lang="en-GB" sz="1400" b="1">
                        <a:effectLst/>
                        <a:latin typeface="Times New Roman" panose="02020603050405020304" pitchFamily="18" charset="0"/>
                        <a:ea typeface="Calibri" panose="020F0502020204030204" pitchFamily="34" charset="0"/>
                        <a:cs typeface="Times New Roman" panose="02020603050405020304" pitchFamily="18" charset="0"/>
                      </a:endParaRPr>
                    </a:p>
                  </a:txBody>
                  <a:tcPr marL="81809" marR="81809" marT="0" marB="0"/>
                </a:tc>
                <a:tc>
                  <a:txBody>
                    <a:bodyPr/>
                    <a:lstStyle/>
                    <a:p>
                      <a:pPr algn="just">
                        <a:lnSpc>
                          <a:spcPct val="150000"/>
                        </a:lnSpc>
                        <a:spcAft>
                          <a:spcPts val="800"/>
                        </a:spcAft>
                      </a:pPr>
                      <a:r>
                        <a:rPr lang="en-GB" sz="1300" dirty="0" err="1">
                          <a:effectLst/>
                        </a:rPr>
                        <a:t>Dinstinto</a:t>
                      </a:r>
                      <a:r>
                        <a:rPr lang="en-GB" sz="1300" dirty="0">
                          <a:effectLst/>
                        </a:rPr>
                        <a:t> Café will be able to position their brand in line with other great competitors because we will manufacture food items with organic products. This will help us earn brand identity and increase customer loyalty. </a:t>
                      </a:r>
                      <a:endParaRPr lang="en-GB" sz="1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81809" marR="81809" marT="0" marB="0"/>
                </a:tc>
                <a:extLst>
                  <a:ext uri="{0D108BD9-81ED-4DB2-BD59-A6C34878D82A}">
                    <a16:rowId xmlns:a16="http://schemas.microsoft.com/office/drawing/2014/main" val="1840110114"/>
                  </a:ext>
                </a:extLst>
              </a:tr>
            </a:tbl>
          </a:graphicData>
        </a:graphic>
      </p:graphicFrame>
    </p:spTree>
    <p:extLst>
      <p:ext uri="{BB962C8B-B14F-4D97-AF65-F5344CB8AC3E}">
        <p14:creationId xmlns:p14="http://schemas.microsoft.com/office/powerpoint/2010/main" val="3335010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BA10581-08F2-4D9E-8CB4-07ECFEE95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9E2092A-4250-4BDD-AC6C-CA57E30DDD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266875" cy="6858000"/>
            <a:chOff x="0" y="0"/>
            <a:chExt cx="7266875" cy="6858000"/>
          </a:xfrm>
        </p:grpSpPr>
        <p:sp>
          <p:nvSpPr>
            <p:cNvPr id="26" name="Freeform: Shape 10">
              <a:extLst>
                <a:ext uri="{FF2B5EF4-FFF2-40B4-BE49-F238E27FC236}">
                  <a16:creationId xmlns:a16="http://schemas.microsoft.com/office/drawing/2014/main" id="{FA1EE7D2-EB27-4C6C-8E54-CBCDDCA178F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3600"/>
              <a:ext cx="7266875" cy="6854400"/>
            </a:xfrm>
            <a:custGeom>
              <a:avLst/>
              <a:gdLst>
                <a:gd name="connsiteX0" fmla="*/ 3839675 w 7266875"/>
                <a:gd name="connsiteY0" fmla="*/ 0 h 6854400"/>
                <a:gd name="connsiteX1" fmla="*/ 7266875 w 7266875"/>
                <a:gd name="connsiteY1" fmla="*/ 3427200 h 6854400"/>
                <a:gd name="connsiteX2" fmla="*/ 3839675 w 7266875"/>
                <a:gd name="connsiteY2" fmla="*/ 6854400 h 6854400"/>
                <a:gd name="connsiteX3" fmla="*/ 3489264 w 7266875"/>
                <a:gd name="connsiteY3" fmla="*/ 6836706 h 6854400"/>
                <a:gd name="connsiteX4" fmla="*/ 3327588 w 7266875"/>
                <a:gd name="connsiteY4" fmla="*/ 6816161 h 6854400"/>
                <a:gd name="connsiteX5" fmla="*/ 3174464 w 7266875"/>
                <a:gd name="connsiteY5" fmla="*/ 6839531 h 6854400"/>
                <a:gd name="connsiteX6" fmla="*/ 2880000 w 7266875"/>
                <a:gd name="connsiteY6" fmla="*/ 6854400 h 6854400"/>
                <a:gd name="connsiteX7" fmla="*/ 0 w 7266875"/>
                <a:gd name="connsiteY7" fmla="*/ 3974400 h 6854400"/>
                <a:gd name="connsiteX8" fmla="*/ 226325 w 7266875"/>
                <a:gd name="connsiteY8" fmla="*/ 2853374 h 6854400"/>
                <a:gd name="connsiteX9" fmla="*/ 258015 w 7266875"/>
                <a:gd name="connsiteY9" fmla="*/ 2787590 h 6854400"/>
                <a:gd name="connsiteX10" fmla="*/ 224445 w 7266875"/>
                <a:gd name="connsiteY10" fmla="*/ 2657030 h 6854400"/>
                <a:gd name="connsiteX11" fmla="*/ 180561 w 7266875"/>
                <a:gd name="connsiteY11" fmla="*/ 2221714 h 6854400"/>
                <a:gd name="connsiteX12" fmla="*/ 2340561 w 7266875"/>
                <a:gd name="connsiteY12" fmla="*/ 61714 h 6854400"/>
                <a:gd name="connsiteX13" fmla="*/ 2828370 w 7266875"/>
                <a:gd name="connsiteY13" fmla="*/ 117025 h 6854400"/>
                <a:gd name="connsiteX14" fmla="*/ 2891183 w 7266875"/>
                <a:gd name="connsiteY14" fmla="*/ 134017 h 6854400"/>
                <a:gd name="connsiteX15" fmla="*/ 2983165 w 7266875"/>
                <a:gd name="connsiteY15" fmla="*/ 107897 h 6854400"/>
                <a:gd name="connsiteX16" fmla="*/ 3839675 w 7266875"/>
                <a:gd name="connsiteY16" fmla="*/ 0 h 685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266875" h="6854400">
                  <a:moveTo>
                    <a:pt x="3839675" y="0"/>
                  </a:moveTo>
                  <a:cubicBezTo>
                    <a:pt x="5732465" y="0"/>
                    <a:pt x="7266875" y="1534410"/>
                    <a:pt x="7266875" y="3427200"/>
                  </a:cubicBezTo>
                  <a:cubicBezTo>
                    <a:pt x="7266875" y="5319990"/>
                    <a:pt x="5732465" y="6854400"/>
                    <a:pt x="3839675" y="6854400"/>
                  </a:cubicBezTo>
                  <a:cubicBezTo>
                    <a:pt x="3721376" y="6854400"/>
                    <a:pt x="3604476" y="6848406"/>
                    <a:pt x="3489264" y="6836706"/>
                  </a:cubicBezTo>
                  <a:lnTo>
                    <a:pt x="3327588" y="6816161"/>
                  </a:lnTo>
                  <a:lnTo>
                    <a:pt x="3174464" y="6839531"/>
                  </a:lnTo>
                  <a:cubicBezTo>
                    <a:pt x="3077646" y="6849363"/>
                    <a:pt x="2979412" y="6854400"/>
                    <a:pt x="2880000" y="6854400"/>
                  </a:cubicBezTo>
                  <a:cubicBezTo>
                    <a:pt x="1289420" y="6854400"/>
                    <a:pt x="0" y="5564980"/>
                    <a:pt x="0" y="3974400"/>
                  </a:cubicBezTo>
                  <a:cubicBezTo>
                    <a:pt x="0" y="3576755"/>
                    <a:pt x="80589" y="3197933"/>
                    <a:pt x="226325" y="2853374"/>
                  </a:cubicBezTo>
                  <a:lnTo>
                    <a:pt x="258015" y="2787590"/>
                  </a:lnTo>
                  <a:lnTo>
                    <a:pt x="224445" y="2657030"/>
                  </a:lnTo>
                  <a:cubicBezTo>
                    <a:pt x="195672" y="2516419"/>
                    <a:pt x="180561" y="2370831"/>
                    <a:pt x="180561" y="2221714"/>
                  </a:cubicBezTo>
                  <a:cubicBezTo>
                    <a:pt x="180561" y="1028779"/>
                    <a:pt x="1147626" y="61714"/>
                    <a:pt x="2340561" y="61714"/>
                  </a:cubicBezTo>
                  <a:cubicBezTo>
                    <a:pt x="2508318" y="61714"/>
                    <a:pt x="2671608" y="80838"/>
                    <a:pt x="2828370" y="117025"/>
                  </a:cubicBezTo>
                  <a:lnTo>
                    <a:pt x="2891183" y="134017"/>
                  </a:lnTo>
                  <a:lnTo>
                    <a:pt x="2983165" y="107897"/>
                  </a:lnTo>
                  <a:cubicBezTo>
                    <a:pt x="3256928" y="37461"/>
                    <a:pt x="3543927" y="0"/>
                    <a:pt x="3839675" y="0"/>
                  </a:cubicBezTo>
                  <a:close/>
                </a:path>
              </a:pathLst>
            </a:custGeom>
            <a:solidFill>
              <a:schemeClr val="bg2">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Oval 11">
              <a:extLst>
                <a:ext uri="{FF2B5EF4-FFF2-40B4-BE49-F238E27FC236}">
                  <a16:creationId xmlns:a16="http://schemas.microsoft.com/office/drawing/2014/main" id="{A73CF8FD-0917-4279-B6E7-120EE392F79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1094400"/>
              <a:ext cx="5760000" cy="5760000"/>
            </a:xfrm>
            <a:prstGeom prst="ellipse">
              <a:avLst/>
            </a:prstGeom>
            <a:solidFill>
              <a:schemeClr val="accent1">
                <a:alpha val="4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12">
              <a:extLst>
                <a:ext uri="{FF2B5EF4-FFF2-40B4-BE49-F238E27FC236}">
                  <a16:creationId xmlns:a16="http://schemas.microsoft.com/office/drawing/2014/main" id="{F3A3FA15-CF3D-4F2B-BB5C-18E5DB3057C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180561" y="61714"/>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13">
              <a:extLst>
                <a:ext uri="{FF2B5EF4-FFF2-40B4-BE49-F238E27FC236}">
                  <a16:creationId xmlns:a16="http://schemas.microsoft.com/office/drawing/2014/main" id="{F776AED5-83E6-4A3D-B609-7CCABAD440D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12475" y="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721C8D00-FDFC-4D56-8E92-B857AA4492F7}"/>
              </a:ext>
            </a:extLst>
          </p:cNvPr>
          <p:cNvSpPr>
            <a:spLocks noGrp="1"/>
          </p:cNvSpPr>
          <p:nvPr>
            <p:ph type="title"/>
          </p:nvPr>
        </p:nvSpPr>
        <p:spPr>
          <a:xfrm>
            <a:off x="540000" y="833015"/>
            <a:ext cx="5958000" cy="5202026"/>
          </a:xfrm>
        </p:spPr>
        <p:txBody>
          <a:bodyPr anchor="ctr">
            <a:normAutofit/>
          </a:bodyPr>
          <a:lstStyle/>
          <a:p>
            <a:pPr algn="ctr"/>
            <a:r>
              <a:rPr lang="en-GB" dirty="0">
                <a:latin typeface="Arial" panose="020B0604020202020204" pitchFamily="34" charset="0"/>
                <a:cs typeface="Arial" panose="020B0604020202020204" pitchFamily="34" charset="0"/>
              </a:rPr>
              <a:t>MARKETING AND SALES PLAN</a:t>
            </a:r>
          </a:p>
        </p:txBody>
      </p:sp>
      <p:sp>
        <p:nvSpPr>
          <p:cNvPr id="30" name="Content Placeholder 2">
            <a:extLst>
              <a:ext uri="{FF2B5EF4-FFF2-40B4-BE49-F238E27FC236}">
                <a16:creationId xmlns:a16="http://schemas.microsoft.com/office/drawing/2014/main" id="{7FE9AC24-9512-4601-A467-3ABD9E6816E3}"/>
              </a:ext>
            </a:extLst>
          </p:cNvPr>
          <p:cNvSpPr>
            <a:spLocks noGrp="1"/>
          </p:cNvSpPr>
          <p:nvPr>
            <p:ph idx="1"/>
          </p:nvPr>
        </p:nvSpPr>
        <p:spPr>
          <a:xfrm>
            <a:off x="7104062" y="540347"/>
            <a:ext cx="4537075" cy="5760000"/>
          </a:xfrm>
        </p:spPr>
        <p:txBody>
          <a:bodyPr anchor="ctr">
            <a:normAutofit/>
          </a:bodyPr>
          <a:lstStyle/>
          <a:p>
            <a:pPr algn="just"/>
            <a:r>
              <a:rPr lang="en-GB" sz="2000" dirty="0">
                <a:latin typeface="Arial" panose="020B0604020202020204" pitchFamily="34" charset="0"/>
                <a:cs typeface="Arial" panose="020B0604020202020204" pitchFamily="34" charset="0"/>
              </a:rPr>
              <a:t>PRODUCT</a:t>
            </a:r>
          </a:p>
          <a:p>
            <a:pPr algn="just"/>
            <a:r>
              <a:rPr lang="en-GB" sz="2000" dirty="0">
                <a:latin typeface="Arial" panose="020B0604020202020204" pitchFamily="34" charset="0"/>
                <a:cs typeface="Arial" panose="020B0604020202020204" pitchFamily="34" charset="0"/>
              </a:rPr>
              <a:t>PRICE</a:t>
            </a:r>
          </a:p>
          <a:p>
            <a:pPr algn="just"/>
            <a:r>
              <a:rPr lang="en-GB" sz="2000" dirty="0">
                <a:latin typeface="Arial" panose="020B0604020202020204" pitchFamily="34" charset="0"/>
                <a:cs typeface="Arial" panose="020B0604020202020204" pitchFamily="34" charset="0"/>
              </a:rPr>
              <a:t>PROMOTION</a:t>
            </a:r>
          </a:p>
          <a:p>
            <a:pPr algn="just"/>
            <a:r>
              <a:rPr lang="en-GB" sz="2000" dirty="0">
                <a:latin typeface="Arial" panose="020B0604020202020204" pitchFamily="34" charset="0"/>
                <a:cs typeface="Arial" panose="020B0604020202020204" pitchFamily="34" charset="0"/>
              </a:rPr>
              <a:t>PLACE</a:t>
            </a:r>
          </a:p>
          <a:p>
            <a:pPr algn="just"/>
            <a:r>
              <a:rPr lang="en-GB" sz="2000" dirty="0">
                <a:latin typeface="Arial" panose="020B0604020202020204" pitchFamily="34" charset="0"/>
                <a:cs typeface="Arial" panose="020B0604020202020204" pitchFamily="34" charset="0"/>
              </a:rPr>
              <a:t>PEOPLE</a:t>
            </a:r>
          </a:p>
          <a:p>
            <a:pPr algn="just"/>
            <a:r>
              <a:rPr lang="en-GB" sz="2000" dirty="0">
                <a:latin typeface="Arial" panose="020B0604020202020204" pitchFamily="34" charset="0"/>
                <a:cs typeface="Arial" panose="020B0604020202020204" pitchFamily="34" charset="0"/>
              </a:rPr>
              <a:t>PROCESS</a:t>
            </a:r>
          </a:p>
          <a:p>
            <a:pPr algn="just"/>
            <a:r>
              <a:rPr lang="en-GB" sz="2000" dirty="0">
                <a:latin typeface="Arial" panose="020B0604020202020204" pitchFamily="34" charset="0"/>
                <a:cs typeface="Arial" panose="020B0604020202020204" pitchFamily="34" charset="0"/>
              </a:rPr>
              <a:t>PHYSICAL EVIDENCE</a:t>
            </a:r>
          </a:p>
        </p:txBody>
      </p:sp>
    </p:spTree>
    <p:extLst>
      <p:ext uri="{BB962C8B-B14F-4D97-AF65-F5344CB8AC3E}">
        <p14:creationId xmlns:p14="http://schemas.microsoft.com/office/powerpoint/2010/main" val="29257327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30D050C3-946A-4155-B469-3FE5492E6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0" name="Rectangle 9">
              <a:extLst>
                <a:ext uri="{FF2B5EF4-FFF2-40B4-BE49-F238E27FC236}">
                  <a16:creationId xmlns:a16="http://schemas.microsoft.com/office/drawing/2014/main" id="{70D7BFBB-BF60-4EF1-AF1C-731347DB115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40150CBC-E30B-417C-9BB2-CE6BB1A644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476020D6-6ADB-408E-A69F-4EA6F51A7F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8226C8E5-1D99-421D-AB3C-2AF296A1532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67669339-D0C4-4CF0-9A76-5BFBCDB79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8B31604-91C4-4CB0-8097-02EE0ADDC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548340F5-A593-469A-98DC-B6D90D3B22B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59E3068-3000-4C82-ACA8-36749895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2E1C398-D8F7-4828-9F7F-80D61DAE2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813B333C-60FD-4260-80E0-190666C9DE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DC05F582-AA63-4A8C-915E-66057E4B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DACCD9CD-049F-4725-80F1-09CCBF073B57}"/>
              </a:ext>
            </a:extLst>
          </p:cNvPr>
          <p:cNvSpPr>
            <a:spLocks noGrp="1"/>
          </p:cNvSpPr>
          <p:nvPr>
            <p:ph type="title"/>
          </p:nvPr>
        </p:nvSpPr>
        <p:spPr>
          <a:xfrm>
            <a:off x="6876824" y="193856"/>
            <a:ext cx="4967752" cy="1609544"/>
          </a:xfrm>
        </p:spPr>
        <p:txBody>
          <a:bodyPr anchor="b">
            <a:normAutofit/>
          </a:bodyPr>
          <a:lstStyle/>
          <a:p>
            <a:pPr algn="ctr"/>
            <a:r>
              <a:rPr lang="en-GB" sz="4700" dirty="0">
                <a:latin typeface="Arial" panose="020B0604020202020204" pitchFamily="34" charset="0"/>
                <a:cs typeface="Arial" panose="020B0604020202020204" pitchFamily="34" charset="0"/>
              </a:rPr>
              <a:t>MANAGEMENT TEAM</a:t>
            </a:r>
          </a:p>
        </p:txBody>
      </p:sp>
      <p:pic>
        <p:nvPicPr>
          <p:cNvPr id="5" name="Picture 4" descr="Sunlit desk">
            <a:extLst>
              <a:ext uri="{FF2B5EF4-FFF2-40B4-BE49-F238E27FC236}">
                <a16:creationId xmlns:a16="http://schemas.microsoft.com/office/drawing/2014/main" id="{36052DF9-CFF7-4D1A-9E93-F5CA3C667FBC}"/>
              </a:ext>
            </a:extLst>
          </p:cNvPr>
          <p:cNvPicPr>
            <a:picLocks noChangeAspect="1"/>
          </p:cNvPicPr>
          <p:nvPr/>
        </p:nvPicPr>
        <p:blipFill rotWithShape="1">
          <a:blip r:embed="rId2"/>
          <a:srcRect l="14515" r="22758" b="-1"/>
          <a:stretch/>
        </p:blipFill>
        <p:spPr>
          <a:xfrm>
            <a:off x="20" y="10"/>
            <a:ext cx="6444556" cy="6857990"/>
          </a:xfrm>
          <a:prstGeom prst="rect">
            <a:avLst/>
          </a:prstGeom>
        </p:spPr>
      </p:pic>
      <p:sp>
        <p:nvSpPr>
          <p:cNvPr id="3" name="Content Placeholder 2">
            <a:extLst>
              <a:ext uri="{FF2B5EF4-FFF2-40B4-BE49-F238E27FC236}">
                <a16:creationId xmlns:a16="http://schemas.microsoft.com/office/drawing/2014/main" id="{F5664A17-CD98-4DE2-A29F-69F7A42F93A1}"/>
              </a:ext>
            </a:extLst>
          </p:cNvPr>
          <p:cNvSpPr>
            <a:spLocks noGrp="1"/>
          </p:cNvSpPr>
          <p:nvPr>
            <p:ph idx="1"/>
          </p:nvPr>
        </p:nvSpPr>
        <p:spPr>
          <a:xfrm>
            <a:off x="6710033" y="1997256"/>
            <a:ext cx="5416400" cy="4739684"/>
          </a:xfrm>
        </p:spPr>
        <p:txBody>
          <a:bodyPr anchor="t">
            <a:normAutofit lnSpcReduction="10000"/>
          </a:bodyPr>
          <a:lstStyle/>
          <a:p>
            <a:pPr>
              <a:lnSpc>
                <a:spcPct val="115000"/>
              </a:lnSpc>
            </a:pPr>
            <a:r>
              <a:rPr lang="en-GB" sz="1400" dirty="0">
                <a:latin typeface="Arial" panose="020B0604020202020204" pitchFamily="34" charset="0"/>
                <a:cs typeface="Arial" panose="020B0604020202020204" pitchFamily="34" charset="0"/>
              </a:rPr>
              <a:t>Darius Apostol – CEO</a:t>
            </a:r>
          </a:p>
          <a:p>
            <a:pPr>
              <a:lnSpc>
                <a:spcPct val="115000"/>
              </a:lnSpc>
            </a:pPr>
            <a:r>
              <a:rPr lang="en-GB" sz="1400" dirty="0">
                <a:latin typeface="Arial" panose="020B0604020202020204" pitchFamily="34" charset="0"/>
                <a:cs typeface="Arial" panose="020B0604020202020204" pitchFamily="34" charset="0"/>
              </a:rPr>
              <a:t>Qualification – BA Hons Business Management</a:t>
            </a:r>
          </a:p>
          <a:p>
            <a:pPr>
              <a:lnSpc>
                <a:spcPct val="115000"/>
              </a:lnSpc>
            </a:pPr>
            <a:r>
              <a:rPr lang="en-GB" sz="1400" dirty="0">
                <a:latin typeface="Arial" panose="020B0604020202020204" pitchFamily="34" charset="0"/>
                <a:cs typeface="Arial" panose="020B0604020202020204" pitchFamily="34" charset="0"/>
              </a:rPr>
              <a:t>Experience – 5 years owning his own coffee place</a:t>
            </a:r>
          </a:p>
          <a:p>
            <a:pPr>
              <a:lnSpc>
                <a:spcPct val="115000"/>
              </a:lnSpc>
            </a:pPr>
            <a:endParaRPr lang="en-GB" sz="1400" dirty="0">
              <a:latin typeface="Arial" panose="020B0604020202020204" pitchFamily="34" charset="0"/>
              <a:cs typeface="Arial" panose="020B0604020202020204" pitchFamily="34" charset="0"/>
            </a:endParaRPr>
          </a:p>
          <a:p>
            <a:pPr>
              <a:lnSpc>
                <a:spcPct val="115000"/>
              </a:lnSpc>
            </a:pPr>
            <a:endParaRPr lang="en-GB" sz="1400" dirty="0">
              <a:latin typeface="Arial" panose="020B0604020202020204" pitchFamily="34" charset="0"/>
              <a:cs typeface="Arial" panose="020B0604020202020204" pitchFamily="34" charset="0"/>
            </a:endParaRPr>
          </a:p>
          <a:p>
            <a:pPr algn="r">
              <a:lnSpc>
                <a:spcPct val="115000"/>
              </a:lnSpc>
            </a:pPr>
            <a:r>
              <a:rPr lang="en-GB" sz="1400" dirty="0">
                <a:latin typeface="Arial" panose="020B0604020202020204" pitchFamily="34" charset="0"/>
                <a:cs typeface="Arial" panose="020B0604020202020204" pitchFamily="34" charset="0"/>
              </a:rPr>
              <a:t>Mariana Grigorita – Market Analyst</a:t>
            </a:r>
          </a:p>
          <a:p>
            <a:pPr algn="r">
              <a:lnSpc>
                <a:spcPct val="115000"/>
              </a:lnSpc>
            </a:pPr>
            <a:r>
              <a:rPr lang="en-GB" sz="1400" dirty="0">
                <a:latin typeface="Arial" panose="020B0604020202020204" pitchFamily="34" charset="0"/>
                <a:cs typeface="Arial" panose="020B0604020202020204" pitchFamily="34" charset="0"/>
              </a:rPr>
              <a:t>Qualification – Marketing Management</a:t>
            </a:r>
          </a:p>
          <a:p>
            <a:pPr algn="r">
              <a:lnSpc>
                <a:spcPct val="115000"/>
              </a:lnSpc>
            </a:pPr>
            <a:r>
              <a:rPr lang="en-GB" sz="1400" dirty="0">
                <a:latin typeface="Arial" panose="020B0604020202020204" pitchFamily="34" charset="0"/>
                <a:cs typeface="Arial" panose="020B0604020202020204" pitchFamily="34" charset="0"/>
              </a:rPr>
              <a:t>Experience – 3 years of Market Analyst</a:t>
            </a:r>
          </a:p>
          <a:p>
            <a:pPr>
              <a:lnSpc>
                <a:spcPct val="115000"/>
              </a:lnSpc>
            </a:pPr>
            <a:endParaRPr lang="en-GB" sz="1400" dirty="0">
              <a:latin typeface="Arial" panose="020B0604020202020204" pitchFamily="34" charset="0"/>
              <a:cs typeface="Arial" panose="020B0604020202020204" pitchFamily="34" charset="0"/>
            </a:endParaRPr>
          </a:p>
          <a:p>
            <a:pPr>
              <a:lnSpc>
                <a:spcPct val="115000"/>
              </a:lnSpc>
            </a:pPr>
            <a:endParaRPr lang="en-GB" sz="1400" dirty="0">
              <a:latin typeface="Arial" panose="020B0604020202020204" pitchFamily="34" charset="0"/>
              <a:cs typeface="Arial" panose="020B0604020202020204" pitchFamily="34" charset="0"/>
            </a:endParaRPr>
          </a:p>
          <a:p>
            <a:pPr>
              <a:lnSpc>
                <a:spcPct val="115000"/>
              </a:lnSpc>
            </a:pPr>
            <a:r>
              <a:rPr lang="en-GB" sz="1400" dirty="0">
                <a:latin typeface="Arial" panose="020B0604020202020204" pitchFamily="34" charset="0"/>
                <a:cs typeface="Arial" panose="020B0604020202020204" pitchFamily="34" charset="0"/>
              </a:rPr>
              <a:t>Mircea Catalin Dociu – Environmental Manager</a:t>
            </a:r>
          </a:p>
          <a:p>
            <a:pPr>
              <a:lnSpc>
                <a:spcPct val="115000"/>
              </a:lnSpc>
            </a:pPr>
            <a:r>
              <a:rPr lang="en-GB" sz="1400" dirty="0">
                <a:latin typeface="Arial" panose="020B0604020202020204" pitchFamily="34" charset="0"/>
                <a:cs typeface="Arial" panose="020B0604020202020204" pitchFamily="34" charset="0"/>
              </a:rPr>
              <a:t>Qualification – Environmental Science</a:t>
            </a:r>
          </a:p>
          <a:p>
            <a:pPr>
              <a:lnSpc>
                <a:spcPct val="115000"/>
              </a:lnSpc>
            </a:pPr>
            <a:r>
              <a:rPr lang="en-GB" sz="1400" dirty="0">
                <a:latin typeface="Arial" panose="020B0604020202020204" pitchFamily="34" charset="0"/>
                <a:cs typeface="Arial" panose="020B0604020202020204" pitchFamily="34" charset="0"/>
              </a:rPr>
              <a:t>Experience – 3 years of Environmental Manager</a:t>
            </a:r>
          </a:p>
          <a:p>
            <a:pPr>
              <a:lnSpc>
                <a:spcPct val="115000"/>
              </a:lnSpc>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279616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9">
            <a:extLst>
              <a:ext uri="{FF2B5EF4-FFF2-40B4-BE49-F238E27FC236}">
                <a16:creationId xmlns:a16="http://schemas.microsoft.com/office/drawing/2014/main" id="{30D050C3-946A-4155-B469-3FE5492E6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8" name="Rectangle 10">
              <a:extLst>
                <a:ext uri="{FF2B5EF4-FFF2-40B4-BE49-F238E27FC236}">
                  <a16:creationId xmlns:a16="http://schemas.microsoft.com/office/drawing/2014/main" id="{70D7BFBB-BF60-4EF1-AF1C-731347DB115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11">
              <a:extLst>
                <a:ext uri="{FF2B5EF4-FFF2-40B4-BE49-F238E27FC236}">
                  <a16:creationId xmlns:a16="http://schemas.microsoft.com/office/drawing/2014/main" id="{40150CBC-E30B-417C-9BB2-CE6BB1A644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476020D6-6ADB-408E-A69F-4EA6F51A7F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 name="Group 13">
              <a:extLst>
                <a:ext uri="{FF2B5EF4-FFF2-40B4-BE49-F238E27FC236}">
                  <a16:creationId xmlns:a16="http://schemas.microsoft.com/office/drawing/2014/main" id="{8226C8E5-1D99-421D-AB3C-2AF296A1532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4" name="Rectangle 18">
                <a:extLst>
                  <a:ext uri="{FF2B5EF4-FFF2-40B4-BE49-F238E27FC236}">
                    <a16:creationId xmlns:a16="http://schemas.microsoft.com/office/drawing/2014/main" id="{67669339-D0C4-4CF0-9A76-5BFBCDB79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8B31604-91C4-4CB0-8097-02EE0ADDC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5" name="Group 14">
              <a:extLst>
                <a:ext uri="{FF2B5EF4-FFF2-40B4-BE49-F238E27FC236}">
                  <a16:creationId xmlns:a16="http://schemas.microsoft.com/office/drawing/2014/main" id="{548340F5-A593-469A-98DC-B6D90D3B22B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26" name="Rectangle 16">
                <a:extLst>
                  <a:ext uri="{FF2B5EF4-FFF2-40B4-BE49-F238E27FC236}">
                    <a16:creationId xmlns:a16="http://schemas.microsoft.com/office/drawing/2014/main" id="{B59E3068-3000-4C82-ACA8-36749895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17">
                <a:extLst>
                  <a:ext uri="{FF2B5EF4-FFF2-40B4-BE49-F238E27FC236}">
                    <a16:creationId xmlns:a16="http://schemas.microsoft.com/office/drawing/2014/main" id="{C2E1C398-D8F7-4828-9F7F-80D61DAE2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8" name="Rectangle 15">
              <a:extLst>
                <a:ext uri="{FF2B5EF4-FFF2-40B4-BE49-F238E27FC236}">
                  <a16:creationId xmlns:a16="http://schemas.microsoft.com/office/drawing/2014/main" id="{813B333C-60FD-4260-80E0-190666C9DE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Rectangle 21">
            <a:extLst>
              <a:ext uri="{FF2B5EF4-FFF2-40B4-BE49-F238E27FC236}">
                <a16:creationId xmlns:a16="http://schemas.microsoft.com/office/drawing/2014/main" id="{DC05F582-AA63-4A8C-915E-66057E4B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4" name="Title 3">
            <a:extLst>
              <a:ext uri="{FF2B5EF4-FFF2-40B4-BE49-F238E27FC236}">
                <a16:creationId xmlns:a16="http://schemas.microsoft.com/office/drawing/2014/main" id="{E4ED1777-BC07-4DC0-8BB6-F06DE33AC246}"/>
              </a:ext>
            </a:extLst>
          </p:cNvPr>
          <p:cNvSpPr>
            <a:spLocks noGrp="1"/>
          </p:cNvSpPr>
          <p:nvPr>
            <p:ph type="title"/>
          </p:nvPr>
        </p:nvSpPr>
        <p:spPr>
          <a:xfrm>
            <a:off x="6828975" y="143240"/>
            <a:ext cx="5062425" cy="1660160"/>
          </a:xfrm>
        </p:spPr>
        <p:txBody>
          <a:bodyPr anchor="b">
            <a:normAutofit/>
          </a:bodyPr>
          <a:lstStyle/>
          <a:p>
            <a:pPr algn="ctr"/>
            <a:r>
              <a:rPr lang="en-GB" sz="4400" dirty="0">
                <a:latin typeface="Arial" panose="020B0604020202020204" pitchFamily="34" charset="0"/>
                <a:cs typeface="Arial" panose="020B0604020202020204" pitchFamily="34" charset="0"/>
              </a:rPr>
              <a:t>MANAGEMENT TEAM </a:t>
            </a:r>
          </a:p>
        </p:txBody>
      </p:sp>
      <p:pic>
        <p:nvPicPr>
          <p:cNvPr id="5" name="Picture 4" descr="Working space background">
            <a:extLst>
              <a:ext uri="{FF2B5EF4-FFF2-40B4-BE49-F238E27FC236}">
                <a16:creationId xmlns:a16="http://schemas.microsoft.com/office/drawing/2014/main" id="{C7C05DB6-B815-4C5E-88AD-DD70AB5EFAAF}"/>
              </a:ext>
            </a:extLst>
          </p:cNvPr>
          <p:cNvPicPr>
            <a:picLocks noChangeAspect="1"/>
          </p:cNvPicPr>
          <p:nvPr/>
        </p:nvPicPr>
        <p:blipFill rotWithShape="1">
          <a:blip r:embed="rId3"/>
          <a:srcRect l="37275" r="-1" b="-1"/>
          <a:stretch/>
        </p:blipFill>
        <p:spPr>
          <a:xfrm>
            <a:off x="20" y="10"/>
            <a:ext cx="6444556" cy="6857990"/>
          </a:xfrm>
          <a:prstGeom prst="rect">
            <a:avLst/>
          </a:prstGeom>
        </p:spPr>
      </p:pic>
      <p:sp>
        <p:nvSpPr>
          <p:cNvPr id="3" name="Content Placeholder 2">
            <a:extLst>
              <a:ext uri="{FF2B5EF4-FFF2-40B4-BE49-F238E27FC236}">
                <a16:creationId xmlns:a16="http://schemas.microsoft.com/office/drawing/2014/main" id="{DA2BF688-CC37-4B78-9CA9-7EFF77F41C17}"/>
              </a:ext>
            </a:extLst>
          </p:cNvPr>
          <p:cNvSpPr>
            <a:spLocks noGrp="1"/>
          </p:cNvSpPr>
          <p:nvPr>
            <p:ph idx="1"/>
          </p:nvPr>
        </p:nvSpPr>
        <p:spPr>
          <a:xfrm>
            <a:off x="6828975" y="2075277"/>
            <a:ext cx="5181367" cy="4233448"/>
          </a:xfrm>
        </p:spPr>
        <p:txBody>
          <a:bodyPr anchor="t">
            <a:normAutofit/>
          </a:bodyPr>
          <a:lstStyle/>
          <a:p>
            <a:pPr>
              <a:lnSpc>
                <a:spcPct val="115000"/>
              </a:lnSpc>
            </a:pPr>
            <a:endParaRPr lang="en-GB" sz="1600" dirty="0">
              <a:latin typeface="Arial" panose="020B0604020202020204" pitchFamily="34" charset="0"/>
              <a:cs typeface="Arial" panose="020B0604020202020204" pitchFamily="34" charset="0"/>
            </a:endParaRPr>
          </a:p>
          <a:p>
            <a:pPr>
              <a:lnSpc>
                <a:spcPct val="115000"/>
              </a:lnSpc>
            </a:pPr>
            <a:r>
              <a:rPr lang="en-GB" sz="1600" dirty="0">
                <a:latin typeface="Arial" panose="020B0604020202020204" pitchFamily="34" charset="0"/>
                <a:cs typeface="Arial" panose="020B0604020202020204" pitchFamily="34" charset="0"/>
              </a:rPr>
              <a:t>Ruxandra Simona Apostol – Marketing Manager</a:t>
            </a:r>
          </a:p>
          <a:p>
            <a:pPr>
              <a:lnSpc>
                <a:spcPct val="115000"/>
              </a:lnSpc>
            </a:pPr>
            <a:r>
              <a:rPr lang="en-GB" sz="1600" dirty="0">
                <a:latin typeface="Arial" panose="020B0604020202020204" pitchFamily="34" charset="0"/>
                <a:cs typeface="Arial" panose="020B0604020202020204" pitchFamily="34" charset="0"/>
              </a:rPr>
              <a:t>Qualification – Marketing Management</a:t>
            </a:r>
          </a:p>
          <a:p>
            <a:pPr>
              <a:lnSpc>
                <a:spcPct val="115000"/>
              </a:lnSpc>
            </a:pPr>
            <a:r>
              <a:rPr lang="en-GB" sz="1600" dirty="0">
                <a:latin typeface="Arial" panose="020B0604020202020204" pitchFamily="34" charset="0"/>
                <a:cs typeface="Arial" panose="020B0604020202020204" pitchFamily="34" charset="0"/>
              </a:rPr>
              <a:t>Experience – 4 years of Marketing Manager</a:t>
            </a:r>
          </a:p>
          <a:p>
            <a:pPr>
              <a:lnSpc>
                <a:spcPct val="115000"/>
              </a:lnSpc>
            </a:pPr>
            <a:endParaRPr lang="en-GB" sz="1600" dirty="0">
              <a:latin typeface="Arial" panose="020B0604020202020204" pitchFamily="34" charset="0"/>
              <a:cs typeface="Arial" panose="020B0604020202020204" pitchFamily="34" charset="0"/>
            </a:endParaRPr>
          </a:p>
          <a:p>
            <a:pPr>
              <a:lnSpc>
                <a:spcPct val="115000"/>
              </a:lnSpc>
            </a:pPr>
            <a:endParaRPr lang="en-GB" sz="1600" dirty="0">
              <a:latin typeface="Arial" panose="020B0604020202020204" pitchFamily="34" charset="0"/>
              <a:cs typeface="Arial" panose="020B0604020202020204" pitchFamily="34" charset="0"/>
            </a:endParaRPr>
          </a:p>
          <a:p>
            <a:pPr algn="r">
              <a:lnSpc>
                <a:spcPct val="115000"/>
              </a:lnSpc>
            </a:pPr>
            <a:r>
              <a:rPr lang="en-GB" sz="1600" dirty="0">
                <a:latin typeface="Arial" panose="020B0604020202020204" pitchFamily="34" charset="0"/>
                <a:cs typeface="Arial" panose="020B0604020202020204" pitchFamily="34" charset="0"/>
              </a:rPr>
              <a:t>Constantin Rusu – Financial Manager</a:t>
            </a:r>
          </a:p>
          <a:p>
            <a:pPr algn="r">
              <a:lnSpc>
                <a:spcPct val="115000"/>
              </a:lnSpc>
            </a:pPr>
            <a:r>
              <a:rPr lang="en-GB" sz="1600" dirty="0">
                <a:latin typeface="Arial" panose="020B0604020202020204" pitchFamily="34" charset="0"/>
                <a:cs typeface="Arial" panose="020B0604020202020204" pitchFamily="34" charset="0"/>
              </a:rPr>
              <a:t>Qualification – Leadership and Management</a:t>
            </a:r>
          </a:p>
          <a:p>
            <a:pPr algn="r">
              <a:lnSpc>
                <a:spcPct val="115000"/>
              </a:lnSpc>
            </a:pPr>
            <a:r>
              <a:rPr lang="en-GB" sz="1600" dirty="0">
                <a:latin typeface="Arial" panose="020B0604020202020204" pitchFamily="34" charset="0"/>
                <a:cs typeface="Arial" panose="020B0604020202020204" pitchFamily="34" charset="0"/>
              </a:rPr>
              <a:t>Experience – 5 years of Accounting Manager</a:t>
            </a:r>
          </a:p>
          <a:p>
            <a:pPr>
              <a:lnSpc>
                <a:spcPct val="115000"/>
              </a:lnSpc>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676832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7F6730-8F76-4239-8CBA-B914B02A7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DE11E5CC-3C1F-4093-97B6-6433FBF9A9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2" name="Rectangle 11">
              <a:extLst>
                <a:ext uri="{FF2B5EF4-FFF2-40B4-BE49-F238E27FC236}">
                  <a16:creationId xmlns:a16="http://schemas.microsoft.com/office/drawing/2014/main" id="{28D720AE-B07F-482D-B526-4A9C632DA76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076F0BCA-E2AA-4AED-9091-1E820FF25B5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571D2B33-982E-4EC0-9252-B8A7383C965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9250D86D-299E-4837-B82C-B97DACC975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F74EFAF9-4DE5-4C1F-BF17-0A5930FFF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857D782-AB09-4CB1-A94A-54F935E70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94E95A3B-E29B-40AA-B9DD-FF0BA512FD7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1A71F79C-8170-4729-A592-753969B84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AE5C556-02CA-4512-9F5F-7088484CF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B75FD132-C2ED-4807-B2DA-D428F9C449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71967F12-B0C4-4D31-8D63-89945DCD2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bg2">
                  <a:alpha val="40000"/>
                </a:schemeClr>
              </a:gs>
              <a:gs pos="37000">
                <a:schemeClr val="bg2">
                  <a:alpha val="4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9B8DB587-0218-4BF6-A88B-2ED46BEEF8E1}"/>
              </a:ext>
            </a:extLst>
          </p:cNvPr>
          <p:cNvSpPr>
            <a:spLocks noGrp="1"/>
          </p:cNvSpPr>
          <p:nvPr>
            <p:ph type="title"/>
          </p:nvPr>
        </p:nvSpPr>
        <p:spPr>
          <a:xfrm>
            <a:off x="540000" y="4136400"/>
            <a:ext cx="4500561" cy="2181946"/>
          </a:xfrm>
        </p:spPr>
        <p:txBody>
          <a:bodyPr anchor="b">
            <a:normAutofit/>
          </a:bodyPr>
          <a:lstStyle/>
          <a:p>
            <a:r>
              <a:rPr lang="en-GB" dirty="0">
                <a:latin typeface="Arial" panose="020B0604020202020204" pitchFamily="34" charset="0"/>
                <a:cs typeface="Arial" panose="020B0604020202020204" pitchFamily="34" charset="0"/>
              </a:rPr>
              <a:t>FINANCIAL PLAN</a:t>
            </a:r>
          </a:p>
        </p:txBody>
      </p:sp>
      <p:sp>
        <p:nvSpPr>
          <p:cNvPr id="3" name="Content Placeholder 2">
            <a:extLst>
              <a:ext uri="{FF2B5EF4-FFF2-40B4-BE49-F238E27FC236}">
                <a16:creationId xmlns:a16="http://schemas.microsoft.com/office/drawing/2014/main" id="{7B22EFF5-899C-4E31-B18F-79BC3F3624E2}"/>
              </a:ext>
            </a:extLst>
          </p:cNvPr>
          <p:cNvSpPr>
            <a:spLocks noGrp="1"/>
          </p:cNvSpPr>
          <p:nvPr>
            <p:ph idx="1"/>
          </p:nvPr>
        </p:nvSpPr>
        <p:spPr>
          <a:xfrm>
            <a:off x="540000" y="540000"/>
            <a:ext cx="4500562" cy="3361604"/>
          </a:xfrm>
        </p:spPr>
        <p:txBody>
          <a:bodyPr anchor="t">
            <a:normAutofit/>
          </a:bodyPr>
          <a:lstStyle/>
          <a:p>
            <a:pPr algn="just">
              <a:buFont typeface="Wingdings" panose="05000000000000000000" pitchFamily="2" charset="2"/>
              <a:buChar char="§"/>
            </a:pPr>
            <a:endParaRPr lang="en-GB" altLang="en-US" dirty="0">
              <a:latin typeface="Arial" panose="020B0604020202020204" pitchFamily="34" charset="0"/>
              <a:cs typeface="Arial" panose="020B0604020202020204" pitchFamily="34" charset="0"/>
            </a:endParaRPr>
          </a:p>
          <a:p>
            <a:pPr algn="just">
              <a:buFont typeface="Wingdings" panose="05000000000000000000" pitchFamily="2" charset="2"/>
              <a:buChar char="§"/>
            </a:pPr>
            <a:r>
              <a:rPr lang="en-GB" altLang="en-US" dirty="0">
                <a:latin typeface="Arial" panose="020B0604020202020204" pitchFamily="34" charset="0"/>
                <a:cs typeface="Arial" panose="020B0604020202020204" pitchFamily="34" charset="0"/>
              </a:rPr>
              <a:t>Start-up Cost: £25,000</a:t>
            </a:r>
          </a:p>
          <a:p>
            <a:pPr>
              <a:buFont typeface="Wingdings" panose="05000000000000000000" pitchFamily="2" charset="2"/>
              <a:buChar char="§"/>
            </a:pPr>
            <a:r>
              <a:rPr lang="en-GB" altLang="en-US" dirty="0">
                <a:latin typeface="Arial" panose="020B0604020202020204" pitchFamily="34" charset="0"/>
                <a:cs typeface="Arial" panose="020B0604020202020204" pitchFamily="34" charset="0"/>
              </a:rPr>
              <a:t>Total Income: £13,000</a:t>
            </a:r>
          </a:p>
          <a:p>
            <a:pPr>
              <a:buFont typeface="Wingdings" panose="05000000000000000000" pitchFamily="2" charset="2"/>
              <a:buChar char="§"/>
            </a:pPr>
            <a:r>
              <a:rPr lang="en-GB" altLang="en-US" dirty="0">
                <a:latin typeface="Arial" panose="020B0604020202020204" pitchFamily="34" charset="0"/>
                <a:cs typeface="Arial" panose="020B0604020202020204" pitchFamily="34" charset="0"/>
              </a:rPr>
              <a:t>Total Expenses: £79,730</a:t>
            </a:r>
          </a:p>
          <a:p>
            <a:pPr>
              <a:buFont typeface="Wingdings" panose="05000000000000000000" pitchFamily="2" charset="2"/>
              <a:buChar char="§"/>
            </a:pPr>
            <a:r>
              <a:rPr lang="en-GB" altLang="en-US" dirty="0">
                <a:latin typeface="Arial" panose="020B0604020202020204" pitchFamily="34" charset="0"/>
                <a:cs typeface="Arial" panose="020B0604020202020204" pitchFamily="34" charset="0"/>
              </a:rPr>
              <a:t>Gross Profit: £100,600</a:t>
            </a:r>
          </a:p>
          <a:p>
            <a:pPr>
              <a:buFont typeface="Wingdings" panose="05000000000000000000" pitchFamily="2" charset="2"/>
              <a:buChar char="§"/>
            </a:pPr>
            <a:r>
              <a:rPr lang="en-GB" altLang="en-US" dirty="0">
                <a:latin typeface="Arial" panose="020B0604020202020204" pitchFamily="34" charset="0"/>
                <a:cs typeface="Arial" panose="020B0604020202020204" pitchFamily="34" charset="0"/>
              </a:rPr>
              <a:t>Net Profit: £63,970</a:t>
            </a:r>
          </a:p>
          <a:p>
            <a:endParaRPr lang="en-GB" dirty="0">
              <a:latin typeface="Arial" panose="020B0604020202020204" pitchFamily="34" charset="0"/>
              <a:cs typeface="Arial" panose="020B0604020202020204" pitchFamily="34" charset="0"/>
            </a:endParaRPr>
          </a:p>
        </p:txBody>
      </p:sp>
      <p:grpSp>
        <p:nvGrpSpPr>
          <p:cNvPr id="25" name="Group 24">
            <a:extLst>
              <a:ext uri="{FF2B5EF4-FFF2-40B4-BE49-F238E27FC236}">
                <a16:creationId xmlns:a16="http://schemas.microsoft.com/office/drawing/2014/main" id="{283B8B97-2EEE-4843-8C7F-758D84C59F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37600" y="3600"/>
            <a:ext cx="6854400" cy="6854400"/>
            <a:chOff x="0" y="3600"/>
            <a:chExt cx="6854400" cy="6854400"/>
          </a:xfrm>
        </p:grpSpPr>
        <p:sp>
          <p:nvSpPr>
            <p:cNvPr id="26" name="Oval 25">
              <a:extLst>
                <a:ext uri="{FF2B5EF4-FFF2-40B4-BE49-F238E27FC236}">
                  <a16:creationId xmlns:a16="http://schemas.microsoft.com/office/drawing/2014/main" id="{06C52333-1FA7-4EAF-8286-14B008B1B3A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1" y="36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99EC4961-FC08-40D1-8428-FF961619CB0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1" y="199202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87240EBB-89C3-4662-887C-56272E083B5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descr="Stock exchange numbers">
            <a:extLst>
              <a:ext uri="{FF2B5EF4-FFF2-40B4-BE49-F238E27FC236}">
                <a16:creationId xmlns:a16="http://schemas.microsoft.com/office/drawing/2014/main" id="{4240F2C6-00A4-492F-BDB2-E6AFF5A2EDA7}"/>
              </a:ext>
            </a:extLst>
          </p:cNvPr>
          <p:cNvPicPr>
            <a:picLocks noChangeAspect="1"/>
          </p:cNvPicPr>
          <p:nvPr/>
        </p:nvPicPr>
        <p:blipFill rotWithShape="1">
          <a:blip r:embed="rId2"/>
          <a:srcRect l="17365" r="15884" b="-2"/>
          <a:stretch/>
        </p:blipFill>
        <p:spPr>
          <a:xfrm>
            <a:off x="4896763" y="-1"/>
            <a:ext cx="685800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Tree>
    <p:extLst>
      <p:ext uri="{BB962C8B-B14F-4D97-AF65-F5344CB8AC3E}">
        <p14:creationId xmlns:p14="http://schemas.microsoft.com/office/powerpoint/2010/main" val="19203336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CDBF2-C9DE-4037-BFCF-5BB875D8B61A}"/>
              </a:ext>
            </a:extLst>
          </p:cNvPr>
          <p:cNvSpPr>
            <a:spLocks noGrp="1"/>
          </p:cNvSpPr>
          <p:nvPr>
            <p:ph type="title"/>
          </p:nvPr>
        </p:nvSpPr>
        <p:spPr>
          <a:xfrm>
            <a:off x="540000" y="146596"/>
            <a:ext cx="8710326" cy="921977"/>
          </a:xfrm>
        </p:spPr>
        <p:txBody>
          <a:bodyPr>
            <a:normAutofit/>
          </a:bodyPr>
          <a:lstStyle/>
          <a:p>
            <a:r>
              <a:rPr lang="en-GB" b="1" dirty="0">
                <a:effectLst/>
                <a:latin typeface="Arial" panose="020B0604020202020204" pitchFamily="34" charset="0"/>
                <a:ea typeface="Calibri" panose="020F0502020204030204" pitchFamily="34" charset="0"/>
                <a:cs typeface="Times New Roman" panose="02020603050405020304" pitchFamily="18" charset="0"/>
              </a:rPr>
              <a:t>Profit and loss account</a:t>
            </a:r>
            <a:endParaRPr lang="en-GB" sz="23900" dirty="0"/>
          </a:p>
        </p:txBody>
      </p:sp>
      <p:graphicFrame>
        <p:nvGraphicFramePr>
          <p:cNvPr id="4" name="Content Placeholder 3">
            <a:extLst>
              <a:ext uri="{FF2B5EF4-FFF2-40B4-BE49-F238E27FC236}">
                <a16:creationId xmlns:a16="http://schemas.microsoft.com/office/drawing/2014/main" id="{37960DD8-B7A9-429F-86D7-39EE82A19C52}"/>
              </a:ext>
            </a:extLst>
          </p:cNvPr>
          <p:cNvGraphicFramePr>
            <a:graphicFrameLocks noGrp="1"/>
          </p:cNvGraphicFramePr>
          <p:nvPr>
            <p:ph idx="1"/>
            <p:extLst>
              <p:ext uri="{D42A27DB-BD31-4B8C-83A1-F6EECF244321}">
                <p14:modId xmlns:p14="http://schemas.microsoft.com/office/powerpoint/2010/main" val="2717406178"/>
              </p:ext>
            </p:extLst>
          </p:nvPr>
        </p:nvGraphicFramePr>
        <p:xfrm>
          <a:off x="329609" y="1026042"/>
          <a:ext cx="11557591" cy="5730356"/>
        </p:xfrm>
        <a:graphic>
          <a:graphicData uri="http://schemas.openxmlformats.org/drawingml/2006/table">
            <a:tbl>
              <a:tblPr firstRow="1" firstCol="1" lastRow="1" lastCol="1" bandRow="1" bandCol="1">
                <a:tableStyleId>{5C22544A-7EE6-4342-B048-85BDC9FD1C3A}</a:tableStyleId>
              </a:tblPr>
              <a:tblGrid>
                <a:gridCol w="5596185">
                  <a:extLst>
                    <a:ext uri="{9D8B030D-6E8A-4147-A177-3AD203B41FA5}">
                      <a16:colId xmlns:a16="http://schemas.microsoft.com/office/drawing/2014/main" val="3430080449"/>
                    </a:ext>
                  </a:extLst>
                </a:gridCol>
                <a:gridCol w="815966">
                  <a:extLst>
                    <a:ext uri="{9D8B030D-6E8A-4147-A177-3AD203B41FA5}">
                      <a16:colId xmlns:a16="http://schemas.microsoft.com/office/drawing/2014/main" val="4286621061"/>
                    </a:ext>
                  </a:extLst>
                </a:gridCol>
                <a:gridCol w="1870019">
                  <a:extLst>
                    <a:ext uri="{9D8B030D-6E8A-4147-A177-3AD203B41FA5}">
                      <a16:colId xmlns:a16="http://schemas.microsoft.com/office/drawing/2014/main" val="4122590761"/>
                    </a:ext>
                  </a:extLst>
                </a:gridCol>
                <a:gridCol w="2505686">
                  <a:extLst>
                    <a:ext uri="{9D8B030D-6E8A-4147-A177-3AD203B41FA5}">
                      <a16:colId xmlns:a16="http://schemas.microsoft.com/office/drawing/2014/main" val="4176938554"/>
                    </a:ext>
                  </a:extLst>
                </a:gridCol>
                <a:gridCol w="769735">
                  <a:extLst>
                    <a:ext uri="{9D8B030D-6E8A-4147-A177-3AD203B41FA5}">
                      <a16:colId xmlns:a16="http://schemas.microsoft.com/office/drawing/2014/main" val="1998419830"/>
                    </a:ext>
                  </a:extLst>
                </a:gridCol>
              </a:tblGrid>
              <a:tr h="206586">
                <a:tc>
                  <a:txBody>
                    <a:bodyPr/>
                    <a:lstStyle/>
                    <a:p>
                      <a:pPr marL="31750">
                        <a:lnSpc>
                          <a:spcPct val="150000"/>
                        </a:lnSpc>
                        <a:tabLst>
                          <a:tab pos="664845" algn="l"/>
                        </a:tabLst>
                      </a:pPr>
                      <a:r>
                        <a:rPr lang="en-US" sz="1000">
                          <a:effectLst/>
                          <a:latin typeface="Arial" panose="020B0604020202020204" pitchFamily="34" charset="0"/>
                          <a:cs typeface="Arial" panose="020B0604020202020204" pitchFamily="34" charset="0"/>
                        </a:rPr>
                        <a:t>Business:	Dinstinto Cafe</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gridSpan="4">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651906946"/>
                  </a:ext>
                </a:extLst>
              </a:tr>
              <a:tr h="565706">
                <a:tc>
                  <a:txBody>
                    <a:bodyPr/>
                    <a:lstStyle/>
                    <a:p>
                      <a:pPr marL="31750">
                        <a:lnSpc>
                          <a:spcPct val="150000"/>
                        </a:lnSpc>
                        <a:spcBef>
                          <a:spcPts val="590"/>
                        </a:spcBef>
                        <a:spcAft>
                          <a:spcPts val="0"/>
                        </a:spcAft>
                        <a:tabLst>
                          <a:tab pos="562610" algn="l"/>
                        </a:tabLst>
                      </a:pPr>
                      <a:r>
                        <a:rPr lang="en-US" sz="1000">
                          <a:effectLst/>
                          <a:latin typeface="Arial" panose="020B0604020202020204" pitchFamily="34" charset="0"/>
                          <a:cs typeface="Arial" panose="020B0604020202020204" pitchFamily="34" charset="0"/>
                        </a:rPr>
                        <a:t>Period:	</a:t>
                      </a:r>
                      <a:r>
                        <a:rPr lang="en-US" sz="1000" spc="-20">
                          <a:effectLst/>
                          <a:latin typeface="Arial" panose="020B0604020202020204" pitchFamily="34" charset="0"/>
                          <a:cs typeface="Arial" panose="020B0604020202020204" pitchFamily="34" charset="0"/>
                        </a:rPr>
                        <a:t>Year </a:t>
                      </a:r>
                      <a:r>
                        <a:rPr lang="en-US" sz="1000">
                          <a:effectLst/>
                          <a:latin typeface="Arial" panose="020B0604020202020204" pitchFamily="34" charset="0"/>
                          <a:cs typeface="Arial" panose="020B0604020202020204" pitchFamily="34" charset="0"/>
                        </a:rPr>
                        <a:t>to 31 December,</a:t>
                      </a:r>
                      <a:r>
                        <a:rPr lang="en-US" sz="1000" spc="75">
                          <a:effectLst/>
                          <a:latin typeface="Arial" panose="020B0604020202020204" pitchFamily="34" charset="0"/>
                          <a:cs typeface="Arial" panose="020B0604020202020204" pitchFamily="34" charset="0"/>
                        </a:rPr>
                        <a:t> </a:t>
                      </a:r>
                      <a:r>
                        <a:rPr lang="en-US" sz="1000">
                          <a:effectLst/>
                          <a:latin typeface="Arial" panose="020B0604020202020204" pitchFamily="34" charset="0"/>
                          <a:cs typeface="Arial" panose="020B0604020202020204" pitchFamily="34" charset="0"/>
                        </a:rPr>
                        <a:t>2021</a:t>
                      </a:r>
                      <a:endParaRPr lang="en-GB" sz="1000">
                        <a:effectLst/>
                        <a:latin typeface="Arial" panose="020B0604020202020204" pitchFamily="34" charset="0"/>
                        <a:cs typeface="Arial" panose="020B0604020202020204" pitchFamily="34" charset="0"/>
                      </a:endParaRPr>
                    </a:p>
                    <a:p>
                      <a:pPr marL="31750">
                        <a:lnSpc>
                          <a:spcPct val="150000"/>
                        </a:lnSpc>
                        <a:spcBef>
                          <a:spcPts val="185"/>
                        </a:spcBef>
                        <a:spcAft>
                          <a:spcPts val="0"/>
                        </a:spcAft>
                      </a:pPr>
                      <a:r>
                        <a:rPr lang="en-US" sz="1000">
                          <a:effectLst/>
                          <a:latin typeface="Arial" panose="020B0604020202020204" pitchFamily="34" charset="0"/>
                          <a:cs typeface="Arial" panose="020B0604020202020204" pitchFamily="34" charset="0"/>
                        </a:rPr>
                        <a:t>Sales:</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pPr>
                      <a:r>
                        <a:rPr lang="en-US" sz="1000">
                          <a:effectLst/>
                          <a:latin typeface="Arial" panose="020B0604020202020204" pitchFamily="34" charset="0"/>
                          <a:cs typeface="Arial" panose="020B0604020202020204" pitchFamily="34" charset="0"/>
                        </a:rPr>
                        <a:t>130000</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cs typeface="Arial" panose="020B0604020202020204" pitchFamily="34" charset="0"/>
                      </a:endParaRPr>
                    </a:p>
                    <a:p>
                      <a:pPr marR="74295" algn="r">
                        <a:lnSpc>
                          <a:spcPct val="150000"/>
                        </a:lnSpc>
                        <a:spcBef>
                          <a:spcPts val="680"/>
                        </a:spcBef>
                        <a:spcAft>
                          <a:spcPts val="0"/>
                        </a:spcAft>
                      </a:pPr>
                      <a:r>
                        <a:rPr lang="en-US" sz="1000">
                          <a:effectLst/>
                          <a:latin typeface="Arial" panose="020B0604020202020204" pitchFamily="34" charset="0"/>
                          <a:cs typeface="Arial" panose="020B0604020202020204" pitchFamily="34" charset="0"/>
                        </a:rPr>
                        <a:t>£ 40000(units)</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cs typeface="Arial" panose="020B0604020202020204" pitchFamily="34" charset="0"/>
                      </a:endParaRPr>
                    </a:p>
                    <a:p>
                      <a:pPr marL="60325" marR="16510" algn="ctr">
                        <a:lnSpc>
                          <a:spcPct val="150000"/>
                        </a:lnSpc>
                        <a:spcBef>
                          <a:spcPts val="680"/>
                        </a:spcBef>
                        <a:spcAft>
                          <a:spcPts val="0"/>
                        </a:spcAft>
                      </a:pPr>
                      <a:r>
                        <a:rPr lang="en-US" sz="1000">
                          <a:effectLst/>
                          <a:latin typeface="Arial" panose="020B0604020202020204" pitchFamily="34" charset="0"/>
                          <a:cs typeface="Arial" panose="020B0604020202020204" pitchFamily="34" charset="0"/>
                        </a:rPr>
                        <a:t>(A)</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1880371404"/>
                  </a:ext>
                </a:extLst>
              </a:tr>
              <a:tr h="206586">
                <a:tc>
                  <a:txBody>
                    <a:bodyPr/>
                    <a:lstStyle/>
                    <a:p>
                      <a:pPr marL="31750">
                        <a:lnSpc>
                          <a:spcPct val="150000"/>
                        </a:lnSpc>
                        <a:spcBef>
                          <a:spcPts val="35"/>
                        </a:spcBef>
                        <a:spcAft>
                          <a:spcPts val="0"/>
                        </a:spcAft>
                      </a:pPr>
                      <a:r>
                        <a:rPr lang="en-US" sz="1000">
                          <a:effectLst/>
                          <a:latin typeface="Arial" panose="020B0604020202020204" pitchFamily="34" charset="0"/>
                          <a:cs typeface="Arial" panose="020B0604020202020204" pitchFamily="34" charset="0"/>
                        </a:rPr>
                        <a:t>Less direct (variable) costs:</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581699262"/>
                  </a:ext>
                </a:extLst>
              </a:tr>
              <a:tr h="206586">
                <a:tc>
                  <a:txBody>
                    <a:bodyPr/>
                    <a:lstStyle/>
                    <a:p>
                      <a:pPr marL="158115">
                        <a:lnSpc>
                          <a:spcPct val="150000"/>
                        </a:lnSpc>
                        <a:spcBef>
                          <a:spcPts val="30"/>
                        </a:spcBef>
                        <a:spcAft>
                          <a:spcPts val="0"/>
                        </a:spcAft>
                      </a:pPr>
                      <a:r>
                        <a:rPr lang="en-US" sz="1000" dirty="0">
                          <a:effectLst/>
                          <a:latin typeface="Arial" panose="020B0604020202020204" pitchFamily="34" charset="0"/>
                          <a:cs typeface="Arial" panose="020B0604020202020204" pitchFamily="34" charset="0"/>
                        </a:rPr>
                        <a:t>materials</a:t>
                      </a:r>
                      <a:endParaRPr lang="en-GB" sz="1000" dirty="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69850" algn="r">
                        <a:lnSpc>
                          <a:spcPct val="150000"/>
                        </a:lnSpc>
                        <a:spcBef>
                          <a:spcPts val="30"/>
                        </a:spcBef>
                        <a:spcAft>
                          <a:spcPts val="0"/>
                        </a:spcAft>
                      </a:pPr>
                      <a:r>
                        <a:rPr lang="en-US" sz="1000">
                          <a:effectLst/>
                          <a:latin typeface="Arial" panose="020B0604020202020204" pitchFamily="34" charset="0"/>
                          <a:cs typeface="Arial" panose="020B0604020202020204" pitchFamily="34" charset="0"/>
                        </a:rPr>
                        <a:t>£</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pPr>
                      <a:r>
                        <a:rPr lang="en-US" sz="1000">
                          <a:effectLst/>
                          <a:latin typeface="Arial" panose="020B0604020202020204" pitchFamily="34" charset="0"/>
                          <a:cs typeface="Arial" panose="020B0604020202020204" pitchFamily="34" charset="0"/>
                        </a:rPr>
                        <a:t>29400</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211653268"/>
                  </a:ext>
                </a:extLst>
              </a:tr>
              <a:tr h="206586">
                <a:tc>
                  <a:txBody>
                    <a:bodyPr/>
                    <a:lstStyle/>
                    <a:p>
                      <a:pPr marL="158115">
                        <a:lnSpc>
                          <a:spcPct val="150000"/>
                        </a:lnSpc>
                        <a:spcBef>
                          <a:spcPts val="30"/>
                        </a:spcBef>
                        <a:spcAft>
                          <a:spcPts val="0"/>
                        </a:spcAft>
                      </a:pPr>
                      <a:r>
                        <a:rPr lang="en-US" sz="1000">
                          <a:effectLst/>
                          <a:latin typeface="Arial" panose="020B0604020202020204" pitchFamily="34" charset="0"/>
                          <a:cs typeface="Arial" panose="020B0604020202020204" pitchFamily="34" charset="0"/>
                        </a:rPr>
                        <a:t>direct wages</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69850" algn="r">
                        <a:lnSpc>
                          <a:spcPct val="150000"/>
                        </a:lnSpc>
                        <a:spcBef>
                          <a:spcPts val="30"/>
                        </a:spcBef>
                        <a:spcAft>
                          <a:spcPts val="0"/>
                        </a:spcAft>
                      </a:pPr>
                      <a:r>
                        <a:rPr lang="en-US" sz="1000">
                          <a:effectLst/>
                          <a:latin typeface="Arial" panose="020B0604020202020204" pitchFamily="34" charset="0"/>
                          <a:cs typeface="Arial" panose="020B0604020202020204" pitchFamily="34" charset="0"/>
                        </a:rPr>
                        <a:t>£</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pPr>
                      <a:r>
                        <a:rPr lang="en-US" sz="1000">
                          <a:effectLst/>
                          <a:latin typeface="Arial" panose="020B0604020202020204" pitchFamily="34" charset="0"/>
                          <a:cs typeface="Arial" panose="020B0604020202020204" pitchFamily="34" charset="0"/>
                        </a:rPr>
                        <a:t>0</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3534182160"/>
                  </a:ext>
                </a:extLst>
              </a:tr>
              <a:tr h="206586">
                <a:tc>
                  <a:txBody>
                    <a:bodyPr/>
                    <a:lstStyle/>
                    <a:p>
                      <a:pPr marL="158115">
                        <a:lnSpc>
                          <a:spcPct val="150000"/>
                        </a:lnSpc>
                        <a:spcBef>
                          <a:spcPts val="30"/>
                        </a:spcBef>
                        <a:spcAft>
                          <a:spcPts val="0"/>
                        </a:spcAft>
                      </a:pPr>
                      <a:r>
                        <a:rPr lang="en-US" sz="1000">
                          <a:effectLst/>
                          <a:latin typeface="Arial" panose="020B0604020202020204" pitchFamily="34" charset="0"/>
                          <a:cs typeface="Arial" panose="020B0604020202020204" pitchFamily="34" charset="0"/>
                        </a:rPr>
                        <a:t>other</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69850" algn="r">
                        <a:lnSpc>
                          <a:spcPct val="150000"/>
                        </a:lnSpc>
                        <a:spcBef>
                          <a:spcPts val="30"/>
                        </a:spcBef>
                        <a:spcAft>
                          <a:spcPts val="0"/>
                        </a:spcAft>
                      </a:pPr>
                      <a:r>
                        <a:rPr lang="en-US" sz="1000">
                          <a:effectLst/>
                          <a:latin typeface="Arial" panose="020B0604020202020204" pitchFamily="34" charset="0"/>
                          <a:cs typeface="Arial" panose="020B0604020202020204" pitchFamily="34" charset="0"/>
                        </a:rPr>
                        <a:t>£</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pPr>
                      <a:r>
                        <a:rPr lang="en-US" sz="1000">
                          <a:effectLst/>
                          <a:latin typeface="Arial" panose="020B0604020202020204" pitchFamily="34" charset="0"/>
                          <a:cs typeface="Arial" panose="020B0604020202020204" pitchFamily="34" charset="0"/>
                        </a:rPr>
                        <a:t>0</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3743477048"/>
                  </a:ext>
                </a:extLst>
              </a:tr>
              <a:tr h="206586">
                <a:tc>
                  <a:txBody>
                    <a:bodyPr/>
                    <a:lstStyle/>
                    <a:p>
                      <a:pPr marL="31750">
                        <a:lnSpc>
                          <a:spcPct val="150000"/>
                        </a:lnSpc>
                        <a:spcBef>
                          <a:spcPts val="120"/>
                        </a:spcBef>
                        <a:spcAft>
                          <a:spcPts val="0"/>
                        </a:spcAft>
                      </a:pPr>
                      <a:r>
                        <a:rPr lang="en-US" sz="1000">
                          <a:effectLst/>
                          <a:latin typeface="Arial" panose="020B0604020202020204" pitchFamily="34" charset="0"/>
                          <a:cs typeface="Arial" panose="020B0604020202020204" pitchFamily="34" charset="0"/>
                        </a:rPr>
                        <a:t>Total direct costs</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spcAft>
                          <a:spcPts val="800"/>
                        </a:spcAft>
                      </a:pPr>
                      <a:r>
                        <a:rPr lang="en-IN" sz="1000">
                          <a:effectLst/>
                          <a:latin typeface="Arial" panose="020B0604020202020204" pitchFamily="34" charset="0"/>
                          <a:cs typeface="Arial" panose="020B0604020202020204" pitchFamily="34" charset="0"/>
                        </a:rPr>
                        <a:t>29400</a:t>
                      </a:r>
                      <a:endParaRPr lang="en-GB" sz="1000" b="1">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73660" algn="r">
                        <a:lnSpc>
                          <a:spcPct val="150000"/>
                        </a:lnSpc>
                        <a:spcBef>
                          <a:spcPts val="90"/>
                        </a:spcBef>
                        <a:spcAft>
                          <a:spcPts val="0"/>
                        </a:spcAft>
                        <a:tabLst>
                          <a:tab pos="297180" algn="l"/>
                        </a:tabLst>
                      </a:pPr>
                      <a:r>
                        <a:rPr lang="en-US" sz="1000">
                          <a:effectLst/>
                          <a:latin typeface="Arial" panose="020B0604020202020204" pitchFamily="34" charset="0"/>
                          <a:cs typeface="Arial" panose="020B0604020202020204" pitchFamily="34" charset="0"/>
                        </a:rPr>
                        <a:t>£</a:t>
                      </a:r>
                      <a:r>
                        <a:rPr lang="en-US" sz="1000" u="sng">
                          <a:effectLst/>
                          <a:latin typeface="Arial" panose="020B0604020202020204" pitchFamily="34" charset="0"/>
                          <a:cs typeface="Arial" panose="020B0604020202020204" pitchFamily="34" charset="0"/>
                        </a:rPr>
                        <a:t> 	–</a:t>
                      </a:r>
                      <a:r>
                        <a:rPr lang="en-US" sz="1000" u="sng" spc="75">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654575250"/>
                  </a:ext>
                </a:extLst>
              </a:tr>
              <a:tr h="206586">
                <a:tc>
                  <a:txBody>
                    <a:bodyPr/>
                    <a:lstStyle/>
                    <a:p>
                      <a:pPr marL="31750">
                        <a:lnSpc>
                          <a:spcPct val="150000"/>
                        </a:lnSpc>
                        <a:spcBef>
                          <a:spcPts val="90"/>
                        </a:spcBef>
                        <a:spcAft>
                          <a:spcPts val="0"/>
                        </a:spcAft>
                      </a:pPr>
                      <a:r>
                        <a:rPr lang="en-US" sz="1000">
                          <a:effectLst/>
                          <a:latin typeface="Arial" panose="020B0604020202020204" pitchFamily="34" charset="0"/>
                          <a:cs typeface="Arial" panose="020B0604020202020204" pitchFamily="34" charset="0"/>
                        </a:rPr>
                        <a:t>Gross profit/contribution:</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spcAft>
                          <a:spcPts val="800"/>
                        </a:spcAft>
                      </a:pPr>
                      <a:r>
                        <a:rPr lang="en-IN" sz="1000">
                          <a:effectLst/>
                          <a:latin typeface="Arial" panose="020B0604020202020204" pitchFamily="34" charset="0"/>
                          <a:cs typeface="Arial" panose="020B0604020202020204" pitchFamily="34" charset="0"/>
                        </a:rPr>
                        <a:t>100600</a:t>
                      </a:r>
                      <a:endParaRPr lang="en-GB" sz="1000" b="1">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74295" algn="r">
                        <a:lnSpc>
                          <a:spcPct val="150000"/>
                        </a:lnSpc>
                        <a:spcBef>
                          <a:spcPts val="60"/>
                        </a:spcBef>
                        <a:spcAft>
                          <a:spcPts val="0"/>
                        </a:spcAft>
                      </a:pPr>
                      <a:r>
                        <a:rPr lang="en-US" sz="1000">
                          <a:effectLst/>
                          <a:latin typeface="Arial" panose="020B0604020202020204" pitchFamily="34" charset="0"/>
                          <a:cs typeface="Arial" panose="020B0604020202020204" pitchFamily="34" charset="0"/>
                        </a:rPr>
                        <a:t>£ 0</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0325" marR="16510" algn="ctr">
                        <a:lnSpc>
                          <a:spcPct val="150000"/>
                        </a:lnSpc>
                        <a:spcBef>
                          <a:spcPts val="60"/>
                        </a:spcBef>
                        <a:spcAft>
                          <a:spcPts val="0"/>
                        </a:spcAft>
                      </a:pPr>
                      <a:r>
                        <a:rPr lang="en-US" sz="1000">
                          <a:effectLst/>
                          <a:latin typeface="Arial" panose="020B0604020202020204" pitchFamily="34" charset="0"/>
                          <a:cs typeface="Arial" panose="020B0604020202020204" pitchFamily="34" charset="0"/>
                        </a:rPr>
                        <a:t>(B)</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1540384789"/>
                  </a:ext>
                </a:extLst>
              </a:tr>
              <a:tr h="206586">
                <a:tc>
                  <a:txBody>
                    <a:bodyPr/>
                    <a:lstStyle/>
                    <a:p>
                      <a:pPr marL="31750">
                        <a:lnSpc>
                          <a:spcPct val="150000"/>
                        </a:lnSpc>
                        <a:spcBef>
                          <a:spcPts val="35"/>
                        </a:spcBef>
                        <a:spcAft>
                          <a:spcPts val="0"/>
                        </a:spcAft>
                      </a:pPr>
                      <a:r>
                        <a:rPr lang="en-US" sz="1000">
                          <a:effectLst/>
                          <a:latin typeface="Arial" panose="020B0604020202020204" pitchFamily="34" charset="0"/>
                          <a:cs typeface="Arial" panose="020B0604020202020204" pitchFamily="34" charset="0"/>
                        </a:rPr>
                        <a:t>Overhead costs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spcAft>
                          <a:spcPts val="800"/>
                        </a:spcAft>
                      </a:pPr>
                      <a:r>
                        <a:rPr lang="en-IN" sz="1000">
                          <a:effectLst/>
                          <a:latin typeface="Arial" panose="020B0604020202020204" pitchFamily="34" charset="0"/>
                          <a:cs typeface="Arial" panose="020B0604020202020204" pitchFamily="34" charset="0"/>
                        </a:rPr>
                        <a:t> </a:t>
                      </a:r>
                      <a:endParaRPr lang="en-GB" sz="1000" b="1">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3016551409"/>
                  </a:ext>
                </a:extLst>
              </a:tr>
              <a:tr h="206586">
                <a:tc>
                  <a:txBody>
                    <a:bodyPr/>
                    <a:lstStyle/>
                    <a:p>
                      <a:pPr marL="158115">
                        <a:lnSpc>
                          <a:spcPct val="150000"/>
                        </a:lnSpc>
                        <a:spcBef>
                          <a:spcPts val="90"/>
                        </a:spcBef>
                        <a:spcAft>
                          <a:spcPts val="0"/>
                        </a:spcAft>
                      </a:pPr>
                      <a:r>
                        <a:rPr lang="en-US" sz="1000">
                          <a:effectLst/>
                          <a:latin typeface="Arial" panose="020B0604020202020204" pitchFamily="34" charset="0"/>
                          <a:cs typeface="Arial" panose="020B0604020202020204" pitchFamily="34" charset="0"/>
                        </a:rPr>
                        <a:t>wages/salaries (incl. taxes)</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69850" algn="r">
                        <a:lnSpc>
                          <a:spcPct val="150000"/>
                        </a:lnSpc>
                        <a:spcBef>
                          <a:spcPts val="90"/>
                        </a:spcBef>
                        <a:spcAft>
                          <a:spcPts val="0"/>
                        </a:spcAft>
                      </a:pPr>
                      <a:r>
                        <a:rPr lang="en-US" sz="1000">
                          <a:effectLst/>
                          <a:latin typeface="Arial" panose="020B0604020202020204" pitchFamily="34" charset="0"/>
                          <a:cs typeface="Arial" panose="020B0604020202020204" pitchFamily="34" charset="0"/>
                        </a:rPr>
                        <a:t>£</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spcAft>
                          <a:spcPts val="800"/>
                        </a:spcAft>
                      </a:pPr>
                      <a:r>
                        <a:rPr lang="en-IN" sz="1000">
                          <a:effectLst/>
                          <a:latin typeface="Arial" panose="020B0604020202020204" pitchFamily="34" charset="0"/>
                          <a:cs typeface="Arial" panose="020B0604020202020204" pitchFamily="34" charset="0"/>
                        </a:rPr>
                        <a:t>8100</a:t>
                      </a:r>
                      <a:endParaRPr lang="en-GB" sz="1000" b="1">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4269803951"/>
                  </a:ext>
                </a:extLst>
              </a:tr>
              <a:tr h="206586">
                <a:tc>
                  <a:txBody>
                    <a:bodyPr/>
                    <a:lstStyle/>
                    <a:p>
                      <a:pPr marL="158115">
                        <a:lnSpc>
                          <a:spcPct val="150000"/>
                        </a:lnSpc>
                      </a:pPr>
                      <a:r>
                        <a:rPr lang="en-US" sz="1000">
                          <a:effectLst/>
                          <a:latin typeface="Arial" panose="020B0604020202020204" pitchFamily="34" charset="0"/>
                          <a:cs typeface="Arial" panose="020B0604020202020204" pitchFamily="34" charset="0"/>
                        </a:rPr>
                        <a:t>rent</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69850" algn="r">
                        <a:lnSpc>
                          <a:spcPct val="150000"/>
                        </a:lnSpc>
                      </a:pPr>
                      <a:r>
                        <a:rPr lang="en-US" sz="1000">
                          <a:effectLst/>
                          <a:latin typeface="Arial" panose="020B0604020202020204" pitchFamily="34" charset="0"/>
                          <a:cs typeface="Arial" panose="020B0604020202020204" pitchFamily="34" charset="0"/>
                        </a:rPr>
                        <a:t>£</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spcAft>
                          <a:spcPts val="800"/>
                        </a:spcAft>
                      </a:pPr>
                      <a:r>
                        <a:rPr lang="en-IN" sz="1000">
                          <a:effectLst/>
                          <a:latin typeface="Arial" panose="020B0604020202020204" pitchFamily="34" charset="0"/>
                          <a:cs typeface="Arial" panose="020B0604020202020204" pitchFamily="34" charset="0"/>
                        </a:rPr>
                        <a:t>4800</a:t>
                      </a:r>
                      <a:endParaRPr lang="en-GB" sz="1000" b="1">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2315707293"/>
                  </a:ext>
                </a:extLst>
              </a:tr>
              <a:tr h="206586">
                <a:tc>
                  <a:txBody>
                    <a:bodyPr/>
                    <a:lstStyle/>
                    <a:p>
                      <a:pPr marL="158115">
                        <a:lnSpc>
                          <a:spcPct val="150000"/>
                        </a:lnSpc>
                        <a:spcBef>
                          <a:spcPts val="30"/>
                        </a:spcBef>
                        <a:spcAft>
                          <a:spcPts val="0"/>
                        </a:spcAft>
                      </a:pPr>
                      <a:r>
                        <a:rPr lang="en-US" sz="1000">
                          <a:effectLst/>
                          <a:latin typeface="Arial" panose="020B0604020202020204" pitchFamily="34" charset="0"/>
                          <a:cs typeface="Arial" panose="020B0604020202020204" pitchFamily="34" charset="0"/>
                        </a:rPr>
                        <a:t>heat/light/power</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69850" algn="r">
                        <a:lnSpc>
                          <a:spcPct val="150000"/>
                        </a:lnSpc>
                        <a:spcBef>
                          <a:spcPts val="30"/>
                        </a:spcBef>
                        <a:spcAft>
                          <a:spcPts val="0"/>
                        </a:spcAft>
                      </a:pPr>
                      <a:r>
                        <a:rPr lang="en-US" sz="1000">
                          <a:effectLst/>
                          <a:latin typeface="Arial" panose="020B0604020202020204" pitchFamily="34" charset="0"/>
                          <a:cs typeface="Arial" panose="020B0604020202020204" pitchFamily="34" charset="0"/>
                        </a:rPr>
                        <a:t>£</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spcAft>
                          <a:spcPts val="800"/>
                        </a:spcAft>
                      </a:pPr>
                      <a:r>
                        <a:rPr lang="en-IN" sz="1000">
                          <a:effectLst/>
                          <a:latin typeface="Arial" panose="020B0604020202020204" pitchFamily="34" charset="0"/>
                          <a:cs typeface="Arial" panose="020B0604020202020204" pitchFamily="34" charset="0"/>
                        </a:rPr>
                        <a:t>2000</a:t>
                      </a:r>
                      <a:endParaRPr lang="en-GB" sz="1000" b="1">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1333314127"/>
                  </a:ext>
                </a:extLst>
              </a:tr>
              <a:tr h="206586">
                <a:tc>
                  <a:txBody>
                    <a:bodyPr/>
                    <a:lstStyle/>
                    <a:p>
                      <a:pPr marL="158115">
                        <a:lnSpc>
                          <a:spcPct val="150000"/>
                        </a:lnSpc>
                        <a:spcBef>
                          <a:spcPts val="30"/>
                        </a:spcBef>
                        <a:spcAft>
                          <a:spcPts val="0"/>
                        </a:spcAft>
                      </a:pPr>
                      <a:r>
                        <a:rPr lang="en-US" sz="1000">
                          <a:effectLst/>
                          <a:latin typeface="Arial" panose="020B0604020202020204" pitchFamily="34" charset="0"/>
                          <a:cs typeface="Arial" panose="020B0604020202020204" pitchFamily="34" charset="0"/>
                        </a:rPr>
                        <a:t>advertising</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69850" algn="r">
                        <a:lnSpc>
                          <a:spcPct val="150000"/>
                        </a:lnSpc>
                        <a:spcBef>
                          <a:spcPts val="30"/>
                        </a:spcBef>
                        <a:spcAft>
                          <a:spcPts val="0"/>
                        </a:spcAft>
                      </a:pPr>
                      <a:r>
                        <a:rPr lang="en-US" sz="1000">
                          <a:effectLst/>
                          <a:latin typeface="Arial" panose="020B0604020202020204" pitchFamily="34" charset="0"/>
                          <a:cs typeface="Arial" panose="020B0604020202020204" pitchFamily="34" charset="0"/>
                        </a:rPr>
                        <a:t>£</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spcAft>
                          <a:spcPts val="800"/>
                        </a:spcAft>
                      </a:pPr>
                      <a:r>
                        <a:rPr lang="en-IN" sz="1000">
                          <a:effectLst/>
                          <a:latin typeface="Arial" panose="020B0604020202020204" pitchFamily="34" charset="0"/>
                          <a:cs typeface="Arial" panose="020B0604020202020204" pitchFamily="34" charset="0"/>
                        </a:rPr>
                        <a:t>4200</a:t>
                      </a:r>
                      <a:endParaRPr lang="en-GB" sz="1000" b="1">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1928056120"/>
                  </a:ext>
                </a:extLst>
              </a:tr>
              <a:tr h="206586">
                <a:tc>
                  <a:txBody>
                    <a:bodyPr/>
                    <a:lstStyle/>
                    <a:p>
                      <a:pPr marL="158115">
                        <a:lnSpc>
                          <a:spcPct val="150000"/>
                        </a:lnSpc>
                        <a:spcBef>
                          <a:spcPts val="90"/>
                        </a:spcBef>
                        <a:spcAft>
                          <a:spcPts val="0"/>
                        </a:spcAft>
                      </a:pPr>
                      <a:r>
                        <a:rPr lang="en-US" sz="1000">
                          <a:effectLst/>
                          <a:latin typeface="Arial" panose="020B0604020202020204" pitchFamily="34" charset="0"/>
                          <a:cs typeface="Arial" panose="020B0604020202020204" pitchFamily="34" charset="0"/>
                        </a:rPr>
                        <a:t>insurance</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69850" algn="r">
                        <a:lnSpc>
                          <a:spcPct val="150000"/>
                        </a:lnSpc>
                        <a:spcBef>
                          <a:spcPts val="90"/>
                        </a:spcBef>
                        <a:spcAft>
                          <a:spcPts val="0"/>
                        </a:spcAft>
                      </a:pPr>
                      <a:r>
                        <a:rPr lang="en-US" sz="1000">
                          <a:effectLst/>
                          <a:latin typeface="Arial" panose="020B0604020202020204" pitchFamily="34" charset="0"/>
                          <a:cs typeface="Arial" panose="020B0604020202020204" pitchFamily="34" charset="0"/>
                        </a:rPr>
                        <a:t>£</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spcAft>
                          <a:spcPts val="800"/>
                        </a:spcAft>
                      </a:pPr>
                      <a:r>
                        <a:rPr lang="en-IN" sz="1000">
                          <a:effectLst/>
                          <a:latin typeface="Arial" panose="020B0604020202020204" pitchFamily="34" charset="0"/>
                          <a:cs typeface="Arial" panose="020B0604020202020204" pitchFamily="34" charset="0"/>
                        </a:rPr>
                        <a:t>6000</a:t>
                      </a:r>
                      <a:endParaRPr lang="en-GB" sz="1000" b="1">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3190725896"/>
                  </a:ext>
                </a:extLst>
              </a:tr>
              <a:tr h="206586">
                <a:tc>
                  <a:txBody>
                    <a:bodyPr/>
                    <a:lstStyle/>
                    <a:p>
                      <a:pPr marL="158115">
                        <a:lnSpc>
                          <a:spcPct val="150000"/>
                        </a:lnSpc>
                        <a:spcBef>
                          <a:spcPts val="60"/>
                        </a:spcBef>
                        <a:spcAft>
                          <a:spcPts val="0"/>
                        </a:spcAft>
                      </a:pPr>
                      <a:r>
                        <a:rPr lang="en-US" sz="1000">
                          <a:effectLst/>
                          <a:latin typeface="Arial" panose="020B0604020202020204" pitchFamily="34" charset="0"/>
                          <a:cs typeface="Arial" panose="020B0604020202020204" pitchFamily="34" charset="0"/>
                        </a:rPr>
                        <a:t>transport/travel</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69850" algn="r">
                        <a:lnSpc>
                          <a:spcPct val="150000"/>
                        </a:lnSpc>
                        <a:spcBef>
                          <a:spcPts val="60"/>
                        </a:spcBef>
                        <a:spcAft>
                          <a:spcPts val="0"/>
                        </a:spcAft>
                      </a:pPr>
                      <a:r>
                        <a:rPr lang="en-US" sz="1000">
                          <a:effectLst/>
                          <a:latin typeface="Arial" panose="020B0604020202020204" pitchFamily="34" charset="0"/>
                          <a:cs typeface="Arial" panose="020B0604020202020204" pitchFamily="34" charset="0"/>
                        </a:rPr>
                        <a:t>£</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spcAft>
                          <a:spcPts val="800"/>
                        </a:spcAft>
                      </a:pPr>
                      <a:r>
                        <a:rPr lang="en-IN" sz="1000">
                          <a:effectLst/>
                          <a:latin typeface="Arial" panose="020B0604020202020204" pitchFamily="34" charset="0"/>
                          <a:cs typeface="Arial" panose="020B0604020202020204" pitchFamily="34" charset="0"/>
                        </a:rPr>
                        <a:t>1560</a:t>
                      </a:r>
                      <a:endParaRPr lang="en-GB" sz="1000" b="1">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1867107973"/>
                  </a:ext>
                </a:extLst>
              </a:tr>
              <a:tr h="206586">
                <a:tc>
                  <a:txBody>
                    <a:bodyPr/>
                    <a:lstStyle/>
                    <a:p>
                      <a:pPr marL="158115">
                        <a:lnSpc>
                          <a:spcPct val="150000"/>
                        </a:lnSpc>
                        <a:spcBef>
                          <a:spcPts val="60"/>
                        </a:spcBef>
                        <a:spcAft>
                          <a:spcPts val="0"/>
                        </a:spcAft>
                      </a:pPr>
                      <a:r>
                        <a:rPr lang="en-US" sz="1000">
                          <a:effectLst/>
                          <a:latin typeface="Arial" panose="020B0604020202020204" pitchFamily="34" charset="0"/>
                          <a:cs typeface="Arial" panose="020B0604020202020204" pitchFamily="34" charset="0"/>
                        </a:rPr>
                        <a:t>telephone</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69850" algn="r">
                        <a:lnSpc>
                          <a:spcPct val="150000"/>
                        </a:lnSpc>
                        <a:spcBef>
                          <a:spcPts val="60"/>
                        </a:spcBef>
                        <a:spcAft>
                          <a:spcPts val="0"/>
                        </a:spcAft>
                      </a:pPr>
                      <a:r>
                        <a:rPr lang="en-US" sz="1000">
                          <a:effectLst/>
                          <a:latin typeface="Arial" panose="020B0604020202020204" pitchFamily="34" charset="0"/>
                          <a:cs typeface="Arial" panose="020B0604020202020204" pitchFamily="34" charset="0"/>
                        </a:rPr>
                        <a:t>£</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spcAft>
                          <a:spcPts val="800"/>
                        </a:spcAft>
                      </a:pPr>
                      <a:r>
                        <a:rPr lang="en-IN" sz="1000">
                          <a:effectLst/>
                          <a:latin typeface="Arial" panose="020B0604020202020204" pitchFamily="34" charset="0"/>
                          <a:cs typeface="Arial" panose="020B0604020202020204" pitchFamily="34" charset="0"/>
                        </a:rPr>
                        <a:t>690</a:t>
                      </a:r>
                      <a:endParaRPr lang="en-GB" sz="1000" b="1">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1210611389"/>
                  </a:ext>
                </a:extLst>
              </a:tr>
              <a:tr h="206586">
                <a:tc>
                  <a:txBody>
                    <a:bodyPr/>
                    <a:lstStyle/>
                    <a:p>
                      <a:pPr marL="158115">
                        <a:lnSpc>
                          <a:spcPct val="150000"/>
                        </a:lnSpc>
                        <a:spcBef>
                          <a:spcPts val="60"/>
                        </a:spcBef>
                        <a:spcAft>
                          <a:spcPts val="0"/>
                        </a:spcAft>
                      </a:pPr>
                      <a:r>
                        <a:rPr lang="en-US" sz="1000">
                          <a:effectLst/>
                          <a:latin typeface="Arial" panose="020B0604020202020204" pitchFamily="34" charset="0"/>
                          <a:cs typeface="Arial" panose="020B0604020202020204" pitchFamily="34" charset="0"/>
                        </a:rPr>
                        <a:t>stationery/postage</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69850" algn="r">
                        <a:lnSpc>
                          <a:spcPct val="150000"/>
                        </a:lnSpc>
                        <a:spcBef>
                          <a:spcPts val="60"/>
                        </a:spcBef>
                        <a:spcAft>
                          <a:spcPts val="0"/>
                        </a:spcAft>
                      </a:pPr>
                      <a:r>
                        <a:rPr lang="en-US" sz="1000">
                          <a:effectLst/>
                          <a:latin typeface="Arial" panose="020B0604020202020204" pitchFamily="34" charset="0"/>
                          <a:cs typeface="Arial" panose="020B0604020202020204" pitchFamily="34" charset="0"/>
                        </a:rPr>
                        <a:t>£</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spcAft>
                          <a:spcPts val="800"/>
                        </a:spcAft>
                      </a:pPr>
                      <a:r>
                        <a:rPr lang="en-IN" sz="1000">
                          <a:effectLst/>
                          <a:latin typeface="Arial" panose="020B0604020202020204" pitchFamily="34" charset="0"/>
                          <a:cs typeface="Arial" panose="020B0604020202020204" pitchFamily="34" charset="0"/>
                        </a:rPr>
                        <a:t>2550</a:t>
                      </a:r>
                      <a:endParaRPr lang="en-GB" sz="1000" b="1">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715523611"/>
                  </a:ext>
                </a:extLst>
              </a:tr>
              <a:tr h="206586">
                <a:tc>
                  <a:txBody>
                    <a:bodyPr/>
                    <a:lstStyle/>
                    <a:p>
                      <a:pPr marL="158115">
                        <a:lnSpc>
                          <a:spcPct val="150000"/>
                        </a:lnSpc>
                        <a:spcBef>
                          <a:spcPts val="60"/>
                        </a:spcBef>
                        <a:spcAft>
                          <a:spcPts val="0"/>
                        </a:spcAft>
                      </a:pPr>
                      <a:r>
                        <a:rPr lang="en-US" sz="1000">
                          <a:effectLst/>
                          <a:latin typeface="Arial" panose="020B0604020202020204" pitchFamily="34" charset="0"/>
                          <a:cs typeface="Arial" panose="020B0604020202020204" pitchFamily="34" charset="0"/>
                        </a:rPr>
                        <a:t>repairs/renewals</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69850" algn="r">
                        <a:lnSpc>
                          <a:spcPct val="150000"/>
                        </a:lnSpc>
                        <a:spcBef>
                          <a:spcPts val="60"/>
                        </a:spcBef>
                        <a:spcAft>
                          <a:spcPts val="0"/>
                        </a:spcAft>
                      </a:pPr>
                      <a:r>
                        <a:rPr lang="en-US" sz="1000">
                          <a:effectLst/>
                          <a:latin typeface="Arial" panose="020B0604020202020204" pitchFamily="34" charset="0"/>
                          <a:cs typeface="Arial" panose="020B0604020202020204" pitchFamily="34" charset="0"/>
                        </a:rPr>
                        <a:t>£</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spcAft>
                          <a:spcPts val="800"/>
                        </a:spcAft>
                      </a:pPr>
                      <a:r>
                        <a:rPr lang="en-IN" sz="1000">
                          <a:effectLst/>
                          <a:latin typeface="Arial" panose="020B0604020202020204" pitchFamily="34" charset="0"/>
                          <a:cs typeface="Arial" panose="020B0604020202020204" pitchFamily="34" charset="0"/>
                        </a:rPr>
                        <a:t>2030</a:t>
                      </a:r>
                      <a:endParaRPr lang="en-GB" sz="1000" b="1">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256675098"/>
                  </a:ext>
                </a:extLst>
              </a:tr>
              <a:tr h="206586">
                <a:tc>
                  <a:txBody>
                    <a:bodyPr/>
                    <a:lstStyle/>
                    <a:p>
                      <a:pPr marL="158115">
                        <a:lnSpc>
                          <a:spcPct val="150000"/>
                        </a:lnSpc>
                        <a:spcBef>
                          <a:spcPts val="60"/>
                        </a:spcBef>
                        <a:spcAft>
                          <a:spcPts val="0"/>
                        </a:spcAft>
                      </a:pPr>
                      <a:r>
                        <a:rPr lang="en-US" sz="1000">
                          <a:effectLst/>
                          <a:latin typeface="Arial" panose="020B0604020202020204" pitchFamily="34" charset="0"/>
                          <a:cs typeface="Arial" panose="020B0604020202020204" pitchFamily="34" charset="0"/>
                        </a:rPr>
                        <a:t>depreciation</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69850" algn="r">
                        <a:lnSpc>
                          <a:spcPct val="150000"/>
                        </a:lnSpc>
                        <a:spcBef>
                          <a:spcPts val="60"/>
                        </a:spcBef>
                        <a:spcAft>
                          <a:spcPts val="0"/>
                        </a:spcAft>
                      </a:pPr>
                      <a:r>
                        <a:rPr lang="en-US" sz="1000">
                          <a:effectLst/>
                          <a:latin typeface="Arial" panose="020B0604020202020204" pitchFamily="34" charset="0"/>
                          <a:cs typeface="Arial" panose="020B0604020202020204" pitchFamily="34" charset="0"/>
                        </a:rPr>
                        <a:t>£</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spcAft>
                          <a:spcPts val="800"/>
                        </a:spcAft>
                      </a:pPr>
                      <a:r>
                        <a:rPr lang="en-IN" sz="1000">
                          <a:effectLst/>
                          <a:latin typeface="Arial" panose="020B0604020202020204" pitchFamily="34" charset="0"/>
                          <a:cs typeface="Arial" panose="020B0604020202020204" pitchFamily="34" charset="0"/>
                        </a:rPr>
                        <a:t>1200</a:t>
                      </a:r>
                      <a:endParaRPr lang="en-GB" sz="1000" b="1">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2613750574"/>
                  </a:ext>
                </a:extLst>
              </a:tr>
              <a:tr h="206586">
                <a:tc>
                  <a:txBody>
                    <a:bodyPr/>
                    <a:lstStyle/>
                    <a:p>
                      <a:pPr marL="158115">
                        <a:lnSpc>
                          <a:spcPct val="150000"/>
                        </a:lnSpc>
                      </a:pPr>
                      <a:r>
                        <a:rPr lang="en-US" sz="1000">
                          <a:effectLst/>
                          <a:latin typeface="Arial" panose="020B0604020202020204" pitchFamily="34" charset="0"/>
                          <a:cs typeface="Arial" panose="020B0604020202020204" pitchFamily="34" charset="0"/>
                        </a:rPr>
                        <a:t>local taxes</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69850" algn="r">
                        <a:lnSpc>
                          <a:spcPct val="150000"/>
                        </a:lnSpc>
                      </a:pPr>
                      <a:r>
                        <a:rPr lang="en-US" sz="1000">
                          <a:effectLst/>
                          <a:latin typeface="Arial" panose="020B0604020202020204" pitchFamily="34" charset="0"/>
                          <a:cs typeface="Arial" panose="020B0604020202020204" pitchFamily="34" charset="0"/>
                        </a:rPr>
                        <a:t>£</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spcAft>
                          <a:spcPts val="800"/>
                        </a:spcAft>
                      </a:pPr>
                      <a:r>
                        <a:rPr lang="en-IN" sz="1000">
                          <a:effectLst/>
                          <a:latin typeface="Arial" panose="020B0604020202020204" pitchFamily="34" charset="0"/>
                          <a:cs typeface="Arial" panose="020B0604020202020204" pitchFamily="34" charset="0"/>
                        </a:rPr>
                        <a:t>1000</a:t>
                      </a:r>
                      <a:endParaRPr lang="en-GB" sz="1000" b="1">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3987585683"/>
                  </a:ext>
                </a:extLst>
              </a:tr>
              <a:tr h="206586">
                <a:tc>
                  <a:txBody>
                    <a:bodyPr/>
                    <a:lstStyle/>
                    <a:p>
                      <a:pPr marL="158115">
                        <a:lnSpc>
                          <a:spcPct val="150000"/>
                        </a:lnSpc>
                        <a:spcBef>
                          <a:spcPts val="90"/>
                        </a:spcBef>
                        <a:spcAft>
                          <a:spcPts val="0"/>
                        </a:spcAft>
                      </a:pPr>
                      <a:r>
                        <a:rPr lang="en-US" sz="1000">
                          <a:effectLst/>
                          <a:latin typeface="Arial" panose="020B0604020202020204" pitchFamily="34" charset="0"/>
                          <a:cs typeface="Arial" panose="020B0604020202020204" pitchFamily="34" charset="0"/>
                        </a:rPr>
                        <a:t>other Prof. fees</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69850" algn="r">
                        <a:lnSpc>
                          <a:spcPct val="150000"/>
                        </a:lnSpc>
                        <a:spcBef>
                          <a:spcPts val="90"/>
                        </a:spcBef>
                        <a:spcAft>
                          <a:spcPts val="0"/>
                        </a:spcAft>
                      </a:pPr>
                      <a:r>
                        <a:rPr lang="en-US" sz="1000">
                          <a:effectLst/>
                          <a:latin typeface="Arial" panose="020B0604020202020204" pitchFamily="34" charset="0"/>
                          <a:cs typeface="Arial" panose="020B0604020202020204" pitchFamily="34" charset="0"/>
                        </a:rPr>
                        <a:t>£</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spcAft>
                          <a:spcPts val="800"/>
                        </a:spcAft>
                      </a:pPr>
                      <a:r>
                        <a:rPr lang="en-IN" sz="1000">
                          <a:effectLst/>
                          <a:latin typeface="Arial" panose="020B0604020202020204" pitchFamily="34" charset="0"/>
                          <a:cs typeface="Arial" panose="020B0604020202020204" pitchFamily="34" charset="0"/>
                        </a:rPr>
                        <a:t>1000</a:t>
                      </a:r>
                      <a:endParaRPr lang="en-GB" sz="1000" b="1">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1601334689"/>
                  </a:ext>
                </a:extLst>
              </a:tr>
              <a:tr h="206586">
                <a:tc>
                  <a:txBody>
                    <a:bodyPr/>
                    <a:lstStyle/>
                    <a:p>
                      <a:pPr marL="158115">
                        <a:lnSpc>
                          <a:spcPct val="150000"/>
                        </a:lnSpc>
                        <a:spcBef>
                          <a:spcPts val="60"/>
                        </a:spcBef>
                        <a:spcAft>
                          <a:spcPts val="0"/>
                        </a:spcAft>
                      </a:pPr>
                      <a:r>
                        <a:rPr lang="en-US" sz="1000">
                          <a:effectLst/>
                          <a:latin typeface="Arial" panose="020B0604020202020204" pitchFamily="34" charset="0"/>
                          <a:cs typeface="Arial" panose="020B0604020202020204" pitchFamily="34" charset="0"/>
                        </a:rPr>
                        <a:t>other Sundry</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69850" algn="r">
                        <a:lnSpc>
                          <a:spcPct val="150000"/>
                        </a:lnSpc>
                        <a:spcBef>
                          <a:spcPts val="60"/>
                        </a:spcBef>
                        <a:spcAft>
                          <a:spcPts val="0"/>
                        </a:spcAft>
                      </a:pPr>
                      <a:r>
                        <a:rPr lang="en-US" sz="1000">
                          <a:effectLst/>
                          <a:latin typeface="Arial" panose="020B0604020202020204" pitchFamily="34" charset="0"/>
                          <a:cs typeface="Arial" panose="020B0604020202020204" pitchFamily="34" charset="0"/>
                        </a:rPr>
                        <a:t>£</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spcAft>
                          <a:spcPts val="800"/>
                        </a:spcAft>
                      </a:pPr>
                      <a:r>
                        <a:rPr lang="en-IN" sz="1000">
                          <a:effectLst/>
                          <a:latin typeface="Arial" panose="020B0604020202020204" pitchFamily="34" charset="0"/>
                          <a:cs typeface="Arial" panose="020B0604020202020204" pitchFamily="34" charset="0"/>
                        </a:rPr>
                        <a:t>1500</a:t>
                      </a:r>
                      <a:endParaRPr lang="en-GB" sz="1000" b="1">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2782630890"/>
                  </a:ext>
                </a:extLst>
              </a:tr>
              <a:tr h="206586">
                <a:tc>
                  <a:txBody>
                    <a:bodyPr/>
                    <a:lstStyle/>
                    <a:p>
                      <a:pPr marL="31750">
                        <a:lnSpc>
                          <a:spcPct val="150000"/>
                        </a:lnSpc>
                        <a:spcBef>
                          <a:spcPts val="90"/>
                        </a:spcBef>
                        <a:spcAft>
                          <a:spcPts val="0"/>
                        </a:spcAft>
                      </a:pPr>
                      <a:r>
                        <a:rPr lang="en-US" sz="1000">
                          <a:effectLst/>
                          <a:latin typeface="Arial" panose="020B0604020202020204" pitchFamily="34" charset="0"/>
                          <a:cs typeface="Arial" panose="020B0604020202020204" pitchFamily="34" charset="0"/>
                        </a:rPr>
                        <a:t>Total overhead costs</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spcAft>
                          <a:spcPts val="800"/>
                        </a:spcAft>
                      </a:pPr>
                      <a:r>
                        <a:rPr lang="en-IN" sz="1000">
                          <a:effectLst/>
                          <a:latin typeface="Arial" panose="020B0604020202020204" pitchFamily="34" charset="0"/>
                          <a:cs typeface="Arial" panose="020B0604020202020204" pitchFamily="34" charset="0"/>
                        </a:rPr>
                        <a:t>36630</a:t>
                      </a:r>
                      <a:endParaRPr lang="en-GB" sz="1000" b="1">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74295" algn="r">
                        <a:lnSpc>
                          <a:spcPct val="150000"/>
                        </a:lnSpc>
                        <a:spcBef>
                          <a:spcPts val="60"/>
                        </a:spcBef>
                        <a:spcAft>
                          <a:spcPts val="0"/>
                        </a:spcAft>
                      </a:pPr>
                      <a:r>
                        <a:rPr lang="en-US" sz="1000">
                          <a:effectLst/>
                          <a:latin typeface="Arial" panose="020B0604020202020204" pitchFamily="34" charset="0"/>
                          <a:cs typeface="Arial" panose="020B0604020202020204" pitchFamily="34" charset="0"/>
                        </a:rPr>
                        <a:t>£</a:t>
                      </a:r>
                      <a:r>
                        <a:rPr lang="en-US" sz="1000" u="sng">
                          <a:effectLst/>
                          <a:latin typeface="Arial" panose="020B0604020202020204" pitchFamily="34" charset="0"/>
                          <a:cs typeface="Arial" panose="020B0604020202020204" pitchFamily="34" charset="0"/>
                        </a:rPr>
                        <a:t> 0</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L="60325" marR="16510" algn="ctr">
                        <a:lnSpc>
                          <a:spcPct val="150000"/>
                        </a:lnSpc>
                        <a:spcBef>
                          <a:spcPts val="60"/>
                        </a:spcBef>
                        <a:spcAft>
                          <a:spcPts val="0"/>
                        </a:spcAft>
                      </a:pPr>
                      <a:r>
                        <a:rPr lang="en-US" sz="1000">
                          <a:effectLst/>
                          <a:latin typeface="Arial" panose="020B0604020202020204" pitchFamily="34" charset="0"/>
                          <a:cs typeface="Arial" panose="020B0604020202020204" pitchFamily="34" charset="0"/>
                        </a:rPr>
                        <a:t>(C)</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1741110184"/>
                  </a:ext>
                </a:extLst>
              </a:tr>
              <a:tr h="206586">
                <a:tc>
                  <a:txBody>
                    <a:bodyPr/>
                    <a:lstStyle/>
                    <a:p>
                      <a:pPr marL="31750">
                        <a:lnSpc>
                          <a:spcPct val="150000"/>
                        </a:lnSpc>
                        <a:spcBef>
                          <a:spcPts val="90"/>
                        </a:spcBef>
                        <a:spcAft>
                          <a:spcPts val="0"/>
                        </a:spcAft>
                      </a:pPr>
                      <a:r>
                        <a:rPr lang="en-US" sz="1000">
                          <a:effectLst/>
                          <a:latin typeface="Arial" panose="020B0604020202020204" pitchFamily="34" charset="0"/>
                          <a:cs typeface="Arial" panose="020B0604020202020204" pitchFamily="34" charset="0"/>
                        </a:rPr>
                        <a:t>Net profit</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spcAft>
                          <a:spcPts val="800"/>
                        </a:spcAft>
                      </a:pPr>
                      <a:r>
                        <a:rPr lang="en-IN" sz="1000">
                          <a:effectLst/>
                          <a:latin typeface="Arial" panose="020B0604020202020204" pitchFamily="34" charset="0"/>
                          <a:cs typeface="Arial" panose="020B0604020202020204" pitchFamily="34" charset="0"/>
                        </a:rPr>
                        <a:t>63970</a:t>
                      </a:r>
                      <a:endParaRPr lang="en-GB" sz="1000" b="1">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74295" algn="r">
                        <a:lnSpc>
                          <a:spcPct val="150000"/>
                        </a:lnSpc>
                        <a:spcBef>
                          <a:spcPts val="60"/>
                        </a:spcBef>
                        <a:spcAft>
                          <a:spcPts val="0"/>
                        </a:spcAft>
                      </a:pPr>
                      <a:r>
                        <a:rPr lang="en-US" sz="1000">
                          <a:effectLst/>
                          <a:latin typeface="Arial" panose="020B0604020202020204" pitchFamily="34" charset="0"/>
                          <a:cs typeface="Arial" panose="020B0604020202020204" pitchFamily="34" charset="0"/>
                        </a:rPr>
                        <a:t>£ 0</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2838302583"/>
                  </a:ext>
                </a:extLst>
              </a:tr>
              <a:tr h="206586">
                <a:tc>
                  <a:txBody>
                    <a:bodyPr/>
                    <a:lstStyle/>
                    <a:p>
                      <a:pPr marL="31750">
                        <a:lnSpc>
                          <a:spcPct val="150000"/>
                        </a:lnSpc>
                        <a:spcBef>
                          <a:spcPts val="95"/>
                        </a:spcBef>
                        <a:spcAft>
                          <a:spcPts val="0"/>
                        </a:spcAft>
                      </a:pPr>
                      <a:r>
                        <a:rPr lang="en-US" sz="1000">
                          <a:effectLst/>
                          <a:latin typeface="Arial" panose="020B0604020202020204" pitchFamily="34" charset="0"/>
                          <a:cs typeface="Arial" panose="020B0604020202020204" pitchFamily="34" charset="0"/>
                        </a:rPr>
                        <a:t>Less drawings or dividends</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pPr>
                      <a:r>
                        <a:rPr lang="en-US" sz="1000">
                          <a:effectLst/>
                          <a:latin typeface="Arial" panose="020B0604020202020204" pitchFamily="34" charset="0"/>
                          <a:cs typeface="Arial" panose="020B0604020202020204" pitchFamily="34" charset="0"/>
                        </a:rPr>
                        <a:t>0</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73660" algn="r">
                        <a:lnSpc>
                          <a:spcPct val="150000"/>
                        </a:lnSpc>
                        <a:spcBef>
                          <a:spcPts val="65"/>
                        </a:spcBef>
                        <a:spcAft>
                          <a:spcPts val="0"/>
                        </a:spcAft>
                      </a:pPr>
                      <a:r>
                        <a:rPr lang="en-US" sz="1000">
                          <a:effectLst/>
                          <a:latin typeface="Arial" panose="020B0604020202020204" pitchFamily="34" charset="0"/>
                          <a:cs typeface="Arial" panose="020B0604020202020204" pitchFamily="34" charset="0"/>
                        </a:rPr>
                        <a:t>£ </a:t>
                      </a:r>
                      <a:r>
                        <a:rPr lang="en-US" sz="1000" u="sng">
                          <a:effectLst/>
                          <a:latin typeface="Arial" panose="020B0604020202020204" pitchFamily="34" charset="0"/>
                          <a:cs typeface="Arial" panose="020B0604020202020204" pitchFamily="34" charset="0"/>
                        </a:rPr>
                        <a:t>0</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3360013644"/>
                  </a:ext>
                </a:extLst>
              </a:tr>
              <a:tr h="206586">
                <a:tc>
                  <a:txBody>
                    <a:bodyPr/>
                    <a:lstStyle/>
                    <a:p>
                      <a:pPr marL="31750">
                        <a:lnSpc>
                          <a:spcPct val="150000"/>
                        </a:lnSpc>
                        <a:spcBef>
                          <a:spcPts val="90"/>
                        </a:spcBef>
                        <a:spcAft>
                          <a:spcPts val="0"/>
                        </a:spcAft>
                      </a:pPr>
                      <a:r>
                        <a:rPr lang="en-US" sz="1000">
                          <a:effectLst/>
                          <a:latin typeface="Arial" panose="020B0604020202020204" pitchFamily="34" charset="0"/>
                          <a:cs typeface="Arial" panose="020B0604020202020204" pitchFamily="34" charset="0"/>
                        </a:rPr>
                        <a:t>Profit retained in the business</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a:effectLst/>
                          <a:latin typeface="Arial" panose="020B0604020202020204" pitchFamily="34" charset="0"/>
                          <a:cs typeface="Arial" panose="020B0604020202020204" pitchFamily="34" charset="0"/>
                        </a:rPr>
                        <a:t> </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gn="ctr">
                        <a:lnSpc>
                          <a:spcPct val="150000"/>
                        </a:lnSpc>
                      </a:pPr>
                      <a:r>
                        <a:rPr lang="en-US" sz="1000">
                          <a:effectLst/>
                          <a:latin typeface="Arial" panose="020B0604020202020204" pitchFamily="34" charset="0"/>
                          <a:cs typeface="Arial" panose="020B0604020202020204" pitchFamily="34" charset="0"/>
                        </a:rPr>
                        <a:t>63970</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marR="74295" algn="r">
                        <a:lnSpc>
                          <a:spcPct val="150000"/>
                        </a:lnSpc>
                        <a:spcBef>
                          <a:spcPts val="60"/>
                        </a:spcBef>
                        <a:spcAft>
                          <a:spcPts val="0"/>
                        </a:spcAft>
                        <a:tabLst>
                          <a:tab pos="234950" algn="l"/>
                        </a:tabLst>
                      </a:pPr>
                      <a:r>
                        <a:rPr lang="en-US" sz="1000">
                          <a:effectLst/>
                          <a:latin typeface="Arial" panose="020B0604020202020204" pitchFamily="34" charset="0"/>
                          <a:cs typeface="Arial" panose="020B0604020202020204" pitchFamily="34" charset="0"/>
                        </a:rPr>
                        <a:t>£	0</a:t>
                      </a:r>
                      <a:endParaRPr lang="en-GB" sz="100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tc>
                  <a:txBody>
                    <a:bodyPr/>
                    <a:lstStyle/>
                    <a:p>
                      <a:pPr>
                        <a:lnSpc>
                          <a:spcPct val="150000"/>
                        </a:lnSpc>
                      </a:pPr>
                      <a:r>
                        <a:rPr lang="en-US" sz="1000" dirty="0">
                          <a:effectLst/>
                          <a:latin typeface="Arial" panose="020B0604020202020204" pitchFamily="34" charset="0"/>
                          <a:cs typeface="Arial" panose="020B0604020202020204" pitchFamily="34" charset="0"/>
                        </a:rPr>
                        <a:t> </a:t>
                      </a:r>
                      <a:endParaRPr lang="en-GB" sz="1000" dirty="0">
                        <a:effectLst/>
                        <a:latin typeface="Arial" panose="020B060402020202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2386773296"/>
                  </a:ext>
                </a:extLst>
              </a:tr>
            </a:tbl>
          </a:graphicData>
        </a:graphic>
      </p:graphicFrame>
    </p:spTree>
    <p:extLst>
      <p:ext uri="{BB962C8B-B14F-4D97-AF65-F5344CB8AC3E}">
        <p14:creationId xmlns:p14="http://schemas.microsoft.com/office/powerpoint/2010/main" val="40365189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30E2A-AE5F-435D-BD34-7C772D3425BF}"/>
              </a:ext>
            </a:extLst>
          </p:cNvPr>
          <p:cNvSpPr>
            <a:spLocks noGrp="1"/>
          </p:cNvSpPr>
          <p:nvPr>
            <p:ph type="title"/>
          </p:nvPr>
        </p:nvSpPr>
        <p:spPr>
          <a:xfrm>
            <a:off x="433676" y="29639"/>
            <a:ext cx="9204740" cy="544520"/>
          </a:xfrm>
        </p:spPr>
        <p:txBody>
          <a:bodyPr>
            <a:normAutofit/>
          </a:bodyPr>
          <a:lstStyle/>
          <a:p>
            <a:r>
              <a:rPr lang="en-GB" sz="3200" dirty="0">
                <a:latin typeface="Arial" panose="020B0604020202020204" pitchFamily="34" charset="0"/>
                <a:cs typeface="Arial" panose="020B0604020202020204" pitchFamily="34" charset="0"/>
              </a:rPr>
              <a:t>CASH FLOW STATEMENT</a:t>
            </a:r>
          </a:p>
        </p:txBody>
      </p:sp>
      <p:graphicFrame>
        <p:nvGraphicFramePr>
          <p:cNvPr id="4" name="Content Placeholder 3">
            <a:extLst>
              <a:ext uri="{FF2B5EF4-FFF2-40B4-BE49-F238E27FC236}">
                <a16:creationId xmlns:a16="http://schemas.microsoft.com/office/drawing/2014/main" id="{01ABADB8-1C5D-4D62-9719-0F814C4E2A7F}"/>
              </a:ext>
            </a:extLst>
          </p:cNvPr>
          <p:cNvGraphicFramePr>
            <a:graphicFrameLocks noGrp="1"/>
          </p:cNvGraphicFramePr>
          <p:nvPr>
            <p:ph idx="1"/>
            <p:extLst>
              <p:ext uri="{D42A27DB-BD31-4B8C-83A1-F6EECF244321}">
                <p14:modId xmlns:p14="http://schemas.microsoft.com/office/powerpoint/2010/main" val="1039184462"/>
              </p:ext>
            </p:extLst>
          </p:nvPr>
        </p:nvGraphicFramePr>
        <p:xfrm>
          <a:off x="127592" y="574160"/>
          <a:ext cx="11897841" cy="6204106"/>
        </p:xfrm>
        <a:graphic>
          <a:graphicData uri="http://schemas.openxmlformats.org/drawingml/2006/table">
            <a:tbl>
              <a:tblPr firstRow="1" firstCol="1" bandRow="1">
                <a:tableStyleId>{5C22544A-7EE6-4342-B048-85BDC9FD1C3A}</a:tableStyleId>
              </a:tblPr>
              <a:tblGrid>
                <a:gridCol w="2030182">
                  <a:extLst>
                    <a:ext uri="{9D8B030D-6E8A-4147-A177-3AD203B41FA5}">
                      <a16:colId xmlns:a16="http://schemas.microsoft.com/office/drawing/2014/main" val="183583674"/>
                    </a:ext>
                  </a:extLst>
                </a:gridCol>
                <a:gridCol w="804455">
                  <a:extLst>
                    <a:ext uri="{9D8B030D-6E8A-4147-A177-3AD203B41FA5}">
                      <a16:colId xmlns:a16="http://schemas.microsoft.com/office/drawing/2014/main" val="1437777129"/>
                    </a:ext>
                  </a:extLst>
                </a:gridCol>
                <a:gridCol w="730673">
                  <a:extLst>
                    <a:ext uri="{9D8B030D-6E8A-4147-A177-3AD203B41FA5}">
                      <a16:colId xmlns:a16="http://schemas.microsoft.com/office/drawing/2014/main" val="3867103926"/>
                    </a:ext>
                  </a:extLst>
                </a:gridCol>
                <a:gridCol w="730673">
                  <a:extLst>
                    <a:ext uri="{9D8B030D-6E8A-4147-A177-3AD203B41FA5}">
                      <a16:colId xmlns:a16="http://schemas.microsoft.com/office/drawing/2014/main" val="2956625702"/>
                    </a:ext>
                  </a:extLst>
                </a:gridCol>
                <a:gridCol w="730673">
                  <a:extLst>
                    <a:ext uri="{9D8B030D-6E8A-4147-A177-3AD203B41FA5}">
                      <a16:colId xmlns:a16="http://schemas.microsoft.com/office/drawing/2014/main" val="343087547"/>
                    </a:ext>
                  </a:extLst>
                </a:gridCol>
                <a:gridCol w="730673">
                  <a:extLst>
                    <a:ext uri="{9D8B030D-6E8A-4147-A177-3AD203B41FA5}">
                      <a16:colId xmlns:a16="http://schemas.microsoft.com/office/drawing/2014/main" val="1372199658"/>
                    </a:ext>
                  </a:extLst>
                </a:gridCol>
                <a:gridCol w="730673">
                  <a:extLst>
                    <a:ext uri="{9D8B030D-6E8A-4147-A177-3AD203B41FA5}">
                      <a16:colId xmlns:a16="http://schemas.microsoft.com/office/drawing/2014/main" val="3813600689"/>
                    </a:ext>
                  </a:extLst>
                </a:gridCol>
                <a:gridCol w="730673">
                  <a:extLst>
                    <a:ext uri="{9D8B030D-6E8A-4147-A177-3AD203B41FA5}">
                      <a16:colId xmlns:a16="http://schemas.microsoft.com/office/drawing/2014/main" val="1290216865"/>
                    </a:ext>
                  </a:extLst>
                </a:gridCol>
                <a:gridCol w="730673">
                  <a:extLst>
                    <a:ext uri="{9D8B030D-6E8A-4147-A177-3AD203B41FA5}">
                      <a16:colId xmlns:a16="http://schemas.microsoft.com/office/drawing/2014/main" val="4079335454"/>
                    </a:ext>
                  </a:extLst>
                </a:gridCol>
                <a:gridCol w="804455">
                  <a:extLst>
                    <a:ext uri="{9D8B030D-6E8A-4147-A177-3AD203B41FA5}">
                      <a16:colId xmlns:a16="http://schemas.microsoft.com/office/drawing/2014/main" val="3807746265"/>
                    </a:ext>
                  </a:extLst>
                </a:gridCol>
                <a:gridCol w="804455">
                  <a:extLst>
                    <a:ext uri="{9D8B030D-6E8A-4147-A177-3AD203B41FA5}">
                      <a16:colId xmlns:a16="http://schemas.microsoft.com/office/drawing/2014/main" val="927756781"/>
                    </a:ext>
                  </a:extLst>
                </a:gridCol>
                <a:gridCol w="804455">
                  <a:extLst>
                    <a:ext uri="{9D8B030D-6E8A-4147-A177-3AD203B41FA5}">
                      <a16:colId xmlns:a16="http://schemas.microsoft.com/office/drawing/2014/main" val="1574855253"/>
                    </a:ext>
                  </a:extLst>
                </a:gridCol>
                <a:gridCol w="804455">
                  <a:extLst>
                    <a:ext uri="{9D8B030D-6E8A-4147-A177-3AD203B41FA5}">
                      <a16:colId xmlns:a16="http://schemas.microsoft.com/office/drawing/2014/main" val="1712336652"/>
                    </a:ext>
                  </a:extLst>
                </a:gridCol>
                <a:gridCol w="730673">
                  <a:extLst>
                    <a:ext uri="{9D8B030D-6E8A-4147-A177-3AD203B41FA5}">
                      <a16:colId xmlns:a16="http://schemas.microsoft.com/office/drawing/2014/main" val="1787378412"/>
                    </a:ext>
                  </a:extLst>
                </a:gridCol>
              </a:tblGrid>
              <a:tr h="254522">
                <a:tc>
                  <a:txBody>
                    <a:bodyPr/>
                    <a:lstStyle/>
                    <a:p>
                      <a:pPr>
                        <a:lnSpc>
                          <a:spcPct val="107000"/>
                        </a:lnSpc>
                      </a:pPr>
                      <a:endParaRPr lang="en-GB" sz="800">
                        <a:effectLst/>
                        <a:latin typeface="Arial" panose="020B0604020202020204" pitchFamily="34" charset="0"/>
                        <a:cs typeface="Arial" panose="020B0604020202020204" pitchFamily="34" charset="0"/>
                      </a:endParaRPr>
                    </a:p>
                  </a:txBody>
                  <a:tcPr marL="27095" marR="27095" marT="0" marB="0" anchor="b"/>
                </a:tc>
                <a:tc>
                  <a:txBody>
                    <a:bodyPr/>
                    <a:lstStyle/>
                    <a:p>
                      <a:pPr>
                        <a:lnSpc>
                          <a:spcPct val="107000"/>
                        </a:lnSpc>
                      </a:pPr>
                      <a:endParaRPr lang="en-GB" sz="800">
                        <a:effectLst/>
                        <a:latin typeface="Arial" panose="020B0604020202020204" pitchFamily="34" charset="0"/>
                        <a:cs typeface="Arial" panose="020B0604020202020204" pitchFamily="34" charset="0"/>
                      </a:endParaRPr>
                    </a:p>
                  </a:txBody>
                  <a:tcPr marL="27095" marR="27095" marT="0" marB="0" anchor="b"/>
                </a:tc>
                <a:tc>
                  <a:txBody>
                    <a:bodyPr/>
                    <a:lstStyle/>
                    <a:p>
                      <a:pPr>
                        <a:lnSpc>
                          <a:spcPct val="107000"/>
                        </a:lnSpc>
                      </a:pPr>
                      <a:endParaRPr lang="en-GB" sz="800" dirty="0">
                        <a:effectLst/>
                        <a:latin typeface="Arial" panose="020B0604020202020204" pitchFamily="34" charset="0"/>
                        <a:cs typeface="Arial" panose="020B0604020202020204" pitchFamily="34" charset="0"/>
                      </a:endParaRPr>
                    </a:p>
                  </a:txBody>
                  <a:tcPr marL="27095" marR="27095" marT="0" marB="0" anchor="b"/>
                </a:tc>
                <a:tc>
                  <a:txBody>
                    <a:bodyPr/>
                    <a:lstStyle/>
                    <a:p>
                      <a:pPr>
                        <a:lnSpc>
                          <a:spcPct val="107000"/>
                        </a:lnSpc>
                      </a:pPr>
                      <a:endParaRPr lang="en-GB" sz="800">
                        <a:effectLst/>
                        <a:latin typeface="Arial" panose="020B0604020202020204" pitchFamily="34" charset="0"/>
                        <a:cs typeface="Arial" panose="020B0604020202020204" pitchFamily="34" charset="0"/>
                      </a:endParaRPr>
                    </a:p>
                  </a:txBody>
                  <a:tcPr marL="27095" marR="27095" marT="0" marB="0" anchor="b"/>
                </a:tc>
                <a:tc>
                  <a:txBody>
                    <a:bodyPr/>
                    <a:lstStyle/>
                    <a:p>
                      <a:pPr>
                        <a:lnSpc>
                          <a:spcPct val="107000"/>
                        </a:lnSpc>
                      </a:pPr>
                      <a:endParaRPr lang="en-GB" sz="800">
                        <a:effectLst/>
                        <a:latin typeface="Arial" panose="020B0604020202020204" pitchFamily="34" charset="0"/>
                        <a:cs typeface="Arial" panose="020B0604020202020204" pitchFamily="34" charset="0"/>
                      </a:endParaRPr>
                    </a:p>
                  </a:txBody>
                  <a:tcPr marL="27095" marR="27095" marT="0" marB="0" anchor="b"/>
                </a:tc>
                <a:tc gridSpan="4">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CASH FLOW FORECAST</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nSpc>
                          <a:spcPct val="107000"/>
                        </a:lnSpc>
                      </a:pPr>
                      <a:endParaRPr lang="en-GB" sz="800">
                        <a:effectLst/>
                        <a:latin typeface="Arial" panose="020B0604020202020204" pitchFamily="34" charset="0"/>
                        <a:cs typeface="Arial" panose="020B0604020202020204" pitchFamily="34" charset="0"/>
                      </a:endParaRPr>
                    </a:p>
                  </a:txBody>
                  <a:tcPr marL="27095" marR="27095" marT="0" marB="0" anchor="b"/>
                </a:tc>
                <a:tc>
                  <a:txBody>
                    <a:bodyPr/>
                    <a:lstStyle/>
                    <a:p>
                      <a:pPr>
                        <a:lnSpc>
                          <a:spcPct val="107000"/>
                        </a:lnSpc>
                      </a:pPr>
                      <a:endParaRPr lang="en-GB" sz="800">
                        <a:effectLst/>
                        <a:latin typeface="Arial" panose="020B0604020202020204" pitchFamily="34" charset="0"/>
                        <a:cs typeface="Arial" panose="020B0604020202020204" pitchFamily="34" charset="0"/>
                      </a:endParaRPr>
                    </a:p>
                  </a:txBody>
                  <a:tcPr marL="27095" marR="27095" marT="0" marB="0" anchor="b"/>
                </a:tc>
                <a:tc>
                  <a:txBody>
                    <a:bodyPr/>
                    <a:lstStyle/>
                    <a:p>
                      <a:pPr>
                        <a:lnSpc>
                          <a:spcPct val="107000"/>
                        </a:lnSpc>
                      </a:pPr>
                      <a:endParaRPr lang="en-GB" sz="800">
                        <a:effectLst/>
                        <a:latin typeface="Arial" panose="020B0604020202020204" pitchFamily="34" charset="0"/>
                        <a:cs typeface="Arial" panose="020B0604020202020204" pitchFamily="34" charset="0"/>
                      </a:endParaRPr>
                    </a:p>
                  </a:txBody>
                  <a:tcPr marL="27095" marR="27095" marT="0" marB="0" anchor="b"/>
                </a:tc>
                <a:tc>
                  <a:txBody>
                    <a:bodyPr/>
                    <a:lstStyle/>
                    <a:p>
                      <a:pPr>
                        <a:lnSpc>
                          <a:spcPct val="107000"/>
                        </a:lnSpc>
                      </a:pPr>
                      <a:endParaRPr lang="en-GB" sz="800">
                        <a:effectLst/>
                        <a:latin typeface="Arial" panose="020B0604020202020204" pitchFamily="34" charset="0"/>
                        <a:cs typeface="Arial" panose="020B0604020202020204" pitchFamily="34" charset="0"/>
                      </a:endParaRPr>
                    </a:p>
                  </a:txBody>
                  <a:tcPr marL="27095" marR="27095" marT="0" marB="0" anchor="b"/>
                </a:tc>
                <a:tc>
                  <a:txBody>
                    <a:bodyPr/>
                    <a:lstStyle/>
                    <a:p>
                      <a:pPr>
                        <a:lnSpc>
                          <a:spcPct val="107000"/>
                        </a:lnSpc>
                      </a:pPr>
                      <a:endParaRPr lang="en-GB" sz="800">
                        <a:effectLst/>
                        <a:latin typeface="Arial" panose="020B0604020202020204" pitchFamily="34" charset="0"/>
                        <a:cs typeface="Arial" panose="020B0604020202020204" pitchFamily="34" charset="0"/>
                      </a:endParaRPr>
                    </a:p>
                  </a:txBody>
                  <a:tcPr marL="27095" marR="27095" marT="0" marB="0" anchor="b"/>
                </a:tc>
                <a:extLst>
                  <a:ext uri="{0D108BD9-81ED-4DB2-BD59-A6C34878D82A}">
                    <a16:rowId xmlns:a16="http://schemas.microsoft.com/office/drawing/2014/main" val="2473952520"/>
                  </a:ext>
                </a:extLst>
              </a:tr>
              <a:tr h="160508">
                <a:tc>
                  <a:txBody>
                    <a:bodyPr/>
                    <a:lstStyle/>
                    <a:p>
                      <a:pPr>
                        <a:lnSpc>
                          <a:spcPct val="107000"/>
                        </a:lnSpc>
                      </a:pPr>
                      <a:endParaRPr lang="en-GB" sz="800">
                        <a:effectLst/>
                        <a:latin typeface="Arial" panose="020B060402020202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Jan</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Feb</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Mar</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April</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May</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Jun</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Jul</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Aug</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Sept</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Oct</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Nov</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Dec</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Totals</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2956070565"/>
                  </a:ext>
                </a:extLst>
              </a:tr>
              <a:tr h="268712">
                <a:tc>
                  <a:txBody>
                    <a:bodyPr/>
                    <a:lstStyle/>
                    <a:p>
                      <a:pPr algn="l">
                        <a:lnSpc>
                          <a:spcPct val="150000"/>
                        </a:lnSpc>
                        <a:spcAft>
                          <a:spcPts val="800"/>
                        </a:spcAft>
                      </a:pPr>
                      <a:r>
                        <a:rPr lang="en-IN" sz="800" dirty="0">
                          <a:effectLst/>
                          <a:latin typeface="Arial" panose="020B0604020202020204" pitchFamily="34" charset="0"/>
                          <a:cs typeface="Arial" panose="020B0604020202020204" pitchFamily="34" charset="0"/>
                        </a:rPr>
                        <a:t>Sales Income </a:t>
                      </a:r>
                      <a:endParaRPr lang="en-GB" sz="900" b="1" dirty="0">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£6,000.00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£7,000.00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£8,000.00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£9,000.00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£11,000.00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£12,000.00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£13,000.00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£90,000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2349994909"/>
                  </a:ext>
                </a:extLst>
              </a:tr>
              <a:tr h="268712">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Grants</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3897355465"/>
                  </a:ext>
                </a:extLst>
              </a:tr>
              <a:tr h="268712">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Bank Loan</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943754460"/>
                  </a:ext>
                </a:extLst>
              </a:tr>
              <a:tr h="268712">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Investment by Owner</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dirty="0">
                          <a:effectLst/>
                          <a:latin typeface="Arial" panose="020B0604020202020204" pitchFamily="34" charset="0"/>
                          <a:cs typeface="Arial" panose="020B0604020202020204" pitchFamily="34" charset="0"/>
                        </a:rPr>
                        <a:t> </a:t>
                      </a:r>
                      <a:endParaRPr lang="en-GB" sz="900" b="1" dirty="0">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1238598715"/>
                  </a:ext>
                </a:extLst>
              </a:tr>
              <a:tr h="268712">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Any Other Income (Goodwill)</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959657267"/>
                  </a:ext>
                </a:extLst>
              </a:tr>
              <a:tr h="160508">
                <a:tc>
                  <a:txBody>
                    <a:bodyPr/>
                    <a:lstStyle/>
                    <a:p>
                      <a:pPr>
                        <a:lnSpc>
                          <a:spcPct val="107000"/>
                        </a:lnSpc>
                      </a:pPr>
                      <a:endParaRPr lang="en-GB" sz="800">
                        <a:effectLst/>
                        <a:latin typeface="Arial" panose="020B060402020202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701233487"/>
                  </a:ext>
                </a:extLst>
              </a:tr>
              <a:tr h="268712">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Total Incoming</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£42,000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£6,000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£7,000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£8,000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£9,000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£11,000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£12,000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£13,000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£1,30,000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3086303546"/>
                  </a:ext>
                </a:extLst>
              </a:tr>
              <a:tr h="160508">
                <a:tc>
                  <a:txBody>
                    <a:bodyPr/>
                    <a:lstStyle/>
                    <a:p>
                      <a:pPr>
                        <a:lnSpc>
                          <a:spcPct val="107000"/>
                        </a:lnSpc>
                      </a:pPr>
                      <a:endParaRPr lang="en-GB" sz="800">
                        <a:effectLst/>
                        <a:latin typeface="Arial" panose="020B060402020202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1968369441"/>
                  </a:ext>
                </a:extLst>
              </a:tr>
              <a:tr h="268712">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Stock/ Materials</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£800.00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£1,400.00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£1,700.00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£2,300.00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£2,600.00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£2,900.00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£3,200.00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£3,500.00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£3,800.00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£29,400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2981374537"/>
                  </a:ext>
                </a:extLst>
              </a:tr>
              <a:tr h="160508">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Rent &amp; Rates</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£4,800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4157770707"/>
                  </a:ext>
                </a:extLst>
              </a:tr>
              <a:tr h="268712">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Wages</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dirty="0">
                          <a:effectLst/>
                          <a:latin typeface="Arial" panose="020B0604020202020204" pitchFamily="34" charset="0"/>
                          <a:cs typeface="Arial" panose="020B0604020202020204" pitchFamily="34" charset="0"/>
                        </a:rPr>
                        <a:t>£1000.00</a:t>
                      </a:r>
                      <a:endParaRPr lang="en-GB" sz="900" b="1" dirty="0">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£12,000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2015314608"/>
                  </a:ext>
                </a:extLst>
              </a:tr>
              <a:tr h="160508">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Drawings and N.I.C</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1915185289"/>
                  </a:ext>
                </a:extLst>
              </a:tr>
              <a:tr h="160508">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Utilities</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£1,800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1552622910"/>
                  </a:ext>
                </a:extLst>
              </a:tr>
              <a:tr h="160508">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Insurances</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£6,000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3050240862"/>
                  </a:ext>
                </a:extLst>
              </a:tr>
              <a:tr h="160508">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Repairs and Renewals</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£180.00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£180.00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£180.00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£180.00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£180.00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£180.00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£2,030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1038760668"/>
                  </a:ext>
                </a:extLst>
              </a:tr>
              <a:tr h="160508">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Motor Expenses</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£120.00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£120.00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£120.00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£120.00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£120.00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£120.00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£140.00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£140.00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£140.00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£140.00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£140.00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£140.00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£1,560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1663341567"/>
                  </a:ext>
                </a:extLst>
              </a:tr>
              <a:tr h="160508">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Phone/Internet</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£60.00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£60.00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£60.00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£70.00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£70.00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£70.00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£690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3751179027"/>
                  </a:ext>
                </a:extLst>
              </a:tr>
              <a:tr h="160508">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Advertising</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£4,200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51854881"/>
                  </a:ext>
                </a:extLst>
              </a:tr>
              <a:tr h="160508">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Print/Stationery</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£180.00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£180.00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£180.00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£210.00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£210.00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£210.00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£210.00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£210.00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£240.00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£240.00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£240.00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dirty="0">
                          <a:effectLst/>
                          <a:latin typeface="Arial" panose="020B0604020202020204" pitchFamily="34" charset="0"/>
                          <a:cs typeface="Arial" panose="020B0604020202020204" pitchFamily="34" charset="0"/>
                        </a:rPr>
                        <a:t>£240.00</a:t>
                      </a:r>
                      <a:endParaRPr lang="en-GB" sz="900" b="1" dirty="0">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£2,550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1148257642"/>
                  </a:ext>
                </a:extLst>
              </a:tr>
              <a:tr h="268712">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Miscellaneous</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£800.00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£800.00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£800.00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£800.00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£800.00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£9,000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2068510851"/>
                  </a:ext>
                </a:extLst>
              </a:tr>
              <a:tr h="160508">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Loan Repayments</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£2,400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2868738731"/>
                  </a:ext>
                </a:extLst>
              </a:tr>
              <a:tr h="160508">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Bank Charges</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£600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4080190645"/>
                  </a:ext>
                </a:extLst>
              </a:tr>
              <a:tr h="160508">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Accountancy Fees</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£100.00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£1,200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4071560526"/>
                  </a:ext>
                </a:extLst>
              </a:tr>
              <a:tr h="160508">
                <a:tc>
                  <a:txBody>
                    <a:bodyPr/>
                    <a:lstStyle/>
                    <a:p>
                      <a:pPr>
                        <a:lnSpc>
                          <a:spcPct val="107000"/>
                        </a:lnSpc>
                      </a:pPr>
                      <a:endParaRPr lang="en-GB" sz="800">
                        <a:effectLst/>
                        <a:latin typeface="Arial" panose="020B060402020202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2378440314"/>
                  </a:ext>
                </a:extLst>
              </a:tr>
              <a:tr h="160508">
                <a:tc>
                  <a:txBody>
                    <a:bodyPr/>
                    <a:lstStyle/>
                    <a:p>
                      <a:pPr>
                        <a:lnSpc>
                          <a:spcPct val="107000"/>
                        </a:lnSpc>
                      </a:pPr>
                      <a:endParaRPr lang="en-GB" sz="800">
                        <a:effectLst/>
                        <a:latin typeface="Arial" panose="020B060402020202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2574979039"/>
                  </a:ext>
                </a:extLst>
              </a:tr>
              <a:tr h="160508">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Total Outgoing</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£4,650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£4,950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£5,250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£5,580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£6,180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£6,510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£6,840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£7,190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£7,520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£8,030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£8,330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£8,700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£79,730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2679862433"/>
                  </a:ext>
                </a:extLst>
              </a:tr>
              <a:tr h="160508">
                <a:tc>
                  <a:txBody>
                    <a:bodyPr/>
                    <a:lstStyle/>
                    <a:p>
                      <a:pPr>
                        <a:lnSpc>
                          <a:spcPct val="107000"/>
                        </a:lnSpc>
                      </a:pPr>
                      <a:endParaRPr lang="en-GB" sz="800">
                        <a:effectLst/>
                        <a:latin typeface="Arial" panose="020B060402020202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2666099713"/>
                  </a:ext>
                </a:extLst>
              </a:tr>
              <a:tr h="160508">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Incoming less outgoing</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£37,350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-£1,950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-£1250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-£580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-£180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£490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£1,160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£1,810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£2,480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£2,970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£3,670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£4,300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£50,270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2742576079"/>
                  </a:ext>
                </a:extLst>
              </a:tr>
              <a:tr h="160508">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Opening Bank Balance</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£37,750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£36,200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£35,350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£35,170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£35,390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£36,280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£37,740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£39,850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£42,630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£45,800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£49,670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 </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3874542459"/>
                  </a:ext>
                </a:extLst>
              </a:tr>
              <a:tr h="160508">
                <a:tc>
                  <a:txBody>
                    <a:bodyPr/>
                    <a:lstStyle/>
                    <a:p>
                      <a:pPr algn="l">
                        <a:lnSpc>
                          <a:spcPct val="150000"/>
                        </a:lnSpc>
                        <a:spcAft>
                          <a:spcPts val="800"/>
                        </a:spcAft>
                      </a:pPr>
                      <a:r>
                        <a:rPr lang="en-IN" sz="800">
                          <a:effectLst/>
                          <a:latin typeface="Arial" panose="020B0604020202020204" pitchFamily="34" charset="0"/>
                          <a:cs typeface="Arial" panose="020B0604020202020204" pitchFamily="34" charset="0"/>
                        </a:rPr>
                        <a:t>Closing Bank Balance</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b"/>
                </a:tc>
                <a:tc>
                  <a:txBody>
                    <a:bodyPr/>
                    <a:lstStyle/>
                    <a:p>
                      <a:pPr algn="ctr">
                        <a:lnSpc>
                          <a:spcPct val="150000"/>
                        </a:lnSpc>
                        <a:spcAft>
                          <a:spcPts val="800"/>
                        </a:spcAft>
                      </a:pPr>
                      <a:r>
                        <a:rPr lang="en-IN" sz="800" dirty="0">
                          <a:effectLst/>
                          <a:latin typeface="Arial" panose="020B0604020202020204" pitchFamily="34" charset="0"/>
                          <a:cs typeface="Arial" panose="020B0604020202020204" pitchFamily="34" charset="0"/>
                        </a:rPr>
                        <a:t>£37,750</a:t>
                      </a:r>
                      <a:endParaRPr lang="en-GB" sz="900" b="1" dirty="0">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£35,800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£34,950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£34,770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£34,990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£35,880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£37,440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£39,550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£42,330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£45,600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£49,470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a:effectLst/>
                          <a:latin typeface="Arial" panose="020B0604020202020204" pitchFamily="34" charset="0"/>
                          <a:cs typeface="Arial" panose="020B0604020202020204" pitchFamily="34" charset="0"/>
                        </a:rPr>
                        <a:t>£53,970</a:t>
                      </a:r>
                      <a:endParaRPr lang="en-GB" sz="900" b="1">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tc>
                  <a:txBody>
                    <a:bodyPr/>
                    <a:lstStyle/>
                    <a:p>
                      <a:pPr algn="ctr">
                        <a:lnSpc>
                          <a:spcPct val="150000"/>
                        </a:lnSpc>
                        <a:spcAft>
                          <a:spcPts val="800"/>
                        </a:spcAft>
                      </a:pPr>
                      <a:r>
                        <a:rPr lang="en-IN" sz="800" dirty="0">
                          <a:effectLst/>
                          <a:latin typeface="Arial" panose="020B0604020202020204" pitchFamily="34" charset="0"/>
                          <a:cs typeface="Arial" panose="020B0604020202020204" pitchFamily="34" charset="0"/>
                        </a:rPr>
                        <a:t> </a:t>
                      </a:r>
                      <a:endParaRPr lang="en-GB" sz="900" b="1" dirty="0">
                        <a:effectLst/>
                        <a:latin typeface="Arial" panose="020B0604020202020204" pitchFamily="34" charset="0"/>
                        <a:ea typeface="Calibri" panose="020F0502020204030204" pitchFamily="34" charset="0"/>
                        <a:cs typeface="Arial" panose="020B0604020202020204" pitchFamily="34" charset="0"/>
                      </a:endParaRPr>
                    </a:p>
                  </a:txBody>
                  <a:tcPr marL="27095" marR="27095" marT="0" marB="0" anchor="ctr"/>
                </a:tc>
                <a:extLst>
                  <a:ext uri="{0D108BD9-81ED-4DB2-BD59-A6C34878D82A}">
                    <a16:rowId xmlns:a16="http://schemas.microsoft.com/office/drawing/2014/main" val="606013850"/>
                  </a:ext>
                </a:extLst>
              </a:tr>
            </a:tbl>
          </a:graphicData>
        </a:graphic>
      </p:graphicFrame>
    </p:spTree>
    <p:extLst>
      <p:ext uri="{BB962C8B-B14F-4D97-AF65-F5344CB8AC3E}">
        <p14:creationId xmlns:p14="http://schemas.microsoft.com/office/powerpoint/2010/main" val="13762407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BA10581-08F2-4D9E-8CB4-07ECFEE95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9E2092A-4250-4BDD-AC6C-CA57E30DDD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266875" cy="6858000"/>
            <a:chOff x="0" y="0"/>
            <a:chExt cx="7266875" cy="6858000"/>
          </a:xfrm>
        </p:grpSpPr>
        <p:sp>
          <p:nvSpPr>
            <p:cNvPr id="11" name="Freeform: Shape 10">
              <a:extLst>
                <a:ext uri="{FF2B5EF4-FFF2-40B4-BE49-F238E27FC236}">
                  <a16:creationId xmlns:a16="http://schemas.microsoft.com/office/drawing/2014/main" id="{FA1EE7D2-EB27-4C6C-8E54-CBCDDCA178F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3600"/>
              <a:ext cx="7266875" cy="6854400"/>
            </a:xfrm>
            <a:custGeom>
              <a:avLst/>
              <a:gdLst>
                <a:gd name="connsiteX0" fmla="*/ 3839675 w 7266875"/>
                <a:gd name="connsiteY0" fmla="*/ 0 h 6854400"/>
                <a:gd name="connsiteX1" fmla="*/ 7266875 w 7266875"/>
                <a:gd name="connsiteY1" fmla="*/ 3427200 h 6854400"/>
                <a:gd name="connsiteX2" fmla="*/ 3839675 w 7266875"/>
                <a:gd name="connsiteY2" fmla="*/ 6854400 h 6854400"/>
                <a:gd name="connsiteX3" fmla="*/ 3489264 w 7266875"/>
                <a:gd name="connsiteY3" fmla="*/ 6836706 h 6854400"/>
                <a:gd name="connsiteX4" fmla="*/ 3327588 w 7266875"/>
                <a:gd name="connsiteY4" fmla="*/ 6816161 h 6854400"/>
                <a:gd name="connsiteX5" fmla="*/ 3174464 w 7266875"/>
                <a:gd name="connsiteY5" fmla="*/ 6839531 h 6854400"/>
                <a:gd name="connsiteX6" fmla="*/ 2880000 w 7266875"/>
                <a:gd name="connsiteY6" fmla="*/ 6854400 h 6854400"/>
                <a:gd name="connsiteX7" fmla="*/ 0 w 7266875"/>
                <a:gd name="connsiteY7" fmla="*/ 3974400 h 6854400"/>
                <a:gd name="connsiteX8" fmla="*/ 226325 w 7266875"/>
                <a:gd name="connsiteY8" fmla="*/ 2853374 h 6854400"/>
                <a:gd name="connsiteX9" fmla="*/ 258015 w 7266875"/>
                <a:gd name="connsiteY9" fmla="*/ 2787590 h 6854400"/>
                <a:gd name="connsiteX10" fmla="*/ 224445 w 7266875"/>
                <a:gd name="connsiteY10" fmla="*/ 2657030 h 6854400"/>
                <a:gd name="connsiteX11" fmla="*/ 180561 w 7266875"/>
                <a:gd name="connsiteY11" fmla="*/ 2221714 h 6854400"/>
                <a:gd name="connsiteX12" fmla="*/ 2340561 w 7266875"/>
                <a:gd name="connsiteY12" fmla="*/ 61714 h 6854400"/>
                <a:gd name="connsiteX13" fmla="*/ 2828370 w 7266875"/>
                <a:gd name="connsiteY13" fmla="*/ 117025 h 6854400"/>
                <a:gd name="connsiteX14" fmla="*/ 2891183 w 7266875"/>
                <a:gd name="connsiteY14" fmla="*/ 134017 h 6854400"/>
                <a:gd name="connsiteX15" fmla="*/ 2983165 w 7266875"/>
                <a:gd name="connsiteY15" fmla="*/ 107897 h 6854400"/>
                <a:gd name="connsiteX16" fmla="*/ 3839675 w 7266875"/>
                <a:gd name="connsiteY16" fmla="*/ 0 h 685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266875" h="6854400">
                  <a:moveTo>
                    <a:pt x="3839675" y="0"/>
                  </a:moveTo>
                  <a:cubicBezTo>
                    <a:pt x="5732465" y="0"/>
                    <a:pt x="7266875" y="1534410"/>
                    <a:pt x="7266875" y="3427200"/>
                  </a:cubicBezTo>
                  <a:cubicBezTo>
                    <a:pt x="7266875" y="5319990"/>
                    <a:pt x="5732465" y="6854400"/>
                    <a:pt x="3839675" y="6854400"/>
                  </a:cubicBezTo>
                  <a:cubicBezTo>
                    <a:pt x="3721376" y="6854400"/>
                    <a:pt x="3604476" y="6848406"/>
                    <a:pt x="3489264" y="6836706"/>
                  </a:cubicBezTo>
                  <a:lnTo>
                    <a:pt x="3327588" y="6816161"/>
                  </a:lnTo>
                  <a:lnTo>
                    <a:pt x="3174464" y="6839531"/>
                  </a:lnTo>
                  <a:cubicBezTo>
                    <a:pt x="3077646" y="6849363"/>
                    <a:pt x="2979412" y="6854400"/>
                    <a:pt x="2880000" y="6854400"/>
                  </a:cubicBezTo>
                  <a:cubicBezTo>
                    <a:pt x="1289420" y="6854400"/>
                    <a:pt x="0" y="5564980"/>
                    <a:pt x="0" y="3974400"/>
                  </a:cubicBezTo>
                  <a:cubicBezTo>
                    <a:pt x="0" y="3576755"/>
                    <a:pt x="80589" y="3197933"/>
                    <a:pt x="226325" y="2853374"/>
                  </a:cubicBezTo>
                  <a:lnTo>
                    <a:pt x="258015" y="2787590"/>
                  </a:lnTo>
                  <a:lnTo>
                    <a:pt x="224445" y="2657030"/>
                  </a:lnTo>
                  <a:cubicBezTo>
                    <a:pt x="195672" y="2516419"/>
                    <a:pt x="180561" y="2370831"/>
                    <a:pt x="180561" y="2221714"/>
                  </a:cubicBezTo>
                  <a:cubicBezTo>
                    <a:pt x="180561" y="1028779"/>
                    <a:pt x="1147626" y="61714"/>
                    <a:pt x="2340561" y="61714"/>
                  </a:cubicBezTo>
                  <a:cubicBezTo>
                    <a:pt x="2508318" y="61714"/>
                    <a:pt x="2671608" y="80838"/>
                    <a:pt x="2828370" y="117025"/>
                  </a:cubicBezTo>
                  <a:lnTo>
                    <a:pt x="2891183" y="134017"/>
                  </a:lnTo>
                  <a:lnTo>
                    <a:pt x="2983165" y="107897"/>
                  </a:lnTo>
                  <a:cubicBezTo>
                    <a:pt x="3256928" y="37461"/>
                    <a:pt x="3543927" y="0"/>
                    <a:pt x="3839675" y="0"/>
                  </a:cubicBezTo>
                  <a:close/>
                </a:path>
              </a:pathLst>
            </a:custGeom>
            <a:solidFill>
              <a:schemeClr val="bg2">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A73CF8FD-0917-4279-B6E7-120EE392F79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1094400"/>
              <a:ext cx="5760000" cy="5760000"/>
            </a:xfrm>
            <a:prstGeom prst="ellipse">
              <a:avLst/>
            </a:prstGeom>
            <a:solidFill>
              <a:schemeClr val="accent1">
                <a:alpha val="4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F3A3FA15-CF3D-4F2B-BB5C-18E5DB3057C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180561" y="61714"/>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F776AED5-83E6-4A3D-B609-7CCABAD440D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12475" y="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D8A7371A-1CD8-4416-B529-40326BDC962E}"/>
              </a:ext>
            </a:extLst>
          </p:cNvPr>
          <p:cNvSpPr>
            <a:spLocks noGrp="1"/>
          </p:cNvSpPr>
          <p:nvPr>
            <p:ph type="title"/>
          </p:nvPr>
        </p:nvSpPr>
        <p:spPr>
          <a:xfrm>
            <a:off x="689758" y="826187"/>
            <a:ext cx="5193960" cy="5202026"/>
          </a:xfrm>
        </p:spPr>
        <p:txBody>
          <a:bodyPr anchor="ctr">
            <a:normAutofit/>
          </a:bodyPr>
          <a:lstStyle/>
          <a:p>
            <a:pPr algn="ctr"/>
            <a:r>
              <a:rPr lang="en-GB" sz="48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2A02EDDA-01A3-4C25-94C7-4839FE703469}"/>
              </a:ext>
            </a:extLst>
          </p:cNvPr>
          <p:cNvSpPr>
            <a:spLocks noGrp="1"/>
          </p:cNvSpPr>
          <p:nvPr>
            <p:ph idx="1"/>
          </p:nvPr>
        </p:nvSpPr>
        <p:spPr>
          <a:xfrm>
            <a:off x="5991915" y="133350"/>
            <a:ext cx="6085786" cy="6721050"/>
          </a:xfrm>
        </p:spPr>
        <p:txBody>
          <a:bodyPr anchor="ctr">
            <a:noAutofit/>
          </a:bodyPr>
          <a:lstStyle/>
          <a:p>
            <a:pPr algn="just">
              <a:lnSpc>
                <a:spcPct val="115000"/>
              </a:lnSpc>
              <a:spcAft>
                <a:spcPts val="800"/>
              </a:spcAft>
            </a:pPr>
            <a:endParaRPr lang="en-GB" sz="800" b="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15000"/>
              </a:lnSpc>
              <a:spcAft>
                <a:spcPts val="800"/>
              </a:spcAft>
            </a:pPr>
            <a:endParaRPr lang="en-GB" sz="800" b="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15000"/>
              </a:lnSpc>
              <a:spcAft>
                <a:spcPts val="800"/>
              </a:spcAft>
            </a:pPr>
            <a:r>
              <a:rPr lang="en-GB" sz="800" b="0" dirty="0">
                <a:effectLst/>
                <a:latin typeface="Arial" panose="020B0604020202020204" pitchFamily="34" charset="0"/>
                <a:ea typeface="Calibri" panose="020F0502020204030204" pitchFamily="34" charset="0"/>
                <a:cs typeface="Times New Roman" panose="02020603050405020304" pitchFamily="18" charset="0"/>
              </a:rPr>
              <a:t>Al-</a:t>
            </a:r>
            <a:r>
              <a:rPr lang="en-GB" sz="800" b="0" dirty="0" err="1">
                <a:effectLst/>
                <a:latin typeface="Arial" panose="020B0604020202020204" pitchFamily="34" charset="0"/>
                <a:ea typeface="Calibri" panose="020F0502020204030204" pitchFamily="34" charset="0"/>
                <a:cs typeface="Times New Roman" panose="02020603050405020304" pitchFamily="18" charset="0"/>
              </a:rPr>
              <a:t>Ansi</a:t>
            </a:r>
            <a:r>
              <a:rPr lang="en-GB" sz="800" b="0" dirty="0">
                <a:effectLst/>
                <a:latin typeface="Arial" panose="020B0604020202020204" pitchFamily="34" charset="0"/>
                <a:ea typeface="Calibri" panose="020F0502020204030204" pitchFamily="34" charset="0"/>
                <a:cs typeface="Times New Roman" panose="02020603050405020304" pitchFamily="18" charset="0"/>
              </a:rPr>
              <a:t>, A., </a:t>
            </a:r>
            <a:r>
              <a:rPr lang="en-GB" sz="800" b="0" dirty="0" err="1">
                <a:effectLst/>
                <a:latin typeface="Arial" panose="020B0604020202020204" pitchFamily="34" charset="0"/>
                <a:ea typeface="Calibri" panose="020F0502020204030204" pitchFamily="34" charset="0"/>
                <a:cs typeface="Times New Roman" panose="02020603050405020304" pitchFamily="18" charset="0"/>
              </a:rPr>
              <a:t>Olya</a:t>
            </a:r>
            <a:r>
              <a:rPr lang="en-GB" sz="800" b="0" dirty="0">
                <a:effectLst/>
                <a:latin typeface="Arial" panose="020B0604020202020204" pitchFamily="34" charset="0"/>
                <a:ea typeface="Calibri" panose="020F0502020204030204" pitchFamily="34" charset="0"/>
                <a:cs typeface="Times New Roman" panose="02020603050405020304" pitchFamily="18" charset="0"/>
              </a:rPr>
              <a:t>, H.G. and Han, H., 2019. Effect of general risk on trust, satisfaction, and recommendation intention for halal food. </a:t>
            </a:r>
            <a:r>
              <a:rPr lang="en-GB" sz="800" b="0" i="1" dirty="0">
                <a:effectLst/>
                <a:latin typeface="Arial" panose="020B0604020202020204" pitchFamily="34" charset="0"/>
                <a:ea typeface="Calibri" panose="020F0502020204030204" pitchFamily="34" charset="0"/>
                <a:cs typeface="Times New Roman" panose="02020603050405020304" pitchFamily="18" charset="0"/>
              </a:rPr>
              <a:t>International Journal of Hospitality Management</a:t>
            </a:r>
            <a:r>
              <a:rPr lang="en-GB" sz="800" b="0" dirty="0">
                <a:effectLst/>
                <a:latin typeface="Arial" panose="020B0604020202020204" pitchFamily="34" charset="0"/>
                <a:ea typeface="Calibri" panose="020F0502020204030204" pitchFamily="34" charset="0"/>
                <a:cs typeface="Times New Roman" panose="02020603050405020304" pitchFamily="18" charset="0"/>
              </a:rPr>
              <a:t>, </a:t>
            </a:r>
            <a:r>
              <a:rPr lang="en-GB" sz="800" b="0" i="1" dirty="0">
                <a:effectLst/>
                <a:latin typeface="Arial" panose="020B0604020202020204" pitchFamily="34" charset="0"/>
                <a:ea typeface="Calibri" panose="020F0502020204030204" pitchFamily="34" charset="0"/>
                <a:cs typeface="Times New Roman" panose="02020603050405020304" pitchFamily="18" charset="0"/>
              </a:rPr>
              <a:t>83</a:t>
            </a:r>
            <a:r>
              <a:rPr lang="en-GB" sz="800" b="0" dirty="0">
                <a:effectLst/>
                <a:latin typeface="Arial" panose="020B0604020202020204" pitchFamily="34" charset="0"/>
                <a:ea typeface="Calibri" panose="020F0502020204030204" pitchFamily="34" charset="0"/>
                <a:cs typeface="Times New Roman" panose="02020603050405020304" pitchFamily="18" charset="0"/>
              </a:rPr>
              <a:t>, pp.210-219.</a:t>
            </a:r>
            <a:endParaRPr lang="en-GB" sz="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15000"/>
              </a:lnSpc>
              <a:spcAft>
                <a:spcPts val="800"/>
              </a:spcAft>
            </a:pPr>
            <a:r>
              <a:rPr lang="en-GB" sz="800" b="0" dirty="0">
                <a:effectLst/>
                <a:latin typeface="Arial" panose="020B0604020202020204" pitchFamily="34" charset="0"/>
                <a:ea typeface="Calibri" panose="020F0502020204030204" pitchFamily="34" charset="0"/>
                <a:cs typeface="Times New Roman" panose="02020603050405020304" pitchFamily="18" charset="0"/>
              </a:rPr>
              <a:t>Field.org, 2021. </a:t>
            </a:r>
            <a:r>
              <a:rPr lang="en-GB" sz="800" b="0" i="1" dirty="0">
                <a:effectLst/>
                <a:latin typeface="Arial" panose="020B0604020202020204" pitchFamily="34" charset="0"/>
                <a:ea typeface="Calibri" panose="020F0502020204030204" pitchFamily="34" charset="0"/>
                <a:cs typeface="Times New Roman" panose="02020603050405020304" pitchFamily="18" charset="0"/>
              </a:rPr>
              <a:t>List Of Environmental Laws</a:t>
            </a:r>
            <a:r>
              <a:rPr lang="en-GB" sz="800" b="0" dirty="0">
                <a:effectLst/>
                <a:latin typeface="Arial" panose="020B0604020202020204" pitchFamily="34" charset="0"/>
                <a:ea typeface="Calibri" panose="020F0502020204030204" pitchFamily="34" charset="0"/>
                <a:cs typeface="Times New Roman" panose="02020603050405020304" pitchFamily="18" charset="0"/>
              </a:rPr>
              <a:t> [online] Available at: http://www.field.org.uk/list-of-environmental-laws/ [Accessed 8 October 2021]</a:t>
            </a:r>
          </a:p>
          <a:p>
            <a:pPr algn="just">
              <a:lnSpc>
                <a:spcPct val="115000"/>
              </a:lnSpc>
              <a:spcAft>
                <a:spcPts val="800"/>
              </a:spcAft>
            </a:pPr>
            <a:r>
              <a:rPr lang="en-GB" sz="800" b="0" dirty="0" err="1">
                <a:effectLst/>
                <a:latin typeface="Arial" panose="020B0604020202020204" pitchFamily="34" charset="0"/>
                <a:ea typeface="Calibri" panose="020F0502020204030204" pitchFamily="34" charset="0"/>
                <a:cs typeface="Times New Roman" panose="02020603050405020304" pitchFamily="18" charset="0"/>
              </a:rPr>
              <a:t>Foroudi</a:t>
            </a:r>
            <a:r>
              <a:rPr lang="en-GB" sz="800" b="0" dirty="0">
                <a:effectLst/>
                <a:latin typeface="Arial" panose="020B0604020202020204" pitchFamily="34" charset="0"/>
                <a:ea typeface="Calibri" panose="020F0502020204030204" pitchFamily="34" charset="0"/>
                <a:cs typeface="Times New Roman" panose="02020603050405020304" pitchFamily="18" charset="0"/>
              </a:rPr>
              <a:t>, P. and Montes, E., 2017. Corporate e-communication: Its relationship with corporate logo in the construction of digital interaction platforms. </a:t>
            </a:r>
            <a:r>
              <a:rPr lang="en-GB" sz="800" b="0" i="1" dirty="0">
                <a:effectLst/>
                <a:latin typeface="Arial" panose="020B0604020202020204" pitchFamily="34" charset="0"/>
                <a:ea typeface="Calibri" panose="020F0502020204030204" pitchFamily="34" charset="0"/>
                <a:cs typeface="Times New Roman" panose="02020603050405020304" pitchFamily="18" charset="0"/>
              </a:rPr>
              <a:t>The Bottom Line</a:t>
            </a:r>
            <a:r>
              <a:rPr lang="en-GB" sz="800" b="0" dirty="0">
                <a:effectLst/>
                <a:latin typeface="Arial" panose="020B0604020202020204" pitchFamily="34" charset="0"/>
                <a:ea typeface="Calibri" panose="020F0502020204030204" pitchFamily="34" charset="0"/>
                <a:cs typeface="Times New Roman" panose="02020603050405020304" pitchFamily="18" charset="0"/>
              </a:rPr>
              <a:t>.</a:t>
            </a:r>
          </a:p>
          <a:p>
            <a:pPr algn="just">
              <a:lnSpc>
                <a:spcPct val="115000"/>
              </a:lnSpc>
              <a:spcAft>
                <a:spcPts val="800"/>
              </a:spcAft>
            </a:pPr>
            <a:r>
              <a:rPr lang="en-GB" sz="800" b="0" dirty="0">
                <a:effectLst/>
                <a:latin typeface="Arial" panose="020B0604020202020204" pitchFamily="34" charset="0"/>
                <a:ea typeface="Calibri" panose="020F0502020204030204" pitchFamily="34" charset="0"/>
                <a:cs typeface="Times New Roman" panose="02020603050405020304" pitchFamily="18" charset="0"/>
              </a:rPr>
              <a:t>Horgan, G.W., </a:t>
            </a:r>
            <a:r>
              <a:rPr lang="en-GB" sz="800" b="0" dirty="0" err="1">
                <a:effectLst/>
                <a:latin typeface="Arial" panose="020B0604020202020204" pitchFamily="34" charset="0"/>
                <a:ea typeface="Calibri" panose="020F0502020204030204" pitchFamily="34" charset="0"/>
                <a:cs typeface="Times New Roman" panose="02020603050405020304" pitchFamily="18" charset="0"/>
              </a:rPr>
              <a:t>Scalco</a:t>
            </a:r>
            <a:r>
              <a:rPr lang="en-GB" sz="800" b="0" dirty="0">
                <a:effectLst/>
                <a:latin typeface="Arial" panose="020B0604020202020204" pitchFamily="34" charset="0"/>
                <a:ea typeface="Calibri" panose="020F0502020204030204" pitchFamily="34" charset="0"/>
                <a:cs typeface="Times New Roman" panose="02020603050405020304" pitchFamily="18" charset="0"/>
              </a:rPr>
              <a:t>, A., Craig, T., Whybrow, S. and </a:t>
            </a:r>
            <a:r>
              <a:rPr lang="en-GB" sz="800" b="0" dirty="0" err="1">
                <a:effectLst/>
                <a:latin typeface="Arial" panose="020B0604020202020204" pitchFamily="34" charset="0"/>
                <a:ea typeface="Calibri" panose="020F0502020204030204" pitchFamily="34" charset="0"/>
                <a:cs typeface="Times New Roman" panose="02020603050405020304" pitchFamily="18" charset="0"/>
              </a:rPr>
              <a:t>Macdiarmid</a:t>
            </a:r>
            <a:r>
              <a:rPr lang="en-GB" sz="800" b="0" dirty="0">
                <a:effectLst/>
                <a:latin typeface="Arial" panose="020B0604020202020204" pitchFamily="34" charset="0"/>
                <a:ea typeface="Calibri" panose="020F0502020204030204" pitchFamily="34" charset="0"/>
                <a:cs typeface="Times New Roman" panose="02020603050405020304" pitchFamily="18" charset="0"/>
              </a:rPr>
              <a:t>, J.I., 2019. Social, temporal and situational influences on meat consumption in the UK population. </a:t>
            </a:r>
            <a:r>
              <a:rPr lang="en-GB" sz="800" b="0" i="1" dirty="0">
                <a:effectLst/>
                <a:latin typeface="Arial" panose="020B0604020202020204" pitchFamily="34" charset="0"/>
                <a:ea typeface="Calibri" panose="020F0502020204030204" pitchFamily="34" charset="0"/>
                <a:cs typeface="Times New Roman" panose="02020603050405020304" pitchFamily="18" charset="0"/>
              </a:rPr>
              <a:t>Appetite</a:t>
            </a:r>
            <a:r>
              <a:rPr lang="en-GB" sz="800" b="0" dirty="0">
                <a:effectLst/>
                <a:latin typeface="Arial" panose="020B0604020202020204" pitchFamily="34" charset="0"/>
                <a:ea typeface="Calibri" panose="020F0502020204030204" pitchFamily="34" charset="0"/>
                <a:cs typeface="Times New Roman" panose="02020603050405020304" pitchFamily="18" charset="0"/>
              </a:rPr>
              <a:t>, </a:t>
            </a:r>
            <a:r>
              <a:rPr lang="en-GB" sz="800" b="0" i="1" dirty="0">
                <a:effectLst/>
                <a:latin typeface="Arial" panose="020B0604020202020204" pitchFamily="34" charset="0"/>
                <a:ea typeface="Calibri" panose="020F0502020204030204" pitchFamily="34" charset="0"/>
                <a:cs typeface="Times New Roman" panose="02020603050405020304" pitchFamily="18" charset="0"/>
              </a:rPr>
              <a:t>138</a:t>
            </a:r>
            <a:r>
              <a:rPr lang="en-GB" sz="800" b="0" dirty="0">
                <a:effectLst/>
                <a:latin typeface="Arial" panose="020B0604020202020204" pitchFamily="34" charset="0"/>
                <a:ea typeface="Calibri" panose="020F0502020204030204" pitchFamily="34" charset="0"/>
                <a:cs typeface="Times New Roman" panose="02020603050405020304" pitchFamily="18" charset="0"/>
              </a:rPr>
              <a:t>, pp.1-9.</a:t>
            </a:r>
          </a:p>
          <a:p>
            <a:pPr algn="just">
              <a:lnSpc>
                <a:spcPct val="115000"/>
              </a:lnSpc>
              <a:spcAft>
                <a:spcPts val="800"/>
              </a:spcAft>
            </a:pPr>
            <a:r>
              <a:rPr lang="en-GB" sz="800" b="0" dirty="0">
                <a:effectLst/>
                <a:latin typeface="Arial" panose="020B0604020202020204" pitchFamily="34" charset="0"/>
                <a:ea typeface="Calibri" panose="020F0502020204030204" pitchFamily="34" charset="0"/>
                <a:cs typeface="Times New Roman" panose="02020603050405020304" pitchFamily="18" charset="0"/>
              </a:rPr>
              <a:t>Informi.co.uk, 2021. </a:t>
            </a:r>
            <a:r>
              <a:rPr lang="en-GB" sz="800" b="0" i="1" dirty="0">
                <a:effectLst/>
                <a:latin typeface="Arial" panose="020B0604020202020204" pitchFamily="34" charset="0"/>
                <a:ea typeface="Calibri" panose="020F0502020204030204" pitchFamily="34" charset="0"/>
                <a:cs typeface="Times New Roman" panose="02020603050405020304" pitchFamily="18" charset="0"/>
              </a:rPr>
              <a:t>What legislation covers the employment relationship?</a:t>
            </a:r>
            <a:r>
              <a:rPr lang="en-GB" sz="800" b="0" dirty="0">
                <a:effectLst/>
                <a:latin typeface="Arial" panose="020B0604020202020204" pitchFamily="34" charset="0"/>
                <a:ea typeface="Calibri" panose="020F0502020204030204" pitchFamily="34" charset="0"/>
                <a:cs typeface="Times New Roman" panose="02020603050405020304" pitchFamily="18" charset="0"/>
              </a:rPr>
              <a:t> [online] Available at: https://informi.co.uk/legal/what-legislation-covers-employment-relationship [Accessed 8 October 2021]</a:t>
            </a:r>
          </a:p>
          <a:p>
            <a:pPr algn="just">
              <a:lnSpc>
                <a:spcPct val="115000"/>
              </a:lnSpc>
              <a:spcAft>
                <a:spcPts val="800"/>
              </a:spcAft>
            </a:pPr>
            <a:r>
              <a:rPr lang="en-GB" sz="800" b="0" dirty="0">
                <a:effectLst/>
                <a:latin typeface="Arial" panose="020B0604020202020204" pitchFamily="34" charset="0"/>
                <a:ea typeface="Calibri" panose="020F0502020204030204" pitchFamily="34" charset="0"/>
                <a:cs typeface="Times New Roman" panose="02020603050405020304" pitchFamily="18" charset="0"/>
              </a:rPr>
              <a:t>Ons.gov, 2021. </a:t>
            </a:r>
            <a:r>
              <a:rPr lang="en-GB" sz="800" b="0" i="1" dirty="0">
                <a:effectLst/>
                <a:latin typeface="Arial" panose="020B0604020202020204" pitchFamily="34" charset="0"/>
                <a:ea typeface="Calibri" panose="020F0502020204030204" pitchFamily="34" charset="0"/>
                <a:cs typeface="Times New Roman" panose="02020603050405020304" pitchFamily="18" charset="0"/>
              </a:rPr>
              <a:t>Internet users, UK: 2020</a:t>
            </a:r>
            <a:r>
              <a:rPr lang="en-GB" sz="800" b="0" dirty="0">
                <a:effectLst/>
                <a:latin typeface="Arial" panose="020B0604020202020204" pitchFamily="34" charset="0"/>
                <a:ea typeface="Calibri" panose="020F0502020204030204" pitchFamily="34" charset="0"/>
                <a:cs typeface="Times New Roman" panose="02020603050405020304" pitchFamily="18" charset="0"/>
              </a:rPr>
              <a:t> [online] Available at: https://www.ons.gov.uk/businessindustryandtrade/itandinternetindustry/bulletins/internetusers/2020#:~:text=1.-,Main%20points,aged%2075%20years%20and%20over. [Accessed 8 October 2021]</a:t>
            </a:r>
          </a:p>
          <a:p>
            <a:pPr algn="just">
              <a:lnSpc>
                <a:spcPct val="115000"/>
              </a:lnSpc>
              <a:spcAft>
                <a:spcPts val="800"/>
              </a:spcAft>
            </a:pPr>
            <a:r>
              <a:rPr lang="en-GB" sz="800" b="0" dirty="0">
                <a:effectLst/>
                <a:latin typeface="Arial" panose="020B0604020202020204" pitchFamily="34" charset="0"/>
                <a:ea typeface="Calibri" panose="020F0502020204030204" pitchFamily="34" charset="0"/>
                <a:cs typeface="Times New Roman" panose="02020603050405020304" pitchFamily="18" charset="0"/>
              </a:rPr>
              <a:t>Raisin, 2021. </a:t>
            </a:r>
            <a:r>
              <a:rPr lang="en-GB" sz="800" b="0" i="1" dirty="0">
                <a:effectLst/>
                <a:latin typeface="Arial" panose="020B0604020202020204" pitchFamily="34" charset="0"/>
                <a:ea typeface="Calibri" panose="020F0502020204030204" pitchFamily="34" charset="0"/>
                <a:cs typeface="Times New Roman" panose="02020603050405020304" pitchFamily="18" charset="0"/>
              </a:rPr>
              <a:t>Everything you ever wanted to know about interest rates</a:t>
            </a:r>
            <a:r>
              <a:rPr lang="en-GB" sz="800" b="0" dirty="0">
                <a:effectLst/>
                <a:latin typeface="Arial" panose="020B0604020202020204" pitchFamily="34" charset="0"/>
                <a:ea typeface="Calibri" panose="020F0502020204030204" pitchFamily="34" charset="0"/>
                <a:cs typeface="Times New Roman" panose="02020603050405020304" pitchFamily="18" charset="0"/>
              </a:rPr>
              <a:t> [online] Available at: https://www.raisin.co.uk/banking/interest-rates-uk/ [Accessed 8 October 2021]</a:t>
            </a:r>
          </a:p>
          <a:p>
            <a:pPr algn="just">
              <a:lnSpc>
                <a:spcPct val="115000"/>
              </a:lnSpc>
              <a:spcAft>
                <a:spcPts val="800"/>
              </a:spcAft>
            </a:pPr>
            <a:r>
              <a:rPr lang="en-GB" sz="800" b="0" dirty="0" err="1">
                <a:effectLst/>
                <a:latin typeface="Arial" panose="020B0604020202020204" pitchFamily="34" charset="0"/>
                <a:ea typeface="Calibri" panose="020F0502020204030204" pitchFamily="34" charset="0"/>
                <a:cs typeface="Times New Roman" panose="02020603050405020304" pitchFamily="18" charset="0"/>
              </a:rPr>
              <a:t>Royalsociety</a:t>
            </a:r>
            <a:r>
              <a:rPr lang="en-GB" sz="800" b="0" dirty="0">
                <a:effectLst/>
                <a:latin typeface="Arial" panose="020B0604020202020204" pitchFamily="34" charset="0"/>
                <a:ea typeface="Calibri" panose="020F0502020204030204" pitchFamily="34" charset="0"/>
                <a:cs typeface="Times New Roman" panose="02020603050405020304" pitchFamily="18" charset="0"/>
              </a:rPr>
              <a:t>, 2021. </a:t>
            </a:r>
            <a:r>
              <a:rPr lang="en-GB" sz="800" b="0" i="1" dirty="0">
                <a:effectLst/>
                <a:latin typeface="Arial" panose="020B0604020202020204" pitchFamily="34" charset="0"/>
                <a:ea typeface="Calibri" panose="020F0502020204030204" pitchFamily="34" charset="0"/>
                <a:cs typeface="Times New Roman" panose="02020603050405020304" pitchFamily="18" charset="0"/>
              </a:rPr>
              <a:t>Investing in UK Research and Development</a:t>
            </a:r>
            <a:r>
              <a:rPr lang="en-GB" sz="800" b="0" dirty="0">
                <a:effectLst/>
                <a:latin typeface="Arial" panose="020B0604020202020204" pitchFamily="34" charset="0"/>
                <a:ea typeface="Calibri" panose="020F0502020204030204" pitchFamily="34" charset="0"/>
                <a:cs typeface="Times New Roman" panose="02020603050405020304" pitchFamily="18" charset="0"/>
              </a:rPr>
              <a:t> [online] Available at: https://royalsociety.org/topics-policy/projects/investing-in-uk-research-development/#:~:text=23%20November%202020,%25%20in%20the%20longer%2Dterm. [Accessed 8 October 2021]</a:t>
            </a:r>
          </a:p>
          <a:p>
            <a:pPr algn="just">
              <a:lnSpc>
                <a:spcPct val="115000"/>
              </a:lnSpc>
              <a:spcAft>
                <a:spcPts val="800"/>
              </a:spcAft>
            </a:pPr>
            <a:r>
              <a:rPr lang="en-GB" sz="800" b="0" dirty="0">
                <a:effectLst/>
                <a:latin typeface="Arial" panose="020B0604020202020204" pitchFamily="34" charset="0"/>
                <a:ea typeface="Calibri" panose="020F0502020204030204" pitchFamily="34" charset="0"/>
                <a:cs typeface="Times New Roman" panose="02020603050405020304" pitchFamily="18" charset="0"/>
              </a:rPr>
              <a:t>Statista, 2021. </a:t>
            </a:r>
            <a:r>
              <a:rPr lang="en-GB" sz="800" b="0" i="1" dirty="0">
                <a:effectLst/>
                <a:latin typeface="Arial" panose="020B0604020202020204" pitchFamily="34" charset="0"/>
                <a:ea typeface="Calibri" panose="020F0502020204030204" pitchFamily="34" charset="0"/>
                <a:cs typeface="Times New Roman" panose="02020603050405020304" pitchFamily="18" charset="0"/>
              </a:rPr>
              <a:t>Gross domestic product per capita in the United Kingdom from 1955 to 2020</a:t>
            </a:r>
            <a:r>
              <a:rPr lang="en-GB" sz="800" b="0" dirty="0">
                <a:effectLst/>
                <a:latin typeface="Arial" panose="020B0604020202020204" pitchFamily="34" charset="0"/>
                <a:ea typeface="Calibri" panose="020F0502020204030204" pitchFamily="34" charset="0"/>
                <a:cs typeface="Times New Roman" panose="02020603050405020304" pitchFamily="18" charset="0"/>
              </a:rPr>
              <a:t> [online] Available at: https://www.statista.com/statistics/970672/gdp-per-capita-in-the-uk/ [Accessed 8 October 2021]</a:t>
            </a:r>
          </a:p>
          <a:p>
            <a:pPr algn="just">
              <a:lnSpc>
                <a:spcPct val="115000"/>
              </a:lnSpc>
              <a:spcAft>
                <a:spcPts val="800"/>
              </a:spcAft>
            </a:pPr>
            <a:r>
              <a:rPr lang="en-GB" sz="800" b="0" dirty="0" err="1">
                <a:effectLst/>
                <a:latin typeface="Arial" panose="020B0604020202020204" pitchFamily="34" charset="0"/>
                <a:ea typeface="Calibri" panose="020F0502020204030204" pitchFamily="34" charset="0"/>
                <a:cs typeface="Times New Roman" panose="02020603050405020304" pitchFamily="18" charset="0"/>
              </a:rPr>
              <a:t>Theglobaleconomy</a:t>
            </a:r>
            <a:r>
              <a:rPr lang="en-GB" sz="800" b="0" dirty="0">
                <a:effectLst/>
                <a:latin typeface="Arial" panose="020B0604020202020204" pitchFamily="34" charset="0"/>
                <a:ea typeface="Calibri" panose="020F0502020204030204" pitchFamily="34" charset="0"/>
                <a:cs typeface="Times New Roman" panose="02020603050405020304" pitchFamily="18" charset="0"/>
              </a:rPr>
              <a:t>, 2021. </a:t>
            </a:r>
            <a:r>
              <a:rPr lang="en-GB" sz="800" b="0" i="1" dirty="0">
                <a:effectLst/>
                <a:latin typeface="Arial" panose="020B0604020202020204" pitchFamily="34" charset="0"/>
                <a:ea typeface="Calibri" panose="020F0502020204030204" pitchFamily="34" charset="0"/>
                <a:cs typeface="Times New Roman" panose="02020603050405020304" pitchFamily="18" charset="0"/>
              </a:rPr>
              <a:t>United Kingdom: Political stability</a:t>
            </a:r>
            <a:r>
              <a:rPr lang="en-GB" sz="800" b="0" dirty="0">
                <a:effectLst/>
                <a:latin typeface="Arial" panose="020B0604020202020204" pitchFamily="34" charset="0"/>
                <a:ea typeface="Calibri" panose="020F0502020204030204" pitchFamily="34" charset="0"/>
                <a:cs typeface="Times New Roman" panose="02020603050405020304" pitchFamily="18" charset="0"/>
              </a:rPr>
              <a:t> [online] Available at: https://www.theglobaleconomy.com/United-Kingdom/wb_political_stability/ [Accessed 8 October 2021]</a:t>
            </a:r>
          </a:p>
          <a:p>
            <a:pPr algn="just">
              <a:lnSpc>
                <a:spcPct val="115000"/>
              </a:lnSpc>
              <a:spcAft>
                <a:spcPts val="800"/>
              </a:spcAft>
            </a:pPr>
            <a:r>
              <a:rPr lang="en-GB" sz="800" b="0" dirty="0">
                <a:effectLst/>
                <a:latin typeface="Arial" panose="020B0604020202020204" pitchFamily="34" charset="0"/>
                <a:ea typeface="Calibri" panose="020F0502020204030204" pitchFamily="34" charset="0"/>
                <a:cs typeface="Times New Roman" panose="02020603050405020304" pitchFamily="18" charset="0"/>
              </a:rPr>
              <a:t>Transparency, 2021. </a:t>
            </a:r>
            <a:r>
              <a:rPr lang="en-GB" sz="800" b="0" i="1" dirty="0">
                <a:effectLst/>
                <a:latin typeface="Arial" panose="020B0604020202020204" pitchFamily="34" charset="0"/>
                <a:ea typeface="Calibri" panose="020F0502020204030204" pitchFamily="34" charset="0"/>
                <a:cs typeface="Times New Roman" panose="02020603050405020304" pitchFamily="18" charset="0"/>
              </a:rPr>
              <a:t>Corruption Perceptions Index</a:t>
            </a:r>
            <a:r>
              <a:rPr lang="en-GB" sz="800" b="0" dirty="0">
                <a:effectLst/>
                <a:latin typeface="Arial" panose="020B0604020202020204" pitchFamily="34" charset="0"/>
                <a:ea typeface="Calibri" panose="020F0502020204030204" pitchFamily="34" charset="0"/>
                <a:cs typeface="Times New Roman" panose="02020603050405020304" pitchFamily="18" charset="0"/>
              </a:rPr>
              <a:t> [online] Available at: https://www.transparency.org/en/countries/united-kingdom [Accessed 8 October 2021]</a:t>
            </a:r>
          </a:p>
          <a:p>
            <a:pPr algn="just">
              <a:lnSpc>
                <a:spcPct val="115000"/>
              </a:lnSpc>
              <a:spcAft>
                <a:spcPts val="800"/>
              </a:spcAft>
            </a:pPr>
            <a:r>
              <a:rPr lang="en-GB" sz="800" b="0" dirty="0">
                <a:effectLst/>
                <a:latin typeface="Arial" panose="020B0604020202020204" pitchFamily="34" charset="0"/>
                <a:ea typeface="Calibri" panose="020F0502020204030204" pitchFamily="34" charset="0"/>
                <a:cs typeface="Times New Roman" panose="02020603050405020304" pitchFamily="18" charset="0"/>
              </a:rPr>
              <a:t>Waqas, M., Rehman, C.A., Ullah, P.S. and </a:t>
            </a:r>
            <a:r>
              <a:rPr lang="en-GB" sz="800" b="0" dirty="0" err="1">
                <a:effectLst/>
                <a:latin typeface="Arial" panose="020B0604020202020204" pitchFamily="34" charset="0"/>
                <a:ea typeface="Calibri" panose="020F0502020204030204" pitchFamily="34" charset="0"/>
                <a:cs typeface="Times New Roman" panose="02020603050405020304" pitchFamily="18" charset="0"/>
              </a:rPr>
              <a:t>Nizami</a:t>
            </a:r>
            <a:r>
              <a:rPr lang="en-GB" sz="800" b="0" dirty="0">
                <a:effectLst/>
                <a:latin typeface="Arial" panose="020B0604020202020204" pitchFamily="34" charset="0"/>
                <a:ea typeface="Calibri" panose="020F0502020204030204" pitchFamily="34" charset="0"/>
                <a:cs typeface="Times New Roman" panose="02020603050405020304" pitchFamily="18" charset="0"/>
              </a:rPr>
              <a:t>, M.A.N., 2019. Relationship of organizational learning and perceived firm performance through lenses of low-cost price strategy. </a:t>
            </a:r>
            <a:r>
              <a:rPr lang="en-GB" sz="800" b="0" i="1" dirty="0">
                <a:effectLst/>
                <a:latin typeface="Arial" panose="020B0604020202020204" pitchFamily="34" charset="0"/>
                <a:ea typeface="Calibri" panose="020F0502020204030204" pitchFamily="34" charset="0"/>
                <a:cs typeface="Times New Roman" panose="02020603050405020304" pitchFamily="18" charset="0"/>
              </a:rPr>
              <a:t>Paradigms</a:t>
            </a:r>
            <a:r>
              <a:rPr lang="en-GB" sz="800" b="0" dirty="0">
                <a:effectLst/>
                <a:latin typeface="Arial" panose="020B0604020202020204" pitchFamily="34" charset="0"/>
                <a:ea typeface="Calibri" panose="020F0502020204030204" pitchFamily="34" charset="0"/>
                <a:cs typeface="Times New Roman" panose="02020603050405020304" pitchFamily="18" charset="0"/>
              </a:rPr>
              <a:t>, </a:t>
            </a:r>
            <a:r>
              <a:rPr lang="en-GB" sz="800" b="0" i="1" dirty="0">
                <a:effectLst/>
                <a:latin typeface="Arial" panose="020B0604020202020204" pitchFamily="34" charset="0"/>
                <a:ea typeface="Calibri" panose="020F0502020204030204" pitchFamily="34" charset="0"/>
                <a:cs typeface="Times New Roman" panose="02020603050405020304" pitchFamily="18" charset="0"/>
              </a:rPr>
              <a:t>13</a:t>
            </a:r>
            <a:r>
              <a:rPr lang="en-GB" sz="800" b="0" dirty="0">
                <a:effectLst/>
                <a:latin typeface="Arial" panose="020B0604020202020204" pitchFamily="34" charset="0"/>
                <a:ea typeface="Calibri" panose="020F0502020204030204" pitchFamily="34" charset="0"/>
                <a:cs typeface="Times New Roman" panose="02020603050405020304" pitchFamily="18" charset="0"/>
              </a:rPr>
              <a:t>(1), pp.111-116.</a:t>
            </a:r>
            <a:endParaRPr lang="en-GB" sz="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15000"/>
              </a:lnSpc>
              <a:spcAft>
                <a:spcPts val="800"/>
              </a:spcAft>
            </a:pPr>
            <a:endParaRPr lang="en-GB" sz="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15000"/>
              </a:lnSpc>
              <a:spcAft>
                <a:spcPts val="800"/>
              </a:spcAft>
            </a:pPr>
            <a:endParaRPr lang="en-GB" sz="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15000"/>
              </a:lnSpc>
            </a:pPr>
            <a:endParaRPr lang="en-GB" sz="800" dirty="0"/>
          </a:p>
        </p:txBody>
      </p:sp>
    </p:spTree>
    <p:extLst>
      <p:ext uri="{BB962C8B-B14F-4D97-AF65-F5344CB8AC3E}">
        <p14:creationId xmlns:p14="http://schemas.microsoft.com/office/powerpoint/2010/main" val="1231866673"/>
      </p:ext>
    </p:extLst>
  </p:cSld>
  <p:clrMapOvr>
    <a:masterClrMapping/>
  </p:clrMapOvr>
</p:sld>
</file>

<file path=ppt/theme/theme1.xml><?xml version="1.0" encoding="utf-8"?>
<a:theme xmlns:a="http://schemas.openxmlformats.org/drawingml/2006/main" name="GlowVTI">
  <a:themeElements>
    <a:clrScheme name="Glow">
      <a:dk1>
        <a:sysClr val="windowText" lastClr="000000"/>
      </a:dk1>
      <a:lt1>
        <a:sysClr val="window" lastClr="FFFFFF"/>
      </a:lt1>
      <a:dk2>
        <a:srgbClr val="000000"/>
      </a:dk2>
      <a:lt2>
        <a:srgbClr val="F2F2F2"/>
      </a:lt2>
      <a:accent1>
        <a:srgbClr val="00BAC8"/>
      </a:accent1>
      <a:accent2>
        <a:srgbClr val="794DFF"/>
      </a:accent2>
      <a:accent3>
        <a:srgbClr val="00D17D"/>
      </a:accent3>
      <a:accent4>
        <a:srgbClr val="E69500"/>
      </a:accent4>
      <a:accent5>
        <a:srgbClr val="FE5D21"/>
      </a:accent5>
      <a:accent6>
        <a:srgbClr val="404040"/>
      </a:accent6>
      <a:hlink>
        <a:srgbClr val="3E8FF1"/>
      </a:hlink>
      <a:folHlink>
        <a:srgbClr val="939393"/>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3720</Words>
  <Application>Microsoft Office PowerPoint</Application>
  <PresentationFormat>Widescreen</PresentationFormat>
  <Paragraphs>785</Paragraphs>
  <Slides>17</Slides>
  <Notes>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vt:i4>
      </vt:variant>
    </vt:vector>
  </HeadingPairs>
  <TitlesOfParts>
    <vt:vector size="25" baseType="lpstr">
      <vt:lpstr>Arial</vt:lpstr>
      <vt:lpstr>Avenir Next LT Pro</vt:lpstr>
      <vt:lpstr>Bell MT</vt:lpstr>
      <vt:lpstr>Calibri</vt:lpstr>
      <vt:lpstr>Symbol</vt:lpstr>
      <vt:lpstr>Times New Roman</vt:lpstr>
      <vt:lpstr>Wingdings</vt:lpstr>
      <vt:lpstr>GlowVTI</vt:lpstr>
      <vt:lpstr>DISTINTO CAFE</vt:lpstr>
      <vt:lpstr>CONTENT PAGE</vt:lpstr>
      <vt:lpstr>EXECUTIVE SUMMARY</vt:lpstr>
      <vt:lpstr>COMPANY OVERVIEW</vt:lpstr>
      <vt:lpstr>PRODUCTS &amp; SERVICES</vt:lpstr>
      <vt:lpstr>MARKET AUDIT – COMPETITOR’S ANALYSIS</vt:lpstr>
      <vt:lpstr>MARKET AUDIT – SWOT ANALYSIS</vt:lpstr>
      <vt:lpstr>PESTLE ANALYSIS</vt:lpstr>
      <vt:lpstr>TARGET MARKET</vt:lpstr>
      <vt:lpstr>PowerPoint Presentation</vt:lpstr>
      <vt:lpstr>MARKETING AND SALES PLAN</vt:lpstr>
      <vt:lpstr>MANAGEMENT TEAM</vt:lpstr>
      <vt:lpstr>MANAGEMENT TEAM </vt:lpstr>
      <vt:lpstr>FINANCIAL PLAN</vt:lpstr>
      <vt:lpstr>Profit and loss account</vt:lpstr>
      <vt:lpstr>CASH FLOW STATEMENT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DISTINTO CAFE</dc:title>
  <dc:creator>Ruxandra Apostol</dc:creator>
  <cp:lastModifiedBy>Ruxandra Apostol</cp:lastModifiedBy>
  <cp:revision>1</cp:revision>
  <dcterms:created xsi:type="dcterms:W3CDTF">2021-11-15T10:12:52Z</dcterms:created>
  <dcterms:modified xsi:type="dcterms:W3CDTF">2021-11-18T11:03:03Z</dcterms:modified>
</cp:coreProperties>
</file>