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relle Louise Egan (2443051)" userId="b61bee25-1efc-4a1f-b034-fa3d8aa86bf4" providerId="ADAL" clId="{1947C50D-3261-4268-9352-9BA295E47CFB}"/>
    <pc:docChg chg="undo custSel modSld">
      <pc:chgData name="Cherelle Louise Egan (2443051)" userId="b61bee25-1efc-4a1f-b034-fa3d8aa86bf4" providerId="ADAL" clId="{1947C50D-3261-4268-9352-9BA295E47CFB}" dt="2026-04-20T09:04:19.057" v="22" actId="20577"/>
      <pc:docMkLst>
        <pc:docMk/>
      </pc:docMkLst>
      <pc:sldChg chg="addSp delSp modSp mod">
        <pc:chgData name="Cherelle Louise Egan (2443051)" userId="b61bee25-1efc-4a1f-b034-fa3d8aa86bf4" providerId="ADAL" clId="{1947C50D-3261-4268-9352-9BA295E47CFB}" dt="2026-04-20T09:04:19.057" v="22" actId="20577"/>
        <pc:sldMkLst>
          <pc:docMk/>
          <pc:sldMk cId="3191800341" sldId="256"/>
        </pc:sldMkLst>
        <pc:spChg chg="mod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2" creationId="{2F61191F-0C37-DF32-2DE5-15575504A046}"/>
          </ac:spMkLst>
        </pc:spChg>
        <pc:spChg chg="mod">
          <ac:chgData name="Cherelle Louise Egan (2443051)" userId="b61bee25-1efc-4a1f-b034-fa3d8aa86bf4" providerId="ADAL" clId="{1947C50D-3261-4268-9352-9BA295E47CFB}" dt="2026-04-20T09:04:19.057" v="22" actId="20577"/>
          <ac:spMkLst>
            <pc:docMk/>
            <pc:sldMk cId="3191800341" sldId="256"/>
            <ac:spMk id="6" creationId="{9E33E1B1-8EE0-FEEA-7AE8-F7D4FECE5177}"/>
          </ac:spMkLst>
        </pc:spChg>
        <pc:spChg chg="add del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23" creationId="{AC8EEB0F-BA72-49AC-956F-331B60FDE79E}"/>
          </ac:spMkLst>
        </pc:spChg>
        <pc:spChg chg="add del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25" creationId="{8CC700D5-9809-43F4-89D5-7DBBCB0DCC10}"/>
          </ac:spMkLst>
        </pc:spChg>
        <pc:spChg chg="add del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27" creationId="{C7163242-6303-46DC-BAC1-2A204F061321}"/>
          </ac:spMkLst>
        </pc:spChg>
        <pc:spChg chg="add del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29" creationId="{805C4C40-D70E-4C4F-B228-98A0A6132603}"/>
          </ac:spMkLst>
        </pc:spChg>
        <pc:spChg chg="add del">
          <ac:chgData name="Cherelle Louise Egan (2443051)" userId="b61bee25-1efc-4a1f-b034-fa3d8aa86bf4" providerId="ADAL" clId="{1947C50D-3261-4268-9352-9BA295E47CFB}" dt="2026-04-20T09:03:46.030" v="1" actId="26606"/>
          <ac:spMkLst>
            <pc:docMk/>
            <pc:sldMk cId="3191800341" sldId="256"/>
            <ac:spMk id="36" creationId="{3D5FBB81-B61B-416A-8F5D-A8DDF62530F1}"/>
          </ac:spMkLst>
        </pc:spChg>
        <pc:spChg chg="add del">
          <ac:chgData name="Cherelle Louise Egan (2443051)" userId="b61bee25-1efc-4a1f-b034-fa3d8aa86bf4" providerId="ADAL" clId="{1947C50D-3261-4268-9352-9BA295E47CFB}" dt="2026-04-20T09:03:46.030" v="1" actId="26606"/>
          <ac:spMkLst>
            <pc:docMk/>
            <pc:sldMk cId="3191800341" sldId="256"/>
            <ac:spMk id="38" creationId="{40C0D7D4-D83D-4C58-87D1-955F0A9173D7}"/>
          </ac:spMkLst>
        </pc:spChg>
        <pc:spChg chg="add del">
          <ac:chgData name="Cherelle Louise Egan (2443051)" userId="b61bee25-1efc-4a1f-b034-fa3d8aa86bf4" providerId="ADAL" clId="{1947C50D-3261-4268-9352-9BA295E47CFB}" dt="2026-04-20T09:03:46.030" v="1" actId="26606"/>
          <ac:spMkLst>
            <pc:docMk/>
            <pc:sldMk cId="3191800341" sldId="256"/>
            <ac:spMk id="40" creationId="{0BA56A81-C9DD-4EBA-9E13-32FFB51CFD45}"/>
          </ac:spMkLst>
        </pc:spChg>
        <pc:spChg chg="add del">
          <ac:chgData name="Cherelle Louise Egan (2443051)" userId="b61bee25-1efc-4a1f-b034-fa3d8aa86bf4" providerId="ADAL" clId="{1947C50D-3261-4268-9352-9BA295E47CFB}" dt="2026-04-20T09:03:46.030" v="1" actId="26606"/>
          <ac:spMkLst>
            <pc:docMk/>
            <pc:sldMk cId="3191800341" sldId="256"/>
            <ac:spMk id="42" creationId="{15F9A324-404E-4C5D-AFF0-C5D0D84182B0}"/>
          </ac:spMkLst>
        </pc:spChg>
        <pc:spChg chg="add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45" creationId="{8181FC64-B306-4821-98E2-780662EFC486}"/>
          </ac:spMkLst>
        </pc:spChg>
        <pc:spChg chg="add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46" creationId="{BC0385E9-02B2-4941-889A-EAD43F5BB0A3}"/>
          </ac:spMkLst>
        </pc:spChg>
        <pc:spChg chg="add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47" creationId="{829A1E2C-5AC8-40FC-99E9-832069D39792}"/>
          </ac:spMkLst>
        </pc:spChg>
        <pc:spChg chg="add">
          <ac:chgData name="Cherelle Louise Egan (2443051)" userId="b61bee25-1efc-4a1f-b034-fa3d8aa86bf4" providerId="ADAL" clId="{1947C50D-3261-4268-9352-9BA295E47CFB}" dt="2026-04-20T09:03:46.046" v="2" actId="26606"/>
          <ac:spMkLst>
            <pc:docMk/>
            <pc:sldMk cId="3191800341" sldId="256"/>
            <ac:spMk id="48" creationId="{55C54A75-E44A-4147-B9D0-FF46CFD3161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4841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153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4/20/2026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803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386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5812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980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320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96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902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051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81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523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0" r:id="rId5"/>
    <p:sldLayoutId id="2147483745" r:id="rId6"/>
    <p:sldLayoutId id="2147483741" r:id="rId7"/>
    <p:sldLayoutId id="2147483742" r:id="rId8"/>
    <p:sldLayoutId id="2147483743" r:id="rId9"/>
    <p:sldLayoutId id="2147483744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1191F-0C37-DF32-2DE5-15575504A0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7615" y="1045596"/>
            <a:ext cx="4148511" cy="194437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Wildwood Forest School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8DC997-5EC8-E22B-A32E-0FBAC6EF7C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3" r="1727"/>
          <a:stretch>
            <a:fillRect/>
          </a:stretch>
        </p:blipFill>
        <p:spPr>
          <a:xfrm>
            <a:off x="1184829" y="965200"/>
            <a:ext cx="4349409" cy="4927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33E1B1-8EE0-FEEA-7AE8-F7D4FECE5177}"/>
              </a:ext>
            </a:extLst>
          </p:cNvPr>
          <p:cNvSpPr txBox="1"/>
          <p:nvPr/>
        </p:nvSpPr>
        <p:spPr>
          <a:xfrm>
            <a:off x="7657106" y="3220279"/>
            <a:ext cx="4023361" cy="2385392"/>
          </a:xfrm>
          <a:prstGeom prst="rect">
            <a:avLst/>
          </a:prstGeom>
        </p:spPr>
        <p:txBody>
          <a:bodyPr vert="horz" lIns="109728" tIns="109728" rIns="109728" bIns="91440" rtlCol="0">
            <a:normAutofit fontScale="92500" lnSpcReduction="20000"/>
          </a:bodyPr>
          <a:lstStyle/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>
                <a:solidFill>
                  <a:schemeClr val="tx1">
                    <a:lumMod val="75000"/>
                    <a:lumOff val="25000"/>
                  </a:schemeClr>
                </a:solidFill>
              </a:rPr>
              <a:t>CHERELLE EGAN 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Enterprise and Entrepreneurship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(LCLM4006_LON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BUSINESS PLAN 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NERYS DOSSEH</a:t>
            </a:r>
          </a:p>
        </p:txBody>
      </p:sp>
    </p:spTree>
    <p:extLst>
      <p:ext uri="{BB962C8B-B14F-4D97-AF65-F5344CB8AC3E}">
        <p14:creationId xmlns:p14="http://schemas.microsoft.com/office/powerpoint/2010/main" val="3191800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08203D-CD62-F8D7-396E-6277EA04303C}"/>
              </a:ext>
            </a:extLst>
          </p:cNvPr>
          <p:cNvSpPr txBox="1"/>
          <p:nvPr/>
        </p:nvSpPr>
        <p:spPr>
          <a:xfrm>
            <a:off x="3047163" y="2277350"/>
            <a:ext cx="60943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Wildwood Forest School is an outdoor learning environment for children aged 10+.</a:t>
            </a:r>
          </a:p>
          <a:p>
            <a:endParaRPr lang="en-US" dirty="0"/>
          </a:p>
          <a:p>
            <a:r>
              <a:rPr lang="en-US" dirty="0"/>
              <a:t>Activities:</a:t>
            </a:r>
          </a:p>
          <a:p>
            <a:r>
              <a:rPr lang="en-US" dirty="0"/>
              <a:t>- Bushcraft</a:t>
            </a:r>
          </a:p>
          <a:p>
            <a:r>
              <a:rPr lang="en-US" dirty="0"/>
              <a:t>- Team-building</a:t>
            </a:r>
          </a:p>
          <a:p>
            <a:r>
              <a:rPr lang="en-US" dirty="0"/>
              <a:t>- Nature exploration</a:t>
            </a:r>
          </a:p>
          <a:p>
            <a:r>
              <a:rPr lang="en-US" dirty="0"/>
              <a:t>- Confidence building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60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76CEC0-6D7B-AB85-A28D-3628FF605074}"/>
              </a:ext>
            </a:extLst>
          </p:cNvPr>
          <p:cNvSpPr txBox="1"/>
          <p:nvPr/>
        </p:nvSpPr>
        <p:spPr>
          <a:xfrm>
            <a:off x="3048000" y="1723298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Legal Factor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Safeguarding laws and DBS checks required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Strict health &amp; safety regulations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Public liability insurance needed</a:t>
            </a:r>
          </a:p>
          <a:p>
            <a:pPr>
              <a:buNone/>
            </a:pPr>
            <a:r>
              <a:rPr lang="en-US" b="1" dirty="0"/>
              <a:t>Social Factor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Growing focus on children’s mental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Demand for outdoor learning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Parents seeking alternatives to screen time</a:t>
            </a:r>
          </a:p>
          <a:p>
            <a:pPr>
              <a:buNone/>
            </a:pPr>
            <a:r>
              <a:rPr lang="en-US" b="1" dirty="0"/>
              <a:t>Economic Factor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Cost of living affects affordability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Need for competitive pricing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Opportunities through school partnerships/funding</a:t>
            </a:r>
          </a:p>
        </p:txBody>
      </p:sp>
    </p:spTree>
    <p:extLst>
      <p:ext uri="{BB962C8B-B14F-4D97-AF65-F5344CB8AC3E}">
        <p14:creationId xmlns:p14="http://schemas.microsoft.com/office/powerpoint/2010/main" val="118603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2B4B86-FAC7-61B6-F9E9-C2FCD6D91F4A}"/>
              </a:ext>
            </a:extLst>
          </p:cNvPr>
          <p:cNvSpPr txBox="1"/>
          <p:nvPr/>
        </p:nvSpPr>
        <p:spPr>
          <a:xfrm>
            <a:off x="992519" y="2312988"/>
            <a:ext cx="5296964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 sz="1000" b="1" spc="150">
                <a:solidFill>
                  <a:schemeClr val="tx1">
                    <a:lumMod val="75000"/>
                    <a:lumOff val="25000"/>
                  </a:schemeClr>
                </a:solidFill>
              </a:rPr>
              <a:t>1. Social Media Marketing</a:t>
            </a:r>
            <a:endParaRPr lang="en-US" sz="1000" spc="15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Use Facebook and Instagram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Share photos/videos of activities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Post reviews and parent testimonials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Promote benefits of outdoor learning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endParaRPr lang="en-US" sz="1000" b="1" spc="15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 sz="1000" b="1" spc="150">
                <a:solidFill>
                  <a:schemeClr val="tx1">
                    <a:lumMod val="75000"/>
                    <a:lumOff val="25000"/>
                  </a:schemeClr>
                </a:solidFill>
              </a:rPr>
              <a:t>2. Partnerships &amp; Word of Mouth</a:t>
            </a:r>
            <a:endParaRPr lang="en-US" sz="1000" spc="15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Work with local schools and nurseries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Offer trial sessions or taster days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Encourage referrals from parents</a:t>
            </a:r>
          </a:p>
          <a:p>
            <a:pPr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z="1000" spc="150">
                <a:solidFill>
                  <a:schemeClr val="tx1">
                    <a:lumMod val="75000"/>
                    <a:lumOff val="25000"/>
                  </a:schemeClr>
                </a:solidFill>
              </a:rPr>
              <a:t>Build relationships within the community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F52C69-A11A-B704-DEF8-38F7003169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14" r="53573"/>
          <a:stretch>
            <a:fillRect/>
          </a:stretch>
        </p:blipFill>
        <p:spPr>
          <a:xfrm>
            <a:off x="8237967" y="1374479"/>
            <a:ext cx="2988679" cy="410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9484AF-834E-7D11-81BA-3A0FED9CD0EB}"/>
              </a:ext>
            </a:extLst>
          </p:cNvPr>
          <p:cNvSpPr txBox="1"/>
          <p:nvPr/>
        </p:nvSpPr>
        <p:spPr>
          <a:xfrm>
            <a:off x="3048000" y="1861798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Total Start-Up Funding Needed: £4,000</a:t>
            </a:r>
            <a:endParaRPr lang="en-US" dirty="0"/>
          </a:p>
          <a:p>
            <a:pPr>
              <a:buNone/>
            </a:pPr>
            <a:r>
              <a:rPr lang="en-US" b="1" dirty="0"/>
              <a:t>Funding Sources: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Personal savings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Small business grants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Local authority funding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Community sponsorships</a:t>
            </a:r>
          </a:p>
          <a:p>
            <a:pPr>
              <a:buNone/>
            </a:pPr>
            <a:r>
              <a:rPr lang="en-US" b="1" dirty="0"/>
              <a:t>What the funding will cover: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Equipment and outdoor tools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Insurance and licenses'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Marketing and promotion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Site setup and materials</a:t>
            </a:r>
          </a:p>
        </p:txBody>
      </p:sp>
    </p:spTree>
    <p:extLst>
      <p:ext uri="{BB962C8B-B14F-4D97-AF65-F5344CB8AC3E}">
        <p14:creationId xmlns:p14="http://schemas.microsoft.com/office/powerpoint/2010/main" val="396101278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527</TotalTime>
  <Words>188</Words>
  <Application>Microsoft Office PowerPoint</Application>
  <PresentationFormat>Widescreen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Meiryo</vt:lpstr>
      <vt:lpstr>Arial</vt:lpstr>
      <vt:lpstr>Corbel</vt:lpstr>
      <vt:lpstr>SketchLinesVTI</vt:lpstr>
      <vt:lpstr>Wildwood Forest School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Cherelle Louise Egan (2443051)</dc:creator>
  <cp:lastModifiedBy>Cherelle Louise Egan (2443051)</cp:lastModifiedBy>
  <cp:revision>1</cp:revision>
  <dcterms:created xsi:type="dcterms:W3CDTF">2026-04-20T00:16:42Z</dcterms:created>
  <dcterms:modified xsi:type="dcterms:W3CDTF">2026-04-20T09:04:20Z</dcterms:modified>
</cp:coreProperties>
</file>