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24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85D802-CF9B-43B4-8CA4-65EF6CA5B381}" type="datetimeFigureOut">
              <a:rPr lang="en-GB" smtClean="0"/>
              <a:t>08/02/2018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9B2FF6-BED2-4756-B40B-EE0F65AE850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333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9B2FF6-BED2-4756-B40B-EE0F65AE8509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02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9B2FF6-BED2-4756-B40B-EE0F65AE8509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81901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9B2FF6-BED2-4756-B40B-EE0F65AE850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28895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9B2FF6-BED2-4756-B40B-EE0F65AE850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1892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t>08/02/2018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t>08/02/2018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t>08/02/2018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t>08/02/2018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t>08/02/2018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t>08/02/2018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t>08/02/2018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t>08/02/2018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t>08/02/2018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4AC0DC6-0106-4950-9E05-2E574F332DB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t>08/02/2018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2137F-1E7E-45C4-89D7-1EC66A8D537E}" type="datetimeFigureOut">
              <a:rPr lang="en-GB" smtClean="0"/>
              <a:t>08/02/2018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C0DC6-0106-4950-9E05-2E574F332DB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3B2137F-1E7E-45C4-89D7-1EC66A8D537E}" type="datetimeFigureOut">
              <a:rPr lang="en-GB" smtClean="0"/>
              <a:t>08/02/2018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4AC0DC6-0106-4950-9E05-2E574F332DB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More Present Imperatives</a:t>
            </a:r>
            <a:br>
              <a:rPr lang="en-GB" dirty="0" smtClean="0"/>
            </a:br>
            <a:r>
              <a:rPr lang="en-GB" dirty="0" smtClean="0">
                <a:latin typeface="MS Gothic"/>
                <a:ea typeface="MS Gothic"/>
              </a:rPr>
              <a:t>§201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ASPECT?</a:t>
            </a:r>
            <a:endParaRPr lang="en-GB" dirty="0"/>
          </a:p>
        </p:txBody>
      </p:sp>
      <p:pic>
        <p:nvPicPr>
          <p:cNvPr id="1026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3068960"/>
            <a:ext cx="2832850" cy="30123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Aspect is the type of time for a verb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Present IMPERATIVES are about doing something continuously or over time.</a:t>
            </a:r>
          </a:p>
          <a:p>
            <a:pPr lvl="1"/>
            <a:r>
              <a:rPr lang="en-GB" dirty="0" smtClean="0"/>
              <a:t>Do not steal (i.e. Don’t do this generally/ever)</a:t>
            </a:r>
          </a:p>
          <a:p>
            <a:r>
              <a:rPr lang="en-GB" dirty="0" smtClean="0"/>
              <a:t>Aorist IMPERATIVES are about not doing something specific or once.</a:t>
            </a:r>
          </a:p>
          <a:p>
            <a:pPr lvl="1"/>
            <a:r>
              <a:rPr lang="en-GB" dirty="0" smtClean="0"/>
              <a:t>Do not touch this dog (i.e. This dog, right now).</a:t>
            </a:r>
            <a:endParaRPr lang="en-GB" dirty="0"/>
          </a:p>
        </p:txBody>
      </p:sp>
      <p:pic>
        <p:nvPicPr>
          <p:cNvPr id="3074" name="Picture 2" descr="Image result for angry dog cartoo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4365104"/>
            <a:ext cx="1404069" cy="141378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new imperatives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Verb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r>
                        <a:rPr lang="en-GB" baseline="30000" dirty="0" smtClean="0"/>
                        <a:t>nd</a:t>
                      </a:r>
                      <a:r>
                        <a:rPr lang="en-GB" dirty="0" smtClean="0"/>
                        <a:t> Sing.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r>
                        <a:rPr lang="en-GB" baseline="30000" dirty="0" smtClean="0"/>
                        <a:t>nd</a:t>
                      </a:r>
                      <a:r>
                        <a:rPr lang="en-GB" dirty="0" smtClean="0"/>
                        <a:t> Pl.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l-GR" dirty="0" smtClean="0"/>
                        <a:t>εἰμί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 smtClean="0"/>
                        <a:t>ἴσθι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 smtClean="0"/>
                        <a:t>ἔστε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l-GR" dirty="0" smtClean="0"/>
                        <a:t>εἶμι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 smtClean="0"/>
                        <a:t>ἴθι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 smtClean="0"/>
                        <a:t>ἴτε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l-GR" dirty="0" smtClean="0"/>
                        <a:t>οἶδα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 smtClean="0"/>
                        <a:t>ἴσθι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 smtClean="0"/>
                        <a:t>ἴστε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l-GR" dirty="0" smtClean="0"/>
                        <a:t>δύναμαι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 smtClean="0"/>
                        <a:t>δύνασο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 smtClean="0"/>
                        <a:t>δύνασθε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l-GR" dirty="0" smtClean="0"/>
                        <a:t>ἀνίσταμαι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 smtClean="0"/>
                        <a:t>ἀνίστασο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 smtClean="0"/>
                        <a:t>ἀνίστασθε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827584" y="4725144"/>
            <a:ext cx="3658117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2800" dirty="0" smtClean="0"/>
              <a:t>Example:</a:t>
            </a:r>
          </a:p>
          <a:p>
            <a:r>
              <a:rPr lang="el-GR" sz="2800" dirty="0" smtClean="0"/>
              <a:t>ἀνίστασθε, ὦ φοιτηταί!</a:t>
            </a:r>
            <a:endParaRPr lang="en-GB" sz="2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</TotalTime>
  <Words>98</Words>
  <Application>Microsoft Office PowerPoint</Application>
  <PresentationFormat>On-screen Show (4:3)</PresentationFormat>
  <Paragraphs>32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MS Gothic</vt:lpstr>
      <vt:lpstr>Calibri</vt:lpstr>
      <vt:lpstr>Constantia</vt:lpstr>
      <vt:lpstr>Wingdings 2</vt:lpstr>
      <vt:lpstr>Flow</vt:lpstr>
      <vt:lpstr>More Present Imperatives §201</vt:lpstr>
      <vt:lpstr>Remember ASPECT?</vt:lpstr>
      <vt:lpstr>Aspect is the type of time for a verb</vt:lpstr>
      <vt:lpstr>Some new imperatives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More Present Imperatives §201</dc:title>
  <dc:creator>Errietta Bissa</dc:creator>
  <cp:lastModifiedBy>Errietta Bissa</cp:lastModifiedBy>
  <cp:revision>5</cp:revision>
  <dcterms:created xsi:type="dcterms:W3CDTF">2018-02-06T16:58:15Z</dcterms:created>
  <dcterms:modified xsi:type="dcterms:W3CDTF">2018-02-08T08:51:41Z</dcterms:modified>
</cp:coreProperties>
</file>