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860EDF-2A11-15B5-1CFF-9ED84E8AF98E}" v="4" dt="2023-10-12T15:31:30.005"/>
    <p1510:client id="{EF81DD22-634D-45DC-BD20-9ABFC7AE8D08}" v="6" dt="2023-10-12T15:29:52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Holloway" userId="S::j.holloway@uwtsd.ac.uk::c8e24ef1-4d0d-4b16-a08c-ba2ddae3f914" providerId="AD" clId="Web-{EF81DD22-634D-45DC-BD20-9ABFC7AE8D08}"/>
    <pc:docChg chg="modSld addMainMaster delMainMaster">
      <pc:chgData name="Julia Holloway" userId="S::j.holloway@uwtsd.ac.uk::c8e24ef1-4d0d-4b16-a08c-ba2ddae3f914" providerId="AD" clId="Web-{EF81DD22-634D-45DC-BD20-9ABFC7AE8D08}" dt="2023-10-12T15:29:52.263" v="5"/>
      <pc:docMkLst>
        <pc:docMk/>
      </pc:docMkLst>
      <pc:sldChg chg="addSp delSp modSp mod setBg modClrScheme setClrOvrMap chgLayout">
        <pc:chgData name="Julia Holloway" userId="S::j.holloway@uwtsd.ac.uk::c8e24ef1-4d0d-4b16-a08c-ba2ddae3f914" providerId="AD" clId="Web-{EF81DD22-634D-45DC-BD20-9ABFC7AE8D08}" dt="2023-10-12T15:29:52.263" v="5"/>
        <pc:sldMkLst>
          <pc:docMk/>
          <pc:sldMk cId="109857222" sldId="256"/>
        </pc:sldMkLst>
        <pc:spChg chg="del mod">
          <ac:chgData name="Julia Holloway" userId="S::j.holloway@uwtsd.ac.uk::c8e24ef1-4d0d-4b16-a08c-ba2ddae3f914" providerId="AD" clId="Web-{EF81DD22-634D-45DC-BD20-9ABFC7AE8D08}" dt="2023-10-12T15:29:37.653" v="4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Julia Holloway" userId="S::j.holloway@uwtsd.ac.uk::c8e24ef1-4d0d-4b16-a08c-ba2ddae3f914" providerId="AD" clId="Web-{EF81DD22-634D-45DC-BD20-9ABFC7AE8D08}" dt="2023-10-12T15:29:33.855" v="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ulia Holloway" userId="S::j.holloway@uwtsd.ac.uk::c8e24ef1-4d0d-4b16-a08c-ba2ddae3f914" providerId="AD" clId="Web-{EF81DD22-634D-45DC-BD20-9ABFC7AE8D08}" dt="2023-10-12T15:29:52.263" v="5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Julia Holloway" userId="S::j.holloway@uwtsd.ac.uk::c8e24ef1-4d0d-4b16-a08c-ba2ddae3f914" providerId="AD" clId="Web-{EF81DD22-634D-45DC-BD20-9ABFC7AE8D08}" dt="2023-10-12T15:29:52.263" v="5"/>
          <ac:spMkLst>
            <pc:docMk/>
            <pc:sldMk cId="109857222" sldId="256"/>
            <ac:spMk id="14" creationId="{E7C80B9C-CCB9-42D2-B7D6-BDA09F3EA8E9}"/>
          </ac:spMkLst>
        </pc:spChg>
        <pc:spChg chg="add">
          <ac:chgData name="Julia Holloway" userId="S::j.holloway@uwtsd.ac.uk::c8e24ef1-4d0d-4b16-a08c-ba2ddae3f914" providerId="AD" clId="Web-{EF81DD22-634D-45DC-BD20-9ABFC7AE8D08}" dt="2023-10-12T15:29:52.263" v="5"/>
          <ac:spMkLst>
            <pc:docMk/>
            <pc:sldMk cId="109857222" sldId="256"/>
            <ac:spMk id="16" creationId="{F4B841E2-9B68-4A38-B59E-F64F2D434AA2}"/>
          </ac:spMkLst>
        </pc:spChg>
        <pc:spChg chg="add">
          <ac:chgData name="Julia Holloway" userId="S::j.holloway@uwtsd.ac.uk::c8e24ef1-4d0d-4b16-a08c-ba2ddae3f914" providerId="AD" clId="Web-{EF81DD22-634D-45DC-BD20-9ABFC7AE8D08}" dt="2023-10-12T15:29:52.263" v="5"/>
          <ac:spMkLst>
            <pc:docMk/>
            <pc:sldMk cId="109857222" sldId="256"/>
            <ac:spMk id="18" creationId="{BDFC35B8-E310-4489-A964-86D8F817C8F2}"/>
          </ac:spMkLst>
        </pc:spChg>
        <pc:spChg chg="add">
          <ac:chgData name="Julia Holloway" userId="S::j.holloway@uwtsd.ac.uk::c8e24ef1-4d0d-4b16-a08c-ba2ddae3f914" providerId="AD" clId="Web-{EF81DD22-634D-45DC-BD20-9ABFC7AE8D08}" dt="2023-10-12T15:29:52.263" v="5"/>
          <ac:spMkLst>
            <pc:docMk/>
            <pc:sldMk cId="109857222" sldId="256"/>
            <ac:spMk id="20" creationId="{33516E0D-091D-4956-844A-C952ECA07857}"/>
          </ac:spMkLst>
        </pc:spChg>
        <pc:picChg chg="add mod ord">
          <ac:chgData name="Julia Holloway" userId="S::j.holloway@uwtsd.ac.uk::c8e24ef1-4d0d-4b16-a08c-ba2ddae3f914" providerId="AD" clId="Web-{EF81DD22-634D-45DC-BD20-9ABFC7AE8D08}" dt="2023-10-12T15:29:52.263" v="5"/>
          <ac:picMkLst>
            <pc:docMk/>
            <pc:sldMk cId="109857222" sldId="256"/>
            <ac:picMk id="4" creationId="{CECE92FA-522B-8B27-5AF4-468644F00CC5}"/>
          </ac:picMkLst>
        </pc:picChg>
      </pc:sldChg>
      <pc:sldMasterChg chg="del delSldLayout">
        <pc:chgData name="Julia Holloway" userId="S::j.holloway@uwtsd.ac.uk::c8e24ef1-4d0d-4b16-a08c-ba2ddae3f914" providerId="AD" clId="Web-{EF81DD22-634D-45DC-BD20-9ABFC7AE8D08}" dt="2023-10-12T15:29:52.263" v="5"/>
        <pc:sldMasterMkLst>
          <pc:docMk/>
          <pc:sldMasterMk cId="2460954070" sldId="2147483660"/>
        </pc:sldMasterMkLst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ulia Holloway" userId="S::j.holloway@uwtsd.ac.uk::c8e24ef1-4d0d-4b16-a08c-ba2ddae3f914" providerId="AD" clId="Web-{EF81DD22-634D-45DC-BD20-9ABFC7AE8D08}" dt="2023-10-12T15:29:52.263" v="5"/>
        <pc:sldMasterMkLst>
          <pc:docMk/>
          <pc:sldMasterMk cId="4232208402" sldId="2147483737"/>
        </pc:sldMasterMkLst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1530362292" sldId="2147483726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3696062719" sldId="2147483727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462942571" sldId="2147483728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4273743917" sldId="2147483729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2005680390" sldId="2147483730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2251377230" sldId="2147483731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962415542" sldId="2147483732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1499333474" sldId="2147483733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371036151" sldId="2147483734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1214238618" sldId="2147483735"/>
          </pc:sldLayoutMkLst>
        </pc:sldLayoutChg>
        <pc:sldLayoutChg chg="add">
          <pc:chgData name="Julia Holloway" userId="S::j.holloway@uwtsd.ac.uk::c8e24ef1-4d0d-4b16-a08c-ba2ddae3f914" providerId="AD" clId="Web-{EF81DD22-634D-45DC-BD20-9ABFC7AE8D08}" dt="2023-10-12T15:29:52.263" v="5"/>
          <pc:sldLayoutMkLst>
            <pc:docMk/>
            <pc:sldMasterMk cId="4232208402" sldId="2147483737"/>
            <pc:sldLayoutMk cId="3878254804" sldId="2147483736"/>
          </pc:sldLayoutMkLst>
        </pc:sldLayoutChg>
      </pc:sldMasterChg>
    </pc:docChg>
  </pc:docChgLst>
  <pc:docChgLst>
    <pc:chgData name="Julia Holloway" userId="S::j.holloway@uwtsd.ac.uk::c8e24ef1-4d0d-4b16-a08c-ba2ddae3f914" providerId="AD" clId="Web-{BF860EDF-2A11-15B5-1CFF-9ED84E8AF98E}"/>
    <pc:docChg chg="addSld modSld">
      <pc:chgData name="Julia Holloway" userId="S::j.holloway@uwtsd.ac.uk::c8e24ef1-4d0d-4b16-a08c-ba2ddae3f914" providerId="AD" clId="Web-{BF860EDF-2A11-15B5-1CFF-9ED84E8AF98E}" dt="2023-10-12T15:31:30.005" v="5"/>
      <pc:docMkLst>
        <pc:docMk/>
      </pc:docMkLst>
      <pc:sldChg chg="addSp delSp modSp">
        <pc:chgData name="Julia Holloway" userId="S::j.holloway@uwtsd.ac.uk::c8e24ef1-4d0d-4b16-a08c-ba2ddae3f914" providerId="AD" clId="Web-{BF860EDF-2A11-15B5-1CFF-9ED84E8AF98E}" dt="2023-10-12T15:31:30.005" v="5"/>
        <pc:sldMkLst>
          <pc:docMk/>
          <pc:sldMk cId="109857222" sldId="256"/>
        </pc:sldMkLst>
        <pc:spChg chg="del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14" creationId="{E7C80B9C-CCB9-42D2-B7D6-BDA09F3EA8E9}"/>
          </ac:spMkLst>
        </pc:spChg>
        <pc:spChg chg="del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16" creationId="{F4B841E2-9B68-4A38-B59E-F64F2D434AA2}"/>
          </ac:spMkLst>
        </pc:spChg>
        <pc:spChg chg="del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18" creationId="{BDFC35B8-E310-4489-A964-86D8F817C8F2}"/>
          </ac:spMkLst>
        </pc:spChg>
        <pc:spChg chg="del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20" creationId="{33516E0D-091D-4956-844A-C952ECA07857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25" creationId="{E7C80B9C-CCB9-42D2-B7D6-BDA09F3EA8E9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27" creationId="{B8C28122-AA8C-48D4-93E8-7C0082B6888A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1:30.005" v="5"/>
          <ac:spMkLst>
            <pc:docMk/>
            <pc:sldMk cId="109857222" sldId="256"/>
            <ac:spMk id="29" creationId="{237B061B-7D22-401D-ACD7-A79B3A9FBC0E}"/>
          </ac:spMkLst>
        </pc:spChg>
        <pc:picChg chg="mod">
          <ac:chgData name="Julia Holloway" userId="S::j.holloway@uwtsd.ac.uk::c8e24ef1-4d0d-4b16-a08c-ba2ddae3f914" providerId="AD" clId="Web-{BF860EDF-2A11-15B5-1CFF-9ED84E8AF98E}" dt="2023-10-12T15:31:30.005" v="5"/>
          <ac:picMkLst>
            <pc:docMk/>
            <pc:sldMk cId="109857222" sldId="256"/>
            <ac:picMk id="4" creationId="{CECE92FA-522B-8B27-5AF4-468644F00CC5}"/>
          </ac:picMkLst>
        </pc:picChg>
      </pc:sldChg>
      <pc:sldChg chg="addSp delSp modSp new mod setBg">
        <pc:chgData name="Julia Holloway" userId="S::j.holloway@uwtsd.ac.uk::c8e24ef1-4d0d-4b16-a08c-ba2ddae3f914" providerId="AD" clId="Web-{BF860EDF-2A11-15B5-1CFF-9ED84E8AF98E}" dt="2023-10-12T15:30:58.238" v="4"/>
        <pc:sldMkLst>
          <pc:docMk/>
          <pc:sldMk cId="2396469155" sldId="257"/>
        </pc:sldMkLst>
        <pc:spChg chg="add del">
          <ac:chgData name="Julia Holloway" userId="S::j.holloway@uwtsd.ac.uk::c8e24ef1-4d0d-4b16-a08c-ba2ddae3f914" providerId="AD" clId="Web-{BF860EDF-2A11-15B5-1CFF-9ED84E8AF98E}" dt="2023-10-12T15:30:58.238" v="4"/>
          <ac:spMkLst>
            <pc:docMk/>
            <pc:sldMk cId="2396469155" sldId="257"/>
            <ac:spMk id="2" creationId="{3575A672-C055-7E5A-7344-8F6FD1648255}"/>
          </ac:spMkLst>
        </pc:spChg>
        <pc:spChg chg="del">
          <ac:chgData name="Julia Holloway" userId="S::j.holloway@uwtsd.ac.uk::c8e24ef1-4d0d-4b16-a08c-ba2ddae3f914" providerId="AD" clId="Web-{BF860EDF-2A11-15B5-1CFF-9ED84E8AF98E}" dt="2023-10-12T15:30:47.440" v="1"/>
          <ac:spMkLst>
            <pc:docMk/>
            <pc:sldMk cId="2396469155" sldId="257"/>
            <ac:spMk id="3" creationId="{A63F6623-532E-4FEC-A536-12863063A0C3}"/>
          </ac:spMkLst>
        </pc:spChg>
        <pc:spChg chg="add del">
          <ac:chgData name="Julia Holloway" userId="S::j.holloway@uwtsd.ac.uk::c8e24ef1-4d0d-4b16-a08c-ba2ddae3f914" providerId="AD" clId="Web-{BF860EDF-2A11-15B5-1CFF-9ED84E8AF98E}" dt="2023-10-12T15:30:58.222" v="3"/>
          <ac:spMkLst>
            <pc:docMk/>
            <pc:sldMk cId="2396469155" sldId="257"/>
            <ac:spMk id="9" creationId="{E7C80B9C-CCB9-42D2-B7D6-BDA09F3EA8E9}"/>
          </ac:spMkLst>
        </pc:spChg>
        <pc:spChg chg="add del">
          <ac:chgData name="Julia Holloway" userId="S::j.holloway@uwtsd.ac.uk::c8e24ef1-4d0d-4b16-a08c-ba2ddae3f914" providerId="AD" clId="Web-{BF860EDF-2A11-15B5-1CFF-9ED84E8AF98E}" dt="2023-10-12T15:30:58.222" v="3"/>
          <ac:spMkLst>
            <pc:docMk/>
            <pc:sldMk cId="2396469155" sldId="257"/>
            <ac:spMk id="11" creationId="{B8C28122-AA8C-48D4-93E8-7C0082B6888A}"/>
          </ac:spMkLst>
        </pc:spChg>
        <pc:spChg chg="add del">
          <ac:chgData name="Julia Holloway" userId="S::j.holloway@uwtsd.ac.uk::c8e24ef1-4d0d-4b16-a08c-ba2ddae3f914" providerId="AD" clId="Web-{BF860EDF-2A11-15B5-1CFF-9ED84E8AF98E}" dt="2023-10-12T15:30:58.222" v="3"/>
          <ac:spMkLst>
            <pc:docMk/>
            <pc:sldMk cId="2396469155" sldId="257"/>
            <ac:spMk id="13" creationId="{237B061B-7D22-401D-ACD7-A79B3A9FBC0E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0:58.238" v="4"/>
          <ac:spMkLst>
            <pc:docMk/>
            <pc:sldMk cId="2396469155" sldId="257"/>
            <ac:spMk id="15" creationId="{E7C80B9C-CCB9-42D2-B7D6-BDA09F3EA8E9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0:58.238" v="4"/>
          <ac:spMkLst>
            <pc:docMk/>
            <pc:sldMk cId="2396469155" sldId="257"/>
            <ac:spMk id="16" creationId="{B8C28122-AA8C-48D4-93E8-7C0082B6888A}"/>
          </ac:spMkLst>
        </pc:spChg>
        <pc:spChg chg="add">
          <ac:chgData name="Julia Holloway" userId="S::j.holloway@uwtsd.ac.uk::c8e24ef1-4d0d-4b16-a08c-ba2ddae3f914" providerId="AD" clId="Web-{BF860EDF-2A11-15B5-1CFF-9ED84E8AF98E}" dt="2023-10-12T15:30:58.238" v="4"/>
          <ac:spMkLst>
            <pc:docMk/>
            <pc:sldMk cId="2396469155" sldId="257"/>
            <ac:spMk id="17" creationId="{237B061B-7D22-401D-ACD7-A79B3A9FBC0E}"/>
          </ac:spMkLst>
        </pc:spChg>
        <pc:picChg chg="add mod ord">
          <ac:chgData name="Julia Holloway" userId="S::j.holloway@uwtsd.ac.uk::c8e24ef1-4d0d-4b16-a08c-ba2ddae3f914" providerId="AD" clId="Web-{BF860EDF-2A11-15B5-1CFF-9ED84E8AF98E}" dt="2023-10-12T15:30:58.238" v="4"/>
          <ac:picMkLst>
            <pc:docMk/>
            <pc:sldMk cId="2396469155" sldId="257"/>
            <ac:picMk id="4" creationId="{2C53C008-6B9B-2957-3F3D-DD982F8033E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415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33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36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238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254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680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362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062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942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4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377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10/12/2023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208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7C80B9C-CCB9-42D2-B7D6-BDA09F3EA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id of colorful squares&#10;&#10;Description automatically generated">
            <a:extLst>
              <a:ext uri="{FF2B5EF4-FFF2-40B4-BE49-F238E27FC236}">
                <a16:creationId xmlns:a16="http://schemas.microsoft.com/office/drawing/2014/main" id="{CECE92FA-522B-8B27-5AF4-468644F00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8" b="420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8C28122-AA8C-48D4-93E8-7C0082B68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6" y="2775974"/>
            <a:ext cx="5318105" cy="4093599"/>
          </a:xfrm>
          <a:custGeom>
            <a:avLst/>
            <a:gdLst>
              <a:gd name="connsiteX0" fmla="*/ 1324902 w 2644724"/>
              <a:gd name="connsiteY0" fmla="*/ 0 h 2397243"/>
              <a:gd name="connsiteX1" fmla="*/ 1324529 w 2644724"/>
              <a:gd name="connsiteY1" fmla="*/ 2617 h 2397243"/>
              <a:gd name="connsiteX2" fmla="*/ 1440541 w 2644724"/>
              <a:gd name="connsiteY2" fmla="*/ 67117 h 2397243"/>
              <a:gd name="connsiteX3" fmla="*/ 2299319 w 2644724"/>
              <a:gd name="connsiteY3" fmla="*/ 337644 h 2397243"/>
              <a:gd name="connsiteX4" fmla="*/ 2644724 w 2644724"/>
              <a:gd name="connsiteY4" fmla="*/ 804953 h 2397243"/>
              <a:gd name="connsiteX5" fmla="*/ 2644724 w 2644724"/>
              <a:gd name="connsiteY5" fmla="*/ 2397217 h 2397243"/>
              <a:gd name="connsiteX6" fmla="*/ 2644719 w 2644724"/>
              <a:gd name="connsiteY6" fmla="*/ 2397243 h 2397243"/>
              <a:gd name="connsiteX7" fmla="*/ 6 w 2644724"/>
              <a:gd name="connsiteY7" fmla="*/ 2397243 h 2397243"/>
              <a:gd name="connsiteX8" fmla="*/ 0 w 2644724"/>
              <a:gd name="connsiteY8" fmla="*/ 2397217 h 2397243"/>
              <a:gd name="connsiteX9" fmla="*/ 0 w 2644724"/>
              <a:gd name="connsiteY9" fmla="*/ 804953 h 2397243"/>
              <a:gd name="connsiteX10" fmla="*/ 345405 w 2644724"/>
              <a:gd name="connsiteY10" fmla="*/ 337644 h 2397243"/>
              <a:gd name="connsiteX11" fmla="*/ 1204184 w 2644724"/>
              <a:gd name="connsiteY11" fmla="*/ 67117 h 2397243"/>
              <a:gd name="connsiteX12" fmla="*/ 1320196 w 2644724"/>
              <a:gd name="connsiteY12" fmla="*/ 2617 h 2397243"/>
              <a:gd name="connsiteX13" fmla="*/ 1322362 w 2644724"/>
              <a:gd name="connsiteY13" fmla="*/ 1412 h 2397243"/>
              <a:gd name="connsiteX0" fmla="*/ 1324902 w 2644724"/>
              <a:gd name="connsiteY0" fmla="*/ 0 h 2472784"/>
              <a:gd name="connsiteX1" fmla="*/ 1324529 w 2644724"/>
              <a:gd name="connsiteY1" fmla="*/ 78158 h 2472784"/>
              <a:gd name="connsiteX2" fmla="*/ 1440541 w 2644724"/>
              <a:gd name="connsiteY2" fmla="*/ 142658 h 2472784"/>
              <a:gd name="connsiteX3" fmla="*/ 2299319 w 2644724"/>
              <a:gd name="connsiteY3" fmla="*/ 413185 h 2472784"/>
              <a:gd name="connsiteX4" fmla="*/ 2644724 w 2644724"/>
              <a:gd name="connsiteY4" fmla="*/ 880494 h 2472784"/>
              <a:gd name="connsiteX5" fmla="*/ 2644724 w 2644724"/>
              <a:gd name="connsiteY5" fmla="*/ 2472758 h 2472784"/>
              <a:gd name="connsiteX6" fmla="*/ 2644719 w 2644724"/>
              <a:gd name="connsiteY6" fmla="*/ 2472784 h 2472784"/>
              <a:gd name="connsiteX7" fmla="*/ 6 w 2644724"/>
              <a:gd name="connsiteY7" fmla="*/ 2472784 h 2472784"/>
              <a:gd name="connsiteX8" fmla="*/ 0 w 2644724"/>
              <a:gd name="connsiteY8" fmla="*/ 2472758 h 2472784"/>
              <a:gd name="connsiteX9" fmla="*/ 0 w 2644724"/>
              <a:gd name="connsiteY9" fmla="*/ 880494 h 2472784"/>
              <a:gd name="connsiteX10" fmla="*/ 345405 w 2644724"/>
              <a:gd name="connsiteY10" fmla="*/ 413185 h 2472784"/>
              <a:gd name="connsiteX11" fmla="*/ 1204184 w 2644724"/>
              <a:gd name="connsiteY11" fmla="*/ 142658 h 2472784"/>
              <a:gd name="connsiteX12" fmla="*/ 1320196 w 2644724"/>
              <a:gd name="connsiteY12" fmla="*/ 78158 h 2472784"/>
              <a:gd name="connsiteX13" fmla="*/ 1322362 w 2644724"/>
              <a:gd name="connsiteY13" fmla="*/ 76953 h 2472784"/>
              <a:gd name="connsiteX14" fmla="*/ 1324902 w 2644724"/>
              <a:gd name="connsiteY14" fmla="*/ 0 h 2472784"/>
              <a:gd name="connsiteX0" fmla="*/ 1322362 w 2644724"/>
              <a:gd name="connsiteY0" fmla="*/ 3996 h 2399827"/>
              <a:gd name="connsiteX1" fmla="*/ 1324529 w 2644724"/>
              <a:gd name="connsiteY1" fmla="*/ 5201 h 2399827"/>
              <a:gd name="connsiteX2" fmla="*/ 1440541 w 2644724"/>
              <a:gd name="connsiteY2" fmla="*/ 69701 h 2399827"/>
              <a:gd name="connsiteX3" fmla="*/ 2299319 w 2644724"/>
              <a:gd name="connsiteY3" fmla="*/ 340228 h 2399827"/>
              <a:gd name="connsiteX4" fmla="*/ 2644724 w 2644724"/>
              <a:gd name="connsiteY4" fmla="*/ 807537 h 2399827"/>
              <a:gd name="connsiteX5" fmla="*/ 2644724 w 2644724"/>
              <a:gd name="connsiteY5" fmla="*/ 2399801 h 2399827"/>
              <a:gd name="connsiteX6" fmla="*/ 2644719 w 2644724"/>
              <a:gd name="connsiteY6" fmla="*/ 2399827 h 2399827"/>
              <a:gd name="connsiteX7" fmla="*/ 6 w 2644724"/>
              <a:gd name="connsiteY7" fmla="*/ 2399827 h 2399827"/>
              <a:gd name="connsiteX8" fmla="*/ 0 w 2644724"/>
              <a:gd name="connsiteY8" fmla="*/ 2399801 h 2399827"/>
              <a:gd name="connsiteX9" fmla="*/ 0 w 2644724"/>
              <a:gd name="connsiteY9" fmla="*/ 807537 h 2399827"/>
              <a:gd name="connsiteX10" fmla="*/ 345405 w 2644724"/>
              <a:gd name="connsiteY10" fmla="*/ 340228 h 2399827"/>
              <a:gd name="connsiteX11" fmla="*/ 1204184 w 2644724"/>
              <a:gd name="connsiteY11" fmla="*/ 69701 h 2399827"/>
              <a:gd name="connsiteX12" fmla="*/ 1320196 w 2644724"/>
              <a:gd name="connsiteY12" fmla="*/ 5201 h 2399827"/>
              <a:gd name="connsiteX13" fmla="*/ 1322362 w 2644724"/>
              <a:gd name="connsiteY13" fmla="*/ 3996 h 2399827"/>
              <a:gd name="connsiteX0" fmla="*/ 1322362 w 2644724"/>
              <a:gd name="connsiteY0" fmla="*/ 0 h 2461519"/>
              <a:gd name="connsiteX1" fmla="*/ 1324529 w 2644724"/>
              <a:gd name="connsiteY1" fmla="*/ 66893 h 2461519"/>
              <a:gd name="connsiteX2" fmla="*/ 1440541 w 2644724"/>
              <a:gd name="connsiteY2" fmla="*/ 131393 h 2461519"/>
              <a:gd name="connsiteX3" fmla="*/ 2299319 w 2644724"/>
              <a:gd name="connsiteY3" fmla="*/ 401920 h 2461519"/>
              <a:gd name="connsiteX4" fmla="*/ 2644724 w 2644724"/>
              <a:gd name="connsiteY4" fmla="*/ 869229 h 2461519"/>
              <a:gd name="connsiteX5" fmla="*/ 2644724 w 2644724"/>
              <a:gd name="connsiteY5" fmla="*/ 2461493 h 2461519"/>
              <a:gd name="connsiteX6" fmla="*/ 2644719 w 2644724"/>
              <a:gd name="connsiteY6" fmla="*/ 2461519 h 2461519"/>
              <a:gd name="connsiteX7" fmla="*/ 6 w 2644724"/>
              <a:gd name="connsiteY7" fmla="*/ 2461519 h 2461519"/>
              <a:gd name="connsiteX8" fmla="*/ 0 w 2644724"/>
              <a:gd name="connsiteY8" fmla="*/ 2461493 h 2461519"/>
              <a:gd name="connsiteX9" fmla="*/ 0 w 2644724"/>
              <a:gd name="connsiteY9" fmla="*/ 869229 h 2461519"/>
              <a:gd name="connsiteX10" fmla="*/ 345405 w 2644724"/>
              <a:gd name="connsiteY10" fmla="*/ 401920 h 2461519"/>
              <a:gd name="connsiteX11" fmla="*/ 1204184 w 2644724"/>
              <a:gd name="connsiteY11" fmla="*/ 131393 h 2461519"/>
              <a:gd name="connsiteX12" fmla="*/ 1320196 w 2644724"/>
              <a:gd name="connsiteY12" fmla="*/ 66893 h 2461519"/>
              <a:gd name="connsiteX13" fmla="*/ 1322362 w 2644724"/>
              <a:gd name="connsiteY13" fmla="*/ 0 h 2461519"/>
              <a:gd name="connsiteX0" fmla="*/ 1320196 w 2644724"/>
              <a:gd name="connsiteY0" fmla="*/ 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12" fmla="*/ 1320196 w 2644724"/>
              <a:gd name="connsiteY12" fmla="*/ 0 h 2394626"/>
              <a:gd name="connsiteX0" fmla="*/ 1204184 w 2644724"/>
              <a:gd name="connsiteY0" fmla="*/ 6450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40541 w 2644724"/>
              <a:gd name="connsiteY2" fmla="*/ 84206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188792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8792 w 2644724"/>
              <a:gd name="connsiteY11" fmla="*/ 84206 h 2414332"/>
              <a:gd name="connsiteX0" fmla="*/ 1181815 w 2644724"/>
              <a:gd name="connsiteY0" fmla="*/ 88701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1815 w 2644724"/>
              <a:gd name="connsiteY11" fmla="*/ 88701 h 2414332"/>
              <a:gd name="connsiteX0" fmla="*/ 0 w 2644724"/>
              <a:gd name="connsiteY0" fmla="*/ 2414306 h 2453562"/>
              <a:gd name="connsiteX1" fmla="*/ 0 w 2644724"/>
              <a:gd name="connsiteY1" fmla="*/ 822042 h 2453562"/>
              <a:gd name="connsiteX2" fmla="*/ 345405 w 2644724"/>
              <a:gd name="connsiteY2" fmla="*/ 354733 h 2453562"/>
              <a:gd name="connsiteX3" fmla="*/ 1181815 w 2644724"/>
              <a:gd name="connsiteY3" fmla="*/ 88701 h 2453562"/>
              <a:gd name="connsiteX4" fmla="*/ 1324529 w 2644724"/>
              <a:gd name="connsiteY4" fmla="*/ 0 h 2453562"/>
              <a:gd name="connsiteX5" fmla="*/ 1455933 w 2644724"/>
              <a:gd name="connsiteY5" fmla="*/ 80922 h 2453562"/>
              <a:gd name="connsiteX6" fmla="*/ 2299319 w 2644724"/>
              <a:gd name="connsiteY6" fmla="*/ 354733 h 2453562"/>
              <a:gd name="connsiteX7" fmla="*/ 2644724 w 2644724"/>
              <a:gd name="connsiteY7" fmla="*/ 822042 h 2453562"/>
              <a:gd name="connsiteX8" fmla="*/ 2644724 w 2644724"/>
              <a:gd name="connsiteY8" fmla="*/ 2414306 h 2453562"/>
              <a:gd name="connsiteX9" fmla="*/ 2644719 w 2644724"/>
              <a:gd name="connsiteY9" fmla="*/ 2414332 h 2453562"/>
              <a:gd name="connsiteX10" fmla="*/ 6 w 2644724"/>
              <a:gd name="connsiteY10" fmla="*/ 2414332 h 2453562"/>
              <a:gd name="connsiteX11" fmla="*/ 60547 w 2644724"/>
              <a:gd name="connsiteY11" fmla="*/ 2453562 h 245356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10" fmla="*/ 6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61554 w 2644724"/>
              <a:gd name="connsiteY2" fmla="*/ 566798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72750 w 2644724"/>
              <a:gd name="connsiteY2" fmla="*/ 552280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72750 w 2644724"/>
              <a:gd name="connsiteY2" fmla="*/ 552280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72750 w 2644724"/>
              <a:gd name="connsiteY1" fmla="*/ 552280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571974"/>
              <a:gd name="connsiteY0" fmla="*/ 552280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60177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60177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69622 w 2571974"/>
              <a:gd name="connsiteY7" fmla="*/ 1283604 h 2414332"/>
              <a:gd name="connsiteX8" fmla="*/ 2571974 w 2571974"/>
              <a:gd name="connsiteY8" fmla="*/ 2414306 h 2414332"/>
              <a:gd name="connsiteX9" fmla="*/ 2571969 w 2571974"/>
              <a:gd name="connsiteY9" fmla="*/ 2414332 h 2414332"/>
              <a:gd name="connsiteX0" fmla="*/ 0 w 2571974"/>
              <a:gd name="connsiteY0" fmla="*/ 534133 h 2414306"/>
              <a:gd name="connsiteX1" fmla="*/ 272655 w 2571974"/>
              <a:gd name="connsiteY1" fmla="*/ 360177 h 2414306"/>
              <a:gd name="connsiteX2" fmla="*/ 1109065 w 2571974"/>
              <a:gd name="connsiteY2" fmla="*/ 88701 h 2414306"/>
              <a:gd name="connsiteX3" fmla="*/ 1251779 w 2571974"/>
              <a:gd name="connsiteY3" fmla="*/ 0 h 2414306"/>
              <a:gd name="connsiteX4" fmla="*/ 1383183 w 2571974"/>
              <a:gd name="connsiteY4" fmla="*/ 80922 h 2414306"/>
              <a:gd name="connsiteX5" fmla="*/ 2226569 w 2571974"/>
              <a:gd name="connsiteY5" fmla="*/ 354733 h 2414306"/>
              <a:gd name="connsiteX6" fmla="*/ 2571974 w 2571974"/>
              <a:gd name="connsiteY6" fmla="*/ 822042 h 2414306"/>
              <a:gd name="connsiteX7" fmla="*/ 2569622 w 2571974"/>
              <a:gd name="connsiteY7" fmla="*/ 1283604 h 2414306"/>
              <a:gd name="connsiteX8" fmla="*/ 2571974 w 2571974"/>
              <a:gd name="connsiteY8" fmla="*/ 2414306 h 2414306"/>
              <a:gd name="connsiteX0" fmla="*/ 0 w 2571974"/>
              <a:gd name="connsiteY0" fmla="*/ 534133 h 1283604"/>
              <a:gd name="connsiteX1" fmla="*/ 272655 w 2571974"/>
              <a:gd name="connsiteY1" fmla="*/ 360177 h 1283604"/>
              <a:gd name="connsiteX2" fmla="*/ 1109065 w 2571974"/>
              <a:gd name="connsiteY2" fmla="*/ 88701 h 1283604"/>
              <a:gd name="connsiteX3" fmla="*/ 1251779 w 2571974"/>
              <a:gd name="connsiteY3" fmla="*/ 0 h 1283604"/>
              <a:gd name="connsiteX4" fmla="*/ 1383183 w 2571974"/>
              <a:gd name="connsiteY4" fmla="*/ 80922 h 1283604"/>
              <a:gd name="connsiteX5" fmla="*/ 2226569 w 2571974"/>
              <a:gd name="connsiteY5" fmla="*/ 354733 h 1283604"/>
              <a:gd name="connsiteX6" fmla="*/ 2571974 w 2571974"/>
              <a:gd name="connsiteY6" fmla="*/ 822042 h 1283604"/>
              <a:gd name="connsiteX7" fmla="*/ 2569622 w 2571974"/>
              <a:gd name="connsiteY7" fmla="*/ 1283604 h 1283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71974" h="1283604">
                <a:moveTo>
                  <a:pt x="0" y="534133"/>
                </a:moveTo>
                <a:cubicBezTo>
                  <a:pt x="54769" y="479838"/>
                  <a:pt x="85945" y="439860"/>
                  <a:pt x="272655" y="360177"/>
                </a:cubicBezTo>
                <a:cubicBezTo>
                  <a:pt x="519614" y="269446"/>
                  <a:pt x="821402" y="229668"/>
                  <a:pt x="1109065" y="88701"/>
                </a:cubicBezTo>
                <a:lnTo>
                  <a:pt x="1251779" y="0"/>
                </a:lnTo>
                <a:lnTo>
                  <a:pt x="1383183" y="80922"/>
                </a:lnTo>
                <a:cubicBezTo>
                  <a:pt x="1670846" y="221889"/>
                  <a:pt x="1979611" y="264002"/>
                  <a:pt x="2226569" y="354733"/>
                </a:cubicBezTo>
                <a:cubicBezTo>
                  <a:pt x="2464036" y="460028"/>
                  <a:pt x="2571974" y="580785"/>
                  <a:pt x="2571974" y="822042"/>
                </a:cubicBezTo>
                <a:lnTo>
                  <a:pt x="2569622" y="1283604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37B061B-7D22-401D-ACD7-A79B3A9FB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2926" y="24701"/>
            <a:ext cx="2582489" cy="4039782"/>
          </a:xfrm>
          <a:custGeom>
            <a:avLst/>
            <a:gdLst>
              <a:gd name="connsiteX0" fmla="*/ 1324902 w 2644724"/>
              <a:gd name="connsiteY0" fmla="*/ 0 h 2397243"/>
              <a:gd name="connsiteX1" fmla="*/ 1324529 w 2644724"/>
              <a:gd name="connsiteY1" fmla="*/ 2617 h 2397243"/>
              <a:gd name="connsiteX2" fmla="*/ 1440541 w 2644724"/>
              <a:gd name="connsiteY2" fmla="*/ 67117 h 2397243"/>
              <a:gd name="connsiteX3" fmla="*/ 2299319 w 2644724"/>
              <a:gd name="connsiteY3" fmla="*/ 337644 h 2397243"/>
              <a:gd name="connsiteX4" fmla="*/ 2644724 w 2644724"/>
              <a:gd name="connsiteY4" fmla="*/ 804953 h 2397243"/>
              <a:gd name="connsiteX5" fmla="*/ 2644724 w 2644724"/>
              <a:gd name="connsiteY5" fmla="*/ 2397217 h 2397243"/>
              <a:gd name="connsiteX6" fmla="*/ 2644719 w 2644724"/>
              <a:gd name="connsiteY6" fmla="*/ 2397243 h 2397243"/>
              <a:gd name="connsiteX7" fmla="*/ 6 w 2644724"/>
              <a:gd name="connsiteY7" fmla="*/ 2397243 h 2397243"/>
              <a:gd name="connsiteX8" fmla="*/ 0 w 2644724"/>
              <a:gd name="connsiteY8" fmla="*/ 2397217 h 2397243"/>
              <a:gd name="connsiteX9" fmla="*/ 0 w 2644724"/>
              <a:gd name="connsiteY9" fmla="*/ 804953 h 2397243"/>
              <a:gd name="connsiteX10" fmla="*/ 345405 w 2644724"/>
              <a:gd name="connsiteY10" fmla="*/ 337644 h 2397243"/>
              <a:gd name="connsiteX11" fmla="*/ 1204184 w 2644724"/>
              <a:gd name="connsiteY11" fmla="*/ 67117 h 2397243"/>
              <a:gd name="connsiteX12" fmla="*/ 1320196 w 2644724"/>
              <a:gd name="connsiteY12" fmla="*/ 2617 h 2397243"/>
              <a:gd name="connsiteX13" fmla="*/ 1322362 w 2644724"/>
              <a:gd name="connsiteY13" fmla="*/ 1412 h 2397243"/>
              <a:gd name="connsiteX0" fmla="*/ 1324902 w 2644724"/>
              <a:gd name="connsiteY0" fmla="*/ 0 h 2472784"/>
              <a:gd name="connsiteX1" fmla="*/ 1324529 w 2644724"/>
              <a:gd name="connsiteY1" fmla="*/ 78158 h 2472784"/>
              <a:gd name="connsiteX2" fmla="*/ 1440541 w 2644724"/>
              <a:gd name="connsiteY2" fmla="*/ 142658 h 2472784"/>
              <a:gd name="connsiteX3" fmla="*/ 2299319 w 2644724"/>
              <a:gd name="connsiteY3" fmla="*/ 413185 h 2472784"/>
              <a:gd name="connsiteX4" fmla="*/ 2644724 w 2644724"/>
              <a:gd name="connsiteY4" fmla="*/ 880494 h 2472784"/>
              <a:gd name="connsiteX5" fmla="*/ 2644724 w 2644724"/>
              <a:gd name="connsiteY5" fmla="*/ 2472758 h 2472784"/>
              <a:gd name="connsiteX6" fmla="*/ 2644719 w 2644724"/>
              <a:gd name="connsiteY6" fmla="*/ 2472784 h 2472784"/>
              <a:gd name="connsiteX7" fmla="*/ 6 w 2644724"/>
              <a:gd name="connsiteY7" fmla="*/ 2472784 h 2472784"/>
              <a:gd name="connsiteX8" fmla="*/ 0 w 2644724"/>
              <a:gd name="connsiteY8" fmla="*/ 2472758 h 2472784"/>
              <a:gd name="connsiteX9" fmla="*/ 0 w 2644724"/>
              <a:gd name="connsiteY9" fmla="*/ 880494 h 2472784"/>
              <a:gd name="connsiteX10" fmla="*/ 345405 w 2644724"/>
              <a:gd name="connsiteY10" fmla="*/ 413185 h 2472784"/>
              <a:gd name="connsiteX11" fmla="*/ 1204184 w 2644724"/>
              <a:gd name="connsiteY11" fmla="*/ 142658 h 2472784"/>
              <a:gd name="connsiteX12" fmla="*/ 1320196 w 2644724"/>
              <a:gd name="connsiteY12" fmla="*/ 78158 h 2472784"/>
              <a:gd name="connsiteX13" fmla="*/ 1322362 w 2644724"/>
              <a:gd name="connsiteY13" fmla="*/ 76953 h 2472784"/>
              <a:gd name="connsiteX14" fmla="*/ 1324902 w 2644724"/>
              <a:gd name="connsiteY14" fmla="*/ 0 h 2472784"/>
              <a:gd name="connsiteX0" fmla="*/ 1322362 w 2644724"/>
              <a:gd name="connsiteY0" fmla="*/ 3996 h 2399827"/>
              <a:gd name="connsiteX1" fmla="*/ 1324529 w 2644724"/>
              <a:gd name="connsiteY1" fmla="*/ 5201 h 2399827"/>
              <a:gd name="connsiteX2" fmla="*/ 1440541 w 2644724"/>
              <a:gd name="connsiteY2" fmla="*/ 69701 h 2399827"/>
              <a:gd name="connsiteX3" fmla="*/ 2299319 w 2644724"/>
              <a:gd name="connsiteY3" fmla="*/ 340228 h 2399827"/>
              <a:gd name="connsiteX4" fmla="*/ 2644724 w 2644724"/>
              <a:gd name="connsiteY4" fmla="*/ 807537 h 2399827"/>
              <a:gd name="connsiteX5" fmla="*/ 2644724 w 2644724"/>
              <a:gd name="connsiteY5" fmla="*/ 2399801 h 2399827"/>
              <a:gd name="connsiteX6" fmla="*/ 2644719 w 2644724"/>
              <a:gd name="connsiteY6" fmla="*/ 2399827 h 2399827"/>
              <a:gd name="connsiteX7" fmla="*/ 6 w 2644724"/>
              <a:gd name="connsiteY7" fmla="*/ 2399827 h 2399827"/>
              <a:gd name="connsiteX8" fmla="*/ 0 w 2644724"/>
              <a:gd name="connsiteY8" fmla="*/ 2399801 h 2399827"/>
              <a:gd name="connsiteX9" fmla="*/ 0 w 2644724"/>
              <a:gd name="connsiteY9" fmla="*/ 807537 h 2399827"/>
              <a:gd name="connsiteX10" fmla="*/ 345405 w 2644724"/>
              <a:gd name="connsiteY10" fmla="*/ 340228 h 2399827"/>
              <a:gd name="connsiteX11" fmla="*/ 1204184 w 2644724"/>
              <a:gd name="connsiteY11" fmla="*/ 69701 h 2399827"/>
              <a:gd name="connsiteX12" fmla="*/ 1320196 w 2644724"/>
              <a:gd name="connsiteY12" fmla="*/ 5201 h 2399827"/>
              <a:gd name="connsiteX13" fmla="*/ 1322362 w 2644724"/>
              <a:gd name="connsiteY13" fmla="*/ 3996 h 2399827"/>
              <a:gd name="connsiteX0" fmla="*/ 1322362 w 2644724"/>
              <a:gd name="connsiteY0" fmla="*/ 0 h 2461519"/>
              <a:gd name="connsiteX1" fmla="*/ 1324529 w 2644724"/>
              <a:gd name="connsiteY1" fmla="*/ 66893 h 2461519"/>
              <a:gd name="connsiteX2" fmla="*/ 1440541 w 2644724"/>
              <a:gd name="connsiteY2" fmla="*/ 131393 h 2461519"/>
              <a:gd name="connsiteX3" fmla="*/ 2299319 w 2644724"/>
              <a:gd name="connsiteY3" fmla="*/ 401920 h 2461519"/>
              <a:gd name="connsiteX4" fmla="*/ 2644724 w 2644724"/>
              <a:gd name="connsiteY4" fmla="*/ 869229 h 2461519"/>
              <a:gd name="connsiteX5" fmla="*/ 2644724 w 2644724"/>
              <a:gd name="connsiteY5" fmla="*/ 2461493 h 2461519"/>
              <a:gd name="connsiteX6" fmla="*/ 2644719 w 2644724"/>
              <a:gd name="connsiteY6" fmla="*/ 2461519 h 2461519"/>
              <a:gd name="connsiteX7" fmla="*/ 6 w 2644724"/>
              <a:gd name="connsiteY7" fmla="*/ 2461519 h 2461519"/>
              <a:gd name="connsiteX8" fmla="*/ 0 w 2644724"/>
              <a:gd name="connsiteY8" fmla="*/ 2461493 h 2461519"/>
              <a:gd name="connsiteX9" fmla="*/ 0 w 2644724"/>
              <a:gd name="connsiteY9" fmla="*/ 869229 h 2461519"/>
              <a:gd name="connsiteX10" fmla="*/ 345405 w 2644724"/>
              <a:gd name="connsiteY10" fmla="*/ 401920 h 2461519"/>
              <a:gd name="connsiteX11" fmla="*/ 1204184 w 2644724"/>
              <a:gd name="connsiteY11" fmla="*/ 131393 h 2461519"/>
              <a:gd name="connsiteX12" fmla="*/ 1320196 w 2644724"/>
              <a:gd name="connsiteY12" fmla="*/ 66893 h 2461519"/>
              <a:gd name="connsiteX13" fmla="*/ 1322362 w 2644724"/>
              <a:gd name="connsiteY13" fmla="*/ 0 h 2461519"/>
              <a:gd name="connsiteX0" fmla="*/ 1320196 w 2644724"/>
              <a:gd name="connsiteY0" fmla="*/ 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12" fmla="*/ 1320196 w 2644724"/>
              <a:gd name="connsiteY12" fmla="*/ 0 h 2394626"/>
              <a:gd name="connsiteX0" fmla="*/ 1204184 w 2644724"/>
              <a:gd name="connsiteY0" fmla="*/ 6450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40541 w 2644724"/>
              <a:gd name="connsiteY2" fmla="*/ 84206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188792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8792 w 2644724"/>
              <a:gd name="connsiteY11" fmla="*/ 84206 h 2414332"/>
              <a:gd name="connsiteX0" fmla="*/ 1181815 w 2644724"/>
              <a:gd name="connsiteY0" fmla="*/ 88701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1815 w 2644724"/>
              <a:gd name="connsiteY11" fmla="*/ 88701 h 2414332"/>
              <a:gd name="connsiteX0" fmla="*/ 0 w 2644724"/>
              <a:gd name="connsiteY0" fmla="*/ 2414306 h 2453562"/>
              <a:gd name="connsiteX1" fmla="*/ 0 w 2644724"/>
              <a:gd name="connsiteY1" fmla="*/ 822042 h 2453562"/>
              <a:gd name="connsiteX2" fmla="*/ 345405 w 2644724"/>
              <a:gd name="connsiteY2" fmla="*/ 354733 h 2453562"/>
              <a:gd name="connsiteX3" fmla="*/ 1181815 w 2644724"/>
              <a:gd name="connsiteY3" fmla="*/ 88701 h 2453562"/>
              <a:gd name="connsiteX4" fmla="*/ 1324529 w 2644724"/>
              <a:gd name="connsiteY4" fmla="*/ 0 h 2453562"/>
              <a:gd name="connsiteX5" fmla="*/ 1455933 w 2644724"/>
              <a:gd name="connsiteY5" fmla="*/ 80922 h 2453562"/>
              <a:gd name="connsiteX6" fmla="*/ 2299319 w 2644724"/>
              <a:gd name="connsiteY6" fmla="*/ 354733 h 2453562"/>
              <a:gd name="connsiteX7" fmla="*/ 2644724 w 2644724"/>
              <a:gd name="connsiteY7" fmla="*/ 822042 h 2453562"/>
              <a:gd name="connsiteX8" fmla="*/ 2644724 w 2644724"/>
              <a:gd name="connsiteY8" fmla="*/ 2414306 h 2453562"/>
              <a:gd name="connsiteX9" fmla="*/ 2644719 w 2644724"/>
              <a:gd name="connsiteY9" fmla="*/ 2414332 h 2453562"/>
              <a:gd name="connsiteX10" fmla="*/ 6 w 2644724"/>
              <a:gd name="connsiteY10" fmla="*/ 2414332 h 2453562"/>
              <a:gd name="connsiteX11" fmla="*/ 60547 w 2644724"/>
              <a:gd name="connsiteY11" fmla="*/ 2453562 h 245356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10" fmla="*/ 6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644724"/>
              <a:gd name="connsiteY0" fmla="*/ 2414306 h 2414306"/>
              <a:gd name="connsiteX1" fmla="*/ 0 w 2644724"/>
              <a:gd name="connsiteY1" fmla="*/ 822042 h 2414306"/>
              <a:gd name="connsiteX2" fmla="*/ 345405 w 2644724"/>
              <a:gd name="connsiteY2" fmla="*/ 354733 h 2414306"/>
              <a:gd name="connsiteX3" fmla="*/ 1181815 w 2644724"/>
              <a:gd name="connsiteY3" fmla="*/ 88701 h 2414306"/>
              <a:gd name="connsiteX4" fmla="*/ 1324529 w 2644724"/>
              <a:gd name="connsiteY4" fmla="*/ 0 h 2414306"/>
              <a:gd name="connsiteX5" fmla="*/ 1455933 w 2644724"/>
              <a:gd name="connsiteY5" fmla="*/ 80922 h 2414306"/>
              <a:gd name="connsiteX6" fmla="*/ 2299319 w 2644724"/>
              <a:gd name="connsiteY6" fmla="*/ 354733 h 2414306"/>
              <a:gd name="connsiteX7" fmla="*/ 2644724 w 2644724"/>
              <a:gd name="connsiteY7" fmla="*/ 822042 h 2414306"/>
              <a:gd name="connsiteX8" fmla="*/ 2644724 w 2644724"/>
              <a:gd name="connsiteY8" fmla="*/ 2414306 h 2414306"/>
              <a:gd name="connsiteX0" fmla="*/ 0 w 2644724"/>
              <a:gd name="connsiteY0" fmla="*/ 2414306 h 2414306"/>
              <a:gd name="connsiteX1" fmla="*/ 0 w 2644724"/>
              <a:gd name="connsiteY1" fmla="*/ 822042 h 2414306"/>
              <a:gd name="connsiteX2" fmla="*/ 345405 w 2644724"/>
              <a:gd name="connsiteY2" fmla="*/ 354733 h 2414306"/>
              <a:gd name="connsiteX3" fmla="*/ 1181815 w 2644724"/>
              <a:gd name="connsiteY3" fmla="*/ 88701 h 2414306"/>
              <a:gd name="connsiteX4" fmla="*/ 1324529 w 2644724"/>
              <a:gd name="connsiteY4" fmla="*/ 0 h 2414306"/>
              <a:gd name="connsiteX5" fmla="*/ 1455933 w 2644724"/>
              <a:gd name="connsiteY5" fmla="*/ 80922 h 2414306"/>
              <a:gd name="connsiteX6" fmla="*/ 2299319 w 2644724"/>
              <a:gd name="connsiteY6" fmla="*/ 354733 h 2414306"/>
              <a:gd name="connsiteX7" fmla="*/ 2644724 w 2644724"/>
              <a:gd name="connsiteY7" fmla="*/ 822042 h 2414306"/>
              <a:gd name="connsiteX0" fmla="*/ 0 w 2299319"/>
              <a:gd name="connsiteY0" fmla="*/ 2414306 h 2414306"/>
              <a:gd name="connsiteX1" fmla="*/ 0 w 2299319"/>
              <a:gd name="connsiteY1" fmla="*/ 822042 h 2414306"/>
              <a:gd name="connsiteX2" fmla="*/ 345405 w 2299319"/>
              <a:gd name="connsiteY2" fmla="*/ 354733 h 2414306"/>
              <a:gd name="connsiteX3" fmla="*/ 1181815 w 2299319"/>
              <a:gd name="connsiteY3" fmla="*/ 88701 h 2414306"/>
              <a:gd name="connsiteX4" fmla="*/ 1324529 w 2299319"/>
              <a:gd name="connsiteY4" fmla="*/ 0 h 2414306"/>
              <a:gd name="connsiteX5" fmla="*/ 1455933 w 2299319"/>
              <a:gd name="connsiteY5" fmla="*/ 80922 h 2414306"/>
              <a:gd name="connsiteX6" fmla="*/ 2299319 w 2299319"/>
              <a:gd name="connsiteY6" fmla="*/ 354733 h 2414306"/>
              <a:gd name="connsiteX0" fmla="*/ 0 w 1455933"/>
              <a:gd name="connsiteY0" fmla="*/ 2414306 h 2414306"/>
              <a:gd name="connsiteX1" fmla="*/ 0 w 1455933"/>
              <a:gd name="connsiteY1" fmla="*/ 822042 h 2414306"/>
              <a:gd name="connsiteX2" fmla="*/ 345405 w 1455933"/>
              <a:gd name="connsiteY2" fmla="*/ 354733 h 2414306"/>
              <a:gd name="connsiteX3" fmla="*/ 1181815 w 1455933"/>
              <a:gd name="connsiteY3" fmla="*/ 88701 h 2414306"/>
              <a:gd name="connsiteX4" fmla="*/ 1324529 w 1455933"/>
              <a:gd name="connsiteY4" fmla="*/ 0 h 2414306"/>
              <a:gd name="connsiteX5" fmla="*/ 1455933 w 1455933"/>
              <a:gd name="connsiteY5" fmla="*/ 80922 h 2414306"/>
              <a:gd name="connsiteX0" fmla="*/ 0 w 1324529"/>
              <a:gd name="connsiteY0" fmla="*/ 2414306 h 2414306"/>
              <a:gd name="connsiteX1" fmla="*/ 0 w 1324529"/>
              <a:gd name="connsiteY1" fmla="*/ 822042 h 2414306"/>
              <a:gd name="connsiteX2" fmla="*/ 345405 w 1324529"/>
              <a:gd name="connsiteY2" fmla="*/ 354733 h 2414306"/>
              <a:gd name="connsiteX3" fmla="*/ 1181815 w 1324529"/>
              <a:gd name="connsiteY3" fmla="*/ 88701 h 2414306"/>
              <a:gd name="connsiteX4" fmla="*/ 1324529 w 1324529"/>
              <a:gd name="connsiteY4" fmla="*/ 0 h 2414306"/>
              <a:gd name="connsiteX0" fmla="*/ 0 w 1324529"/>
              <a:gd name="connsiteY0" fmla="*/ 2414306 h 2414306"/>
              <a:gd name="connsiteX1" fmla="*/ 0 w 1324529"/>
              <a:gd name="connsiteY1" fmla="*/ 822042 h 2414306"/>
              <a:gd name="connsiteX2" fmla="*/ 345405 w 1324529"/>
              <a:gd name="connsiteY2" fmla="*/ 354733 h 2414306"/>
              <a:gd name="connsiteX3" fmla="*/ 1181815 w 1324529"/>
              <a:gd name="connsiteY3" fmla="*/ 88701 h 2414306"/>
              <a:gd name="connsiteX4" fmla="*/ 1324529 w 1324529"/>
              <a:gd name="connsiteY4" fmla="*/ 0 h 2414306"/>
              <a:gd name="connsiteX0" fmla="*/ 0 w 1324529"/>
              <a:gd name="connsiteY0" fmla="*/ 1313911 h 1313911"/>
              <a:gd name="connsiteX1" fmla="*/ 0 w 1324529"/>
              <a:gd name="connsiteY1" fmla="*/ 822042 h 1313911"/>
              <a:gd name="connsiteX2" fmla="*/ 345405 w 1324529"/>
              <a:gd name="connsiteY2" fmla="*/ 354733 h 1313911"/>
              <a:gd name="connsiteX3" fmla="*/ 1181815 w 1324529"/>
              <a:gd name="connsiteY3" fmla="*/ 88701 h 1313911"/>
              <a:gd name="connsiteX4" fmla="*/ 1324529 w 1324529"/>
              <a:gd name="connsiteY4" fmla="*/ 0 h 1313911"/>
              <a:gd name="connsiteX0" fmla="*/ 0 w 1248959"/>
              <a:gd name="connsiteY0" fmla="*/ 1266729 h 1266729"/>
              <a:gd name="connsiteX1" fmla="*/ 0 w 1248959"/>
              <a:gd name="connsiteY1" fmla="*/ 774860 h 1266729"/>
              <a:gd name="connsiteX2" fmla="*/ 345405 w 1248959"/>
              <a:gd name="connsiteY2" fmla="*/ 307551 h 1266729"/>
              <a:gd name="connsiteX3" fmla="*/ 1181815 w 1248959"/>
              <a:gd name="connsiteY3" fmla="*/ 41519 h 1266729"/>
              <a:gd name="connsiteX4" fmla="*/ 1248959 w 1248959"/>
              <a:gd name="connsiteY4" fmla="*/ 0 h 1266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8959" h="1266729">
                <a:moveTo>
                  <a:pt x="0" y="1266729"/>
                </a:moveTo>
                <a:lnTo>
                  <a:pt x="0" y="774860"/>
                </a:lnTo>
                <a:cubicBezTo>
                  <a:pt x="0" y="533603"/>
                  <a:pt x="107938" y="412846"/>
                  <a:pt x="345405" y="307551"/>
                </a:cubicBezTo>
                <a:cubicBezTo>
                  <a:pt x="592364" y="216820"/>
                  <a:pt x="894152" y="182486"/>
                  <a:pt x="1181815" y="41519"/>
                </a:cubicBezTo>
                <a:lnTo>
                  <a:pt x="1248959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7C80B9C-CCB9-42D2-B7D6-BDA09F3EA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id of colorful squares&#10;&#10;Description automatically generated">
            <a:extLst>
              <a:ext uri="{FF2B5EF4-FFF2-40B4-BE49-F238E27FC236}">
                <a16:creationId xmlns:a16="http://schemas.microsoft.com/office/drawing/2014/main" id="{2C53C008-6B9B-2957-3F3D-DD982F8033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98" b="4205"/>
          <a:stretch/>
        </p:blipFill>
        <p:spPr>
          <a:xfrm>
            <a:off x="20" y="10"/>
            <a:ext cx="12191979" cy="6869563"/>
          </a:xfrm>
          <a:prstGeom prst="rect">
            <a:avLst/>
          </a:prstGeom>
        </p:spPr>
      </p:pic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B8C28122-AA8C-48D4-93E8-7C0082B68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6" y="2775974"/>
            <a:ext cx="5318105" cy="4093599"/>
          </a:xfrm>
          <a:custGeom>
            <a:avLst/>
            <a:gdLst>
              <a:gd name="connsiteX0" fmla="*/ 1324902 w 2644724"/>
              <a:gd name="connsiteY0" fmla="*/ 0 h 2397243"/>
              <a:gd name="connsiteX1" fmla="*/ 1324529 w 2644724"/>
              <a:gd name="connsiteY1" fmla="*/ 2617 h 2397243"/>
              <a:gd name="connsiteX2" fmla="*/ 1440541 w 2644724"/>
              <a:gd name="connsiteY2" fmla="*/ 67117 h 2397243"/>
              <a:gd name="connsiteX3" fmla="*/ 2299319 w 2644724"/>
              <a:gd name="connsiteY3" fmla="*/ 337644 h 2397243"/>
              <a:gd name="connsiteX4" fmla="*/ 2644724 w 2644724"/>
              <a:gd name="connsiteY4" fmla="*/ 804953 h 2397243"/>
              <a:gd name="connsiteX5" fmla="*/ 2644724 w 2644724"/>
              <a:gd name="connsiteY5" fmla="*/ 2397217 h 2397243"/>
              <a:gd name="connsiteX6" fmla="*/ 2644719 w 2644724"/>
              <a:gd name="connsiteY6" fmla="*/ 2397243 h 2397243"/>
              <a:gd name="connsiteX7" fmla="*/ 6 w 2644724"/>
              <a:gd name="connsiteY7" fmla="*/ 2397243 h 2397243"/>
              <a:gd name="connsiteX8" fmla="*/ 0 w 2644724"/>
              <a:gd name="connsiteY8" fmla="*/ 2397217 h 2397243"/>
              <a:gd name="connsiteX9" fmla="*/ 0 w 2644724"/>
              <a:gd name="connsiteY9" fmla="*/ 804953 h 2397243"/>
              <a:gd name="connsiteX10" fmla="*/ 345405 w 2644724"/>
              <a:gd name="connsiteY10" fmla="*/ 337644 h 2397243"/>
              <a:gd name="connsiteX11" fmla="*/ 1204184 w 2644724"/>
              <a:gd name="connsiteY11" fmla="*/ 67117 h 2397243"/>
              <a:gd name="connsiteX12" fmla="*/ 1320196 w 2644724"/>
              <a:gd name="connsiteY12" fmla="*/ 2617 h 2397243"/>
              <a:gd name="connsiteX13" fmla="*/ 1322362 w 2644724"/>
              <a:gd name="connsiteY13" fmla="*/ 1412 h 2397243"/>
              <a:gd name="connsiteX0" fmla="*/ 1324902 w 2644724"/>
              <a:gd name="connsiteY0" fmla="*/ 0 h 2472784"/>
              <a:gd name="connsiteX1" fmla="*/ 1324529 w 2644724"/>
              <a:gd name="connsiteY1" fmla="*/ 78158 h 2472784"/>
              <a:gd name="connsiteX2" fmla="*/ 1440541 w 2644724"/>
              <a:gd name="connsiteY2" fmla="*/ 142658 h 2472784"/>
              <a:gd name="connsiteX3" fmla="*/ 2299319 w 2644724"/>
              <a:gd name="connsiteY3" fmla="*/ 413185 h 2472784"/>
              <a:gd name="connsiteX4" fmla="*/ 2644724 w 2644724"/>
              <a:gd name="connsiteY4" fmla="*/ 880494 h 2472784"/>
              <a:gd name="connsiteX5" fmla="*/ 2644724 w 2644724"/>
              <a:gd name="connsiteY5" fmla="*/ 2472758 h 2472784"/>
              <a:gd name="connsiteX6" fmla="*/ 2644719 w 2644724"/>
              <a:gd name="connsiteY6" fmla="*/ 2472784 h 2472784"/>
              <a:gd name="connsiteX7" fmla="*/ 6 w 2644724"/>
              <a:gd name="connsiteY7" fmla="*/ 2472784 h 2472784"/>
              <a:gd name="connsiteX8" fmla="*/ 0 w 2644724"/>
              <a:gd name="connsiteY8" fmla="*/ 2472758 h 2472784"/>
              <a:gd name="connsiteX9" fmla="*/ 0 w 2644724"/>
              <a:gd name="connsiteY9" fmla="*/ 880494 h 2472784"/>
              <a:gd name="connsiteX10" fmla="*/ 345405 w 2644724"/>
              <a:gd name="connsiteY10" fmla="*/ 413185 h 2472784"/>
              <a:gd name="connsiteX11" fmla="*/ 1204184 w 2644724"/>
              <a:gd name="connsiteY11" fmla="*/ 142658 h 2472784"/>
              <a:gd name="connsiteX12" fmla="*/ 1320196 w 2644724"/>
              <a:gd name="connsiteY12" fmla="*/ 78158 h 2472784"/>
              <a:gd name="connsiteX13" fmla="*/ 1322362 w 2644724"/>
              <a:gd name="connsiteY13" fmla="*/ 76953 h 2472784"/>
              <a:gd name="connsiteX14" fmla="*/ 1324902 w 2644724"/>
              <a:gd name="connsiteY14" fmla="*/ 0 h 2472784"/>
              <a:gd name="connsiteX0" fmla="*/ 1322362 w 2644724"/>
              <a:gd name="connsiteY0" fmla="*/ 3996 h 2399827"/>
              <a:gd name="connsiteX1" fmla="*/ 1324529 w 2644724"/>
              <a:gd name="connsiteY1" fmla="*/ 5201 h 2399827"/>
              <a:gd name="connsiteX2" fmla="*/ 1440541 w 2644724"/>
              <a:gd name="connsiteY2" fmla="*/ 69701 h 2399827"/>
              <a:gd name="connsiteX3" fmla="*/ 2299319 w 2644724"/>
              <a:gd name="connsiteY3" fmla="*/ 340228 h 2399827"/>
              <a:gd name="connsiteX4" fmla="*/ 2644724 w 2644724"/>
              <a:gd name="connsiteY4" fmla="*/ 807537 h 2399827"/>
              <a:gd name="connsiteX5" fmla="*/ 2644724 w 2644724"/>
              <a:gd name="connsiteY5" fmla="*/ 2399801 h 2399827"/>
              <a:gd name="connsiteX6" fmla="*/ 2644719 w 2644724"/>
              <a:gd name="connsiteY6" fmla="*/ 2399827 h 2399827"/>
              <a:gd name="connsiteX7" fmla="*/ 6 w 2644724"/>
              <a:gd name="connsiteY7" fmla="*/ 2399827 h 2399827"/>
              <a:gd name="connsiteX8" fmla="*/ 0 w 2644724"/>
              <a:gd name="connsiteY8" fmla="*/ 2399801 h 2399827"/>
              <a:gd name="connsiteX9" fmla="*/ 0 w 2644724"/>
              <a:gd name="connsiteY9" fmla="*/ 807537 h 2399827"/>
              <a:gd name="connsiteX10" fmla="*/ 345405 w 2644724"/>
              <a:gd name="connsiteY10" fmla="*/ 340228 h 2399827"/>
              <a:gd name="connsiteX11" fmla="*/ 1204184 w 2644724"/>
              <a:gd name="connsiteY11" fmla="*/ 69701 h 2399827"/>
              <a:gd name="connsiteX12" fmla="*/ 1320196 w 2644724"/>
              <a:gd name="connsiteY12" fmla="*/ 5201 h 2399827"/>
              <a:gd name="connsiteX13" fmla="*/ 1322362 w 2644724"/>
              <a:gd name="connsiteY13" fmla="*/ 3996 h 2399827"/>
              <a:gd name="connsiteX0" fmla="*/ 1322362 w 2644724"/>
              <a:gd name="connsiteY0" fmla="*/ 0 h 2461519"/>
              <a:gd name="connsiteX1" fmla="*/ 1324529 w 2644724"/>
              <a:gd name="connsiteY1" fmla="*/ 66893 h 2461519"/>
              <a:gd name="connsiteX2" fmla="*/ 1440541 w 2644724"/>
              <a:gd name="connsiteY2" fmla="*/ 131393 h 2461519"/>
              <a:gd name="connsiteX3" fmla="*/ 2299319 w 2644724"/>
              <a:gd name="connsiteY3" fmla="*/ 401920 h 2461519"/>
              <a:gd name="connsiteX4" fmla="*/ 2644724 w 2644724"/>
              <a:gd name="connsiteY4" fmla="*/ 869229 h 2461519"/>
              <a:gd name="connsiteX5" fmla="*/ 2644724 w 2644724"/>
              <a:gd name="connsiteY5" fmla="*/ 2461493 h 2461519"/>
              <a:gd name="connsiteX6" fmla="*/ 2644719 w 2644724"/>
              <a:gd name="connsiteY6" fmla="*/ 2461519 h 2461519"/>
              <a:gd name="connsiteX7" fmla="*/ 6 w 2644724"/>
              <a:gd name="connsiteY7" fmla="*/ 2461519 h 2461519"/>
              <a:gd name="connsiteX8" fmla="*/ 0 w 2644724"/>
              <a:gd name="connsiteY8" fmla="*/ 2461493 h 2461519"/>
              <a:gd name="connsiteX9" fmla="*/ 0 w 2644724"/>
              <a:gd name="connsiteY9" fmla="*/ 869229 h 2461519"/>
              <a:gd name="connsiteX10" fmla="*/ 345405 w 2644724"/>
              <a:gd name="connsiteY10" fmla="*/ 401920 h 2461519"/>
              <a:gd name="connsiteX11" fmla="*/ 1204184 w 2644724"/>
              <a:gd name="connsiteY11" fmla="*/ 131393 h 2461519"/>
              <a:gd name="connsiteX12" fmla="*/ 1320196 w 2644724"/>
              <a:gd name="connsiteY12" fmla="*/ 66893 h 2461519"/>
              <a:gd name="connsiteX13" fmla="*/ 1322362 w 2644724"/>
              <a:gd name="connsiteY13" fmla="*/ 0 h 2461519"/>
              <a:gd name="connsiteX0" fmla="*/ 1320196 w 2644724"/>
              <a:gd name="connsiteY0" fmla="*/ 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12" fmla="*/ 1320196 w 2644724"/>
              <a:gd name="connsiteY12" fmla="*/ 0 h 2394626"/>
              <a:gd name="connsiteX0" fmla="*/ 1204184 w 2644724"/>
              <a:gd name="connsiteY0" fmla="*/ 6450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40541 w 2644724"/>
              <a:gd name="connsiteY2" fmla="*/ 84206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188792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8792 w 2644724"/>
              <a:gd name="connsiteY11" fmla="*/ 84206 h 2414332"/>
              <a:gd name="connsiteX0" fmla="*/ 1181815 w 2644724"/>
              <a:gd name="connsiteY0" fmla="*/ 88701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1815 w 2644724"/>
              <a:gd name="connsiteY11" fmla="*/ 88701 h 2414332"/>
              <a:gd name="connsiteX0" fmla="*/ 0 w 2644724"/>
              <a:gd name="connsiteY0" fmla="*/ 2414306 h 2453562"/>
              <a:gd name="connsiteX1" fmla="*/ 0 w 2644724"/>
              <a:gd name="connsiteY1" fmla="*/ 822042 h 2453562"/>
              <a:gd name="connsiteX2" fmla="*/ 345405 w 2644724"/>
              <a:gd name="connsiteY2" fmla="*/ 354733 h 2453562"/>
              <a:gd name="connsiteX3" fmla="*/ 1181815 w 2644724"/>
              <a:gd name="connsiteY3" fmla="*/ 88701 h 2453562"/>
              <a:gd name="connsiteX4" fmla="*/ 1324529 w 2644724"/>
              <a:gd name="connsiteY4" fmla="*/ 0 h 2453562"/>
              <a:gd name="connsiteX5" fmla="*/ 1455933 w 2644724"/>
              <a:gd name="connsiteY5" fmla="*/ 80922 h 2453562"/>
              <a:gd name="connsiteX6" fmla="*/ 2299319 w 2644724"/>
              <a:gd name="connsiteY6" fmla="*/ 354733 h 2453562"/>
              <a:gd name="connsiteX7" fmla="*/ 2644724 w 2644724"/>
              <a:gd name="connsiteY7" fmla="*/ 822042 h 2453562"/>
              <a:gd name="connsiteX8" fmla="*/ 2644724 w 2644724"/>
              <a:gd name="connsiteY8" fmla="*/ 2414306 h 2453562"/>
              <a:gd name="connsiteX9" fmla="*/ 2644719 w 2644724"/>
              <a:gd name="connsiteY9" fmla="*/ 2414332 h 2453562"/>
              <a:gd name="connsiteX10" fmla="*/ 6 w 2644724"/>
              <a:gd name="connsiteY10" fmla="*/ 2414332 h 2453562"/>
              <a:gd name="connsiteX11" fmla="*/ 60547 w 2644724"/>
              <a:gd name="connsiteY11" fmla="*/ 2453562 h 245356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10" fmla="*/ 6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61554 w 2644724"/>
              <a:gd name="connsiteY2" fmla="*/ 566798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72750 w 2644724"/>
              <a:gd name="connsiteY2" fmla="*/ 552280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72750 w 2644724"/>
              <a:gd name="connsiteY2" fmla="*/ 552280 h 2414332"/>
              <a:gd name="connsiteX3" fmla="*/ 345405 w 2644724"/>
              <a:gd name="connsiteY3" fmla="*/ 354733 h 2414332"/>
              <a:gd name="connsiteX4" fmla="*/ 1181815 w 2644724"/>
              <a:gd name="connsiteY4" fmla="*/ 88701 h 2414332"/>
              <a:gd name="connsiteX5" fmla="*/ 1324529 w 2644724"/>
              <a:gd name="connsiteY5" fmla="*/ 0 h 2414332"/>
              <a:gd name="connsiteX6" fmla="*/ 1455933 w 2644724"/>
              <a:gd name="connsiteY6" fmla="*/ 80922 h 2414332"/>
              <a:gd name="connsiteX7" fmla="*/ 2299319 w 2644724"/>
              <a:gd name="connsiteY7" fmla="*/ 354733 h 2414332"/>
              <a:gd name="connsiteX8" fmla="*/ 2644724 w 2644724"/>
              <a:gd name="connsiteY8" fmla="*/ 822042 h 2414332"/>
              <a:gd name="connsiteX9" fmla="*/ 2644724 w 2644724"/>
              <a:gd name="connsiteY9" fmla="*/ 2414306 h 2414332"/>
              <a:gd name="connsiteX10" fmla="*/ 2644719 w 2644724"/>
              <a:gd name="connsiteY10" fmla="*/ 2414332 h 2414332"/>
              <a:gd name="connsiteX0" fmla="*/ 0 w 2644724"/>
              <a:gd name="connsiteY0" fmla="*/ 2414306 h 2414332"/>
              <a:gd name="connsiteX1" fmla="*/ 72750 w 2644724"/>
              <a:gd name="connsiteY1" fmla="*/ 552280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571974"/>
              <a:gd name="connsiteY0" fmla="*/ 552280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54733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60177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71974 w 2571974"/>
              <a:gd name="connsiteY7" fmla="*/ 2414306 h 2414332"/>
              <a:gd name="connsiteX8" fmla="*/ 2571969 w 2571974"/>
              <a:gd name="connsiteY8" fmla="*/ 2414332 h 2414332"/>
              <a:gd name="connsiteX0" fmla="*/ 0 w 2571974"/>
              <a:gd name="connsiteY0" fmla="*/ 534133 h 2414332"/>
              <a:gd name="connsiteX1" fmla="*/ 272655 w 2571974"/>
              <a:gd name="connsiteY1" fmla="*/ 360177 h 2414332"/>
              <a:gd name="connsiteX2" fmla="*/ 1109065 w 2571974"/>
              <a:gd name="connsiteY2" fmla="*/ 88701 h 2414332"/>
              <a:gd name="connsiteX3" fmla="*/ 1251779 w 2571974"/>
              <a:gd name="connsiteY3" fmla="*/ 0 h 2414332"/>
              <a:gd name="connsiteX4" fmla="*/ 1383183 w 2571974"/>
              <a:gd name="connsiteY4" fmla="*/ 80922 h 2414332"/>
              <a:gd name="connsiteX5" fmla="*/ 2226569 w 2571974"/>
              <a:gd name="connsiteY5" fmla="*/ 354733 h 2414332"/>
              <a:gd name="connsiteX6" fmla="*/ 2571974 w 2571974"/>
              <a:gd name="connsiteY6" fmla="*/ 822042 h 2414332"/>
              <a:gd name="connsiteX7" fmla="*/ 2569622 w 2571974"/>
              <a:gd name="connsiteY7" fmla="*/ 1283604 h 2414332"/>
              <a:gd name="connsiteX8" fmla="*/ 2571974 w 2571974"/>
              <a:gd name="connsiteY8" fmla="*/ 2414306 h 2414332"/>
              <a:gd name="connsiteX9" fmla="*/ 2571969 w 2571974"/>
              <a:gd name="connsiteY9" fmla="*/ 2414332 h 2414332"/>
              <a:gd name="connsiteX0" fmla="*/ 0 w 2571974"/>
              <a:gd name="connsiteY0" fmla="*/ 534133 h 2414306"/>
              <a:gd name="connsiteX1" fmla="*/ 272655 w 2571974"/>
              <a:gd name="connsiteY1" fmla="*/ 360177 h 2414306"/>
              <a:gd name="connsiteX2" fmla="*/ 1109065 w 2571974"/>
              <a:gd name="connsiteY2" fmla="*/ 88701 h 2414306"/>
              <a:gd name="connsiteX3" fmla="*/ 1251779 w 2571974"/>
              <a:gd name="connsiteY3" fmla="*/ 0 h 2414306"/>
              <a:gd name="connsiteX4" fmla="*/ 1383183 w 2571974"/>
              <a:gd name="connsiteY4" fmla="*/ 80922 h 2414306"/>
              <a:gd name="connsiteX5" fmla="*/ 2226569 w 2571974"/>
              <a:gd name="connsiteY5" fmla="*/ 354733 h 2414306"/>
              <a:gd name="connsiteX6" fmla="*/ 2571974 w 2571974"/>
              <a:gd name="connsiteY6" fmla="*/ 822042 h 2414306"/>
              <a:gd name="connsiteX7" fmla="*/ 2569622 w 2571974"/>
              <a:gd name="connsiteY7" fmla="*/ 1283604 h 2414306"/>
              <a:gd name="connsiteX8" fmla="*/ 2571974 w 2571974"/>
              <a:gd name="connsiteY8" fmla="*/ 2414306 h 2414306"/>
              <a:gd name="connsiteX0" fmla="*/ 0 w 2571974"/>
              <a:gd name="connsiteY0" fmla="*/ 534133 h 1283604"/>
              <a:gd name="connsiteX1" fmla="*/ 272655 w 2571974"/>
              <a:gd name="connsiteY1" fmla="*/ 360177 h 1283604"/>
              <a:gd name="connsiteX2" fmla="*/ 1109065 w 2571974"/>
              <a:gd name="connsiteY2" fmla="*/ 88701 h 1283604"/>
              <a:gd name="connsiteX3" fmla="*/ 1251779 w 2571974"/>
              <a:gd name="connsiteY3" fmla="*/ 0 h 1283604"/>
              <a:gd name="connsiteX4" fmla="*/ 1383183 w 2571974"/>
              <a:gd name="connsiteY4" fmla="*/ 80922 h 1283604"/>
              <a:gd name="connsiteX5" fmla="*/ 2226569 w 2571974"/>
              <a:gd name="connsiteY5" fmla="*/ 354733 h 1283604"/>
              <a:gd name="connsiteX6" fmla="*/ 2571974 w 2571974"/>
              <a:gd name="connsiteY6" fmla="*/ 822042 h 1283604"/>
              <a:gd name="connsiteX7" fmla="*/ 2569622 w 2571974"/>
              <a:gd name="connsiteY7" fmla="*/ 1283604 h 1283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71974" h="1283604">
                <a:moveTo>
                  <a:pt x="0" y="534133"/>
                </a:moveTo>
                <a:cubicBezTo>
                  <a:pt x="54769" y="479838"/>
                  <a:pt x="85945" y="439860"/>
                  <a:pt x="272655" y="360177"/>
                </a:cubicBezTo>
                <a:cubicBezTo>
                  <a:pt x="519614" y="269446"/>
                  <a:pt x="821402" y="229668"/>
                  <a:pt x="1109065" y="88701"/>
                </a:cubicBezTo>
                <a:lnTo>
                  <a:pt x="1251779" y="0"/>
                </a:lnTo>
                <a:lnTo>
                  <a:pt x="1383183" y="80922"/>
                </a:lnTo>
                <a:cubicBezTo>
                  <a:pt x="1670846" y="221889"/>
                  <a:pt x="1979611" y="264002"/>
                  <a:pt x="2226569" y="354733"/>
                </a:cubicBezTo>
                <a:cubicBezTo>
                  <a:pt x="2464036" y="460028"/>
                  <a:pt x="2571974" y="580785"/>
                  <a:pt x="2571974" y="822042"/>
                </a:cubicBezTo>
                <a:lnTo>
                  <a:pt x="2569622" y="1283604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237B061B-7D22-401D-ACD7-A79B3A9FB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2926" y="24701"/>
            <a:ext cx="2582489" cy="4039782"/>
          </a:xfrm>
          <a:custGeom>
            <a:avLst/>
            <a:gdLst>
              <a:gd name="connsiteX0" fmla="*/ 1324902 w 2644724"/>
              <a:gd name="connsiteY0" fmla="*/ 0 h 2397243"/>
              <a:gd name="connsiteX1" fmla="*/ 1324529 w 2644724"/>
              <a:gd name="connsiteY1" fmla="*/ 2617 h 2397243"/>
              <a:gd name="connsiteX2" fmla="*/ 1440541 w 2644724"/>
              <a:gd name="connsiteY2" fmla="*/ 67117 h 2397243"/>
              <a:gd name="connsiteX3" fmla="*/ 2299319 w 2644724"/>
              <a:gd name="connsiteY3" fmla="*/ 337644 h 2397243"/>
              <a:gd name="connsiteX4" fmla="*/ 2644724 w 2644724"/>
              <a:gd name="connsiteY4" fmla="*/ 804953 h 2397243"/>
              <a:gd name="connsiteX5" fmla="*/ 2644724 w 2644724"/>
              <a:gd name="connsiteY5" fmla="*/ 2397217 h 2397243"/>
              <a:gd name="connsiteX6" fmla="*/ 2644719 w 2644724"/>
              <a:gd name="connsiteY6" fmla="*/ 2397243 h 2397243"/>
              <a:gd name="connsiteX7" fmla="*/ 6 w 2644724"/>
              <a:gd name="connsiteY7" fmla="*/ 2397243 h 2397243"/>
              <a:gd name="connsiteX8" fmla="*/ 0 w 2644724"/>
              <a:gd name="connsiteY8" fmla="*/ 2397217 h 2397243"/>
              <a:gd name="connsiteX9" fmla="*/ 0 w 2644724"/>
              <a:gd name="connsiteY9" fmla="*/ 804953 h 2397243"/>
              <a:gd name="connsiteX10" fmla="*/ 345405 w 2644724"/>
              <a:gd name="connsiteY10" fmla="*/ 337644 h 2397243"/>
              <a:gd name="connsiteX11" fmla="*/ 1204184 w 2644724"/>
              <a:gd name="connsiteY11" fmla="*/ 67117 h 2397243"/>
              <a:gd name="connsiteX12" fmla="*/ 1320196 w 2644724"/>
              <a:gd name="connsiteY12" fmla="*/ 2617 h 2397243"/>
              <a:gd name="connsiteX13" fmla="*/ 1322362 w 2644724"/>
              <a:gd name="connsiteY13" fmla="*/ 1412 h 2397243"/>
              <a:gd name="connsiteX0" fmla="*/ 1324902 w 2644724"/>
              <a:gd name="connsiteY0" fmla="*/ 0 h 2472784"/>
              <a:gd name="connsiteX1" fmla="*/ 1324529 w 2644724"/>
              <a:gd name="connsiteY1" fmla="*/ 78158 h 2472784"/>
              <a:gd name="connsiteX2" fmla="*/ 1440541 w 2644724"/>
              <a:gd name="connsiteY2" fmla="*/ 142658 h 2472784"/>
              <a:gd name="connsiteX3" fmla="*/ 2299319 w 2644724"/>
              <a:gd name="connsiteY3" fmla="*/ 413185 h 2472784"/>
              <a:gd name="connsiteX4" fmla="*/ 2644724 w 2644724"/>
              <a:gd name="connsiteY4" fmla="*/ 880494 h 2472784"/>
              <a:gd name="connsiteX5" fmla="*/ 2644724 w 2644724"/>
              <a:gd name="connsiteY5" fmla="*/ 2472758 h 2472784"/>
              <a:gd name="connsiteX6" fmla="*/ 2644719 w 2644724"/>
              <a:gd name="connsiteY6" fmla="*/ 2472784 h 2472784"/>
              <a:gd name="connsiteX7" fmla="*/ 6 w 2644724"/>
              <a:gd name="connsiteY7" fmla="*/ 2472784 h 2472784"/>
              <a:gd name="connsiteX8" fmla="*/ 0 w 2644724"/>
              <a:gd name="connsiteY8" fmla="*/ 2472758 h 2472784"/>
              <a:gd name="connsiteX9" fmla="*/ 0 w 2644724"/>
              <a:gd name="connsiteY9" fmla="*/ 880494 h 2472784"/>
              <a:gd name="connsiteX10" fmla="*/ 345405 w 2644724"/>
              <a:gd name="connsiteY10" fmla="*/ 413185 h 2472784"/>
              <a:gd name="connsiteX11" fmla="*/ 1204184 w 2644724"/>
              <a:gd name="connsiteY11" fmla="*/ 142658 h 2472784"/>
              <a:gd name="connsiteX12" fmla="*/ 1320196 w 2644724"/>
              <a:gd name="connsiteY12" fmla="*/ 78158 h 2472784"/>
              <a:gd name="connsiteX13" fmla="*/ 1322362 w 2644724"/>
              <a:gd name="connsiteY13" fmla="*/ 76953 h 2472784"/>
              <a:gd name="connsiteX14" fmla="*/ 1324902 w 2644724"/>
              <a:gd name="connsiteY14" fmla="*/ 0 h 2472784"/>
              <a:gd name="connsiteX0" fmla="*/ 1322362 w 2644724"/>
              <a:gd name="connsiteY0" fmla="*/ 3996 h 2399827"/>
              <a:gd name="connsiteX1" fmla="*/ 1324529 w 2644724"/>
              <a:gd name="connsiteY1" fmla="*/ 5201 h 2399827"/>
              <a:gd name="connsiteX2" fmla="*/ 1440541 w 2644724"/>
              <a:gd name="connsiteY2" fmla="*/ 69701 h 2399827"/>
              <a:gd name="connsiteX3" fmla="*/ 2299319 w 2644724"/>
              <a:gd name="connsiteY3" fmla="*/ 340228 h 2399827"/>
              <a:gd name="connsiteX4" fmla="*/ 2644724 w 2644724"/>
              <a:gd name="connsiteY4" fmla="*/ 807537 h 2399827"/>
              <a:gd name="connsiteX5" fmla="*/ 2644724 w 2644724"/>
              <a:gd name="connsiteY5" fmla="*/ 2399801 h 2399827"/>
              <a:gd name="connsiteX6" fmla="*/ 2644719 w 2644724"/>
              <a:gd name="connsiteY6" fmla="*/ 2399827 h 2399827"/>
              <a:gd name="connsiteX7" fmla="*/ 6 w 2644724"/>
              <a:gd name="connsiteY7" fmla="*/ 2399827 h 2399827"/>
              <a:gd name="connsiteX8" fmla="*/ 0 w 2644724"/>
              <a:gd name="connsiteY8" fmla="*/ 2399801 h 2399827"/>
              <a:gd name="connsiteX9" fmla="*/ 0 w 2644724"/>
              <a:gd name="connsiteY9" fmla="*/ 807537 h 2399827"/>
              <a:gd name="connsiteX10" fmla="*/ 345405 w 2644724"/>
              <a:gd name="connsiteY10" fmla="*/ 340228 h 2399827"/>
              <a:gd name="connsiteX11" fmla="*/ 1204184 w 2644724"/>
              <a:gd name="connsiteY11" fmla="*/ 69701 h 2399827"/>
              <a:gd name="connsiteX12" fmla="*/ 1320196 w 2644724"/>
              <a:gd name="connsiteY12" fmla="*/ 5201 h 2399827"/>
              <a:gd name="connsiteX13" fmla="*/ 1322362 w 2644724"/>
              <a:gd name="connsiteY13" fmla="*/ 3996 h 2399827"/>
              <a:gd name="connsiteX0" fmla="*/ 1322362 w 2644724"/>
              <a:gd name="connsiteY0" fmla="*/ 0 h 2461519"/>
              <a:gd name="connsiteX1" fmla="*/ 1324529 w 2644724"/>
              <a:gd name="connsiteY1" fmla="*/ 66893 h 2461519"/>
              <a:gd name="connsiteX2" fmla="*/ 1440541 w 2644724"/>
              <a:gd name="connsiteY2" fmla="*/ 131393 h 2461519"/>
              <a:gd name="connsiteX3" fmla="*/ 2299319 w 2644724"/>
              <a:gd name="connsiteY3" fmla="*/ 401920 h 2461519"/>
              <a:gd name="connsiteX4" fmla="*/ 2644724 w 2644724"/>
              <a:gd name="connsiteY4" fmla="*/ 869229 h 2461519"/>
              <a:gd name="connsiteX5" fmla="*/ 2644724 w 2644724"/>
              <a:gd name="connsiteY5" fmla="*/ 2461493 h 2461519"/>
              <a:gd name="connsiteX6" fmla="*/ 2644719 w 2644724"/>
              <a:gd name="connsiteY6" fmla="*/ 2461519 h 2461519"/>
              <a:gd name="connsiteX7" fmla="*/ 6 w 2644724"/>
              <a:gd name="connsiteY7" fmla="*/ 2461519 h 2461519"/>
              <a:gd name="connsiteX8" fmla="*/ 0 w 2644724"/>
              <a:gd name="connsiteY8" fmla="*/ 2461493 h 2461519"/>
              <a:gd name="connsiteX9" fmla="*/ 0 w 2644724"/>
              <a:gd name="connsiteY9" fmla="*/ 869229 h 2461519"/>
              <a:gd name="connsiteX10" fmla="*/ 345405 w 2644724"/>
              <a:gd name="connsiteY10" fmla="*/ 401920 h 2461519"/>
              <a:gd name="connsiteX11" fmla="*/ 1204184 w 2644724"/>
              <a:gd name="connsiteY11" fmla="*/ 131393 h 2461519"/>
              <a:gd name="connsiteX12" fmla="*/ 1320196 w 2644724"/>
              <a:gd name="connsiteY12" fmla="*/ 66893 h 2461519"/>
              <a:gd name="connsiteX13" fmla="*/ 1322362 w 2644724"/>
              <a:gd name="connsiteY13" fmla="*/ 0 h 2461519"/>
              <a:gd name="connsiteX0" fmla="*/ 1320196 w 2644724"/>
              <a:gd name="connsiteY0" fmla="*/ 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12" fmla="*/ 1320196 w 2644724"/>
              <a:gd name="connsiteY12" fmla="*/ 0 h 2394626"/>
              <a:gd name="connsiteX0" fmla="*/ 1204184 w 2644724"/>
              <a:gd name="connsiteY0" fmla="*/ 64500 h 2394626"/>
              <a:gd name="connsiteX1" fmla="*/ 1324529 w 2644724"/>
              <a:gd name="connsiteY1" fmla="*/ 0 h 2394626"/>
              <a:gd name="connsiteX2" fmla="*/ 1440541 w 2644724"/>
              <a:gd name="connsiteY2" fmla="*/ 64500 h 2394626"/>
              <a:gd name="connsiteX3" fmla="*/ 2299319 w 2644724"/>
              <a:gd name="connsiteY3" fmla="*/ 335027 h 2394626"/>
              <a:gd name="connsiteX4" fmla="*/ 2644724 w 2644724"/>
              <a:gd name="connsiteY4" fmla="*/ 802336 h 2394626"/>
              <a:gd name="connsiteX5" fmla="*/ 2644724 w 2644724"/>
              <a:gd name="connsiteY5" fmla="*/ 2394600 h 2394626"/>
              <a:gd name="connsiteX6" fmla="*/ 2644719 w 2644724"/>
              <a:gd name="connsiteY6" fmla="*/ 2394626 h 2394626"/>
              <a:gd name="connsiteX7" fmla="*/ 6 w 2644724"/>
              <a:gd name="connsiteY7" fmla="*/ 2394626 h 2394626"/>
              <a:gd name="connsiteX8" fmla="*/ 0 w 2644724"/>
              <a:gd name="connsiteY8" fmla="*/ 2394600 h 2394626"/>
              <a:gd name="connsiteX9" fmla="*/ 0 w 2644724"/>
              <a:gd name="connsiteY9" fmla="*/ 802336 h 2394626"/>
              <a:gd name="connsiteX10" fmla="*/ 345405 w 2644724"/>
              <a:gd name="connsiteY10" fmla="*/ 335027 h 2394626"/>
              <a:gd name="connsiteX11" fmla="*/ 1204184 w 2644724"/>
              <a:gd name="connsiteY11" fmla="*/ 64500 h 2394626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40541 w 2644724"/>
              <a:gd name="connsiteY2" fmla="*/ 84206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204184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204184 w 2644724"/>
              <a:gd name="connsiteY11" fmla="*/ 84206 h 2414332"/>
              <a:gd name="connsiteX0" fmla="*/ 1188792 w 2644724"/>
              <a:gd name="connsiteY0" fmla="*/ 84206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8792 w 2644724"/>
              <a:gd name="connsiteY11" fmla="*/ 84206 h 2414332"/>
              <a:gd name="connsiteX0" fmla="*/ 1181815 w 2644724"/>
              <a:gd name="connsiteY0" fmla="*/ 88701 h 2414332"/>
              <a:gd name="connsiteX1" fmla="*/ 1324529 w 2644724"/>
              <a:gd name="connsiteY1" fmla="*/ 0 h 2414332"/>
              <a:gd name="connsiteX2" fmla="*/ 1455933 w 2644724"/>
              <a:gd name="connsiteY2" fmla="*/ 80922 h 2414332"/>
              <a:gd name="connsiteX3" fmla="*/ 2299319 w 2644724"/>
              <a:gd name="connsiteY3" fmla="*/ 354733 h 2414332"/>
              <a:gd name="connsiteX4" fmla="*/ 2644724 w 2644724"/>
              <a:gd name="connsiteY4" fmla="*/ 822042 h 2414332"/>
              <a:gd name="connsiteX5" fmla="*/ 2644724 w 2644724"/>
              <a:gd name="connsiteY5" fmla="*/ 2414306 h 2414332"/>
              <a:gd name="connsiteX6" fmla="*/ 2644719 w 2644724"/>
              <a:gd name="connsiteY6" fmla="*/ 2414332 h 2414332"/>
              <a:gd name="connsiteX7" fmla="*/ 6 w 2644724"/>
              <a:gd name="connsiteY7" fmla="*/ 2414332 h 2414332"/>
              <a:gd name="connsiteX8" fmla="*/ 0 w 2644724"/>
              <a:gd name="connsiteY8" fmla="*/ 2414306 h 2414332"/>
              <a:gd name="connsiteX9" fmla="*/ 0 w 2644724"/>
              <a:gd name="connsiteY9" fmla="*/ 822042 h 2414332"/>
              <a:gd name="connsiteX10" fmla="*/ 345405 w 2644724"/>
              <a:gd name="connsiteY10" fmla="*/ 354733 h 2414332"/>
              <a:gd name="connsiteX11" fmla="*/ 1181815 w 2644724"/>
              <a:gd name="connsiteY11" fmla="*/ 88701 h 2414332"/>
              <a:gd name="connsiteX0" fmla="*/ 0 w 2644724"/>
              <a:gd name="connsiteY0" fmla="*/ 2414306 h 2453562"/>
              <a:gd name="connsiteX1" fmla="*/ 0 w 2644724"/>
              <a:gd name="connsiteY1" fmla="*/ 822042 h 2453562"/>
              <a:gd name="connsiteX2" fmla="*/ 345405 w 2644724"/>
              <a:gd name="connsiteY2" fmla="*/ 354733 h 2453562"/>
              <a:gd name="connsiteX3" fmla="*/ 1181815 w 2644724"/>
              <a:gd name="connsiteY3" fmla="*/ 88701 h 2453562"/>
              <a:gd name="connsiteX4" fmla="*/ 1324529 w 2644724"/>
              <a:gd name="connsiteY4" fmla="*/ 0 h 2453562"/>
              <a:gd name="connsiteX5" fmla="*/ 1455933 w 2644724"/>
              <a:gd name="connsiteY5" fmla="*/ 80922 h 2453562"/>
              <a:gd name="connsiteX6" fmla="*/ 2299319 w 2644724"/>
              <a:gd name="connsiteY6" fmla="*/ 354733 h 2453562"/>
              <a:gd name="connsiteX7" fmla="*/ 2644724 w 2644724"/>
              <a:gd name="connsiteY7" fmla="*/ 822042 h 2453562"/>
              <a:gd name="connsiteX8" fmla="*/ 2644724 w 2644724"/>
              <a:gd name="connsiteY8" fmla="*/ 2414306 h 2453562"/>
              <a:gd name="connsiteX9" fmla="*/ 2644719 w 2644724"/>
              <a:gd name="connsiteY9" fmla="*/ 2414332 h 2453562"/>
              <a:gd name="connsiteX10" fmla="*/ 6 w 2644724"/>
              <a:gd name="connsiteY10" fmla="*/ 2414332 h 2453562"/>
              <a:gd name="connsiteX11" fmla="*/ 60547 w 2644724"/>
              <a:gd name="connsiteY11" fmla="*/ 2453562 h 245356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10" fmla="*/ 6 w 2644724"/>
              <a:gd name="connsiteY10" fmla="*/ 2414332 h 2414332"/>
              <a:gd name="connsiteX0" fmla="*/ 0 w 2644724"/>
              <a:gd name="connsiteY0" fmla="*/ 2414306 h 2414332"/>
              <a:gd name="connsiteX1" fmla="*/ 0 w 2644724"/>
              <a:gd name="connsiteY1" fmla="*/ 822042 h 2414332"/>
              <a:gd name="connsiteX2" fmla="*/ 345405 w 2644724"/>
              <a:gd name="connsiteY2" fmla="*/ 354733 h 2414332"/>
              <a:gd name="connsiteX3" fmla="*/ 1181815 w 2644724"/>
              <a:gd name="connsiteY3" fmla="*/ 88701 h 2414332"/>
              <a:gd name="connsiteX4" fmla="*/ 1324529 w 2644724"/>
              <a:gd name="connsiteY4" fmla="*/ 0 h 2414332"/>
              <a:gd name="connsiteX5" fmla="*/ 1455933 w 2644724"/>
              <a:gd name="connsiteY5" fmla="*/ 80922 h 2414332"/>
              <a:gd name="connsiteX6" fmla="*/ 2299319 w 2644724"/>
              <a:gd name="connsiteY6" fmla="*/ 354733 h 2414332"/>
              <a:gd name="connsiteX7" fmla="*/ 2644724 w 2644724"/>
              <a:gd name="connsiteY7" fmla="*/ 822042 h 2414332"/>
              <a:gd name="connsiteX8" fmla="*/ 2644724 w 2644724"/>
              <a:gd name="connsiteY8" fmla="*/ 2414306 h 2414332"/>
              <a:gd name="connsiteX9" fmla="*/ 2644719 w 2644724"/>
              <a:gd name="connsiteY9" fmla="*/ 2414332 h 2414332"/>
              <a:gd name="connsiteX0" fmla="*/ 0 w 2644724"/>
              <a:gd name="connsiteY0" fmla="*/ 2414306 h 2414306"/>
              <a:gd name="connsiteX1" fmla="*/ 0 w 2644724"/>
              <a:gd name="connsiteY1" fmla="*/ 822042 h 2414306"/>
              <a:gd name="connsiteX2" fmla="*/ 345405 w 2644724"/>
              <a:gd name="connsiteY2" fmla="*/ 354733 h 2414306"/>
              <a:gd name="connsiteX3" fmla="*/ 1181815 w 2644724"/>
              <a:gd name="connsiteY3" fmla="*/ 88701 h 2414306"/>
              <a:gd name="connsiteX4" fmla="*/ 1324529 w 2644724"/>
              <a:gd name="connsiteY4" fmla="*/ 0 h 2414306"/>
              <a:gd name="connsiteX5" fmla="*/ 1455933 w 2644724"/>
              <a:gd name="connsiteY5" fmla="*/ 80922 h 2414306"/>
              <a:gd name="connsiteX6" fmla="*/ 2299319 w 2644724"/>
              <a:gd name="connsiteY6" fmla="*/ 354733 h 2414306"/>
              <a:gd name="connsiteX7" fmla="*/ 2644724 w 2644724"/>
              <a:gd name="connsiteY7" fmla="*/ 822042 h 2414306"/>
              <a:gd name="connsiteX8" fmla="*/ 2644724 w 2644724"/>
              <a:gd name="connsiteY8" fmla="*/ 2414306 h 2414306"/>
              <a:gd name="connsiteX0" fmla="*/ 0 w 2644724"/>
              <a:gd name="connsiteY0" fmla="*/ 2414306 h 2414306"/>
              <a:gd name="connsiteX1" fmla="*/ 0 w 2644724"/>
              <a:gd name="connsiteY1" fmla="*/ 822042 h 2414306"/>
              <a:gd name="connsiteX2" fmla="*/ 345405 w 2644724"/>
              <a:gd name="connsiteY2" fmla="*/ 354733 h 2414306"/>
              <a:gd name="connsiteX3" fmla="*/ 1181815 w 2644724"/>
              <a:gd name="connsiteY3" fmla="*/ 88701 h 2414306"/>
              <a:gd name="connsiteX4" fmla="*/ 1324529 w 2644724"/>
              <a:gd name="connsiteY4" fmla="*/ 0 h 2414306"/>
              <a:gd name="connsiteX5" fmla="*/ 1455933 w 2644724"/>
              <a:gd name="connsiteY5" fmla="*/ 80922 h 2414306"/>
              <a:gd name="connsiteX6" fmla="*/ 2299319 w 2644724"/>
              <a:gd name="connsiteY6" fmla="*/ 354733 h 2414306"/>
              <a:gd name="connsiteX7" fmla="*/ 2644724 w 2644724"/>
              <a:gd name="connsiteY7" fmla="*/ 822042 h 2414306"/>
              <a:gd name="connsiteX0" fmla="*/ 0 w 2299319"/>
              <a:gd name="connsiteY0" fmla="*/ 2414306 h 2414306"/>
              <a:gd name="connsiteX1" fmla="*/ 0 w 2299319"/>
              <a:gd name="connsiteY1" fmla="*/ 822042 h 2414306"/>
              <a:gd name="connsiteX2" fmla="*/ 345405 w 2299319"/>
              <a:gd name="connsiteY2" fmla="*/ 354733 h 2414306"/>
              <a:gd name="connsiteX3" fmla="*/ 1181815 w 2299319"/>
              <a:gd name="connsiteY3" fmla="*/ 88701 h 2414306"/>
              <a:gd name="connsiteX4" fmla="*/ 1324529 w 2299319"/>
              <a:gd name="connsiteY4" fmla="*/ 0 h 2414306"/>
              <a:gd name="connsiteX5" fmla="*/ 1455933 w 2299319"/>
              <a:gd name="connsiteY5" fmla="*/ 80922 h 2414306"/>
              <a:gd name="connsiteX6" fmla="*/ 2299319 w 2299319"/>
              <a:gd name="connsiteY6" fmla="*/ 354733 h 2414306"/>
              <a:gd name="connsiteX0" fmla="*/ 0 w 1455933"/>
              <a:gd name="connsiteY0" fmla="*/ 2414306 h 2414306"/>
              <a:gd name="connsiteX1" fmla="*/ 0 w 1455933"/>
              <a:gd name="connsiteY1" fmla="*/ 822042 h 2414306"/>
              <a:gd name="connsiteX2" fmla="*/ 345405 w 1455933"/>
              <a:gd name="connsiteY2" fmla="*/ 354733 h 2414306"/>
              <a:gd name="connsiteX3" fmla="*/ 1181815 w 1455933"/>
              <a:gd name="connsiteY3" fmla="*/ 88701 h 2414306"/>
              <a:gd name="connsiteX4" fmla="*/ 1324529 w 1455933"/>
              <a:gd name="connsiteY4" fmla="*/ 0 h 2414306"/>
              <a:gd name="connsiteX5" fmla="*/ 1455933 w 1455933"/>
              <a:gd name="connsiteY5" fmla="*/ 80922 h 2414306"/>
              <a:gd name="connsiteX0" fmla="*/ 0 w 1324529"/>
              <a:gd name="connsiteY0" fmla="*/ 2414306 h 2414306"/>
              <a:gd name="connsiteX1" fmla="*/ 0 w 1324529"/>
              <a:gd name="connsiteY1" fmla="*/ 822042 h 2414306"/>
              <a:gd name="connsiteX2" fmla="*/ 345405 w 1324529"/>
              <a:gd name="connsiteY2" fmla="*/ 354733 h 2414306"/>
              <a:gd name="connsiteX3" fmla="*/ 1181815 w 1324529"/>
              <a:gd name="connsiteY3" fmla="*/ 88701 h 2414306"/>
              <a:gd name="connsiteX4" fmla="*/ 1324529 w 1324529"/>
              <a:gd name="connsiteY4" fmla="*/ 0 h 2414306"/>
              <a:gd name="connsiteX0" fmla="*/ 0 w 1324529"/>
              <a:gd name="connsiteY0" fmla="*/ 2414306 h 2414306"/>
              <a:gd name="connsiteX1" fmla="*/ 0 w 1324529"/>
              <a:gd name="connsiteY1" fmla="*/ 822042 h 2414306"/>
              <a:gd name="connsiteX2" fmla="*/ 345405 w 1324529"/>
              <a:gd name="connsiteY2" fmla="*/ 354733 h 2414306"/>
              <a:gd name="connsiteX3" fmla="*/ 1181815 w 1324529"/>
              <a:gd name="connsiteY3" fmla="*/ 88701 h 2414306"/>
              <a:gd name="connsiteX4" fmla="*/ 1324529 w 1324529"/>
              <a:gd name="connsiteY4" fmla="*/ 0 h 2414306"/>
              <a:gd name="connsiteX0" fmla="*/ 0 w 1324529"/>
              <a:gd name="connsiteY0" fmla="*/ 1313911 h 1313911"/>
              <a:gd name="connsiteX1" fmla="*/ 0 w 1324529"/>
              <a:gd name="connsiteY1" fmla="*/ 822042 h 1313911"/>
              <a:gd name="connsiteX2" fmla="*/ 345405 w 1324529"/>
              <a:gd name="connsiteY2" fmla="*/ 354733 h 1313911"/>
              <a:gd name="connsiteX3" fmla="*/ 1181815 w 1324529"/>
              <a:gd name="connsiteY3" fmla="*/ 88701 h 1313911"/>
              <a:gd name="connsiteX4" fmla="*/ 1324529 w 1324529"/>
              <a:gd name="connsiteY4" fmla="*/ 0 h 1313911"/>
              <a:gd name="connsiteX0" fmla="*/ 0 w 1248959"/>
              <a:gd name="connsiteY0" fmla="*/ 1266729 h 1266729"/>
              <a:gd name="connsiteX1" fmla="*/ 0 w 1248959"/>
              <a:gd name="connsiteY1" fmla="*/ 774860 h 1266729"/>
              <a:gd name="connsiteX2" fmla="*/ 345405 w 1248959"/>
              <a:gd name="connsiteY2" fmla="*/ 307551 h 1266729"/>
              <a:gd name="connsiteX3" fmla="*/ 1181815 w 1248959"/>
              <a:gd name="connsiteY3" fmla="*/ 41519 h 1266729"/>
              <a:gd name="connsiteX4" fmla="*/ 1248959 w 1248959"/>
              <a:gd name="connsiteY4" fmla="*/ 0 h 1266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8959" h="1266729">
                <a:moveTo>
                  <a:pt x="0" y="1266729"/>
                </a:moveTo>
                <a:lnTo>
                  <a:pt x="0" y="774860"/>
                </a:lnTo>
                <a:cubicBezTo>
                  <a:pt x="0" y="533603"/>
                  <a:pt x="107938" y="412846"/>
                  <a:pt x="345405" y="307551"/>
                </a:cubicBezTo>
                <a:cubicBezTo>
                  <a:pt x="592364" y="216820"/>
                  <a:pt x="894152" y="182486"/>
                  <a:pt x="1181815" y="41519"/>
                </a:cubicBezTo>
                <a:lnTo>
                  <a:pt x="1248959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69155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MarrakeshVTI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</cp:revision>
  <dcterms:created xsi:type="dcterms:W3CDTF">2023-10-12T15:28:55Z</dcterms:created>
  <dcterms:modified xsi:type="dcterms:W3CDTF">2023-10-12T15:31:30Z</dcterms:modified>
</cp:coreProperties>
</file>