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4/27/2019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4/27/2019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4/27/2019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4/27/2019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4/27/2019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4/27/2019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10038271" cy="1825096"/>
          </a:xfrm>
        </p:spPr>
        <p:txBody>
          <a:bodyPr>
            <a:normAutofit fontScale="90000"/>
          </a:bodyPr>
          <a:lstStyle/>
          <a:p>
            <a:r>
              <a:rPr lang="en-US" dirty="0"/>
              <a:t>Gower Cottage Brownies – digital marketing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948503"/>
            <a:ext cx="9448800" cy="685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Assignment 1 – Presentation                  Renee Bailey 1704422</a:t>
            </a:r>
          </a:p>
        </p:txBody>
      </p:sp>
    </p:spTree>
    <p:extLst>
      <p:ext uri="{BB962C8B-B14F-4D97-AF65-F5344CB8AC3E}">
        <p14:creationId xmlns:p14="http://schemas.microsoft.com/office/powerpoint/2010/main" val="3402371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9F08A-8EC7-460F-8F39-F0A811DC1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C38EF-16B6-43BB-A076-8AC67559D8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Sold brownies locally (shop) </a:t>
            </a:r>
          </a:p>
          <a:p>
            <a:r>
              <a:rPr lang="en-US" dirty="0"/>
              <a:t>*Homemade with 'brownie butter' </a:t>
            </a:r>
          </a:p>
          <a:p>
            <a:r>
              <a:rPr lang="en-US" dirty="0"/>
              <a:t>Can be bought online and delivered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331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43E12-881A-4BF6-B0C3-43AABEF09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Range of Products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ED1241-F512-431D-83DF-C8CE9EEBA2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Brownies (variety)</a:t>
            </a:r>
          </a:p>
          <a:p>
            <a:r>
              <a:rPr lang="en-US" dirty="0"/>
              <a:t>Brownie butter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171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7A8D1-D2F1-4210-85EA-830CB4697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 Leader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3875A9-B8D9-4212-87D6-ABDA0C5D1C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*Cardigan Bay Brownies </a:t>
            </a:r>
          </a:p>
          <a:p>
            <a:r>
              <a:rPr lang="en-US" dirty="0"/>
              <a:t>*Homemade brownies West Wales</a:t>
            </a:r>
          </a:p>
        </p:txBody>
      </p:sp>
    </p:spTree>
    <p:extLst>
      <p:ext uri="{BB962C8B-B14F-4D97-AF65-F5344CB8AC3E}">
        <p14:creationId xmlns:p14="http://schemas.microsoft.com/office/powerpoint/2010/main" val="3688294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79FA1-DE2E-407C-B98E-58AA00945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competitors </a:t>
            </a:r>
            <a:endParaRPr lang="en-US"/>
          </a:p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53827-7150-4066-B010-E73B48A63C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Coco Bean Wales </a:t>
            </a:r>
          </a:p>
          <a:p>
            <a:r>
              <a:rPr lang="en-US" dirty="0"/>
              <a:t>Cardigan Bay Brownies </a:t>
            </a:r>
          </a:p>
          <a:p>
            <a:r>
              <a:rPr lang="en-US" dirty="0" err="1"/>
              <a:t>Caru</a:t>
            </a:r>
            <a:r>
              <a:rPr lang="en-US" dirty="0"/>
              <a:t> Brownies</a:t>
            </a:r>
          </a:p>
        </p:txBody>
      </p:sp>
    </p:spTree>
    <p:extLst>
      <p:ext uri="{BB962C8B-B14F-4D97-AF65-F5344CB8AC3E}">
        <p14:creationId xmlns:p14="http://schemas.microsoft.com/office/powerpoint/2010/main" val="269388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9A002D-063C-4D46-8CD0-E60177C5F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D4308C-A1CC-4634-A174-A381C3D2DF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*Older Generations </a:t>
            </a:r>
          </a:p>
          <a:p>
            <a:r>
              <a:rPr lang="en-US" dirty="0"/>
              <a:t>*Parents 30 – 50 </a:t>
            </a:r>
          </a:p>
          <a:p>
            <a:r>
              <a:rPr lang="en-US" dirty="0"/>
              <a:t>*Elderly OAP </a:t>
            </a:r>
          </a:p>
        </p:txBody>
      </p:sp>
    </p:spTree>
    <p:extLst>
      <p:ext uri="{BB962C8B-B14F-4D97-AF65-F5344CB8AC3E}">
        <p14:creationId xmlns:p14="http://schemas.microsoft.com/office/powerpoint/2010/main" val="1210320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9E088-5DF9-483F-B7D4-DE5EBBB82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and offline communication 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02382A-A8E9-4FEE-9469-898E83CFB2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Online communication – social media </a:t>
            </a:r>
          </a:p>
          <a:p>
            <a:r>
              <a:rPr lang="en-US" dirty="0"/>
              <a:t>Offline communication – word of mouth / tourists &amp; locals </a:t>
            </a:r>
          </a:p>
        </p:txBody>
      </p:sp>
    </p:spTree>
    <p:extLst>
      <p:ext uri="{BB962C8B-B14F-4D97-AF65-F5344CB8AC3E}">
        <p14:creationId xmlns:p14="http://schemas.microsoft.com/office/powerpoint/2010/main" val="3695858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3D00C-EFFB-435E-BE31-8C138F52C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channel monitoring 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C28832-2025-4398-977F-02F56A8142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Twitonomy</a:t>
            </a:r>
            <a:r>
              <a:rPr lang="en-US" dirty="0"/>
              <a:t> </a:t>
            </a:r>
          </a:p>
          <a:p>
            <a:r>
              <a:rPr lang="en-US" dirty="0"/>
              <a:t>Data Analytics</a:t>
            </a:r>
          </a:p>
        </p:txBody>
      </p:sp>
    </p:spTree>
    <p:extLst>
      <p:ext uri="{BB962C8B-B14F-4D97-AF65-F5344CB8AC3E}">
        <p14:creationId xmlns:p14="http://schemas.microsoft.com/office/powerpoint/2010/main" val="4005191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C04D1-4230-4580-B439-9583D08D9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marketing audit and metrics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D6D2DC-0D51-4D32-815C-38EDF9D053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Excel to track social media usage </a:t>
            </a:r>
          </a:p>
          <a:p>
            <a:r>
              <a:rPr lang="en-US" dirty="0"/>
              <a:t>Keep track using notes</a:t>
            </a:r>
          </a:p>
        </p:txBody>
      </p:sp>
    </p:spTree>
    <p:extLst>
      <p:ext uri="{BB962C8B-B14F-4D97-AF65-F5344CB8AC3E}">
        <p14:creationId xmlns:p14="http://schemas.microsoft.com/office/powerpoint/2010/main" val="3852774639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TC104033937[[fn=Vapor Trail]]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Vapor Trail</vt:lpstr>
      <vt:lpstr>Gower Cottage Brownies – digital marketing</vt:lpstr>
      <vt:lpstr>Business Background</vt:lpstr>
      <vt:lpstr>Range of Products </vt:lpstr>
      <vt:lpstr>Market Leader</vt:lpstr>
      <vt:lpstr>main competitors  </vt:lpstr>
      <vt:lpstr>customers </vt:lpstr>
      <vt:lpstr>online and offline communication </vt:lpstr>
      <vt:lpstr>digital channel monitoring </vt:lpstr>
      <vt:lpstr>marketing audit and metrics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120</cp:revision>
  <dcterms:created xsi:type="dcterms:W3CDTF">2013-07-15T20:26:09Z</dcterms:created>
  <dcterms:modified xsi:type="dcterms:W3CDTF">2019-04-28T03:03:49Z</dcterms:modified>
</cp:coreProperties>
</file>