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3" r:id="rId2"/>
    <p:sldMasterId id="2147483685" r:id="rId3"/>
    <p:sldMasterId id="2147483697" r:id="rId4"/>
    <p:sldMasterId id="2147483709" r:id="rId5"/>
  </p:sldMasterIdLst>
  <p:notesMasterIdLst>
    <p:notesMasterId r:id="rId36"/>
  </p:notesMasterIdLst>
  <p:sldIdLst>
    <p:sldId id="256" r:id="rId6"/>
    <p:sldId id="301" r:id="rId7"/>
    <p:sldId id="387" r:id="rId8"/>
    <p:sldId id="309" r:id="rId9"/>
    <p:sldId id="307" r:id="rId10"/>
    <p:sldId id="390" r:id="rId11"/>
    <p:sldId id="364" r:id="rId12"/>
    <p:sldId id="376" r:id="rId13"/>
    <p:sldId id="257" r:id="rId14"/>
    <p:sldId id="392" r:id="rId15"/>
    <p:sldId id="308" r:id="rId16"/>
    <p:sldId id="391" r:id="rId17"/>
    <p:sldId id="377" r:id="rId18"/>
    <p:sldId id="396" r:id="rId19"/>
    <p:sldId id="383" r:id="rId20"/>
    <p:sldId id="379" r:id="rId21"/>
    <p:sldId id="395" r:id="rId22"/>
    <p:sldId id="394" r:id="rId23"/>
    <p:sldId id="260" r:id="rId24"/>
    <p:sldId id="288" r:id="rId25"/>
    <p:sldId id="402" r:id="rId26"/>
    <p:sldId id="403" r:id="rId27"/>
    <p:sldId id="404" r:id="rId28"/>
    <p:sldId id="397" r:id="rId29"/>
    <p:sldId id="393" r:id="rId30"/>
    <p:sldId id="398" r:id="rId31"/>
    <p:sldId id="400" r:id="rId32"/>
    <p:sldId id="401" r:id="rId33"/>
    <p:sldId id="405" r:id="rId34"/>
    <p:sldId id="3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7556" autoAdjust="0"/>
  </p:normalViewPr>
  <p:slideViewPr>
    <p:cSldViewPr snapToGrid="0">
      <p:cViewPr varScale="1">
        <p:scale>
          <a:sx n="94" d="100"/>
          <a:sy n="94" d="100"/>
        </p:scale>
        <p:origin x="1500" y="8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slideMaster" Target="slideMasters/slideMaster3.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Did you get access to the data you needed within the agreeed timeframe thats was communicated to you at the start of your project?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Sheet1!$B$4</c:f>
              <c:strCache>
                <c:ptCount val="1"/>
                <c:pt idx="0">
                  <c:v>Yes</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Sheet1!$A$5:$A$8</c:f>
              <c:strCache>
                <c:ptCount val="3"/>
                <c:pt idx="0">
                  <c:v>Yr1  2019/2020</c:v>
                </c:pt>
                <c:pt idx="1">
                  <c:v>Yr2 2020/2021</c:v>
                </c:pt>
                <c:pt idx="2">
                  <c:v>Yr3 2021/2022</c:v>
                </c:pt>
              </c:strCache>
            </c:strRef>
          </c:cat>
          <c:val>
            <c:numRef>
              <c:f>Sheet1!$B$5:$B$8</c:f>
              <c:numCache>
                <c:formatCode>General</c:formatCode>
                <c:ptCount val="4"/>
                <c:pt idx="0">
                  <c:v>70</c:v>
                </c:pt>
                <c:pt idx="1">
                  <c:v>73.099999999999994</c:v>
                </c:pt>
                <c:pt idx="2">
                  <c:v>84.6</c:v>
                </c:pt>
              </c:numCache>
            </c:numRef>
          </c:val>
          <c:smooth val="0"/>
          <c:extLst>
            <c:ext xmlns:c16="http://schemas.microsoft.com/office/drawing/2014/chart" uri="{C3380CC4-5D6E-409C-BE32-E72D297353CC}">
              <c16:uniqueId val="{00000000-8108-4CF1-95C2-2BEC6A496D46}"/>
            </c:ext>
          </c:extLst>
        </c:ser>
        <c:dLbls>
          <c:dLblPos val="t"/>
          <c:showLegendKey val="0"/>
          <c:showVal val="1"/>
          <c:showCatName val="0"/>
          <c:showSerName val="0"/>
          <c:showPercent val="0"/>
          <c:showBubbleSize val="0"/>
        </c:dLbls>
        <c:marker val="1"/>
        <c:smooth val="0"/>
        <c:axId val="1665546848"/>
        <c:axId val="1657899568"/>
      </c:lineChart>
      <c:catAx>
        <c:axId val="166554684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2019 (Pre pandemic to 2022 end pandemic)</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57899568"/>
        <c:crossesAt val="0"/>
        <c:auto val="1"/>
        <c:lblAlgn val="ctr"/>
        <c:lblOffset val="100"/>
        <c:noMultiLvlLbl val="0"/>
      </c:catAx>
      <c:valAx>
        <c:axId val="16578995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 Response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554684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2BCA54-FB20-46A1-85E4-A0A1BD549B1D}" type="doc">
      <dgm:prSet loTypeId="urn:microsoft.com/office/officeart/2005/8/layout/orgChart1" loCatId="hierarchy" qsTypeId="urn:microsoft.com/office/officeart/2005/8/quickstyle/3d1" qsCatId="3D" csTypeId="urn:microsoft.com/office/officeart/2005/8/colors/accent1_2" csCatId="accent1" phldr="1"/>
      <dgm:spPr/>
      <dgm:t>
        <a:bodyPr/>
        <a:lstStyle/>
        <a:p>
          <a:endParaRPr lang="en-GB"/>
        </a:p>
      </dgm:t>
    </dgm:pt>
    <dgm:pt modelId="{55AAD517-CC8A-48DA-B626-C51DEDDB85A3}">
      <dgm:prSet phldrT="[Text]" custT="1"/>
      <dgm:spPr>
        <a:solidFill>
          <a:srgbClr val="113A7A"/>
        </a:solidFill>
      </dgm:spPr>
      <dgm:t>
        <a:bodyPr/>
        <a:lstStyle/>
        <a:p>
          <a:r>
            <a:rPr lang="en-US" sz="800" b="0" dirty="0"/>
            <a:t>J Smart COO</a:t>
          </a:r>
          <a:endParaRPr lang="en-GB" sz="800" b="0" dirty="0"/>
        </a:p>
      </dgm:t>
    </dgm:pt>
    <dgm:pt modelId="{AB8523BA-7D8A-4F2D-ADB9-6DD16E2381CA}" type="parTrans" cxnId="{82BAA285-74E1-4500-8631-0A6B8DE52862}">
      <dgm:prSet/>
      <dgm:spPr/>
      <dgm:t>
        <a:bodyPr/>
        <a:lstStyle/>
        <a:p>
          <a:endParaRPr lang="en-GB"/>
        </a:p>
      </dgm:t>
    </dgm:pt>
    <dgm:pt modelId="{7AA8669C-3EF3-423E-81F2-3F441BF6B6F7}" type="sibTrans" cxnId="{82BAA285-74E1-4500-8631-0A6B8DE52862}">
      <dgm:prSet/>
      <dgm:spPr/>
      <dgm:t>
        <a:bodyPr/>
        <a:lstStyle/>
        <a:p>
          <a:endParaRPr lang="en-GB"/>
        </a:p>
      </dgm:t>
    </dgm:pt>
    <dgm:pt modelId="{D1AD079C-27EB-4BE3-B064-A62D0EB21B70}">
      <dgm:prSet phldrT="[Text]" custT="1"/>
      <dgm:spPr>
        <a:solidFill>
          <a:srgbClr val="113A7A"/>
        </a:solidFill>
      </dgm:spPr>
      <dgm:t>
        <a:bodyPr/>
        <a:lstStyle/>
        <a:p>
          <a:r>
            <a:rPr lang="en-US" sz="800" b="0" dirty="0"/>
            <a:t>Business Manager</a:t>
          </a:r>
          <a:endParaRPr lang="en-GB" sz="800" b="0" dirty="0"/>
        </a:p>
      </dgm:t>
    </dgm:pt>
    <dgm:pt modelId="{45CA0E94-4630-4DF0-B257-6300BC52A671}" type="parTrans" cxnId="{F553ACB2-5AD5-483C-AA07-9CE170E50919}">
      <dgm:prSet/>
      <dgm:spPr/>
      <dgm:t>
        <a:bodyPr/>
        <a:lstStyle/>
        <a:p>
          <a:endParaRPr lang="en-GB" sz="800" b="0"/>
        </a:p>
      </dgm:t>
    </dgm:pt>
    <dgm:pt modelId="{746C37D6-8D8F-426D-BB13-0FB71EA67744}" type="sibTrans" cxnId="{F553ACB2-5AD5-483C-AA07-9CE170E50919}">
      <dgm:prSet/>
      <dgm:spPr/>
      <dgm:t>
        <a:bodyPr/>
        <a:lstStyle/>
        <a:p>
          <a:endParaRPr lang="en-GB"/>
        </a:p>
      </dgm:t>
    </dgm:pt>
    <dgm:pt modelId="{BA7C7577-1B52-4395-9496-9B82C0973755}">
      <dgm:prSet phldrT="[Text]" custT="1"/>
      <dgm:spPr>
        <a:solidFill>
          <a:srgbClr val="113A7A"/>
        </a:solidFill>
      </dgm:spPr>
      <dgm:t>
        <a:bodyPr/>
        <a:lstStyle/>
        <a:p>
          <a:r>
            <a:rPr lang="en-US" sz="800" b="0" dirty="0"/>
            <a:t>Snr Analyst</a:t>
          </a:r>
          <a:endParaRPr lang="en-GB" sz="800" b="0" dirty="0"/>
        </a:p>
      </dgm:t>
    </dgm:pt>
    <dgm:pt modelId="{0595B7D1-442F-414D-A34A-433E55A17CA1}" type="parTrans" cxnId="{DF71FF1E-54F6-4705-B8B6-D9B02E9FB7B7}">
      <dgm:prSet/>
      <dgm:spPr/>
      <dgm:t>
        <a:bodyPr/>
        <a:lstStyle/>
        <a:p>
          <a:endParaRPr lang="en-GB" sz="800" b="0"/>
        </a:p>
      </dgm:t>
    </dgm:pt>
    <dgm:pt modelId="{86076F3F-D995-4CDB-9D62-55EECBE86CA3}" type="sibTrans" cxnId="{DF71FF1E-54F6-4705-B8B6-D9B02E9FB7B7}">
      <dgm:prSet/>
      <dgm:spPr/>
      <dgm:t>
        <a:bodyPr/>
        <a:lstStyle/>
        <a:p>
          <a:endParaRPr lang="en-GB"/>
        </a:p>
      </dgm:t>
    </dgm:pt>
    <dgm:pt modelId="{3BF69ADA-7AE3-4DB5-A371-3762BD75F432}">
      <dgm:prSet phldrT="[Text]" custT="1"/>
      <dgm:spPr>
        <a:solidFill>
          <a:srgbClr val="113A7A"/>
        </a:solidFill>
      </dgm:spPr>
      <dgm:t>
        <a:bodyPr/>
        <a:lstStyle/>
        <a:p>
          <a:r>
            <a:rPr lang="en-GB" sz="800" b="0" dirty="0"/>
            <a:t>CTO</a:t>
          </a:r>
        </a:p>
      </dgm:t>
    </dgm:pt>
    <dgm:pt modelId="{BBDC765A-6D5C-4E81-816C-ADB5DAD72BCD}" type="parTrans" cxnId="{596E7548-AA6B-47D8-817B-2D2AB9AF7A0D}">
      <dgm:prSet/>
      <dgm:spPr/>
      <dgm:t>
        <a:bodyPr/>
        <a:lstStyle/>
        <a:p>
          <a:endParaRPr lang="en-GB" sz="800" b="0"/>
        </a:p>
      </dgm:t>
    </dgm:pt>
    <dgm:pt modelId="{9F3C49E2-066C-489C-AC79-D7F1AECFD263}" type="sibTrans" cxnId="{596E7548-AA6B-47D8-817B-2D2AB9AF7A0D}">
      <dgm:prSet/>
      <dgm:spPr/>
      <dgm:t>
        <a:bodyPr/>
        <a:lstStyle/>
        <a:p>
          <a:endParaRPr lang="en-GB"/>
        </a:p>
      </dgm:t>
    </dgm:pt>
    <dgm:pt modelId="{862340EA-5B38-4EC7-95C5-05C348AD9650}">
      <dgm:prSet custT="1"/>
      <dgm:spPr>
        <a:solidFill>
          <a:srgbClr val="113A7A"/>
        </a:solidFill>
      </dgm:spPr>
      <dgm:t>
        <a:bodyPr/>
        <a:lstStyle/>
        <a:p>
          <a:r>
            <a:rPr lang="en-US" sz="800" b="0" dirty="0"/>
            <a:t>Lead Systems Admin</a:t>
          </a:r>
          <a:endParaRPr lang="en-GB" sz="800" b="0" dirty="0"/>
        </a:p>
      </dgm:t>
    </dgm:pt>
    <dgm:pt modelId="{65B1F799-882C-4CA2-B1D4-210023F3B2CD}" type="parTrans" cxnId="{0FACF7F1-1B42-4B87-896F-D62F0249A7EA}">
      <dgm:prSet/>
      <dgm:spPr/>
      <dgm:t>
        <a:bodyPr/>
        <a:lstStyle/>
        <a:p>
          <a:endParaRPr lang="en-GB" sz="800" b="0"/>
        </a:p>
      </dgm:t>
    </dgm:pt>
    <dgm:pt modelId="{18958DB9-4AE5-41C3-9D3E-250DE176CBB9}" type="sibTrans" cxnId="{0FACF7F1-1B42-4B87-896F-D62F0249A7EA}">
      <dgm:prSet/>
      <dgm:spPr/>
      <dgm:t>
        <a:bodyPr/>
        <a:lstStyle/>
        <a:p>
          <a:endParaRPr lang="en-GB"/>
        </a:p>
      </dgm:t>
    </dgm:pt>
    <dgm:pt modelId="{B408A7D5-CB94-4CBA-8152-E54243DB88E3}">
      <dgm:prSet/>
      <dgm:spPr>
        <a:solidFill>
          <a:srgbClr val="113A7A"/>
        </a:solidFill>
      </dgm:spPr>
      <dgm:t>
        <a:bodyPr/>
        <a:lstStyle/>
        <a:p>
          <a:r>
            <a:rPr lang="en-US" dirty="0"/>
            <a:t>IGRP Manager</a:t>
          </a:r>
          <a:endParaRPr lang="en-GB" dirty="0"/>
        </a:p>
      </dgm:t>
    </dgm:pt>
    <dgm:pt modelId="{829E0AA9-98BE-495F-B82C-8C9C7773A68B}" type="parTrans" cxnId="{5E7F87A3-BBA4-490A-91EB-293B426CC09B}">
      <dgm:prSet/>
      <dgm:spPr/>
      <dgm:t>
        <a:bodyPr/>
        <a:lstStyle/>
        <a:p>
          <a:endParaRPr lang="en-GB" sz="800" b="0"/>
        </a:p>
      </dgm:t>
    </dgm:pt>
    <dgm:pt modelId="{F19A2F8C-5032-4589-AA0F-E38F84CEFBE0}" type="sibTrans" cxnId="{5E7F87A3-BBA4-490A-91EB-293B426CC09B}">
      <dgm:prSet/>
      <dgm:spPr/>
      <dgm:t>
        <a:bodyPr/>
        <a:lstStyle/>
        <a:p>
          <a:endParaRPr lang="en-GB"/>
        </a:p>
      </dgm:t>
    </dgm:pt>
    <dgm:pt modelId="{9535A20B-5AA9-4D46-9B1E-B5EC37471330}">
      <dgm:prSet/>
      <dgm:spPr>
        <a:solidFill>
          <a:srgbClr val="113A7A"/>
        </a:solidFill>
      </dgm:spPr>
      <dgm:t>
        <a:bodyPr/>
        <a:lstStyle/>
        <a:p>
          <a:r>
            <a:rPr lang="en-US" dirty="0"/>
            <a:t> IGRP Officer</a:t>
          </a:r>
          <a:endParaRPr lang="en-GB" dirty="0"/>
        </a:p>
      </dgm:t>
    </dgm:pt>
    <dgm:pt modelId="{D4B8E5FA-7459-40FD-8805-17BAF7F73FC3}" type="parTrans" cxnId="{496BBF24-E533-44F6-B1A1-1881F92FC594}">
      <dgm:prSet/>
      <dgm:spPr/>
      <dgm:t>
        <a:bodyPr/>
        <a:lstStyle/>
        <a:p>
          <a:endParaRPr lang="en-GB" sz="800" b="0"/>
        </a:p>
      </dgm:t>
    </dgm:pt>
    <dgm:pt modelId="{59C61993-D829-42F8-8544-673469F81325}" type="sibTrans" cxnId="{496BBF24-E533-44F6-B1A1-1881F92FC594}">
      <dgm:prSet/>
      <dgm:spPr/>
      <dgm:t>
        <a:bodyPr/>
        <a:lstStyle/>
        <a:p>
          <a:endParaRPr lang="en-GB"/>
        </a:p>
      </dgm:t>
    </dgm:pt>
    <dgm:pt modelId="{604D3B87-D0B6-42BC-989B-89FE42FCC8D3}">
      <dgm:prSet/>
      <dgm:spPr>
        <a:solidFill>
          <a:srgbClr val="113A7A"/>
        </a:solidFill>
      </dgm:spPr>
      <dgm:t>
        <a:bodyPr/>
        <a:lstStyle/>
        <a:p>
          <a:r>
            <a:rPr lang="en-US" dirty="0"/>
            <a:t>Admin</a:t>
          </a:r>
          <a:endParaRPr lang="en-GB" dirty="0"/>
        </a:p>
      </dgm:t>
    </dgm:pt>
    <dgm:pt modelId="{EE5FEEE8-4685-46AC-8C30-35EB5B1EFA5E}" type="parTrans" cxnId="{89EF946F-4851-43F9-B206-23CDE3F9C495}">
      <dgm:prSet/>
      <dgm:spPr/>
      <dgm:t>
        <a:bodyPr/>
        <a:lstStyle/>
        <a:p>
          <a:endParaRPr lang="en-GB"/>
        </a:p>
      </dgm:t>
    </dgm:pt>
    <dgm:pt modelId="{8F0FBD61-F40F-433C-A806-5DD97521CDC5}" type="sibTrans" cxnId="{89EF946F-4851-43F9-B206-23CDE3F9C495}">
      <dgm:prSet/>
      <dgm:spPr/>
      <dgm:t>
        <a:bodyPr/>
        <a:lstStyle/>
        <a:p>
          <a:endParaRPr lang="en-GB"/>
        </a:p>
      </dgm:t>
    </dgm:pt>
    <dgm:pt modelId="{B8F232E5-50F1-4AF3-8F2C-2AB1090966F8}">
      <dgm:prSet custT="1"/>
      <dgm:spPr>
        <a:solidFill>
          <a:srgbClr val="113A7A"/>
        </a:solidFill>
      </dgm:spPr>
      <dgm:t>
        <a:bodyPr/>
        <a:lstStyle/>
        <a:p>
          <a:r>
            <a:rPr lang="en-US" sz="800" b="0" dirty="0"/>
            <a:t>Lead Data Manager</a:t>
          </a:r>
          <a:endParaRPr lang="en-GB" sz="800" b="0" dirty="0"/>
        </a:p>
      </dgm:t>
    </dgm:pt>
    <dgm:pt modelId="{95F9A328-1C04-4EE9-B1A5-4BEA4728FC53}" type="parTrans" cxnId="{91B2A220-BA9F-4F8B-B50E-1AAAD2050293}">
      <dgm:prSet/>
      <dgm:spPr/>
      <dgm:t>
        <a:bodyPr/>
        <a:lstStyle/>
        <a:p>
          <a:endParaRPr lang="en-GB" sz="800" b="0"/>
        </a:p>
      </dgm:t>
    </dgm:pt>
    <dgm:pt modelId="{6924F4F1-A84C-4639-AB5A-3A5504ED410C}" type="sibTrans" cxnId="{91B2A220-BA9F-4F8B-B50E-1AAAD2050293}">
      <dgm:prSet/>
      <dgm:spPr/>
      <dgm:t>
        <a:bodyPr/>
        <a:lstStyle/>
        <a:p>
          <a:endParaRPr lang="en-GB"/>
        </a:p>
      </dgm:t>
    </dgm:pt>
    <dgm:pt modelId="{7A561C83-1D3B-4BB4-B26C-B0BA5D20F767}">
      <dgm:prSet custT="1"/>
      <dgm:spPr>
        <a:solidFill>
          <a:srgbClr val="113A7A"/>
        </a:solidFill>
      </dgm:spPr>
      <dgm:t>
        <a:bodyPr/>
        <a:lstStyle/>
        <a:p>
          <a:r>
            <a:rPr lang="en-US" sz="800" b="0" dirty="0"/>
            <a:t>IT Sec Manager</a:t>
          </a:r>
          <a:endParaRPr lang="en-GB" sz="800" b="0" dirty="0"/>
        </a:p>
      </dgm:t>
    </dgm:pt>
    <dgm:pt modelId="{B9476127-2EBE-4F46-A33F-4666D5E9CDE8}" type="parTrans" cxnId="{0F2D9412-9F59-4C0D-9A8C-C1540A72643B}">
      <dgm:prSet/>
      <dgm:spPr/>
      <dgm:t>
        <a:bodyPr/>
        <a:lstStyle/>
        <a:p>
          <a:endParaRPr lang="en-GB" sz="800" b="0"/>
        </a:p>
      </dgm:t>
    </dgm:pt>
    <dgm:pt modelId="{8BAD26F4-1B31-4E47-8148-5F0D2600E54D}" type="sibTrans" cxnId="{0F2D9412-9F59-4C0D-9A8C-C1540A72643B}">
      <dgm:prSet/>
      <dgm:spPr/>
      <dgm:t>
        <a:bodyPr/>
        <a:lstStyle/>
        <a:p>
          <a:endParaRPr lang="en-GB"/>
        </a:p>
      </dgm:t>
    </dgm:pt>
    <dgm:pt modelId="{52F7C56E-17E2-4B13-B78C-2EE0EE120539}">
      <dgm:prSet custT="1"/>
      <dgm:spPr>
        <a:solidFill>
          <a:srgbClr val="113A7A"/>
        </a:solidFill>
      </dgm:spPr>
      <dgm:t>
        <a:bodyPr/>
        <a:lstStyle/>
        <a:p>
          <a:r>
            <a:rPr lang="en-US" sz="800" b="0" dirty="0"/>
            <a:t>Sys Admin</a:t>
          </a:r>
          <a:endParaRPr lang="en-GB" sz="800" b="0" dirty="0"/>
        </a:p>
      </dgm:t>
    </dgm:pt>
    <dgm:pt modelId="{BEC961E9-2297-4ADD-AE28-35047B206DE9}" type="parTrans" cxnId="{034F0C57-38DD-4F66-80FA-39BB3397846A}">
      <dgm:prSet/>
      <dgm:spPr/>
      <dgm:t>
        <a:bodyPr/>
        <a:lstStyle/>
        <a:p>
          <a:endParaRPr lang="en-GB" sz="800" b="0"/>
        </a:p>
      </dgm:t>
    </dgm:pt>
    <dgm:pt modelId="{8778CDBF-37C7-475A-8812-83C8E8868F7C}" type="sibTrans" cxnId="{034F0C57-38DD-4F66-80FA-39BB3397846A}">
      <dgm:prSet/>
      <dgm:spPr/>
      <dgm:t>
        <a:bodyPr/>
        <a:lstStyle/>
        <a:p>
          <a:endParaRPr lang="en-GB"/>
        </a:p>
      </dgm:t>
    </dgm:pt>
    <dgm:pt modelId="{BA9CDC92-343F-4A36-A4F2-2C7C3A207AC4}">
      <dgm:prSet/>
      <dgm:spPr>
        <a:solidFill>
          <a:srgbClr val="113A7A"/>
        </a:solidFill>
      </dgm:spPr>
      <dgm:t>
        <a:bodyPr/>
        <a:lstStyle/>
        <a:p>
          <a:r>
            <a:rPr lang="en-US" dirty="0"/>
            <a:t>Snr Impact Manager</a:t>
          </a:r>
          <a:endParaRPr lang="en-GB" dirty="0"/>
        </a:p>
      </dgm:t>
    </dgm:pt>
    <dgm:pt modelId="{96DC89BD-3ABF-4843-AD18-D173325042A6}" type="parTrans" cxnId="{EA0A10BF-541A-4B80-A411-55AE0DAB5FBE}">
      <dgm:prSet/>
      <dgm:spPr/>
      <dgm:t>
        <a:bodyPr/>
        <a:lstStyle/>
        <a:p>
          <a:endParaRPr lang="en-GB" sz="800" b="0"/>
        </a:p>
      </dgm:t>
    </dgm:pt>
    <dgm:pt modelId="{4660C7AA-9E0F-4448-9C02-53556CC415C1}" type="sibTrans" cxnId="{EA0A10BF-541A-4B80-A411-55AE0DAB5FBE}">
      <dgm:prSet/>
      <dgm:spPr/>
      <dgm:t>
        <a:bodyPr/>
        <a:lstStyle/>
        <a:p>
          <a:endParaRPr lang="en-GB"/>
        </a:p>
      </dgm:t>
    </dgm:pt>
    <dgm:pt modelId="{AA769830-A789-44EE-A5E2-F8D5E7F2482B}">
      <dgm:prSet/>
      <dgm:spPr>
        <a:solidFill>
          <a:srgbClr val="113A7A"/>
        </a:solidFill>
      </dgm:spPr>
      <dgm:t>
        <a:bodyPr/>
        <a:lstStyle/>
        <a:p>
          <a:r>
            <a:rPr lang="en-US" dirty="0"/>
            <a:t>Impact Manager</a:t>
          </a:r>
          <a:endParaRPr lang="en-GB" dirty="0"/>
        </a:p>
      </dgm:t>
    </dgm:pt>
    <dgm:pt modelId="{49F1B46E-1082-4CEC-B33C-737FCCEBB8A4}" type="parTrans" cxnId="{4329957F-AED1-4D6A-B6FF-8CAB898911E8}">
      <dgm:prSet/>
      <dgm:spPr/>
      <dgm:t>
        <a:bodyPr/>
        <a:lstStyle/>
        <a:p>
          <a:endParaRPr lang="en-GB" sz="800" b="0"/>
        </a:p>
      </dgm:t>
    </dgm:pt>
    <dgm:pt modelId="{B87AB2B7-5ABE-4C23-A089-6EF982A3EEB2}" type="sibTrans" cxnId="{4329957F-AED1-4D6A-B6FF-8CAB898911E8}">
      <dgm:prSet/>
      <dgm:spPr/>
      <dgm:t>
        <a:bodyPr/>
        <a:lstStyle/>
        <a:p>
          <a:endParaRPr lang="en-GB"/>
        </a:p>
      </dgm:t>
    </dgm:pt>
    <dgm:pt modelId="{40F28231-D603-4767-83F7-9597BF9D1553}">
      <dgm:prSet custT="1"/>
      <dgm:spPr>
        <a:solidFill>
          <a:srgbClr val="113A7A"/>
        </a:solidFill>
      </dgm:spPr>
      <dgm:t>
        <a:bodyPr/>
        <a:lstStyle/>
        <a:p>
          <a:r>
            <a:rPr lang="en-US" sz="800" b="0" dirty="0"/>
            <a:t>Snr Analyst </a:t>
          </a:r>
          <a:endParaRPr lang="en-GB" sz="800" b="0" dirty="0"/>
        </a:p>
      </dgm:t>
    </dgm:pt>
    <dgm:pt modelId="{E7701DDB-153E-4340-9FAF-9635916CDCBF}" type="parTrans" cxnId="{AE8C6F83-CDC8-4F60-A55A-1F2ED5BAF038}">
      <dgm:prSet/>
      <dgm:spPr/>
      <dgm:t>
        <a:bodyPr/>
        <a:lstStyle/>
        <a:p>
          <a:endParaRPr lang="en-GB" sz="800" b="0"/>
        </a:p>
      </dgm:t>
    </dgm:pt>
    <dgm:pt modelId="{3A43FC56-AFAB-4FAE-B5FC-CB83AD54191A}" type="sibTrans" cxnId="{AE8C6F83-CDC8-4F60-A55A-1F2ED5BAF038}">
      <dgm:prSet/>
      <dgm:spPr/>
      <dgm:t>
        <a:bodyPr/>
        <a:lstStyle/>
        <a:p>
          <a:endParaRPr lang="en-GB"/>
        </a:p>
      </dgm:t>
    </dgm:pt>
    <dgm:pt modelId="{C7AE966F-3A3A-40F9-8054-A4C4C084E4A6}">
      <dgm:prSet custT="1"/>
      <dgm:spPr>
        <a:solidFill>
          <a:srgbClr val="113A7A"/>
        </a:solidFill>
      </dgm:spPr>
      <dgm:t>
        <a:bodyPr/>
        <a:lstStyle/>
        <a:p>
          <a:r>
            <a:rPr lang="en-US" sz="800" b="0" dirty="0"/>
            <a:t>Snr Analyst</a:t>
          </a:r>
          <a:endParaRPr lang="en-GB" sz="800" b="0" dirty="0"/>
        </a:p>
      </dgm:t>
    </dgm:pt>
    <dgm:pt modelId="{73B71325-6195-4730-B71D-2D617B81A0FA}" type="parTrans" cxnId="{587A31F1-9685-4F8C-8752-23794E9692B1}">
      <dgm:prSet/>
      <dgm:spPr/>
      <dgm:t>
        <a:bodyPr/>
        <a:lstStyle/>
        <a:p>
          <a:endParaRPr lang="en-GB" sz="800" b="0"/>
        </a:p>
      </dgm:t>
    </dgm:pt>
    <dgm:pt modelId="{F458F647-0989-47AD-ADB6-CACF6E443001}" type="sibTrans" cxnId="{587A31F1-9685-4F8C-8752-23794E9692B1}">
      <dgm:prSet/>
      <dgm:spPr/>
      <dgm:t>
        <a:bodyPr/>
        <a:lstStyle/>
        <a:p>
          <a:endParaRPr lang="en-GB"/>
        </a:p>
      </dgm:t>
    </dgm:pt>
    <dgm:pt modelId="{7BE990CA-4BA7-4790-92BE-A565961B6D78}">
      <dgm:prSet custT="1"/>
      <dgm:spPr>
        <a:solidFill>
          <a:srgbClr val="113A7A"/>
        </a:solidFill>
      </dgm:spPr>
      <dgm:t>
        <a:bodyPr/>
        <a:lstStyle/>
        <a:p>
          <a:r>
            <a:rPr lang="en-US" sz="800" b="0" dirty="0"/>
            <a:t>Data Manager</a:t>
          </a:r>
          <a:endParaRPr lang="en-GB" sz="800" b="0" dirty="0"/>
        </a:p>
      </dgm:t>
    </dgm:pt>
    <dgm:pt modelId="{18277EB5-FBBA-4EC4-AC02-8948C8CDEE2C}" type="parTrans" cxnId="{1CA8E947-46F9-4712-A57C-AFCDE1E065A1}">
      <dgm:prSet/>
      <dgm:spPr/>
      <dgm:t>
        <a:bodyPr/>
        <a:lstStyle/>
        <a:p>
          <a:endParaRPr lang="en-GB" sz="800" b="0"/>
        </a:p>
      </dgm:t>
    </dgm:pt>
    <dgm:pt modelId="{0C4C56D8-A764-4D0F-983B-9FB953F7E29E}" type="sibTrans" cxnId="{1CA8E947-46F9-4712-A57C-AFCDE1E065A1}">
      <dgm:prSet/>
      <dgm:spPr/>
      <dgm:t>
        <a:bodyPr/>
        <a:lstStyle/>
        <a:p>
          <a:endParaRPr lang="en-GB"/>
        </a:p>
      </dgm:t>
    </dgm:pt>
    <dgm:pt modelId="{E5DE1C98-2037-4C0C-9AD1-2C71D44AACDB}">
      <dgm:prSet custT="1"/>
      <dgm:spPr>
        <a:solidFill>
          <a:srgbClr val="113A7A"/>
        </a:solidFill>
      </dgm:spPr>
      <dgm:t>
        <a:bodyPr/>
        <a:lstStyle/>
        <a:p>
          <a:r>
            <a:rPr lang="en-US" sz="800" b="0" dirty="0"/>
            <a:t>Lead Analyst</a:t>
          </a:r>
          <a:endParaRPr lang="en-GB" sz="800" b="0" dirty="0"/>
        </a:p>
      </dgm:t>
    </dgm:pt>
    <dgm:pt modelId="{95C608E6-E322-4486-9259-460AB025E8CE}" type="parTrans" cxnId="{4D5B0367-4EA1-4631-B1D2-721590D46068}">
      <dgm:prSet/>
      <dgm:spPr/>
      <dgm:t>
        <a:bodyPr/>
        <a:lstStyle/>
        <a:p>
          <a:endParaRPr lang="en-GB" sz="800" b="0"/>
        </a:p>
      </dgm:t>
    </dgm:pt>
    <dgm:pt modelId="{8A89045B-403C-4B32-82D7-2FF2D7B2498D}" type="sibTrans" cxnId="{4D5B0367-4EA1-4631-B1D2-721590D46068}">
      <dgm:prSet/>
      <dgm:spPr/>
      <dgm:t>
        <a:bodyPr/>
        <a:lstStyle/>
        <a:p>
          <a:endParaRPr lang="en-GB"/>
        </a:p>
      </dgm:t>
    </dgm:pt>
    <dgm:pt modelId="{82FDF0F0-A6F6-4447-BC13-C4E0190E13CF}">
      <dgm:prSet custT="1"/>
      <dgm:spPr>
        <a:solidFill>
          <a:srgbClr val="113A7A"/>
        </a:solidFill>
      </dgm:spPr>
      <dgm:t>
        <a:bodyPr/>
        <a:lstStyle/>
        <a:p>
          <a:r>
            <a:rPr lang="en-US" sz="800" b="0" dirty="0"/>
            <a:t>X 10 </a:t>
          </a:r>
          <a:r>
            <a:rPr lang="en-US" sz="800" b="0" dirty="0" err="1"/>
            <a:t>Proj</a:t>
          </a:r>
          <a:r>
            <a:rPr lang="en-US" sz="800" b="0" dirty="0"/>
            <a:t> Analysts</a:t>
          </a:r>
          <a:endParaRPr lang="en-GB" sz="800" b="0" dirty="0"/>
        </a:p>
      </dgm:t>
    </dgm:pt>
    <dgm:pt modelId="{75375CBF-B6AC-4F1C-9628-8F066964A1FB}" type="parTrans" cxnId="{B43F1C8D-1441-49F6-ABD0-5CF4B959178B}">
      <dgm:prSet/>
      <dgm:spPr/>
      <dgm:t>
        <a:bodyPr/>
        <a:lstStyle/>
        <a:p>
          <a:endParaRPr lang="en-GB" sz="800" b="0"/>
        </a:p>
      </dgm:t>
    </dgm:pt>
    <dgm:pt modelId="{342B63E8-DF4E-4462-A5EC-656549DC4EB6}" type="sibTrans" cxnId="{B43F1C8D-1441-49F6-ABD0-5CF4B959178B}">
      <dgm:prSet/>
      <dgm:spPr/>
      <dgm:t>
        <a:bodyPr/>
        <a:lstStyle/>
        <a:p>
          <a:endParaRPr lang="en-GB"/>
        </a:p>
      </dgm:t>
    </dgm:pt>
    <dgm:pt modelId="{9A1CE170-84D1-41C8-89E4-956AA846D0EC}">
      <dgm:prSet custT="1"/>
      <dgm:spPr>
        <a:solidFill>
          <a:srgbClr val="113A7A"/>
        </a:solidFill>
      </dgm:spPr>
      <dgm:t>
        <a:bodyPr/>
        <a:lstStyle/>
        <a:p>
          <a:r>
            <a:rPr lang="en-US" sz="800" b="0" dirty="0"/>
            <a:t>Data Acquisition Manager</a:t>
          </a:r>
          <a:endParaRPr lang="en-GB" sz="800" b="0" dirty="0"/>
        </a:p>
      </dgm:t>
    </dgm:pt>
    <dgm:pt modelId="{0333591A-3E97-4638-A4AD-3326B1FCD5FC}" type="parTrans" cxnId="{2D96EB6C-7E1B-40A5-BD7F-5E1EE0D2F8C7}">
      <dgm:prSet/>
      <dgm:spPr/>
      <dgm:t>
        <a:bodyPr/>
        <a:lstStyle/>
        <a:p>
          <a:endParaRPr lang="en-GB" sz="800" b="0"/>
        </a:p>
      </dgm:t>
    </dgm:pt>
    <dgm:pt modelId="{2668B8BC-916B-48B6-AF62-94151593C67F}" type="sibTrans" cxnId="{2D96EB6C-7E1B-40A5-BD7F-5E1EE0D2F8C7}">
      <dgm:prSet/>
      <dgm:spPr/>
      <dgm:t>
        <a:bodyPr/>
        <a:lstStyle/>
        <a:p>
          <a:endParaRPr lang="en-GB"/>
        </a:p>
      </dgm:t>
    </dgm:pt>
    <dgm:pt modelId="{74473871-4914-4056-B5BE-AABEEC7AB270}">
      <dgm:prSet custT="1"/>
      <dgm:spPr>
        <a:solidFill>
          <a:srgbClr val="113A7A"/>
        </a:solidFill>
      </dgm:spPr>
      <dgm:t>
        <a:bodyPr/>
        <a:lstStyle/>
        <a:p>
          <a:r>
            <a:rPr lang="en-US" sz="800" b="0" dirty="0"/>
            <a:t>Data Manager</a:t>
          </a:r>
          <a:endParaRPr lang="en-GB" sz="800" b="0" dirty="0"/>
        </a:p>
      </dgm:t>
    </dgm:pt>
    <dgm:pt modelId="{CB366B66-2086-431D-B006-3E81505A0E82}" type="parTrans" cxnId="{21F13F1D-DB90-4A07-8A0B-AF4ADB1D9F3A}">
      <dgm:prSet/>
      <dgm:spPr/>
      <dgm:t>
        <a:bodyPr/>
        <a:lstStyle/>
        <a:p>
          <a:endParaRPr lang="en-GB" sz="800" b="0"/>
        </a:p>
      </dgm:t>
    </dgm:pt>
    <dgm:pt modelId="{8F389AD1-3603-4C06-A7AD-DC8B86CAFDB4}" type="sibTrans" cxnId="{21F13F1D-DB90-4A07-8A0B-AF4ADB1D9F3A}">
      <dgm:prSet/>
      <dgm:spPr/>
      <dgm:t>
        <a:bodyPr/>
        <a:lstStyle/>
        <a:p>
          <a:endParaRPr lang="en-GB"/>
        </a:p>
      </dgm:t>
    </dgm:pt>
    <dgm:pt modelId="{32C340BD-2893-4483-B83B-EFDA0AA58F70}">
      <dgm:prSet custT="1"/>
      <dgm:spPr>
        <a:solidFill>
          <a:srgbClr val="113A7A"/>
        </a:solidFill>
      </dgm:spPr>
      <dgm:t>
        <a:bodyPr/>
        <a:lstStyle/>
        <a:p>
          <a:r>
            <a:rPr lang="en-US" sz="800" b="0" dirty="0"/>
            <a:t>Data Manager</a:t>
          </a:r>
          <a:endParaRPr lang="en-GB" sz="800" b="0" dirty="0"/>
        </a:p>
      </dgm:t>
    </dgm:pt>
    <dgm:pt modelId="{025D35F2-C39E-4735-8B37-3083FFD1C182}" type="parTrans" cxnId="{925C276F-692D-4EDF-A281-CA41957B1D61}">
      <dgm:prSet/>
      <dgm:spPr/>
      <dgm:t>
        <a:bodyPr/>
        <a:lstStyle/>
        <a:p>
          <a:endParaRPr lang="en-GB" sz="800" b="0"/>
        </a:p>
      </dgm:t>
    </dgm:pt>
    <dgm:pt modelId="{F1122DA4-F541-4463-B540-A39B1BFC3C67}" type="sibTrans" cxnId="{925C276F-692D-4EDF-A281-CA41957B1D61}">
      <dgm:prSet/>
      <dgm:spPr/>
      <dgm:t>
        <a:bodyPr/>
        <a:lstStyle/>
        <a:p>
          <a:endParaRPr lang="en-GB"/>
        </a:p>
      </dgm:t>
    </dgm:pt>
    <dgm:pt modelId="{CA906EC1-25F9-476C-BD6B-68E6819F1936}">
      <dgm:prSet/>
      <dgm:spPr>
        <a:solidFill>
          <a:srgbClr val="113A7A"/>
        </a:solidFill>
      </dgm:spPr>
      <dgm:t>
        <a:bodyPr/>
        <a:lstStyle/>
        <a:p>
          <a:r>
            <a:rPr lang="en-US" b="0" dirty="0"/>
            <a:t>Data Manager</a:t>
          </a:r>
          <a:endParaRPr lang="en-GB" b="0" dirty="0"/>
        </a:p>
      </dgm:t>
    </dgm:pt>
    <dgm:pt modelId="{8A6306EC-FBDC-48D0-BAED-B5AC0B73F77E}" type="parTrans" cxnId="{A9260579-C0B9-445D-8129-03FA129DD099}">
      <dgm:prSet/>
      <dgm:spPr/>
      <dgm:t>
        <a:bodyPr/>
        <a:lstStyle/>
        <a:p>
          <a:endParaRPr lang="en-GB" b="0"/>
        </a:p>
      </dgm:t>
    </dgm:pt>
    <dgm:pt modelId="{43A4A325-649B-4809-AF90-806AD44DC99C}" type="sibTrans" cxnId="{A9260579-C0B9-445D-8129-03FA129DD099}">
      <dgm:prSet/>
      <dgm:spPr/>
      <dgm:t>
        <a:bodyPr/>
        <a:lstStyle/>
        <a:p>
          <a:endParaRPr lang="en-GB"/>
        </a:p>
      </dgm:t>
    </dgm:pt>
    <dgm:pt modelId="{A84DD5C5-AA30-498A-A963-ACE5965E3231}">
      <dgm:prSet/>
      <dgm:spPr>
        <a:solidFill>
          <a:srgbClr val="113A7A"/>
        </a:solidFill>
      </dgm:spPr>
      <dgm:t>
        <a:bodyPr/>
        <a:lstStyle/>
        <a:p>
          <a:r>
            <a:rPr lang="en-US" dirty="0"/>
            <a:t>Data </a:t>
          </a:r>
          <a:r>
            <a:rPr lang="en-US" dirty="0" err="1"/>
            <a:t>Aq</a:t>
          </a:r>
          <a:r>
            <a:rPr lang="en-US" dirty="0"/>
            <a:t> Officer</a:t>
          </a:r>
        </a:p>
      </dgm:t>
    </dgm:pt>
    <dgm:pt modelId="{6DCCC885-0D98-4F16-9E77-F03E1CD0740D}" type="parTrans" cxnId="{E847BB5B-2DB3-4634-A4C1-59C0BD91C53A}">
      <dgm:prSet/>
      <dgm:spPr/>
      <dgm:t>
        <a:bodyPr/>
        <a:lstStyle/>
        <a:p>
          <a:endParaRPr lang="en-US"/>
        </a:p>
      </dgm:t>
    </dgm:pt>
    <dgm:pt modelId="{FC2C62D3-6F31-4FFF-9ACB-FFF6AE12E12A}" type="sibTrans" cxnId="{E847BB5B-2DB3-4634-A4C1-59C0BD91C53A}">
      <dgm:prSet/>
      <dgm:spPr/>
      <dgm:t>
        <a:bodyPr/>
        <a:lstStyle/>
        <a:p>
          <a:endParaRPr lang="en-US"/>
        </a:p>
      </dgm:t>
    </dgm:pt>
    <dgm:pt modelId="{5B449E25-13CB-4C12-BE0E-3D0B1FE5284F}">
      <dgm:prSet/>
      <dgm:spPr>
        <a:solidFill>
          <a:srgbClr val="113A7A"/>
        </a:solidFill>
      </dgm:spPr>
      <dgm:t>
        <a:bodyPr/>
        <a:lstStyle/>
        <a:p>
          <a:r>
            <a:rPr lang="en-US" dirty="0"/>
            <a:t>IGRP Officer </a:t>
          </a:r>
        </a:p>
      </dgm:t>
    </dgm:pt>
    <dgm:pt modelId="{D8F8CCFC-85E7-4229-AD6C-F2D6B8BC0B72}" type="parTrans" cxnId="{6B45B573-286F-40C0-83E2-D3EDE53B72A1}">
      <dgm:prSet/>
      <dgm:spPr/>
      <dgm:t>
        <a:bodyPr/>
        <a:lstStyle/>
        <a:p>
          <a:endParaRPr lang="en-US"/>
        </a:p>
      </dgm:t>
    </dgm:pt>
    <dgm:pt modelId="{2065805D-DD15-4B36-850B-98C83E7FC12D}" type="sibTrans" cxnId="{6B45B573-286F-40C0-83E2-D3EDE53B72A1}">
      <dgm:prSet/>
      <dgm:spPr/>
      <dgm:t>
        <a:bodyPr/>
        <a:lstStyle/>
        <a:p>
          <a:endParaRPr lang="en-US"/>
        </a:p>
      </dgm:t>
    </dgm:pt>
    <dgm:pt modelId="{60F8DD43-396E-4BB1-9A39-A3C91D06E8D0}">
      <dgm:prSet/>
      <dgm:spPr>
        <a:solidFill>
          <a:srgbClr val="113A7A"/>
        </a:solidFill>
      </dgm:spPr>
      <dgm:t>
        <a:bodyPr/>
        <a:lstStyle/>
        <a:p>
          <a:r>
            <a:rPr lang="en-US" dirty="0"/>
            <a:t>Metadata Manager</a:t>
          </a:r>
        </a:p>
      </dgm:t>
    </dgm:pt>
    <dgm:pt modelId="{4254BADC-E344-4248-B700-CE8AF512BF3B}" type="parTrans" cxnId="{E8E5745B-5B16-4D3C-9DC2-8596B375FA01}">
      <dgm:prSet/>
      <dgm:spPr/>
      <dgm:t>
        <a:bodyPr/>
        <a:lstStyle/>
        <a:p>
          <a:endParaRPr lang="en-US"/>
        </a:p>
      </dgm:t>
    </dgm:pt>
    <dgm:pt modelId="{41FAA99C-DE74-4C61-B042-869F5741E48D}" type="sibTrans" cxnId="{E8E5745B-5B16-4D3C-9DC2-8596B375FA01}">
      <dgm:prSet/>
      <dgm:spPr/>
      <dgm:t>
        <a:bodyPr/>
        <a:lstStyle/>
        <a:p>
          <a:endParaRPr lang="en-US"/>
        </a:p>
      </dgm:t>
    </dgm:pt>
    <dgm:pt modelId="{0C742CA3-1496-4B5F-8036-4BB8E8A1513A}">
      <dgm:prSet/>
      <dgm:spPr>
        <a:solidFill>
          <a:srgbClr val="113A7A"/>
        </a:solidFill>
      </dgm:spPr>
      <dgm:t>
        <a:bodyPr/>
        <a:lstStyle/>
        <a:p>
          <a:r>
            <a:rPr lang="en-US" dirty="0"/>
            <a:t>Data Asset Dev</a:t>
          </a:r>
        </a:p>
      </dgm:t>
    </dgm:pt>
    <dgm:pt modelId="{2C7D0533-363A-4476-B6FA-D1B6893A0B4E}" type="parTrans" cxnId="{2F1DBCEF-88BF-4468-92C6-436A17A4BB62}">
      <dgm:prSet/>
      <dgm:spPr/>
      <dgm:t>
        <a:bodyPr/>
        <a:lstStyle/>
        <a:p>
          <a:endParaRPr lang="en-US"/>
        </a:p>
      </dgm:t>
    </dgm:pt>
    <dgm:pt modelId="{E9F5BFBD-7DA1-46FA-B035-3490A64ADB50}" type="sibTrans" cxnId="{2F1DBCEF-88BF-4468-92C6-436A17A4BB62}">
      <dgm:prSet/>
      <dgm:spPr/>
      <dgm:t>
        <a:bodyPr/>
        <a:lstStyle/>
        <a:p>
          <a:endParaRPr lang="en-US"/>
        </a:p>
      </dgm:t>
    </dgm:pt>
    <dgm:pt modelId="{621E23C5-58A4-4BA7-8818-1AA645777667}">
      <dgm:prSet/>
      <dgm:spPr>
        <a:solidFill>
          <a:srgbClr val="113A7A"/>
        </a:solidFill>
      </dgm:spPr>
      <dgm:t>
        <a:bodyPr/>
        <a:lstStyle/>
        <a:p>
          <a:r>
            <a:rPr lang="en-GB" dirty="0"/>
            <a:t>Directors and Leadership group</a:t>
          </a:r>
        </a:p>
      </dgm:t>
    </dgm:pt>
    <dgm:pt modelId="{F9EEECEE-68CC-4F2B-964E-5BABD886627E}" type="parTrans" cxnId="{13FB77FD-60B6-463B-9CA7-453E5936A777}">
      <dgm:prSet/>
      <dgm:spPr/>
      <dgm:t>
        <a:bodyPr/>
        <a:lstStyle/>
        <a:p>
          <a:endParaRPr lang="en-GB"/>
        </a:p>
      </dgm:t>
    </dgm:pt>
    <dgm:pt modelId="{5B40B620-24CD-426D-9A7F-876FFF36F91A}" type="sibTrans" cxnId="{13FB77FD-60B6-463B-9CA7-453E5936A777}">
      <dgm:prSet/>
      <dgm:spPr/>
      <dgm:t>
        <a:bodyPr/>
        <a:lstStyle/>
        <a:p>
          <a:endParaRPr lang="en-GB"/>
        </a:p>
      </dgm:t>
    </dgm:pt>
    <dgm:pt modelId="{2BBEF27C-B64A-4E7E-8A1D-1A031D932B50}">
      <dgm:prSet/>
      <dgm:spPr>
        <a:solidFill>
          <a:srgbClr val="113A7A"/>
        </a:solidFill>
      </dgm:spPr>
      <dgm:t>
        <a:bodyPr/>
        <a:lstStyle/>
        <a:p>
          <a:r>
            <a:rPr lang="en-GB" dirty="0"/>
            <a:t>X2 User Support</a:t>
          </a:r>
        </a:p>
      </dgm:t>
    </dgm:pt>
    <dgm:pt modelId="{0605A62C-B563-45AD-8D4F-72FAE8BE2BC9}" type="parTrans" cxnId="{67C8F96F-80FC-406F-BC0A-7298F183EFE5}">
      <dgm:prSet/>
      <dgm:spPr/>
      <dgm:t>
        <a:bodyPr/>
        <a:lstStyle/>
        <a:p>
          <a:endParaRPr lang="en-GB"/>
        </a:p>
      </dgm:t>
    </dgm:pt>
    <dgm:pt modelId="{12030592-E96C-4854-B5D2-99F13649BAC7}" type="sibTrans" cxnId="{67C8F96F-80FC-406F-BC0A-7298F183EFE5}">
      <dgm:prSet/>
      <dgm:spPr/>
      <dgm:t>
        <a:bodyPr/>
        <a:lstStyle/>
        <a:p>
          <a:endParaRPr lang="en-GB"/>
        </a:p>
      </dgm:t>
    </dgm:pt>
    <dgm:pt modelId="{CC4BB86B-4015-4435-AA67-335C2AA68576}">
      <dgm:prSet/>
      <dgm:spPr>
        <a:solidFill>
          <a:srgbClr val="113A7A"/>
        </a:solidFill>
      </dgm:spPr>
      <dgm:t>
        <a:bodyPr/>
        <a:lstStyle/>
        <a:p>
          <a:r>
            <a:rPr lang="en-GB" dirty="0"/>
            <a:t>Sys Admin</a:t>
          </a:r>
        </a:p>
      </dgm:t>
    </dgm:pt>
    <dgm:pt modelId="{73746DB5-4BC3-4254-A22E-75F2BFB2E5A0}" type="parTrans" cxnId="{AFE5A3CA-8853-4742-B71E-7029171C59CE}">
      <dgm:prSet/>
      <dgm:spPr/>
      <dgm:t>
        <a:bodyPr/>
        <a:lstStyle/>
        <a:p>
          <a:endParaRPr lang="en-GB"/>
        </a:p>
      </dgm:t>
    </dgm:pt>
    <dgm:pt modelId="{E840D79D-2330-4E7E-8DD9-23991C8E39A4}" type="sibTrans" cxnId="{AFE5A3CA-8853-4742-B71E-7029171C59CE}">
      <dgm:prSet/>
      <dgm:spPr/>
      <dgm:t>
        <a:bodyPr/>
        <a:lstStyle/>
        <a:p>
          <a:endParaRPr lang="en-GB"/>
        </a:p>
      </dgm:t>
    </dgm:pt>
    <dgm:pt modelId="{8A6A4892-324B-4F43-983F-D1E6B2B258FC}">
      <dgm:prSet/>
      <dgm:spPr>
        <a:solidFill>
          <a:srgbClr val="113A7A"/>
        </a:solidFill>
      </dgm:spPr>
      <dgm:t>
        <a:bodyPr/>
        <a:lstStyle/>
        <a:p>
          <a:r>
            <a:rPr lang="en-GB" dirty="0"/>
            <a:t>Head Legal and Governance</a:t>
          </a:r>
        </a:p>
      </dgm:t>
    </dgm:pt>
    <dgm:pt modelId="{BB04D6C4-E007-47D1-8021-A2F177586B30}" type="parTrans" cxnId="{6027DD0A-7B63-420A-8BB1-AE6CD6306037}">
      <dgm:prSet/>
      <dgm:spPr/>
      <dgm:t>
        <a:bodyPr/>
        <a:lstStyle/>
        <a:p>
          <a:endParaRPr lang="en-GB"/>
        </a:p>
      </dgm:t>
    </dgm:pt>
    <dgm:pt modelId="{BED89CDF-1F14-4159-8CA3-04210224FA5B}" type="sibTrans" cxnId="{6027DD0A-7B63-420A-8BB1-AE6CD6306037}">
      <dgm:prSet/>
      <dgm:spPr/>
      <dgm:t>
        <a:bodyPr/>
        <a:lstStyle/>
        <a:p>
          <a:endParaRPr lang="en-GB"/>
        </a:p>
      </dgm:t>
    </dgm:pt>
    <dgm:pt modelId="{CA502A63-2A22-40C5-81B4-290BA2CC9279}">
      <dgm:prSet/>
      <dgm:spPr>
        <a:solidFill>
          <a:srgbClr val="113A7A"/>
        </a:solidFill>
      </dgm:spPr>
      <dgm:t>
        <a:bodyPr/>
        <a:lstStyle/>
        <a:p>
          <a:r>
            <a:rPr lang="en-GB" dirty="0"/>
            <a:t>Audit Manager</a:t>
          </a:r>
        </a:p>
      </dgm:t>
    </dgm:pt>
    <dgm:pt modelId="{D08BD155-A471-413E-8332-7FCC8CE6C10C}" type="parTrans" cxnId="{09BD2023-ADD2-42A3-9DA5-AD1CDBF51509}">
      <dgm:prSet/>
      <dgm:spPr/>
      <dgm:t>
        <a:bodyPr/>
        <a:lstStyle/>
        <a:p>
          <a:endParaRPr lang="en-GB"/>
        </a:p>
      </dgm:t>
    </dgm:pt>
    <dgm:pt modelId="{36391B45-6538-456E-98C0-A2BAEBAEC713}" type="sibTrans" cxnId="{09BD2023-ADD2-42A3-9DA5-AD1CDBF51509}">
      <dgm:prSet/>
      <dgm:spPr/>
      <dgm:t>
        <a:bodyPr/>
        <a:lstStyle/>
        <a:p>
          <a:endParaRPr lang="en-GB"/>
        </a:p>
      </dgm:t>
    </dgm:pt>
    <dgm:pt modelId="{6BE3569E-E418-4B47-8F5F-4255E4D38EA1}">
      <dgm:prSet/>
      <dgm:spPr>
        <a:solidFill>
          <a:srgbClr val="113A7A"/>
        </a:solidFill>
      </dgm:spPr>
      <dgm:t>
        <a:bodyPr/>
        <a:lstStyle/>
        <a:p>
          <a:r>
            <a:rPr lang="en-GB" dirty="0"/>
            <a:t>Security Officer</a:t>
          </a:r>
        </a:p>
      </dgm:t>
    </dgm:pt>
    <dgm:pt modelId="{3FC94363-2277-41AC-BAA9-E018F334AEE8}" type="parTrans" cxnId="{32FA9B03-5D27-4955-8C80-B8AAC470A1B7}">
      <dgm:prSet/>
      <dgm:spPr/>
      <dgm:t>
        <a:bodyPr/>
        <a:lstStyle/>
        <a:p>
          <a:endParaRPr lang="en-GB"/>
        </a:p>
      </dgm:t>
    </dgm:pt>
    <dgm:pt modelId="{AA3CC88E-2383-4F4B-9AF4-BE9A1EBCF10B}" type="sibTrans" cxnId="{32FA9B03-5D27-4955-8C80-B8AAC470A1B7}">
      <dgm:prSet/>
      <dgm:spPr/>
      <dgm:t>
        <a:bodyPr/>
        <a:lstStyle/>
        <a:p>
          <a:endParaRPr lang="en-GB"/>
        </a:p>
      </dgm:t>
    </dgm:pt>
    <dgm:pt modelId="{2F7DDCDB-BCAA-4760-ADD6-3C68A4A20F82}">
      <dgm:prSet/>
      <dgm:spPr>
        <a:solidFill>
          <a:srgbClr val="113A7A"/>
        </a:solidFill>
      </dgm:spPr>
      <dgm:t>
        <a:bodyPr/>
        <a:lstStyle/>
        <a:p>
          <a:r>
            <a:rPr lang="en-GB" dirty="0"/>
            <a:t>Receptionist</a:t>
          </a:r>
        </a:p>
      </dgm:t>
    </dgm:pt>
    <dgm:pt modelId="{5B00A9BD-9369-4F36-89CD-BAB20CA0B8AA}" type="parTrans" cxnId="{C09C3E45-CB29-4B46-80CB-740048F81816}">
      <dgm:prSet/>
      <dgm:spPr/>
      <dgm:t>
        <a:bodyPr/>
        <a:lstStyle/>
        <a:p>
          <a:endParaRPr lang="en-GB"/>
        </a:p>
      </dgm:t>
    </dgm:pt>
    <dgm:pt modelId="{6D290749-A762-4762-AF43-80CC6F497659}" type="sibTrans" cxnId="{C09C3E45-CB29-4B46-80CB-740048F81816}">
      <dgm:prSet/>
      <dgm:spPr/>
      <dgm:t>
        <a:bodyPr/>
        <a:lstStyle/>
        <a:p>
          <a:endParaRPr lang="en-GB"/>
        </a:p>
      </dgm:t>
    </dgm:pt>
    <dgm:pt modelId="{C02A0300-CBB3-4F11-A0D7-E4CB34CC8151}">
      <dgm:prSet/>
      <dgm:spPr>
        <a:solidFill>
          <a:srgbClr val="113A7A"/>
        </a:solidFill>
      </dgm:spPr>
      <dgm:t>
        <a:bodyPr/>
        <a:lstStyle/>
        <a:p>
          <a:r>
            <a:rPr lang="en-GB" dirty="0"/>
            <a:t>Software Dev x7</a:t>
          </a:r>
        </a:p>
      </dgm:t>
    </dgm:pt>
    <dgm:pt modelId="{447B670E-73BC-4969-BF8B-D6276CE43AD9}" type="parTrans" cxnId="{7FDFACA5-0421-4C08-AE13-D0A6956AC3FA}">
      <dgm:prSet/>
      <dgm:spPr/>
      <dgm:t>
        <a:bodyPr/>
        <a:lstStyle/>
        <a:p>
          <a:endParaRPr lang="en-GB"/>
        </a:p>
      </dgm:t>
    </dgm:pt>
    <dgm:pt modelId="{8074F12C-94CE-4695-9F1A-EBED24DCA131}" type="sibTrans" cxnId="{7FDFACA5-0421-4C08-AE13-D0A6956AC3FA}">
      <dgm:prSet/>
      <dgm:spPr/>
      <dgm:t>
        <a:bodyPr/>
        <a:lstStyle/>
        <a:p>
          <a:endParaRPr lang="en-GB"/>
        </a:p>
      </dgm:t>
    </dgm:pt>
    <dgm:pt modelId="{C6C25674-08DE-42C5-9BF6-A2A93B301EFF}">
      <dgm:prSet/>
      <dgm:spPr>
        <a:solidFill>
          <a:srgbClr val="002060"/>
        </a:solidFill>
      </dgm:spPr>
      <dgm:t>
        <a:bodyPr/>
        <a:lstStyle/>
        <a:p>
          <a:r>
            <a:rPr lang="en-GB" dirty="0"/>
            <a:t>Legal Gov Manager</a:t>
          </a:r>
        </a:p>
      </dgm:t>
    </dgm:pt>
    <dgm:pt modelId="{F81714A9-DB1D-4FAC-B476-13CE64187FE6}" type="parTrans" cxnId="{D091ACE0-F960-45BE-BD7C-802A9666138B}">
      <dgm:prSet/>
      <dgm:spPr/>
      <dgm:t>
        <a:bodyPr/>
        <a:lstStyle/>
        <a:p>
          <a:endParaRPr lang="en-GB"/>
        </a:p>
      </dgm:t>
    </dgm:pt>
    <dgm:pt modelId="{D63BC02F-4C47-416E-840E-338C92CAC31B}" type="sibTrans" cxnId="{D091ACE0-F960-45BE-BD7C-802A9666138B}">
      <dgm:prSet/>
      <dgm:spPr/>
      <dgm:t>
        <a:bodyPr/>
        <a:lstStyle/>
        <a:p>
          <a:endParaRPr lang="en-GB"/>
        </a:p>
      </dgm:t>
    </dgm:pt>
    <dgm:pt modelId="{D7D3BD72-872A-4F17-A9E6-BBE19346B39F}">
      <dgm:prSet/>
      <dgm:spPr>
        <a:solidFill>
          <a:srgbClr val="002060"/>
        </a:solidFill>
      </dgm:spPr>
      <dgm:t>
        <a:bodyPr/>
        <a:lstStyle/>
        <a:p>
          <a:r>
            <a:rPr lang="en-GB" dirty="0"/>
            <a:t>Comms Officer</a:t>
          </a:r>
        </a:p>
      </dgm:t>
    </dgm:pt>
    <dgm:pt modelId="{EF28EE81-BE38-4003-B06B-134768C132D1}" type="parTrans" cxnId="{038DB969-1223-45F8-83FF-585530E3B6AB}">
      <dgm:prSet/>
      <dgm:spPr/>
      <dgm:t>
        <a:bodyPr/>
        <a:lstStyle/>
        <a:p>
          <a:endParaRPr lang="en-GB"/>
        </a:p>
      </dgm:t>
    </dgm:pt>
    <dgm:pt modelId="{73D77A49-C7DF-4822-BBD5-7CCF00B498AA}" type="sibTrans" cxnId="{038DB969-1223-45F8-83FF-585530E3B6AB}">
      <dgm:prSet/>
      <dgm:spPr/>
      <dgm:t>
        <a:bodyPr/>
        <a:lstStyle/>
        <a:p>
          <a:endParaRPr lang="en-GB"/>
        </a:p>
      </dgm:t>
    </dgm:pt>
    <dgm:pt modelId="{E84E2AFE-2A5A-410E-BA75-11046E88ECF2}" type="asst">
      <dgm:prSet/>
      <dgm:spPr>
        <a:solidFill>
          <a:srgbClr val="002060"/>
        </a:solidFill>
      </dgm:spPr>
      <dgm:t>
        <a:bodyPr/>
        <a:lstStyle/>
        <a:p>
          <a:r>
            <a:rPr lang="en-GB" dirty="0"/>
            <a:t>Project Officer</a:t>
          </a:r>
        </a:p>
      </dgm:t>
    </dgm:pt>
    <dgm:pt modelId="{73D53683-AA1D-449C-98E5-2955A287DDB3}" type="parTrans" cxnId="{696AEF3A-90EF-4E63-BCA1-4D50EEBDD996}">
      <dgm:prSet/>
      <dgm:spPr/>
      <dgm:t>
        <a:bodyPr/>
        <a:lstStyle/>
        <a:p>
          <a:endParaRPr lang="en-GB"/>
        </a:p>
      </dgm:t>
    </dgm:pt>
    <dgm:pt modelId="{560522D8-6CB3-4A8C-9F12-3F01E560508A}" type="sibTrans" cxnId="{696AEF3A-90EF-4E63-BCA1-4D50EEBDD996}">
      <dgm:prSet/>
      <dgm:spPr/>
      <dgm:t>
        <a:bodyPr/>
        <a:lstStyle/>
        <a:p>
          <a:endParaRPr lang="en-GB"/>
        </a:p>
      </dgm:t>
    </dgm:pt>
    <dgm:pt modelId="{36D01FB1-BBE9-4C47-8013-DA119F5E9781}" type="pres">
      <dgm:prSet presAssocID="{E52BCA54-FB20-46A1-85E4-A0A1BD549B1D}" presName="hierChild1" presStyleCnt="0">
        <dgm:presLayoutVars>
          <dgm:orgChart val="1"/>
          <dgm:chPref val="1"/>
          <dgm:dir/>
          <dgm:animOne val="branch"/>
          <dgm:animLvl val="lvl"/>
          <dgm:resizeHandles/>
        </dgm:presLayoutVars>
      </dgm:prSet>
      <dgm:spPr/>
    </dgm:pt>
    <dgm:pt modelId="{03F4E8CF-E248-4F05-9C2C-B2E2237B8ADA}" type="pres">
      <dgm:prSet presAssocID="{621E23C5-58A4-4BA7-8818-1AA645777667}" presName="hierRoot1" presStyleCnt="0">
        <dgm:presLayoutVars>
          <dgm:hierBranch val="init"/>
        </dgm:presLayoutVars>
      </dgm:prSet>
      <dgm:spPr/>
    </dgm:pt>
    <dgm:pt modelId="{AB012F13-1AAE-434B-8088-13A1BB842E9F}" type="pres">
      <dgm:prSet presAssocID="{621E23C5-58A4-4BA7-8818-1AA645777667}" presName="rootComposite1" presStyleCnt="0"/>
      <dgm:spPr/>
    </dgm:pt>
    <dgm:pt modelId="{2A009A45-E92A-4B0A-BE97-5C2A819721A7}" type="pres">
      <dgm:prSet presAssocID="{621E23C5-58A4-4BA7-8818-1AA645777667}" presName="rootText1" presStyleLbl="node0" presStyleIdx="0" presStyleCnt="1">
        <dgm:presLayoutVars>
          <dgm:chPref val="3"/>
        </dgm:presLayoutVars>
      </dgm:prSet>
      <dgm:spPr/>
    </dgm:pt>
    <dgm:pt modelId="{9ECC90BF-FE4E-4498-9DCF-914212A8920F}" type="pres">
      <dgm:prSet presAssocID="{621E23C5-58A4-4BA7-8818-1AA645777667}" presName="rootConnector1" presStyleLbl="node1" presStyleIdx="0" presStyleCnt="0"/>
      <dgm:spPr/>
    </dgm:pt>
    <dgm:pt modelId="{8A7A1A25-6EBD-4D6A-B101-A95FD204BF40}" type="pres">
      <dgm:prSet presAssocID="{621E23C5-58A4-4BA7-8818-1AA645777667}" presName="hierChild2" presStyleCnt="0"/>
      <dgm:spPr/>
    </dgm:pt>
    <dgm:pt modelId="{654A492D-A4B3-42E6-B558-CE2E73F2AC08}" type="pres">
      <dgm:prSet presAssocID="{AB8523BA-7D8A-4F2D-ADB9-6DD16E2381CA}" presName="Name37" presStyleLbl="parChTrans1D2" presStyleIdx="0" presStyleCnt="1"/>
      <dgm:spPr/>
    </dgm:pt>
    <dgm:pt modelId="{51273EEA-9AD8-4FAE-B057-E9D5EAF99BE9}" type="pres">
      <dgm:prSet presAssocID="{55AAD517-CC8A-48DA-B626-C51DEDDB85A3}" presName="hierRoot2" presStyleCnt="0">
        <dgm:presLayoutVars>
          <dgm:hierBranch val="init"/>
        </dgm:presLayoutVars>
      </dgm:prSet>
      <dgm:spPr/>
    </dgm:pt>
    <dgm:pt modelId="{41BF6709-700D-43F7-BAC2-C3ED8005635F}" type="pres">
      <dgm:prSet presAssocID="{55AAD517-CC8A-48DA-B626-C51DEDDB85A3}" presName="rootComposite" presStyleCnt="0"/>
      <dgm:spPr/>
    </dgm:pt>
    <dgm:pt modelId="{97F736E7-5196-4C59-9992-B8138E64025B}" type="pres">
      <dgm:prSet presAssocID="{55AAD517-CC8A-48DA-B626-C51DEDDB85A3}" presName="rootText" presStyleLbl="node2" presStyleIdx="0" presStyleCnt="1">
        <dgm:presLayoutVars>
          <dgm:chPref val="3"/>
        </dgm:presLayoutVars>
      </dgm:prSet>
      <dgm:spPr/>
    </dgm:pt>
    <dgm:pt modelId="{1F244A99-4FB8-4038-84F2-15A63448E9BC}" type="pres">
      <dgm:prSet presAssocID="{55AAD517-CC8A-48DA-B626-C51DEDDB85A3}" presName="rootConnector" presStyleLbl="node2" presStyleIdx="0" presStyleCnt="1"/>
      <dgm:spPr/>
    </dgm:pt>
    <dgm:pt modelId="{53E398E9-CB63-4F6B-86B8-BBA6F75356B2}" type="pres">
      <dgm:prSet presAssocID="{55AAD517-CC8A-48DA-B626-C51DEDDB85A3}" presName="hierChild4" presStyleCnt="0"/>
      <dgm:spPr/>
    </dgm:pt>
    <dgm:pt modelId="{130A4AC4-0826-4918-8E47-BDF7CEF6B4C6}" type="pres">
      <dgm:prSet presAssocID="{45CA0E94-4630-4DF0-B257-6300BC52A671}" presName="Name37" presStyleLbl="parChTrans1D3" presStyleIdx="0" presStyleCnt="6"/>
      <dgm:spPr/>
    </dgm:pt>
    <dgm:pt modelId="{074EA522-E494-4339-B97F-679FE99977F8}" type="pres">
      <dgm:prSet presAssocID="{D1AD079C-27EB-4BE3-B064-A62D0EB21B70}" presName="hierRoot2" presStyleCnt="0">
        <dgm:presLayoutVars>
          <dgm:hierBranch val="init"/>
        </dgm:presLayoutVars>
      </dgm:prSet>
      <dgm:spPr/>
    </dgm:pt>
    <dgm:pt modelId="{DB55A7EE-4E2F-42F3-8709-36802251FB34}" type="pres">
      <dgm:prSet presAssocID="{D1AD079C-27EB-4BE3-B064-A62D0EB21B70}" presName="rootComposite" presStyleCnt="0"/>
      <dgm:spPr/>
    </dgm:pt>
    <dgm:pt modelId="{24767EA1-A59C-4899-85E4-23B19D00C9E4}" type="pres">
      <dgm:prSet presAssocID="{D1AD079C-27EB-4BE3-B064-A62D0EB21B70}" presName="rootText" presStyleLbl="node3" presStyleIdx="0" presStyleCnt="6">
        <dgm:presLayoutVars>
          <dgm:chPref val="3"/>
        </dgm:presLayoutVars>
      </dgm:prSet>
      <dgm:spPr/>
    </dgm:pt>
    <dgm:pt modelId="{C6709460-3EA2-46E2-B4CB-7FB4DFEEAF3D}" type="pres">
      <dgm:prSet presAssocID="{D1AD079C-27EB-4BE3-B064-A62D0EB21B70}" presName="rootConnector" presStyleLbl="node3" presStyleIdx="0" presStyleCnt="6"/>
      <dgm:spPr/>
    </dgm:pt>
    <dgm:pt modelId="{BBBB3C10-2CBB-437C-BC06-7BC2A4366FE9}" type="pres">
      <dgm:prSet presAssocID="{D1AD079C-27EB-4BE3-B064-A62D0EB21B70}" presName="hierChild4" presStyleCnt="0"/>
      <dgm:spPr/>
    </dgm:pt>
    <dgm:pt modelId="{18170D2C-AD3C-4DBD-95E5-E5012177C2E2}" type="pres">
      <dgm:prSet presAssocID="{829E0AA9-98BE-495F-B82C-8C9C7773A68B}" presName="Name37" presStyleLbl="parChTrans1D4" presStyleIdx="0" presStyleCnt="29"/>
      <dgm:spPr/>
    </dgm:pt>
    <dgm:pt modelId="{3AA4CBF9-8CD9-4976-A435-BAC7108B2853}" type="pres">
      <dgm:prSet presAssocID="{B408A7D5-CB94-4CBA-8152-E54243DB88E3}" presName="hierRoot2" presStyleCnt="0">
        <dgm:presLayoutVars>
          <dgm:hierBranch val="init"/>
        </dgm:presLayoutVars>
      </dgm:prSet>
      <dgm:spPr/>
    </dgm:pt>
    <dgm:pt modelId="{B915A9BE-A2E5-46FC-A07F-28951CDFC40A}" type="pres">
      <dgm:prSet presAssocID="{B408A7D5-CB94-4CBA-8152-E54243DB88E3}" presName="rootComposite" presStyleCnt="0"/>
      <dgm:spPr/>
    </dgm:pt>
    <dgm:pt modelId="{86D80A15-90C2-4AAF-A57C-5A7F64B40C28}" type="pres">
      <dgm:prSet presAssocID="{B408A7D5-CB94-4CBA-8152-E54243DB88E3}" presName="rootText" presStyleLbl="node4" presStyleIdx="0" presStyleCnt="28">
        <dgm:presLayoutVars>
          <dgm:chPref val="3"/>
        </dgm:presLayoutVars>
      </dgm:prSet>
      <dgm:spPr/>
    </dgm:pt>
    <dgm:pt modelId="{F2E163E0-7FB8-4518-AA20-DE9C41B7A6D4}" type="pres">
      <dgm:prSet presAssocID="{B408A7D5-CB94-4CBA-8152-E54243DB88E3}" presName="rootConnector" presStyleLbl="node4" presStyleIdx="0" presStyleCnt="28"/>
      <dgm:spPr/>
    </dgm:pt>
    <dgm:pt modelId="{48A0A57A-DE8B-4D09-AFA0-ABD77888E76C}" type="pres">
      <dgm:prSet presAssocID="{B408A7D5-CB94-4CBA-8152-E54243DB88E3}" presName="hierChild4" presStyleCnt="0"/>
      <dgm:spPr/>
    </dgm:pt>
    <dgm:pt modelId="{2D98D232-8005-44FB-A49E-4C82D20F585F}" type="pres">
      <dgm:prSet presAssocID="{D4B8E5FA-7459-40FD-8805-17BAF7F73FC3}" presName="Name37" presStyleLbl="parChTrans1D4" presStyleIdx="1" presStyleCnt="29"/>
      <dgm:spPr/>
    </dgm:pt>
    <dgm:pt modelId="{90BC96DB-9459-4907-9C13-7EDFCEBDD417}" type="pres">
      <dgm:prSet presAssocID="{9535A20B-5AA9-4D46-9B1E-B5EC37471330}" presName="hierRoot2" presStyleCnt="0">
        <dgm:presLayoutVars>
          <dgm:hierBranch val="init"/>
        </dgm:presLayoutVars>
      </dgm:prSet>
      <dgm:spPr/>
    </dgm:pt>
    <dgm:pt modelId="{F9D352B5-1B24-4F75-9DFE-563FC102EC6A}" type="pres">
      <dgm:prSet presAssocID="{9535A20B-5AA9-4D46-9B1E-B5EC37471330}" presName="rootComposite" presStyleCnt="0"/>
      <dgm:spPr/>
    </dgm:pt>
    <dgm:pt modelId="{E45B4BB6-2B6D-4DDE-AFFE-86F651CAA242}" type="pres">
      <dgm:prSet presAssocID="{9535A20B-5AA9-4D46-9B1E-B5EC37471330}" presName="rootText" presStyleLbl="node4" presStyleIdx="1" presStyleCnt="28">
        <dgm:presLayoutVars>
          <dgm:chPref val="3"/>
        </dgm:presLayoutVars>
      </dgm:prSet>
      <dgm:spPr/>
    </dgm:pt>
    <dgm:pt modelId="{08C171A0-0907-48E9-B642-45E0062D2416}" type="pres">
      <dgm:prSet presAssocID="{9535A20B-5AA9-4D46-9B1E-B5EC37471330}" presName="rootConnector" presStyleLbl="node4" presStyleIdx="1" presStyleCnt="28"/>
      <dgm:spPr/>
    </dgm:pt>
    <dgm:pt modelId="{19F49064-E83D-486B-968F-974E973F06F5}" type="pres">
      <dgm:prSet presAssocID="{9535A20B-5AA9-4D46-9B1E-B5EC37471330}" presName="hierChild4" presStyleCnt="0"/>
      <dgm:spPr/>
    </dgm:pt>
    <dgm:pt modelId="{D90EF3B3-B012-45C1-85F6-02B0684C345E}" type="pres">
      <dgm:prSet presAssocID="{EE5FEEE8-4685-46AC-8C30-35EB5B1EFA5E}" presName="Name37" presStyleLbl="parChTrans1D4" presStyleIdx="2" presStyleCnt="29"/>
      <dgm:spPr/>
    </dgm:pt>
    <dgm:pt modelId="{B31D9A1A-126F-47C3-88AC-C7782729E92D}" type="pres">
      <dgm:prSet presAssocID="{604D3B87-D0B6-42BC-989B-89FE42FCC8D3}" presName="hierRoot2" presStyleCnt="0">
        <dgm:presLayoutVars>
          <dgm:hierBranch val="init"/>
        </dgm:presLayoutVars>
      </dgm:prSet>
      <dgm:spPr/>
    </dgm:pt>
    <dgm:pt modelId="{79BBA4E6-A389-47E5-8395-A49F863D3FBD}" type="pres">
      <dgm:prSet presAssocID="{604D3B87-D0B6-42BC-989B-89FE42FCC8D3}" presName="rootComposite" presStyleCnt="0"/>
      <dgm:spPr/>
    </dgm:pt>
    <dgm:pt modelId="{22822F33-4DB3-489B-AAAA-5CB62240E095}" type="pres">
      <dgm:prSet presAssocID="{604D3B87-D0B6-42BC-989B-89FE42FCC8D3}" presName="rootText" presStyleLbl="node4" presStyleIdx="2" presStyleCnt="28">
        <dgm:presLayoutVars>
          <dgm:chPref val="3"/>
        </dgm:presLayoutVars>
      </dgm:prSet>
      <dgm:spPr/>
    </dgm:pt>
    <dgm:pt modelId="{5E8099F9-BB33-4EC5-98C4-5D351AF963EE}" type="pres">
      <dgm:prSet presAssocID="{604D3B87-D0B6-42BC-989B-89FE42FCC8D3}" presName="rootConnector" presStyleLbl="node4" presStyleIdx="2" presStyleCnt="28"/>
      <dgm:spPr/>
    </dgm:pt>
    <dgm:pt modelId="{5C2CB29C-33B9-4153-B46F-65FF0D0E5BAC}" type="pres">
      <dgm:prSet presAssocID="{604D3B87-D0B6-42BC-989B-89FE42FCC8D3}" presName="hierChild4" presStyleCnt="0"/>
      <dgm:spPr/>
    </dgm:pt>
    <dgm:pt modelId="{A3688898-9EAD-4A3B-8A63-9C7330905CC0}" type="pres">
      <dgm:prSet presAssocID="{604D3B87-D0B6-42BC-989B-89FE42FCC8D3}" presName="hierChild5" presStyleCnt="0"/>
      <dgm:spPr/>
    </dgm:pt>
    <dgm:pt modelId="{410973EA-375B-4016-A399-6A7200C4CBAD}" type="pres">
      <dgm:prSet presAssocID="{0605A62C-B563-45AD-8D4F-72FAE8BE2BC9}" presName="Name37" presStyleLbl="parChTrans1D4" presStyleIdx="3" presStyleCnt="29"/>
      <dgm:spPr/>
    </dgm:pt>
    <dgm:pt modelId="{CA43D4A2-B62F-4A49-9051-D1780D82A3D9}" type="pres">
      <dgm:prSet presAssocID="{2BBEF27C-B64A-4E7E-8A1D-1A031D932B50}" presName="hierRoot2" presStyleCnt="0">
        <dgm:presLayoutVars>
          <dgm:hierBranch val="init"/>
        </dgm:presLayoutVars>
      </dgm:prSet>
      <dgm:spPr/>
    </dgm:pt>
    <dgm:pt modelId="{D07C7E9C-A083-4B56-8A63-FDBC86258BD3}" type="pres">
      <dgm:prSet presAssocID="{2BBEF27C-B64A-4E7E-8A1D-1A031D932B50}" presName="rootComposite" presStyleCnt="0"/>
      <dgm:spPr/>
    </dgm:pt>
    <dgm:pt modelId="{E3C601DF-C0D2-497C-9BDD-A2C4D2186041}" type="pres">
      <dgm:prSet presAssocID="{2BBEF27C-B64A-4E7E-8A1D-1A031D932B50}" presName="rootText" presStyleLbl="node4" presStyleIdx="3" presStyleCnt="28">
        <dgm:presLayoutVars>
          <dgm:chPref val="3"/>
        </dgm:presLayoutVars>
      </dgm:prSet>
      <dgm:spPr/>
    </dgm:pt>
    <dgm:pt modelId="{E2B56359-60C0-423A-8570-E62E4EF96882}" type="pres">
      <dgm:prSet presAssocID="{2BBEF27C-B64A-4E7E-8A1D-1A031D932B50}" presName="rootConnector" presStyleLbl="node4" presStyleIdx="3" presStyleCnt="28"/>
      <dgm:spPr/>
    </dgm:pt>
    <dgm:pt modelId="{10841046-41CE-47EC-8C67-7F00EE3DA1D0}" type="pres">
      <dgm:prSet presAssocID="{2BBEF27C-B64A-4E7E-8A1D-1A031D932B50}" presName="hierChild4" presStyleCnt="0"/>
      <dgm:spPr/>
    </dgm:pt>
    <dgm:pt modelId="{BD96379F-BEBB-4CF7-89EF-BB5310649DAE}" type="pres">
      <dgm:prSet presAssocID="{2BBEF27C-B64A-4E7E-8A1D-1A031D932B50}" presName="hierChild5" presStyleCnt="0"/>
      <dgm:spPr/>
    </dgm:pt>
    <dgm:pt modelId="{CC287242-74D4-4A69-BCD5-392E408AA4B7}" type="pres">
      <dgm:prSet presAssocID="{9535A20B-5AA9-4D46-9B1E-B5EC37471330}" presName="hierChild5" presStyleCnt="0"/>
      <dgm:spPr/>
    </dgm:pt>
    <dgm:pt modelId="{DB999C60-259E-4D00-A231-F0D8E6D1BA52}" type="pres">
      <dgm:prSet presAssocID="{D8F8CCFC-85E7-4229-AD6C-F2D6B8BC0B72}" presName="Name37" presStyleLbl="parChTrans1D4" presStyleIdx="4" presStyleCnt="29"/>
      <dgm:spPr/>
    </dgm:pt>
    <dgm:pt modelId="{2F236E63-3338-4F2B-9B6E-3E000F1270B2}" type="pres">
      <dgm:prSet presAssocID="{5B449E25-13CB-4C12-BE0E-3D0B1FE5284F}" presName="hierRoot2" presStyleCnt="0">
        <dgm:presLayoutVars>
          <dgm:hierBranch val="init"/>
        </dgm:presLayoutVars>
      </dgm:prSet>
      <dgm:spPr/>
    </dgm:pt>
    <dgm:pt modelId="{44693280-81D9-410E-9864-25FBC00E4550}" type="pres">
      <dgm:prSet presAssocID="{5B449E25-13CB-4C12-BE0E-3D0B1FE5284F}" presName="rootComposite" presStyleCnt="0"/>
      <dgm:spPr/>
    </dgm:pt>
    <dgm:pt modelId="{DBDE192B-F40E-4495-A8AC-2E47C6D25E57}" type="pres">
      <dgm:prSet presAssocID="{5B449E25-13CB-4C12-BE0E-3D0B1FE5284F}" presName="rootText" presStyleLbl="node4" presStyleIdx="4" presStyleCnt="28">
        <dgm:presLayoutVars>
          <dgm:chPref val="3"/>
        </dgm:presLayoutVars>
      </dgm:prSet>
      <dgm:spPr/>
    </dgm:pt>
    <dgm:pt modelId="{7B0CA4C8-D3B2-429C-8EEA-B655549CF374}" type="pres">
      <dgm:prSet presAssocID="{5B449E25-13CB-4C12-BE0E-3D0B1FE5284F}" presName="rootConnector" presStyleLbl="node4" presStyleIdx="4" presStyleCnt="28"/>
      <dgm:spPr/>
    </dgm:pt>
    <dgm:pt modelId="{217DD3C0-069D-4663-B959-375371AE7E6F}" type="pres">
      <dgm:prSet presAssocID="{5B449E25-13CB-4C12-BE0E-3D0B1FE5284F}" presName="hierChild4" presStyleCnt="0"/>
      <dgm:spPr/>
    </dgm:pt>
    <dgm:pt modelId="{81968A67-0D7F-44F8-A06B-00324F56EA17}" type="pres">
      <dgm:prSet presAssocID="{5B449E25-13CB-4C12-BE0E-3D0B1FE5284F}" presName="hierChild5" presStyleCnt="0"/>
      <dgm:spPr/>
    </dgm:pt>
    <dgm:pt modelId="{AEB28C38-C60C-4BB2-AD21-9DF6687ACC5D}" type="pres">
      <dgm:prSet presAssocID="{B408A7D5-CB94-4CBA-8152-E54243DB88E3}" presName="hierChild5" presStyleCnt="0"/>
      <dgm:spPr/>
    </dgm:pt>
    <dgm:pt modelId="{6242C675-4A83-4DC2-93B4-F54FB39607D9}" type="pres">
      <dgm:prSet presAssocID="{0333591A-3E97-4638-A4AD-3326B1FCD5FC}" presName="Name37" presStyleLbl="parChTrans1D4" presStyleIdx="5" presStyleCnt="29"/>
      <dgm:spPr/>
    </dgm:pt>
    <dgm:pt modelId="{8787F5EB-6203-4A11-A835-99E2B5644C87}" type="pres">
      <dgm:prSet presAssocID="{9A1CE170-84D1-41C8-89E4-956AA846D0EC}" presName="hierRoot2" presStyleCnt="0">
        <dgm:presLayoutVars>
          <dgm:hierBranch val="init"/>
        </dgm:presLayoutVars>
      </dgm:prSet>
      <dgm:spPr/>
    </dgm:pt>
    <dgm:pt modelId="{85A65A45-F77B-4D95-B967-65525C5C6DA3}" type="pres">
      <dgm:prSet presAssocID="{9A1CE170-84D1-41C8-89E4-956AA846D0EC}" presName="rootComposite" presStyleCnt="0"/>
      <dgm:spPr/>
    </dgm:pt>
    <dgm:pt modelId="{333A5E77-5C7A-4CE4-A31C-0829C8224527}" type="pres">
      <dgm:prSet presAssocID="{9A1CE170-84D1-41C8-89E4-956AA846D0EC}" presName="rootText" presStyleLbl="node4" presStyleIdx="5" presStyleCnt="28">
        <dgm:presLayoutVars>
          <dgm:chPref val="3"/>
        </dgm:presLayoutVars>
      </dgm:prSet>
      <dgm:spPr/>
    </dgm:pt>
    <dgm:pt modelId="{CA0E87D4-1BEC-4CA9-8AC6-4DF721E80DC1}" type="pres">
      <dgm:prSet presAssocID="{9A1CE170-84D1-41C8-89E4-956AA846D0EC}" presName="rootConnector" presStyleLbl="node4" presStyleIdx="5" presStyleCnt="28"/>
      <dgm:spPr/>
    </dgm:pt>
    <dgm:pt modelId="{23569F0A-B767-47F8-9FEC-754BE6D877EE}" type="pres">
      <dgm:prSet presAssocID="{9A1CE170-84D1-41C8-89E4-956AA846D0EC}" presName="hierChild4" presStyleCnt="0"/>
      <dgm:spPr/>
    </dgm:pt>
    <dgm:pt modelId="{91EF7DE0-15F8-4394-BF3D-719D0912CCAA}" type="pres">
      <dgm:prSet presAssocID="{6DCCC885-0D98-4F16-9E77-F03E1CD0740D}" presName="Name37" presStyleLbl="parChTrans1D4" presStyleIdx="6" presStyleCnt="29"/>
      <dgm:spPr/>
    </dgm:pt>
    <dgm:pt modelId="{D55519DF-E20B-4072-A751-3F2F72D7C70F}" type="pres">
      <dgm:prSet presAssocID="{A84DD5C5-AA30-498A-A963-ACE5965E3231}" presName="hierRoot2" presStyleCnt="0">
        <dgm:presLayoutVars>
          <dgm:hierBranch val="init"/>
        </dgm:presLayoutVars>
      </dgm:prSet>
      <dgm:spPr/>
    </dgm:pt>
    <dgm:pt modelId="{7508B745-A9FD-4792-9493-D72FA891CEFB}" type="pres">
      <dgm:prSet presAssocID="{A84DD5C5-AA30-498A-A963-ACE5965E3231}" presName="rootComposite" presStyleCnt="0"/>
      <dgm:spPr/>
    </dgm:pt>
    <dgm:pt modelId="{2CCD03F7-6809-4173-8FEF-B6018AC096BD}" type="pres">
      <dgm:prSet presAssocID="{A84DD5C5-AA30-498A-A963-ACE5965E3231}" presName="rootText" presStyleLbl="node4" presStyleIdx="6" presStyleCnt="28">
        <dgm:presLayoutVars>
          <dgm:chPref val="3"/>
        </dgm:presLayoutVars>
      </dgm:prSet>
      <dgm:spPr/>
    </dgm:pt>
    <dgm:pt modelId="{5BE0839B-547C-4DD5-87D7-52430B459196}" type="pres">
      <dgm:prSet presAssocID="{A84DD5C5-AA30-498A-A963-ACE5965E3231}" presName="rootConnector" presStyleLbl="node4" presStyleIdx="6" presStyleCnt="28"/>
      <dgm:spPr/>
    </dgm:pt>
    <dgm:pt modelId="{B3241C93-CD78-4A97-9E7C-DFF3E39F655E}" type="pres">
      <dgm:prSet presAssocID="{A84DD5C5-AA30-498A-A963-ACE5965E3231}" presName="hierChild4" presStyleCnt="0"/>
      <dgm:spPr/>
    </dgm:pt>
    <dgm:pt modelId="{2FCBFDD0-36E7-46DA-91D2-DE3CEF2D99CE}" type="pres">
      <dgm:prSet presAssocID="{A84DD5C5-AA30-498A-A963-ACE5965E3231}" presName="hierChild5" presStyleCnt="0"/>
      <dgm:spPr/>
    </dgm:pt>
    <dgm:pt modelId="{874EAC0E-A1C0-47AF-9F52-93F0C906CE5C}" type="pres">
      <dgm:prSet presAssocID="{9A1CE170-84D1-41C8-89E4-956AA846D0EC}" presName="hierChild5" presStyleCnt="0"/>
      <dgm:spPr/>
    </dgm:pt>
    <dgm:pt modelId="{8C1F0D4C-FC25-4E96-862C-B383F1B7EFB2}" type="pres">
      <dgm:prSet presAssocID="{D1AD079C-27EB-4BE3-B064-A62D0EB21B70}" presName="hierChild5" presStyleCnt="0"/>
      <dgm:spPr/>
    </dgm:pt>
    <dgm:pt modelId="{529AFD53-D70E-4C0B-9A65-0A698539C2E4}" type="pres">
      <dgm:prSet presAssocID="{0595B7D1-442F-414D-A34A-433E55A17CA1}" presName="Name37" presStyleLbl="parChTrans1D3" presStyleIdx="1" presStyleCnt="6"/>
      <dgm:spPr/>
    </dgm:pt>
    <dgm:pt modelId="{09F11218-08DD-45FB-A2BA-65585084AF65}" type="pres">
      <dgm:prSet presAssocID="{BA7C7577-1B52-4395-9496-9B82C0973755}" presName="hierRoot2" presStyleCnt="0">
        <dgm:presLayoutVars>
          <dgm:hierBranch val="init"/>
        </dgm:presLayoutVars>
      </dgm:prSet>
      <dgm:spPr/>
    </dgm:pt>
    <dgm:pt modelId="{CEE95085-0C18-4FA1-9229-D2835B30CC74}" type="pres">
      <dgm:prSet presAssocID="{BA7C7577-1B52-4395-9496-9B82C0973755}" presName="rootComposite" presStyleCnt="0"/>
      <dgm:spPr/>
    </dgm:pt>
    <dgm:pt modelId="{ADF98F2E-9781-4545-A02D-D4DB008F9182}" type="pres">
      <dgm:prSet presAssocID="{BA7C7577-1B52-4395-9496-9B82C0973755}" presName="rootText" presStyleLbl="node3" presStyleIdx="1" presStyleCnt="6">
        <dgm:presLayoutVars>
          <dgm:chPref val="3"/>
        </dgm:presLayoutVars>
      </dgm:prSet>
      <dgm:spPr/>
    </dgm:pt>
    <dgm:pt modelId="{5E0FC0E8-726E-40C8-9949-86F8B222925A}" type="pres">
      <dgm:prSet presAssocID="{BA7C7577-1B52-4395-9496-9B82C0973755}" presName="rootConnector" presStyleLbl="node3" presStyleIdx="1" presStyleCnt="6"/>
      <dgm:spPr/>
    </dgm:pt>
    <dgm:pt modelId="{D5C2C24E-854B-4949-BFDF-D22B5413DC1A}" type="pres">
      <dgm:prSet presAssocID="{BA7C7577-1B52-4395-9496-9B82C0973755}" presName="hierChild4" presStyleCnt="0"/>
      <dgm:spPr/>
    </dgm:pt>
    <dgm:pt modelId="{6D3E71C8-93A7-4032-A174-DED7A65810BE}" type="pres">
      <dgm:prSet presAssocID="{E7701DDB-153E-4340-9FAF-9635916CDCBF}" presName="Name37" presStyleLbl="parChTrans1D4" presStyleIdx="7" presStyleCnt="29"/>
      <dgm:spPr/>
    </dgm:pt>
    <dgm:pt modelId="{0A80C9AE-52FA-4310-96E5-5863D6D7439D}" type="pres">
      <dgm:prSet presAssocID="{40F28231-D603-4767-83F7-9597BF9D1553}" presName="hierRoot2" presStyleCnt="0">
        <dgm:presLayoutVars>
          <dgm:hierBranch val="init"/>
        </dgm:presLayoutVars>
      </dgm:prSet>
      <dgm:spPr/>
    </dgm:pt>
    <dgm:pt modelId="{F8BAB8EB-CBBE-4EB3-9DB9-A8B126A44974}" type="pres">
      <dgm:prSet presAssocID="{40F28231-D603-4767-83F7-9597BF9D1553}" presName="rootComposite" presStyleCnt="0"/>
      <dgm:spPr/>
    </dgm:pt>
    <dgm:pt modelId="{B5F2CD9A-0BE4-4FE1-B3A6-74274D110215}" type="pres">
      <dgm:prSet presAssocID="{40F28231-D603-4767-83F7-9597BF9D1553}" presName="rootText" presStyleLbl="node4" presStyleIdx="7" presStyleCnt="28">
        <dgm:presLayoutVars>
          <dgm:chPref val="3"/>
        </dgm:presLayoutVars>
      </dgm:prSet>
      <dgm:spPr/>
    </dgm:pt>
    <dgm:pt modelId="{CE4CAA2C-7081-45E5-94E3-3EE022B60949}" type="pres">
      <dgm:prSet presAssocID="{40F28231-D603-4767-83F7-9597BF9D1553}" presName="rootConnector" presStyleLbl="node4" presStyleIdx="7" presStyleCnt="28"/>
      <dgm:spPr/>
    </dgm:pt>
    <dgm:pt modelId="{382E0B7B-B6D0-47C7-B37B-CBAC6F507765}" type="pres">
      <dgm:prSet presAssocID="{40F28231-D603-4767-83F7-9597BF9D1553}" presName="hierChild4" presStyleCnt="0"/>
      <dgm:spPr/>
    </dgm:pt>
    <dgm:pt modelId="{0CF8ED06-74D9-4205-B30E-F069871B5216}" type="pres">
      <dgm:prSet presAssocID="{95C608E6-E322-4486-9259-460AB025E8CE}" presName="Name37" presStyleLbl="parChTrans1D4" presStyleIdx="8" presStyleCnt="29"/>
      <dgm:spPr/>
    </dgm:pt>
    <dgm:pt modelId="{96114606-CF1A-466D-8A9D-22A16DEB4F6B}" type="pres">
      <dgm:prSet presAssocID="{E5DE1C98-2037-4C0C-9AD1-2C71D44AACDB}" presName="hierRoot2" presStyleCnt="0">
        <dgm:presLayoutVars>
          <dgm:hierBranch val="init"/>
        </dgm:presLayoutVars>
      </dgm:prSet>
      <dgm:spPr/>
    </dgm:pt>
    <dgm:pt modelId="{C91248A5-CF7F-4F74-8DF1-4AF70881A1C0}" type="pres">
      <dgm:prSet presAssocID="{E5DE1C98-2037-4C0C-9AD1-2C71D44AACDB}" presName="rootComposite" presStyleCnt="0"/>
      <dgm:spPr/>
    </dgm:pt>
    <dgm:pt modelId="{72566BBA-E319-42C9-A3E2-B61C306D6F3E}" type="pres">
      <dgm:prSet presAssocID="{E5DE1C98-2037-4C0C-9AD1-2C71D44AACDB}" presName="rootText" presStyleLbl="node4" presStyleIdx="8" presStyleCnt="28">
        <dgm:presLayoutVars>
          <dgm:chPref val="3"/>
        </dgm:presLayoutVars>
      </dgm:prSet>
      <dgm:spPr/>
    </dgm:pt>
    <dgm:pt modelId="{2A4BD406-77F8-4AF3-87C0-1D000AEC7A56}" type="pres">
      <dgm:prSet presAssocID="{E5DE1C98-2037-4C0C-9AD1-2C71D44AACDB}" presName="rootConnector" presStyleLbl="node4" presStyleIdx="8" presStyleCnt="28"/>
      <dgm:spPr/>
    </dgm:pt>
    <dgm:pt modelId="{1860D7CD-6C7B-4FF3-843B-66EC0F3D8058}" type="pres">
      <dgm:prSet presAssocID="{E5DE1C98-2037-4C0C-9AD1-2C71D44AACDB}" presName="hierChild4" presStyleCnt="0"/>
      <dgm:spPr/>
    </dgm:pt>
    <dgm:pt modelId="{4127E964-98CD-47C3-85F7-31EFF9BB3F20}" type="pres">
      <dgm:prSet presAssocID="{75375CBF-B6AC-4F1C-9628-8F066964A1FB}" presName="Name37" presStyleLbl="parChTrans1D4" presStyleIdx="9" presStyleCnt="29"/>
      <dgm:spPr/>
    </dgm:pt>
    <dgm:pt modelId="{6F74040E-FB42-4B36-A875-521D3596DB42}" type="pres">
      <dgm:prSet presAssocID="{82FDF0F0-A6F6-4447-BC13-C4E0190E13CF}" presName="hierRoot2" presStyleCnt="0">
        <dgm:presLayoutVars>
          <dgm:hierBranch val="init"/>
        </dgm:presLayoutVars>
      </dgm:prSet>
      <dgm:spPr/>
    </dgm:pt>
    <dgm:pt modelId="{96DA3A48-2DEA-484F-9346-C8C4E54AADE8}" type="pres">
      <dgm:prSet presAssocID="{82FDF0F0-A6F6-4447-BC13-C4E0190E13CF}" presName="rootComposite" presStyleCnt="0"/>
      <dgm:spPr/>
    </dgm:pt>
    <dgm:pt modelId="{0D2E7579-BD2D-4DEF-A806-D9EF1871059E}" type="pres">
      <dgm:prSet presAssocID="{82FDF0F0-A6F6-4447-BC13-C4E0190E13CF}" presName="rootText" presStyleLbl="node4" presStyleIdx="9" presStyleCnt="28">
        <dgm:presLayoutVars>
          <dgm:chPref val="3"/>
        </dgm:presLayoutVars>
      </dgm:prSet>
      <dgm:spPr/>
    </dgm:pt>
    <dgm:pt modelId="{22BF026A-82D8-456E-BAB8-89C351C77CB6}" type="pres">
      <dgm:prSet presAssocID="{82FDF0F0-A6F6-4447-BC13-C4E0190E13CF}" presName="rootConnector" presStyleLbl="node4" presStyleIdx="9" presStyleCnt="28"/>
      <dgm:spPr/>
    </dgm:pt>
    <dgm:pt modelId="{E87FD0B2-5D7C-4F4F-876C-D0EF18419CD9}" type="pres">
      <dgm:prSet presAssocID="{82FDF0F0-A6F6-4447-BC13-C4E0190E13CF}" presName="hierChild4" presStyleCnt="0"/>
      <dgm:spPr/>
    </dgm:pt>
    <dgm:pt modelId="{F99E13C1-842B-4A60-8EAA-067EBB5E546F}" type="pres">
      <dgm:prSet presAssocID="{82FDF0F0-A6F6-4447-BC13-C4E0190E13CF}" presName="hierChild5" presStyleCnt="0"/>
      <dgm:spPr/>
    </dgm:pt>
    <dgm:pt modelId="{984719F9-5292-4873-BF19-820A02B82974}" type="pres">
      <dgm:prSet presAssocID="{E5DE1C98-2037-4C0C-9AD1-2C71D44AACDB}" presName="hierChild5" presStyleCnt="0"/>
      <dgm:spPr/>
    </dgm:pt>
    <dgm:pt modelId="{177A4D35-A531-4537-956D-6BAE6149F5DE}" type="pres">
      <dgm:prSet presAssocID="{40F28231-D603-4767-83F7-9597BF9D1553}" presName="hierChild5" presStyleCnt="0"/>
      <dgm:spPr/>
    </dgm:pt>
    <dgm:pt modelId="{8A5BE81E-F419-455B-B694-BF516882EDDB}" type="pres">
      <dgm:prSet presAssocID="{73B71325-6195-4730-B71D-2D617B81A0FA}" presName="Name37" presStyleLbl="parChTrans1D4" presStyleIdx="10" presStyleCnt="29"/>
      <dgm:spPr/>
    </dgm:pt>
    <dgm:pt modelId="{23678D26-128D-48CC-9876-D95E19D6C914}" type="pres">
      <dgm:prSet presAssocID="{C7AE966F-3A3A-40F9-8054-A4C4C084E4A6}" presName="hierRoot2" presStyleCnt="0">
        <dgm:presLayoutVars>
          <dgm:hierBranch val="init"/>
        </dgm:presLayoutVars>
      </dgm:prSet>
      <dgm:spPr/>
    </dgm:pt>
    <dgm:pt modelId="{DD1E400B-8E2F-4C5A-9ABF-AAB3A2319F39}" type="pres">
      <dgm:prSet presAssocID="{C7AE966F-3A3A-40F9-8054-A4C4C084E4A6}" presName="rootComposite" presStyleCnt="0"/>
      <dgm:spPr/>
    </dgm:pt>
    <dgm:pt modelId="{4950917C-4637-4AD0-81A9-B658F3F23D48}" type="pres">
      <dgm:prSet presAssocID="{C7AE966F-3A3A-40F9-8054-A4C4C084E4A6}" presName="rootText" presStyleLbl="node4" presStyleIdx="10" presStyleCnt="28">
        <dgm:presLayoutVars>
          <dgm:chPref val="3"/>
        </dgm:presLayoutVars>
      </dgm:prSet>
      <dgm:spPr/>
    </dgm:pt>
    <dgm:pt modelId="{484680BF-1352-488B-B5F4-C8314A7557E8}" type="pres">
      <dgm:prSet presAssocID="{C7AE966F-3A3A-40F9-8054-A4C4C084E4A6}" presName="rootConnector" presStyleLbl="node4" presStyleIdx="10" presStyleCnt="28"/>
      <dgm:spPr/>
    </dgm:pt>
    <dgm:pt modelId="{BEB09DD7-A8CA-496F-A4C7-06F8DFB7338C}" type="pres">
      <dgm:prSet presAssocID="{C7AE966F-3A3A-40F9-8054-A4C4C084E4A6}" presName="hierChild4" presStyleCnt="0"/>
      <dgm:spPr/>
    </dgm:pt>
    <dgm:pt modelId="{0EA641D3-66F3-4EAB-A1DE-CB9866C519C6}" type="pres">
      <dgm:prSet presAssocID="{18277EB5-FBBA-4EC4-AC02-8948C8CDEE2C}" presName="Name37" presStyleLbl="parChTrans1D4" presStyleIdx="11" presStyleCnt="29"/>
      <dgm:spPr/>
    </dgm:pt>
    <dgm:pt modelId="{1B870145-B014-481D-878A-77E44337997B}" type="pres">
      <dgm:prSet presAssocID="{7BE990CA-4BA7-4790-92BE-A565961B6D78}" presName="hierRoot2" presStyleCnt="0">
        <dgm:presLayoutVars>
          <dgm:hierBranch val="init"/>
        </dgm:presLayoutVars>
      </dgm:prSet>
      <dgm:spPr/>
    </dgm:pt>
    <dgm:pt modelId="{997B261B-D797-4435-BCFC-791200B7AD56}" type="pres">
      <dgm:prSet presAssocID="{7BE990CA-4BA7-4790-92BE-A565961B6D78}" presName="rootComposite" presStyleCnt="0"/>
      <dgm:spPr/>
    </dgm:pt>
    <dgm:pt modelId="{6F6B2B0E-4448-44DA-A1E3-D378CEEBBE92}" type="pres">
      <dgm:prSet presAssocID="{7BE990CA-4BA7-4790-92BE-A565961B6D78}" presName="rootText" presStyleLbl="node4" presStyleIdx="11" presStyleCnt="28">
        <dgm:presLayoutVars>
          <dgm:chPref val="3"/>
        </dgm:presLayoutVars>
      </dgm:prSet>
      <dgm:spPr/>
    </dgm:pt>
    <dgm:pt modelId="{7F5AADBB-DA4E-4843-A946-FA2D4EC47AB1}" type="pres">
      <dgm:prSet presAssocID="{7BE990CA-4BA7-4790-92BE-A565961B6D78}" presName="rootConnector" presStyleLbl="node4" presStyleIdx="11" presStyleCnt="28"/>
      <dgm:spPr/>
    </dgm:pt>
    <dgm:pt modelId="{E8ACE90E-9586-40E4-9D25-67F42DFAC4C6}" type="pres">
      <dgm:prSet presAssocID="{7BE990CA-4BA7-4790-92BE-A565961B6D78}" presName="hierChild4" presStyleCnt="0"/>
      <dgm:spPr/>
    </dgm:pt>
    <dgm:pt modelId="{C1157A60-5041-4FCC-8943-48DA9D32DF0D}" type="pres">
      <dgm:prSet presAssocID="{2C7D0533-363A-4476-B6FA-D1B6893A0B4E}" presName="Name37" presStyleLbl="parChTrans1D4" presStyleIdx="12" presStyleCnt="29"/>
      <dgm:spPr/>
    </dgm:pt>
    <dgm:pt modelId="{5255477A-399A-4E8C-8CDE-BDF8F37FF541}" type="pres">
      <dgm:prSet presAssocID="{0C742CA3-1496-4B5F-8036-4BB8E8A1513A}" presName="hierRoot2" presStyleCnt="0">
        <dgm:presLayoutVars>
          <dgm:hierBranch val="init"/>
        </dgm:presLayoutVars>
      </dgm:prSet>
      <dgm:spPr/>
    </dgm:pt>
    <dgm:pt modelId="{022E6EDB-71ED-437E-82D0-F56D16455C12}" type="pres">
      <dgm:prSet presAssocID="{0C742CA3-1496-4B5F-8036-4BB8E8A1513A}" presName="rootComposite" presStyleCnt="0"/>
      <dgm:spPr/>
    </dgm:pt>
    <dgm:pt modelId="{9CFE2444-D216-4075-BA01-7FF2B1E469E1}" type="pres">
      <dgm:prSet presAssocID="{0C742CA3-1496-4B5F-8036-4BB8E8A1513A}" presName="rootText" presStyleLbl="node4" presStyleIdx="12" presStyleCnt="28">
        <dgm:presLayoutVars>
          <dgm:chPref val="3"/>
        </dgm:presLayoutVars>
      </dgm:prSet>
      <dgm:spPr/>
    </dgm:pt>
    <dgm:pt modelId="{82F134C7-9D8B-4F73-9CE0-C2CB05E20A65}" type="pres">
      <dgm:prSet presAssocID="{0C742CA3-1496-4B5F-8036-4BB8E8A1513A}" presName="rootConnector" presStyleLbl="node4" presStyleIdx="12" presStyleCnt="28"/>
      <dgm:spPr/>
    </dgm:pt>
    <dgm:pt modelId="{957AF470-3384-43E2-88AC-59273E1A21FE}" type="pres">
      <dgm:prSet presAssocID="{0C742CA3-1496-4B5F-8036-4BB8E8A1513A}" presName="hierChild4" presStyleCnt="0"/>
      <dgm:spPr/>
    </dgm:pt>
    <dgm:pt modelId="{38787189-04D4-4BE0-9BDC-BA24CFD1E757}" type="pres">
      <dgm:prSet presAssocID="{0C742CA3-1496-4B5F-8036-4BB8E8A1513A}" presName="hierChild5" presStyleCnt="0"/>
      <dgm:spPr/>
    </dgm:pt>
    <dgm:pt modelId="{1B01074A-E195-4BBA-9A8D-73CAE3F4AA55}" type="pres">
      <dgm:prSet presAssocID="{4254BADC-E344-4248-B700-CE8AF512BF3B}" presName="Name37" presStyleLbl="parChTrans1D4" presStyleIdx="13" presStyleCnt="29"/>
      <dgm:spPr/>
    </dgm:pt>
    <dgm:pt modelId="{5EAE2925-D856-4DED-90C8-D916252FCA24}" type="pres">
      <dgm:prSet presAssocID="{60F8DD43-396E-4BB1-9A39-A3C91D06E8D0}" presName="hierRoot2" presStyleCnt="0">
        <dgm:presLayoutVars>
          <dgm:hierBranch val="init"/>
        </dgm:presLayoutVars>
      </dgm:prSet>
      <dgm:spPr/>
    </dgm:pt>
    <dgm:pt modelId="{7DCB49A7-5D2E-4B77-A2EA-B329BE40C07E}" type="pres">
      <dgm:prSet presAssocID="{60F8DD43-396E-4BB1-9A39-A3C91D06E8D0}" presName="rootComposite" presStyleCnt="0"/>
      <dgm:spPr/>
    </dgm:pt>
    <dgm:pt modelId="{49C041AE-07E5-4AB0-A3E5-14D2E919952D}" type="pres">
      <dgm:prSet presAssocID="{60F8DD43-396E-4BB1-9A39-A3C91D06E8D0}" presName="rootText" presStyleLbl="node4" presStyleIdx="13" presStyleCnt="28">
        <dgm:presLayoutVars>
          <dgm:chPref val="3"/>
        </dgm:presLayoutVars>
      </dgm:prSet>
      <dgm:spPr/>
    </dgm:pt>
    <dgm:pt modelId="{F1C68519-1520-41A7-B128-D50BF55AAF0E}" type="pres">
      <dgm:prSet presAssocID="{60F8DD43-396E-4BB1-9A39-A3C91D06E8D0}" presName="rootConnector" presStyleLbl="node4" presStyleIdx="13" presStyleCnt="28"/>
      <dgm:spPr/>
    </dgm:pt>
    <dgm:pt modelId="{72BBEB3E-57F9-4439-BFA5-FF5E344BA72B}" type="pres">
      <dgm:prSet presAssocID="{60F8DD43-396E-4BB1-9A39-A3C91D06E8D0}" presName="hierChild4" presStyleCnt="0"/>
      <dgm:spPr/>
    </dgm:pt>
    <dgm:pt modelId="{1F527EB3-5279-4467-A315-218F6C7FBA6F}" type="pres">
      <dgm:prSet presAssocID="{60F8DD43-396E-4BB1-9A39-A3C91D06E8D0}" presName="hierChild5" presStyleCnt="0"/>
      <dgm:spPr/>
    </dgm:pt>
    <dgm:pt modelId="{2F888DDE-ED37-446D-94E1-500E11CCE01B}" type="pres">
      <dgm:prSet presAssocID="{7BE990CA-4BA7-4790-92BE-A565961B6D78}" presName="hierChild5" presStyleCnt="0"/>
      <dgm:spPr/>
    </dgm:pt>
    <dgm:pt modelId="{69971E2C-C063-4D89-B03B-63A57B163534}" type="pres">
      <dgm:prSet presAssocID="{C7AE966F-3A3A-40F9-8054-A4C4C084E4A6}" presName="hierChild5" presStyleCnt="0"/>
      <dgm:spPr/>
    </dgm:pt>
    <dgm:pt modelId="{0E2198B3-6B33-46F8-B399-AF7CC5C43C69}" type="pres">
      <dgm:prSet presAssocID="{BA7C7577-1B52-4395-9496-9B82C0973755}" presName="hierChild5" presStyleCnt="0"/>
      <dgm:spPr/>
    </dgm:pt>
    <dgm:pt modelId="{E50ED396-EACF-42A1-BD35-DAE9242F5F8F}" type="pres">
      <dgm:prSet presAssocID="{BBDC765A-6D5C-4E81-816C-ADB5DAD72BCD}" presName="Name37" presStyleLbl="parChTrans1D3" presStyleIdx="2" presStyleCnt="6"/>
      <dgm:spPr/>
    </dgm:pt>
    <dgm:pt modelId="{CC333D3A-C286-4DD7-84DD-B0A07C2CE3D6}" type="pres">
      <dgm:prSet presAssocID="{3BF69ADA-7AE3-4DB5-A371-3762BD75F432}" presName="hierRoot2" presStyleCnt="0">
        <dgm:presLayoutVars>
          <dgm:hierBranch val="init"/>
        </dgm:presLayoutVars>
      </dgm:prSet>
      <dgm:spPr/>
    </dgm:pt>
    <dgm:pt modelId="{DBB4FE26-CDC2-46CC-A4B6-BB790BD2D24D}" type="pres">
      <dgm:prSet presAssocID="{3BF69ADA-7AE3-4DB5-A371-3762BD75F432}" presName="rootComposite" presStyleCnt="0"/>
      <dgm:spPr/>
    </dgm:pt>
    <dgm:pt modelId="{11A71F1A-E3B9-41E6-8861-D8FF6A1421D8}" type="pres">
      <dgm:prSet presAssocID="{3BF69ADA-7AE3-4DB5-A371-3762BD75F432}" presName="rootText" presStyleLbl="node3" presStyleIdx="2" presStyleCnt="6">
        <dgm:presLayoutVars>
          <dgm:chPref val="3"/>
        </dgm:presLayoutVars>
      </dgm:prSet>
      <dgm:spPr/>
    </dgm:pt>
    <dgm:pt modelId="{63F7C4A5-A5F4-44BF-9A52-C5EB3A5DB62C}" type="pres">
      <dgm:prSet presAssocID="{3BF69ADA-7AE3-4DB5-A371-3762BD75F432}" presName="rootConnector" presStyleLbl="node3" presStyleIdx="2" presStyleCnt="6"/>
      <dgm:spPr/>
    </dgm:pt>
    <dgm:pt modelId="{63B9A91A-6871-4BC5-A034-81058A02C621}" type="pres">
      <dgm:prSet presAssocID="{3BF69ADA-7AE3-4DB5-A371-3762BD75F432}" presName="hierChild4" presStyleCnt="0"/>
      <dgm:spPr/>
    </dgm:pt>
    <dgm:pt modelId="{C2144CB7-45C6-4E7A-ADE8-75442318E530}" type="pres">
      <dgm:prSet presAssocID="{65B1F799-882C-4CA2-B1D4-210023F3B2CD}" presName="Name37" presStyleLbl="parChTrans1D4" presStyleIdx="14" presStyleCnt="29"/>
      <dgm:spPr/>
    </dgm:pt>
    <dgm:pt modelId="{312F553A-11BA-48EC-8955-EFF4398F1EB7}" type="pres">
      <dgm:prSet presAssocID="{862340EA-5B38-4EC7-95C5-05C348AD9650}" presName="hierRoot2" presStyleCnt="0">
        <dgm:presLayoutVars>
          <dgm:hierBranch val="init"/>
        </dgm:presLayoutVars>
      </dgm:prSet>
      <dgm:spPr/>
    </dgm:pt>
    <dgm:pt modelId="{A653DB6A-9EFF-4321-B0B2-29C25CA66C06}" type="pres">
      <dgm:prSet presAssocID="{862340EA-5B38-4EC7-95C5-05C348AD9650}" presName="rootComposite" presStyleCnt="0"/>
      <dgm:spPr/>
    </dgm:pt>
    <dgm:pt modelId="{D826A2CB-1F55-429B-83E8-0D1357D5C233}" type="pres">
      <dgm:prSet presAssocID="{862340EA-5B38-4EC7-95C5-05C348AD9650}" presName="rootText" presStyleLbl="node4" presStyleIdx="14" presStyleCnt="28">
        <dgm:presLayoutVars>
          <dgm:chPref val="3"/>
        </dgm:presLayoutVars>
      </dgm:prSet>
      <dgm:spPr/>
    </dgm:pt>
    <dgm:pt modelId="{522116D8-7553-476A-8595-3C98598EC0BF}" type="pres">
      <dgm:prSet presAssocID="{862340EA-5B38-4EC7-95C5-05C348AD9650}" presName="rootConnector" presStyleLbl="node4" presStyleIdx="14" presStyleCnt="28"/>
      <dgm:spPr/>
    </dgm:pt>
    <dgm:pt modelId="{4584680D-AB91-43B2-B640-FE702446D7E5}" type="pres">
      <dgm:prSet presAssocID="{862340EA-5B38-4EC7-95C5-05C348AD9650}" presName="hierChild4" presStyleCnt="0"/>
      <dgm:spPr/>
    </dgm:pt>
    <dgm:pt modelId="{08453ACC-81CA-4465-97CC-F9AE6231DD97}" type="pres">
      <dgm:prSet presAssocID="{BEC961E9-2297-4ADD-AE28-35047B206DE9}" presName="Name37" presStyleLbl="parChTrans1D4" presStyleIdx="15" presStyleCnt="29"/>
      <dgm:spPr/>
    </dgm:pt>
    <dgm:pt modelId="{EA693490-2B9D-4A50-BF47-5314D21518AA}" type="pres">
      <dgm:prSet presAssocID="{52F7C56E-17E2-4B13-B78C-2EE0EE120539}" presName="hierRoot2" presStyleCnt="0">
        <dgm:presLayoutVars>
          <dgm:hierBranch val="init"/>
        </dgm:presLayoutVars>
      </dgm:prSet>
      <dgm:spPr/>
    </dgm:pt>
    <dgm:pt modelId="{1B595D43-3A64-4669-9BEA-FA78FD5E37D2}" type="pres">
      <dgm:prSet presAssocID="{52F7C56E-17E2-4B13-B78C-2EE0EE120539}" presName="rootComposite" presStyleCnt="0"/>
      <dgm:spPr/>
    </dgm:pt>
    <dgm:pt modelId="{2D8013D0-0920-414D-9AE8-2D14AA5C1051}" type="pres">
      <dgm:prSet presAssocID="{52F7C56E-17E2-4B13-B78C-2EE0EE120539}" presName="rootText" presStyleLbl="node4" presStyleIdx="15" presStyleCnt="28">
        <dgm:presLayoutVars>
          <dgm:chPref val="3"/>
        </dgm:presLayoutVars>
      </dgm:prSet>
      <dgm:spPr/>
    </dgm:pt>
    <dgm:pt modelId="{FDB252D5-85C7-4454-9E23-DE7BEB3A5D33}" type="pres">
      <dgm:prSet presAssocID="{52F7C56E-17E2-4B13-B78C-2EE0EE120539}" presName="rootConnector" presStyleLbl="node4" presStyleIdx="15" presStyleCnt="28"/>
      <dgm:spPr/>
    </dgm:pt>
    <dgm:pt modelId="{4443F07B-9A53-469F-A486-4B925E6B9022}" type="pres">
      <dgm:prSet presAssocID="{52F7C56E-17E2-4B13-B78C-2EE0EE120539}" presName="hierChild4" presStyleCnt="0"/>
      <dgm:spPr/>
    </dgm:pt>
    <dgm:pt modelId="{41D9D60E-9420-48FB-90E1-217B2CA82493}" type="pres">
      <dgm:prSet presAssocID="{73746DB5-4BC3-4254-A22E-75F2BFB2E5A0}" presName="Name37" presStyleLbl="parChTrans1D4" presStyleIdx="16" presStyleCnt="29"/>
      <dgm:spPr/>
    </dgm:pt>
    <dgm:pt modelId="{38830B00-07CF-4171-A074-DF1AE28D4732}" type="pres">
      <dgm:prSet presAssocID="{CC4BB86B-4015-4435-AA67-335C2AA68576}" presName="hierRoot2" presStyleCnt="0">
        <dgm:presLayoutVars>
          <dgm:hierBranch val="init"/>
        </dgm:presLayoutVars>
      </dgm:prSet>
      <dgm:spPr/>
    </dgm:pt>
    <dgm:pt modelId="{C2FBE48C-627F-4F94-8BE9-2EED6DAE2B5B}" type="pres">
      <dgm:prSet presAssocID="{CC4BB86B-4015-4435-AA67-335C2AA68576}" presName="rootComposite" presStyleCnt="0"/>
      <dgm:spPr/>
    </dgm:pt>
    <dgm:pt modelId="{DCFFC944-0C56-4731-AB8F-2C36AFB01788}" type="pres">
      <dgm:prSet presAssocID="{CC4BB86B-4015-4435-AA67-335C2AA68576}" presName="rootText" presStyleLbl="node4" presStyleIdx="16" presStyleCnt="28">
        <dgm:presLayoutVars>
          <dgm:chPref val="3"/>
        </dgm:presLayoutVars>
      </dgm:prSet>
      <dgm:spPr/>
    </dgm:pt>
    <dgm:pt modelId="{67E2188B-D513-4EC7-A743-0186135FA024}" type="pres">
      <dgm:prSet presAssocID="{CC4BB86B-4015-4435-AA67-335C2AA68576}" presName="rootConnector" presStyleLbl="node4" presStyleIdx="16" presStyleCnt="28"/>
      <dgm:spPr/>
    </dgm:pt>
    <dgm:pt modelId="{1268EB75-4EF8-4011-BFB8-A4B0E264C16E}" type="pres">
      <dgm:prSet presAssocID="{CC4BB86B-4015-4435-AA67-335C2AA68576}" presName="hierChild4" presStyleCnt="0"/>
      <dgm:spPr/>
    </dgm:pt>
    <dgm:pt modelId="{098E689F-EA24-490E-A8D8-B86322184296}" type="pres">
      <dgm:prSet presAssocID="{CC4BB86B-4015-4435-AA67-335C2AA68576}" presName="hierChild5" presStyleCnt="0"/>
      <dgm:spPr/>
    </dgm:pt>
    <dgm:pt modelId="{C8668CF3-D49A-45D6-A806-338780B39E6E}" type="pres">
      <dgm:prSet presAssocID="{52F7C56E-17E2-4B13-B78C-2EE0EE120539}" presName="hierChild5" presStyleCnt="0"/>
      <dgm:spPr/>
    </dgm:pt>
    <dgm:pt modelId="{6A921E27-9914-4357-91FC-AF0A206A02BD}" type="pres">
      <dgm:prSet presAssocID="{862340EA-5B38-4EC7-95C5-05C348AD9650}" presName="hierChild5" presStyleCnt="0"/>
      <dgm:spPr/>
    </dgm:pt>
    <dgm:pt modelId="{C9F173E3-3702-40CC-945E-6B834130F5F4}" type="pres">
      <dgm:prSet presAssocID="{95F9A328-1C04-4EE9-B1A5-4BEA4728FC53}" presName="Name37" presStyleLbl="parChTrans1D4" presStyleIdx="17" presStyleCnt="29"/>
      <dgm:spPr/>
    </dgm:pt>
    <dgm:pt modelId="{045CD019-B90F-4480-8C8A-951A37F0E373}" type="pres">
      <dgm:prSet presAssocID="{B8F232E5-50F1-4AF3-8F2C-2AB1090966F8}" presName="hierRoot2" presStyleCnt="0">
        <dgm:presLayoutVars>
          <dgm:hierBranch val="init"/>
        </dgm:presLayoutVars>
      </dgm:prSet>
      <dgm:spPr/>
    </dgm:pt>
    <dgm:pt modelId="{B9F8EE62-79AC-4250-9700-6287D6835A77}" type="pres">
      <dgm:prSet presAssocID="{B8F232E5-50F1-4AF3-8F2C-2AB1090966F8}" presName="rootComposite" presStyleCnt="0"/>
      <dgm:spPr/>
    </dgm:pt>
    <dgm:pt modelId="{4D6F609D-9840-4619-8C34-FA48F9A6643E}" type="pres">
      <dgm:prSet presAssocID="{B8F232E5-50F1-4AF3-8F2C-2AB1090966F8}" presName="rootText" presStyleLbl="node4" presStyleIdx="17" presStyleCnt="28">
        <dgm:presLayoutVars>
          <dgm:chPref val="3"/>
        </dgm:presLayoutVars>
      </dgm:prSet>
      <dgm:spPr/>
    </dgm:pt>
    <dgm:pt modelId="{98A7C11F-FC64-4393-8393-EC74A6072A80}" type="pres">
      <dgm:prSet presAssocID="{B8F232E5-50F1-4AF3-8F2C-2AB1090966F8}" presName="rootConnector" presStyleLbl="node4" presStyleIdx="17" presStyleCnt="28"/>
      <dgm:spPr/>
    </dgm:pt>
    <dgm:pt modelId="{00088EE3-2E6E-4381-8AC7-E206563DC885}" type="pres">
      <dgm:prSet presAssocID="{B8F232E5-50F1-4AF3-8F2C-2AB1090966F8}" presName="hierChild4" presStyleCnt="0"/>
      <dgm:spPr/>
    </dgm:pt>
    <dgm:pt modelId="{0675DA00-762F-41EF-9C14-CB51B1F88771}" type="pres">
      <dgm:prSet presAssocID="{CB366B66-2086-431D-B006-3E81505A0E82}" presName="Name37" presStyleLbl="parChTrans1D4" presStyleIdx="18" presStyleCnt="29"/>
      <dgm:spPr/>
    </dgm:pt>
    <dgm:pt modelId="{068E9E84-34CF-4C9A-A908-6DDF863747A0}" type="pres">
      <dgm:prSet presAssocID="{74473871-4914-4056-B5BE-AABEEC7AB270}" presName="hierRoot2" presStyleCnt="0">
        <dgm:presLayoutVars>
          <dgm:hierBranch val="init"/>
        </dgm:presLayoutVars>
      </dgm:prSet>
      <dgm:spPr/>
    </dgm:pt>
    <dgm:pt modelId="{CC9B2D35-44F0-49FA-AA09-DD805DF31009}" type="pres">
      <dgm:prSet presAssocID="{74473871-4914-4056-B5BE-AABEEC7AB270}" presName="rootComposite" presStyleCnt="0"/>
      <dgm:spPr/>
    </dgm:pt>
    <dgm:pt modelId="{D6575AF4-4821-44EF-8186-04539E01FF7B}" type="pres">
      <dgm:prSet presAssocID="{74473871-4914-4056-B5BE-AABEEC7AB270}" presName="rootText" presStyleLbl="node4" presStyleIdx="18" presStyleCnt="28">
        <dgm:presLayoutVars>
          <dgm:chPref val="3"/>
        </dgm:presLayoutVars>
      </dgm:prSet>
      <dgm:spPr/>
    </dgm:pt>
    <dgm:pt modelId="{237EA04D-8892-4073-BA1B-022FE126C5B3}" type="pres">
      <dgm:prSet presAssocID="{74473871-4914-4056-B5BE-AABEEC7AB270}" presName="rootConnector" presStyleLbl="node4" presStyleIdx="18" presStyleCnt="28"/>
      <dgm:spPr/>
    </dgm:pt>
    <dgm:pt modelId="{3E691458-6A89-4A48-B7CF-9756B41A0F96}" type="pres">
      <dgm:prSet presAssocID="{74473871-4914-4056-B5BE-AABEEC7AB270}" presName="hierChild4" presStyleCnt="0"/>
      <dgm:spPr/>
    </dgm:pt>
    <dgm:pt modelId="{8296C8E3-B72A-477F-9737-680EE3172D0D}" type="pres">
      <dgm:prSet presAssocID="{025D35F2-C39E-4735-8B37-3083FFD1C182}" presName="Name37" presStyleLbl="parChTrans1D4" presStyleIdx="19" presStyleCnt="29"/>
      <dgm:spPr/>
    </dgm:pt>
    <dgm:pt modelId="{8AD58F71-6A7D-455C-924D-217678C4EA0E}" type="pres">
      <dgm:prSet presAssocID="{32C340BD-2893-4483-B83B-EFDA0AA58F70}" presName="hierRoot2" presStyleCnt="0">
        <dgm:presLayoutVars>
          <dgm:hierBranch val="init"/>
        </dgm:presLayoutVars>
      </dgm:prSet>
      <dgm:spPr/>
    </dgm:pt>
    <dgm:pt modelId="{DE8EACD9-5D6C-4346-ADE9-9EAA62163ADD}" type="pres">
      <dgm:prSet presAssocID="{32C340BD-2893-4483-B83B-EFDA0AA58F70}" presName="rootComposite" presStyleCnt="0"/>
      <dgm:spPr/>
    </dgm:pt>
    <dgm:pt modelId="{086F9993-0CC0-4848-99EE-0A599506AACC}" type="pres">
      <dgm:prSet presAssocID="{32C340BD-2893-4483-B83B-EFDA0AA58F70}" presName="rootText" presStyleLbl="node4" presStyleIdx="19" presStyleCnt="28">
        <dgm:presLayoutVars>
          <dgm:chPref val="3"/>
        </dgm:presLayoutVars>
      </dgm:prSet>
      <dgm:spPr/>
    </dgm:pt>
    <dgm:pt modelId="{2358A001-CF4A-4342-B2A5-6AD9248595ED}" type="pres">
      <dgm:prSet presAssocID="{32C340BD-2893-4483-B83B-EFDA0AA58F70}" presName="rootConnector" presStyleLbl="node4" presStyleIdx="19" presStyleCnt="28"/>
      <dgm:spPr/>
    </dgm:pt>
    <dgm:pt modelId="{937813CA-EFC6-4BED-BDCF-698A867C5676}" type="pres">
      <dgm:prSet presAssocID="{32C340BD-2893-4483-B83B-EFDA0AA58F70}" presName="hierChild4" presStyleCnt="0"/>
      <dgm:spPr/>
    </dgm:pt>
    <dgm:pt modelId="{E21B3AEE-DAC1-4F0B-BFD4-254BD2B8BF1B}" type="pres">
      <dgm:prSet presAssocID="{32C340BD-2893-4483-B83B-EFDA0AA58F70}" presName="hierChild5" presStyleCnt="0"/>
      <dgm:spPr/>
    </dgm:pt>
    <dgm:pt modelId="{26B61C19-C458-49AD-8F06-47F57684FCB7}" type="pres">
      <dgm:prSet presAssocID="{8A6306EC-FBDC-48D0-BAED-B5AC0B73F77E}" presName="Name37" presStyleLbl="parChTrans1D4" presStyleIdx="20" presStyleCnt="29"/>
      <dgm:spPr/>
    </dgm:pt>
    <dgm:pt modelId="{BBAB03B2-256E-414F-87D8-952682AC2661}" type="pres">
      <dgm:prSet presAssocID="{CA906EC1-25F9-476C-BD6B-68E6819F1936}" presName="hierRoot2" presStyleCnt="0">
        <dgm:presLayoutVars>
          <dgm:hierBranch val="init"/>
        </dgm:presLayoutVars>
      </dgm:prSet>
      <dgm:spPr/>
    </dgm:pt>
    <dgm:pt modelId="{62A4F1D3-C5EF-41F2-B171-AFED5C8DFF08}" type="pres">
      <dgm:prSet presAssocID="{CA906EC1-25F9-476C-BD6B-68E6819F1936}" presName="rootComposite" presStyleCnt="0"/>
      <dgm:spPr/>
    </dgm:pt>
    <dgm:pt modelId="{C99192AE-DEAB-480C-8398-A225CE77C838}" type="pres">
      <dgm:prSet presAssocID="{CA906EC1-25F9-476C-BD6B-68E6819F1936}" presName="rootText" presStyleLbl="node4" presStyleIdx="20" presStyleCnt="28">
        <dgm:presLayoutVars>
          <dgm:chPref val="3"/>
        </dgm:presLayoutVars>
      </dgm:prSet>
      <dgm:spPr/>
    </dgm:pt>
    <dgm:pt modelId="{7ED0936B-A84B-49AF-A106-6BEFC53FD0C3}" type="pres">
      <dgm:prSet presAssocID="{CA906EC1-25F9-476C-BD6B-68E6819F1936}" presName="rootConnector" presStyleLbl="node4" presStyleIdx="20" presStyleCnt="28"/>
      <dgm:spPr/>
    </dgm:pt>
    <dgm:pt modelId="{419E0A62-3BDF-4323-884A-ED2CEAA6057F}" type="pres">
      <dgm:prSet presAssocID="{CA906EC1-25F9-476C-BD6B-68E6819F1936}" presName="hierChild4" presStyleCnt="0"/>
      <dgm:spPr/>
    </dgm:pt>
    <dgm:pt modelId="{82F6509C-8A7B-43DD-9994-98B37191E434}" type="pres">
      <dgm:prSet presAssocID="{CA906EC1-25F9-476C-BD6B-68E6819F1936}" presName="hierChild5" presStyleCnt="0"/>
      <dgm:spPr/>
    </dgm:pt>
    <dgm:pt modelId="{70C98E81-4C68-4C3B-9F28-544016ECEFCA}" type="pres">
      <dgm:prSet presAssocID="{74473871-4914-4056-B5BE-AABEEC7AB270}" presName="hierChild5" presStyleCnt="0"/>
      <dgm:spPr/>
    </dgm:pt>
    <dgm:pt modelId="{30704BA2-FA86-403B-BC71-97DE46300E4C}" type="pres">
      <dgm:prSet presAssocID="{B8F232E5-50F1-4AF3-8F2C-2AB1090966F8}" presName="hierChild5" presStyleCnt="0"/>
      <dgm:spPr/>
    </dgm:pt>
    <dgm:pt modelId="{27B053B7-2FE2-491A-8109-EF1C385E7989}" type="pres">
      <dgm:prSet presAssocID="{B9476127-2EBE-4F46-A33F-4666D5E9CDE8}" presName="Name37" presStyleLbl="parChTrans1D4" presStyleIdx="21" presStyleCnt="29"/>
      <dgm:spPr/>
    </dgm:pt>
    <dgm:pt modelId="{2713159E-58D0-4E2E-8617-8FDED56E840B}" type="pres">
      <dgm:prSet presAssocID="{7A561C83-1D3B-4BB4-B26C-B0BA5D20F767}" presName="hierRoot2" presStyleCnt="0">
        <dgm:presLayoutVars>
          <dgm:hierBranch val="init"/>
        </dgm:presLayoutVars>
      </dgm:prSet>
      <dgm:spPr/>
    </dgm:pt>
    <dgm:pt modelId="{0C730F29-8260-43AF-80AA-3D03500F4B34}" type="pres">
      <dgm:prSet presAssocID="{7A561C83-1D3B-4BB4-B26C-B0BA5D20F767}" presName="rootComposite" presStyleCnt="0"/>
      <dgm:spPr/>
    </dgm:pt>
    <dgm:pt modelId="{B646519F-602D-46B9-9CF6-F496062D1670}" type="pres">
      <dgm:prSet presAssocID="{7A561C83-1D3B-4BB4-B26C-B0BA5D20F767}" presName="rootText" presStyleLbl="node4" presStyleIdx="21" presStyleCnt="28">
        <dgm:presLayoutVars>
          <dgm:chPref val="3"/>
        </dgm:presLayoutVars>
      </dgm:prSet>
      <dgm:spPr/>
    </dgm:pt>
    <dgm:pt modelId="{53823BA8-A04D-4D56-8763-F9467A977ED0}" type="pres">
      <dgm:prSet presAssocID="{7A561C83-1D3B-4BB4-B26C-B0BA5D20F767}" presName="rootConnector" presStyleLbl="node4" presStyleIdx="21" presStyleCnt="28"/>
      <dgm:spPr/>
    </dgm:pt>
    <dgm:pt modelId="{EFF21272-8C69-443D-99B1-B857F627E7C9}" type="pres">
      <dgm:prSet presAssocID="{7A561C83-1D3B-4BB4-B26C-B0BA5D20F767}" presName="hierChild4" presStyleCnt="0"/>
      <dgm:spPr/>
    </dgm:pt>
    <dgm:pt modelId="{E1BC8B2D-72EA-4402-86E4-37CBAA6AC4B1}" type="pres">
      <dgm:prSet presAssocID="{7A561C83-1D3B-4BB4-B26C-B0BA5D20F767}" presName="hierChild5" presStyleCnt="0"/>
      <dgm:spPr/>
    </dgm:pt>
    <dgm:pt modelId="{1D987A44-8498-494C-B1CD-4D3A98DB4AF6}" type="pres">
      <dgm:prSet presAssocID="{447B670E-73BC-4969-BF8B-D6276CE43AD9}" presName="Name37" presStyleLbl="parChTrans1D4" presStyleIdx="22" presStyleCnt="29"/>
      <dgm:spPr/>
    </dgm:pt>
    <dgm:pt modelId="{63AF14A9-1EE7-46DA-88BF-43D1BCFC2F02}" type="pres">
      <dgm:prSet presAssocID="{C02A0300-CBB3-4F11-A0D7-E4CB34CC8151}" presName="hierRoot2" presStyleCnt="0">
        <dgm:presLayoutVars>
          <dgm:hierBranch val="init"/>
        </dgm:presLayoutVars>
      </dgm:prSet>
      <dgm:spPr/>
    </dgm:pt>
    <dgm:pt modelId="{1C3C530D-A615-45B0-BDE3-58BB15615BAE}" type="pres">
      <dgm:prSet presAssocID="{C02A0300-CBB3-4F11-A0D7-E4CB34CC8151}" presName="rootComposite" presStyleCnt="0"/>
      <dgm:spPr/>
    </dgm:pt>
    <dgm:pt modelId="{EE7E816B-B119-42F7-BBBE-8F72EA934B78}" type="pres">
      <dgm:prSet presAssocID="{C02A0300-CBB3-4F11-A0D7-E4CB34CC8151}" presName="rootText" presStyleLbl="node4" presStyleIdx="22" presStyleCnt="28">
        <dgm:presLayoutVars>
          <dgm:chPref val="3"/>
        </dgm:presLayoutVars>
      </dgm:prSet>
      <dgm:spPr/>
    </dgm:pt>
    <dgm:pt modelId="{5C0F31BD-3352-444D-A817-DC63CC92D41D}" type="pres">
      <dgm:prSet presAssocID="{C02A0300-CBB3-4F11-A0D7-E4CB34CC8151}" presName="rootConnector" presStyleLbl="node4" presStyleIdx="22" presStyleCnt="28"/>
      <dgm:spPr/>
    </dgm:pt>
    <dgm:pt modelId="{73CC3115-4297-480F-9A74-DB642F690213}" type="pres">
      <dgm:prSet presAssocID="{C02A0300-CBB3-4F11-A0D7-E4CB34CC8151}" presName="hierChild4" presStyleCnt="0"/>
      <dgm:spPr/>
    </dgm:pt>
    <dgm:pt modelId="{703D5F7D-AB0A-488E-B6C8-0A389910EF67}" type="pres">
      <dgm:prSet presAssocID="{C02A0300-CBB3-4F11-A0D7-E4CB34CC8151}" presName="hierChild5" presStyleCnt="0"/>
      <dgm:spPr/>
    </dgm:pt>
    <dgm:pt modelId="{45D1EFB3-2350-4107-BED2-B888590409F6}" type="pres">
      <dgm:prSet presAssocID="{3BF69ADA-7AE3-4DB5-A371-3762BD75F432}" presName="hierChild5" presStyleCnt="0"/>
      <dgm:spPr/>
    </dgm:pt>
    <dgm:pt modelId="{82585F18-FA90-42BE-A67B-02CEEA2948CC}" type="pres">
      <dgm:prSet presAssocID="{73D53683-AA1D-449C-98E5-2955A287DDB3}" presName="Name111" presStyleLbl="parChTrans1D4" presStyleIdx="23" presStyleCnt="29"/>
      <dgm:spPr/>
    </dgm:pt>
    <dgm:pt modelId="{2DC0A76E-637F-4029-B66F-E9533CC0D04C}" type="pres">
      <dgm:prSet presAssocID="{E84E2AFE-2A5A-410E-BA75-11046E88ECF2}" presName="hierRoot3" presStyleCnt="0">
        <dgm:presLayoutVars>
          <dgm:hierBranch val="init"/>
        </dgm:presLayoutVars>
      </dgm:prSet>
      <dgm:spPr/>
    </dgm:pt>
    <dgm:pt modelId="{33D34C07-6233-48A6-A599-122BE27D05D2}" type="pres">
      <dgm:prSet presAssocID="{E84E2AFE-2A5A-410E-BA75-11046E88ECF2}" presName="rootComposite3" presStyleCnt="0"/>
      <dgm:spPr/>
    </dgm:pt>
    <dgm:pt modelId="{DB035DE7-7FEB-4EB6-AC70-C77438F8EEA6}" type="pres">
      <dgm:prSet presAssocID="{E84E2AFE-2A5A-410E-BA75-11046E88ECF2}" presName="rootText3" presStyleLbl="asst3" presStyleIdx="0" presStyleCnt="1">
        <dgm:presLayoutVars>
          <dgm:chPref val="3"/>
        </dgm:presLayoutVars>
      </dgm:prSet>
      <dgm:spPr/>
    </dgm:pt>
    <dgm:pt modelId="{91476C47-66DA-4C4F-B735-77929A1031B0}" type="pres">
      <dgm:prSet presAssocID="{E84E2AFE-2A5A-410E-BA75-11046E88ECF2}" presName="rootConnector3" presStyleLbl="asst3" presStyleIdx="0" presStyleCnt="1"/>
      <dgm:spPr/>
    </dgm:pt>
    <dgm:pt modelId="{FC0839F8-383E-454C-867B-956F05C493BA}" type="pres">
      <dgm:prSet presAssocID="{E84E2AFE-2A5A-410E-BA75-11046E88ECF2}" presName="hierChild6" presStyleCnt="0"/>
      <dgm:spPr/>
    </dgm:pt>
    <dgm:pt modelId="{0C571246-0F89-409B-B699-6DAD560AC8F9}" type="pres">
      <dgm:prSet presAssocID="{E84E2AFE-2A5A-410E-BA75-11046E88ECF2}" presName="hierChild7" presStyleCnt="0"/>
      <dgm:spPr/>
    </dgm:pt>
    <dgm:pt modelId="{3FBBD93F-02F1-40C9-B673-9153A946AF7E}" type="pres">
      <dgm:prSet presAssocID="{96DC89BD-3ABF-4843-AD18-D173325042A6}" presName="Name37" presStyleLbl="parChTrans1D3" presStyleIdx="3" presStyleCnt="6"/>
      <dgm:spPr/>
    </dgm:pt>
    <dgm:pt modelId="{79D0C711-28AA-414E-A4A8-37D00D9A6F8D}" type="pres">
      <dgm:prSet presAssocID="{BA9CDC92-343F-4A36-A4F2-2C7C3A207AC4}" presName="hierRoot2" presStyleCnt="0">
        <dgm:presLayoutVars>
          <dgm:hierBranch val="init"/>
        </dgm:presLayoutVars>
      </dgm:prSet>
      <dgm:spPr/>
    </dgm:pt>
    <dgm:pt modelId="{62B07C24-C312-42DD-93E4-6F72974EB6DC}" type="pres">
      <dgm:prSet presAssocID="{BA9CDC92-343F-4A36-A4F2-2C7C3A207AC4}" presName="rootComposite" presStyleCnt="0"/>
      <dgm:spPr/>
    </dgm:pt>
    <dgm:pt modelId="{28E052A6-FDCF-40E1-BD38-2ACA064EF38F}" type="pres">
      <dgm:prSet presAssocID="{BA9CDC92-343F-4A36-A4F2-2C7C3A207AC4}" presName="rootText" presStyleLbl="node3" presStyleIdx="3" presStyleCnt="6">
        <dgm:presLayoutVars>
          <dgm:chPref val="3"/>
        </dgm:presLayoutVars>
      </dgm:prSet>
      <dgm:spPr/>
    </dgm:pt>
    <dgm:pt modelId="{1149B8E0-B693-43F1-A79A-B998540B7FDE}" type="pres">
      <dgm:prSet presAssocID="{BA9CDC92-343F-4A36-A4F2-2C7C3A207AC4}" presName="rootConnector" presStyleLbl="node3" presStyleIdx="3" presStyleCnt="6"/>
      <dgm:spPr/>
    </dgm:pt>
    <dgm:pt modelId="{321F8851-888F-4B84-95E7-2B0C136FB8EB}" type="pres">
      <dgm:prSet presAssocID="{BA9CDC92-343F-4A36-A4F2-2C7C3A207AC4}" presName="hierChild4" presStyleCnt="0"/>
      <dgm:spPr/>
    </dgm:pt>
    <dgm:pt modelId="{930854B6-3EB4-42F6-9DF7-FFE88FF8D0CD}" type="pres">
      <dgm:prSet presAssocID="{49F1B46E-1082-4CEC-B33C-737FCCEBB8A4}" presName="Name37" presStyleLbl="parChTrans1D4" presStyleIdx="24" presStyleCnt="29"/>
      <dgm:spPr/>
    </dgm:pt>
    <dgm:pt modelId="{EF8FCD9B-058A-40AF-9F46-71694B701413}" type="pres">
      <dgm:prSet presAssocID="{AA769830-A789-44EE-A5E2-F8D5E7F2482B}" presName="hierRoot2" presStyleCnt="0">
        <dgm:presLayoutVars>
          <dgm:hierBranch val="init"/>
        </dgm:presLayoutVars>
      </dgm:prSet>
      <dgm:spPr/>
    </dgm:pt>
    <dgm:pt modelId="{CB28C7F7-43F3-4902-BE8B-E3D7A4855176}" type="pres">
      <dgm:prSet presAssocID="{AA769830-A789-44EE-A5E2-F8D5E7F2482B}" presName="rootComposite" presStyleCnt="0"/>
      <dgm:spPr/>
    </dgm:pt>
    <dgm:pt modelId="{A6D36960-B066-46B1-BACE-7D6D80F8A6E0}" type="pres">
      <dgm:prSet presAssocID="{AA769830-A789-44EE-A5E2-F8D5E7F2482B}" presName="rootText" presStyleLbl="node4" presStyleIdx="23" presStyleCnt="28">
        <dgm:presLayoutVars>
          <dgm:chPref val="3"/>
        </dgm:presLayoutVars>
      </dgm:prSet>
      <dgm:spPr/>
    </dgm:pt>
    <dgm:pt modelId="{394A67A3-18DA-4C84-9658-EB8401083391}" type="pres">
      <dgm:prSet presAssocID="{AA769830-A789-44EE-A5E2-F8D5E7F2482B}" presName="rootConnector" presStyleLbl="node4" presStyleIdx="23" presStyleCnt="28"/>
      <dgm:spPr/>
    </dgm:pt>
    <dgm:pt modelId="{9A8A6667-A88D-4499-A5F1-4027F361674B}" type="pres">
      <dgm:prSet presAssocID="{AA769830-A789-44EE-A5E2-F8D5E7F2482B}" presName="hierChild4" presStyleCnt="0"/>
      <dgm:spPr/>
    </dgm:pt>
    <dgm:pt modelId="{EC43D768-4229-4CEF-A62A-A7F2A7DF8A3E}" type="pres">
      <dgm:prSet presAssocID="{AA769830-A789-44EE-A5E2-F8D5E7F2482B}" presName="hierChild5" presStyleCnt="0"/>
      <dgm:spPr/>
    </dgm:pt>
    <dgm:pt modelId="{EA64737E-78BE-4BBB-9CAD-BDA7A7CCB633}" type="pres">
      <dgm:prSet presAssocID="{BA9CDC92-343F-4A36-A4F2-2C7C3A207AC4}" presName="hierChild5" presStyleCnt="0"/>
      <dgm:spPr/>
    </dgm:pt>
    <dgm:pt modelId="{BEB3F6E5-BE0D-4099-B959-4AAA8EE11D59}" type="pres">
      <dgm:prSet presAssocID="{BB04D6C4-E007-47D1-8021-A2F177586B30}" presName="Name37" presStyleLbl="parChTrans1D3" presStyleIdx="4" presStyleCnt="6"/>
      <dgm:spPr/>
    </dgm:pt>
    <dgm:pt modelId="{5773876B-1C0C-4C0A-AA04-A3F280232C63}" type="pres">
      <dgm:prSet presAssocID="{8A6A4892-324B-4F43-983F-D1E6B2B258FC}" presName="hierRoot2" presStyleCnt="0">
        <dgm:presLayoutVars>
          <dgm:hierBranch val="init"/>
        </dgm:presLayoutVars>
      </dgm:prSet>
      <dgm:spPr/>
    </dgm:pt>
    <dgm:pt modelId="{A62E8D86-7126-4108-9BCA-6B1B9732B53C}" type="pres">
      <dgm:prSet presAssocID="{8A6A4892-324B-4F43-983F-D1E6B2B258FC}" presName="rootComposite" presStyleCnt="0"/>
      <dgm:spPr/>
    </dgm:pt>
    <dgm:pt modelId="{CABB1651-1640-4086-8B36-310E38624E76}" type="pres">
      <dgm:prSet presAssocID="{8A6A4892-324B-4F43-983F-D1E6B2B258FC}" presName="rootText" presStyleLbl="node3" presStyleIdx="4" presStyleCnt="6">
        <dgm:presLayoutVars>
          <dgm:chPref val="3"/>
        </dgm:presLayoutVars>
      </dgm:prSet>
      <dgm:spPr/>
    </dgm:pt>
    <dgm:pt modelId="{D251468F-C1A6-4AA9-9963-F7058E73904B}" type="pres">
      <dgm:prSet presAssocID="{8A6A4892-324B-4F43-983F-D1E6B2B258FC}" presName="rootConnector" presStyleLbl="node3" presStyleIdx="4" presStyleCnt="6"/>
      <dgm:spPr/>
    </dgm:pt>
    <dgm:pt modelId="{444C6297-8AA3-41EA-B70E-B6AF92F4790D}" type="pres">
      <dgm:prSet presAssocID="{8A6A4892-324B-4F43-983F-D1E6B2B258FC}" presName="hierChild4" presStyleCnt="0"/>
      <dgm:spPr/>
    </dgm:pt>
    <dgm:pt modelId="{EE6BF431-A442-4927-BA6E-FF50191E4C4E}" type="pres">
      <dgm:prSet presAssocID="{D08BD155-A471-413E-8332-7FCC8CE6C10C}" presName="Name37" presStyleLbl="parChTrans1D4" presStyleIdx="25" presStyleCnt="29"/>
      <dgm:spPr/>
    </dgm:pt>
    <dgm:pt modelId="{55AB63A9-49B2-4B53-9B45-1D98C4053C26}" type="pres">
      <dgm:prSet presAssocID="{CA502A63-2A22-40C5-81B4-290BA2CC9279}" presName="hierRoot2" presStyleCnt="0">
        <dgm:presLayoutVars>
          <dgm:hierBranch val="init"/>
        </dgm:presLayoutVars>
      </dgm:prSet>
      <dgm:spPr/>
    </dgm:pt>
    <dgm:pt modelId="{191518A3-D0F3-4E18-BBD5-6FDC5DDD225A}" type="pres">
      <dgm:prSet presAssocID="{CA502A63-2A22-40C5-81B4-290BA2CC9279}" presName="rootComposite" presStyleCnt="0"/>
      <dgm:spPr/>
    </dgm:pt>
    <dgm:pt modelId="{523DCAAB-80F7-47EF-ACE3-EEB3A549F166}" type="pres">
      <dgm:prSet presAssocID="{CA502A63-2A22-40C5-81B4-290BA2CC9279}" presName="rootText" presStyleLbl="node4" presStyleIdx="24" presStyleCnt="28">
        <dgm:presLayoutVars>
          <dgm:chPref val="3"/>
        </dgm:presLayoutVars>
      </dgm:prSet>
      <dgm:spPr/>
    </dgm:pt>
    <dgm:pt modelId="{467C9CB4-02A1-4C5A-A986-B4579DEB3D63}" type="pres">
      <dgm:prSet presAssocID="{CA502A63-2A22-40C5-81B4-290BA2CC9279}" presName="rootConnector" presStyleLbl="node4" presStyleIdx="24" presStyleCnt="28"/>
      <dgm:spPr/>
    </dgm:pt>
    <dgm:pt modelId="{CF37248B-010C-4147-BD31-EC9EEB4B4409}" type="pres">
      <dgm:prSet presAssocID="{CA502A63-2A22-40C5-81B4-290BA2CC9279}" presName="hierChild4" presStyleCnt="0"/>
      <dgm:spPr/>
    </dgm:pt>
    <dgm:pt modelId="{354EC70A-2DD0-4ED4-BF82-FDD42B5EFA82}" type="pres">
      <dgm:prSet presAssocID="{3FC94363-2277-41AC-BAA9-E018F334AEE8}" presName="Name37" presStyleLbl="parChTrans1D4" presStyleIdx="26" presStyleCnt="29"/>
      <dgm:spPr/>
    </dgm:pt>
    <dgm:pt modelId="{2A2D5036-3BFC-468D-A2A8-96DAF5F739C6}" type="pres">
      <dgm:prSet presAssocID="{6BE3569E-E418-4B47-8F5F-4255E4D38EA1}" presName="hierRoot2" presStyleCnt="0">
        <dgm:presLayoutVars>
          <dgm:hierBranch val="init"/>
        </dgm:presLayoutVars>
      </dgm:prSet>
      <dgm:spPr/>
    </dgm:pt>
    <dgm:pt modelId="{224B7F04-FF22-4CD4-9232-1A458AF321AF}" type="pres">
      <dgm:prSet presAssocID="{6BE3569E-E418-4B47-8F5F-4255E4D38EA1}" presName="rootComposite" presStyleCnt="0"/>
      <dgm:spPr/>
    </dgm:pt>
    <dgm:pt modelId="{D5FC2E31-8CBA-4A8B-8FDE-54F2C4CCA17B}" type="pres">
      <dgm:prSet presAssocID="{6BE3569E-E418-4B47-8F5F-4255E4D38EA1}" presName="rootText" presStyleLbl="node4" presStyleIdx="25" presStyleCnt="28">
        <dgm:presLayoutVars>
          <dgm:chPref val="3"/>
        </dgm:presLayoutVars>
      </dgm:prSet>
      <dgm:spPr/>
    </dgm:pt>
    <dgm:pt modelId="{04BE2B56-1294-4235-A5EA-0FF4365A13D5}" type="pres">
      <dgm:prSet presAssocID="{6BE3569E-E418-4B47-8F5F-4255E4D38EA1}" presName="rootConnector" presStyleLbl="node4" presStyleIdx="25" presStyleCnt="28"/>
      <dgm:spPr/>
    </dgm:pt>
    <dgm:pt modelId="{26FE25C4-C8A6-4A8E-9C80-EE9E1FF5C724}" type="pres">
      <dgm:prSet presAssocID="{6BE3569E-E418-4B47-8F5F-4255E4D38EA1}" presName="hierChild4" presStyleCnt="0"/>
      <dgm:spPr/>
    </dgm:pt>
    <dgm:pt modelId="{C9A7FA4A-DAC3-424D-937F-FCB8D32EFEC2}" type="pres">
      <dgm:prSet presAssocID="{5B00A9BD-9369-4F36-89CD-BAB20CA0B8AA}" presName="Name37" presStyleLbl="parChTrans1D4" presStyleIdx="27" presStyleCnt="29"/>
      <dgm:spPr/>
    </dgm:pt>
    <dgm:pt modelId="{C4D79F95-6A50-491D-9293-4F779B185E34}" type="pres">
      <dgm:prSet presAssocID="{2F7DDCDB-BCAA-4760-ADD6-3C68A4A20F82}" presName="hierRoot2" presStyleCnt="0">
        <dgm:presLayoutVars>
          <dgm:hierBranch val="init"/>
        </dgm:presLayoutVars>
      </dgm:prSet>
      <dgm:spPr/>
    </dgm:pt>
    <dgm:pt modelId="{7EAAB359-DAE4-4994-8972-60FD800A3A21}" type="pres">
      <dgm:prSet presAssocID="{2F7DDCDB-BCAA-4760-ADD6-3C68A4A20F82}" presName="rootComposite" presStyleCnt="0"/>
      <dgm:spPr/>
    </dgm:pt>
    <dgm:pt modelId="{5F933D1E-CDA5-474F-8852-C78E13C8A206}" type="pres">
      <dgm:prSet presAssocID="{2F7DDCDB-BCAA-4760-ADD6-3C68A4A20F82}" presName="rootText" presStyleLbl="node4" presStyleIdx="26" presStyleCnt="28">
        <dgm:presLayoutVars>
          <dgm:chPref val="3"/>
        </dgm:presLayoutVars>
      </dgm:prSet>
      <dgm:spPr/>
    </dgm:pt>
    <dgm:pt modelId="{1807664E-E2E7-40CF-A4C9-38AD67F0BB11}" type="pres">
      <dgm:prSet presAssocID="{2F7DDCDB-BCAA-4760-ADD6-3C68A4A20F82}" presName="rootConnector" presStyleLbl="node4" presStyleIdx="26" presStyleCnt="28"/>
      <dgm:spPr/>
    </dgm:pt>
    <dgm:pt modelId="{AE5360EA-1935-43FC-9199-0C729D988E68}" type="pres">
      <dgm:prSet presAssocID="{2F7DDCDB-BCAA-4760-ADD6-3C68A4A20F82}" presName="hierChild4" presStyleCnt="0"/>
      <dgm:spPr/>
    </dgm:pt>
    <dgm:pt modelId="{18F7C7E5-78EF-4F8B-9D0D-E91A3AF71F4F}" type="pres">
      <dgm:prSet presAssocID="{2F7DDCDB-BCAA-4760-ADD6-3C68A4A20F82}" presName="hierChild5" presStyleCnt="0"/>
      <dgm:spPr/>
    </dgm:pt>
    <dgm:pt modelId="{56E75CBA-DCB0-4A52-90AC-33E70C8E50BC}" type="pres">
      <dgm:prSet presAssocID="{6BE3569E-E418-4B47-8F5F-4255E4D38EA1}" presName="hierChild5" presStyleCnt="0"/>
      <dgm:spPr/>
    </dgm:pt>
    <dgm:pt modelId="{E6BD2349-635E-40A1-BACD-054DB49F45C1}" type="pres">
      <dgm:prSet presAssocID="{CA502A63-2A22-40C5-81B4-290BA2CC9279}" presName="hierChild5" presStyleCnt="0"/>
      <dgm:spPr/>
    </dgm:pt>
    <dgm:pt modelId="{19EAEF70-F8D3-42E8-AF24-AA556977100E}" type="pres">
      <dgm:prSet presAssocID="{F81714A9-DB1D-4FAC-B476-13CE64187FE6}" presName="Name37" presStyleLbl="parChTrans1D4" presStyleIdx="28" presStyleCnt="29"/>
      <dgm:spPr/>
    </dgm:pt>
    <dgm:pt modelId="{059A2B60-9E35-488B-8AF0-37BDDA1C1BB6}" type="pres">
      <dgm:prSet presAssocID="{C6C25674-08DE-42C5-9BF6-A2A93B301EFF}" presName="hierRoot2" presStyleCnt="0">
        <dgm:presLayoutVars>
          <dgm:hierBranch val="init"/>
        </dgm:presLayoutVars>
      </dgm:prSet>
      <dgm:spPr/>
    </dgm:pt>
    <dgm:pt modelId="{3904CF2D-8F64-4DD7-8BD3-887411D5DA21}" type="pres">
      <dgm:prSet presAssocID="{C6C25674-08DE-42C5-9BF6-A2A93B301EFF}" presName="rootComposite" presStyleCnt="0"/>
      <dgm:spPr/>
    </dgm:pt>
    <dgm:pt modelId="{78D4FA32-5D05-4A9F-8741-06498E13DC73}" type="pres">
      <dgm:prSet presAssocID="{C6C25674-08DE-42C5-9BF6-A2A93B301EFF}" presName="rootText" presStyleLbl="node4" presStyleIdx="27" presStyleCnt="28">
        <dgm:presLayoutVars>
          <dgm:chPref val="3"/>
        </dgm:presLayoutVars>
      </dgm:prSet>
      <dgm:spPr/>
    </dgm:pt>
    <dgm:pt modelId="{14CE93E7-1986-481D-84C4-25F5E536E903}" type="pres">
      <dgm:prSet presAssocID="{C6C25674-08DE-42C5-9BF6-A2A93B301EFF}" presName="rootConnector" presStyleLbl="node4" presStyleIdx="27" presStyleCnt="28"/>
      <dgm:spPr/>
    </dgm:pt>
    <dgm:pt modelId="{C13C6FB9-8DE0-4C9F-AE88-2F8F1189CB9D}" type="pres">
      <dgm:prSet presAssocID="{C6C25674-08DE-42C5-9BF6-A2A93B301EFF}" presName="hierChild4" presStyleCnt="0"/>
      <dgm:spPr/>
    </dgm:pt>
    <dgm:pt modelId="{1A36E29E-0DF2-498D-9891-EDF8692E803B}" type="pres">
      <dgm:prSet presAssocID="{C6C25674-08DE-42C5-9BF6-A2A93B301EFF}" presName="hierChild5" presStyleCnt="0"/>
      <dgm:spPr/>
    </dgm:pt>
    <dgm:pt modelId="{82338510-DC9D-4CDC-A1BE-D588A851D440}" type="pres">
      <dgm:prSet presAssocID="{8A6A4892-324B-4F43-983F-D1E6B2B258FC}" presName="hierChild5" presStyleCnt="0"/>
      <dgm:spPr/>
    </dgm:pt>
    <dgm:pt modelId="{65A77B62-3261-4818-9667-9697445FEF0B}" type="pres">
      <dgm:prSet presAssocID="{EF28EE81-BE38-4003-B06B-134768C132D1}" presName="Name37" presStyleLbl="parChTrans1D3" presStyleIdx="5" presStyleCnt="6"/>
      <dgm:spPr/>
    </dgm:pt>
    <dgm:pt modelId="{0488EA15-9A85-497F-9797-5956AD35EAC9}" type="pres">
      <dgm:prSet presAssocID="{D7D3BD72-872A-4F17-A9E6-BBE19346B39F}" presName="hierRoot2" presStyleCnt="0">
        <dgm:presLayoutVars>
          <dgm:hierBranch val="init"/>
        </dgm:presLayoutVars>
      </dgm:prSet>
      <dgm:spPr/>
    </dgm:pt>
    <dgm:pt modelId="{A890E8E7-1470-4355-991A-A32EE4DEE5A7}" type="pres">
      <dgm:prSet presAssocID="{D7D3BD72-872A-4F17-A9E6-BBE19346B39F}" presName="rootComposite" presStyleCnt="0"/>
      <dgm:spPr/>
    </dgm:pt>
    <dgm:pt modelId="{FAE894C9-3659-46EC-A657-FA9B30822ECD}" type="pres">
      <dgm:prSet presAssocID="{D7D3BD72-872A-4F17-A9E6-BBE19346B39F}" presName="rootText" presStyleLbl="node3" presStyleIdx="5" presStyleCnt="6">
        <dgm:presLayoutVars>
          <dgm:chPref val="3"/>
        </dgm:presLayoutVars>
      </dgm:prSet>
      <dgm:spPr/>
    </dgm:pt>
    <dgm:pt modelId="{375B0C64-3F91-4673-8933-12D35DE8C3DA}" type="pres">
      <dgm:prSet presAssocID="{D7D3BD72-872A-4F17-A9E6-BBE19346B39F}" presName="rootConnector" presStyleLbl="node3" presStyleIdx="5" presStyleCnt="6"/>
      <dgm:spPr/>
    </dgm:pt>
    <dgm:pt modelId="{BFEA13B5-3CC1-40FC-BA62-144D51F89DDF}" type="pres">
      <dgm:prSet presAssocID="{D7D3BD72-872A-4F17-A9E6-BBE19346B39F}" presName="hierChild4" presStyleCnt="0"/>
      <dgm:spPr/>
    </dgm:pt>
    <dgm:pt modelId="{D579F47F-AD39-4437-8EA9-BB6441DB2E19}" type="pres">
      <dgm:prSet presAssocID="{D7D3BD72-872A-4F17-A9E6-BBE19346B39F}" presName="hierChild5" presStyleCnt="0"/>
      <dgm:spPr/>
    </dgm:pt>
    <dgm:pt modelId="{184F9757-954D-4479-8335-23E898C5A450}" type="pres">
      <dgm:prSet presAssocID="{55AAD517-CC8A-48DA-B626-C51DEDDB85A3}" presName="hierChild5" presStyleCnt="0"/>
      <dgm:spPr/>
    </dgm:pt>
    <dgm:pt modelId="{871B317F-7DC0-4BB9-AA08-A46E499339C0}" type="pres">
      <dgm:prSet presAssocID="{621E23C5-58A4-4BA7-8818-1AA645777667}" presName="hierChild3" presStyleCnt="0"/>
      <dgm:spPr/>
    </dgm:pt>
  </dgm:ptLst>
  <dgm:cxnLst>
    <dgm:cxn modelId="{32FA9B03-5D27-4955-8C80-B8AAC470A1B7}" srcId="{CA502A63-2A22-40C5-81B4-290BA2CC9279}" destId="{6BE3569E-E418-4B47-8F5F-4255E4D38EA1}" srcOrd="0" destOrd="0" parTransId="{3FC94363-2277-41AC-BAA9-E018F334AEE8}" sibTransId="{AA3CC88E-2383-4F4B-9AF4-BE9A1EBCF10B}"/>
    <dgm:cxn modelId="{CA92BE03-F5A0-43BD-80D1-928DABBE7174}" type="presOf" srcId="{C6C25674-08DE-42C5-9BF6-A2A93B301EFF}" destId="{78D4FA32-5D05-4A9F-8741-06498E13DC73}" srcOrd="0" destOrd="0" presId="urn:microsoft.com/office/officeart/2005/8/layout/orgChart1"/>
    <dgm:cxn modelId="{9C449504-C1F4-40E7-9068-304B5839E265}" type="presOf" srcId="{EF28EE81-BE38-4003-B06B-134768C132D1}" destId="{65A77B62-3261-4818-9667-9697445FEF0B}" srcOrd="0" destOrd="0" presId="urn:microsoft.com/office/officeart/2005/8/layout/orgChart1"/>
    <dgm:cxn modelId="{34324409-8A59-43B4-9383-E997741640F9}" type="presOf" srcId="{74473871-4914-4056-B5BE-AABEEC7AB270}" destId="{237EA04D-8892-4073-BA1B-022FE126C5B3}" srcOrd="1" destOrd="0" presId="urn:microsoft.com/office/officeart/2005/8/layout/orgChart1"/>
    <dgm:cxn modelId="{C0C0F509-2EF3-4014-9130-080AA8119C95}" type="presOf" srcId="{E5DE1C98-2037-4C0C-9AD1-2C71D44AACDB}" destId="{2A4BD406-77F8-4AF3-87C0-1D000AEC7A56}" srcOrd="1" destOrd="0" presId="urn:microsoft.com/office/officeart/2005/8/layout/orgChart1"/>
    <dgm:cxn modelId="{56FF4C0A-BBAB-4EEA-8F3F-1E4F8DBF5ECE}" type="presOf" srcId="{AA769830-A789-44EE-A5E2-F8D5E7F2482B}" destId="{A6D36960-B066-46B1-BACE-7D6D80F8A6E0}" srcOrd="0" destOrd="0" presId="urn:microsoft.com/office/officeart/2005/8/layout/orgChart1"/>
    <dgm:cxn modelId="{6027DD0A-7B63-420A-8BB1-AE6CD6306037}" srcId="{55AAD517-CC8A-48DA-B626-C51DEDDB85A3}" destId="{8A6A4892-324B-4F43-983F-D1E6B2B258FC}" srcOrd="4" destOrd="0" parTransId="{BB04D6C4-E007-47D1-8021-A2F177586B30}" sibTransId="{BED89CDF-1F14-4159-8CA3-04210224FA5B}"/>
    <dgm:cxn modelId="{D1834C0E-32E1-4152-8F2E-99DBEBB4E384}" type="presOf" srcId="{B408A7D5-CB94-4CBA-8152-E54243DB88E3}" destId="{86D80A15-90C2-4AAF-A57C-5A7F64B40C28}" srcOrd="0" destOrd="0" presId="urn:microsoft.com/office/officeart/2005/8/layout/orgChart1"/>
    <dgm:cxn modelId="{F6942D0F-5892-44B9-8FF4-431B9EC97F67}" type="presOf" srcId="{95F9A328-1C04-4EE9-B1A5-4BEA4728FC53}" destId="{C9F173E3-3702-40CC-945E-6B834130F5F4}" srcOrd="0" destOrd="0" presId="urn:microsoft.com/office/officeart/2005/8/layout/orgChart1"/>
    <dgm:cxn modelId="{0F2D9412-9F59-4C0D-9A8C-C1540A72643B}" srcId="{3BF69ADA-7AE3-4DB5-A371-3762BD75F432}" destId="{7A561C83-1D3B-4BB4-B26C-B0BA5D20F767}" srcOrd="2" destOrd="0" parTransId="{B9476127-2EBE-4F46-A33F-4666D5E9CDE8}" sibTransId="{8BAD26F4-1B31-4E47-8148-5F0D2600E54D}"/>
    <dgm:cxn modelId="{02B53713-C9D9-47E1-B686-45484C26986F}" type="presOf" srcId="{5B449E25-13CB-4C12-BE0E-3D0B1FE5284F}" destId="{7B0CA4C8-D3B2-429C-8EEA-B655549CF374}" srcOrd="1" destOrd="0" presId="urn:microsoft.com/office/officeart/2005/8/layout/orgChart1"/>
    <dgm:cxn modelId="{3AF9761A-1FA9-415A-9381-D0A8306D4DE4}" type="presOf" srcId="{40F28231-D603-4767-83F7-9597BF9D1553}" destId="{CE4CAA2C-7081-45E5-94E3-3EE022B60949}" srcOrd="1" destOrd="0" presId="urn:microsoft.com/office/officeart/2005/8/layout/orgChart1"/>
    <dgm:cxn modelId="{21F13F1D-DB90-4A07-8A0B-AF4ADB1D9F3A}" srcId="{B8F232E5-50F1-4AF3-8F2C-2AB1090966F8}" destId="{74473871-4914-4056-B5BE-AABEEC7AB270}" srcOrd="0" destOrd="0" parTransId="{CB366B66-2086-431D-B006-3E81505A0E82}" sibTransId="{8F389AD1-3603-4C06-A7AD-DC8B86CAFDB4}"/>
    <dgm:cxn modelId="{5571711D-7AA6-4364-8671-F2D9B89C14DB}" type="presOf" srcId="{9535A20B-5AA9-4D46-9B1E-B5EC37471330}" destId="{E45B4BB6-2B6D-4DDE-AFFE-86F651CAA242}" srcOrd="0" destOrd="0" presId="urn:microsoft.com/office/officeart/2005/8/layout/orgChart1"/>
    <dgm:cxn modelId="{DF71FF1E-54F6-4705-B8B6-D9B02E9FB7B7}" srcId="{55AAD517-CC8A-48DA-B626-C51DEDDB85A3}" destId="{BA7C7577-1B52-4395-9496-9B82C0973755}" srcOrd="1" destOrd="0" parTransId="{0595B7D1-442F-414D-A34A-433E55A17CA1}" sibTransId="{86076F3F-D995-4CDB-9D62-55EECBE86CA3}"/>
    <dgm:cxn modelId="{91B2A220-BA9F-4F8B-B50E-1AAAD2050293}" srcId="{3BF69ADA-7AE3-4DB5-A371-3762BD75F432}" destId="{B8F232E5-50F1-4AF3-8F2C-2AB1090966F8}" srcOrd="1" destOrd="0" parTransId="{95F9A328-1C04-4EE9-B1A5-4BEA4728FC53}" sibTransId="{6924F4F1-A84C-4639-AB5A-3A5504ED410C}"/>
    <dgm:cxn modelId="{09BD2023-ADD2-42A3-9DA5-AD1CDBF51509}" srcId="{8A6A4892-324B-4F43-983F-D1E6B2B258FC}" destId="{CA502A63-2A22-40C5-81B4-290BA2CC9279}" srcOrd="0" destOrd="0" parTransId="{D08BD155-A471-413E-8332-7FCC8CE6C10C}" sibTransId="{36391B45-6538-456E-98C0-A2BAEBAEC713}"/>
    <dgm:cxn modelId="{3DD76224-3A88-4939-986E-77EEEA6C107E}" type="presOf" srcId="{5B00A9BD-9369-4F36-89CD-BAB20CA0B8AA}" destId="{C9A7FA4A-DAC3-424D-937F-FCB8D32EFEC2}" srcOrd="0" destOrd="0" presId="urn:microsoft.com/office/officeart/2005/8/layout/orgChart1"/>
    <dgm:cxn modelId="{20E84924-B6B4-4FC1-B686-292F39B83180}" type="presOf" srcId="{B8F232E5-50F1-4AF3-8F2C-2AB1090966F8}" destId="{98A7C11F-FC64-4393-8393-EC74A6072A80}" srcOrd="1" destOrd="0" presId="urn:microsoft.com/office/officeart/2005/8/layout/orgChart1"/>
    <dgm:cxn modelId="{496BBF24-E533-44F6-B1A1-1881F92FC594}" srcId="{B408A7D5-CB94-4CBA-8152-E54243DB88E3}" destId="{9535A20B-5AA9-4D46-9B1E-B5EC37471330}" srcOrd="0" destOrd="0" parTransId="{D4B8E5FA-7459-40FD-8805-17BAF7F73FC3}" sibTransId="{59C61993-D829-42F8-8544-673469F81325}"/>
    <dgm:cxn modelId="{B8456928-A99A-4E2D-8F87-879C570BCBCD}" type="presOf" srcId="{4254BADC-E344-4248-B700-CE8AF512BF3B}" destId="{1B01074A-E195-4BBA-9A8D-73CAE3F4AA55}" srcOrd="0" destOrd="0" presId="urn:microsoft.com/office/officeart/2005/8/layout/orgChart1"/>
    <dgm:cxn modelId="{AB10A428-CAE8-4278-8BA2-8123D3E207AB}" type="presOf" srcId="{447B670E-73BC-4969-BF8B-D6276CE43AD9}" destId="{1D987A44-8498-494C-B1CD-4D3A98DB4AF6}" srcOrd="0" destOrd="0" presId="urn:microsoft.com/office/officeart/2005/8/layout/orgChart1"/>
    <dgm:cxn modelId="{5F26DC28-DE03-46F8-BF9A-99E552E80EEB}" type="presOf" srcId="{CA502A63-2A22-40C5-81B4-290BA2CC9279}" destId="{467C9CB4-02A1-4C5A-A986-B4579DEB3D63}" srcOrd="1" destOrd="0" presId="urn:microsoft.com/office/officeart/2005/8/layout/orgChart1"/>
    <dgm:cxn modelId="{9A46A32A-FD64-4EE7-BD44-38A297C5B1BF}" type="presOf" srcId="{7A561C83-1D3B-4BB4-B26C-B0BA5D20F767}" destId="{B646519F-602D-46B9-9CF6-F496062D1670}" srcOrd="0" destOrd="0" presId="urn:microsoft.com/office/officeart/2005/8/layout/orgChart1"/>
    <dgm:cxn modelId="{696AEF3A-90EF-4E63-BCA1-4D50EEBDD996}" srcId="{3BF69ADA-7AE3-4DB5-A371-3762BD75F432}" destId="{E84E2AFE-2A5A-410E-BA75-11046E88ECF2}" srcOrd="4" destOrd="0" parTransId="{73D53683-AA1D-449C-98E5-2955A287DDB3}" sibTransId="{560522D8-6CB3-4A8C-9F12-3F01E560508A}"/>
    <dgm:cxn modelId="{02A2B93E-4690-48D4-9512-920866F9D817}" type="presOf" srcId="{B8F232E5-50F1-4AF3-8F2C-2AB1090966F8}" destId="{4D6F609D-9840-4619-8C34-FA48F9A6643E}" srcOrd="0" destOrd="0" presId="urn:microsoft.com/office/officeart/2005/8/layout/orgChart1"/>
    <dgm:cxn modelId="{E8E5745B-5B16-4D3C-9DC2-8596B375FA01}" srcId="{7BE990CA-4BA7-4790-92BE-A565961B6D78}" destId="{60F8DD43-396E-4BB1-9A39-A3C91D06E8D0}" srcOrd="1" destOrd="0" parTransId="{4254BADC-E344-4248-B700-CE8AF512BF3B}" sibTransId="{41FAA99C-DE74-4C61-B042-869F5741E48D}"/>
    <dgm:cxn modelId="{E847BB5B-2DB3-4634-A4C1-59C0BD91C53A}" srcId="{9A1CE170-84D1-41C8-89E4-956AA846D0EC}" destId="{A84DD5C5-AA30-498A-A963-ACE5965E3231}" srcOrd="0" destOrd="0" parTransId="{6DCCC885-0D98-4F16-9E77-F03E1CD0740D}" sibTransId="{FC2C62D3-6F31-4FFF-9ACB-FFF6AE12E12A}"/>
    <dgm:cxn modelId="{E90C105E-CAA3-4E91-99B9-AAED6FB84E1A}" type="presOf" srcId="{E84E2AFE-2A5A-410E-BA75-11046E88ECF2}" destId="{91476C47-66DA-4C4F-B735-77929A1031B0}" srcOrd="1" destOrd="0" presId="urn:microsoft.com/office/officeart/2005/8/layout/orgChart1"/>
    <dgm:cxn modelId="{0AC03D5F-4C87-4B2F-AD47-DC11BB425A06}" type="presOf" srcId="{BA9CDC92-343F-4A36-A4F2-2C7C3A207AC4}" destId="{1149B8E0-B693-43F1-A79A-B998540B7FDE}" srcOrd="1" destOrd="0" presId="urn:microsoft.com/office/officeart/2005/8/layout/orgChart1"/>
    <dgm:cxn modelId="{3315455F-7B32-4426-B918-04B30755BE98}" type="presOf" srcId="{D1AD079C-27EB-4BE3-B064-A62D0EB21B70}" destId="{24767EA1-A59C-4899-85E4-23B19D00C9E4}" srcOrd="0" destOrd="0" presId="urn:microsoft.com/office/officeart/2005/8/layout/orgChart1"/>
    <dgm:cxn modelId="{2D091C42-A737-4734-9100-088FF7666339}" type="presOf" srcId="{BA7C7577-1B52-4395-9496-9B82C0973755}" destId="{5E0FC0E8-726E-40C8-9949-86F8B222925A}" srcOrd="1" destOrd="0" presId="urn:microsoft.com/office/officeart/2005/8/layout/orgChart1"/>
    <dgm:cxn modelId="{BA347E62-5037-4DDF-BA01-96B6BA230990}" type="presOf" srcId="{A84DD5C5-AA30-498A-A963-ACE5965E3231}" destId="{5BE0839B-547C-4DD5-87D7-52430B459196}" srcOrd="1" destOrd="0" presId="urn:microsoft.com/office/officeart/2005/8/layout/orgChart1"/>
    <dgm:cxn modelId="{BD453143-3E85-4D21-B02C-24C921DB88F6}" type="presOf" srcId="{0C742CA3-1496-4B5F-8036-4BB8E8A1513A}" destId="{82F134C7-9D8B-4F73-9CE0-C2CB05E20A65}" srcOrd="1" destOrd="0" presId="urn:microsoft.com/office/officeart/2005/8/layout/orgChart1"/>
    <dgm:cxn modelId="{DD16AC43-8775-4B9E-B5E0-9F90A7AB064C}" type="presOf" srcId="{D08BD155-A471-413E-8332-7FCC8CE6C10C}" destId="{EE6BF431-A442-4927-BA6E-FF50191E4C4E}" srcOrd="0" destOrd="0" presId="urn:microsoft.com/office/officeart/2005/8/layout/orgChart1"/>
    <dgm:cxn modelId="{BBAC0864-E925-4035-A618-3B974B2AABD8}" type="presOf" srcId="{604D3B87-D0B6-42BC-989B-89FE42FCC8D3}" destId="{5E8099F9-BB33-4EC5-98C4-5D351AF963EE}" srcOrd="1" destOrd="0" presId="urn:microsoft.com/office/officeart/2005/8/layout/orgChart1"/>
    <dgm:cxn modelId="{6B7CFD64-81BC-4D6D-ACDB-147E671014B8}" type="presOf" srcId="{73746DB5-4BC3-4254-A22E-75F2BFB2E5A0}" destId="{41D9D60E-9420-48FB-90E1-217B2CA82493}" srcOrd="0" destOrd="0" presId="urn:microsoft.com/office/officeart/2005/8/layout/orgChart1"/>
    <dgm:cxn modelId="{C09C3E45-CB29-4B46-80CB-740048F81816}" srcId="{6BE3569E-E418-4B47-8F5F-4255E4D38EA1}" destId="{2F7DDCDB-BCAA-4760-ADD6-3C68A4A20F82}" srcOrd="0" destOrd="0" parTransId="{5B00A9BD-9369-4F36-89CD-BAB20CA0B8AA}" sibTransId="{6D290749-A762-4762-AF43-80CC6F497659}"/>
    <dgm:cxn modelId="{7D507446-7A47-4A59-AFC2-2D35973B8F81}" type="presOf" srcId="{6BE3569E-E418-4B47-8F5F-4255E4D38EA1}" destId="{D5FC2E31-8CBA-4A8B-8FDE-54F2C4CCA17B}" srcOrd="0" destOrd="0" presId="urn:microsoft.com/office/officeart/2005/8/layout/orgChart1"/>
    <dgm:cxn modelId="{4D5B0367-4EA1-4631-B1D2-721590D46068}" srcId="{40F28231-D603-4767-83F7-9597BF9D1553}" destId="{E5DE1C98-2037-4C0C-9AD1-2C71D44AACDB}" srcOrd="0" destOrd="0" parTransId="{95C608E6-E322-4486-9259-460AB025E8CE}" sibTransId="{8A89045B-403C-4B32-82D7-2FF2D7B2498D}"/>
    <dgm:cxn modelId="{1CA8E947-46F9-4712-A57C-AFCDE1E065A1}" srcId="{C7AE966F-3A3A-40F9-8054-A4C4C084E4A6}" destId="{7BE990CA-4BA7-4790-92BE-A565961B6D78}" srcOrd="0" destOrd="0" parTransId="{18277EB5-FBBA-4EC4-AC02-8948C8CDEE2C}" sibTransId="{0C4C56D8-A764-4D0F-983B-9FB953F7E29E}"/>
    <dgm:cxn modelId="{596E7548-AA6B-47D8-817B-2D2AB9AF7A0D}" srcId="{55AAD517-CC8A-48DA-B626-C51DEDDB85A3}" destId="{3BF69ADA-7AE3-4DB5-A371-3762BD75F432}" srcOrd="2" destOrd="0" parTransId="{BBDC765A-6D5C-4E81-816C-ADB5DAD72BCD}" sibTransId="{9F3C49E2-066C-489C-AC79-D7F1AECFD263}"/>
    <dgm:cxn modelId="{038DB969-1223-45F8-83FF-585530E3B6AB}" srcId="{55AAD517-CC8A-48DA-B626-C51DEDDB85A3}" destId="{D7D3BD72-872A-4F17-A9E6-BBE19346B39F}" srcOrd="5" destOrd="0" parTransId="{EF28EE81-BE38-4003-B06B-134768C132D1}" sibTransId="{73D77A49-C7DF-4822-BBD5-7CCF00B498AA}"/>
    <dgm:cxn modelId="{5C83464B-C1E1-4EFE-9FB4-B3CC3A11DE32}" type="presOf" srcId="{2C7D0533-363A-4476-B6FA-D1B6893A0B4E}" destId="{C1157A60-5041-4FCC-8943-48DA9D32DF0D}" srcOrd="0" destOrd="0" presId="urn:microsoft.com/office/officeart/2005/8/layout/orgChart1"/>
    <dgm:cxn modelId="{C4FFC84B-24A0-4FAE-B417-B866F564A08E}" type="presOf" srcId="{D7D3BD72-872A-4F17-A9E6-BBE19346B39F}" destId="{FAE894C9-3659-46EC-A657-FA9B30822ECD}" srcOrd="0" destOrd="0" presId="urn:microsoft.com/office/officeart/2005/8/layout/orgChart1"/>
    <dgm:cxn modelId="{FDC7324C-3A3F-4A06-ADA4-8AA347644748}" type="presOf" srcId="{829E0AA9-98BE-495F-B82C-8C9C7773A68B}" destId="{18170D2C-AD3C-4DBD-95E5-E5012177C2E2}" srcOrd="0" destOrd="0" presId="urn:microsoft.com/office/officeart/2005/8/layout/orgChart1"/>
    <dgm:cxn modelId="{85F9374C-0C07-4F89-B65A-64ECB12F8EA4}" type="presOf" srcId="{49F1B46E-1082-4CEC-B33C-737FCCEBB8A4}" destId="{930854B6-3EB4-42F6-9DF7-FFE88FF8D0CD}" srcOrd="0" destOrd="0" presId="urn:microsoft.com/office/officeart/2005/8/layout/orgChart1"/>
    <dgm:cxn modelId="{2D96EB6C-7E1B-40A5-BD7F-5E1EE0D2F8C7}" srcId="{D1AD079C-27EB-4BE3-B064-A62D0EB21B70}" destId="{9A1CE170-84D1-41C8-89E4-956AA846D0EC}" srcOrd="1" destOrd="0" parTransId="{0333591A-3E97-4638-A4AD-3326B1FCD5FC}" sibTransId="{2668B8BC-916B-48B6-AF62-94151593C67F}"/>
    <dgm:cxn modelId="{04176E6D-B15A-4BBA-ABD0-5F465110DF5D}" type="presOf" srcId="{C6C25674-08DE-42C5-9BF6-A2A93B301EFF}" destId="{14CE93E7-1986-481D-84C4-25F5E536E903}" srcOrd="1" destOrd="0" presId="urn:microsoft.com/office/officeart/2005/8/layout/orgChart1"/>
    <dgm:cxn modelId="{67BD6B6E-3EC7-4FDD-B559-58CE7FF5903B}" type="presOf" srcId="{C7AE966F-3A3A-40F9-8054-A4C4C084E4A6}" destId="{4950917C-4637-4AD0-81A9-B658F3F23D48}" srcOrd="0" destOrd="0" presId="urn:microsoft.com/office/officeart/2005/8/layout/orgChart1"/>
    <dgm:cxn modelId="{925C276F-692D-4EDF-A281-CA41957B1D61}" srcId="{74473871-4914-4056-B5BE-AABEEC7AB270}" destId="{32C340BD-2893-4483-B83B-EFDA0AA58F70}" srcOrd="0" destOrd="0" parTransId="{025D35F2-C39E-4735-8B37-3083FFD1C182}" sibTransId="{F1122DA4-F541-4463-B540-A39B1BFC3C67}"/>
    <dgm:cxn modelId="{64DB6C6F-8930-4D4C-85D3-8805F774B2C5}" type="presOf" srcId="{CA502A63-2A22-40C5-81B4-290BA2CC9279}" destId="{523DCAAB-80F7-47EF-ACE3-EEB3A549F166}" srcOrd="0" destOrd="0" presId="urn:microsoft.com/office/officeart/2005/8/layout/orgChart1"/>
    <dgm:cxn modelId="{89EF946F-4851-43F9-B206-23CDE3F9C495}" srcId="{9535A20B-5AA9-4D46-9B1E-B5EC37471330}" destId="{604D3B87-D0B6-42BC-989B-89FE42FCC8D3}" srcOrd="0" destOrd="0" parTransId="{EE5FEEE8-4685-46AC-8C30-35EB5B1EFA5E}" sibTransId="{8F0FBD61-F40F-433C-A806-5DD97521CDC5}"/>
    <dgm:cxn modelId="{778AD84F-F19B-4E83-9EFE-B56D5A981134}" type="presOf" srcId="{F81714A9-DB1D-4FAC-B476-13CE64187FE6}" destId="{19EAEF70-F8D3-42E8-AF24-AA556977100E}" srcOrd="0" destOrd="0" presId="urn:microsoft.com/office/officeart/2005/8/layout/orgChart1"/>
    <dgm:cxn modelId="{67C8F96F-80FC-406F-BC0A-7298F183EFE5}" srcId="{9535A20B-5AA9-4D46-9B1E-B5EC37471330}" destId="{2BBEF27C-B64A-4E7E-8A1D-1A031D932B50}" srcOrd="1" destOrd="0" parTransId="{0605A62C-B563-45AD-8D4F-72FAE8BE2BC9}" sibTransId="{12030592-E96C-4854-B5D2-99F13649BAC7}"/>
    <dgm:cxn modelId="{F1A6C950-BE47-4CD1-85AB-9056B6582ADF}" type="presOf" srcId="{3BF69ADA-7AE3-4DB5-A371-3762BD75F432}" destId="{11A71F1A-E3B9-41E6-8861-D8FF6A1421D8}" srcOrd="0" destOrd="0" presId="urn:microsoft.com/office/officeart/2005/8/layout/orgChart1"/>
    <dgm:cxn modelId="{A9BD1452-F37E-4222-B76C-FD22244EEA31}" type="presOf" srcId="{E7701DDB-153E-4340-9FAF-9635916CDCBF}" destId="{6D3E71C8-93A7-4032-A174-DED7A65810BE}" srcOrd="0" destOrd="0" presId="urn:microsoft.com/office/officeart/2005/8/layout/orgChart1"/>
    <dgm:cxn modelId="{199A9672-5463-4C4C-87A0-F8D62E42415B}" type="presOf" srcId="{862340EA-5B38-4EC7-95C5-05C348AD9650}" destId="{522116D8-7553-476A-8595-3C98598EC0BF}" srcOrd="1" destOrd="0" presId="urn:microsoft.com/office/officeart/2005/8/layout/orgChart1"/>
    <dgm:cxn modelId="{ED0FB772-4410-4A87-BE73-4AE688ABC49D}" type="presOf" srcId="{74473871-4914-4056-B5BE-AABEEC7AB270}" destId="{D6575AF4-4821-44EF-8186-04539E01FF7B}" srcOrd="0" destOrd="0" presId="urn:microsoft.com/office/officeart/2005/8/layout/orgChart1"/>
    <dgm:cxn modelId="{6B45B573-286F-40C0-83E2-D3EDE53B72A1}" srcId="{B408A7D5-CB94-4CBA-8152-E54243DB88E3}" destId="{5B449E25-13CB-4C12-BE0E-3D0B1FE5284F}" srcOrd="1" destOrd="0" parTransId="{D8F8CCFC-85E7-4229-AD6C-F2D6B8BC0B72}" sibTransId="{2065805D-DD15-4B36-850B-98C83E7FC12D}"/>
    <dgm:cxn modelId="{0CC5E254-3643-4177-8EC8-62FD87EB1442}" type="presOf" srcId="{BB04D6C4-E007-47D1-8021-A2F177586B30}" destId="{BEB3F6E5-BE0D-4099-B959-4AAA8EE11D59}" srcOrd="0" destOrd="0" presId="urn:microsoft.com/office/officeart/2005/8/layout/orgChart1"/>
    <dgm:cxn modelId="{7F736076-E116-4DCE-A23D-29D439E26A4C}" type="presOf" srcId="{AA769830-A789-44EE-A5E2-F8D5E7F2482B}" destId="{394A67A3-18DA-4C84-9658-EB8401083391}" srcOrd="1" destOrd="0" presId="urn:microsoft.com/office/officeart/2005/8/layout/orgChart1"/>
    <dgm:cxn modelId="{459DCE56-8072-4FDA-A1AF-9A5640F9E600}" type="presOf" srcId="{C02A0300-CBB3-4F11-A0D7-E4CB34CC8151}" destId="{5C0F31BD-3352-444D-A817-DC63CC92D41D}" srcOrd="1" destOrd="0" presId="urn:microsoft.com/office/officeart/2005/8/layout/orgChart1"/>
    <dgm:cxn modelId="{034F0C57-38DD-4F66-80FA-39BB3397846A}" srcId="{862340EA-5B38-4EC7-95C5-05C348AD9650}" destId="{52F7C56E-17E2-4B13-B78C-2EE0EE120539}" srcOrd="0" destOrd="0" parTransId="{BEC961E9-2297-4ADD-AE28-35047B206DE9}" sibTransId="{8778CDBF-37C7-475A-8812-83C8E8868F7C}"/>
    <dgm:cxn modelId="{040EF577-120D-4CED-BBE1-70FBD69C94D9}" type="presOf" srcId="{0C742CA3-1496-4B5F-8036-4BB8E8A1513A}" destId="{9CFE2444-D216-4075-BA01-7FF2B1E469E1}" srcOrd="0" destOrd="0" presId="urn:microsoft.com/office/officeart/2005/8/layout/orgChart1"/>
    <dgm:cxn modelId="{FAF6AA58-448C-4A72-BDC4-BC14995399DE}" type="presOf" srcId="{604D3B87-D0B6-42BC-989B-89FE42FCC8D3}" destId="{22822F33-4DB3-489B-AAAA-5CB62240E095}" srcOrd="0" destOrd="0" presId="urn:microsoft.com/office/officeart/2005/8/layout/orgChart1"/>
    <dgm:cxn modelId="{1146F358-969D-4845-B0B3-1D19E1BD41B7}" type="presOf" srcId="{32C340BD-2893-4483-B83B-EFDA0AA58F70}" destId="{086F9993-0CC0-4848-99EE-0A599506AACC}" srcOrd="0" destOrd="0" presId="urn:microsoft.com/office/officeart/2005/8/layout/orgChart1"/>
    <dgm:cxn modelId="{A9260579-C0B9-445D-8129-03FA129DD099}" srcId="{74473871-4914-4056-B5BE-AABEEC7AB270}" destId="{CA906EC1-25F9-476C-BD6B-68E6819F1936}" srcOrd="1" destOrd="0" parTransId="{8A6306EC-FBDC-48D0-BAED-B5AC0B73F77E}" sibTransId="{43A4A325-649B-4809-AF90-806AD44DC99C}"/>
    <dgm:cxn modelId="{0A40767C-F28A-4D95-8130-F7811585F147}" type="presOf" srcId="{40F28231-D603-4767-83F7-9597BF9D1553}" destId="{B5F2CD9A-0BE4-4FE1-B3A6-74274D110215}" srcOrd="0" destOrd="0" presId="urn:microsoft.com/office/officeart/2005/8/layout/orgChart1"/>
    <dgm:cxn modelId="{2202517E-D3AF-4F9A-AE60-184B5B91CA20}" type="presOf" srcId="{2F7DDCDB-BCAA-4760-ADD6-3C68A4A20F82}" destId="{5F933D1E-CDA5-474F-8852-C78E13C8A206}" srcOrd="0" destOrd="0" presId="urn:microsoft.com/office/officeart/2005/8/layout/orgChart1"/>
    <dgm:cxn modelId="{4329957F-AED1-4D6A-B6FF-8CAB898911E8}" srcId="{BA9CDC92-343F-4A36-A4F2-2C7C3A207AC4}" destId="{AA769830-A789-44EE-A5E2-F8D5E7F2482B}" srcOrd="0" destOrd="0" parTransId="{49F1B46E-1082-4CEC-B33C-737FCCEBB8A4}" sibTransId="{B87AB2B7-5ABE-4C23-A089-6EF982A3EEB2}"/>
    <dgm:cxn modelId="{14F17A81-E68A-4F2B-AD71-2C7016EDF5C7}" type="presOf" srcId="{A84DD5C5-AA30-498A-A963-ACE5965E3231}" destId="{2CCD03F7-6809-4173-8FEF-B6018AC096BD}" srcOrd="0" destOrd="0" presId="urn:microsoft.com/office/officeart/2005/8/layout/orgChart1"/>
    <dgm:cxn modelId="{39078881-EEE4-4713-9ECB-E2B38D540123}" type="presOf" srcId="{73B71325-6195-4730-B71D-2D617B81A0FA}" destId="{8A5BE81E-F419-455B-B694-BF516882EDDB}" srcOrd="0" destOrd="0" presId="urn:microsoft.com/office/officeart/2005/8/layout/orgChart1"/>
    <dgm:cxn modelId="{82BEDF81-C619-4215-8865-73F52C2AAA08}" type="presOf" srcId="{3BF69ADA-7AE3-4DB5-A371-3762BD75F432}" destId="{63F7C4A5-A5F4-44BF-9A52-C5EB3A5DB62C}" srcOrd="1" destOrd="0" presId="urn:microsoft.com/office/officeart/2005/8/layout/orgChart1"/>
    <dgm:cxn modelId="{ECC92C83-273A-4350-B8CB-08823EAD0650}" type="presOf" srcId="{2BBEF27C-B64A-4E7E-8A1D-1A031D932B50}" destId="{E3C601DF-C0D2-497C-9BDD-A2C4D2186041}" srcOrd="0" destOrd="0" presId="urn:microsoft.com/office/officeart/2005/8/layout/orgChart1"/>
    <dgm:cxn modelId="{AE8C6F83-CDC8-4F60-A55A-1F2ED5BAF038}" srcId="{BA7C7577-1B52-4395-9496-9B82C0973755}" destId="{40F28231-D603-4767-83F7-9597BF9D1553}" srcOrd="0" destOrd="0" parTransId="{E7701DDB-153E-4340-9FAF-9635916CDCBF}" sibTransId="{3A43FC56-AFAB-4FAE-B5FC-CB83AD54191A}"/>
    <dgm:cxn modelId="{82BAA285-74E1-4500-8631-0A6B8DE52862}" srcId="{621E23C5-58A4-4BA7-8818-1AA645777667}" destId="{55AAD517-CC8A-48DA-B626-C51DEDDB85A3}" srcOrd="0" destOrd="0" parTransId="{AB8523BA-7D8A-4F2D-ADB9-6DD16E2381CA}" sibTransId="{7AA8669C-3EF3-423E-81F2-3F441BF6B6F7}"/>
    <dgm:cxn modelId="{EDB98386-BB82-4EAF-BDF5-EFE737F937B9}" type="presOf" srcId="{82FDF0F0-A6F6-4447-BC13-C4E0190E13CF}" destId="{22BF026A-82D8-456E-BAB8-89C351C77CB6}" srcOrd="1" destOrd="0" presId="urn:microsoft.com/office/officeart/2005/8/layout/orgChart1"/>
    <dgm:cxn modelId="{7AB8DF8B-BEA9-4E50-A715-7D47B1D37C8D}" type="presOf" srcId="{2BBEF27C-B64A-4E7E-8A1D-1A031D932B50}" destId="{E2B56359-60C0-423A-8570-E62E4EF96882}" srcOrd="1" destOrd="0" presId="urn:microsoft.com/office/officeart/2005/8/layout/orgChart1"/>
    <dgm:cxn modelId="{B43F1C8D-1441-49F6-ABD0-5CF4B959178B}" srcId="{E5DE1C98-2037-4C0C-9AD1-2C71D44AACDB}" destId="{82FDF0F0-A6F6-4447-BC13-C4E0190E13CF}" srcOrd="0" destOrd="0" parTransId="{75375CBF-B6AC-4F1C-9628-8F066964A1FB}" sibTransId="{342B63E8-DF4E-4462-A5EC-656549DC4EB6}"/>
    <dgm:cxn modelId="{9F9AE68D-A27E-4B65-A941-84E97D426A35}" type="presOf" srcId="{C7AE966F-3A3A-40F9-8054-A4C4C084E4A6}" destId="{484680BF-1352-488B-B5F4-C8314A7557E8}" srcOrd="1" destOrd="0" presId="urn:microsoft.com/office/officeart/2005/8/layout/orgChart1"/>
    <dgm:cxn modelId="{194B728E-B3DF-4020-988A-2A9EB1C760FA}" type="presOf" srcId="{7BE990CA-4BA7-4790-92BE-A565961B6D78}" destId="{6F6B2B0E-4448-44DA-A1E3-D378CEEBBE92}" srcOrd="0" destOrd="0" presId="urn:microsoft.com/office/officeart/2005/8/layout/orgChart1"/>
    <dgm:cxn modelId="{8B91DA92-98BF-4565-AF65-B093B933ED24}" type="presOf" srcId="{60F8DD43-396E-4BB1-9A39-A3C91D06E8D0}" destId="{49C041AE-07E5-4AB0-A3E5-14D2E919952D}" srcOrd="0" destOrd="0" presId="urn:microsoft.com/office/officeart/2005/8/layout/orgChart1"/>
    <dgm:cxn modelId="{86E90493-6BB9-417A-A581-BBF74CCE21F7}" type="presOf" srcId="{18277EB5-FBBA-4EC4-AC02-8948C8CDEE2C}" destId="{0EA641D3-66F3-4EAB-A1DE-CB9866C519C6}" srcOrd="0" destOrd="0" presId="urn:microsoft.com/office/officeart/2005/8/layout/orgChart1"/>
    <dgm:cxn modelId="{D5BB1499-EF50-4656-A0E2-159D4C21F0DE}" type="presOf" srcId="{D8F8CCFC-85E7-4229-AD6C-F2D6B8BC0B72}" destId="{DB999C60-259E-4D00-A231-F0D8E6D1BA52}" srcOrd="0" destOrd="0" presId="urn:microsoft.com/office/officeart/2005/8/layout/orgChart1"/>
    <dgm:cxn modelId="{C9F5989D-C4EB-4192-AAFA-C7A2DC9AE4AE}" type="presOf" srcId="{8A6306EC-FBDC-48D0-BAED-B5AC0B73F77E}" destId="{26B61C19-C458-49AD-8F06-47F57684FCB7}" srcOrd="0" destOrd="0" presId="urn:microsoft.com/office/officeart/2005/8/layout/orgChart1"/>
    <dgm:cxn modelId="{2B86049E-4B9B-427F-A194-479C2CC0E104}" type="presOf" srcId="{E84E2AFE-2A5A-410E-BA75-11046E88ECF2}" destId="{DB035DE7-7FEB-4EB6-AC70-C77438F8EEA6}" srcOrd="0" destOrd="0" presId="urn:microsoft.com/office/officeart/2005/8/layout/orgChart1"/>
    <dgm:cxn modelId="{6026989E-CF42-4C70-BED7-660F94AC1AC3}" type="presOf" srcId="{96DC89BD-3ABF-4843-AD18-D173325042A6}" destId="{3FBBD93F-02F1-40C9-B673-9153A946AF7E}" srcOrd="0" destOrd="0" presId="urn:microsoft.com/office/officeart/2005/8/layout/orgChart1"/>
    <dgm:cxn modelId="{5CB01FA0-9FD5-4CF3-BA03-6C9FB50D928D}" type="presOf" srcId="{CA906EC1-25F9-476C-BD6B-68E6819F1936}" destId="{7ED0936B-A84B-49AF-A106-6BEFC53FD0C3}" srcOrd="1" destOrd="0" presId="urn:microsoft.com/office/officeart/2005/8/layout/orgChart1"/>
    <dgm:cxn modelId="{1808B1A0-7EFE-4EB5-BDF9-AF8BF9C6BC71}" type="presOf" srcId="{6BE3569E-E418-4B47-8F5F-4255E4D38EA1}" destId="{04BE2B56-1294-4235-A5EA-0FF4365A13D5}" srcOrd="1" destOrd="0" presId="urn:microsoft.com/office/officeart/2005/8/layout/orgChart1"/>
    <dgm:cxn modelId="{1EE157A1-D65D-44FE-B73B-636AD6851547}" type="presOf" srcId="{60F8DD43-396E-4BB1-9A39-A3C91D06E8D0}" destId="{F1C68519-1520-41A7-B128-D50BF55AAF0E}" srcOrd="1" destOrd="0" presId="urn:microsoft.com/office/officeart/2005/8/layout/orgChart1"/>
    <dgm:cxn modelId="{5E7F87A3-BBA4-490A-91EB-293B426CC09B}" srcId="{D1AD079C-27EB-4BE3-B064-A62D0EB21B70}" destId="{B408A7D5-CB94-4CBA-8152-E54243DB88E3}" srcOrd="0" destOrd="0" parTransId="{829E0AA9-98BE-495F-B82C-8C9C7773A68B}" sibTransId="{F19A2F8C-5032-4589-AA0F-E38F84CEFBE0}"/>
    <dgm:cxn modelId="{B3DCA6A3-DB49-4618-B213-D9C43B05E6D1}" type="presOf" srcId="{2F7DDCDB-BCAA-4760-ADD6-3C68A4A20F82}" destId="{1807664E-E2E7-40CF-A4C9-38AD67F0BB11}" srcOrd="1" destOrd="0" presId="urn:microsoft.com/office/officeart/2005/8/layout/orgChart1"/>
    <dgm:cxn modelId="{7FDFACA5-0421-4C08-AE13-D0A6956AC3FA}" srcId="{3BF69ADA-7AE3-4DB5-A371-3762BD75F432}" destId="{C02A0300-CBB3-4F11-A0D7-E4CB34CC8151}" srcOrd="3" destOrd="0" parTransId="{447B670E-73BC-4969-BF8B-D6276CE43AD9}" sibTransId="{8074F12C-94CE-4695-9F1A-EBED24DCA131}"/>
    <dgm:cxn modelId="{DC0E60A9-CAA3-49D0-94C8-86F6B89A6446}" type="presOf" srcId="{B9476127-2EBE-4F46-A33F-4666D5E9CDE8}" destId="{27B053B7-2FE2-491A-8109-EF1C385E7989}" srcOrd="0" destOrd="0" presId="urn:microsoft.com/office/officeart/2005/8/layout/orgChart1"/>
    <dgm:cxn modelId="{CA1CF8A9-21D4-41D2-9A92-C2D82D5C9F9D}" type="presOf" srcId="{C02A0300-CBB3-4F11-A0D7-E4CB34CC8151}" destId="{EE7E816B-B119-42F7-BBBE-8F72EA934B78}" srcOrd="0" destOrd="0" presId="urn:microsoft.com/office/officeart/2005/8/layout/orgChart1"/>
    <dgm:cxn modelId="{EF62AFAD-BC74-4028-8EFA-6F3296BEA238}" type="presOf" srcId="{CB366B66-2086-431D-B006-3E81505A0E82}" destId="{0675DA00-762F-41EF-9C14-CB51B1F88771}" srcOrd="0" destOrd="0" presId="urn:microsoft.com/office/officeart/2005/8/layout/orgChart1"/>
    <dgm:cxn modelId="{F19B11AF-411A-4DAF-883E-1881DCFC39D9}" type="presOf" srcId="{75375CBF-B6AC-4F1C-9628-8F066964A1FB}" destId="{4127E964-98CD-47C3-85F7-31EFF9BB3F20}" srcOrd="0" destOrd="0" presId="urn:microsoft.com/office/officeart/2005/8/layout/orgChart1"/>
    <dgm:cxn modelId="{6E1708B0-909D-404C-B0B2-C8EEC3959C02}" type="presOf" srcId="{D1AD079C-27EB-4BE3-B064-A62D0EB21B70}" destId="{C6709460-3EA2-46E2-B4CB-7FB4DFEEAF3D}" srcOrd="1" destOrd="0" presId="urn:microsoft.com/office/officeart/2005/8/layout/orgChart1"/>
    <dgm:cxn modelId="{9ACD67B0-913A-4920-8CFA-16F03C1A0181}" type="presOf" srcId="{65B1F799-882C-4CA2-B1D4-210023F3B2CD}" destId="{C2144CB7-45C6-4E7A-ADE8-75442318E530}" srcOrd="0" destOrd="0" presId="urn:microsoft.com/office/officeart/2005/8/layout/orgChart1"/>
    <dgm:cxn modelId="{89A961B1-370F-4693-A890-FE72410FFC5E}" type="presOf" srcId="{9535A20B-5AA9-4D46-9B1E-B5EC37471330}" destId="{08C171A0-0907-48E9-B642-45E0062D2416}" srcOrd="1" destOrd="0" presId="urn:microsoft.com/office/officeart/2005/8/layout/orgChart1"/>
    <dgm:cxn modelId="{F553ACB2-5AD5-483C-AA07-9CE170E50919}" srcId="{55AAD517-CC8A-48DA-B626-C51DEDDB85A3}" destId="{D1AD079C-27EB-4BE3-B064-A62D0EB21B70}" srcOrd="0" destOrd="0" parTransId="{45CA0E94-4630-4DF0-B257-6300BC52A671}" sibTransId="{746C37D6-8D8F-426D-BB13-0FB71EA67744}"/>
    <dgm:cxn modelId="{89C73FB4-7744-4DDA-9563-F75CD6CF07F5}" type="presOf" srcId="{0605A62C-B563-45AD-8D4F-72FAE8BE2BC9}" destId="{410973EA-375B-4016-A399-6A7200C4CBAD}" srcOrd="0" destOrd="0" presId="urn:microsoft.com/office/officeart/2005/8/layout/orgChart1"/>
    <dgm:cxn modelId="{830EE1B5-2DD3-4C70-AFCF-EF2D191517BC}" type="presOf" srcId="{55AAD517-CC8A-48DA-B626-C51DEDDB85A3}" destId="{1F244A99-4FB8-4038-84F2-15A63448E9BC}" srcOrd="1" destOrd="0" presId="urn:microsoft.com/office/officeart/2005/8/layout/orgChart1"/>
    <dgm:cxn modelId="{BC4DFDB6-D599-481F-A5E4-B63ABE022E7E}" type="presOf" srcId="{9A1CE170-84D1-41C8-89E4-956AA846D0EC}" destId="{CA0E87D4-1BEC-4CA9-8AC6-4DF721E80DC1}" srcOrd="1" destOrd="0" presId="urn:microsoft.com/office/officeart/2005/8/layout/orgChart1"/>
    <dgm:cxn modelId="{EDAE85B8-8774-4D2C-BFE2-5B7F493A9C37}" type="presOf" srcId="{BA9CDC92-343F-4A36-A4F2-2C7C3A207AC4}" destId="{28E052A6-FDCF-40E1-BD38-2ACA064EF38F}" srcOrd="0" destOrd="0" presId="urn:microsoft.com/office/officeart/2005/8/layout/orgChart1"/>
    <dgm:cxn modelId="{D4D051BA-4EE7-4F42-9CEA-FC48B7DB70A6}" type="presOf" srcId="{D7D3BD72-872A-4F17-A9E6-BBE19346B39F}" destId="{375B0C64-3F91-4673-8933-12D35DE8C3DA}" srcOrd="1" destOrd="0" presId="urn:microsoft.com/office/officeart/2005/8/layout/orgChart1"/>
    <dgm:cxn modelId="{EB7D00BD-DCF3-461B-B367-798ACB081F15}" type="presOf" srcId="{5B449E25-13CB-4C12-BE0E-3D0B1FE5284F}" destId="{DBDE192B-F40E-4495-A8AC-2E47C6D25E57}" srcOrd="0" destOrd="0" presId="urn:microsoft.com/office/officeart/2005/8/layout/orgChart1"/>
    <dgm:cxn modelId="{0A36C9BE-1F36-45BC-81A3-A8655D65CED9}" type="presOf" srcId="{D4B8E5FA-7459-40FD-8805-17BAF7F73FC3}" destId="{2D98D232-8005-44FB-A49E-4C82D20F585F}" srcOrd="0" destOrd="0" presId="urn:microsoft.com/office/officeart/2005/8/layout/orgChart1"/>
    <dgm:cxn modelId="{4F05D3BE-F108-4C35-BE12-848EA7E590F5}" type="presOf" srcId="{E52BCA54-FB20-46A1-85E4-A0A1BD549B1D}" destId="{36D01FB1-BBE9-4C47-8013-DA119F5E9781}" srcOrd="0" destOrd="0" presId="urn:microsoft.com/office/officeart/2005/8/layout/orgChart1"/>
    <dgm:cxn modelId="{EA0A10BF-541A-4B80-A411-55AE0DAB5FBE}" srcId="{55AAD517-CC8A-48DA-B626-C51DEDDB85A3}" destId="{BA9CDC92-343F-4A36-A4F2-2C7C3A207AC4}" srcOrd="3" destOrd="0" parTransId="{96DC89BD-3ABF-4843-AD18-D173325042A6}" sibTransId="{4660C7AA-9E0F-4448-9C02-53556CC415C1}"/>
    <dgm:cxn modelId="{046F4BC1-F0D8-49AE-B098-8E716836B1EC}" type="presOf" srcId="{32C340BD-2893-4483-B83B-EFDA0AA58F70}" destId="{2358A001-CF4A-4342-B2A5-6AD9248595ED}" srcOrd="1" destOrd="0" presId="urn:microsoft.com/office/officeart/2005/8/layout/orgChart1"/>
    <dgm:cxn modelId="{1D9774C4-8A59-4AB8-B314-477A853F848A}" type="presOf" srcId="{0333591A-3E97-4638-A4AD-3326B1FCD5FC}" destId="{6242C675-4A83-4DC2-93B4-F54FB39607D9}" srcOrd="0" destOrd="0" presId="urn:microsoft.com/office/officeart/2005/8/layout/orgChart1"/>
    <dgm:cxn modelId="{2BABB8C7-E508-41D1-BEB6-DC6573C49FDF}" type="presOf" srcId="{EE5FEEE8-4685-46AC-8C30-35EB5B1EFA5E}" destId="{D90EF3B3-B012-45C1-85F6-02B0684C345E}" srcOrd="0" destOrd="0" presId="urn:microsoft.com/office/officeart/2005/8/layout/orgChart1"/>
    <dgm:cxn modelId="{2E2144C8-5608-41F7-9918-2A9160DE7529}" type="presOf" srcId="{CC4BB86B-4015-4435-AA67-335C2AA68576}" destId="{67E2188B-D513-4EC7-A743-0186135FA024}" srcOrd="1" destOrd="0" presId="urn:microsoft.com/office/officeart/2005/8/layout/orgChart1"/>
    <dgm:cxn modelId="{AFE5A3CA-8853-4742-B71E-7029171C59CE}" srcId="{52F7C56E-17E2-4B13-B78C-2EE0EE120539}" destId="{CC4BB86B-4015-4435-AA67-335C2AA68576}" srcOrd="0" destOrd="0" parTransId="{73746DB5-4BC3-4254-A22E-75F2BFB2E5A0}" sibTransId="{E840D79D-2330-4E7E-8DD9-23991C8E39A4}"/>
    <dgm:cxn modelId="{68C881CD-0522-4F0E-BCFA-C75F1B595E43}" type="presOf" srcId="{862340EA-5B38-4EC7-95C5-05C348AD9650}" destId="{D826A2CB-1F55-429B-83E8-0D1357D5C233}" srcOrd="0" destOrd="0" presId="urn:microsoft.com/office/officeart/2005/8/layout/orgChart1"/>
    <dgm:cxn modelId="{49BFABCE-AB4C-4EEF-8131-DA37AC764907}" type="presOf" srcId="{BEC961E9-2297-4ADD-AE28-35047B206DE9}" destId="{08453ACC-81CA-4465-97CC-F9AE6231DD97}" srcOrd="0" destOrd="0" presId="urn:microsoft.com/office/officeart/2005/8/layout/orgChart1"/>
    <dgm:cxn modelId="{419C25CF-30EE-489D-A3C3-BAD272443F42}" type="presOf" srcId="{CC4BB86B-4015-4435-AA67-335C2AA68576}" destId="{DCFFC944-0C56-4731-AB8F-2C36AFB01788}" srcOrd="0" destOrd="0" presId="urn:microsoft.com/office/officeart/2005/8/layout/orgChart1"/>
    <dgm:cxn modelId="{68FC49D1-D63F-4391-AB43-9877E29CA53A}" type="presOf" srcId="{3FC94363-2277-41AC-BAA9-E018F334AEE8}" destId="{354EC70A-2DD0-4ED4-BF82-FDD42B5EFA82}" srcOrd="0" destOrd="0" presId="urn:microsoft.com/office/officeart/2005/8/layout/orgChart1"/>
    <dgm:cxn modelId="{A5F7AFD4-1186-4DDD-B598-68C25A23E3B3}" type="presOf" srcId="{52F7C56E-17E2-4B13-B78C-2EE0EE120539}" destId="{2D8013D0-0920-414D-9AE8-2D14AA5C1051}" srcOrd="0" destOrd="0" presId="urn:microsoft.com/office/officeart/2005/8/layout/orgChart1"/>
    <dgm:cxn modelId="{72B599D5-71C5-481A-B008-932F5666B90E}" type="presOf" srcId="{621E23C5-58A4-4BA7-8818-1AA645777667}" destId="{2A009A45-E92A-4B0A-BE97-5C2A819721A7}" srcOrd="0" destOrd="0" presId="urn:microsoft.com/office/officeart/2005/8/layout/orgChart1"/>
    <dgm:cxn modelId="{626ACBDC-294A-496E-AE7F-86285B75F826}" type="presOf" srcId="{BA7C7577-1B52-4395-9496-9B82C0973755}" destId="{ADF98F2E-9781-4545-A02D-D4DB008F9182}" srcOrd="0" destOrd="0" presId="urn:microsoft.com/office/officeart/2005/8/layout/orgChart1"/>
    <dgm:cxn modelId="{CA79FADC-7520-4BBE-8D70-219016996770}" type="presOf" srcId="{6DCCC885-0D98-4F16-9E77-F03E1CD0740D}" destId="{91EF7DE0-15F8-4394-BF3D-719D0912CCAA}" srcOrd="0" destOrd="0" presId="urn:microsoft.com/office/officeart/2005/8/layout/orgChart1"/>
    <dgm:cxn modelId="{DD5D66DE-AB26-40BD-9EEA-D959FAD9FD2E}" type="presOf" srcId="{8A6A4892-324B-4F43-983F-D1E6B2B258FC}" destId="{CABB1651-1640-4086-8B36-310E38624E76}" srcOrd="0" destOrd="0" presId="urn:microsoft.com/office/officeart/2005/8/layout/orgChart1"/>
    <dgm:cxn modelId="{5DAEC5DE-207C-4A07-8198-4727BAB31D28}" type="presOf" srcId="{7BE990CA-4BA7-4790-92BE-A565961B6D78}" destId="{7F5AADBB-DA4E-4843-A946-FA2D4EC47AB1}" srcOrd="1" destOrd="0" presId="urn:microsoft.com/office/officeart/2005/8/layout/orgChart1"/>
    <dgm:cxn modelId="{41C0DFDF-AC6C-4C10-83CC-5D2B907FE383}" type="presOf" srcId="{95C608E6-E322-4486-9259-460AB025E8CE}" destId="{0CF8ED06-74D9-4205-B30E-F069871B5216}" srcOrd="0" destOrd="0" presId="urn:microsoft.com/office/officeart/2005/8/layout/orgChart1"/>
    <dgm:cxn modelId="{76EC6DE0-347B-4354-AA1D-CC04BF323491}" type="presOf" srcId="{73D53683-AA1D-449C-98E5-2955A287DDB3}" destId="{82585F18-FA90-42BE-A67B-02CEEA2948CC}" srcOrd="0" destOrd="0" presId="urn:microsoft.com/office/officeart/2005/8/layout/orgChart1"/>
    <dgm:cxn modelId="{D091ACE0-F960-45BE-BD7C-802A9666138B}" srcId="{8A6A4892-324B-4F43-983F-D1E6B2B258FC}" destId="{C6C25674-08DE-42C5-9BF6-A2A93B301EFF}" srcOrd="1" destOrd="0" parTransId="{F81714A9-DB1D-4FAC-B476-13CE64187FE6}" sibTransId="{D63BC02F-4C47-416E-840E-338C92CAC31B}"/>
    <dgm:cxn modelId="{647D5CE2-6DAE-4C7C-A441-AF8B57F207BE}" type="presOf" srcId="{7A561C83-1D3B-4BB4-B26C-B0BA5D20F767}" destId="{53823BA8-A04D-4D56-8763-F9467A977ED0}" srcOrd="1" destOrd="0" presId="urn:microsoft.com/office/officeart/2005/8/layout/orgChart1"/>
    <dgm:cxn modelId="{ECC304E3-2D6C-45C5-BE2C-76F8EE0A61B8}" type="presOf" srcId="{025D35F2-C39E-4735-8B37-3083FFD1C182}" destId="{8296C8E3-B72A-477F-9737-680EE3172D0D}" srcOrd="0" destOrd="0" presId="urn:microsoft.com/office/officeart/2005/8/layout/orgChart1"/>
    <dgm:cxn modelId="{90CCDAE3-418A-4723-B9FB-B7761EA937C3}" type="presOf" srcId="{CA906EC1-25F9-476C-BD6B-68E6819F1936}" destId="{C99192AE-DEAB-480C-8398-A225CE77C838}" srcOrd="0" destOrd="0" presId="urn:microsoft.com/office/officeart/2005/8/layout/orgChart1"/>
    <dgm:cxn modelId="{0B4441E8-2006-4A32-AF34-B8DCD3DFDC73}" type="presOf" srcId="{55AAD517-CC8A-48DA-B626-C51DEDDB85A3}" destId="{97F736E7-5196-4C59-9992-B8138E64025B}" srcOrd="0" destOrd="0" presId="urn:microsoft.com/office/officeart/2005/8/layout/orgChart1"/>
    <dgm:cxn modelId="{86ACF1E9-FF6C-4596-B772-340A9373735B}" type="presOf" srcId="{52F7C56E-17E2-4B13-B78C-2EE0EE120539}" destId="{FDB252D5-85C7-4454-9E23-DE7BEB3A5D33}" srcOrd="1" destOrd="0" presId="urn:microsoft.com/office/officeart/2005/8/layout/orgChart1"/>
    <dgm:cxn modelId="{BB3128EF-DE33-44AE-BCB2-F72515FD8C53}" type="presOf" srcId="{9A1CE170-84D1-41C8-89E4-956AA846D0EC}" destId="{333A5E77-5C7A-4CE4-A31C-0829C8224527}" srcOrd="0" destOrd="0" presId="urn:microsoft.com/office/officeart/2005/8/layout/orgChart1"/>
    <dgm:cxn modelId="{1DD98EEF-122F-4052-816A-79E18E94DA13}" type="presOf" srcId="{45CA0E94-4630-4DF0-B257-6300BC52A671}" destId="{130A4AC4-0826-4918-8E47-BDF7CEF6B4C6}" srcOrd="0" destOrd="0" presId="urn:microsoft.com/office/officeart/2005/8/layout/orgChart1"/>
    <dgm:cxn modelId="{2F1DBCEF-88BF-4468-92C6-436A17A4BB62}" srcId="{7BE990CA-4BA7-4790-92BE-A565961B6D78}" destId="{0C742CA3-1496-4B5F-8036-4BB8E8A1513A}" srcOrd="0" destOrd="0" parTransId="{2C7D0533-363A-4476-B6FA-D1B6893A0B4E}" sibTransId="{E9F5BFBD-7DA1-46FA-B035-3490A64ADB50}"/>
    <dgm:cxn modelId="{587A31F1-9685-4F8C-8752-23794E9692B1}" srcId="{BA7C7577-1B52-4395-9496-9B82C0973755}" destId="{C7AE966F-3A3A-40F9-8054-A4C4C084E4A6}" srcOrd="1" destOrd="0" parTransId="{73B71325-6195-4730-B71D-2D617B81A0FA}" sibTransId="{F458F647-0989-47AD-ADB6-CACF6E443001}"/>
    <dgm:cxn modelId="{3CE880F1-A747-4AC8-B402-95E5FFB43C94}" type="presOf" srcId="{BBDC765A-6D5C-4E81-816C-ADB5DAD72BCD}" destId="{E50ED396-EACF-42A1-BD35-DAE9242F5F8F}" srcOrd="0" destOrd="0" presId="urn:microsoft.com/office/officeart/2005/8/layout/orgChart1"/>
    <dgm:cxn modelId="{0FACF7F1-1B42-4B87-896F-D62F0249A7EA}" srcId="{3BF69ADA-7AE3-4DB5-A371-3762BD75F432}" destId="{862340EA-5B38-4EC7-95C5-05C348AD9650}" srcOrd="0" destOrd="0" parTransId="{65B1F799-882C-4CA2-B1D4-210023F3B2CD}" sibTransId="{18958DB9-4AE5-41C3-9D3E-250DE176CBB9}"/>
    <dgm:cxn modelId="{A46641F2-11C2-4300-9972-9A2D6D7FA12A}" type="presOf" srcId="{E5DE1C98-2037-4C0C-9AD1-2C71D44AACDB}" destId="{72566BBA-E319-42C9-A3E2-B61C306D6F3E}" srcOrd="0" destOrd="0" presId="urn:microsoft.com/office/officeart/2005/8/layout/orgChart1"/>
    <dgm:cxn modelId="{FEB878F2-B246-43AC-9F2B-7EBA2F642E25}" type="presOf" srcId="{82FDF0F0-A6F6-4447-BC13-C4E0190E13CF}" destId="{0D2E7579-BD2D-4DEF-A806-D9EF1871059E}" srcOrd="0" destOrd="0" presId="urn:microsoft.com/office/officeart/2005/8/layout/orgChart1"/>
    <dgm:cxn modelId="{B7C476F3-BB78-4E98-A6B2-6D9DE676D4C5}" type="presOf" srcId="{AB8523BA-7D8A-4F2D-ADB9-6DD16E2381CA}" destId="{654A492D-A4B3-42E6-B558-CE2E73F2AC08}" srcOrd="0" destOrd="0" presId="urn:microsoft.com/office/officeart/2005/8/layout/orgChart1"/>
    <dgm:cxn modelId="{D08736F5-39B5-46F2-967E-94D27744212F}" type="presOf" srcId="{0595B7D1-442F-414D-A34A-433E55A17CA1}" destId="{529AFD53-D70E-4C0B-9A65-0A698539C2E4}" srcOrd="0" destOrd="0" presId="urn:microsoft.com/office/officeart/2005/8/layout/orgChart1"/>
    <dgm:cxn modelId="{995791F6-9264-47CB-9B50-6414F5C64BFF}" type="presOf" srcId="{8A6A4892-324B-4F43-983F-D1E6B2B258FC}" destId="{D251468F-C1A6-4AA9-9963-F7058E73904B}" srcOrd="1" destOrd="0" presId="urn:microsoft.com/office/officeart/2005/8/layout/orgChart1"/>
    <dgm:cxn modelId="{9D73D8F6-3F32-411C-A400-03B77148668F}" type="presOf" srcId="{621E23C5-58A4-4BA7-8818-1AA645777667}" destId="{9ECC90BF-FE4E-4498-9DCF-914212A8920F}" srcOrd="1" destOrd="0" presId="urn:microsoft.com/office/officeart/2005/8/layout/orgChart1"/>
    <dgm:cxn modelId="{C0CD1CFB-8239-4A6C-A0D8-4D943AB445CF}" type="presOf" srcId="{B408A7D5-CB94-4CBA-8152-E54243DB88E3}" destId="{F2E163E0-7FB8-4518-AA20-DE9C41B7A6D4}" srcOrd="1" destOrd="0" presId="urn:microsoft.com/office/officeart/2005/8/layout/orgChart1"/>
    <dgm:cxn modelId="{13FB77FD-60B6-463B-9CA7-453E5936A777}" srcId="{E52BCA54-FB20-46A1-85E4-A0A1BD549B1D}" destId="{621E23C5-58A4-4BA7-8818-1AA645777667}" srcOrd="0" destOrd="0" parTransId="{F9EEECEE-68CC-4F2B-964E-5BABD886627E}" sibTransId="{5B40B620-24CD-426D-9A7F-876FFF36F91A}"/>
    <dgm:cxn modelId="{CEB5EDFB-E9B3-49D9-AE77-788820B421EE}" type="presParOf" srcId="{36D01FB1-BBE9-4C47-8013-DA119F5E9781}" destId="{03F4E8CF-E248-4F05-9C2C-B2E2237B8ADA}" srcOrd="0" destOrd="0" presId="urn:microsoft.com/office/officeart/2005/8/layout/orgChart1"/>
    <dgm:cxn modelId="{1448B5A1-D384-45A5-88DF-5E81D0A65A8B}" type="presParOf" srcId="{03F4E8CF-E248-4F05-9C2C-B2E2237B8ADA}" destId="{AB012F13-1AAE-434B-8088-13A1BB842E9F}" srcOrd="0" destOrd="0" presId="urn:microsoft.com/office/officeart/2005/8/layout/orgChart1"/>
    <dgm:cxn modelId="{989C1CD6-9508-4B10-BE5D-888564C2E64D}" type="presParOf" srcId="{AB012F13-1AAE-434B-8088-13A1BB842E9F}" destId="{2A009A45-E92A-4B0A-BE97-5C2A819721A7}" srcOrd="0" destOrd="0" presId="urn:microsoft.com/office/officeart/2005/8/layout/orgChart1"/>
    <dgm:cxn modelId="{AD2243D7-0385-49DF-BAAA-21DF78148957}" type="presParOf" srcId="{AB012F13-1AAE-434B-8088-13A1BB842E9F}" destId="{9ECC90BF-FE4E-4498-9DCF-914212A8920F}" srcOrd="1" destOrd="0" presId="urn:microsoft.com/office/officeart/2005/8/layout/orgChart1"/>
    <dgm:cxn modelId="{72CDC21E-E704-43C3-9845-890A2CE180B1}" type="presParOf" srcId="{03F4E8CF-E248-4F05-9C2C-B2E2237B8ADA}" destId="{8A7A1A25-6EBD-4D6A-B101-A95FD204BF40}" srcOrd="1" destOrd="0" presId="urn:microsoft.com/office/officeart/2005/8/layout/orgChart1"/>
    <dgm:cxn modelId="{910529CE-70DF-46E3-B1D9-7386F72FDD42}" type="presParOf" srcId="{8A7A1A25-6EBD-4D6A-B101-A95FD204BF40}" destId="{654A492D-A4B3-42E6-B558-CE2E73F2AC08}" srcOrd="0" destOrd="0" presId="urn:microsoft.com/office/officeart/2005/8/layout/orgChart1"/>
    <dgm:cxn modelId="{12E831CE-C1AF-4AF8-9581-FC7A5EA4B875}" type="presParOf" srcId="{8A7A1A25-6EBD-4D6A-B101-A95FD204BF40}" destId="{51273EEA-9AD8-4FAE-B057-E9D5EAF99BE9}" srcOrd="1" destOrd="0" presId="urn:microsoft.com/office/officeart/2005/8/layout/orgChart1"/>
    <dgm:cxn modelId="{995CFAD7-AD6B-4F93-8AFE-E17488234B50}" type="presParOf" srcId="{51273EEA-9AD8-4FAE-B057-E9D5EAF99BE9}" destId="{41BF6709-700D-43F7-BAC2-C3ED8005635F}" srcOrd="0" destOrd="0" presId="urn:microsoft.com/office/officeart/2005/8/layout/orgChart1"/>
    <dgm:cxn modelId="{C01C3B07-28DC-4B6C-BC4E-082C8C1F50C6}" type="presParOf" srcId="{41BF6709-700D-43F7-BAC2-C3ED8005635F}" destId="{97F736E7-5196-4C59-9992-B8138E64025B}" srcOrd="0" destOrd="0" presId="urn:microsoft.com/office/officeart/2005/8/layout/orgChart1"/>
    <dgm:cxn modelId="{916F70FF-581E-4286-8C44-D887580AF87C}" type="presParOf" srcId="{41BF6709-700D-43F7-BAC2-C3ED8005635F}" destId="{1F244A99-4FB8-4038-84F2-15A63448E9BC}" srcOrd="1" destOrd="0" presId="urn:microsoft.com/office/officeart/2005/8/layout/orgChart1"/>
    <dgm:cxn modelId="{FCEEFFB9-D0CD-45D3-9D1B-DEB146B5D229}" type="presParOf" srcId="{51273EEA-9AD8-4FAE-B057-E9D5EAF99BE9}" destId="{53E398E9-CB63-4F6B-86B8-BBA6F75356B2}" srcOrd="1" destOrd="0" presId="urn:microsoft.com/office/officeart/2005/8/layout/orgChart1"/>
    <dgm:cxn modelId="{3DD6B39A-46CC-4F86-ABDD-D97FAD67EBE9}" type="presParOf" srcId="{53E398E9-CB63-4F6B-86B8-BBA6F75356B2}" destId="{130A4AC4-0826-4918-8E47-BDF7CEF6B4C6}" srcOrd="0" destOrd="0" presId="urn:microsoft.com/office/officeart/2005/8/layout/orgChart1"/>
    <dgm:cxn modelId="{E64968F1-A62F-4F69-A806-DA778EB7B328}" type="presParOf" srcId="{53E398E9-CB63-4F6B-86B8-BBA6F75356B2}" destId="{074EA522-E494-4339-B97F-679FE99977F8}" srcOrd="1" destOrd="0" presId="urn:microsoft.com/office/officeart/2005/8/layout/orgChart1"/>
    <dgm:cxn modelId="{D9A43A40-2CDE-4A1F-9CB4-BFFEEE8257F3}" type="presParOf" srcId="{074EA522-E494-4339-B97F-679FE99977F8}" destId="{DB55A7EE-4E2F-42F3-8709-36802251FB34}" srcOrd="0" destOrd="0" presId="urn:microsoft.com/office/officeart/2005/8/layout/orgChart1"/>
    <dgm:cxn modelId="{ED83B252-6A8D-4020-9906-32CEE0E00D73}" type="presParOf" srcId="{DB55A7EE-4E2F-42F3-8709-36802251FB34}" destId="{24767EA1-A59C-4899-85E4-23B19D00C9E4}" srcOrd="0" destOrd="0" presId="urn:microsoft.com/office/officeart/2005/8/layout/orgChart1"/>
    <dgm:cxn modelId="{3E8351F7-174C-489F-B837-82CE09C383D1}" type="presParOf" srcId="{DB55A7EE-4E2F-42F3-8709-36802251FB34}" destId="{C6709460-3EA2-46E2-B4CB-7FB4DFEEAF3D}" srcOrd="1" destOrd="0" presId="urn:microsoft.com/office/officeart/2005/8/layout/orgChart1"/>
    <dgm:cxn modelId="{80A9699D-FDC8-4BF5-A782-627EA0B32DFA}" type="presParOf" srcId="{074EA522-E494-4339-B97F-679FE99977F8}" destId="{BBBB3C10-2CBB-437C-BC06-7BC2A4366FE9}" srcOrd="1" destOrd="0" presId="urn:microsoft.com/office/officeart/2005/8/layout/orgChart1"/>
    <dgm:cxn modelId="{AC32A446-A92C-4AFE-8B5A-2D4814BF3054}" type="presParOf" srcId="{BBBB3C10-2CBB-437C-BC06-7BC2A4366FE9}" destId="{18170D2C-AD3C-4DBD-95E5-E5012177C2E2}" srcOrd="0" destOrd="0" presId="urn:microsoft.com/office/officeart/2005/8/layout/orgChart1"/>
    <dgm:cxn modelId="{CCC402F3-32CA-46C0-97E1-DECDC6901E64}" type="presParOf" srcId="{BBBB3C10-2CBB-437C-BC06-7BC2A4366FE9}" destId="{3AA4CBF9-8CD9-4976-A435-BAC7108B2853}" srcOrd="1" destOrd="0" presId="urn:microsoft.com/office/officeart/2005/8/layout/orgChart1"/>
    <dgm:cxn modelId="{819E740C-0584-437A-81FB-B7982872F6BA}" type="presParOf" srcId="{3AA4CBF9-8CD9-4976-A435-BAC7108B2853}" destId="{B915A9BE-A2E5-46FC-A07F-28951CDFC40A}" srcOrd="0" destOrd="0" presId="urn:microsoft.com/office/officeart/2005/8/layout/orgChart1"/>
    <dgm:cxn modelId="{9C3845C3-E09F-4B35-94C2-855488715263}" type="presParOf" srcId="{B915A9BE-A2E5-46FC-A07F-28951CDFC40A}" destId="{86D80A15-90C2-4AAF-A57C-5A7F64B40C28}" srcOrd="0" destOrd="0" presId="urn:microsoft.com/office/officeart/2005/8/layout/orgChart1"/>
    <dgm:cxn modelId="{548DEBBF-A97F-4F91-9CD2-4D94F8BC3E56}" type="presParOf" srcId="{B915A9BE-A2E5-46FC-A07F-28951CDFC40A}" destId="{F2E163E0-7FB8-4518-AA20-DE9C41B7A6D4}" srcOrd="1" destOrd="0" presId="urn:microsoft.com/office/officeart/2005/8/layout/orgChart1"/>
    <dgm:cxn modelId="{83C89C8B-C376-421B-BC9D-139470F5A623}" type="presParOf" srcId="{3AA4CBF9-8CD9-4976-A435-BAC7108B2853}" destId="{48A0A57A-DE8B-4D09-AFA0-ABD77888E76C}" srcOrd="1" destOrd="0" presId="urn:microsoft.com/office/officeart/2005/8/layout/orgChart1"/>
    <dgm:cxn modelId="{E630641D-D244-4037-8E2F-FD22E39EA074}" type="presParOf" srcId="{48A0A57A-DE8B-4D09-AFA0-ABD77888E76C}" destId="{2D98D232-8005-44FB-A49E-4C82D20F585F}" srcOrd="0" destOrd="0" presId="urn:microsoft.com/office/officeart/2005/8/layout/orgChart1"/>
    <dgm:cxn modelId="{BAFF0DE9-C5C3-4D9A-B81C-898201F15055}" type="presParOf" srcId="{48A0A57A-DE8B-4D09-AFA0-ABD77888E76C}" destId="{90BC96DB-9459-4907-9C13-7EDFCEBDD417}" srcOrd="1" destOrd="0" presId="urn:microsoft.com/office/officeart/2005/8/layout/orgChart1"/>
    <dgm:cxn modelId="{E1782A2D-7B24-4AC7-82B6-410D59FADB02}" type="presParOf" srcId="{90BC96DB-9459-4907-9C13-7EDFCEBDD417}" destId="{F9D352B5-1B24-4F75-9DFE-563FC102EC6A}" srcOrd="0" destOrd="0" presId="urn:microsoft.com/office/officeart/2005/8/layout/orgChart1"/>
    <dgm:cxn modelId="{8EEB25EF-3097-47E9-993E-A468D56A35BF}" type="presParOf" srcId="{F9D352B5-1B24-4F75-9DFE-563FC102EC6A}" destId="{E45B4BB6-2B6D-4DDE-AFFE-86F651CAA242}" srcOrd="0" destOrd="0" presId="urn:microsoft.com/office/officeart/2005/8/layout/orgChart1"/>
    <dgm:cxn modelId="{BC382055-3D8F-4077-BC0B-01F7079E935F}" type="presParOf" srcId="{F9D352B5-1B24-4F75-9DFE-563FC102EC6A}" destId="{08C171A0-0907-48E9-B642-45E0062D2416}" srcOrd="1" destOrd="0" presId="urn:microsoft.com/office/officeart/2005/8/layout/orgChart1"/>
    <dgm:cxn modelId="{749EB408-5E45-4D32-ADD4-9C73A4A432AB}" type="presParOf" srcId="{90BC96DB-9459-4907-9C13-7EDFCEBDD417}" destId="{19F49064-E83D-486B-968F-974E973F06F5}" srcOrd="1" destOrd="0" presId="urn:microsoft.com/office/officeart/2005/8/layout/orgChart1"/>
    <dgm:cxn modelId="{7A297660-C68C-4E0A-8D54-1A7DF704A0C1}" type="presParOf" srcId="{19F49064-E83D-486B-968F-974E973F06F5}" destId="{D90EF3B3-B012-45C1-85F6-02B0684C345E}" srcOrd="0" destOrd="0" presId="urn:microsoft.com/office/officeart/2005/8/layout/orgChart1"/>
    <dgm:cxn modelId="{DABCE9F5-0C7D-44E1-B769-C046D454CFBB}" type="presParOf" srcId="{19F49064-E83D-486B-968F-974E973F06F5}" destId="{B31D9A1A-126F-47C3-88AC-C7782729E92D}" srcOrd="1" destOrd="0" presId="urn:microsoft.com/office/officeart/2005/8/layout/orgChart1"/>
    <dgm:cxn modelId="{6A005DA7-F03C-40A1-9486-1C6E2CE41874}" type="presParOf" srcId="{B31D9A1A-126F-47C3-88AC-C7782729E92D}" destId="{79BBA4E6-A389-47E5-8395-A49F863D3FBD}" srcOrd="0" destOrd="0" presId="urn:microsoft.com/office/officeart/2005/8/layout/orgChart1"/>
    <dgm:cxn modelId="{6B18FE4A-0180-4360-BAAC-0C92D6CC4A6E}" type="presParOf" srcId="{79BBA4E6-A389-47E5-8395-A49F863D3FBD}" destId="{22822F33-4DB3-489B-AAAA-5CB62240E095}" srcOrd="0" destOrd="0" presId="urn:microsoft.com/office/officeart/2005/8/layout/orgChart1"/>
    <dgm:cxn modelId="{C0ED8BD3-EEDE-47FD-B3D3-1D0EA7E82C69}" type="presParOf" srcId="{79BBA4E6-A389-47E5-8395-A49F863D3FBD}" destId="{5E8099F9-BB33-4EC5-98C4-5D351AF963EE}" srcOrd="1" destOrd="0" presId="urn:microsoft.com/office/officeart/2005/8/layout/orgChart1"/>
    <dgm:cxn modelId="{F32AAF77-666E-4E5C-8367-E38E208B7898}" type="presParOf" srcId="{B31D9A1A-126F-47C3-88AC-C7782729E92D}" destId="{5C2CB29C-33B9-4153-B46F-65FF0D0E5BAC}" srcOrd="1" destOrd="0" presId="urn:microsoft.com/office/officeart/2005/8/layout/orgChart1"/>
    <dgm:cxn modelId="{28840116-D407-493D-81EF-7158F2E4268B}" type="presParOf" srcId="{B31D9A1A-126F-47C3-88AC-C7782729E92D}" destId="{A3688898-9EAD-4A3B-8A63-9C7330905CC0}" srcOrd="2" destOrd="0" presId="urn:microsoft.com/office/officeart/2005/8/layout/orgChart1"/>
    <dgm:cxn modelId="{1D45ED2B-180B-4C12-9C92-19A48D88D00C}" type="presParOf" srcId="{19F49064-E83D-486B-968F-974E973F06F5}" destId="{410973EA-375B-4016-A399-6A7200C4CBAD}" srcOrd="2" destOrd="0" presId="urn:microsoft.com/office/officeart/2005/8/layout/orgChart1"/>
    <dgm:cxn modelId="{10C5DF6F-A601-4E78-A91A-FBBD870CA0B8}" type="presParOf" srcId="{19F49064-E83D-486B-968F-974E973F06F5}" destId="{CA43D4A2-B62F-4A49-9051-D1780D82A3D9}" srcOrd="3" destOrd="0" presId="urn:microsoft.com/office/officeart/2005/8/layout/orgChart1"/>
    <dgm:cxn modelId="{DC7F8DDD-3284-4E3A-A910-32BEA8BE1DF5}" type="presParOf" srcId="{CA43D4A2-B62F-4A49-9051-D1780D82A3D9}" destId="{D07C7E9C-A083-4B56-8A63-FDBC86258BD3}" srcOrd="0" destOrd="0" presId="urn:microsoft.com/office/officeart/2005/8/layout/orgChart1"/>
    <dgm:cxn modelId="{10539D04-3A5C-48A0-9489-BE3B42942A74}" type="presParOf" srcId="{D07C7E9C-A083-4B56-8A63-FDBC86258BD3}" destId="{E3C601DF-C0D2-497C-9BDD-A2C4D2186041}" srcOrd="0" destOrd="0" presId="urn:microsoft.com/office/officeart/2005/8/layout/orgChart1"/>
    <dgm:cxn modelId="{406C7C29-E370-4215-A5D8-C6F4C64A5A63}" type="presParOf" srcId="{D07C7E9C-A083-4B56-8A63-FDBC86258BD3}" destId="{E2B56359-60C0-423A-8570-E62E4EF96882}" srcOrd="1" destOrd="0" presId="urn:microsoft.com/office/officeart/2005/8/layout/orgChart1"/>
    <dgm:cxn modelId="{D1D21A5B-E8E1-4502-B43E-EBF2D9AF524D}" type="presParOf" srcId="{CA43D4A2-B62F-4A49-9051-D1780D82A3D9}" destId="{10841046-41CE-47EC-8C67-7F00EE3DA1D0}" srcOrd="1" destOrd="0" presId="urn:microsoft.com/office/officeart/2005/8/layout/orgChart1"/>
    <dgm:cxn modelId="{1DF8B3FD-55C0-4BAB-B8B0-146B605D5B64}" type="presParOf" srcId="{CA43D4A2-B62F-4A49-9051-D1780D82A3D9}" destId="{BD96379F-BEBB-4CF7-89EF-BB5310649DAE}" srcOrd="2" destOrd="0" presId="urn:microsoft.com/office/officeart/2005/8/layout/orgChart1"/>
    <dgm:cxn modelId="{617957CD-B0EF-4DB8-B761-92B5B2FADF2A}" type="presParOf" srcId="{90BC96DB-9459-4907-9C13-7EDFCEBDD417}" destId="{CC287242-74D4-4A69-BCD5-392E408AA4B7}" srcOrd="2" destOrd="0" presId="urn:microsoft.com/office/officeart/2005/8/layout/orgChart1"/>
    <dgm:cxn modelId="{2FD5074E-C222-4978-9CCF-FE43ABDED05D}" type="presParOf" srcId="{48A0A57A-DE8B-4D09-AFA0-ABD77888E76C}" destId="{DB999C60-259E-4D00-A231-F0D8E6D1BA52}" srcOrd="2" destOrd="0" presId="urn:microsoft.com/office/officeart/2005/8/layout/orgChart1"/>
    <dgm:cxn modelId="{A27C0985-8E46-4628-9445-8C2E53F2606F}" type="presParOf" srcId="{48A0A57A-DE8B-4D09-AFA0-ABD77888E76C}" destId="{2F236E63-3338-4F2B-9B6E-3E000F1270B2}" srcOrd="3" destOrd="0" presId="urn:microsoft.com/office/officeart/2005/8/layout/orgChart1"/>
    <dgm:cxn modelId="{CFB08A98-35D2-469D-A6F5-C628AE1BE739}" type="presParOf" srcId="{2F236E63-3338-4F2B-9B6E-3E000F1270B2}" destId="{44693280-81D9-410E-9864-25FBC00E4550}" srcOrd="0" destOrd="0" presId="urn:microsoft.com/office/officeart/2005/8/layout/orgChart1"/>
    <dgm:cxn modelId="{34CA7531-7984-44F3-B1DB-D37A4FF3F727}" type="presParOf" srcId="{44693280-81D9-410E-9864-25FBC00E4550}" destId="{DBDE192B-F40E-4495-A8AC-2E47C6D25E57}" srcOrd="0" destOrd="0" presId="urn:microsoft.com/office/officeart/2005/8/layout/orgChart1"/>
    <dgm:cxn modelId="{45D7548A-5CD2-4D7A-9917-228EF4780A5C}" type="presParOf" srcId="{44693280-81D9-410E-9864-25FBC00E4550}" destId="{7B0CA4C8-D3B2-429C-8EEA-B655549CF374}" srcOrd="1" destOrd="0" presId="urn:microsoft.com/office/officeart/2005/8/layout/orgChart1"/>
    <dgm:cxn modelId="{B14F0F88-51AC-4EE2-8326-018F21FF43E8}" type="presParOf" srcId="{2F236E63-3338-4F2B-9B6E-3E000F1270B2}" destId="{217DD3C0-069D-4663-B959-375371AE7E6F}" srcOrd="1" destOrd="0" presId="urn:microsoft.com/office/officeart/2005/8/layout/orgChart1"/>
    <dgm:cxn modelId="{F068C52D-5D19-4F1B-B4F4-181AB46D301A}" type="presParOf" srcId="{2F236E63-3338-4F2B-9B6E-3E000F1270B2}" destId="{81968A67-0D7F-44F8-A06B-00324F56EA17}" srcOrd="2" destOrd="0" presId="urn:microsoft.com/office/officeart/2005/8/layout/orgChart1"/>
    <dgm:cxn modelId="{B4A1AC7C-4416-483B-AC11-4FBC008CE704}" type="presParOf" srcId="{3AA4CBF9-8CD9-4976-A435-BAC7108B2853}" destId="{AEB28C38-C60C-4BB2-AD21-9DF6687ACC5D}" srcOrd="2" destOrd="0" presId="urn:microsoft.com/office/officeart/2005/8/layout/orgChart1"/>
    <dgm:cxn modelId="{C2668FD3-CAAC-4717-8D90-A0CA912E7919}" type="presParOf" srcId="{BBBB3C10-2CBB-437C-BC06-7BC2A4366FE9}" destId="{6242C675-4A83-4DC2-93B4-F54FB39607D9}" srcOrd="2" destOrd="0" presId="urn:microsoft.com/office/officeart/2005/8/layout/orgChart1"/>
    <dgm:cxn modelId="{5C948E21-490B-435E-9E41-A28BACC2CAFF}" type="presParOf" srcId="{BBBB3C10-2CBB-437C-BC06-7BC2A4366FE9}" destId="{8787F5EB-6203-4A11-A835-99E2B5644C87}" srcOrd="3" destOrd="0" presId="urn:microsoft.com/office/officeart/2005/8/layout/orgChart1"/>
    <dgm:cxn modelId="{FDAD4D13-7EBB-423B-A6B3-1ACB2E30A0CC}" type="presParOf" srcId="{8787F5EB-6203-4A11-A835-99E2B5644C87}" destId="{85A65A45-F77B-4D95-B967-65525C5C6DA3}" srcOrd="0" destOrd="0" presId="urn:microsoft.com/office/officeart/2005/8/layout/orgChart1"/>
    <dgm:cxn modelId="{899D27D4-AA24-4579-9C61-5C10B11D4463}" type="presParOf" srcId="{85A65A45-F77B-4D95-B967-65525C5C6DA3}" destId="{333A5E77-5C7A-4CE4-A31C-0829C8224527}" srcOrd="0" destOrd="0" presId="urn:microsoft.com/office/officeart/2005/8/layout/orgChart1"/>
    <dgm:cxn modelId="{E14DDA74-0CA3-48F7-B469-5DF819284ABB}" type="presParOf" srcId="{85A65A45-F77B-4D95-B967-65525C5C6DA3}" destId="{CA0E87D4-1BEC-4CA9-8AC6-4DF721E80DC1}" srcOrd="1" destOrd="0" presId="urn:microsoft.com/office/officeart/2005/8/layout/orgChart1"/>
    <dgm:cxn modelId="{FFB2E0F2-0A7E-4674-8BFF-FE19A368E0CD}" type="presParOf" srcId="{8787F5EB-6203-4A11-A835-99E2B5644C87}" destId="{23569F0A-B767-47F8-9FEC-754BE6D877EE}" srcOrd="1" destOrd="0" presId="urn:microsoft.com/office/officeart/2005/8/layout/orgChart1"/>
    <dgm:cxn modelId="{9BBCBAF9-4D1F-46CC-AE16-3D0EC69F6901}" type="presParOf" srcId="{23569F0A-B767-47F8-9FEC-754BE6D877EE}" destId="{91EF7DE0-15F8-4394-BF3D-719D0912CCAA}" srcOrd="0" destOrd="0" presId="urn:microsoft.com/office/officeart/2005/8/layout/orgChart1"/>
    <dgm:cxn modelId="{514080D0-66C9-4E50-B318-5CBB6A8B8560}" type="presParOf" srcId="{23569F0A-B767-47F8-9FEC-754BE6D877EE}" destId="{D55519DF-E20B-4072-A751-3F2F72D7C70F}" srcOrd="1" destOrd="0" presId="urn:microsoft.com/office/officeart/2005/8/layout/orgChart1"/>
    <dgm:cxn modelId="{4C0625F3-3DDA-45B5-B961-D5F3F56C6FF4}" type="presParOf" srcId="{D55519DF-E20B-4072-A751-3F2F72D7C70F}" destId="{7508B745-A9FD-4792-9493-D72FA891CEFB}" srcOrd="0" destOrd="0" presId="urn:microsoft.com/office/officeart/2005/8/layout/orgChart1"/>
    <dgm:cxn modelId="{3DB8DC58-71ED-4D13-B0D0-D8595866D142}" type="presParOf" srcId="{7508B745-A9FD-4792-9493-D72FA891CEFB}" destId="{2CCD03F7-6809-4173-8FEF-B6018AC096BD}" srcOrd="0" destOrd="0" presId="urn:microsoft.com/office/officeart/2005/8/layout/orgChart1"/>
    <dgm:cxn modelId="{581386A2-4E98-4A66-8344-890AF4673A4A}" type="presParOf" srcId="{7508B745-A9FD-4792-9493-D72FA891CEFB}" destId="{5BE0839B-547C-4DD5-87D7-52430B459196}" srcOrd="1" destOrd="0" presId="urn:microsoft.com/office/officeart/2005/8/layout/orgChart1"/>
    <dgm:cxn modelId="{CFD5A9F6-E617-4480-A0DD-F77C6FAE1800}" type="presParOf" srcId="{D55519DF-E20B-4072-A751-3F2F72D7C70F}" destId="{B3241C93-CD78-4A97-9E7C-DFF3E39F655E}" srcOrd="1" destOrd="0" presId="urn:microsoft.com/office/officeart/2005/8/layout/orgChart1"/>
    <dgm:cxn modelId="{90C6DF7C-BD2F-4EC0-8DD5-9798CB213063}" type="presParOf" srcId="{D55519DF-E20B-4072-A751-3F2F72D7C70F}" destId="{2FCBFDD0-36E7-46DA-91D2-DE3CEF2D99CE}" srcOrd="2" destOrd="0" presId="urn:microsoft.com/office/officeart/2005/8/layout/orgChart1"/>
    <dgm:cxn modelId="{6027F292-E9A1-4184-9A3C-864E4E33F185}" type="presParOf" srcId="{8787F5EB-6203-4A11-A835-99E2B5644C87}" destId="{874EAC0E-A1C0-47AF-9F52-93F0C906CE5C}" srcOrd="2" destOrd="0" presId="urn:microsoft.com/office/officeart/2005/8/layout/orgChart1"/>
    <dgm:cxn modelId="{4A85B300-DAB5-4614-8AE1-5D3B507DECF8}" type="presParOf" srcId="{074EA522-E494-4339-B97F-679FE99977F8}" destId="{8C1F0D4C-FC25-4E96-862C-B383F1B7EFB2}" srcOrd="2" destOrd="0" presId="urn:microsoft.com/office/officeart/2005/8/layout/orgChart1"/>
    <dgm:cxn modelId="{D808C994-EBF3-4AD6-BF95-4A576D9CBA9F}" type="presParOf" srcId="{53E398E9-CB63-4F6B-86B8-BBA6F75356B2}" destId="{529AFD53-D70E-4C0B-9A65-0A698539C2E4}" srcOrd="2" destOrd="0" presId="urn:microsoft.com/office/officeart/2005/8/layout/orgChart1"/>
    <dgm:cxn modelId="{4E18B55D-3435-4AE7-AD27-9992FD57DE95}" type="presParOf" srcId="{53E398E9-CB63-4F6B-86B8-BBA6F75356B2}" destId="{09F11218-08DD-45FB-A2BA-65585084AF65}" srcOrd="3" destOrd="0" presId="urn:microsoft.com/office/officeart/2005/8/layout/orgChart1"/>
    <dgm:cxn modelId="{FBD8CE6F-B260-4315-881A-67D03DCE781F}" type="presParOf" srcId="{09F11218-08DD-45FB-A2BA-65585084AF65}" destId="{CEE95085-0C18-4FA1-9229-D2835B30CC74}" srcOrd="0" destOrd="0" presId="urn:microsoft.com/office/officeart/2005/8/layout/orgChart1"/>
    <dgm:cxn modelId="{A360EC72-73BA-4F7B-8451-C161F64A20AD}" type="presParOf" srcId="{CEE95085-0C18-4FA1-9229-D2835B30CC74}" destId="{ADF98F2E-9781-4545-A02D-D4DB008F9182}" srcOrd="0" destOrd="0" presId="urn:microsoft.com/office/officeart/2005/8/layout/orgChart1"/>
    <dgm:cxn modelId="{23DBD44B-8B2D-4B2E-9EAE-058D8B3876D7}" type="presParOf" srcId="{CEE95085-0C18-4FA1-9229-D2835B30CC74}" destId="{5E0FC0E8-726E-40C8-9949-86F8B222925A}" srcOrd="1" destOrd="0" presId="urn:microsoft.com/office/officeart/2005/8/layout/orgChart1"/>
    <dgm:cxn modelId="{75DE4E2B-D8B6-47C1-B9A1-9680A725496A}" type="presParOf" srcId="{09F11218-08DD-45FB-A2BA-65585084AF65}" destId="{D5C2C24E-854B-4949-BFDF-D22B5413DC1A}" srcOrd="1" destOrd="0" presId="urn:microsoft.com/office/officeart/2005/8/layout/orgChart1"/>
    <dgm:cxn modelId="{BE0AABE3-3F61-4F3F-AAF0-B6DA1F791936}" type="presParOf" srcId="{D5C2C24E-854B-4949-BFDF-D22B5413DC1A}" destId="{6D3E71C8-93A7-4032-A174-DED7A65810BE}" srcOrd="0" destOrd="0" presId="urn:microsoft.com/office/officeart/2005/8/layout/orgChart1"/>
    <dgm:cxn modelId="{A4D62EB1-F821-4FBD-9FE3-F89861C60350}" type="presParOf" srcId="{D5C2C24E-854B-4949-BFDF-D22B5413DC1A}" destId="{0A80C9AE-52FA-4310-96E5-5863D6D7439D}" srcOrd="1" destOrd="0" presId="urn:microsoft.com/office/officeart/2005/8/layout/orgChart1"/>
    <dgm:cxn modelId="{27586DE2-EA35-44C1-B9E2-1DD78EC72919}" type="presParOf" srcId="{0A80C9AE-52FA-4310-96E5-5863D6D7439D}" destId="{F8BAB8EB-CBBE-4EB3-9DB9-A8B126A44974}" srcOrd="0" destOrd="0" presId="urn:microsoft.com/office/officeart/2005/8/layout/orgChart1"/>
    <dgm:cxn modelId="{DD721A39-E1CB-4B1D-BE1C-9517E631FA4F}" type="presParOf" srcId="{F8BAB8EB-CBBE-4EB3-9DB9-A8B126A44974}" destId="{B5F2CD9A-0BE4-4FE1-B3A6-74274D110215}" srcOrd="0" destOrd="0" presId="urn:microsoft.com/office/officeart/2005/8/layout/orgChart1"/>
    <dgm:cxn modelId="{B1866915-693D-4683-A310-BBCD571AC8FB}" type="presParOf" srcId="{F8BAB8EB-CBBE-4EB3-9DB9-A8B126A44974}" destId="{CE4CAA2C-7081-45E5-94E3-3EE022B60949}" srcOrd="1" destOrd="0" presId="urn:microsoft.com/office/officeart/2005/8/layout/orgChart1"/>
    <dgm:cxn modelId="{B833711F-0249-4832-B1AA-B62A2B15DE62}" type="presParOf" srcId="{0A80C9AE-52FA-4310-96E5-5863D6D7439D}" destId="{382E0B7B-B6D0-47C7-B37B-CBAC6F507765}" srcOrd="1" destOrd="0" presId="urn:microsoft.com/office/officeart/2005/8/layout/orgChart1"/>
    <dgm:cxn modelId="{7BC11143-26EB-48C4-9BB8-9ED23F72B9F3}" type="presParOf" srcId="{382E0B7B-B6D0-47C7-B37B-CBAC6F507765}" destId="{0CF8ED06-74D9-4205-B30E-F069871B5216}" srcOrd="0" destOrd="0" presId="urn:microsoft.com/office/officeart/2005/8/layout/orgChart1"/>
    <dgm:cxn modelId="{4BA11D87-9D52-494A-8444-A0086E2E47C2}" type="presParOf" srcId="{382E0B7B-B6D0-47C7-B37B-CBAC6F507765}" destId="{96114606-CF1A-466D-8A9D-22A16DEB4F6B}" srcOrd="1" destOrd="0" presId="urn:microsoft.com/office/officeart/2005/8/layout/orgChart1"/>
    <dgm:cxn modelId="{B107E3C1-E79D-4036-B0A7-43FE091AECF0}" type="presParOf" srcId="{96114606-CF1A-466D-8A9D-22A16DEB4F6B}" destId="{C91248A5-CF7F-4F74-8DF1-4AF70881A1C0}" srcOrd="0" destOrd="0" presId="urn:microsoft.com/office/officeart/2005/8/layout/orgChart1"/>
    <dgm:cxn modelId="{020A143E-7CF6-46AB-AECF-8076067FEBB6}" type="presParOf" srcId="{C91248A5-CF7F-4F74-8DF1-4AF70881A1C0}" destId="{72566BBA-E319-42C9-A3E2-B61C306D6F3E}" srcOrd="0" destOrd="0" presId="urn:microsoft.com/office/officeart/2005/8/layout/orgChart1"/>
    <dgm:cxn modelId="{A6449A1B-91AA-4481-85FE-CAD927597A20}" type="presParOf" srcId="{C91248A5-CF7F-4F74-8DF1-4AF70881A1C0}" destId="{2A4BD406-77F8-4AF3-87C0-1D000AEC7A56}" srcOrd="1" destOrd="0" presId="urn:microsoft.com/office/officeart/2005/8/layout/orgChart1"/>
    <dgm:cxn modelId="{A85096DF-B485-4C47-BA49-1A2821851EF7}" type="presParOf" srcId="{96114606-CF1A-466D-8A9D-22A16DEB4F6B}" destId="{1860D7CD-6C7B-4FF3-843B-66EC0F3D8058}" srcOrd="1" destOrd="0" presId="urn:microsoft.com/office/officeart/2005/8/layout/orgChart1"/>
    <dgm:cxn modelId="{826C63FE-4A34-4AD0-B001-813CB977B451}" type="presParOf" srcId="{1860D7CD-6C7B-4FF3-843B-66EC0F3D8058}" destId="{4127E964-98CD-47C3-85F7-31EFF9BB3F20}" srcOrd="0" destOrd="0" presId="urn:microsoft.com/office/officeart/2005/8/layout/orgChart1"/>
    <dgm:cxn modelId="{6482BE4C-7360-413F-9A80-1E0A9328F56F}" type="presParOf" srcId="{1860D7CD-6C7B-4FF3-843B-66EC0F3D8058}" destId="{6F74040E-FB42-4B36-A875-521D3596DB42}" srcOrd="1" destOrd="0" presId="urn:microsoft.com/office/officeart/2005/8/layout/orgChart1"/>
    <dgm:cxn modelId="{EEF661E2-8C86-48BD-BC8E-2A8E866BCF4E}" type="presParOf" srcId="{6F74040E-FB42-4B36-A875-521D3596DB42}" destId="{96DA3A48-2DEA-484F-9346-C8C4E54AADE8}" srcOrd="0" destOrd="0" presId="urn:microsoft.com/office/officeart/2005/8/layout/orgChart1"/>
    <dgm:cxn modelId="{FC8BE102-C337-447D-8A65-D986BC671612}" type="presParOf" srcId="{96DA3A48-2DEA-484F-9346-C8C4E54AADE8}" destId="{0D2E7579-BD2D-4DEF-A806-D9EF1871059E}" srcOrd="0" destOrd="0" presId="urn:microsoft.com/office/officeart/2005/8/layout/orgChart1"/>
    <dgm:cxn modelId="{4A3A2D7F-CAB7-4607-95B3-F55D5B07FDD3}" type="presParOf" srcId="{96DA3A48-2DEA-484F-9346-C8C4E54AADE8}" destId="{22BF026A-82D8-456E-BAB8-89C351C77CB6}" srcOrd="1" destOrd="0" presId="urn:microsoft.com/office/officeart/2005/8/layout/orgChart1"/>
    <dgm:cxn modelId="{E2808024-E19D-44E0-BF31-4B962B1143CC}" type="presParOf" srcId="{6F74040E-FB42-4B36-A875-521D3596DB42}" destId="{E87FD0B2-5D7C-4F4F-876C-D0EF18419CD9}" srcOrd="1" destOrd="0" presId="urn:microsoft.com/office/officeart/2005/8/layout/orgChart1"/>
    <dgm:cxn modelId="{D15F8C50-49C6-4D87-8BB8-D71CDA0D130F}" type="presParOf" srcId="{6F74040E-FB42-4B36-A875-521D3596DB42}" destId="{F99E13C1-842B-4A60-8EAA-067EBB5E546F}" srcOrd="2" destOrd="0" presId="urn:microsoft.com/office/officeart/2005/8/layout/orgChart1"/>
    <dgm:cxn modelId="{9B55527D-1E25-48C6-8048-D78BE6EB2795}" type="presParOf" srcId="{96114606-CF1A-466D-8A9D-22A16DEB4F6B}" destId="{984719F9-5292-4873-BF19-820A02B82974}" srcOrd="2" destOrd="0" presId="urn:microsoft.com/office/officeart/2005/8/layout/orgChart1"/>
    <dgm:cxn modelId="{E02F73FA-6070-419A-AD9E-79DEA1B896DB}" type="presParOf" srcId="{0A80C9AE-52FA-4310-96E5-5863D6D7439D}" destId="{177A4D35-A531-4537-956D-6BAE6149F5DE}" srcOrd="2" destOrd="0" presId="urn:microsoft.com/office/officeart/2005/8/layout/orgChart1"/>
    <dgm:cxn modelId="{85CF8E70-BDFE-4AA2-878C-04DAE23CE86D}" type="presParOf" srcId="{D5C2C24E-854B-4949-BFDF-D22B5413DC1A}" destId="{8A5BE81E-F419-455B-B694-BF516882EDDB}" srcOrd="2" destOrd="0" presId="urn:microsoft.com/office/officeart/2005/8/layout/orgChart1"/>
    <dgm:cxn modelId="{3AA8A727-0DD6-4C48-9E00-69AB85623633}" type="presParOf" srcId="{D5C2C24E-854B-4949-BFDF-D22B5413DC1A}" destId="{23678D26-128D-48CC-9876-D95E19D6C914}" srcOrd="3" destOrd="0" presId="urn:microsoft.com/office/officeart/2005/8/layout/orgChart1"/>
    <dgm:cxn modelId="{EDF097B4-C26F-4D8D-8806-B6DF8E897380}" type="presParOf" srcId="{23678D26-128D-48CC-9876-D95E19D6C914}" destId="{DD1E400B-8E2F-4C5A-9ABF-AAB3A2319F39}" srcOrd="0" destOrd="0" presId="urn:microsoft.com/office/officeart/2005/8/layout/orgChart1"/>
    <dgm:cxn modelId="{85D4892D-A63B-455D-A92B-BCBCAA9E535B}" type="presParOf" srcId="{DD1E400B-8E2F-4C5A-9ABF-AAB3A2319F39}" destId="{4950917C-4637-4AD0-81A9-B658F3F23D48}" srcOrd="0" destOrd="0" presId="urn:microsoft.com/office/officeart/2005/8/layout/orgChart1"/>
    <dgm:cxn modelId="{074A631E-2070-4647-8847-4A3C735187D7}" type="presParOf" srcId="{DD1E400B-8E2F-4C5A-9ABF-AAB3A2319F39}" destId="{484680BF-1352-488B-B5F4-C8314A7557E8}" srcOrd="1" destOrd="0" presId="urn:microsoft.com/office/officeart/2005/8/layout/orgChart1"/>
    <dgm:cxn modelId="{62DB8E4F-7641-4856-B7D7-6D6F5EE2F38E}" type="presParOf" srcId="{23678D26-128D-48CC-9876-D95E19D6C914}" destId="{BEB09DD7-A8CA-496F-A4C7-06F8DFB7338C}" srcOrd="1" destOrd="0" presId="urn:microsoft.com/office/officeart/2005/8/layout/orgChart1"/>
    <dgm:cxn modelId="{D28A699A-0400-4C00-95A1-14E10B8535D6}" type="presParOf" srcId="{BEB09DD7-A8CA-496F-A4C7-06F8DFB7338C}" destId="{0EA641D3-66F3-4EAB-A1DE-CB9866C519C6}" srcOrd="0" destOrd="0" presId="urn:microsoft.com/office/officeart/2005/8/layout/orgChart1"/>
    <dgm:cxn modelId="{734F8E14-F839-42C2-A86F-083FD7BBFDA2}" type="presParOf" srcId="{BEB09DD7-A8CA-496F-A4C7-06F8DFB7338C}" destId="{1B870145-B014-481D-878A-77E44337997B}" srcOrd="1" destOrd="0" presId="urn:microsoft.com/office/officeart/2005/8/layout/orgChart1"/>
    <dgm:cxn modelId="{E3E87CA1-7811-4EE7-B099-13EF2F78543A}" type="presParOf" srcId="{1B870145-B014-481D-878A-77E44337997B}" destId="{997B261B-D797-4435-BCFC-791200B7AD56}" srcOrd="0" destOrd="0" presId="urn:microsoft.com/office/officeart/2005/8/layout/orgChart1"/>
    <dgm:cxn modelId="{1A806A66-0E1D-450C-AE87-4873884FAADC}" type="presParOf" srcId="{997B261B-D797-4435-BCFC-791200B7AD56}" destId="{6F6B2B0E-4448-44DA-A1E3-D378CEEBBE92}" srcOrd="0" destOrd="0" presId="urn:microsoft.com/office/officeart/2005/8/layout/orgChart1"/>
    <dgm:cxn modelId="{273BFC69-492C-4D74-B79E-0B11346BA746}" type="presParOf" srcId="{997B261B-D797-4435-BCFC-791200B7AD56}" destId="{7F5AADBB-DA4E-4843-A946-FA2D4EC47AB1}" srcOrd="1" destOrd="0" presId="urn:microsoft.com/office/officeart/2005/8/layout/orgChart1"/>
    <dgm:cxn modelId="{B106C03F-02CD-434A-B3AE-EFC33FE03719}" type="presParOf" srcId="{1B870145-B014-481D-878A-77E44337997B}" destId="{E8ACE90E-9586-40E4-9D25-67F42DFAC4C6}" srcOrd="1" destOrd="0" presId="urn:microsoft.com/office/officeart/2005/8/layout/orgChart1"/>
    <dgm:cxn modelId="{02B9116B-84B7-4B11-9A76-E2A675BDCEEB}" type="presParOf" srcId="{E8ACE90E-9586-40E4-9D25-67F42DFAC4C6}" destId="{C1157A60-5041-4FCC-8943-48DA9D32DF0D}" srcOrd="0" destOrd="0" presId="urn:microsoft.com/office/officeart/2005/8/layout/orgChart1"/>
    <dgm:cxn modelId="{EB68FCEA-BD64-4EB7-BFC4-1B075750A2A5}" type="presParOf" srcId="{E8ACE90E-9586-40E4-9D25-67F42DFAC4C6}" destId="{5255477A-399A-4E8C-8CDE-BDF8F37FF541}" srcOrd="1" destOrd="0" presId="urn:microsoft.com/office/officeart/2005/8/layout/orgChart1"/>
    <dgm:cxn modelId="{0CD3CC43-4F85-4F57-A259-91BD2FFD4700}" type="presParOf" srcId="{5255477A-399A-4E8C-8CDE-BDF8F37FF541}" destId="{022E6EDB-71ED-437E-82D0-F56D16455C12}" srcOrd="0" destOrd="0" presId="urn:microsoft.com/office/officeart/2005/8/layout/orgChart1"/>
    <dgm:cxn modelId="{7A8DFAC3-D025-4093-8CC8-422176A77F33}" type="presParOf" srcId="{022E6EDB-71ED-437E-82D0-F56D16455C12}" destId="{9CFE2444-D216-4075-BA01-7FF2B1E469E1}" srcOrd="0" destOrd="0" presId="urn:microsoft.com/office/officeart/2005/8/layout/orgChart1"/>
    <dgm:cxn modelId="{0E52E693-7DCD-4176-B932-BF4CBCF85334}" type="presParOf" srcId="{022E6EDB-71ED-437E-82D0-F56D16455C12}" destId="{82F134C7-9D8B-4F73-9CE0-C2CB05E20A65}" srcOrd="1" destOrd="0" presId="urn:microsoft.com/office/officeart/2005/8/layout/orgChart1"/>
    <dgm:cxn modelId="{B39C8EB3-83BE-4224-ABEE-BD320D1EA8E3}" type="presParOf" srcId="{5255477A-399A-4E8C-8CDE-BDF8F37FF541}" destId="{957AF470-3384-43E2-88AC-59273E1A21FE}" srcOrd="1" destOrd="0" presId="urn:microsoft.com/office/officeart/2005/8/layout/orgChart1"/>
    <dgm:cxn modelId="{A7FD0142-7B2B-4913-BB8F-B2A0193830CC}" type="presParOf" srcId="{5255477A-399A-4E8C-8CDE-BDF8F37FF541}" destId="{38787189-04D4-4BE0-9BDC-BA24CFD1E757}" srcOrd="2" destOrd="0" presId="urn:microsoft.com/office/officeart/2005/8/layout/orgChart1"/>
    <dgm:cxn modelId="{E5DC3B2C-FC75-409F-9E9C-B6B7F25EF2F4}" type="presParOf" srcId="{E8ACE90E-9586-40E4-9D25-67F42DFAC4C6}" destId="{1B01074A-E195-4BBA-9A8D-73CAE3F4AA55}" srcOrd="2" destOrd="0" presId="urn:microsoft.com/office/officeart/2005/8/layout/orgChart1"/>
    <dgm:cxn modelId="{8BF2A8A4-FEDC-460F-A909-BE0E81658FF5}" type="presParOf" srcId="{E8ACE90E-9586-40E4-9D25-67F42DFAC4C6}" destId="{5EAE2925-D856-4DED-90C8-D916252FCA24}" srcOrd="3" destOrd="0" presId="urn:microsoft.com/office/officeart/2005/8/layout/orgChart1"/>
    <dgm:cxn modelId="{2C1C4CFB-91FF-4863-A064-E23D2A0D94AA}" type="presParOf" srcId="{5EAE2925-D856-4DED-90C8-D916252FCA24}" destId="{7DCB49A7-5D2E-4B77-A2EA-B329BE40C07E}" srcOrd="0" destOrd="0" presId="urn:microsoft.com/office/officeart/2005/8/layout/orgChart1"/>
    <dgm:cxn modelId="{E7D5B46C-88BC-469A-BC1B-C4AF778747BF}" type="presParOf" srcId="{7DCB49A7-5D2E-4B77-A2EA-B329BE40C07E}" destId="{49C041AE-07E5-4AB0-A3E5-14D2E919952D}" srcOrd="0" destOrd="0" presId="urn:microsoft.com/office/officeart/2005/8/layout/orgChart1"/>
    <dgm:cxn modelId="{7499B83A-E6CB-47DE-8978-8379E3AF8625}" type="presParOf" srcId="{7DCB49A7-5D2E-4B77-A2EA-B329BE40C07E}" destId="{F1C68519-1520-41A7-B128-D50BF55AAF0E}" srcOrd="1" destOrd="0" presId="urn:microsoft.com/office/officeart/2005/8/layout/orgChart1"/>
    <dgm:cxn modelId="{2AFEBAE9-6312-4941-AB4C-3490161D566E}" type="presParOf" srcId="{5EAE2925-D856-4DED-90C8-D916252FCA24}" destId="{72BBEB3E-57F9-4439-BFA5-FF5E344BA72B}" srcOrd="1" destOrd="0" presId="urn:microsoft.com/office/officeart/2005/8/layout/orgChart1"/>
    <dgm:cxn modelId="{0470D775-A0B7-4D90-91C5-837E2393E366}" type="presParOf" srcId="{5EAE2925-D856-4DED-90C8-D916252FCA24}" destId="{1F527EB3-5279-4467-A315-218F6C7FBA6F}" srcOrd="2" destOrd="0" presId="urn:microsoft.com/office/officeart/2005/8/layout/orgChart1"/>
    <dgm:cxn modelId="{3B90E188-E67D-4424-ADA5-34EBD77ACC4D}" type="presParOf" srcId="{1B870145-B014-481D-878A-77E44337997B}" destId="{2F888DDE-ED37-446D-94E1-500E11CCE01B}" srcOrd="2" destOrd="0" presId="urn:microsoft.com/office/officeart/2005/8/layout/orgChart1"/>
    <dgm:cxn modelId="{B7E997F7-2C2A-4D84-BE2A-ABCEA21C5AE0}" type="presParOf" srcId="{23678D26-128D-48CC-9876-D95E19D6C914}" destId="{69971E2C-C063-4D89-B03B-63A57B163534}" srcOrd="2" destOrd="0" presId="urn:microsoft.com/office/officeart/2005/8/layout/orgChart1"/>
    <dgm:cxn modelId="{00794B7E-0691-4B34-AFF4-46B40B4BF722}" type="presParOf" srcId="{09F11218-08DD-45FB-A2BA-65585084AF65}" destId="{0E2198B3-6B33-46F8-B399-AF7CC5C43C69}" srcOrd="2" destOrd="0" presId="urn:microsoft.com/office/officeart/2005/8/layout/orgChart1"/>
    <dgm:cxn modelId="{2640EB42-9AD9-46F6-9BD5-B2094BBEE326}" type="presParOf" srcId="{53E398E9-CB63-4F6B-86B8-BBA6F75356B2}" destId="{E50ED396-EACF-42A1-BD35-DAE9242F5F8F}" srcOrd="4" destOrd="0" presId="urn:microsoft.com/office/officeart/2005/8/layout/orgChart1"/>
    <dgm:cxn modelId="{8AB2D6AC-2EA9-4AD9-A0E5-D4973057727B}" type="presParOf" srcId="{53E398E9-CB63-4F6B-86B8-BBA6F75356B2}" destId="{CC333D3A-C286-4DD7-84DD-B0A07C2CE3D6}" srcOrd="5" destOrd="0" presId="urn:microsoft.com/office/officeart/2005/8/layout/orgChart1"/>
    <dgm:cxn modelId="{9B640092-9026-4DE2-8DAA-3494E5C97AAB}" type="presParOf" srcId="{CC333D3A-C286-4DD7-84DD-B0A07C2CE3D6}" destId="{DBB4FE26-CDC2-46CC-A4B6-BB790BD2D24D}" srcOrd="0" destOrd="0" presId="urn:microsoft.com/office/officeart/2005/8/layout/orgChart1"/>
    <dgm:cxn modelId="{61505D0E-606D-4888-BDD5-E4A287191F0C}" type="presParOf" srcId="{DBB4FE26-CDC2-46CC-A4B6-BB790BD2D24D}" destId="{11A71F1A-E3B9-41E6-8861-D8FF6A1421D8}" srcOrd="0" destOrd="0" presId="urn:microsoft.com/office/officeart/2005/8/layout/orgChart1"/>
    <dgm:cxn modelId="{B49297DD-AEB1-4A0E-B027-B1753639F0B7}" type="presParOf" srcId="{DBB4FE26-CDC2-46CC-A4B6-BB790BD2D24D}" destId="{63F7C4A5-A5F4-44BF-9A52-C5EB3A5DB62C}" srcOrd="1" destOrd="0" presId="urn:microsoft.com/office/officeart/2005/8/layout/orgChart1"/>
    <dgm:cxn modelId="{D41D9151-3AD4-46C5-AFAE-525A0012541E}" type="presParOf" srcId="{CC333D3A-C286-4DD7-84DD-B0A07C2CE3D6}" destId="{63B9A91A-6871-4BC5-A034-81058A02C621}" srcOrd="1" destOrd="0" presId="urn:microsoft.com/office/officeart/2005/8/layout/orgChart1"/>
    <dgm:cxn modelId="{D3D7740F-72DD-4C87-81AD-21D53BBF9AED}" type="presParOf" srcId="{63B9A91A-6871-4BC5-A034-81058A02C621}" destId="{C2144CB7-45C6-4E7A-ADE8-75442318E530}" srcOrd="0" destOrd="0" presId="urn:microsoft.com/office/officeart/2005/8/layout/orgChart1"/>
    <dgm:cxn modelId="{61C7A3F5-8949-4FFA-8681-D2E9146FE092}" type="presParOf" srcId="{63B9A91A-6871-4BC5-A034-81058A02C621}" destId="{312F553A-11BA-48EC-8955-EFF4398F1EB7}" srcOrd="1" destOrd="0" presId="urn:microsoft.com/office/officeart/2005/8/layout/orgChart1"/>
    <dgm:cxn modelId="{78230CB7-42D2-4F07-A1A6-1944A8935AE4}" type="presParOf" srcId="{312F553A-11BA-48EC-8955-EFF4398F1EB7}" destId="{A653DB6A-9EFF-4321-B0B2-29C25CA66C06}" srcOrd="0" destOrd="0" presId="urn:microsoft.com/office/officeart/2005/8/layout/orgChart1"/>
    <dgm:cxn modelId="{8998F59D-A4EA-4903-BA9D-7EC1F4CC609C}" type="presParOf" srcId="{A653DB6A-9EFF-4321-B0B2-29C25CA66C06}" destId="{D826A2CB-1F55-429B-83E8-0D1357D5C233}" srcOrd="0" destOrd="0" presId="urn:microsoft.com/office/officeart/2005/8/layout/orgChart1"/>
    <dgm:cxn modelId="{2DF12B65-E3C5-4AF7-A78F-ED46BAEDAE0B}" type="presParOf" srcId="{A653DB6A-9EFF-4321-B0B2-29C25CA66C06}" destId="{522116D8-7553-476A-8595-3C98598EC0BF}" srcOrd="1" destOrd="0" presId="urn:microsoft.com/office/officeart/2005/8/layout/orgChart1"/>
    <dgm:cxn modelId="{4B444300-4681-400F-9F29-53A8D8BF0D63}" type="presParOf" srcId="{312F553A-11BA-48EC-8955-EFF4398F1EB7}" destId="{4584680D-AB91-43B2-B640-FE702446D7E5}" srcOrd="1" destOrd="0" presId="urn:microsoft.com/office/officeart/2005/8/layout/orgChart1"/>
    <dgm:cxn modelId="{4FB5F0B4-0719-4C09-8DED-B29441E3FA98}" type="presParOf" srcId="{4584680D-AB91-43B2-B640-FE702446D7E5}" destId="{08453ACC-81CA-4465-97CC-F9AE6231DD97}" srcOrd="0" destOrd="0" presId="urn:microsoft.com/office/officeart/2005/8/layout/orgChart1"/>
    <dgm:cxn modelId="{2CAFC27E-A463-407F-995F-4D9DA6CC8BCD}" type="presParOf" srcId="{4584680D-AB91-43B2-B640-FE702446D7E5}" destId="{EA693490-2B9D-4A50-BF47-5314D21518AA}" srcOrd="1" destOrd="0" presId="urn:microsoft.com/office/officeart/2005/8/layout/orgChart1"/>
    <dgm:cxn modelId="{B9F6FB5B-718C-4571-B16C-7543FDE1CB22}" type="presParOf" srcId="{EA693490-2B9D-4A50-BF47-5314D21518AA}" destId="{1B595D43-3A64-4669-9BEA-FA78FD5E37D2}" srcOrd="0" destOrd="0" presId="urn:microsoft.com/office/officeart/2005/8/layout/orgChart1"/>
    <dgm:cxn modelId="{290167E5-CE2A-4D03-90CA-BBB780B246AC}" type="presParOf" srcId="{1B595D43-3A64-4669-9BEA-FA78FD5E37D2}" destId="{2D8013D0-0920-414D-9AE8-2D14AA5C1051}" srcOrd="0" destOrd="0" presId="urn:microsoft.com/office/officeart/2005/8/layout/orgChart1"/>
    <dgm:cxn modelId="{51C076F4-1D8A-4D26-8DE4-FF25FB47F47E}" type="presParOf" srcId="{1B595D43-3A64-4669-9BEA-FA78FD5E37D2}" destId="{FDB252D5-85C7-4454-9E23-DE7BEB3A5D33}" srcOrd="1" destOrd="0" presId="urn:microsoft.com/office/officeart/2005/8/layout/orgChart1"/>
    <dgm:cxn modelId="{55B141B9-6911-4C2D-B7B0-9EA749DBC331}" type="presParOf" srcId="{EA693490-2B9D-4A50-BF47-5314D21518AA}" destId="{4443F07B-9A53-469F-A486-4B925E6B9022}" srcOrd="1" destOrd="0" presId="urn:microsoft.com/office/officeart/2005/8/layout/orgChart1"/>
    <dgm:cxn modelId="{DF445C2A-08CE-4D8C-AA65-67BCF60F45AB}" type="presParOf" srcId="{4443F07B-9A53-469F-A486-4B925E6B9022}" destId="{41D9D60E-9420-48FB-90E1-217B2CA82493}" srcOrd="0" destOrd="0" presId="urn:microsoft.com/office/officeart/2005/8/layout/orgChart1"/>
    <dgm:cxn modelId="{CAD22FF1-1DF7-4081-9DE5-F2572E15BE95}" type="presParOf" srcId="{4443F07B-9A53-469F-A486-4B925E6B9022}" destId="{38830B00-07CF-4171-A074-DF1AE28D4732}" srcOrd="1" destOrd="0" presId="urn:microsoft.com/office/officeart/2005/8/layout/orgChart1"/>
    <dgm:cxn modelId="{046C1F1D-53D8-44E9-9EF6-E9AEE5B13EAA}" type="presParOf" srcId="{38830B00-07CF-4171-A074-DF1AE28D4732}" destId="{C2FBE48C-627F-4F94-8BE9-2EED6DAE2B5B}" srcOrd="0" destOrd="0" presId="urn:microsoft.com/office/officeart/2005/8/layout/orgChart1"/>
    <dgm:cxn modelId="{81054056-6FF4-43B4-B478-66D899B3B08E}" type="presParOf" srcId="{C2FBE48C-627F-4F94-8BE9-2EED6DAE2B5B}" destId="{DCFFC944-0C56-4731-AB8F-2C36AFB01788}" srcOrd="0" destOrd="0" presId="urn:microsoft.com/office/officeart/2005/8/layout/orgChart1"/>
    <dgm:cxn modelId="{CD29DD73-8BA4-4D58-8E57-8CCDDA32BA60}" type="presParOf" srcId="{C2FBE48C-627F-4F94-8BE9-2EED6DAE2B5B}" destId="{67E2188B-D513-4EC7-A743-0186135FA024}" srcOrd="1" destOrd="0" presId="urn:microsoft.com/office/officeart/2005/8/layout/orgChart1"/>
    <dgm:cxn modelId="{607B688C-D2F1-4A27-B43D-34295FA61071}" type="presParOf" srcId="{38830B00-07CF-4171-A074-DF1AE28D4732}" destId="{1268EB75-4EF8-4011-BFB8-A4B0E264C16E}" srcOrd="1" destOrd="0" presId="urn:microsoft.com/office/officeart/2005/8/layout/orgChart1"/>
    <dgm:cxn modelId="{BB03EEC7-8C76-4CE7-8675-88174D2B4C2A}" type="presParOf" srcId="{38830B00-07CF-4171-A074-DF1AE28D4732}" destId="{098E689F-EA24-490E-A8D8-B86322184296}" srcOrd="2" destOrd="0" presId="urn:microsoft.com/office/officeart/2005/8/layout/orgChart1"/>
    <dgm:cxn modelId="{5F444E48-1F2C-432F-8025-4A1C33841820}" type="presParOf" srcId="{EA693490-2B9D-4A50-BF47-5314D21518AA}" destId="{C8668CF3-D49A-45D6-A806-338780B39E6E}" srcOrd="2" destOrd="0" presId="urn:microsoft.com/office/officeart/2005/8/layout/orgChart1"/>
    <dgm:cxn modelId="{B551A481-7C76-4AEB-B243-321A755555E8}" type="presParOf" srcId="{312F553A-11BA-48EC-8955-EFF4398F1EB7}" destId="{6A921E27-9914-4357-91FC-AF0A206A02BD}" srcOrd="2" destOrd="0" presId="urn:microsoft.com/office/officeart/2005/8/layout/orgChart1"/>
    <dgm:cxn modelId="{74A6AB23-E689-41C0-B965-7FF684E0BB46}" type="presParOf" srcId="{63B9A91A-6871-4BC5-A034-81058A02C621}" destId="{C9F173E3-3702-40CC-945E-6B834130F5F4}" srcOrd="2" destOrd="0" presId="urn:microsoft.com/office/officeart/2005/8/layout/orgChart1"/>
    <dgm:cxn modelId="{BF4DA3A6-59D9-42CF-93B9-880E6BC3336E}" type="presParOf" srcId="{63B9A91A-6871-4BC5-A034-81058A02C621}" destId="{045CD019-B90F-4480-8C8A-951A37F0E373}" srcOrd="3" destOrd="0" presId="urn:microsoft.com/office/officeart/2005/8/layout/orgChart1"/>
    <dgm:cxn modelId="{02A87133-6EDD-482B-893F-AC00F2A8C9CF}" type="presParOf" srcId="{045CD019-B90F-4480-8C8A-951A37F0E373}" destId="{B9F8EE62-79AC-4250-9700-6287D6835A77}" srcOrd="0" destOrd="0" presId="urn:microsoft.com/office/officeart/2005/8/layout/orgChart1"/>
    <dgm:cxn modelId="{4D42B41C-B80E-410C-B26A-AACC438EA33C}" type="presParOf" srcId="{B9F8EE62-79AC-4250-9700-6287D6835A77}" destId="{4D6F609D-9840-4619-8C34-FA48F9A6643E}" srcOrd="0" destOrd="0" presId="urn:microsoft.com/office/officeart/2005/8/layout/orgChart1"/>
    <dgm:cxn modelId="{1D5F69FD-2645-4EC2-B5EE-4377BAD67272}" type="presParOf" srcId="{B9F8EE62-79AC-4250-9700-6287D6835A77}" destId="{98A7C11F-FC64-4393-8393-EC74A6072A80}" srcOrd="1" destOrd="0" presId="urn:microsoft.com/office/officeart/2005/8/layout/orgChart1"/>
    <dgm:cxn modelId="{A19F93ED-199F-4D70-AD2D-C769DFB82998}" type="presParOf" srcId="{045CD019-B90F-4480-8C8A-951A37F0E373}" destId="{00088EE3-2E6E-4381-8AC7-E206563DC885}" srcOrd="1" destOrd="0" presId="urn:microsoft.com/office/officeart/2005/8/layout/orgChart1"/>
    <dgm:cxn modelId="{D1094B55-A1E3-46B7-98D2-C5A795C45C7C}" type="presParOf" srcId="{00088EE3-2E6E-4381-8AC7-E206563DC885}" destId="{0675DA00-762F-41EF-9C14-CB51B1F88771}" srcOrd="0" destOrd="0" presId="urn:microsoft.com/office/officeart/2005/8/layout/orgChart1"/>
    <dgm:cxn modelId="{718CA285-5204-4FB8-B829-0384C821CC84}" type="presParOf" srcId="{00088EE3-2E6E-4381-8AC7-E206563DC885}" destId="{068E9E84-34CF-4C9A-A908-6DDF863747A0}" srcOrd="1" destOrd="0" presId="urn:microsoft.com/office/officeart/2005/8/layout/orgChart1"/>
    <dgm:cxn modelId="{3C0682B2-656E-473E-9127-E6EBCA41FE2F}" type="presParOf" srcId="{068E9E84-34CF-4C9A-A908-6DDF863747A0}" destId="{CC9B2D35-44F0-49FA-AA09-DD805DF31009}" srcOrd="0" destOrd="0" presId="urn:microsoft.com/office/officeart/2005/8/layout/orgChart1"/>
    <dgm:cxn modelId="{87F67AF3-917C-4E2E-9FFF-8278C7F5D125}" type="presParOf" srcId="{CC9B2D35-44F0-49FA-AA09-DD805DF31009}" destId="{D6575AF4-4821-44EF-8186-04539E01FF7B}" srcOrd="0" destOrd="0" presId="urn:microsoft.com/office/officeart/2005/8/layout/orgChart1"/>
    <dgm:cxn modelId="{D26B40B1-2EBE-4472-BA41-0F1BAC8943B9}" type="presParOf" srcId="{CC9B2D35-44F0-49FA-AA09-DD805DF31009}" destId="{237EA04D-8892-4073-BA1B-022FE126C5B3}" srcOrd="1" destOrd="0" presId="urn:microsoft.com/office/officeart/2005/8/layout/orgChart1"/>
    <dgm:cxn modelId="{88726E72-8EB9-44A9-A9FE-F296F16F8A21}" type="presParOf" srcId="{068E9E84-34CF-4C9A-A908-6DDF863747A0}" destId="{3E691458-6A89-4A48-B7CF-9756B41A0F96}" srcOrd="1" destOrd="0" presId="urn:microsoft.com/office/officeart/2005/8/layout/orgChart1"/>
    <dgm:cxn modelId="{64BA754C-19AA-4623-83BF-B0CC342982FC}" type="presParOf" srcId="{3E691458-6A89-4A48-B7CF-9756B41A0F96}" destId="{8296C8E3-B72A-477F-9737-680EE3172D0D}" srcOrd="0" destOrd="0" presId="urn:microsoft.com/office/officeart/2005/8/layout/orgChart1"/>
    <dgm:cxn modelId="{3FFFCB20-A304-46A3-A30D-8D81BE48EBF3}" type="presParOf" srcId="{3E691458-6A89-4A48-B7CF-9756B41A0F96}" destId="{8AD58F71-6A7D-455C-924D-217678C4EA0E}" srcOrd="1" destOrd="0" presId="urn:microsoft.com/office/officeart/2005/8/layout/orgChart1"/>
    <dgm:cxn modelId="{71A7D63E-4706-4051-A7E4-9E90BAFD90B1}" type="presParOf" srcId="{8AD58F71-6A7D-455C-924D-217678C4EA0E}" destId="{DE8EACD9-5D6C-4346-ADE9-9EAA62163ADD}" srcOrd="0" destOrd="0" presId="urn:microsoft.com/office/officeart/2005/8/layout/orgChart1"/>
    <dgm:cxn modelId="{34715F96-2581-4E37-B824-444F654D7D30}" type="presParOf" srcId="{DE8EACD9-5D6C-4346-ADE9-9EAA62163ADD}" destId="{086F9993-0CC0-4848-99EE-0A599506AACC}" srcOrd="0" destOrd="0" presId="urn:microsoft.com/office/officeart/2005/8/layout/orgChart1"/>
    <dgm:cxn modelId="{C2490F93-7ABD-4A4F-8B27-F8F1957A1335}" type="presParOf" srcId="{DE8EACD9-5D6C-4346-ADE9-9EAA62163ADD}" destId="{2358A001-CF4A-4342-B2A5-6AD9248595ED}" srcOrd="1" destOrd="0" presId="urn:microsoft.com/office/officeart/2005/8/layout/orgChart1"/>
    <dgm:cxn modelId="{BE8B8303-60BB-4299-9443-D8033FB6CC36}" type="presParOf" srcId="{8AD58F71-6A7D-455C-924D-217678C4EA0E}" destId="{937813CA-EFC6-4BED-BDCF-698A867C5676}" srcOrd="1" destOrd="0" presId="urn:microsoft.com/office/officeart/2005/8/layout/orgChart1"/>
    <dgm:cxn modelId="{71E32295-D772-4D05-A843-846A12F1661C}" type="presParOf" srcId="{8AD58F71-6A7D-455C-924D-217678C4EA0E}" destId="{E21B3AEE-DAC1-4F0B-BFD4-254BD2B8BF1B}" srcOrd="2" destOrd="0" presId="urn:microsoft.com/office/officeart/2005/8/layout/orgChart1"/>
    <dgm:cxn modelId="{1B23B65E-6F08-46A2-916D-384CC15767B4}" type="presParOf" srcId="{3E691458-6A89-4A48-B7CF-9756B41A0F96}" destId="{26B61C19-C458-49AD-8F06-47F57684FCB7}" srcOrd="2" destOrd="0" presId="urn:microsoft.com/office/officeart/2005/8/layout/orgChart1"/>
    <dgm:cxn modelId="{0C362269-8DCA-4F8B-B2D8-AAE8FB5E30C6}" type="presParOf" srcId="{3E691458-6A89-4A48-B7CF-9756B41A0F96}" destId="{BBAB03B2-256E-414F-87D8-952682AC2661}" srcOrd="3" destOrd="0" presId="urn:microsoft.com/office/officeart/2005/8/layout/orgChart1"/>
    <dgm:cxn modelId="{369B5734-3428-4F14-B7CD-C34234F0FD00}" type="presParOf" srcId="{BBAB03B2-256E-414F-87D8-952682AC2661}" destId="{62A4F1D3-C5EF-41F2-B171-AFED5C8DFF08}" srcOrd="0" destOrd="0" presId="urn:microsoft.com/office/officeart/2005/8/layout/orgChart1"/>
    <dgm:cxn modelId="{3004E5BC-3A46-446A-B713-3E8173ABADF2}" type="presParOf" srcId="{62A4F1D3-C5EF-41F2-B171-AFED5C8DFF08}" destId="{C99192AE-DEAB-480C-8398-A225CE77C838}" srcOrd="0" destOrd="0" presId="urn:microsoft.com/office/officeart/2005/8/layout/orgChart1"/>
    <dgm:cxn modelId="{1E63EBE7-EB52-4621-BA21-EE02B82A72FD}" type="presParOf" srcId="{62A4F1D3-C5EF-41F2-B171-AFED5C8DFF08}" destId="{7ED0936B-A84B-49AF-A106-6BEFC53FD0C3}" srcOrd="1" destOrd="0" presId="urn:microsoft.com/office/officeart/2005/8/layout/orgChart1"/>
    <dgm:cxn modelId="{D2DACD65-2F90-49C1-81C0-7DA9D5929608}" type="presParOf" srcId="{BBAB03B2-256E-414F-87D8-952682AC2661}" destId="{419E0A62-3BDF-4323-884A-ED2CEAA6057F}" srcOrd="1" destOrd="0" presId="urn:microsoft.com/office/officeart/2005/8/layout/orgChart1"/>
    <dgm:cxn modelId="{72975398-A4B6-4D9F-AE04-4ADC59C6D370}" type="presParOf" srcId="{BBAB03B2-256E-414F-87D8-952682AC2661}" destId="{82F6509C-8A7B-43DD-9994-98B37191E434}" srcOrd="2" destOrd="0" presId="urn:microsoft.com/office/officeart/2005/8/layout/orgChart1"/>
    <dgm:cxn modelId="{F805DBD5-78EA-4566-B0AA-A048A13E6AD8}" type="presParOf" srcId="{068E9E84-34CF-4C9A-A908-6DDF863747A0}" destId="{70C98E81-4C68-4C3B-9F28-544016ECEFCA}" srcOrd="2" destOrd="0" presId="urn:microsoft.com/office/officeart/2005/8/layout/orgChart1"/>
    <dgm:cxn modelId="{7BDD86A0-F87D-4DDF-A6CE-134E8A6F0797}" type="presParOf" srcId="{045CD019-B90F-4480-8C8A-951A37F0E373}" destId="{30704BA2-FA86-403B-BC71-97DE46300E4C}" srcOrd="2" destOrd="0" presId="urn:microsoft.com/office/officeart/2005/8/layout/orgChart1"/>
    <dgm:cxn modelId="{374C7F36-493C-44A8-9DE6-A68359EC78C3}" type="presParOf" srcId="{63B9A91A-6871-4BC5-A034-81058A02C621}" destId="{27B053B7-2FE2-491A-8109-EF1C385E7989}" srcOrd="4" destOrd="0" presId="urn:microsoft.com/office/officeart/2005/8/layout/orgChart1"/>
    <dgm:cxn modelId="{E3E14D04-A510-44B9-BD29-D8B316A5832C}" type="presParOf" srcId="{63B9A91A-6871-4BC5-A034-81058A02C621}" destId="{2713159E-58D0-4E2E-8617-8FDED56E840B}" srcOrd="5" destOrd="0" presId="urn:microsoft.com/office/officeart/2005/8/layout/orgChart1"/>
    <dgm:cxn modelId="{83C03ECC-16A1-48F0-86F1-2B8E88CDBF9C}" type="presParOf" srcId="{2713159E-58D0-4E2E-8617-8FDED56E840B}" destId="{0C730F29-8260-43AF-80AA-3D03500F4B34}" srcOrd="0" destOrd="0" presId="urn:microsoft.com/office/officeart/2005/8/layout/orgChart1"/>
    <dgm:cxn modelId="{D1EC70E1-9F1E-429D-BB06-D5783D9C01BB}" type="presParOf" srcId="{0C730F29-8260-43AF-80AA-3D03500F4B34}" destId="{B646519F-602D-46B9-9CF6-F496062D1670}" srcOrd="0" destOrd="0" presId="urn:microsoft.com/office/officeart/2005/8/layout/orgChart1"/>
    <dgm:cxn modelId="{914EFA01-3D09-4DD5-A6C1-B7756CADF1ED}" type="presParOf" srcId="{0C730F29-8260-43AF-80AA-3D03500F4B34}" destId="{53823BA8-A04D-4D56-8763-F9467A977ED0}" srcOrd="1" destOrd="0" presId="urn:microsoft.com/office/officeart/2005/8/layout/orgChart1"/>
    <dgm:cxn modelId="{6FAB7AF7-FF1C-41DB-92B4-612A9A6F0A8D}" type="presParOf" srcId="{2713159E-58D0-4E2E-8617-8FDED56E840B}" destId="{EFF21272-8C69-443D-99B1-B857F627E7C9}" srcOrd="1" destOrd="0" presId="urn:microsoft.com/office/officeart/2005/8/layout/orgChart1"/>
    <dgm:cxn modelId="{722C2091-33E6-42A9-A391-DD218C10F984}" type="presParOf" srcId="{2713159E-58D0-4E2E-8617-8FDED56E840B}" destId="{E1BC8B2D-72EA-4402-86E4-37CBAA6AC4B1}" srcOrd="2" destOrd="0" presId="urn:microsoft.com/office/officeart/2005/8/layout/orgChart1"/>
    <dgm:cxn modelId="{A39BA969-D225-4594-9263-E3F2D6258609}" type="presParOf" srcId="{63B9A91A-6871-4BC5-A034-81058A02C621}" destId="{1D987A44-8498-494C-B1CD-4D3A98DB4AF6}" srcOrd="6" destOrd="0" presId="urn:microsoft.com/office/officeart/2005/8/layout/orgChart1"/>
    <dgm:cxn modelId="{C8C19BD2-4232-496D-A211-E0E2769579A9}" type="presParOf" srcId="{63B9A91A-6871-4BC5-A034-81058A02C621}" destId="{63AF14A9-1EE7-46DA-88BF-43D1BCFC2F02}" srcOrd="7" destOrd="0" presId="urn:microsoft.com/office/officeart/2005/8/layout/orgChart1"/>
    <dgm:cxn modelId="{CB4615D9-6E8C-475B-B072-4EF74964FA4A}" type="presParOf" srcId="{63AF14A9-1EE7-46DA-88BF-43D1BCFC2F02}" destId="{1C3C530D-A615-45B0-BDE3-58BB15615BAE}" srcOrd="0" destOrd="0" presId="urn:microsoft.com/office/officeart/2005/8/layout/orgChart1"/>
    <dgm:cxn modelId="{4505FD55-A5FD-4887-9C60-6F1BEBAFEF7A}" type="presParOf" srcId="{1C3C530D-A615-45B0-BDE3-58BB15615BAE}" destId="{EE7E816B-B119-42F7-BBBE-8F72EA934B78}" srcOrd="0" destOrd="0" presId="urn:microsoft.com/office/officeart/2005/8/layout/orgChart1"/>
    <dgm:cxn modelId="{0D273488-229C-4225-A057-E81AB8E786AE}" type="presParOf" srcId="{1C3C530D-A615-45B0-BDE3-58BB15615BAE}" destId="{5C0F31BD-3352-444D-A817-DC63CC92D41D}" srcOrd="1" destOrd="0" presId="urn:microsoft.com/office/officeart/2005/8/layout/orgChart1"/>
    <dgm:cxn modelId="{F43A3B1A-3949-4563-A99B-37A183089D1C}" type="presParOf" srcId="{63AF14A9-1EE7-46DA-88BF-43D1BCFC2F02}" destId="{73CC3115-4297-480F-9A74-DB642F690213}" srcOrd="1" destOrd="0" presId="urn:microsoft.com/office/officeart/2005/8/layout/orgChart1"/>
    <dgm:cxn modelId="{A806B0EF-2D22-4C54-B283-A6BE21FAA492}" type="presParOf" srcId="{63AF14A9-1EE7-46DA-88BF-43D1BCFC2F02}" destId="{703D5F7D-AB0A-488E-B6C8-0A389910EF67}" srcOrd="2" destOrd="0" presId="urn:microsoft.com/office/officeart/2005/8/layout/orgChart1"/>
    <dgm:cxn modelId="{F0F0BD44-9301-4201-A18D-8CE851E29A75}" type="presParOf" srcId="{CC333D3A-C286-4DD7-84DD-B0A07C2CE3D6}" destId="{45D1EFB3-2350-4107-BED2-B888590409F6}" srcOrd="2" destOrd="0" presId="urn:microsoft.com/office/officeart/2005/8/layout/orgChart1"/>
    <dgm:cxn modelId="{E839A646-341E-4D78-BA47-B1A0772CBC04}" type="presParOf" srcId="{45D1EFB3-2350-4107-BED2-B888590409F6}" destId="{82585F18-FA90-42BE-A67B-02CEEA2948CC}" srcOrd="0" destOrd="0" presId="urn:microsoft.com/office/officeart/2005/8/layout/orgChart1"/>
    <dgm:cxn modelId="{20E77C6A-3051-437C-9C76-84FAA0A0CC21}" type="presParOf" srcId="{45D1EFB3-2350-4107-BED2-B888590409F6}" destId="{2DC0A76E-637F-4029-B66F-E9533CC0D04C}" srcOrd="1" destOrd="0" presId="urn:microsoft.com/office/officeart/2005/8/layout/orgChart1"/>
    <dgm:cxn modelId="{3C29EFC2-7D58-4140-B692-E22ECAAE3E18}" type="presParOf" srcId="{2DC0A76E-637F-4029-B66F-E9533CC0D04C}" destId="{33D34C07-6233-48A6-A599-122BE27D05D2}" srcOrd="0" destOrd="0" presId="urn:microsoft.com/office/officeart/2005/8/layout/orgChart1"/>
    <dgm:cxn modelId="{F69627F4-982B-4B8E-ACA4-316AFDFF417B}" type="presParOf" srcId="{33D34C07-6233-48A6-A599-122BE27D05D2}" destId="{DB035DE7-7FEB-4EB6-AC70-C77438F8EEA6}" srcOrd="0" destOrd="0" presId="urn:microsoft.com/office/officeart/2005/8/layout/orgChart1"/>
    <dgm:cxn modelId="{E2B939A2-794F-42AC-B82D-CDFE65D2E628}" type="presParOf" srcId="{33D34C07-6233-48A6-A599-122BE27D05D2}" destId="{91476C47-66DA-4C4F-B735-77929A1031B0}" srcOrd="1" destOrd="0" presId="urn:microsoft.com/office/officeart/2005/8/layout/orgChart1"/>
    <dgm:cxn modelId="{D813E736-FDDE-40D6-81E2-E5B47C2C3C91}" type="presParOf" srcId="{2DC0A76E-637F-4029-B66F-E9533CC0D04C}" destId="{FC0839F8-383E-454C-867B-956F05C493BA}" srcOrd="1" destOrd="0" presId="urn:microsoft.com/office/officeart/2005/8/layout/orgChart1"/>
    <dgm:cxn modelId="{0A7D77E7-4F16-41A8-B6A0-58EB93173EAC}" type="presParOf" srcId="{2DC0A76E-637F-4029-B66F-E9533CC0D04C}" destId="{0C571246-0F89-409B-B699-6DAD560AC8F9}" srcOrd="2" destOrd="0" presId="urn:microsoft.com/office/officeart/2005/8/layout/orgChart1"/>
    <dgm:cxn modelId="{18A9EA25-86C1-43EE-B987-F9472CB52745}" type="presParOf" srcId="{53E398E9-CB63-4F6B-86B8-BBA6F75356B2}" destId="{3FBBD93F-02F1-40C9-B673-9153A946AF7E}" srcOrd="6" destOrd="0" presId="urn:microsoft.com/office/officeart/2005/8/layout/orgChart1"/>
    <dgm:cxn modelId="{3B636BE2-C7DC-4343-8CC1-44FF3E1FBCC2}" type="presParOf" srcId="{53E398E9-CB63-4F6B-86B8-BBA6F75356B2}" destId="{79D0C711-28AA-414E-A4A8-37D00D9A6F8D}" srcOrd="7" destOrd="0" presId="urn:microsoft.com/office/officeart/2005/8/layout/orgChart1"/>
    <dgm:cxn modelId="{317719E0-0544-4BBD-BACB-08E298B9A3F1}" type="presParOf" srcId="{79D0C711-28AA-414E-A4A8-37D00D9A6F8D}" destId="{62B07C24-C312-42DD-93E4-6F72974EB6DC}" srcOrd="0" destOrd="0" presId="urn:microsoft.com/office/officeart/2005/8/layout/orgChart1"/>
    <dgm:cxn modelId="{E4BC6F8A-527D-436F-A36A-B931F3A1F6B7}" type="presParOf" srcId="{62B07C24-C312-42DD-93E4-6F72974EB6DC}" destId="{28E052A6-FDCF-40E1-BD38-2ACA064EF38F}" srcOrd="0" destOrd="0" presId="urn:microsoft.com/office/officeart/2005/8/layout/orgChart1"/>
    <dgm:cxn modelId="{3B0AE3E6-48DD-4980-B443-9D52CB401344}" type="presParOf" srcId="{62B07C24-C312-42DD-93E4-6F72974EB6DC}" destId="{1149B8E0-B693-43F1-A79A-B998540B7FDE}" srcOrd="1" destOrd="0" presId="urn:microsoft.com/office/officeart/2005/8/layout/orgChart1"/>
    <dgm:cxn modelId="{1B6F83A0-A851-4F9D-9D88-B7719FCF9547}" type="presParOf" srcId="{79D0C711-28AA-414E-A4A8-37D00D9A6F8D}" destId="{321F8851-888F-4B84-95E7-2B0C136FB8EB}" srcOrd="1" destOrd="0" presId="urn:microsoft.com/office/officeart/2005/8/layout/orgChart1"/>
    <dgm:cxn modelId="{9B7D45DF-E9FA-4673-AF2F-6B4E3DA391AA}" type="presParOf" srcId="{321F8851-888F-4B84-95E7-2B0C136FB8EB}" destId="{930854B6-3EB4-42F6-9DF7-FFE88FF8D0CD}" srcOrd="0" destOrd="0" presId="urn:microsoft.com/office/officeart/2005/8/layout/orgChart1"/>
    <dgm:cxn modelId="{E595E882-D1ED-41CD-A036-A12063A5103C}" type="presParOf" srcId="{321F8851-888F-4B84-95E7-2B0C136FB8EB}" destId="{EF8FCD9B-058A-40AF-9F46-71694B701413}" srcOrd="1" destOrd="0" presId="urn:microsoft.com/office/officeart/2005/8/layout/orgChart1"/>
    <dgm:cxn modelId="{A0B6DE51-00E1-4AD2-AAAB-CB5826648595}" type="presParOf" srcId="{EF8FCD9B-058A-40AF-9F46-71694B701413}" destId="{CB28C7F7-43F3-4902-BE8B-E3D7A4855176}" srcOrd="0" destOrd="0" presId="urn:microsoft.com/office/officeart/2005/8/layout/orgChart1"/>
    <dgm:cxn modelId="{C3CC8ABE-C6CA-4BBF-9758-B3328B01A36C}" type="presParOf" srcId="{CB28C7F7-43F3-4902-BE8B-E3D7A4855176}" destId="{A6D36960-B066-46B1-BACE-7D6D80F8A6E0}" srcOrd="0" destOrd="0" presId="urn:microsoft.com/office/officeart/2005/8/layout/orgChart1"/>
    <dgm:cxn modelId="{93AEE02D-D46F-4AE5-8D83-01C4CA2ED2B2}" type="presParOf" srcId="{CB28C7F7-43F3-4902-BE8B-E3D7A4855176}" destId="{394A67A3-18DA-4C84-9658-EB8401083391}" srcOrd="1" destOrd="0" presId="urn:microsoft.com/office/officeart/2005/8/layout/orgChart1"/>
    <dgm:cxn modelId="{8729BF0E-2EE4-4456-81B3-DBB9DC9F48FC}" type="presParOf" srcId="{EF8FCD9B-058A-40AF-9F46-71694B701413}" destId="{9A8A6667-A88D-4499-A5F1-4027F361674B}" srcOrd="1" destOrd="0" presId="urn:microsoft.com/office/officeart/2005/8/layout/orgChart1"/>
    <dgm:cxn modelId="{AFCA033C-5841-48D3-B0F8-979DC8F139EE}" type="presParOf" srcId="{EF8FCD9B-058A-40AF-9F46-71694B701413}" destId="{EC43D768-4229-4CEF-A62A-A7F2A7DF8A3E}" srcOrd="2" destOrd="0" presId="urn:microsoft.com/office/officeart/2005/8/layout/orgChart1"/>
    <dgm:cxn modelId="{0337734B-6484-4778-9430-C1254BEA07C3}" type="presParOf" srcId="{79D0C711-28AA-414E-A4A8-37D00D9A6F8D}" destId="{EA64737E-78BE-4BBB-9CAD-BDA7A7CCB633}" srcOrd="2" destOrd="0" presId="urn:microsoft.com/office/officeart/2005/8/layout/orgChart1"/>
    <dgm:cxn modelId="{0A01F613-A2BF-4FA5-A389-7494F7D9C274}" type="presParOf" srcId="{53E398E9-CB63-4F6B-86B8-BBA6F75356B2}" destId="{BEB3F6E5-BE0D-4099-B959-4AAA8EE11D59}" srcOrd="8" destOrd="0" presId="urn:microsoft.com/office/officeart/2005/8/layout/orgChart1"/>
    <dgm:cxn modelId="{A8C21671-C223-4B49-83F8-94DC651F813B}" type="presParOf" srcId="{53E398E9-CB63-4F6B-86B8-BBA6F75356B2}" destId="{5773876B-1C0C-4C0A-AA04-A3F280232C63}" srcOrd="9" destOrd="0" presId="urn:microsoft.com/office/officeart/2005/8/layout/orgChart1"/>
    <dgm:cxn modelId="{F0C4D461-BAB9-4DFD-8AC2-99D62D4C6BEF}" type="presParOf" srcId="{5773876B-1C0C-4C0A-AA04-A3F280232C63}" destId="{A62E8D86-7126-4108-9BCA-6B1B9732B53C}" srcOrd="0" destOrd="0" presId="urn:microsoft.com/office/officeart/2005/8/layout/orgChart1"/>
    <dgm:cxn modelId="{E5EDA136-45C7-444C-8F6F-26037B7A9446}" type="presParOf" srcId="{A62E8D86-7126-4108-9BCA-6B1B9732B53C}" destId="{CABB1651-1640-4086-8B36-310E38624E76}" srcOrd="0" destOrd="0" presId="urn:microsoft.com/office/officeart/2005/8/layout/orgChart1"/>
    <dgm:cxn modelId="{AE0062EF-0028-4C60-9AC9-9F8162419756}" type="presParOf" srcId="{A62E8D86-7126-4108-9BCA-6B1B9732B53C}" destId="{D251468F-C1A6-4AA9-9963-F7058E73904B}" srcOrd="1" destOrd="0" presId="urn:microsoft.com/office/officeart/2005/8/layout/orgChart1"/>
    <dgm:cxn modelId="{705863D3-0FD5-4765-AF8A-BE42DECBF6B5}" type="presParOf" srcId="{5773876B-1C0C-4C0A-AA04-A3F280232C63}" destId="{444C6297-8AA3-41EA-B70E-B6AF92F4790D}" srcOrd="1" destOrd="0" presId="urn:microsoft.com/office/officeart/2005/8/layout/orgChart1"/>
    <dgm:cxn modelId="{8F995F9A-EC1A-4B67-84DE-9D91AEF785F6}" type="presParOf" srcId="{444C6297-8AA3-41EA-B70E-B6AF92F4790D}" destId="{EE6BF431-A442-4927-BA6E-FF50191E4C4E}" srcOrd="0" destOrd="0" presId="urn:microsoft.com/office/officeart/2005/8/layout/orgChart1"/>
    <dgm:cxn modelId="{8CFD5049-184D-4139-855A-04FCF811B337}" type="presParOf" srcId="{444C6297-8AA3-41EA-B70E-B6AF92F4790D}" destId="{55AB63A9-49B2-4B53-9B45-1D98C4053C26}" srcOrd="1" destOrd="0" presId="urn:microsoft.com/office/officeart/2005/8/layout/orgChart1"/>
    <dgm:cxn modelId="{C3412A9E-7534-40DC-8C7F-0C85B6A405E0}" type="presParOf" srcId="{55AB63A9-49B2-4B53-9B45-1D98C4053C26}" destId="{191518A3-D0F3-4E18-BBD5-6FDC5DDD225A}" srcOrd="0" destOrd="0" presId="urn:microsoft.com/office/officeart/2005/8/layout/orgChart1"/>
    <dgm:cxn modelId="{302D94B0-406A-4C35-8DCA-4F9750957F3B}" type="presParOf" srcId="{191518A3-D0F3-4E18-BBD5-6FDC5DDD225A}" destId="{523DCAAB-80F7-47EF-ACE3-EEB3A549F166}" srcOrd="0" destOrd="0" presId="urn:microsoft.com/office/officeart/2005/8/layout/orgChart1"/>
    <dgm:cxn modelId="{5822FAA9-AD01-4E84-A244-5BFCD1EFDD83}" type="presParOf" srcId="{191518A3-D0F3-4E18-BBD5-6FDC5DDD225A}" destId="{467C9CB4-02A1-4C5A-A986-B4579DEB3D63}" srcOrd="1" destOrd="0" presId="urn:microsoft.com/office/officeart/2005/8/layout/orgChart1"/>
    <dgm:cxn modelId="{F1061983-546A-4528-BC2C-8736355200FA}" type="presParOf" srcId="{55AB63A9-49B2-4B53-9B45-1D98C4053C26}" destId="{CF37248B-010C-4147-BD31-EC9EEB4B4409}" srcOrd="1" destOrd="0" presId="urn:microsoft.com/office/officeart/2005/8/layout/orgChart1"/>
    <dgm:cxn modelId="{D622FA91-DB04-4333-BD04-20A9E02871E5}" type="presParOf" srcId="{CF37248B-010C-4147-BD31-EC9EEB4B4409}" destId="{354EC70A-2DD0-4ED4-BF82-FDD42B5EFA82}" srcOrd="0" destOrd="0" presId="urn:microsoft.com/office/officeart/2005/8/layout/orgChart1"/>
    <dgm:cxn modelId="{22A67F13-DB0A-4948-8F19-E04A1767BC55}" type="presParOf" srcId="{CF37248B-010C-4147-BD31-EC9EEB4B4409}" destId="{2A2D5036-3BFC-468D-A2A8-96DAF5F739C6}" srcOrd="1" destOrd="0" presId="urn:microsoft.com/office/officeart/2005/8/layout/orgChart1"/>
    <dgm:cxn modelId="{EE4CE3A2-7B4C-49C8-A5E2-6DBC450DBA45}" type="presParOf" srcId="{2A2D5036-3BFC-468D-A2A8-96DAF5F739C6}" destId="{224B7F04-FF22-4CD4-9232-1A458AF321AF}" srcOrd="0" destOrd="0" presId="urn:microsoft.com/office/officeart/2005/8/layout/orgChart1"/>
    <dgm:cxn modelId="{2D96B31F-2BC9-4B71-B1D2-744197613953}" type="presParOf" srcId="{224B7F04-FF22-4CD4-9232-1A458AF321AF}" destId="{D5FC2E31-8CBA-4A8B-8FDE-54F2C4CCA17B}" srcOrd="0" destOrd="0" presId="urn:microsoft.com/office/officeart/2005/8/layout/orgChart1"/>
    <dgm:cxn modelId="{70A4FF10-815E-45A1-89B0-1CC47B96BDFD}" type="presParOf" srcId="{224B7F04-FF22-4CD4-9232-1A458AF321AF}" destId="{04BE2B56-1294-4235-A5EA-0FF4365A13D5}" srcOrd="1" destOrd="0" presId="urn:microsoft.com/office/officeart/2005/8/layout/orgChart1"/>
    <dgm:cxn modelId="{EC109395-E082-449D-92F5-2C2BD15174B9}" type="presParOf" srcId="{2A2D5036-3BFC-468D-A2A8-96DAF5F739C6}" destId="{26FE25C4-C8A6-4A8E-9C80-EE9E1FF5C724}" srcOrd="1" destOrd="0" presId="urn:microsoft.com/office/officeart/2005/8/layout/orgChart1"/>
    <dgm:cxn modelId="{71F3A9E6-71AD-444C-B0BF-BEED29DB12F1}" type="presParOf" srcId="{26FE25C4-C8A6-4A8E-9C80-EE9E1FF5C724}" destId="{C9A7FA4A-DAC3-424D-937F-FCB8D32EFEC2}" srcOrd="0" destOrd="0" presId="urn:microsoft.com/office/officeart/2005/8/layout/orgChart1"/>
    <dgm:cxn modelId="{A182D53B-2135-4202-BC9F-FB50C6B1D00B}" type="presParOf" srcId="{26FE25C4-C8A6-4A8E-9C80-EE9E1FF5C724}" destId="{C4D79F95-6A50-491D-9293-4F779B185E34}" srcOrd="1" destOrd="0" presId="urn:microsoft.com/office/officeart/2005/8/layout/orgChart1"/>
    <dgm:cxn modelId="{3BEF4597-A2D2-45CF-8314-3926B6A39131}" type="presParOf" srcId="{C4D79F95-6A50-491D-9293-4F779B185E34}" destId="{7EAAB359-DAE4-4994-8972-60FD800A3A21}" srcOrd="0" destOrd="0" presId="urn:microsoft.com/office/officeart/2005/8/layout/orgChart1"/>
    <dgm:cxn modelId="{FC4098DC-20A9-4D34-A31B-D21CCF5FCC6A}" type="presParOf" srcId="{7EAAB359-DAE4-4994-8972-60FD800A3A21}" destId="{5F933D1E-CDA5-474F-8852-C78E13C8A206}" srcOrd="0" destOrd="0" presId="urn:microsoft.com/office/officeart/2005/8/layout/orgChart1"/>
    <dgm:cxn modelId="{B2BFFC63-60EB-406C-9081-55E4AF679BB4}" type="presParOf" srcId="{7EAAB359-DAE4-4994-8972-60FD800A3A21}" destId="{1807664E-E2E7-40CF-A4C9-38AD67F0BB11}" srcOrd="1" destOrd="0" presId="urn:microsoft.com/office/officeart/2005/8/layout/orgChart1"/>
    <dgm:cxn modelId="{4B6BFD6F-EB95-482E-8517-795A498667BC}" type="presParOf" srcId="{C4D79F95-6A50-491D-9293-4F779B185E34}" destId="{AE5360EA-1935-43FC-9199-0C729D988E68}" srcOrd="1" destOrd="0" presId="urn:microsoft.com/office/officeart/2005/8/layout/orgChart1"/>
    <dgm:cxn modelId="{6F9CD83D-AAD7-4042-81A0-6047CE9CCAAB}" type="presParOf" srcId="{C4D79F95-6A50-491D-9293-4F779B185E34}" destId="{18F7C7E5-78EF-4F8B-9D0D-E91A3AF71F4F}" srcOrd="2" destOrd="0" presId="urn:microsoft.com/office/officeart/2005/8/layout/orgChart1"/>
    <dgm:cxn modelId="{49EC9429-5689-40E3-AC8C-535B4E476B82}" type="presParOf" srcId="{2A2D5036-3BFC-468D-A2A8-96DAF5F739C6}" destId="{56E75CBA-DCB0-4A52-90AC-33E70C8E50BC}" srcOrd="2" destOrd="0" presId="urn:microsoft.com/office/officeart/2005/8/layout/orgChart1"/>
    <dgm:cxn modelId="{18E843C0-A3DC-4CD0-A609-6D8A91593221}" type="presParOf" srcId="{55AB63A9-49B2-4B53-9B45-1D98C4053C26}" destId="{E6BD2349-635E-40A1-BACD-054DB49F45C1}" srcOrd="2" destOrd="0" presId="urn:microsoft.com/office/officeart/2005/8/layout/orgChart1"/>
    <dgm:cxn modelId="{0A12C94A-B130-489B-9EE2-6E49D34EDFF1}" type="presParOf" srcId="{444C6297-8AA3-41EA-B70E-B6AF92F4790D}" destId="{19EAEF70-F8D3-42E8-AF24-AA556977100E}" srcOrd="2" destOrd="0" presId="urn:microsoft.com/office/officeart/2005/8/layout/orgChart1"/>
    <dgm:cxn modelId="{B212E044-5C7B-42B5-8D42-EDFB6154F069}" type="presParOf" srcId="{444C6297-8AA3-41EA-B70E-B6AF92F4790D}" destId="{059A2B60-9E35-488B-8AF0-37BDDA1C1BB6}" srcOrd="3" destOrd="0" presId="urn:microsoft.com/office/officeart/2005/8/layout/orgChart1"/>
    <dgm:cxn modelId="{70F660AC-81CC-468F-B316-A46708B199B1}" type="presParOf" srcId="{059A2B60-9E35-488B-8AF0-37BDDA1C1BB6}" destId="{3904CF2D-8F64-4DD7-8BD3-887411D5DA21}" srcOrd="0" destOrd="0" presId="urn:microsoft.com/office/officeart/2005/8/layout/orgChart1"/>
    <dgm:cxn modelId="{36ACE5AF-6EDC-4D14-B76F-1A4C0304B524}" type="presParOf" srcId="{3904CF2D-8F64-4DD7-8BD3-887411D5DA21}" destId="{78D4FA32-5D05-4A9F-8741-06498E13DC73}" srcOrd="0" destOrd="0" presId="urn:microsoft.com/office/officeart/2005/8/layout/orgChart1"/>
    <dgm:cxn modelId="{AF12DF14-ABC9-488C-9738-C599EB54F3F4}" type="presParOf" srcId="{3904CF2D-8F64-4DD7-8BD3-887411D5DA21}" destId="{14CE93E7-1986-481D-84C4-25F5E536E903}" srcOrd="1" destOrd="0" presId="urn:microsoft.com/office/officeart/2005/8/layout/orgChart1"/>
    <dgm:cxn modelId="{10B9B03E-ACE9-4285-B9BD-ADDC87C10766}" type="presParOf" srcId="{059A2B60-9E35-488B-8AF0-37BDDA1C1BB6}" destId="{C13C6FB9-8DE0-4C9F-AE88-2F8F1189CB9D}" srcOrd="1" destOrd="0" presId="urn:microsoft.com/office/officeart/2005/8/layout/orgChart1"/>
    <dgm:cxn modelId="{F0DBBBCA-78E4-47D5-9081-8C8737C09B5C}" type="presParOf" srcId="{059A2B60-9E35-488B-8AF0-37BDDA1C1BB6}" destId="{1A36E29E-0DF2-498D-9891-EDF8692E803B}" srcOrd="2" destOrd="0" presId="urn:microsoft.com/office/officeart/2005/8/layout/orgChart1"/>
    <dgm:cxn modelId="{AE152C49-713A-47D5-8047-FFA3EB60394D}" type="presParOf" srcId="{5773876B-1C0C-4C0A-AA04-A3F280232C63}" destId="{82338510-DC9D-4CDC-A1BE-D588A851D440}" srcOrd="2" destOrd="0" presId="urn:microsoft.com/office/officeart/2005/8/layout/orgChart1"/>
    <dgm:cxn modelId="{643B8FA5-68E8-4B55-82A1-24C11A4FB942}" type="presParOf" srcId="{53E398E9-CB63-4F6B-86B8-BBA6F75356B2}" destId="{65A77B62-3261-4818-9667-9697445FEF0B}" srcOrd="10" destOrd="0" presId="urn:microsoft.com/office/officeart/2005/8/layout/orgChart1"/>
    <dgm:cxn modelId="{A6986AED-E98D-47A2-B380-130F1F59782C}" type="presParOf" srcId="{53E398E9-CB63-4F6B-86B8-BBA6F75356B2}" destId="{0488EA15-9A85-497F-9797-5956AD35EAC9}" srcOrd="11" destOrd="0" presId="urn:microsoft.com/office/officeart/2005/8/layout/orgChart1"/>
    <dgm:cxn modelId="{D6848B43-0549-4FE2-978F-1F3D98F8489C}" type="presParOf" srcId="{0488EA15-9A85-497F-9797-5956AD35EAC9}" destId="{A890E8E7-1470-4355-991A-A32EE4DEE5A7}" srcOrd="0" destOrd="0" presId="urn:microsoft.com/office/officeart/2005/8/layout/orgChart1"/>
    <dgm:cxn modelId="{D9E99EA7-92DC-4057-8D71-70434DB0FED2}" type="presParOf" srcId="{A890E8E7-1470-4355-991A-A32EE4DEE5A7}" destId="{FAE894C9-3659-46EC-A657-FA9B30822ECD}" srcOrd="0" destOrd="0" presId="urn:microsoft.com/office/officeart/2005/8/layout/orgChart1"/>
    <dgm:cxn modelId="{259E709E-19C4-4206-965E-10181E77D046}" type="presParOf" srcId="{A890E8E7-1470-4355-991A-A32EE4DEE5A7}" destId="{375B0C64-3F91-4673-8933-12D35DE8C3DA}" srcOrd="1" destOrd="0" presId="urn:microsoft.com/office/officeart/2005/8/layout/orgChart1"/>
    <dgm:cxn modelId="{61BF8E0A-F8BE-4C78-916E-84AB5669C72C}" type="presParOf" srcId="{0488EA15-9A85-497F-9797-5956AD35EAC9}" destId="{BFEA13B5-3CC1-40FC-BA62-144D51F89DDF}" srcOrd="1" destOrd="0" presId="urn:microsoft.com/office/officeart/2005/8/layout/orgChart1"/>
    <dgm:cxn modelId="{B924B6EC-600F-4D62-A9C0-F1045938A4CB}" type="presParOf" srcId="{0488EA15-9A85-497F-9797-5956AD35EAC9}" destId="{D579F47F-AD39-4437-8EA9-BB6441DB2E19}" srcOrd="2" destOrd="0" presId="urn:microsoft.com/office/officeart/2005/8/layout/orgChart1"/>
    <dgm:cxn modelId="{0B8EFB9B-DDE2-48D3-A74B-4BAB1872D29B}" type="presParOf" srcId="{51273EEA-9AD8-4FAE-B057-E9D5EAF99BE9}" destId="{184F9757-954D-4479-8335-23E898C5A450}" srcOrd="2" destOrd="0" presId="urn:microsoft.com/office/officeart/2005/8/layout/orgChart1"/>
    <dgm:cxn modelId="{BCE3916B-00C3-4688-A8EF-AEC8C105CF07}" type="presParOf" srcId="{03F4E8CF-E248-4F05-9C2C-B2E2237B8ADA}" destId="{871B317F-7DC0-4BB9-AA08-A46E499339C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9BA765-A72E-42EE-BE52-8F3361606BF6}"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GB"/>
        </a:p>
      </dgm:t>
    </dgm:pt>
    <dgm:pt modelId="{431E7F67-B3DF-4489-A5DB-503EDC807091}">
      <dgm:prSet phldrT="[Text]"/>
      <dgm:spPr>
        <a:solidFill>
          <a:srgbClr val="00B050"/>
        </a:solidFill>
      </dgm:spPr>
      <dgm:t>
        <a:bodyPr/>
        <a:lstStyle/>
        <a:p>
          <a:r>
            <a:rPr lang="en-US" dirty="0"/>
            <a:t>SAIL</a:t>
          </a:r>
          <a:endParaRPr lang="en-GB" dirty="0"/>
        </a:p>
      </dgm:t>
    </dgm:pt>
    <dgm:pt modelId="{3E1D4660-2ADC-4E31-B530-96613C11250F}" type="parTrans" cxnId="{ED0F8EE1-3899-460B-ACA0-E347C6E1AFD9}">
      <dgm:prSet/>
      <dgm:spPr/>
      <dgm:t>
        <a:bodyPr/>
        <a:lstStyle/>
        <a:p>
          <a:endParaRPr lang="en-GB"/>
        </a:p>
      </dgm:t>
    </dgm:pt>
    <dgm:pt modelId="{644ECE79-3A76-4A85-B0A4-235588CA5339}" type="sibTrans" cxnId="{ED0F8EE1-3899-460B-ACA0-E347C6E1AFD9}">
      <dgm:prSet/>
      <dgm:spPr/>
      <dgm:t>
        <a:bodyPr/>
        <a:lstStyle/>
        <a:p>
          <a:endParaRPr lang="en-GB"/>
        </a:p>
      </dgm:t>
    </dgm:pt>
    <dgm:pt modelId="{2AD33376-4A59-4EE7-AEFA-C1441229B867}">
      <dgm:prSet phldrT="[Text]"/>
      <dgm:spPr/>
      <dgm:t>
        <a:bodyPr/>
        <a:lstStyle/>
        <a:p>
          <a:r>
            <a:rPr lang="en-US" dirty="0"/>
            <a:t>Health Data Research UK (UKRI)</a:t>
          </a:r>
          <a:endParaRPr lang="en-GB" dirty="0"/>
        </a:p>
      </dgm:t>
    </dgm:pt>
    <dgm:pt modelId="{082ED768-40C2-4C17-874B-20413D2B0CA0}" type="parTrans" cxnId="{5FBA7E33-3D1C-4F3E-8A0D-6AFB1725AD1A}">
      <dgm:prSet/>
      <dgm:spPr/>
      <dgm:t>
        <a:bodyPr/>
        <a:lstStyle/>
        <a:p>
          <a:endParaRPr lang="en-GB"/>
        </a:p>
      </dgm:t>
    </dgm:pt>
    <dgm:pt modelId="{53AA6BEB-9C28-48A4-A26B-1D43919E3E7E}" type="sibTrans" cxnId="{5FBA7E33-3D1C-4F3E-8A0D-6AFB1725AD1A}">
      <dgm:prSet/>
      <dgm:spPr/>
      <dgm:t>
        <a:bodyPr/>
        <a:lstStyle/>
        <a:p>
          <a:endParaRPr lang="en-GB"/>
        </a:p>
      </dgm:t>
    </dgm:pt>
    <dgm:pt modelId="{C9F00384-E35A-453C-897D-4C7FCF36B766}">
      <dgm:prSet phldrT="[Text]"/>
      <dgm:spPr>
        <a:solidFill>
          <a:srgbClr val="00B050"/>
        </a:solidFill>
      </dgm:spPr>
      <dgm:t>
        <a:bodyPr/>
        <a:lstStyle/>
        <a:p>
          <a:r>
            <a:rPr lang="en-US" dirty="0"/>
            <a:t>Admin Data Research UK (UKRI)</a:t>
          </a:r>
          <a:endParaRPr lang="en-GB" dirty="0"/>
        </a:p>
      </dgm:t>
    </dgm:pt>
    <dgm:pt modelId="{1CACD129-05F4-4520-AFA0-F8D6B8A6688E}" type="parTrans" cxnId="{1E1569C4-D8F3-4584-B8A9-0019C02B4602}">
      <dgm:prSet/>
      <dgm:spPr/>
      <dgm:t>
        <a:bodyPr/>
        <a:lstStyle/>
        <a:p>
          <a:endParaRPr lang="en-GB"/>
        </a:p>
      </dgm:t>
    </dgm:pt>
    <dgm:pt modelId="{3988DBC5-F521-41F1-AD41-384745FFE285}" type="sibTrans" cxnId="{1E1569C4-D8F3-4584-B8A9-0019C02B4602}">
      <dgm:prSet/>
      <dgm:spPr/>
      <dgm:t>
        <a:bodyPr/>
        <a:lstStyle/>
        <a:p>
          <a:endParaRPr lang="en-GB"/>
        </a:p>
      </dgm:t>
    </dgm:pt>
    <dgm:pt modelId="{6D2E5E12-235C-4CEB-920A-7AD8EE1F2289}">
      <dgm:prSet phldrT="[Text]"/>
      <dgm:spPr/>
      <dgm:t>
        <a:bodyPr/>
        <a:lstStyle/>
        <a:p>
          <a:r>
            <a:rPr lang="en-GB" dirty="0"/>
            <a:t>Mental Health Hub (HDR)</a:t>
          </a:r>
        </a:p>
      </dgm:t>
    </dgm:pt>
    <dgm:pt modelId="{3C21F77D-916B-49C5-A040-81B3EDE7C45D}" type="parTrans" cxnId="{01F14E18-7EA8-4B0C-9896-48C4E31B4E05}">
      <dgm:prSet/>
      <dgm:spPr/>
      <dgm:t>
        <a:bodyPr/>
        <a:lstStyle/>
        <a:p>
          <a:endParaRPr lang="en-GB"/>
        </a:p>
      </dgm:t>
    </dgm:pt>
    <dgm:pt modelId="{77295568-4EA0-4110-87C3-011C73508656}" type="sibTrans" cxnId="{01F14E18-7EA8-4B0C-9896-48C4E31B4E05}">
      <dgm:prSet/>
      <dgm:spPr/>
      <dgm:t>
        <a:bodyPr/>
        <a:lstStyle/>
        <a:p>
          <a:endParaRPr lang="en-GB"/>
        </a:p>
      </dgm:t>
    </dgm:pt>
    <dgm:pt modelId="{0CAF5E70-E821-4910-96AE-B84ABFE99A32}">
      <dgm:prSet/>
      <dgm:spPr/>
      <dgm:t>
        <a:bodyPr/>
        <a:lstStyle/>
        <a:p>
          <a:r>
            <a:rPr lang="en-US" dirty="0"/>
            <a:t>NCPHWR (HCRW)</a:t>
          </a:r>
          <a:endParaRPr lang="en-GB" dirty="0"/>
        </a:p>
      </dgm:t>
    </dgm:pt>
    <dgm:pt modelId="{035FED22-D3F2-4368-82F1-9B5EB0AD8AD0}" type="parTrans" cxnId="{2D0DCABA-5BB4-4242-B44F-983A6645251F}">
      <dgm:prSet/>
      <dgm:spPr/>
      <dgm:t>
        <a:bodyPr/>
        <a:lstStyle/>
        <a:p>
          <a:endParaRPr lang="en-GB"/>
        </a:p>
      </dgm:t>
    </dgm:pt>
    <dgm:pt modelId="{DA9EED42-0F6F-4BB7-96DA-6CA0DD0CC9FD}" type="sibTrans" cxnId="{2D0DCABA-5BB4-4242-B44F-983A6645251F}">
      <dgm:prSet/>
      <dgm:spPr/>
      <dgm:t>
        <a:bodyPr/>
        <a:lstStyle/>
        <a:p>
          <a:endParaRPr lang="en-GB"/>
        </a:p>
      </dgm:t>
    </dgm:pt>
    <dgm:pt modelId="{C7F8D482-F281-4926-9FB1-838D7F59A4A3}">
      <dgm:prSet/>
      <dgm:spPr>
        <a:solidFill>
          <a:srgbClr val="00B050"/>
        </a:solidFill>
      </dgm:spPr>
      <dgm:t>
        <a:bodyPr/>
        <a:lstStyle/>
        <a:p>
          <a:r>
            <a:rPr lang="en-US" dirty="0"/>
            <a:t>Nuffield Family Law Platform</a:t>
          </a:r>
          <a:endParaRPr lang="en-GB" dirty="0"/>
        </a:p>
      </dgm:t>
    </dgm:pt>
    <dgm:pt modelId="{95AE8E6D-27A1-4C54-A869-336D4FDA7329}" type="parTrans" cxnId="{381E2D86-851B-4D75-B830-638F8A945039}">
      <dgm:prSet/>
      <dgm:spPr/>
      <dgm:t>
        <a:bodyPr/>
        <a:lstStyle/>
        <a:p>
          <a:endParaRPr lang="en-GB"/>
        </a:p>
      </dgm:t>
    </dgm:pt>
    <dgm:pt modelId="{39B165EA-A842-4CFD-BD15-96624FCF4DE7}" type="sibTrans" cxnId="{381E2D86-851B-4D75-B830-638F8A945039}">
      <dgm:prSet/>
      <dgm:spPr/>
      <dgm:t>
        <a:bodyPr/>
        <a:lstStyle/>
        <a:p>
          <a:endParaRPr lang="en-GB"/>
        </a:p>
      </dgm:t>
    </dgm:pt>
    <dgm:pt modelId="{A779A9D5-746E-4372-AB7B-E5B88E13D4AB}">
      <dgm:prSet/>
      <dgm:spPr>
        <a:solidFill>
          <a:srgbClr val="00B050"/>
        </a:solidFill>
      </dgm:spPr>
      <dgm:t>
        <a:bodyPr/>
        <a:lstStyle/>
        <a:p>
          <a:r>
            <a:rPr lang="en-US" dirty="0"/>
            <a:t>Dementia Platform UK (UKRI)</a:t>
          </a:r>
          <a:endParaRPr lang="en-GB" dirty="0"/>
        </a:p>
      </dgm:t>
    </dgm:pt>
    <dgm:pt modelId="{6964EF34-1D79-40C9-9D0F-C045750FF24B}" type="parTrans" cxnId="{9DA17F48-404A-45B3-8A75-01017E71D58F}">
      <dgm:prSet/>
      <dgm:spPr/>
      <dgm:t>
        <a:bodyPr/>
        <a:lstStyle/>
        <a:p>
          <a:endParaRPr lang="en-GB"/>
        </a:p>
      </dgm:t>
    </dgm:pt>
    <dgm:pt modelId="{0BEA7EAF-B7B3-422F-B849-65B7D514C303}" type="sibTrans" cxnId="{9DA17F48-404A-45B3-8A75-01017E71D58F}">
      <dgm:prSet/>
      <dgm:spPr/>
      <dgm:t>
        <a:bodyPr/>
        <a:lstStyle/>
        <a:p>
          <a:endParaRPr lang="en-GB"/>
        </a:p>
      </dgm:t>
    </dgm:pt>
    <dgm:pt modelId="{B6D5E516-EC70-4580-9321-F0175F62E0CE}">
      <dgm:prSet/>
      <dgm:spPr>
        <a:solidFill>
          <a:srgbClr val="00B050"/>
        </a:solidFill>
      </dgm:spPr>
      <dgm:t>
        <a:bodyPr/>
        <a:lstStyle/>
        <a:p>
          <a:r>
            <a:rPr lang="en-US" dirty="0"/>
            <a:t>BREATHE Digital Innovation Hub</a:t>
          </a:r>
          <a:endParaRPr lang="en-GB" dirty="0"/>
        </a:p>
      </dgm:t>
    </dgm:pt>
    <dgm:pt modelId="{DE148EE4-18BD-4FE7-986F-B99BA46336D8}" type="parTrans" cxnId="{39DDC03B-9156-4222-A083-10A366C90F1D}">
      <dgm:prSet/>
      <dgm:spPr/>
      <dgm:t>
        <a:bodyPr/>
        <a:lstStyle/>
        <a:p>
          <a:endParaRPr lang="en-GB"/>
        </a:p>
      </dgm:t>
    </dgm:pt>
    <dgm:pt modelId="{339BC535-9C85-40BD-B2F2-027305CDC292}" type="sibTrans" cxnId="{39DDC03B-9156-4222-A083-10A366C90F1D}">
      <dgm:prSet/>
      <dgm:spPr/>
      <dgm:t>
        <a:bodyPr/>
        <a:lstStyle/>
        <a:p>
          <a:endParaRPr lang="en-GB"/>
        </a:p>
      </dgm:t>
    </dgm:pt>
    <dgm:pt modelId="{39885878-081A-4AE3-841E-33F16DA854D5}">
      <dgm:prSet/>
      <dgm:spPr/>
      <dgm:t>
        <a:bodyPr/>
        <a:lstStyle/>
        <a:p>
          <a:r>
            <a:rPr lang="en-US" dirty="0"/>
            <a:t>Asthma observatory</a:t>
          </a:r>
          <a:endParaRPr lang="en-GB" dirty="0"/>
        </a:p>
      </dgm:t>
    </dgm:pt>
    <dgm:pt modelId="{AAA95876-EDF1-48C1-8B37-C7BF702FF0A6}" type="parTrans" cxnId="{E2F0FD1F-EAA1-4863-A7D3-35BEDBAAE48C}">
      <dgm:prSet/>
      <dgm:spPr/>
      <dgm:t>
        <a:bodyPr/>
        <a:lstStyle/>
        <a:p>
          <a:endParaRPr lang="en-GB"/>
        </a:p>
      </dgm:t>
    </dgm:pt>
    <dgm:pt modelId="{24F9FD62-A7C7-4D8E-8FFC-56E4AC0B8CD4}" type="sibTrans" cxnId="{E2F0FD1F-EAA1-4863-A7D3-35BEDBAAE48C}">
      <dgm:prSet/>
      <dgm:spPr/>
      <dgm:t>
        <a:bodyPr/>
        <a:lstStyle/>
        <a:p>
          <a:endParaRPr lang="en-GB"/>
        </a:p>
      </dgm:t>
    </dgm:pt>
    <dgm:pt modelId="{CB82CACC-8EA7-42C7-92E7-8D4CCCD21A29}">
      <dgm:prSet/>
      <dgm:spPr>
        <a:solidFill>
          <a:srgbClr val="00B050"/>
        </a:solidFill>
        <a:ln>
          <a:solidFill>
            <a:srgbClr val="FF0000"/>
          </a:solidFill>
        </a:ln>
      </dgm:spPr>
      <dgm:t>
        <a:bodyPr/>
        <a:lstStyle/>
        <a:p>
          <a:r>
            <a:rPr lang="en-GB" dirty="0"/>
            <a:t>MS Register</a:t>
          </a:r>
        </a:p>
      </dgm:t>
    </dgm:pt>
    <dgm:pt modelId="{E2A1362E-0C67-41B8-983C-A4AEF98DBFC5}" type="parTrans" cxnId="{943F62B7-5A81-4405-B00E-1E81824B0AFC}">
      <dgm:prSet/>
      <dgm:spPr/>
      <dgm:t>
        <a:bodyPr/>
        <a:lstStyle/>
        <a:p>
          <a:endParaRPr lang="en-GB"/>
        </a:p>
      </dgm:t>
    </dgm:pt>
    <dgm:pt modelId="{3067A6BB-1AFB-41E6-9569-8E37B10CCF53}" type="sibTrans" cxnId="{943F62B7-5A81-4405-B00E-1E81824B0AFC}">
      <dgm:prSet/>
      <dgm:spPr/>
      <dgm:t>
        <a:bodyPr/>
        <a:lstStyle/>
        <a:p>
          <a:endParaRPr lang="en-GB"/>
        </a:p>
      </dgm:t>
    </dgm:pt>
    <dgm:pt modelId="{9D0906C3-5083-497E-9B9C-08D0D9381461}" type="pres">
      <dgm:prSet presAssocID="{479BA765-A72E-42EE-BE52-8F3361606BF6}" presName="Name0" presStyleCnt="0">
        <dgm:presLayoutVars>
          <dgm:chMax val="1"/>
          <dgm:dir/>
          <dgm:animLvl val="ctr"/>
          <dgm:resizeHandles val="exact"/>
        </dgm:presLayoutVars>
      </dgm:prSet>
      <dgm:spPr/>
    </dgm:pt>
    <dgm:pt modelId="{BFBB7E6C-6DF3-437F-BAED-13B7613268EB}" type="pres">
      <dgm:prSet presAssocID="{431E7F67-B3DF-4489-A5DB-503EDC807091}" presName="centerShape" presStyleLbl="node0" presStyleIdx="0" presStyleCnt="1"/>
      <dgm:spPr/>
    </dgm:pt>
    <dgm:pt modelId="{3E67CE95-4BB9-4BF5-83DC-F3ED5B51707E}" type="pres">
      <dgm:prSet presAssocID="{2AD33376-4A59-4EE7-AEFA-C1441229B867}" presName="node" presStyleLbl="node1" presStyleIdx="0" presStyleCnt="9">
        <dgm:presLayoutVars>
          <dgm:bulletEnabled val="1"/>
        </dgm:presLayoutVars>
      </dgm:prSet>
      <dgm:spPr/>
    </dgm:pt>
    <dgm:pt modelId="{2008BF4D-8D21-4027-A6F9-03DBCA9A2866}" type="pres">
      <dgm:prSet presAssocID="{2AD33376-4A59-4EE7-AEFA-C1441229B867}" presName="dummy" presStyleCnt="0"/>
      <dgm:spPr/>
    </dgm:pt>
    <dgm:pt modelId="{97FB7DE8-B332-495C-9AE1-3E27F67C3A8D}" type="pres">
      <dgm:prSet presAssocID="{53AA6BEB-9C28-48A4-A26B-1D43919E3E7E}" presName="sibTrans" presStyleLbl="sibTrans2D1" presStyleIdx="0" presStyleCnt="9"/>
      <dgm:spPr/>
    </dgm:pt>
    <dgm:pt modelId="{B02F5C15-65C7-45C7-BC7D-F7651B714C62}" type="pres">
      <dgm:prSet presAssocID="{C9F00384-E35A-453C-897D-4C7FCF36B766}" presName="node" presStyleLbl="node1" presStyleIdx="1" presStyleCnt="9">
        <dgm:presLayoutVars>
          <dgm:bulletEnabled val="1"/>
        </dgm:presLayoutVars>
      </dgm:prSet>
      <dgm:spPr/>
    </dgm:pt>
    <dgm:pt modelId="{FA9A0052-E78A-4C61-A4BF-0403FFBC1540}" type="pres">
      <dgm:prSet presAssocID="{C9F00384-E35A-453C-897D-4C7FCF36B766}" presName="dummy" presStyleCnt="0"/>
      <dgm:spPr/>
    </dgm:pt>
    <dgm:pt modelId="{F5455422-9DF3-45B4-8045-4AF9099A9518}" type="pres">
      <dgm:prSet presAssocID="{3988DBC5-F521-41F1-AD41-384745FFE285}" presName="sibTrans" presStyleLbl="sibTrans2D1" presStyleIdx="1" presStyleCnt="9"/>
      <dgm:spPr/>
    </dgm:pt>
    <dgm:pt modelId="{46F75B5F-2DCF-4996-A892-F6B4F18C5250}" type="pres">
      <dgm:prSet presAssocID="{6D2E5E12-235C-4CEB-920A-7AD8EE1F2289}" presName="node" presStyleLbl="node1" presStyleIdx="2" presStyleCnt="9">
        <dgm:presLayoutVars>
          <dgm:bulletEnabled val="1"/>
        </dgm:presLayoutVars>
      </dgm:prSet>
      <dgm:spPr/>
    </dgm:pt>
    <dgm:pt modelId="{D78C265C-7CA4-4C9B-A27F-8A756EED000C}" type="pres">
      <dgm:prSet presAssocID="{6D2E5E12-235C-4CEB-920A-7AD8EE1F2289}" presName="dummy" presStyleCnt="0"/>
      <dgm:spPr/>
    </dgm:pt>
    <dgm:pt modelId="{22454F07-8FF9-4ECA-9361-B20C8974EF98}" type="pres">
      <dgm:prSet presAssocID="{77295568-4EA0-4110-87C3-011C73508656}" presName="sibTrans" presStyleLbl="sibTrans2D1" presStyleIdx="2" presStyleCnt="9"/>
      <dgm:spPr/>
    </dgm:pt>
    <dgm:pt modelId="{D99562D4-7E6F-4E08-89E2-24C31995861B}" type="pres">
      <dgm:prSet presAssocID="{CB82CACC-8EA7-42C7-92E7-8D4CCCD21A29}" presName="node" presStyleLbl="node1" presStyleIdx="3" presStyleCnt="9">
        <dgm:presLayoutVars>
          <dgm:bulletEnabled val="1"/>
        </dgm:presLayoutVars>
      </dgm:prSet>
      <dgm:spPr/>
    </dgm:pt>
    <dgm:pt modelId="{01E867D1-FCB4-4008-A97F-94565C751653}" type="pres">
      <dgm:prSet presAssocID="{CB82CACC-8EA7-42C7-92E7-8D4CCCD21A29}" presName="dummy" presStyleCnt="0"/>
      <dgm:spPr/>
    </dgm:pt>
    <dgm:pt modelId="{FC877D33-3D3C-4061-B0D4-CE0A24684528}" type="pres">
      <dgm:prSet presAssocID="{3067A6BB-1AFB-41E6-9569-8E37B10CCF53}" presName="sibTrans" presStyleLbl="sibTrans2D1" presStyleIdx="3" presStyleCnt="9"/>
      <dgm:spPr/>
    </dgm:pt>
    <dgm:pt modelId="{41A1A5F5-7682-44AA-A53F-14212524E8D7}" type="pres">
      <dgm:prSet presAssocID="{39885878-081A-4AE3-841E-33F16DA854D5}" presName="node" presStyleLbl="node1" presStyleIdx="4" presStyleCnt="9">
        <dgm:presLayoutVars>
          <dgm:bulletEnabled val="1"/>
        </dgm:presLayoutVars>
      </dgm:prSet>
      <dgm:spPr/>
    </dgm:pt>
    <dgm:pt modelId="{673EBAE1-3E60-4ACD-9C98-B80EBABE3B7C}" type="pres">
      <dgm:prSet presAssocID="{39885878-081A-4AE3-841E-33F16DA854D5}" presName="dummy" presStyleCnt="0"/>
      <dgm:spPr/>
    </dgm:pt>
    <dgm:pt modelId="{C006CAE3-1FC9-449D-92E9-7463D44180F0}" type="pres">
      <dgm:prSet presAssocID="{24F9FD62-A7C7-4D8E-8FFC-56E4AC0B8CD4}" presName="sibTrans" presStyleLbl="sibTrans2D1" presStyleIdx="4" presStyleCnt="9"/>
      <dgm:spPr/>
    </dgm:pt>
    <dgm:pt modelId="{07F67CAA-4074-48B8-9CCB-72C20E7D4E59}" type="pres">
      <dgm:prSet presAssocID="{C7F8D482-F281-4926-9FB1-838D7F59A4A3}" presName="node" presStyleLbl="node1" presStyleIdx="5" presStyleCnt="9">
        <dgm:presLayoutVars>
          <dgm:bulletEnabled val="1"/>
        </dgm:presLayoutVars>
      </dgm:prSet>
      <dgm:spPr/>
    </dgm:pt>
    <dgm:pt modelId="{204D3CE2-3453-4388-A448-D824000B7EC7}" type="pres">
      <dgm:prSet presAssocID="{C7F8D482-F281-4926-9FB1-838D7F59A4A3}" presName="dummy" presStyleCnt="0"/>
      <dgm:spPr/>
    </dgm:pt>
    <dgm:pt modelId="{3B05FADF-254D-4301-B9A5-C9F81F6B35C0}" type="pres">
      <dgm:prSet presAssocID="{39B165EA-A842-4CFD-BD15-96624FCF4DE7}" presName="sibTrans" presStyleLbl="sibTrans2D1" presStyleIdx="5" presStyleCnt="9" custScaleX="102623" custScaleY="98049"/>
      <dgm:spPr/>
    </dgm:pt>
    <dgm:pt modelId="{C62F3001-50CD-4FF9-A38D-B36464422FC9}" type="pres">
      <dgm:prSet presAssocID="{A779A9D5-746E-4372-AB7B-E5B88E13D4AB}" presName="node" presStyleLbl="node1" presStyleIdx="6" presStyleCnt="9">
        <dgm:presLayoutVars>
          <dgm:bulletEnabled val="1"/>
        </dgm:presLayoutVars>
      </dgm:prSet>
      <dgm:spPr/>
    </dgm:pt>
    <dgm:pt modelId="{20835AD6-E0DB-4951-84D5-C637CFD3BF84}" type="pres">
      <dgm:prSet presAssocID="{A779A9D5-746E-4372-AB7B-E5B88E13D4AB}" presName="dummy" presStyleCnt="0"/>
      <dgm:spPr/>
    </dgm:pt>
    <dgm:pt modelId="{8A0618E0-8CD4-429F-ACD8-5D4733CE36DA}" type="pres">
      <dgm:prSet presAssocID="{0BEA7EAF-B7B3-422F-B849-65B7D514C303}" presName="sibTrans" presStyleLbl="sibTrans2D1" presStyleIdx="6" presStyleCnt="9"/>
      <dgm:spPr/>
    </dgm:pt>
    <dgm:pt modelId="{E2AC7458-4C33-4245-9528-B78AE61BACCB}" type="pres">
      <dgm:prSet presAssocID="{0CAF5E70-E821-4910-96AE-B84ABFE99A32}" presName="node" presStyleLbl="node1" presStyleIdx="7" presStyleCnt="9">
        <dgm:presLayoutVars>
          <dgm:bulletEnabled val="1"/>
        </dgm:presLayoutVars>
      </dgm:prSet>
      <dgm:spPr/>
    </dgm:pt>
    <dgm:pt modelId="{2BE8EB72-6108-4C94-B8C4-AA895FCC6040}" type="pres">
      <dgm:prSet presAssocID="{0CAF5E70-E821-4910-96AE-B84ABFE99A32}" presName="dummy" presStyleCnt="0"/>
      <dgm:spPr/>
    </dgm:pt>
    <dgm:pt modelId="{21CBF3CF-1A69-4447-8C60-28C0F93D01CE}" type="pres">
      <dgm:prSet presAssocID="{DA9EED42-0F6F-4BB7-96DA-6CA0DD0CC9FD}" presName="sibTrans" presStyleLbl="sibTrans2D1" presStyleIdx="7" presStyleCnt="9"/>
      <dgm:spPr/>
    </dgm:pt>
    <dgm:pt modelId="{833661DA-B14B-4619-8BC4-EFD44EBA0F94}" type="pres">
      <dgm:prSet presAssocID="{B6D5E516-EC70-4580-9321-F0175F62E0CE}" presName="node" presStyleLbl="node1" presStyleIdx="8" presStyleCnt="9">
        <dgm:presLayoutVars>
          <dgm:bulletEnabled val="1"/>
        </dgm:presLayoutVars>
      </dgm:prSet>
      <dgm:spPr/>
    </dgm:pt>
    <dgm:pt modelId="{36E0333C-209E-4433-8CEE-FEB10A068211}" type="pres">
      <dgm:prSet presAssocID="{B6D5E516-EC70-4580-9321-F0175F62E0CE}" presName="dummy" presStyleCnt="0"/>
      <dgm:spPr/>
    </dgm:pt>
    <dgm:pt modelId="{01153575-1249-4234-ACE9-4E010A32D153}" type="pres">
      <dgm:prSet presAssocID="{339BC535-9C85-40BD-B2F2-027305CDC292}" presName="sibTrans" presStyleLbl="sibTrans2D1" presStyleIdx="8" presStyleCnt="9"/>
      <dgm:spPr/>
    </dgm:pt>
  </dgm:ptLst>
  <dgm:cxnLst>
    <dgm:cxn modelId="{0A596505-B602-4992-842A-0A4DD8E9106F}" type="presOf" srcId="{3067A6BB-1AFB-41E6-9569-8E37B10CCF53}" destId="{FC877D33-3D3C-4061-B0D4-CE0A24684528}" srcOrd="0" destOrd="0" presId="urn:microsoft.com/office/officeart/2005/8/layout/radial6"/>
    <dgm:cxn modelId="{6356C314-A669-4548-8FF1-3735A7FC1AC7}" type="presOf" srcId="{2AD33376-4A59-4EE7-AEFA-C1441229B867}" destId="{3E67CE95-4BB9-4BF5-83DC-F3ED5B51707E}" srcOrd="0" destOrd="0" presId="urn:microsoft.com/office/officeart/2005/8/layout/radial6"/>
    <dgm:cxn modelId="{01F14E18-7EA8-4B0C-9896-48C4E31B4E05}" srcId="{431E7F67-B3DF-4489-A5DB-503EDC807091}" destId="{6D2E5E12-235C-4CEB-920A-7AD8EE1F2289}" srcOrd="2" destOrd="0" parTransId="{3C21F77D-916B-49C5-A040-81B3EDE7C45D}" sibTransId="{77295568-4EA0-4110-87C3-011C73508656}"/>
    <dgm:cxn modelId="{FC538F18-45BA-47C0-ADF0-8C9F26A278D7}" type="presOf" srcId="{39B165EA-A842-4CFD-BD15-96624FCF4DE7}" destId="{3B05FADF-254D-4301-B9A5-C9F81F6B35C0}" srcOrd="0" destOrd="0" presId="urn:microsoft.com/office/officeart/2005/8/layout/radial6"/>
    <dgm:cxn modelId="{E2F0FD1F-EAA1-4863-A7D3-35BEDBAAE48C}" srcId="{431E7F67-B3DF-4489-A5DB-503EDC807091}" destId="{39885878-081A-4AE3-841E-33F16DA854D5}" srcOrd="4" destOrd="0" parTransId="{AAA95876-EDF1-48C1-8B37-C7BF702FF0A6}" sibTransId="{24F9FD62-A7C7-4D8E-8FFC-56E4AC0B8CD4}"/>
    <dgm:cxn modelId="{0F0A3A27-1B8C-40E8-87A9-145BBF45CC7A}" type="presOf" srcId="{A779A9D5-746E-4372-AB7B-E5B88E13D4AB}" destId="{C62F3001-50CD-4FF9-A38D-B36464422FC9}" srcOrd="0" destOrd="0" presId="urn:microsoft.com/office/officeart/2005/8/layout/radial6"/>
    <dgm:cxn modelId="{82BB7131-9556-4DFE-B3DD-2F5D2B7A899F}" type="presOf" srcId="{6D2E5E12-235C-4CEB-920A-7AD8EE1F2289}" destId="{46F75B5F-2DCF-4996-A892-F6B4F18C5250}" srcOrd="0" destOrd="0" presId="urn:microsoft.com/office/officeart/2005/8/layout/radial6"/>
    <dgm:cxn modelId="{5FBA7E33-3D1C-4F3E-8A0D-6AFB1725AD1A}" srcId="{431E7F67-B3DF-4489-A5DB-503EDC807091}" destId="{2AD33376-4A59-4EE7-AEFA-C1441229B867}" srcOrd="0" destOrd="0" parTransId="{082ED768-40C2-4C17-874B-20413D2B0CA0}" sibTransId="{53AA6BEB-9C28-48A4-A26B-1D43919E3E7E}"/>
    <dgm:cxn modelId="{CA82FA39-0ABB-4F2B-A102-332E0E716965}" type="presOf" srcId="{B6D5E516-EC70-4580-9321-F0175F62E0CE}" destId="{833661DA-B14B-4619-8BC4-EFD44EBA0F94}" srcOrd="0" destOrd="0" presId="urn:microsoft.com/office/officeart/2005/8/layout/radial6"/>
    <dgm:cxn modelId="{39DDC03B-9156-4222-A083-10A366C90F1D}" srcId="{431E7F67-B3DF-4489-A5DB-503EDC807091}" destId="{B6D5E516-EC70-4580-9321-F0175F62E0CE}" srcOrd="8" destOrd="0" parTransId="{DE148EE4-18BD-4FE7-986F-B99BA46336D8}" sibTransId="{339BC535-9C85-40BD-B2F2-027305CDC292}"/>
    <dgm:cxn modelId="{E9A4363D-0865-4C50-AB94-309DB9C0523A}" type="presOf" srcId="{CB82CACC-8EA7-42C7-92E7-8D4CCCD21A29}" destId="{D99562D4-7E6F-4E08-89E2-24C31995861B}" srcOrd="0" destOrd="0" presId="urn:microsoft.com/office/officeart/2005/8/layout/radial6"/>
    <dgm:cxn modelId="{9DA17F48-404A-45B3-8A75-01017E71D58F}" srcId="{431E7F67-B3DF-4489-A5DB-503EDC807091}" destId="{A779A9D5-746E-4372-AB7B-E5B88E13D4AB}" srcOrd="6" destOrd="0" parTransId="{6964EF34-1D79-40C9-9D0F-C045750FF24B}" sibTransId="{0BEA7EAF-B7B3-422F-B849-65B7D514C303}"/>
    <dgm:cxn modelId="{72BBEC4A-6587-4FDA-8161-3750E5DCAD49}" type="presOf" srcId="{24F9FD62-A7C7-4D8E-8FFC-56E4AC0B8CD4}" destId="{C006CAE3-1FC9-449D-92E9-7463D44180F0}" srcOrd="0" destOrd="0" presId="urn:microsoft.com/office/officeart/2005/8/layout/radial6"/>
    <dgm:cxn modelId="{DC081552-F6B6-40E2-AD06-0095B68BB4F5}" type="presOf" srcId="{39885878-081A-4AE3-841E-33F16DA854D5}" destId="{41A1A5F5-7682-44AA-A53F-14212524E8D7}" srcOrd="0" destOrd="0" presId="urn:microsoft.com/office/officeart/2005/8/layout/radial6"/>
    <dgm:cxn modelId="{D4F97F79-A704-4D68-B5ED-A4F6DDD83B1B}" type="presOf" srcId="{C9F00384-E35A-453C-897D-4C7FCF36B766}" destId="{B02F5C15-65C7-45C7-BC7D-F7651B714C62}" srcOrd="0" destOrd="0" presId="urn:microsoft.com/office/officeart/2005/8/layout/radial6"/>
    <dgm:cxn modelId="{0F3FF079-4534-45A6-B97F-480C9FE813B4}" type="presOf" srcId="{DA9EED42-0F6F-4BB7-96DA-6CA0DD0CC9FD}" destId="{21CBF3CF-1A69-4447-8C60-28C0F93D01CE}" srcOrd="0" destOrd="0" presId="urn:microsoft.com/office/officeart/2005/8/layout/radial6"/>
    <dgm:cxn modelId="{381E2D86-851B-4D75-B830-638F8A945039}" srcId="{431E7F67-B3DF-4489-A5DB-503EDC807091}" destId="{C7F8D482-F281-4926-9FB1-838D7F59A4A3}" srcOrd="5" destOrd="0" parTransId="{95AE8E6D-27A1-4C54-A869-336D4FDA7329}" sibTransId="{39B165EA-A842-4CFD-BD15-96624FCF4DE7}"/>
    <dgm:cxn modelId="{B8F65187-8593-4598-9622-7A4FC89ACC9F}" type="presOf" srcId="{C7F8D482-F281-4926-9FB1-838D7F59A4A3}" destId="{07F67CAA-4074-48B8-9CCB-72C20E7D4E59}" srcOrd="0" destOrd="0" presId="urn:microsoft.com/office/officeart/2005/8/layout/radial6"/>
    <dgm:cxn modelId="{3DBE0C8F-0057-47B0-9E36-F3276B9D606F}" type="presOf" srcId="{77295568-4EA0-4110-87C3-011C73508656}" destId="{22454F07-8FF9-4ECA-9361-B20C8974EF98}" srcOrd="0" destOrd="0" presId="urn:microsoft.com/office/officeart/2005/8/layout/radial6"/>
    <dgm:cxn modelId="{10D09092-31E2-4848-8B85-F8F1038A9383}" type="presOf" srcId="{0BEA7EAF-B7B3-422F-B849-65B7D514C303}" destId="{8A0618E0-8CD4-429F-ACD8-5D4733CE36DA}" srcOrd="0" destOrd="0" presId="urn:microsoft.com/office/officeart/2005/8/layout/radial6"/>
    <dgm:cxn modelId="{5CDAB2A0-5D4E-4E77-AEEA-AADAF2B503E7}" type="presOf" srcId="{0CAF5E70-E821-4910-96AE-B84ABFE99A32}" destId="{E2AC7458-4C33-4245-9528-B78AE61BACCB}" srcOrd="0" destOrd="0" presId="urn:microsoft.com/office/officeart/2005/8/layout/radial6"/>
    <dgm:cxn modelId="{CA02FAA4-3F8A-46BD-9C33-6E6B40F4ADFC}" type="presOf" srcId="{3988DBC5-F521-41F1-AD41-384745FFE285}" destId="{F5455422-9DF3-45B4-8045-4AF9099A9518}" srcOrd="0" destOrd="0" presId="urn:microsoft.com/office/officeart/2005/8/layout/radial6"/>
    <dgm:cxn modelId="{D5C34EA5-21E9-420C-8AC7-37B79E14456C}" type="presOf" srcId="{53AA6BEB-9C28-48A4-A26B-1D43919E3E7E}" destId="{97FB7DE8-B332-495C-9AE1-3E27F67C3A8D}" srcOrd="0" destOrd="0" presId="urn:microsoft.com/office/officeart/2005/8/layout/radial6"/>
    <dgm:cxn modelId="{DEFBBCB3-B5FA-42E1-A3FA-261988B407D3}" type="presOf" srcId="{339BC535-9C85-40BD-B2F2-027305CDC292}" destId="{01153575-1249-4234-ACE9-4E010A32D153}" srcOrd="0" destOrd="0" presId="urn:microsoft.com/office/officeart/2005/8/layout/radial6"/>
    <dgm:cxn modelId="{943F62B7-5A81-4405-B00E-1E81824B0AFC}" srcId="{431E7F67-B3DF-4489-A5DB-503EDC807091}" destId="{CB82CACC-8EA7-42C7-92E7-8D4CCCD21A29}" srcOrd="3" destOrd="0" parTransId="{E2A1362E-0C67-41B8-983C-A4AEF98DBFC5}" sibTransId="{3067A6BB-1AFB-41E6-9569-8E37B10CCF53}"/>
    <dgm:cxn modelId="{2D0DCABA-5BB4-4242-B44F-983A6645251F}" srcId="{431E7F67-B3DF-4489-A5DB-503EDC807091}" destId="{0CAF5E70-E821-4910-96AE-B84ABFE99A32}" srcOrd="7" destOrd="0" parTransId="{035FED22-D3F2-4368-82F1-9B5EB0AD8AD0}" sibTransId="{DA9EED42-0F6F-4BB7-96DA-6CA0DD0CC9FD}"/>
    <dgm:cxn modelId="{1E1569C4-D8F3-4584-B8A9-0019C02B4602}" srcId="{431E7F67-B3DF-4489-A5DB-503EDC807091}" destId="{C9F00384-E35A-453C-897D-4C7FCF36B766}" srcOrd="1" destOrd="0" parTransId="{1CACD129-05F4-4520-AFA0-F8D6B8A6688E}" sibTransId="{3988DBC5-F521-41F1-AD41-384745FFE285}"/>
    <dgm:cxn modelId="{ED0F8EE1-3899-460B-ACA0-E347C6E1AFD9}" srcId="{479BA765-A72E-42EE-BE52-8F3361606BF6}" destId="{431E7F67-B3DF-4489-A5DB-503EDC807091}" srcOrd="0" destOrd="0" parTransId="{3E1D4660-2ADC-4E31-B530-96613C11250F}" sibTransId="{644ECE79-3A76-4A85-B0A4-235588CA5339}"/>
    <dgm:cxn modelId="{637B30E7-A973-444F-8D2E-388F647CAB87}" type="presOf" srcId="{479BA765-A72E-42EE-BE52-8F3361606BF6}" destId="{9D0906C3-5083-497E-9B9C-08D0D9381461}" srcOrd="0" destOrd="0" presId="urn:microsoft.com/office/officeart/2005/8/layout/radial6"/>
    <dgm:cxn modelId="{442AB1F0-C597-4DA6-AB72-3DF0FD579F1F}" type="presOf" srcId="{431E7F67-B3DF-4489-A5DB-503EDC807091}" destId="{BFBB7E6C-6DF3-437F-BAED-13B7613268EB}" srcOrd="0" destOrd="0" presId="urn:microsoft.com/office/officeart/2005/8/layout/radial6"/>
    <dgm:cxn modelId="{EFF5C7A0-05F9-4ECC-8C1E-1E8616C36F2C}" type="presParOf" srcId="{9D0906C3-5083-497E-9B9C-08D0D9381461}" destId="{BFBB7E6C-6DF3-437F-BAED-13B7613268EB}" srcOrd="0" destOrd="0" presId="urn:microsoft.com/office/officeart/2005/8/layout/radial6"/>
    <dgm:cxn modelId="{E328B69B-FC0B-4963-996B-8A7E6EB1A8AA}" type="presParOf" srcId="{9D0906C3-5083-497E-9B9C-08D0D9381461}" destId="{3E67CE95-4BB9-4BF5-83DC-F3ED5B51707E}" srcOrd="1" destOrd="0" presId="urn:microsoft.com/office/officeart/2005/8/layout/radial6"/>
    <dgm:cxn modelId="{60D5028D-5687-414B-BDF1-EF7D188D6705}" type="presParOf" srcId="{9D0906C3-5083-497E-9B9C-08D0D9381461}" destId="{2008BF4D-8D21-4027-A6F9-03DBCA9A2866}" srcOrd="2" destOrd="0" presId="urn:microsoft.com/office/officeart/2005/8/layout/radial6"/>
    <dgm:cxn modelId="{3E5E3DC3-2E20-4812-8AA3-8595D1E6ED6F}" type="presParOf" srcId="{9D0906C3-5083-497E-9B9C-08D0D9381461}" destId="{97FB7DE8-B332-495C-9AE1-3E27F67C3A8D}" srcOrd="3" destOrd="0" presId="urn:microsoft.com/office/officeart/2005/8/layout/radial6"/>
    <dgm:cxn modelId="{9ACD98C7-69A8-4613-AD3B-9FA70C760D51}" type="presParOf" srcId="{9D0906C3-5083-497E-9B9C-08D0D9381461}" destId="{B02F5C15-65C7-45C7-BC7D-F7651B714C62}" srcOrd="4" destOrd="0" presId="urn:microsoft.com/office/officeart/2005/8/layout/radial6"/>
    <dgm:cxn modelId="{5E78D014-5BF5-4BBB-9FBB-4687852EBBF1}" type="presParOf" srcId="{9D0906C3-5083-497E-9B9C-08D0D9381461}" destId="{FA9A0052-E78A-4C61-A4BF-0403FFBC1540}" srcOrd="5" destOrd="0" presId="urn:microsoft.com/office/officeart/2005/8/layout/radial6"/>
    <dgm:cxn modelId="{0D78D0C3-B738-4903-AC25-B7E385FAB030}" type="presParOf" srcId="{9D0906C3-5083-497E-9B9C-08D0D9381461}" destId="{F5455422-9DF3-45B4-8045-4AF9099A9518}" srcOrd="6" destOrd="0" presId="urn:microsoft.com/office/officeart/2005/8/layout/radial6"/>
    <dgm:cxn modelId="{AC5EBEE9-940D-4A38-9DF9-C0A748C65E8B}" type="presParOf" srcId="{9D0906C3-5083-497E-9B9C-08D0D9381461}" destId="{46F75B5F-2DCF-4996-A892-F6B4F18C5250}" srcOrd="7" destOrd="0" presId="urn:microsoft.com/office/officeart/2005/8/layout/radial6"/>
    <dgm:cxn modelId="{01FB6ADA-601F-4036-AFE0-69372BF2C24F}" type="presParOf" srcId="{9D0906C3-5083-497E-9B9C-08D0D9381461}" destId="{D78C265C-7CA4-4C9B-A27F-8A756EED000C}" srcOrd="8" destOrd="0" presId="urn:microsoft.com/office/officeart/2005/8/layout/radial6"/>
    <dgm:cxn modelId="{F809CA99-01C0-4F45-AE3E-9F0E75D7B2B4}" type="presParOf" srcId="{9D0906C3-5083-497E-9B9C-08D0D9381461}" destId="{22454F07-8FF9-4ECA-9361-B20C8974EF98}" srcOrd="9" destOrd="0" presId="urn:microsoft.com/office/officeart/2005/8/layout/radial6"/>
    <dgm:cxn modelId="{512A52C1-6109-4823-9231-F61B7DEF2817}" type="presParOf" srcId="{9D0906C3-5083-497E-9B9C-08D0D9381461}" destId="{D99562D4-7E6F-4E08-89E2-24C31995861B}" srcOrd="10" destOrd="0" presId="urn:microsoft.com/office/officeart/2005/8/layout/radial6"/>
    <dgm:cxn modelId="{2FD4ADC8-1351-4133-89F2-00454BBF10F2}" type="presParOf" srcId="{9D0906C3-5083-497E-9B9C-08D0D9381461}" destId="{01E867D1-FCB4-4008-A97F-94565C751653}" srcOrd="11" destOrd="0" presId="urn:microsoft.com/office/officeart/2005/8/layout/radial6"/>
    <dgm:cxn modelId="{B6CCC753-1056-42CA-8394-AA3ABAD39F89}" type="presParOf" srcId="{9D0906C3-5083-497E-9B9C-08D0D9381461}" destId="{FC877D33-3D3C-4061-B0D4-CE0A24684528}" srcOrd="12" destOrd="0" presId="urn:microsoft.com/office/officeart/2005/8/layout/radial6"/>
    <dgm:cxn modelId="{D07BF7AD-A282-4E60-9862-B456BB572D88}" type="presParOf" srcId="{9D0906C3-5083-497E-9B9C-08D0D9381461}" destId="{41A1A5F5-7682-44AA-A53F-14212524E8D7}" srcOrd="13" destOrd="0" presId="urn:microsoft.com/office/officeart/2005/8/layout/radial6"/>
    <dgm:cxn modelId="{72C605A8-58CC-4545-A751-759A27067DCE}" type="presParOf" srcId="{9D0906C3-5083-497E-9B9C-08D0D9381461}" destId="{673EBAE1-3E60-4ACD-9C98-B80EBABE3B7C}" srcOrd="14" destOrd="0" presId="urn:microsoft.com/office/officeart/2005/8/layout/radial6"/>
    <dgm:cxn modelId="{349BAD14-AB80-485A-8A13-E3159E0BF970}" type="presParOf" srcId="{9D0906C3-5083-497E-9B9C-08D0D9381461}" destId="{C006CAE3-1FC9-449D-92E9-7463D44180F0}" srcOrd="15" destOrd="0" presId="urn:microsoft.com/office/officeart/2005/8/layout/radial6"/>
    <dgm:cxn modelId="{439ACC54-7AFA-421C-BAB1-0C7A73466294}" type="presParOf" srcId="{9D0906C3-5083-497E-9B9C-08D0D9381461}" destId="{07F67CAA-4074-48B8-9CCB-72C20E7D4E59}" srcOrd="16" destOrd="0" presId="urn:microsoft.com/office/officeart/2005/8/layout/radial6"/>
    <dgm:cxn modelId="{3640A115-207A-45D1-82AF-99FCB29399BB}" type="presParOf" srcId="{9D0906C3-5083-497E-9B9C-08D0D9381461}" destId="{204D3CE2-3453-4388-A448-D824000B7EC7}" srcOrd="17" destOrd="0" presId="urn:microsoft.com/office/officeart/2005/8/layout/radial6"/>
    <dgm:cxn modelId="{EF100ABE-9BE4-47AF-B8E9-DAE860BFF05B}" type="presParOf" srcId="{9D0906C3-5083-497E-9B9C-08D0D9381461}" destId="{3B05FADF-254D-4301-B9A5-C9F81F6B35C0}" srcOrd="18" destOrd="0" presId="urn:microsoft.com/office/officeart/2005/8/layout/radial6"/>
    <dgm:cxn modelId="{E4D8DFF8-7EF0-4D28-946D-72B65D913294}" type="presParOf" srcId="{9D0906C3-5083-497E-9B9C-08D0D9381461}" destId="{C62F3001-50CD-4FF9-A38D-B36464422FC9}" srcOrd="19" destOrd="0" presId="urn:microsoft.com/office/officeart/2005/8/layout/radial6"/>
    <dgm:cxn modelId="{46F31C42-E006-4790-A7D0-930137252807}" type="presParOf" srcId="{9D0906C3-5083-497E-9B9C-08D0D9381461}" destId="{20835AD6-E0DB-4951-84D5-C637CFD3BF84}" srcOrd="20" destOrd="0" presId="urn:microsoft.com/office/officeart/2005/8/layout/radial6"/>
    <dgm:cxn modelId="{B40DD64F-5BA9-4011-92F7-F3944FA3F2EE}" type="presParOf" srcId="{9D0906C3-5083-497E-9B9C-08D0D9381461}" destId="{8A0618E0-8CD4-429F-ACD8-5D4733CE36DA}" srcOrd="21" destOrd="0" presId="urn:microsoft.com/office/officeart/2005/8/layout/radial6"/>
    <dgm:cxn modelId="{6AE22997-2D3E-4CB6-891E-A7551419A3AC}" type="presParOf" srcId="{9D0906C3-5083-497E-9B9C-08D0D9381461}" destId="{E2AC7458-4C33-4245-9528-B78AE61BACCB}" srcOrd="22" destOrd="0" presId="urn:microsoft.com/office/officeart/2005/8/layout/radial6"/>
    <dgm:cxn modelId="{32F1CCFB-85F8-4B37-BBA2-75523DFE9ABE}" type="presParOf" srcId="{9D0906C3-5083-497E-9B9C-08D0D9381461}" destId="{2BE8EB72-6108-4C94-B8C4-AA895FCC6040}" srcOrd="23" destOrd="0" presId="urn:microsoft.com/office/officeart/2005/8/layout/radial6"/>
    <dgm:cxn modelId="{D10424C9-6A96-41CD-9993-D576CFA270C4}" type="presParOf" srcId="{9D0906C3-5083-497E-9B9C-08D0D9381461}" destId="{21CBF3CF-1A69-4447-8C60-28C0F93D01CE}" srcOrd="24" destOrd="0" presId="urn:microsoft.com/office/officeart/2005/8/layout/radial6"/>
    <dgm:cxn modelId="{502C27CE-5AE0-4380-9151-C4E5935A2F51}" type="presParOf" srcId="{9D0906C3-5083-497E-9B9C-08D0D9381461}" destId="{833661DA-B14B-4619-8BC4-EFD44EBA0F94}" srcOrd="25" destOrd="0" presId="urn:microsoft.com/office/officeart/2005/8/layout/radial6"/>
    <dgm:cxn modelId="{917517C5-9ED8-4238-AD01-24F5BE7C0B9B}" type="presParOf" srcId="{9D0906C3-5083-497E-9B9C-08D0D9381461}" destId="{36E0333C-209E-4433-8CEE-FEB10A068211}" srcOrd="26" destOrd="0" presId="urn:microsoft.com/office/officeart/2005/8/layout/radial6"/>
    <dgm:cxn modelId="{2161FEE5-A6BB-4979-8066-792982F6B2F3}" type="presParOf" srcId="{9D0906C3-5083-497E-9B9C-08D0D9381461}" destId="{01153575-1249-4234-ACE9-4E010A32D153}" srcOrd="27"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77B62-3261-4818-9667-9697445FEF0B}">
      <dsp:nvSpPr>
        <dsp:cNvPr id="0" name=""/>
        <dsp:cNvSpPr/>
      </dsp:nvSpPr>
      <dsp:spPr>
        <a:xfrm>
          <a:off x="5830385" y="2558913"/>
          <a:ext cx="4394773" cy="159568"/>
        </a:xfrm>
        <a:custGeom>
          <a:avLst/>
          <a:gdLst/>
          <a:ahLst/>
          <a:cxnLst/>
          <a:rect l="0" t="0" r="0" b="0"/>
          <a:pathLst>
            <a:path>
              <a:moveTo>
                <a:pt x="0" y="0"/>
              </a:moveTo>
              <a:lnTo>
                <a:pt x="0" y="79784"/>
              </a:lnTo>
              <a:lnTo>
                <a:pt x="4394773" y="79784"/>
              </a:lnTo>
              <a:lnTo>
                <a:pt x="4394773"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9EAEF70-F8D3-42E8-AF24-AA556977100E}">
      <dsp:nvSpPr>
        <dsp:cNvPr id="0" name=""/>
        <dsp:cNvSpPr/>
      </dsp:nvSpPr>
      <dsp:spPr>
        <a:xfrm>
          <a:off x="9305742" y="3098406"/>
          <a:ext cx="459708" cy="159568"/>
        </a:xfrm>
        <a:custGeom>
          <a:avLst/>
          <a:gdLst/>
          <a:ahLst/>
          <a:cxnLst/>
          <a:rect l="0" t="0" r="0" b="0"/>
          <a:pathLst>
            <a:path>
              <a:moveTo>
                <a:pt x="0" y="0"/>
              </a:moveTo>
              <a:lnTo>
                <a:pt x="0" y="79784"/>
              </a:lnTo>
              <a:lnTo>
                <a:pt x="459708" y="79784"/>
              </a:lnTo>
              <a:lnTo>
                <a:pt x="459708"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9A7FA4A-DAC3-424D-937F-FCB8D32EFEC2}">
      <dsp:nvSpPr>
        <dsp:cNvPr id="0" name=""/>
        <dsp:cNvSpPr/>
      </dsp:nvSpPr>
      <dsp:spPr>
        <a:xfrm>
          <a:off x="8542094" y="4177390"/>
          <a:ext cx="113977" cy="349530"/>
        </a:xfrm>
        <a:custGeom>
          <a:avLst/>
          <a:gdLst/>
          <a:ahLst/>
          <a:cxnLst/>
          <a:rect l="0" t="0" r="0" b="0"/>
          <a:pathLst>
            <a:path>
              <a:moveTo>
                <a:pt x="0" y="0"/>
              </a:moveTo>
              <a:lnTo>
                <a:pt x="0" y="349530"/>
              </a:lnTo>
              <a:lnTo>
                <a:pt x="113977"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54EC70A-2DD0-4ED4-BF82-FDD42B5EFA82}">
      <dsp:nvSpPr>
        <dsp:cNvPr id="0" name=""/>
        <dsp:cNvSpPr/>
      </dsp:nvSpPr>
      <dsp:spPr>
        <a:xfrm>
          <a:off x="8800313" y="3637898"/>
          <a:ext cx="91440" cy="159568"/>
        </a:xfrm>
        <a:custGeom>
          <a:avLst/>
          <a:gdLst/>
          <a:ahLst/>
          <a:cxnLst/>
          <a:rect l="0" t="0" r="0" b="0"/>
          <a:pathLst>
            <a:path>
              <a:moveTo>
                <a:pt x="45720" y="0"/>
              </a:moveTo>
              <a:lnTo>
                <a:pt x="4572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EE6BF431-A442-4927-BA6E-FF50191E4C4E}">
      <dsp:nvSpPr>
        <dsp:cNvPr id="0" name=""/>
        <dsp:cNvSpPr/>
      </dsp:nvSpPr>
      <dsp:spPr>
        <a:xfrm>
          <a:off x="8846033" y="3098406"/>
          <a:ext cx="459708" cy="159568"/>
        </a:xfrm>
        <a:custGeom>
          <a:avLst/>
          <a:gdLst/>
          <a:ahLst/>
          <a:cxnLst/>
          <a:rect l="0" t="0" r="0" b="0"/>
          <a:pathLst>
            <a:path>
              <a:moveTo>
                <a:pt x="459708" y="0"/>
              </a:moveTo>
              <a:lnTo>
                <a:pt x="459708" y="79784"/>
              </a:lnTo>
              <a:lnTo>
                <a:pt x="0" y="79784"/>
              </a:lnTo>
              <a:lnTo>
                <a:pt x="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BEB3F6E5-BE0D-4099-B959-4AAA8EE11D59}">
      <dsp:nvSpPr>
        <dsp:cNvPr id="0" name=""/>
        <dsp:cNvSpPr/>
      </dsp:nvSpPr>
      <dsp:spPr>
        <a:xfrm>
          <a:off x="5830385" y="2558913"/>
          <a:ext cx="3475356" cy="159568"/>
        </a:xfrm>
        <a:custGeom>
          <a:avLst/>
          <a:gdLst/>
          <a:ahLst/>
          <a:cxnLst/>
          <a:rect l="0" t="0" r="0" b="0"/>
          <a:pathLst>
            <a:path>
              <a:moveTo>
                <a:pt x="0" y="0"/>
              </a:moveTo>
              <a:lnTo>
                <a:pt x="0" y="79784"/>
              </a:lnTo>
              <a:lnTo>
                <a:pt x="3475356" y="79784"/>
              </a:lnTo>
              <a:lnTo>
                <a:pt x="3475356"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30854B6-3EB4-42F6-9DF7-FFE88FF8D0CD}">
      <dsp:nvSpPr>
        <dsp:cNvPr id="0" name=""/>
        <dsp:cNvSpPr/>
      </dsp:nvSpPr>
      <dsp:spPr>
        <a:xfrm>
          <a:off x="7162969" y="3098406"/>
          <a:ext cx="113977" cy="349530"/>
        </a:xfrm>
        <a:custGeom>
          <a:avLst/>
          <a:gdLst/>
          <a:ahLst/>
          <a:cxnLst/>
          <a:rect l="0" t="0" r="0" b="0"/>
          <a:pathLst>
            <a:path>
              <a:moveTo>
                <a:pt x="0" y="0"/>
              </a:moveTo>
              <a:lnTo>
                <a:pt x="0" y="349530"/>
              </a:lnTo>
              <a:lnTo>
                <a:pt x="113977"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FBBD93F-02F1-40C9-B673-9153A946AF7E}">
      <dsp:nvSpPr>
        <dsp:cNvPr id="0" name=""/>
        <dsp:cNvSpPr/>
      </dsp:nvSpPr>
      <dsp:spPr>
        <a:xfrm>
          <a:off x="5830385" y="2558913"/>
          <a:ext cx="1636523" cy="159568"/>
        </a:xfrm>
        <a:custGeom>
          <a:avLst/>
          <a:gdLst/>
          <a:ahLst/>
          <a:cxnLst/>
          <a:rect l="0" t="0" r="0" b="0"/>
          <a:pathLst>
            <a:path>
              <a:moveTo>
                <a:pt x="0" y="0"/>
              </a:moveTo>
              <a:lnTo>
                <a:pt x="0" y="79784"/>
              </a:lnTo>
              <a:lnTo>
                <a:pt x="1636523" y="79784"/>
              </a:lnTo>
              <a:lnTo>
                <a:pt x="1636523"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2585F18-FA90-42BE-A67B-02CEEA2948CC}">
      <dsp:nvSpPr>
        <dsp:cNvPr id="0" name=""/>
        <dsp:cNvSpPr/>
      </dsp:nvSpPr>
      <dsp:spPr>
        <a:xfrm>
          <a:off x="6421988" y="3098406"/>
          <a:ext cx="91440" cy="349530"/>
        </a:xfrm>
        <a:custGeom>
          <a:avLst/>
          <a:gdLst/>
          <a:ahLst/>
          <a:cxnLst/>
          <a:rect l="0" t="0" r="0" b="0"/>
          <a:pathLst>
            <a:path>
              <a:moveTo>
                <a:pt x="125504" y="0"/>
              </a:moveTo>
              <a:lnTo>
                <a:pt x="125504" y="349530"/>
              </a:lnTo>
              <a:lnTo>
                <a:pt x="45720"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D987A44-8498-494C-B1CD-4D3A98DB4AF6}">
      <dsp:nvSpPr>
        <dsp:cNvPr id="0" name=""/>
        <dsp:cNvSpPr/>
      </dsp:nvSpPr>
      <dsp:spPr>
        <a:xfrm>
          <a:off x="6547492" y="3098406"/>
          <a:ext cx="1379124" cy="699060"/>
        </a:xfrm>
        <a:custGeom>
          <a:avLst/>
          <a:gdLst/>
          <a:ahLst/>
          <a:cxnLst/>
          <a:rect l="0" t="0" r="0" b="0"/>
          <a:pathLst>
            <a:path>
              <a:moveTo>
                <a:pt x="0" y="0"/>
              </a:moveTo>
              <a:lnTo>
                <a:pt x="0" y="619276"/>
              </a:lnTo>
              <a:lnTo>
                <a:pt x="1379124" y="619276"/>
              </a:lnTo>
              <a:lnTo>
                <a:pt x="1379124" y="69906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7B053B7-2FE2-491A-8109-EF1C385E7989}">
      <dsp:nvSpPr>
        <dsp:cNvPr id="0" name=""/>
        <dsp:cNvSpPr/>
      </dsp:nvSpPr>
      <dsp:spPr>
        <a:xfrm>
          <a:off x="6547492" y="3098406"/>
          <a:ext cx="459708" cy="699060"/>
        </a:xfrm>
        <a:custGeom>
          <a:avLst/>
          <a:gdLst/>
          <a:ahLst/>
          <a:cxnLst/>
          <a:rect l="0" t="0" r="0" b="0"/>
          <a:pathLst>
            <a:path>
              <a:moveTo>
                <a:pt x="0" y="0"/>
              </a:moveTo>
              <a:lnTo>
                <a:pt x="0" y="619276"/>
              </a:lnTo>
              <a:lnTo>
                <a:pt x="459708" y="619276"/>
              </a:lnTo>
              <a:lnTo>
                <a:pt x="459708" y="69906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6B61C19-C458-49AD-8F06-47F57684FCB7}">
      <dsp:nvSpPr>
        <dsp:cNvPr id="0" name=""/>
        <dsp:cNvSpPr/>
      </dsp:nvSpPr>
      <dsp:spPr>
        <a:xfrm>
          <a:off x="5783844" y="4716883"/>
          <a:ext cx="113977" cy="889022"/>
        </a:xfrm>
        <a:custGeom>
          <a:avLst/>
          <a:gdLst/>
          <a:ahLst/>
          <a:cxnLst/>
          <a:rect l="0" t="0" r="0" b="0"/>
          <a:pathLst>
            <a:path>
              <a:moveTo>
                <a:pt x="0" y="0"/>
              </a:moveTo>
              <a:lnTo>
                <a:pt x="0" y="889022"/>
              </a:lnTo>
              <a:lnTo>
                <a:pt x="113977" y="889022"/>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296C8E3-B72A-477F-9737-680EE3172D0D}">
      <dsp:nvSpPr>
        <dsp:cNvPr id="0" name=""/>
        <dsp:cNvSpPr/>
      </dsp:nvSpPr>
      <dsp:spPr>
        <a:xfrm>
          <a:off x="5783844" y="4716883"/>
          <a:ext cx="113977" cy="349530"/>
        </a:xfrm>
        <a:custGeom>
          <a:avLst/>
          <a:gdLst/>
          <a:ahLst/>
          <a:cxnLst/>
          <a:rect l="0" t="0" r="0" b="0"/>
          <a:pathLst>
            <a:path>
              <a:moveTo>
                <a:pt x="0" y="0"/>
              </a:moveTo>
              <a:lnTo>
                <a:pt x="0" y="349530"/>
              </a:lnTo>
              <a:lnTo>
                <a:pt x="113977"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0675DA00-762F-41EF-9C14-CB51B1F88771}">
      <dsp:nvSpPr>
        <dsp:cNvPr id="0" name=""/>
        <dsp:cNvSpPr/>
      </dsp:nvSpPr>
      <dsp:spPr>
        <a:xfrm>
          <a:off x="6042064" y="4177390"/>
          <a:ext cx="91440" cy="159568"/>
        </a:xfrm>
        <a:custGeom>
          <a:avLst/>
          <a:gdLst/>
          <a:ahLst/>
          <a:cxnLst/>
          <a:rect l="0" t="0" r="0" b="0"/>
          <a:pathLst>
            <a:path>
              <a:moveTo>
                <a:pt x="45720" y="0"/>
              </a:moveTo>
              <a:lnTo>
                <a:pt x="4572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9F173E3-3702-40CC-945E-6B834130F5F4}">
      <dsp:nvSpPr>
        <dsp:cNvPr id="0" name=""/>
        <dsp:cNvSpPr/>
      </dsp:nvSpPr>
      <dsp:spPr>
        <a:xfrm>
          <a:off x="6087784" y="3098406"/>
          <a:ext cx="459708" cy="699060"/>
        </a:xfrm>
        <a:custGeom>
          <a:avLst/>
          <a:gdLst/>
          <a:ahLst/>
          <a:cxnLst/>
          <a:rect l="0" t="0" r="0" b="0"/>
          <a:pathLst>
            <a:path>
              <a:moveTo>
                <a:pt x="459708" y="0"/>
              </a:moveTo>
              <a:lnTo>
                <a:pt x="459708" y="619276"/>
              </a:lnTo>
              <a:lnTo>
                <a:pt x="0" y="619276"/>
              </a:lnTo>
              <a:lnTo>
                <a:pt x="0" y="69906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41D9D60E-9420-48FB-90E1-217B2CA82493}">
      <dsp:nvSpPr>
        <dsp:cNvPr id="0" name=""/>
        <dsp:cNvSpPr/>
      </dsp:nvSpPr>
      <dsp:spPr>
        <a:xfrm>
          <a:off x="4864428" y="4716883"/>
          <a:ext cx="113977" cy="349530"/>
        </a:xfrm>
        <a:custGeom>
          <a:avLst/>
          <a:gdLst/>
          <a:ahLst/>
          <a:cxnLst/>
          <a:rect l="0" t="0" r="0" b="0"/>
          <a:pathLst>
            <a:path>
              <a:moveTo>
                <a:pt x="0" y="0"/>
              </a:moveTo>
              <a:lnTo>
                <a:pt x="0" y="349530"/>
              </a:lnTo>
              <a:lnTo>
                <a:pt x="113977"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08453ACC-81CA-4465-97CC-F9AE6231DD97}">
      <dsp:nvSpPr>
        <dsp:cNvPr id="0" name=""/>
        <dsp:cNvSpPr/>
      </dsp:nvSpPr>
      <dsp:spPr>
        <a:xfrm>
          <a:off x="5122647" y="4177390"/>
          <a:ext cx="91440" cy="159568"/>
        </a:xfrm>
        <a:custGeom>
          <a:avLst/>
          <a:gdLst/>
          <a:ahLst/>
          <a:cxnLst/>
          <a:rect l="0" t="0" r="0" b="0"/>
          <a:pathLst>
            <a:path>
              <a:moveTo>
                <a:pt x="45720" y="0"/>
              </a:moveTo>
              <a:lnTo>
                <a:pt x="4572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2144CB7-45C6-4E7A-ADE8-75442318E530}">
      <dsp:nvSpPr>
        <dsp:cNvPr id="0" name=""/>
        <dsp:cNvSpPr/>
      </dsp:nvSpPr>
      <dsp:spPr>
        <a:xfrm>
          <a:off x="5168367" y="3098406"/>
          <a:ext cx="1379124" cy="699060"/>
        </a:xfrm>
        <a:custGeom>
          <a:avLst/>
          <a:gdLst/>
          <a:ahLst/>
          <a:cxnLst/>
          <a:rect l="0" t="0" r="0" b="0"/>
          <a:pathLst>
            <a:path>
              <a:moveTo>
                <a:pt x="1379124" y="0"/>
              </a:moveTo>
              <a:lnTo>
                <a:pt x="1379124" y="619276"/>
              </a:lnTo>
              <a:lnTo>
                <a:pt x="0" y="619276"/>
              </a:lnTo>
              <a:lnTo>
                <a:pt x="0" y="69906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E50ED396-EACF-42A1-BD35-DAE9242F5F8F}">
      <dsp:nvSpPr>
        <dsp:cNvPr id="0" name=""/>
        <dsp:cNvSpPr/>
      </dsp:nvSpPr>
      <dsp:spPr>
        <a:xfrm>
          <a:off x="5830385" y="2558913"/>
          <a:ext cx="717106" cy="159568"/>
        </a:xfrm>
        <a:custGeom>
          <a:avLst/>
          <a:gdLst/>
          <a:ahLst/>
          <a:cxnLst/>
          <a:rect l="0" t="0" r="0" b="0"/>
          <a:pathLst>
            <a:path>
              <a:moveTo>
                <a:pt x="0" y="0"/>
              </a:moveTo>
              <a:lnTo>
                <a:pt x="0" y="79784"/>
              </a:lnTo>
              <a:lnTo>
                <a:pt x="717106" y="79784"/>
              </a:lnTo>
              <a:lnTo>
                <a:pt x="717106"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B01074A-E195-4BBA-9A8D-73CAE3F4AA55}">
      <dsp:nvSpPr>
        <dsp:cNvPr id="0" name=""/>
        <dsp:cNvSpPr/>
      </dsp:nvSpPr>
      <dsp:spPr>
        <a:xfrm>
          <a:off x="3755049" y="4177390"/>
          <a:ext cx="113977" cy="889022"/>
        </a:xfrm>
        <a:custGeom>
          <a:avLst/>
          <a:gdLst/>
          <a:ahLst/>
          <a:cxnLst/>
          <a:rect l="0" t="0" r="0" b="0"/>
          <a:pathLst>
            <a:path>
              <a:moveTo>
                <a:pt x="0" y="0"/>
              </a:moveTo>
              <a:lnTo>
                <a:pt x="0" y="889022"/>
              </a:lnTo>
              <a:lnTo>
                <a:pt x="113977" y="889022"/>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1157A60-5041-4FCC-8943-48DA9D32DF0D}">
      <dsp:nvSpPr>
        <dsp:cNvPr id="0" name=""/>
        <dsp:cNvSpPr/>
      </dsp:nvSpPr>
      <dsp:spPr>
        <a:xfrm>
          <a:off x="3755049" y="4177390"/>
          <a:ext cx="113977" cy="349530"/>
        </a:xfrm>
        <a:custGeom>
          <a:avLst/>
          <a:gdLst/>
          <a:ahLst/>
          <a:cxnLst/>
          <a:rect l="0" t="0" r="0" b="0"/>
          <a:pathLst>
            <a:path>
              <a:moveTo>
                <a:pt x="0" y="0"/>
              </a:moveTo>
              <a:lnTo>
                <a:pt x="0" y="349530"/>
              </a:lnTo>
              <a:lnTo>
                <a:pt x="113977"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0EA641D3-66F3-4EAB-A1DE-CB9866C519C6}">
      <dsp:nvSpPr>
        <dsp:cNvPr id="0" name=""/>
        <dsp:cNvSpPr/>
      </dsp:nvSpPr>
      <dsp:spPr>
        <a:xfrm>
          <a:off x="4013268" y="3637898"/>
          <a:ext cx="91440" cy="159568"/>
        </a:xfrm>
        <a:custGeom>
          <a:avLst/>
          <a:gdLst/>
          <a:ahLst/>
          <a:cxnLst/>
          <a:rect l="0" t="0" r="0" b="0"/>
          <a:pathLst>
            <a:path>
              <a:moveTo>
                <a:pt x="45720" y="0"/>
              </a:moveTo>
              <a:lnTo>
                <a:pt x="4572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A5BE81E-F419-455B-B694-BF516882EDDB}">
      <dsp:nvSpPr>
        <dsp:cNvPr id="0" name=""/>
        <dsp:cNvSpPr/>
      </dsp:nvSpPr>
      <dsp:spPr>
        <a:xfrm>
          <a:off x="3599280" y="3098406"/>
          <a:ext cx="459708" cy="159568"/>
        </a:xfrm>
        <a:custGeom>
          <a:avLst/>
          <a:gdLst/>
          <a:ahLst/>
          <a:cxnLst/>
          <a:rect l="0" t="0" r="0" b="0"/>
          <a:pathLst>
            <a:path>
              <a:moveTo>
                <a:pt x="0" y="0"/>
              </a:moveTo>
              <a:lnTo>
                <a:pt x="0" y="79784"/>
              </a:lnTo>
              <a:lnTo>
                <a:pt x="459708" y="79784"/>
              </a:lnTo>
              <a:lnTo>
                <a:pt x="459708"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4127E964-98CD-47C3-85F7-31EFF9BB3F20}">
      <dsp:nvSpPr>
        <dsp:cNvPr id="0" name=""/>
        <dsp:cNvSpPr/>
      </dsp:nvSpPr>
      <dsp:spPr>
        <a:xfrm>
          <a:off x="2835632" y="4177390"/>
          <a:ext cx="113977" cy="349530"/>
        </a:xfrm>
        <a:custGeom>
          <a:avLst/>
          <a:gdLst/>
          <a:ahLst/>
          <a:cxnLst/>
          <a:rect l="0" t="0" r="0" b="0"/>
          <a:pathLst>
            <a:path>
              <a:moveTo>
                <a:pt x="0" y="0"/>
              </a:moveTo>
              <a:lnTo>
                <a:pt x="0" y="349530"/>
              </a:lnTo>
              <a:lnTo>
                <a:pt x="113977"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0CF8ED06-74D9-4205-B30E-F069871B5216}">
      <dsp:nvSpPr>
        <dsp:cNvPr id="0" name=""/>
        <dsp:cNvSpPr/>
      </dsp:nvSpPr>
      <dsp:spPr>
        <a:xfrm>
          <a:off x="3093852" y="3637898"/>
          <a:ext cx="91440" cy="159568"/>
        </a:xfrm>
        <a:custGeom>
          <a:avLst/>
          <a:gdLst/>
          <a:ahLst/>
          <a:cxnLst/>
          <a:rect l="0" t="0" r="0" b="0"/>
          <a:pathLst>
            <a:path>
              <a:moveTo>
                <a:pt x="45720" y="0"/>
              </a:moveTo>
              <a:lnTo>
                <a:pt x="4572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D3E71C8-93A7-4032-A174-DED7A65810BE}">
      <dsp:nvSpPr>
        <dsp:cNvPr id="0" name=""/>
        <dsp:cNvSpPr/>
      </dsp:nvSpPr>
      <dsp:spPr>
        <a:xfrm>
          <a:off x="3139572" y="3098406"/>
          <a:ext cx="459708" cy="159568"/>
        </a:xfrm>
        <a:custGeom>
          <a:avLst/>
          <a:gdLst/>
          <a:ahLst/>
          <a:cxnLst/>
          <a:rect l="0" t="0" r="0" b="0"/>
          <a:pathLst>
            <a:path>
              <a:moveTo>
                <a:pt x="459708" y="0"/>
              </a:moveTo>
              <a:lnTo>
                <a:pt x="459708" y="79784"/>
              </a:lnTo>
              <a:lnTo>
                <a:pt x="0" y="79784"/>
              </a:lnTo>
              <a:lnTo>
                <a:pt x="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529AFD53-D70E-4C0B-9A65-0A698539C2E4}">
      <dsp:nvSpPr>
        <dsp:cNvPr id="0" name=""/>
        <dsp:cNvSpPr/>
      </dsp:nvSpPr>
      <dsp:spPr>
        <a:xfrm>
          <a:off x="3599280" y="2558913"/>
          <a:ext cx="2231105" cy="159568"/>
        </a:xfrm>
        <a:custGeom>
          <a:avLst/>
          <a:gdLst/>
          <a:ahLst/>
          <a:cxnLst/>
          <a:rect l="0" t="0" r="0" b="0"/>
          <a:pathLst>
            <a:path>
              <a:moveTo>
                <a:pt x="2231105" y="0"/>
              </a:moveTo>
              <a:lnTo>
                <a:pt x="2231105" y="79784"/>
              </a:lnTo>
              <a:lnTo>
                <a:pt x="0" y="79784"/>
              </a:lnTo>
              <a:lnTo>
                <a:pt x="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1EF7DE0-15F8-4394-BF3D-719D0912CCAA}">
      <dsp:nvSpPr>
        <dsp:cNvPr id="0" name=""/>
        <dsp:cNvSpPr/>
      </dsp:nvSpPr>
      <dsp:spPr>
        <a:xfrm>
          <a:off x="1726253" y="3637898"/>
          <a:ext cx="113977" cy="349530"/>
        </a:xfrm>
        <a:custGeom>
          <a:avLst/>
          <a:gdLst/>
          <a:ahLst/>
          <a:cxnLst/>
          <a:rect l="0" t="0" r="0" b="0"/>
          <a:pathLst>
            <a:path>
              <a:moveTo>
                <a:pt x="0" y="0"/>
              </a:moveTo>
              <a:lnTo>
                <a:pt x="0" y="349530"/>
              </a:lnTo>
              <a:lnTo>
                <a:pt x="113977"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242C675-4A83-4DC2-93B4-F54FB39607D9}">
      <dsp:nvSpPr>
        <dsp:cNvPr id="0" name=""/>
        <dsp:cNvSpPr/>
      </dsp:nvSpPr>
      <dsp:spPr>
        <a:xfrm>
          <a:off x="1435611" y="3098406"/>
          <a:ext cx="594581" cy="159568"/>
        </a:xfrm>
        <a:custGeom>
          <a:avLst/>
          <a:gdLst/>
          <a:ahLst/>
          <a:cxnLst/>
          <a:rect l="0" t="0" r="0" b="0"/>
          <a:pathLst>
            <a:path>
              <a:moveTo>
                <a:pt x="0" y="0"/>
              </a:moveTo>
              <a:lnTo>
                <a:pt x="0" y="79784"/>
              </a:lnTo>
              <a:lnTo>
                <a:pt x="594581" y="79784"/>
              </a:lnTo>
              <a:lnTo>
                <a:pt x="594581"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B999C60-259E-4D00-A231-F0D8E6D1BA52}">
      <dsp:nvSpPr>
        <dsp:cNvPr id="0" name=""/>
        <dsp:cNvSpPr/>
      </dsp:nvSpPr>
      <dsp:spPr>
        <a:xfrm>
          <a:off x="841030" y="3637898"/>
          <a:ext cx="459708" cy="159568"/>
        </a:xfrm>
        <a:custGeom>
          <a:avLst/>
          <a:gdLst/>
          <a:ahLst/>
          <a:cxnLst/>
          <a:rect l="0" t="0" r="0" b="0"/>
          <a:pathLst>
            <a:path>
              <a:moveTo>
                <a:pt x="0" y="0"/>
              </a:moveTo>
              <a:lnTo>
                <a:pt x="0" y="79784"/>
              </a:lnTo>
              <a:lnTo>
                <a:pt x="459708" y="79784"/>
              </a:lnTo>
              <a:lnTo>
                <a:pt x="459708"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410973EA-375B-4016-A399-6A7200C4CBAD}">
      <dsp:nvSpPr>
        <dsp:cNvPr id="0" name=""/>
        <dsp:cNvSpPr/>
      </dsp:nvSpPr>
      <dsp:spPr>
        <a:xfrm>
          <a:off x="77382" y="4177390"/>
          <a:ext cx="113977" cy="889022"/>
        </a:xfrm>
        <a:custGeom>
          <a:avLst/>
          <a:gdLst/>
          <a:ahLst/>
          <a:cxnLst/>
          <a:rect l="0" t="0" r="0" b="0"/>
          <a:pathLst>
            <a:path>
              <a:moveTo>
                <a:pt x="0" y="0"/>
              </a:moveTo>
              <a:lnTo>
                <a:pt x="0" y="889022"/>
              </a:lnTo>
              <a:lnTo>
                <a:pt x="113977" y="889022"/>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90EF3B3-B012-45C1-85F6-02B0684C345E}">
      <dsp:nvSpPr>
        <dsp:cNvPr id="0" name=""/>
        <dsp:cNvSpPr/>
      </dsp:nvSpPr>
      <dsp:spPr>
        <a:xfrm>
          <a:off x="77382" y="4177390"/>
          <a:ext cx="113977" cy="349530"/>
        </a:xfrm>
        <a:custGeom>
          <a:avLst/>
          <a:gdLst/>
          <a:ahLst/>
          <a:cxnLst/>
          <a:rect l="0" t="0" r="0" b="0"/>
          <a:pathLst>
            <a:path>
              <a:moveTo>
                <a:pt x="0" y="0"/>
              </a:moveTo>
              <a:lnTo>
                <a:pt x="0" y="349530"/>
              </a:lnTo>
              <a:lnTo>
                <a:pt x="113977" y="349530"/>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D98D232-8005-44FB-A49E-4C82D20F585F}">
      <dsp:nvSpPr>
        <dsp:cNvPr id="0" name=""/>
        <dsp:cNvSpPr/>
      </dsp:nvSpPr>
      <dsp:spPr>
        <a:xfrm>
          <a:off x="381322" y="3637898"/>
          <a:ext cx="459708" cy="159568"/>
        </a:xfrm>
        <a:custGeom>
          <a:avLst/>
          <a:gdLst/>
          <a:ahLst/>
          <a:cxnLst/>
          <a:rect l="0" t="0" r="0" b="0"/>
          <a:pathLst>
            <a:path>
              <a:moveTo>
                <a:pt x="459708" y="0"/>
              </a:moveTo>
              <a:lnTo>
                <a:pt x="459708" y="79784"/>
              </a:lnTo>
              <a:lnTo>
                <a:pt x="0" y="79784"/>
              </a:lnTo>
              <a:lnTo>
                <a:pt x="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8170D2C-AD3C-4DBD-95E5-E5012177C2E2}">
      <dsp:nvSpPr>
        <dsp:cNvPr id="0" name=""/>
        <dsp:cNvSpPr/>
      </dsp:nvSpPr>
      <dsp:spPr>
        <a:xfrm>
          <a:off x="841030" y="3098406"/>
          <a:ext cx="594581" cy="159568"/>
        </a:xfrm>
        <a:custGeom>
          <a:avLst/>
          <a:gdLst/>
          <a:ahLst/>
          <a:cxnLst/>
          <a:rect l="0" t="0" r="0" b="0"/>
          <a:pathLst>
            <a:path>
              <a:moveTo>
                <a:pt x="594581" y="0"/>
              </a:moveTo>
              <a:lnTo>
                <a:pt x="594581" y="79784"/>
              </a:lnTo>
              <a:lnTo>
                <a:pt x="0" y="79784"/>
              </a:lnTo>
              <a:lnTo>
                <a:pt x="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30A4AC4-0826-4918-8E47-BDF7CEF6B4C6}">
      <dsp:nvSpPr>
        <dsp:cNvPr id="0" name=""/>
        <dsp:cNvSpPr/>
      </dsp:nvSpPr>
      <dsp:spPr>
        <a:xfrm>
          <a:off x="1435611" y="2558913"/>
          <a:ext cx="4394773" cy="159568"/>
        </a:xfrm>
        <a:custGeom>
          <a:avLst/>
          <a:gdLst/>
          <a:ahLst/>
          <a:cxnLst/>
          <a:rect l="0" t="0" r="0" b="0"/>
          <a:pathLst>
            <a:path>
              <a:moveTo>
                <a:pt x="4394773" y="0"/>
              </a:moveTo>
              <a:lnTo>
                <a:pt x="4394773" y="79784"/>
              </a:lnTo>
              <a:lnTo>
                <a:pt x="0" y="79784"/>
              </a:lnTo>
              <a:lnTo>
                <a:pt x="0" y="159568"/>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54A492D-A4B3-42E6-B558-CE2E73F2AC08}">
      <dsp:nvSpPr>
        <dsp:cNvPr id="0" name=""/>
        <dsp:cNvSpPr/>
      </dsp:nvSpPr>
      <dsp:spPr>
        <a:xfrm>
          <a:off x="5784665" y="2019421"/>
          <a:ext cx="91440" cy="159568"/>
        </a:xfrm>
        <a:custGeom>
          <a:avLst/>
          <a:gdLst/>
          <a:ahLst/>
          <a:cxnLst/>
          <a:rect l="0" t="0" r="0" b="0"/>
          <a:pathLst>
            <a:path>
              <a:moveTo>
                <a:pt x="45720" y="0"/>
              </a:moveTo>
              <a:lnTo>
                <a:pt x="45720" y="159568"/>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A009A45-E92A-4B0A-BE97-5C2A819721A7}">
      <dsp:nvSpPr>
        <dsp:cNvPr id="0" name=""/>
        <dsp:cNvSpPr/>
      </dsp:nvSpPr>
      <dsp:spPr>
        <a:xfrm>
          <a:off x="5450461" y="163949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Directors and Leadership group</a:t>
          </a:r>
        </a:p>
      </dsp:txBody>
      <dsp:txXfrm>
        <a:off x="5450461" y="1639496"/>
        <a:ext cx="759848" cy="379924"/>
      </dsp:txXfrm>
    </dsp:sp>
    <dsp:sp modelId="{97F736E7-5196-4C59-9992-B8138E64025B}">
      <dsp:nvSpPr>
        <dsp:cNvPr id="0" name=""/>
        <dsp:cNvSpPr/>
      </dsp:nvSpPr>
      <dsp:spPr>
        <a:xfrm>
          <a:off x="5450461" y="2178989"/>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J Smart COO</a:t>
          </a:r>
          <a:endParaRPr lang="en-GB" sz="800" b="0" kern="1200" dirty="0"/>
        </a:p>
      </dsp:txBody>
      <dsp:txXfrm>
        <a:off x="5450461" y="2178989"/>
        <a:ext cx="759848" cy="379924"/>
      </dsp:txXfrm>
    </dsp:sp>
    <dsp:sp modelId="{24767EA1-A59C-4899-85E4-23B19D00C9E4}">
      <dsp:nvSpPr>
        <dsp:cNvPr id="0" name=""/>
        <dsp:cNvSpPr/>
      </dsp:nvSpPr>
      <dsp:spPr>
        <a:xfrm>
          <a:off x="1055687" y="271848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Business Manager</a:t>
          </a:r>
          <a:endParaRPr lang="en-GB" sz="800" b="0" kern="1200" dirty="0"/>
        </a:p>
      </dsp:txBody>
      <dsp:txXfrm>
        <a:off x="1055687" y="2718481"/>
        <a:ext cx="759848" cy="379924"/>
      </dsp:txXfrm>
    </dsp:sp>
    <dsp:sp modelId="{86D80A15-90C2-4AAF-A57C-5A7F64B40C28}">
      <dsp:nvSpPr>
        <dsp:cNvPr id="0" name=""/>
        <dsp:cNvSpPr/>
      </dsp:nvSpPr>
      <dsp:spPr>
        <a:xfrm>
          <a:off x="461106" y="3257974"/>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IGRP Manager</a:t>
          </a:r>
          <a:endParaRPr lang="en-GB" sz="800" kern="1200" dirty="0"/>
        </a:p>
      </dsp:txBody>
      <dsp:txXfrm>
        <a:off x="461106" y="3257974"/>
        <a:ext cx="759848" cy="379924"/>
      </dsp:txXfrm>
    </dsp:sp>
    <dsp:sp modelId="{E45B4BB6-2B6D-4DDE-AFFE-86F651CAA242}">
      <dsp:nvSpPr>
        <dsp:cNvPr id="0" name=""/>
        <dsp:cNvSpPr/>
      </dsp:nvSpPr>
      <dsp:spPr>
        <a:xfrm>
          <a:off x="1397"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 IGRP Officer</a:t>
          </a:r>
          <a:endParaRPr lang="en-GB" sz="800" kern="1200" dirty="0"/>
        </a:p>
      </dsp:txBody>
      <dsp:txXfrm>
        <a:off x="1397" y="3797466"/>
        <a:ext cx="759848" cy="379924"/>
      </dsp:txXfrm>
    </dsp:sp>
    <dsp:sp modelId="{22822F33-4DB3-489B-AAAA-5CB62240E095}">
      <dsp:nvSpPr>
        <dsp:cNvPr id="0" name=""/>
        <dsp:cNvSpPr/>
      </dsp:nvSpPr>
      <dsp:spPr>
        <a:xfrm>
          <a:off x="191360" y="4336958"/>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Admin</a:t>
          </a:r>
          <a:endParaRPr lang="en-GB" sz="800" kern="1200" dirty="0"/>
        </a:p>
      </dsp:txBody>
      <dsp:txXfrm>
        <a:off x="191360" y="4336958"/>
        <a:ext cx="759848" cy="379924"/>
      </dsp:txXfrm>
    </dsp:sp>
    <dsp:sp modelId="{E3C601DF-C0D2-497C-9BDD-A2C4D2186041}">
      <dsp:nvSpPr>
        <dsp:cNvPr id="0" name=""/>
        <dsp:cNvSpPr/>
      </dsp:nvSpPr>
      <dsp:spPr>
        <a:xfrm>
          <a:off x="191360" y="487645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X2 User Support</a:t>
          </a:r>
        </a:p>
      </dsp:txBody>
      <dsp:txXfrm>
        <a:off x="191360" y="4876451"/>
        <a:ext cx="759848" cy="379924"/>
      </dsp:txXfrm>
    </dsp:sp>
    <dsp:sp modelId="{DBDE192B-F40E-4495-A8AC-2E47C6D25E57}">
      <dsp:nvSpPr>
        <dsp:cNvPr id="0" name=""/>
        <dsp:cNvSpPr/>
      </dsp:nvSpPr>
      <dsp:spPr>
        <a:xfrm>
          <a:off x="920814"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IGRP Officer </a:t>
          </a:r>
        </a:p>
      </dsp:txBody>
      <dsp:txXfrm>
        <a:off x="920814" y="3797466"/>
        <a:ext cx="759848" cy="379924"/>
      </dsp:txXfrm>
    </dsp:sp>
    <dsp:sp modelId="{333A5E77-5C7A-4CE4-A31C-0829C8224527}">
      <dsp:nvSpPr>
        <dsp:cNvPr id="0" name=""/>
        <dsp:cNvSpPr/>
      </dsp:nvSpPr>
      <dsp:spPr>
        <a:xfrm>
          <a:off x="1650269" y="3257974"/>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Data Acquisition Manager</a:t>
          </a:r>
          <a:endParaRPr lang="en-GB" sz="800" b="0" kern="1200" dirty="0"/>
        </a:p>
      </dsp:txBody>
      <dsp:txXfrm>
        <a:off x="1650269" y="3257974"/>
        <a:ext cx="759848" cy="379924"/>
      </dsp:txXfrm>
    </dsp:sp>
    <dsp:sp modelId="{2CCD03F7-6809-4173-8FEF-B6018AC096BD}">
      <dsp:nvSpPr>
        <dsp:cNvPr id="0" name=""/>
        <dsp:cNvSpPr/>
      </dsp:nvSpPr>
      <dsp:spPr>
        <a:xfrm>
          <a:off x="1840231"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Data </a:t>
          </a:r>
          <a:r>
            <a:rPr lang="en-US" sz="800" kern="1200" dirty="0" err="1"/>
            <a:t>Aq</a:t>
          </a:r>
          <a:r>
            <a:rPr lang="en-US" sz="800" kern="1200" dirty="0"/>
            <a:t> Officer</a:t>
          </a:r>
        </a:p>
      </dsp:txBody>
      <dsp:txXfrm>
        <a:off x="1840231" y="3797466"/>
        <a:ext cx="759848" cy="379924"/>
      </dsp:txXfrm>
    </dsp:sp>
    <dsp:sp modelId="{ADF98F2E-9781-4545-A02D-D4DB008F9182}">
      <dsp:nvSpPr>
        <dsp:cNvPr id="0" name=""/>
        <dsp:cNvSpPr/>
      </dsp:nvSpPr>
      <dsp:spPr>
        <a:xfrm>
          <a:off x="3219356" y="271848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Snr Analyst</a:t>
          </a:r>
          <a:endParaRPr lang="en-GB" sz="800" b="0" kern="1200" dirty="0"/>
        </a:p>
      </dsp:txBody>
      <dsp:txXfrm>
        <a:off x="3219356" y="2718481"/>
        <a:ext cx="759848" cy="379924"/>
      </dsp:txXfrm>
    </dsp:sp>
    <dsp:sp modelId="{B5F2CD9A-0BE4-4FE1-B3A6-74274D110215}">
      <dsp:nvSpPr>
        <dsp:cNvPr id="0" name=""/>
        <dsp:cNvSpPr/>
      </dsp:nvSpPr>
      <dsp:spPr>
        <a:xfrm>
          <a:off x="2759647" y="3257974"/>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Snr Analyst </a:t>
          </a:r>
          <a:endParaRPr lang="en-GB" sz="800" b="0" kern="1200" dirty="0"/>
        </a:p>
      </dsp:txBody>
      <dsp:txXfrm>
        <a:off x="2759647" y="3257974"/>
        <a:ext cx="759848" cy="379924"/>
      </dsp:txXfrm>
    </dsp:sp>
    <dsp:sp modelId="{72566BBA-E319-42C9-A3E2-B61C306D6F3E}">
      <dsp:nvSpPr>
        <dsp:cNvPr id="0" name=""/>
        <dsp:cNvSpPr/>
      </dsp:nvSpPr>
      <dsp:spPr>
        <a:xfrm>
          <a:off x="2759647"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Lead Analyst</a:t>
          </a:r>
          <a:endParaRPr lang="en-GB" sz="800" b="0" kern="1200" dirty="0"/>
        </a:p>
      </dsp:txBody>
      <dsp:txXfrm>
        <a:off x="2759647" y="3797466"/>
        <a:ext cx="759848" cy="379924"/>
      </dsp:txXfrm>
    </dsp:sp>
    <dsp:sp modelId="{0D2E7579-BD2D-4DEF-A806-D9EF1871059E}">
      <dsp:nvSpPr>
        <dsp:cNvPr id="0" name=""/>
        <dsp:cNvSpPr/>
      </dsp:nvSpPr>
      <dsp:spPr>
        <a:xfrm>
          <a:off x="2949609" y="4336958"/>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X 10 </a:t>
          </a:r>
          <a:r>
            <a:rPr lang="en-US" sz="800" b="0" kern="1200" dirty="0" err="1"/>
            <a:t>Proj</a:t>
          </a:r>
          <a:r>
            <a:rPr lang="en-US" sz="800" b="0" kern="1200" dirty="0"/>
            <a:t> Analysts</a:t>
          </a:r>
          <a:endParaRPr lang="en-GB" sz="800" b="0" kern="1200" dirty="0"/>
        </a:p>
      </dsp:txBody>
      <dsp:txXfrm>
        <a:off x="2949609" y="4336958"/>
        <a:ext cx="759848" cy="379924"/>
      </dsp:txXfrm>
    </dsp:sp>
    <dsp:sp modelId="{4950917C-4637-4AD0-81A9-B658F3F23D48}">
      <dsp:nvSpPr>
        <dsp:cNvPr id="0" name=""/>
        <dsp:cNvSpPr/>
      </dsp:nvSpPr>
      <dsp:spPr>
        <a:xfrm>
          <a:off x="3679064" y="3257974"/>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Snr Analyst</a:t>
          </a:r>
          <a:endParaRPr lang="en-GB" sz="800" b="0" kern="1200" dirty="0"/>
        </a:p>
      </dsp:txBody>
      <dsp:txXfrm>
        <a:off x="3679064" y="3257974"/>
        <a:ext cx="759848" cy="379924"/>
      </dsp:txXfrm>
    </dsp:sp>
    <dsp:sp modelId="{6F6B2B0E-4448-44DA-A1E3-D378CEEBBE92}">
      <dsp:nvSpPr>
        <dsp:cNvPr id="0" name=""/>
        <dsp:cNvSpPr/>
      </dsp:nvSpPr>
      <dsp:spPr>
        <a:xfrm>
          <a:off x="3679064"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Data Manager</a:t>
          </a:r>
          <a:endParaRPr lang="en-GB" sz="800" b="0" kern="1200" dirty="0"/>
        </a:p>
      </dsp:txBody>
      <dsp:txXfrm>
        <a:off x="3679064" y="3797466"/>
        <a:ext cx="759848" cy="379924"/>
      </dsp:txXfrm>
    </dsp:sp>
    <dsp:sp modelId="{9CFE2444-D216-4075-BA01-7FF2B1E469E1}">
      <dsp:nvSpPr>
        <dsp:cNvPr id="0" name=""/>
        <dsp:cNvSpPr/>
      </dsp:nvSpPr>
      <dsp:spPr>
        <a:xfrm>
          <a:off x="3869026" y="4336958"/>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Data Asset Dev</a:t>
          </a:r>
        </a:p>
      </dsp:txBody>
      <dsp:txXfrm>
        <a:off x="3869026" y="4336958"/>
        <a:ext cx="759848" cy="379924"/>
      </dsp:txXfrm>
    </dsp:sp>
    <dsp:sp modelId="{49C041AE-07E5-4AB0-A3E5-14D2E919952D}">
      <dsp:nvSpPr>
        <dsp:cNvPr id="0" name=""/>
        <dsp:cNvSpPr/>
      </dsp:nvSpPr>
      <dsp:spPr>
        <a:xfrm>
          <a:off x="3869026" y="487645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Metadata Manager</a:t>
          </a:r>
        </a:p>
      </dsp:txBody>
      <dsp:txXfrm>
        <a:off x="3869026" y="4876451"/>
        <a:ext cx="759848" cy="379924"/>
      </dsp:txXfrm>
    </dsp:sp>
    <dsp:sp modelId="{11A71F1A-E3B9-41E6-8861-D8FF6A1421D8}">
      <dsp:nvSpPr>
        <dsp:cNvPr id="0" name=""/>
        <dsp:cNvSpPr/>
      </dsp:nvSpPr>
      <dsp:spPr>
        <a:xfrm>
          <a:off x="6167568" y="271848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b="0" kern="1200" dirty="0"/>
            <a:t>CTO</a:t>
          </a:r>
        </a:p>
      </dsp:txBody>
      <dsp:txXfrm>
        <a:off x="6167568" y="2718481"/>
        <a:ext cx="759848" cy="379924"/>
      </dsp:txXfrm>
    </dsp:sp>
    <dsp:sp modelId="{D826A2CB-1F55-429B-83E8-0D1357D5C233}">
      <dsp:nvSpPr>
        <dsp:cNvPr id="0" name=""/>
        <dsp:cNvSpPr/>
      </dsp:nvSpPr>
      <dsp:spPr>
        <a:xfrm>
          <a:off x="4788443"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Lead Systems Admin</a:t>
          </a:r>
          <a:endParaRPr lang="en-GB" sz="800" b="0" kern="1200" dirty="0"/>
        </a:p>
      </dsp:txBody>
      <dsp:txXfrm>
        <a:off x="4788443" y="3797466"/>
        <a:ext cx="759848" cy="379924"/>
      </dsp:txXfrm>
    </dsp:sp>
    <dsp:sp modelId="{2D8013D0-0920-414D-9AE8-2D14AA5C1051}">
      <dsp:nvSpPr>
        <dsp:cNvPr id="0" name=""/>
        <dsp:cNvSpPr/>
      </dsp:nvSpPr>
      <dsp:spPr>
        <a:xfrm>
          <a:off x="4788443" y="4336958"/>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Sys Admin</a:t>
          </a:r>
          <a:endParaRPr lang="en-GB" sz="800" b="0" kern="1200" dirty="0"/>
        </a:p>
      </dsp:txBody>
      <dsp:txXfrm>
        <a:off x="4788443" y="4336958"/>
        <a:ext cx="759848" cy="379924"/>
      </dsp:txXfrm>
    </dsp:sp>
    <dsp:sp modelId="{DCFFC944-0C56-4731-AB8F-2C36AFB01788}">
      <dsp:nvSpPr>
        <dsp:cNvPr id="0" name=""/>
        <dsp:cNvSpPr/>
      </dsp:nvSpPr>
      <dsp:spPr>
        <a:xfrm>
          <a:off x="4978405" y="487645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Sys Admin</a:t>
          </a:r>
        </a:p>
      </dsp:txBody>
      <dsp:txXfrm>
        <a:off x="4978405" y="4876451"/>
        <a:ext cx="759848" cy="379924"/>
      </dsp:txXfrm>
    </dsp:sp>
    <dsp:sp modelId="{4D6F609D-9840-4619-8C34-FA48F9A6643E}">
      <dsp:nvSpPr>
        <dsp:cNvPr id="0" name=""/>
        <dsp:cNvSpPr/>
      </dsp:nvSpPr>
      <dsp:spPr>
        <a:xfrm>
          <a:off x="5707859"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Lead Data Manager</a:t>
          </a:r>
          <a:endParaRPr lang="en-GB" sz="800" b="0" kern="1200" dirty="0"/>
        </a:p>
      </dsp:txBody>
      <dsp:txXfrm>
        <a:off x="5707859" y="3797466"/>
        <a:ext cx="759848" cy="379924"/>
      </dsp:txXfrm>
    </dsp:sp>
    <dsp:sp modelId="{D6575AF4-4821-44EF-8186-04539E01FF7B}">
      <dsp:nvSpPr>
        <dsp:cNvPr id="0" name=""/>
        <dsp:cNvSpPr/>
      </dsp:nvSpPr>
      <dsp:spPr>
        <a:xfrm>
          <a:off x="5707859" y="4336958"/>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Data Manager</a:t>
          </a:r>
          <a:endParaRPr lang="en-GB" sz="800" b="0" kern="1200" dirty="0"/>
        </a:p>
      </dsp:txBody>
      <dsp:txXfrm>
        <a:off x="5707859" y="4336958"/>
        <a:ext cx="759848" cy="379924"/>
      </dsp:txXfrm>
    </dsp:sp>
    <dsp:sp modelId="{086F9993-0CC0-4848-99EE-0A599506AACC}">
      <dsp:nvSpPr>
        <dsp:cNvPr id="0" name=""/>
        <dsp:cNvSpPr/>
      </dsp:nvSpPr>
      <dsp:spPr>
        <a:xfrm>
          <a:off x="5897821" y="487645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Data Manager</a:t>
          </a:r>
          <a:endParaRPr lang="en-GB" sz="800" b="0" kern="1200" dirty="0"/>
        </a:p>
      </dsp:txBody>
      <dsp:txXfrm>
        <a:off x="5897821" y="4876451"/>
        <a:ext cx="759848" cy="379924"/>
      </dsp:txXfrm>
    </dsp:sp>
    <dsp:sp modelId="{C99192AE-DEAB-480C-8398-A225CE77C838}">
      <dsp:nvSpPr>
        <dsp:cNvPr id="0" name=""/>
        <dsp:cNvSpPr/>
      </dsp:nvSpPr>
      <dsp:spPr>
        <a:xfrm>
          <a:off x="5897821" y="5415943"/>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Data Manager</a:t>
          </a:r>
          <a:endParaRPr lang="en-GB" sz="800" b="0" kern="1200" dirty="0"/>
        </a:p>
      </dsp:txBody>
      <dsp:txXfrm>
        <a:off x="5897821" y="5415943"/>
        <a:ext cx="759848" cy="379924"/>
      </dsp:txXfrm>
    </dsp:sp>
    <dsp:sp modelId="{B646519F-602D-46B9-9CF6-F496062D1670}">
      <dsp:nvSpPr>
        <dsp:cNvPr id="0" name=""/>
        <dsp:cNvSpPr/>
      </dsp:nvSpPr>
      <dsp:spPr>
        <a:xfrm>
          <a:off x="6627276"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b="0" kern="1200" dirty="0"/>
            <a:t>IT Sec Manager</a:t>
          </a:r>
          <a:endParaRPr lang="en-GB" sz="800" b="0" kern="1200" dirty="0"/>
        </a:p>
      </dsp:txBody>
      <dsp:txXfrm>
        <a:off x="6627276" y="3797466"/>
        <a:ext cx="759848" cy="379924"/>
      </dsp:txXfrm>
    </dsp:sp>
    <dsp:sp modelId="{EE7E816B-B119-42F7-BBBE-8F72EA934B78}">
      <dsp:nvSpPr>
        <dsp:cNvPr id="0" name=""/>
        <dsp:cNvSpPr/>
      </dsp:nvSpPr>
      <dsp:spPr>
        <a:xfrm>
          <a:off x="7546693"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Software Dev x7</a:t>
          </a:r>
        </a:p>
      </dsp:txBody>
      <dsp:txXfrm>
        <a:off x="7546693" y="3797466"/>
        <a:ext cx="759848" cy="379924"/>
      </dsp:txXfrm>
    </dsp:sp>
    <dsp:sp modelId="{DB035DE7-7FEB-4EB6-AC70-C77438F8EEA6}">
      <dsp:nvSpPr>
        <dsp:cNvPr id="0" name=""/>
        <dsp:cNvSpPr/>
      </dsp:nvSpPr>
      <dsp:spPr>
        <a:xfrm>
          <a:off x="5707859" y="3257974"/>
          <a:ext cx="759848" cy="379924"/>
        </a:xfrm>
        <a:prstGeom prst="rect">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Project Officer</a:t>
          </a:r>
        </a:p>
      </dsp:txBody>
      <dsp:txXfrm>
        <a:off x="5707859" y="3257974"/>
        <a:ext cx="759848" cy="379924"/>
      </dsp:txXfrm>
    </dsp:sp>
    <dsp:sp modelId="{28E052A6-FDCF-40E1-BD38-2ACA064EF38F}">
      <dsp:nvSpPr>
        <dsp:cNvPr id="0" name=""/>
        <dsp:cNvSpPr/>
      </dsp:nvSpPr>
      <dsp:spPr>
        <a:xfrm>
          <a:off x="7086984" y="271848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Snr Impact Manager</a:t>
          </a:r>
          <a:endParaRPr lang="en-GB" sz="800" kern="1200" dirty="0"/>
        </a:p>
      </dsp:txBody>
      <dsp:txXfrm>
        <a:off x="7086984" y="2718481"/>
        <a:ext cx="759848" cy="379924"/>
      </dsp:txXfrm>
    </dsp:sp>
    <dsp:sp modelId="{A6D36960-B066-46B1-BACE-7D6D80F8A6E0}">
      <dsp:nvSpPr>
        <dsp:cNvPr id="0" name=""/>
        <dsp:cNvSpPr/>
      </dsp:nvSpPr>
      <dsp:spPr>
        <a:xfrm>
          <a:off x="7276946" y="3257974"/>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US" sz="800" kern="1200" dirty="0"/>
            <a:t>Impact Manager</a:t>
          </a:r>
          <a:endParaRPr lang="en-GB" sz="800" kern="1200" dirty="0"/>
        </a:p>
      </dsp:txBody>
      <dsp:txXfrm>
        <a:off x="7276946" y="3257974"/>
        <a:ext cx="759848" cy="379924"/>
      </dsp:txXfrm>
    </dsp:sp>
    <dsp:sp modelId="{CABB1651-1640-4086-8B36-310E38624E76}">
      <dsp:nvSpPr>
        <dsp:cNvPr id="0" name=""/>
        <dsp:cNvSpPr/>
      </dsp:nvSpPr>
      <dsp:spPr>
        <a:xfrm>
          <a:off x="8925818" y="2718481"/>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Head Legal and Governance</a:t>
          </a:r>
        </a:p>
      </dsp:txBody>
      <dsp:txXfrm>
        <a:off x="8925818" y="2718481"/>
        <a:ext cx="759848" cy="379924"/>
      </dsp:txXfrm>
    </dsp:sp>
    <dsp:sp modelId="{523DCAAB-80F7-47EF-ACE3-EEB3A549F166}">
      <dsp:nvSpPr>
        <dsp:cNvPr id="0" name=""/>
        <dsp:cNvSpPr/>
      </dsp:nvSpPr>
      <dsp:spPr>
        <a:xfrm>
          <a:off x="8466109" y="3257974"/>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Audit Manager</a:t>
          </a:r>
        </a:p>
      </dsp:txBody>
      <dsp:txXfrm>
        <a:off x="8466109" y="3257974"/>
        <a:ext cx="759848" cy="379924"/>
      </dsp:txXfrm>
    </dsp:sp>
    <dsp:sp modelId="{D5FC2E31-8CBA-4A8B-8FDE-54F2C4CCA17B}">
      <dsp:nvSpPr>
        <dsp:cNvPr id="0" name=""/>
        <dsp:cNvSpPr/>
      </dsp:nvSpPr>
      <dsp:spPr>
        <a:xfrm>
          <a:off x="8466109" y="3797466"/>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Security Officer</a:t>
          </a:r>
        </a:p>
      </dsp:txBody>
      <dsp:txXfrm>
        <a:off x="8466109" y="3797466"/>
        <a:ext cx="759848" cy="379924"/>
      </dsp:txXfrm>
    </dsp:sp>
    <dsp:sp modelId="{5F933D1E-CDA5-474F-8852-C78E13C8A206}">
      <dsp:nvSpPr>
        <dsp:cNvPr id="0" name=""/>
        <dsp:cNvSpPr/>
      </dsp:nvSpPr>
      <dsp:spPr>
        <a:xfrm>
          <a:off x="8656071" y="4336958"/>
          <a:ext cx="759848" cy="379924"/>
        </a:xfrm>
        <a:prstGeom prst="rect">
          <a:avLst/>
        </a:prstGeom>
        <a:solidFill>
          <a:srgbClr val="113A7A"/>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Receptionist</a:t>
          </a:r>
        </a:p>
      </dsp:txBody>
      <dsp:txXfrm>
        <a:off x="8656071" y="4336958"/>
        <a:ext cx="759848" cy="379924"/>
      </dsp:txXfrm>
    </dsp:sp>
    <dsp:sp modelId="{78D4FA32-5D05-4A9F-8741-06498E13DC73}">
      <dsp:nvSpPr>
        <dsp:cNvPr id="0" name=""/>
        <dsp:cNvSpPr/>
      </dsp:nvSpPr>
      <dsp:spPr>
        <a:xfrm>
          <a:off x="9385526" y="3257974"/>
          <a:ext cx="759848" cy="379924"/>
        </a:xfrm>
        <a:prstGeom prst="rect">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Legal Gov Manager</a:t>
          </a:r>
        </a:p>
      </dsp:txBody>
      <dsp:txXfrm>
        <a:off x="9385526" y="3257974"/>
        <a:ext cx="759848" cy="379924"/>
      </dsp:txXfrm>
    </dsp:sp>
    <dsp:sp modelId="{FAE894C9-3659-46EC-A657-FA9B30822ECD}">
      <dsp:nvSpPr>
        <dsp:cNvPr id="0" name=""/>
        <dsp:cNvSpPr/>
      </dsp:nvSpPr>
      <dsp:spPr>
        <a:xfrm>
          <a:off x="9845234" y="2718481"/>
          <a:ext cx="759848" cy="379924"/>
        </a:xfrm>
        <a:prstGeom prst="rect">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t>Comms Officer</a:t>
          </a:r>
        </a:p>
      </dsp:txBody>
      <dsp:txXfrm>
        <a:off x="9845234" y="2718481"/>
        <a:ext cx="759848" cy="379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153575-1249-4234-ACE9-4E010A32D153}">
      <dsp:nvSpPr>
        <dsp:cNvPr id="0" name=""/>
        <dsp:cNvSpPr/>
      </dsp:nvSpPr>
      <dsp:spPr>
        <a:xfrm>
          <a:off x="571578" y="305067"/>
          <a:ext cx="3112336" cy="3112336"/>
        </a:xfrm>
        <a:prstGeom prst="blockArc">
          <a:avLst>
            <a:gd name="adj1" fmla="val 13800000"/>
            <a:gd name="adj2" fmla="val 162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CBF3CF-1A69-4447-8C60-28C0F93D01CE}">
      <dsp:nvSpPr>
        <dsp:cNvPr id="0" name=""/>
        <dsp:cNvSpPr/>
      </dsp:nvSpPr>
      <dsp:spPr>
        <a:xfrm>
          <a:off x="571578" y="305067"/>
          <a:ext cx="3112336" cy="3112336"/>
        </a:xfrm>
        <a:prstGeom prst="blockArc">
          <a:avLst>
            <a:gd name="adj1" fmla="val 11400000"/>
            <a:gd name="adj2" fmla="val 138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0618E0-8CD4-429F-ACD8-5D4733CE36DA}">
      <dsp:nvSpPr>
        <dsp:cNvPr id="0" name=""/>
        <dsp:cNvSpPr/>
      </dsp:nvSpPr>
      <dsp:spPr>
        <a:xfrm>
          <a:off x="571578" y="305067"/>
          <a:ext cx="3112336" cy="3112336"/>
        </a:xfrm>
        <a:prstGeom prst="blockArc">
          <a:avLst>
            <a:gd name="adj1" fmla="val 9000000"/>
            <a:gd name="adj2" fmla="val 114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05FADF-254D-4301-B9A5-C9F81F6B35C0}">
      <dsp:nvSpPr>
        <dsp:cNvPr id="0" name=""/>
        <dsp:cNvSpPr/>
      </dsp:nvSpPr>
      <dsp:spPr>
        <a:xfrm>
          <a:off x="530759" y="335428"/>
          <a:ext cx="3193973" cy="3051615"/>
        </a:xfrm>
        <a:prstGeom prst="blockArc">
          <a:avLst>
            <a:gd name="adj1" fmla="val 6600000"/>
            <a:gd name="adj2" fmla="val 90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06CAE3-1FC9-449D-92E9-7463D44180F0}">
      <dsp:nvSpPr>
        <dsp:cNvPr id="0" name=""/>
        <dsp:cNvSpPr/>
      </dsp:nvSpPr>
      <dsp:spPr>
        <a:xfrm>
          <a:off x="571578" y="305067"/>
          <a:ext cx="3112336" cy="3112336"/>
        </a:xfrm>
        <a:prstGeom prst="blockArc">
          <a:avLst>
            <a:gd name="adj1" fmla="val 4200000"/>
            <a:gd name="adj2" fmla="val 66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877D33-3D3C-4061-B0D4-CE0A24684528}">
      <dsp:nvSpPr>
        <dsp:cNvPr id="0" name=""/>
        <dsp:cNvSpPr/>
      </dsp:nvSpPr>
      <dsp:spPr>
        <a:xfrm>
          <a:off x="571578" y="305067"/>
          <a:ext cx="3112336" cy="3112336"/>
        </a:xfrm>
        <a:prstGeom prst="blockArc">
          <a:avLst>
            <a:gd name="adj1" fmla="val 1800000"/>
            <a:gd name="adj2" fmla="val 42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454F07-8FF9-4ECA-9361-B20C8974EF98}">
      <dsp:nvSpPr>
        <dsp:cNvPr id="0" name=""/>
        <dsp:cNvSpPr/>
      </dsp:nvSpPr>
      <dsp:spPr>
        <a:xfrm>
          <a:off x="571578" y="305067"/>
          <a:ext cx="3112336" cy="3112336"/>
        </a:xfrm>
        <a:prstGeom prst="blockArc">
          <a:avLst>
            <a:gd name="adj1" fmla="val 21000000"/>
            <a:gd name="adj2" fmla="val 18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455422-9DF3-45B4-8045-4AF9099A9518}">
      <dsp:nvSpPr>
        <dsp:cNvPr id="0" name=""/>
        <dsp:cNvSpPr/>
      </dsp:nvSpPr>
      <dsp:spPr>
        <a:xfrm>
          <a:off x="571578" y="305067"/>
          <a:ext cx="3112336" cy="3112336"/>
        </a:xfrm>
        <a:prstGeom prst="blockArc">
          <a:avLst>
            <a:gd name="adj1" fmla="val 18600000"/>
            <a:gd name="adj2" fmla="val 210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FB7DE8-B332-495C-9AE1-3E27F67C3A8D}">
      <dsp:nvSpPr>
        <dsp:cNvPr id="0" name=""/>
        <dsp:cNvSpPr/>
      </dsp:nvSpPr>
      <dsp:spPr>
        <a:xfrm>
          <a:off x="571578" y="305067"/>
          <a:ext cx="3112336" cy="3112336"/>
        </a:xfrm>
        <a:prstGeom prst="blockArc">
          <a:avLst>
            <a:gd name="adj1" fmla="val 16200000"/>
            <a:gd name="adj2" fmla="val 18600000"/>
            <a:gd name="adj3" fmla="val 30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FBB7E6C-6DF3-437F-BAED-13B7613268EB}">
      <dsp:nvSpPr>
        <dsp:cNvPr id="0" name=""/>
        <dsp:cNvSpPr/>
      </dsp:nvSpPr>
      <dsp:spPr>
        <a:xfrm>
          <a:off x="1658146" y="1391635"/>
          <a:ext cx="939200" cy="939200"/>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dirty="0"/>
            <a:t>SAIL</a:t>
          </a:r>
          <a:endParaRPr lang="en-GB" sz="2700" kern="1200" dirty="0"/>
        </a:p>
      </dsp:txBody>
      <dsp:txXfrm>
        <a:off x="1795689" y="1529178"/>
        <a:ext cx="664114" cy="664114"/>
      </dsp:txXfrm>
    </dsp:sp>
    <dsp:sp modelId="{3E67CE95-4BB9-4BF5-83DC-F3ED5B51707E}">
      <dsp:nvSpPr>
        <dsp:cNvPr id="0" name=""/>
        <dsp:cNvSpPr/>
      </dsp:nvSpPr>
      <dsp:spPr>
        <a:xfrm>
          <a:off x="1799026" y="15"/>
          <a:ext cx="657440" cy="6574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t>Health Data Research UK (UKRI)</a:t>
          </a:r>
          <a:endParaRPr lang="en-GB" sz="700" kern="1200" dirty="0"/>
        </a:p>
      </dsp:txBody>
      <dsp:txXfrm>
        <a:off x="1895306" y="96295"/>
        <a:ext cx="464880" cy="464880"/>
      </dsp:txXfrm>
    </dsp:sp>
    <dsp:sp modelId="{B02F5C15-65C7-45C7-BC7D-F7651B714C62}">
      <dsp:nvSpPr>
        <dsp:cNvPr id="0" name=""/>
        <dsp:cNvSpPr/>
      </dsp:nvSpPr>
      <dsp:spPr>
        <a:xfrm>
          <a:off x="2784098" y="358552"/>
          <a:ext cx="657440" cy="657440"/>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t>Admin Data Research UK (UKRI)</a:t>
          </a:r>
          <a:endParaRPr lang="en-GB" sz="700" kern="1200" dirty="0"/>
        </a:p>
      </dsp:txBody>
      <dsp:txXfrm>
        <a:off x="2880378" y="454832"/>
        <a:ext cx="464880" cy="464880"/>
      </dsp:txXfrm>
    </dsp:sp>
    <dsp:sp modelId="{46F75B5F-2DCF-4996-A892-F6B4F18C5250}">
      <dsp:nvSpPr>
        <dsp:cNvPr id="0" name=""/>
        <dsp:cNvSpPr/>
      </dsp:nvSpPr>
      <dsp:spPr>
        <a:xfrm>
          <a:off x="3308244" y="1266399"/>
          <a:ext cx="657440" cy="6574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Mental Health Hub (HDR)</a:t>
          </a:r>
        </a:p>
      </dsp:txBody>
      <dsp:txXfrm>
        <a:off x="3404524" y="1362679"/>
        <a:ext cx="464880" cy="464880"/>
      </dsp:txXfrm>
    </dsp:sp>
    <dsp:sp modelId="{D99562D4-7E6F-4E08-89E2-24C31995861B}">
      <dsp:nvSpPr>
        <dsp:cNvPr id="0" name=""/>
        <dsp:cNvSpPr/>
      </dsp:nvSpPr>
      <dsp:spPr>
        <a:xfrm>
          <a:off x="3126210" y="2298766"/>
          <a:ext cx="657440" cy="657440"/>
        </a:xfrm>
        <a:prstGeom prst="ellipse">
          <a:avLst/>
        </a:prstGeom>
        <a:solidFill>
          <a:srgbClr val="00B050"/>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MS Register</a:t>
          </a:r>
        </a:p>
      </dsp:txBody>
      <dsp:txXfrm>
        <a:off x="3222490" y="2395046"/>
        <a:ext cx="464880" cy="464880"/>
      </dsp:txXfrm>
    </dsp:sp>
    <dsp:sp modelId="{41A1A5F5-7682-44AA-A53F-14212524E8D7}">
      <dsp:nvSpPr>
        <dsp:cNvPr id="0" name=""/>
        <dsp:cNvSpPr/>
      </dsp:nvSpPr>
      <dsp:spPr>
        <a:xfrm>
          <a:off x="2323172" y="2972595"/>
          <a:ext cx="657440" cy="6574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t>Asthma observatory</a:t>
          </a:r>
          <a:endParaRPr lang="en-GB" sz="700" kern="1200" dirty="0"/>
        </a:p>
      </dsp:txBody>
      <dsp:txXfrm>
        <a:off x="2419452" y="3068875"/>
        <a:ext cx="464880" cy="464880"/>
      </dsp:txXfrm>
    </dsp:sp>
    <dsp:sp modelId="{07F67CAA-4074-48B8-9CCB-72C20E7D4E59}">
      <dsp:nvSpPr>
        <dsp:cNvPr id="0" name=""/>
        <dsp:cNvSpPr/>
      </dsp:nvSpPr>
      <dsp:spPr>
        <a:xfrm>
          <a:off x="1274880" y="2972595"/>
          <a:ext cx="657440" cy="657440"/>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t>Nuffield Family Law Platform</a:t>
          </a:r>
          <a:endParaRPr lang="en-GB" sz="700" kern="1200" dirty="0"/>
        </a:p>
      </dsp:txBody>
      <dsp:txXfrm>
        <a:off x="1371160" y="3068875"/>
        <a:ext cx="464880" cy="464880"/>
      </dsp:txXfrm>
    </dsp:sp>
    <dsp:sp modelId="{C62F3001-50CD-4FF9-A38D-B36464422FC9}">
      <dsp:nvSpPr>
        <dsp:cNvPr id="0" name=""/>
        <dsp:cNvSpPr/>
      </dsp:nvSpPr>
      <dsp:spPr>
        <a:xfrm>
          <a:off x="471841" y="2298766"/>
          <a:ext cx="657440" cy="657440"/>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t>Dementia Platform UK (UKRI)</a:t>
          </a:r>
          <a:endParaRPr lang="en-GB" sz="700" kern="1200" dirty="0"/>
        </a:p>
      </dsp:txBody>
      <dsp:txXfrm>
        <a:off x="568121" y="2395046"/>
        <a:ext cx="464880" cy="464880"/>
      </dsp:txXfrm>
    </dsp:sp>
    <dsp:sp modelId="{E2AC7458-4C33-4245-9528-B78AE61BACCB}">
      <dsp:nvSpPr>
        <dsp:cNvPr id="0" name=""/>
        <dsp:cNvSpPr/>
      </dsp:nvSpPr>
      <dsp:spPr>
        <a:xfrm>
          <a:off x="289807" y="1266399"/>
          <a:ext cx="657440" cy="65744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t>NCPHWR (HCRW)</a:t>
          </a:r>
          <a:endParaRPr lang="en-GB" sz="700" kern="1200" dirty="0"/>
        </a:p>
      </dsp:txBody>
      <dsp:txXfrm>
        <a:off x="386087" y="1362679"/>
        <a:ext cx="464880" cy="464880"/>
      </dsp:txXfrm>
    </dsp:sp>
    <dsp:sp modelId="{833661DA-B14B-4619-8BC4-EFD44EBA0F94}">
      <dsp:nvSpPr>
        <dsp:cNvPr id="0" name=""/>
        <dsp:cNvSpPr/>
      </dsp:nvSpPr>
      <dsp:spPr>
        <a:xfrm>
          <a:off x="813953" y="358552"/>
          <a:ext cx="657440" cy="657440"/>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dirty="0"/>
            <a:t>BREATHE Digital Innovation Hub</a:t>
          </a:r>
          <a:endParaRPr lang="en-GB" sz="700" kern="1200" dirty="0"/>
        </a:p>
      </dsp:txBody>
      <dsp:txXfrm>
        <a:off x="910233" y="454832"/>
        <a:ext cx="464880" cy="46488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614171-1720-450E-B11E-D5AAA2A36198}"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B1D233-0810-4BF8-A6EE-CA4DB616B3A2}" type="slidenum">
              <a:rPr lang="en-GB" smtClean="0"/>
              <a:t>‹#›</a:t>
            </a:fld>
            <a:endParaRPr lang="en-GB"/>
          </a:p>
        </p:txBody>
      </p:sp>
    </p:spTree>
    <p:extLst>
      <p:ext uri="{BB962C8B-B14F-4D97-AF65-F5344CB8AC3E}">
        <p14:creationId xmlns:p14="http://schemas.microsoft.com/office/powerpoint/2010/main" val="4281085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B1D233-0810-4BF8-A6EE-CA4DB616B3A2}" type="slidenum">
              <a:rPr lang="en-GB" smtClean="0"/>
              <a:t>9</a:t>
            </a:fld>
            <a:endParaRPr lang="en-GB"/>
          </a:p>
        </p:txBody>
      </p:sp>
    </p:spTree>
    <p:extLst>
      <p:ext uri="{BB962C8B-B14F-4D97-AF65-F5344CB8AC3E}">
        <p14:creationId xmlns:p14="http://schemas.microsoft.com/office/powerpoint/2010/main" val="352956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B1D233-0810-4BF8-A6EE-CA4DB616B3A2}" type="slidenum">
              <a:rPr lang="en-GB" smtClean="0"/>
              <a:t>25</a:t>
            </a:fld>
            <a:endParaRPr lang="en-GB"/>
          </a:p>
        </p:txBody>
      </p:sp>
    </p:spTree>
    <p:extLst>
      <p:ext uri="{BB962C8B-B14F-4D97-AF65-F5344CB8AC3E}">
        <p14:creationId xmlns:p14="http://schemas.microsoft.com/office/powerpoint/2010/main" val="2674269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F2FDB-660D-4668-88CF-29893FCC56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55D8CD-5A36-4F22-BA08-218A1B7C86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D1A48D-3DB8-46D3-94FF-8CE74EDBA2C5}"/>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5" name="Footer Placeholder 4">
            <a:extLst>
              <a:ext uri="{FF2B5EF4-FFF2-40B4-BE49-F238E27FC236}">
                <a16:creationId xmlns:a16="http://schemas.microsoft.com/office/drawing/2014/main" id="{4F003427-332D-4352-A1ED-56F9F58A6C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05B42F-CEBF-46A1-85D8-8FFE47798FBD}"/>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3767203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28732-D6ED-4C76-8F39-AC0E950137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7B092E-7E36-473F-BFF2-F2A07B0108C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D4436E-FD29-4FEA-A42C-BAFBD9F56BC5}"/>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5" name="Footer Placeholder 4">
            <a:extLst>
              <a:ext uri="{FF2B5EF4-FFF2-40B4-BE49-F238E27FC236}">
                <a16:creationId xmlns:a16="http://schemas.microsoft.com/office/drawing/2014/main" id="{BAF82A02-3795-426B-B36D-66764C1E1D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0E58A1-7EF2-4C68-8809-860F3F0E3888}"/>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862101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A7F27-A2BA-49E5-B3C0-8955427CA5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041109-49DB-4629-A9C6-7189865AAA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22AD258-D010-4456-87F5-6CD0BF471667}"/>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5" name="Footer Placeholder 4">
            <a:extLst>
              <a:ext uri="{FF2B5EF4-FFF2-40B4-BE49-F238E27FC236}">
                <a16:creationId xmlns:a16="http://schemas.microsoft.com/office/drawing/2014/main" id="{D2FB90C9-0EBE-4584-8817-BCC0E1EEC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5AF731-96DE-45E9-A7C3-1260B32263DD}"/>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1619192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A76D0-E028-48EC-A325-AE84E7C9E9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810F38-946D-4BC0-AF3E-5C77E67A6BB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9D6FEC-E2FC-4BFC-ACE4-00AEAFDF335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DB0BFF-CE38-4E5E-BE41-5B4405C6D9FF}"/>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6" name="Footer Placeholder 5">
            <a:extLst>
              <a:ext uri="{FF2B5EF4-FFF2-40B4-BE49-F238E27FC236}">
                <a16:creationId xmlns:a16="http://schemas.microsoft.com/office/drawing/2014/main" id="{49FA5A9F-36C5-4403-8299-87DCF64277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C3A890-AAB1-4407-91C7-F1938FBFEF63}"/>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292097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7F107-36D2-4DDE-BA9D-FE88060D9C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CA5A6C-B8AF-448F-91B1-0A5B916949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A85A8A-F059-44B4-B34A-90E882B4051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186660-BF6B-41CF-B1D7-329D2E8E5E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4FC75FC-5257-4CFA-AEBE-2952E41EDF4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2A5D3B-0275-49B6-8811-8DD26144E923}"/>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8" name="Footer Placeholder 7">
            <a:extLst>
              <a:ext uri="{FF2B5EF4-FFF2-40B4-BE49-F238E27FC236}">
                <a16:creationId xmlns:a16="http://schemas.microsoft.com/office/drawing/2014/main" id="{8A5EAC58-8D9A-4EE6-AAEF-38055785EC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D69657-D663-4336-A98C-024DD9F2FDA6}"/>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815552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421DA-E9D1-4CEC-9A40-45EF062139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9762F3-26BD-4F01-BE85-DD0C74C77867}"/>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4" name="Footer Placeholder 3">
            <a:extLst>
              <a:ext uri="{FF2B5EF4-FFF2-40B4-BE49-F238E27FC236}">
                <a16:creationId xmlns:a16="http://schemas.microsoft.com/office/drawing/2014/main" id="{2BBB0163-6939-40B2-A9A9-E20FFE7F7E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FDCD87-DDD9-4420-87CD-81A0844B49DC}"/>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1190072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A4E08D-8CA9-43E8-A986-86672E2AFEEB}"/>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3" name="Footer Placeholder 2">
            <a:extLst>
              <a:ext uri="{FF2B5EF4-FFF2-40B4-BE49-F238E27FC236}">
                <a16:creationId xmlns:a16="http://schemas.microsoft.com/office/drawing/2014/main" id="{AC936324-2AE4-4845-A0FD-EDD5A209BB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10C4DD-E445-4051-8BDF-1A62CA0DDD86}"/>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1413697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9D7DE-5808-44E4-ACEA-4CBF89765A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E9965E-AC1D-4896-BA96-F6C5AE6708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6E7264-7875-4379-8BB1-40DAA19FA5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835C90F-AF03-40AE-BA59-608A0A9B37E1}"/>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6" name="Footer Placeholder 5">
            <a:extLst>
              <a:ext uri="{FF2B5EF4-FFF2-40B4-BE49-F238E27FC236}">
                <a16:creationId xmlns:a16="http://schemas.microsoft.com/office/drawing/2014/main" id="{179997CE-1822-486A-8EAA-0E5632475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3AA1CD-4929-493C-BB84-1E7E55A20054}"/>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61497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2F3CD-3F9E-403A-BA0F-FC5E7FCBD1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33F11E-0D21-41A7-8E3F-AA66D67903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F3854D-3050-499D-BEDE-F590BD3E8B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9C776D0-FD1D-4074-BF36-EB5B7B812DB7}"/>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6" name="Footer Placeholder 5">
            <a:extLst>
              <a:ext uri="{FF2B5EF4-FFF2-40B4-BE49-F238E27FC236}">
                <a16:creationId xmlns:a16="http://schemas.microsoft.com/office/drawing/2014/main" id="{4AB461AD-8D73-44B9-A6E1-E926C313DC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6E8EB1-5F27-4A92-8EC5-D2B732C64C25}"/>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4165384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6FA39-D12F-4625-A120-73F7318362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4A37D3-A88B-4574-9A59-646A0FECF58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C387F3-A0F1-4111-88D5-48DBD54FC40D}"/>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5" name="Footer Placeholder 4">
            <a:extLst>
              <a:ext uri="{FF2B5EF4-FFF2-40B4-BE49-F238E27FC236}">
                <a16:creationId xmlns:a16="http://schemas.microsoft.com/office/drawing/2014/main" id="{27EFADCB-5DA2-454D-AD4F-D45F0A1356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8419B-0BFF-442D-AEE9-DCECCA1FE671}"/>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1376589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2426DC-B327-463A-BEFE-B24625289F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9B5EBE-3B5F-4DC0-B5FE-933BFE93950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7FBC0-AE92-45B9-8F3F-53440287BABD}"/>
              </a:ext>
            </a:extLst>
          </p:cNvPr>
          <p:cNvSpPr>
            <a:spLocks noGrp="1"/>
          </p:cNvSpPr>
          <p:nvPr>
            <p:ph type="dt" sz="half" idx="10"/>
          </p:nvPr>
        </p:nvSpPr>
        <p:spPr/>
        <p:txBody>
          <a:bodyPr/>
          <a:lstStyle/>
          <a:p>
            <a:fld id="{E0557915-4D0A-4736-8D3E-F0169E8408B0}" type="datetimeFigureOut">
              <a:rPr lang="en-GB" smtClean="0"/>
              <a:t>17/10/2023</a:t>
            </a:fld>
            <a:endParaRPr lang="en-GB"/>
          </a:p>
        </p:txBody>
      </p:sp>
      <p:sp>
        <p:nvSpPr>
          <p:cNvPr id="5" name="Footer Placeholder 4">
            <a:extLst>
              <a:ext uri="{FF2B5EF4-FFF2-40B4-BE49-F238E27FC236}">
                <a16:creationId xmlns:a16="http://schemas.microsoft.com/office/drawing/2014/main" id="{4FA53E31-5ECA-4BB4-AC26-5571A3805D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FA6E80-F882-4A37-9DB2-C9DF63E9ECA1}"/>
              </a:ext>
            </a:extLst>
          </p:cNvPr>
          <p:cNvSpPr>
            <a:spLocks noGrp="1"/>
          </p:cNvSpPr>
          <p:nvPr>
            <p:ph type="sldNum" sz="quarter" idx="12"/>
          </p:nvPr>
        </p:nvSpPr>
        <p:spPr/>
        <p:txBody>
          <a:bodyPr/>
          <a:lstStyle/>
          <a:p>
            <a:fld id="{7278F805-B11B-4718-A657-5890A26587EC}" type="slidenum">
              <a:rPr lang="en-GB" smtClean="0"/>
              <a:t>‹#›</a:t>
            </a:fld>
            <a:endParaRPr lang="en-GB"/>
          </a:p>
        </p:txBody>
      </p:sp>
    </p:spTree>
    <p:extLst>
      <p:ext uri="{BB962C8B-B14F-4D97-AF65-F5344CB8AC3E}">
        <p14:creationId xmlns:p14="http://schemas.microsoft.com/office/powerpoint/2010/main" val="41546269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6B1F7-D012-48FC-939C-0E0281DBF0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679758-D634-4C0A-95BA-2B6329312D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1C0B99-F815-460C-871C-66DD40437F24}"/>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5" name="Footer Placeholder 4">
            <a:extLst>
              <a:ext uri="{FF2B5EF4-FFF2-40B4-BE49-F238E27FC236}">
                <a16:creationId xmlns:a16="http://schemas.microsoft.com/office/drawing/2014/main" id="{DF765DA4-984C-437D-80CE-185607BD56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6CD8AE-8700-4DDC-A468-900E0A8E5F4B}"/>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1269454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0264E-0141-405C-9FDF-F69EF8DD47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6ED6E7-1D78-43EE-8D0B-C504105715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C008E8-0018-4EAE-BB60-FCAFD1F44FB2}"/>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5" name="Footer Placeholder 4">
            <a:extLst>
              <a:ext uri="{FF2B5EF4-FFF2-40B4-BE49-F238E27FC236}">
                <a16:creationId xmlns:a16="http://schemas.microsoft.com/office/drawing/2014/main" id="{F3C86077-F26D-412F-8BD3-310BC7B881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CF175C-BA7E-4A6E-9B8D-9662F3787875}"/>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192877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30293-C03C-43F8-BD4B-75F5AB9026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00BFB2-0C50-4825-8061-1F4351DD45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94C5FA-E386-4AF7-BC38-F796992DD830}"/>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5" name="Footer Placeholder 4">
            <a:extLst>
              <a:ext uri="{FF2B5EF4-FFF2-40B4-BE49-F238E27FC236}">
                <a16:creationId xmlns:a16="http://schemas.microsoft.com/office/drawing/2014/main" id="{9A8170D9-5E92-480B-A6C2-DC428B8048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AD99A4-4145-4576-8B6A-C9FA066DCAED}"/>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690962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D9A6B-8A80-4833-BB8A-53D91C998C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8D0517-C10C-4B9C-A435-FBD922EBE7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7BC5C8-36DC-4358-9C64-4E2D207561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BC4748-4352-415F-9C2C-A20E9E8DA543}"/>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6" name="Footer Placeholder 5">
            <a:extLst>
              <a:ext uri="{FF2B5EF4-FFF2-40B4-BE49-F238E27FC236}">
                <a16:creationId xmlns:a16="http://schemas.microsoft.com/office/drawing/2014/main" id="{2E0D3E63-BAEF-4D6D-BF10-F420081925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416B22-4241-45DD-A722-EAE7D5B883A0}"/>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3570907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4574B-36BB-4C8E-91C8-022EA3C395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060961-019C-4F0D-B742-2A780B460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66C302-2565-4204-A450-2F38DFB0B7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95D8F7-9A39-49E1-B060-596BBF4670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A7039F-B7D6-4E6B-971E-31D7E968CF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19E84B-6D17-41FE-8357-14681FAD8D5B}"/>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8" name="Footer Placeholder 7">
            <a:extLst>
              <a:ext uri="{FF2B5EF4-FFF2-40B4-BE49-F238E27FC236}">
                <a16:creationId xmlns:a16="http://schemas.microsoft.com/office/drawing/2014/main" id="{A6573413-4A50-454C-9D13-77D37CD6C1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020492-4DC7-4986-956C-894865FBA62A}"/>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32395828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A39E-C70B-4A8B-8F6E-2C9E2E3B75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726FCA-D662-45D2-B450-A576FD13E995}"/>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4" name="Footer Placeholder 3">
            <a:extLst>
              <a:ext uri="{FF2B5EF4-FFF2-40B4-BE49-F238E27FC236}">
                <a16:creationId xmlns:a16="http://schemas.microsoft.com/office/drawing/2014/main" id="{DAD486FD-FBC9-43A4-B207-374030CC06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495C54-7D84-43BA-95A1-EB5BD52E30AE}"/>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22105950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05E9B1-FB58-4716-B312-2C0B641260A2}"/>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3" name="Footer Placeholder 2">
            <a:extLst>
              <a:ext uri="{FF2B5EF4-FFF2-40B4-BE49-F238E27FC236}">
                <a16:creationId xmlns:a16="http://schemas.microsoft.com/office/drawing/2014/main" id="{01BB0874-E7F6-4D63-BA74-26E3C21B5F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E052E1-5B77-43F0-ABC0-D2C003C2DE9C}"/>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39154761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C34B6-13A4-4EFA-A79A-6F2426D733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3527F1-527B-47EC-A0A6-852F630CC8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B7D2C5-9EE7-43A7-A5F7-CD86E12C28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4BD695-CCF9-4395-9463-D7512DBE2590}"/>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6" name="Footer Placeholder 5">
            <a:extLst>
              <a:ext uri="{FF2B5EF4-FFF2-40B4-BE49-F238E27FC236}">
                <a16:creationId xmlns:a16="http://schemas.microsoft.com/office/drawing/2014/main" id="{B611D454-44F1-4289-9368-3C65F6B79B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9B47CF-5104-4F14-927E-E7619CA43C24}"/>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3626215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93E1-10A7-430F-A77A-EE0760F8BA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CEBA0B-ED40-475D-AFB0-987540D621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520EE3-7DD0-4282-82D7-14DAC78747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0FDC48-090C-4B15-9054-4990149FDD88}"/>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6" name="Footer Placeholder 5">
            <a:extLst>
              <a:ext uri="{FF2B5EF4-FFF2-40B4-BE49-F238E27FC236}">
                <a16:creationId xmlns:a16="http://schemas.microsoft.com/office/drawing/2014/main" id="{8C4173BD-F0B6-4A5C-AFCB-8A14860B4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726D2-B7DB-420B-A78E-5A458EE9DAD2}"/>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31474292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BA9A4-2CD7-43F0-B46F-ACF0DE1B4C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0360BF-8587-4AB7-AC5A-0AC37684E4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C5BAB9-B703-4B13-AD93-8425936F0935}"/>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5" name="Footer Placeholder 4">
            <a:extLst>
              <a:ext uri="{FF2B5EF4-FFF2-40B4-BE49-F238E27FC236}">
                <a16:creationId xmlns:a16="http://schemas.microsoft.com/office/drawing/2014/main" id="{5B0328CB-9A51-42F1-BA3E-A69A42E491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6836D-80D4-4811-AC3D-8DA4940361CB}"/>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1465523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792D16-5D2F-419B-A6B5-4E2F684660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4F84E9-F8E0-4876-AC89-2BC924C3E8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D0D543-CCB7-4FA7-B26C-0C043D4C9208}"/>
              </a:ext>
            </a:extLst>
          </p:cNvPr>
          <p:cNvSpPr>
            <a:spLocks noGrp="1"/>
          </p:cNvSpPr>
          <p:nvPr>
            <p:ph type="dt" sz="half" idx="10"/>
          </p:nvPr>
        </p:nvSpPr>
        <p:spPr/>
        <p:txBody>
          <a:bodyPr/>
          <a:lstStyle/>
          <a:p>
            <a:fld id="{C1141376-4126-4988-B589-F9FC680A9484}" type="datetimeFigureOut">
              <a:rPr lang="en-GB" smtClean="0"/>
              <a:t>17/10/2023</a:t>
            </a:fld>
            <a:endParaRPr lang="en-GB"/>
          </a:p>
        </p:txBody>
      </p:sp>
      <p:sp>
        <p:nvSpPr>
          <p:cNvPr id="5" name="Footer Placeholder 4">
            <a:extLst>
              <a:ext uri="{FF2B5EF4-FFF2-40B4-BE49-F238E27FC236}">
                <a16:creationId xmlns:a16="http://schemas.microsoft.com/office/drawing/2014/main" id="{DF1ACC84-D8FA-436A-B1E4-B710FBCAD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0294D4-33B2-4AAD-A8EA-204E76BEDC93}"/>
              </a:ext>
            </a:extLst>
          </p:cNvPr>
          <p:cNvSpPr>
            <a:spLocks noGrp="1"/>
          </p:cNvSpPr>
          <p:nvPr>
            <p:ph type="sldNum" sz="quarter" idx="12"/>
          </p:nvPr>
        </p:nvSpPr>
        <p:spPr/>
        <p:txBody>
          <a:bodyPr/>
          <a:lstStyle/>
          <a:p>
            <a:fld id="{331F4E92-9954-4C2F-83A1-E9FF1902B9C7}" type="slidenum">
              <a:rPr lang="en-GB" smtClean="0"/>
              <a:t>‹#›</a:t>
            </a:fld>
            <a:endParaRPr lang="en-GB"/>
          </a:p>
        </p:txBody>
      </p:sp>
    </p:spTree>
    <p:extLst>
      <p:ext uri="{BB962C8B-B14F-4D97-AF65-F5344CB8AC3E}">
        <p14:creationId xmlns:p14="http://schemas.microsoft.com/office/powerpoint/2010/main" val="4086574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6FA6F8E-E001-4370-AAE7-F0C9FD3CFF2F}"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41118176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FA6F8E-E001-4370-AAE7-F0C9FD3CFF2F}"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2499694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6FA6F8E-E001-4370-AAE7-F0C9FD3CFF2F}"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38505480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6FA6F8E-E001-4370-AAE7-F0C9FD3CFF2F}"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12163981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6FA6F8E-E001-4370-AAE7-F0C9FD3CFF2F}" type="datetimeFigureOut">
              <a:rPr lang="en-GB" smtClean="0"/>
              <a:t>17/10/2023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38098524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6FA6F8E-E001-4370-AAE7-F0C9FD3CFF2F}" type="datetimeFigureOut">
              <a:rPr lang="en-GB" smtClean="0"/>
              <a:t>17/10/2023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3551530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FA6F8E-E001-4370-AAE7-F0C9FD3CFF2F}" type="datetimeFigureOut">
              <a:rPr lang="en-GB" smtClean="0"/>
              <a:t>17/10/2023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25913781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FA6F8E-E001-4370-AAE7-F0C9FD3CFF2F}"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8591649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FA6F8E-E001-4370-AAE7-F0C9FD3CFF2F}"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8007381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FA6F8E-E001-4370-AAE7-F0C9FD3CFF2F}"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17232656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FA6F8E-E001-4370-AAE7-F0C9FD3CFF2F}"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0BED9F-FB7A-495E-AAE6-7D1B54CF4A92}" type="slidenum">
              <a:rPr lang="en-GB" smtClean="0"/>
              <a:t>‹#›</a:t>
            </a:fld>
            <a:endParaRPr lang="en-GB"/>
          </a:p>
        </p:txBody>
      </p:sp>
    </p:spTree>
    <p:extLst>
      <p:ext uri="{BB962C8B-B14F-4D97-AF65-F5344CB8AC3E}">
        <p14:creationId xmlns:p14="http://schemas.microsoft.com/office/powerpoint/2010/main" val="21288462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892716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81369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97865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08345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069133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48714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872284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00978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95078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36620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8641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463F8-41DB-4D93-97D9-22E21462EE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85D21B-F2C5-47BC-B7CF-0C4AC00D1F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9E1204-724D-4879-B986-1F2DADE7D71F}"/>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5" name="Footer Placeholder 4">
            <a:extLst>
              <a:ext uri="{FF2B5EF4-FFF2-40B4-BE49-F238E27FC236}">
                <a16:creationId xmlns:a16="http://schemas.microsoft.com/office/drawing/2014/main" id="{A7712A4F-33D5-4B5A-87A4-553477171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F7DB3E-562A-4B04-B4CA-EC948574C6C5}"/>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21336839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AB105-F09A-4CD2-A597-6D9DC6C52F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5B9654-01D7-43D4-A66D-32709981B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305B48-19FB-4802-B83D-505B5CC38BE8}"/>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5" name="Footer Placeholder 4">
            <a:extLst>
              <a:ext uri="{FF2B5EF4-FFF2-40B4-BE49-F238E27FC236}">
                <a16:creationId xmlns:a16="http://schemas.microsoft.com/office/drawing/2014/main" id="{83C4483A-B1E8-4FE2-A8D9-B6904DF53C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6FE377-25A8-4EEA-B440-E56E4B055E9E}"/>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40013522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AD46-3001-48C4-8DDC-EF4C71151B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140344-6678-4EE4-AA9D-6C3680FB36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A8B426-57DB-4B74-ACCC-5DBE836B7D3C}"/>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5" name="Footer Placeholder 4">
            <a:extLst>
              <a:ext uri="{FF2B5EF4-FFF2-40B4-BE49-F238E27FC236}">
                <a16:creationId xmlns:a16="http://schemas.microsoft.com/office/drawing/2014/main" id="{DE9F8028-5BB4-4DBE-9FEA-AFE662CCCD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FC6C0-981E-4EE3-AB48-A66D7B927A75}"/>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15346122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63C75-EA9D-4DD6-8042-BA2C35F58C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3D3513-8320-4C8F-A228-CBCFBF88C9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7F216A-C197-4BB2-8798-8561910676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45B39B-62C5-49F0-AAC5-FE92917B0E3F}"/>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6" name="Footer Placeholder 5">
            <a:extLst>
              <a:ext uri="{FF2B5EF4-FFF2-40B4-BE49-F238E27FC236}">
                <a16:creationId xmlns:a16="http://schemas.microsoft.com/office/drawing/2014/main" id="{F8C33D8A-5190-44E4-AE29-30933B7914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ACC74B-DB61-49F4-9D77-D616469308EC}"/>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24723684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2516A-2646-4568-9813-FE23777F0C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BDCA4A-09A7-450A-8D4E-5823FCEC53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CD66E1-88F9-4B97-A770-7BCB3FD5A9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FB5612-56CE-4C54-AE1B-D892759918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0BEFA3-F302-4AD9-8EDB-1E7FF5B548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058C4C-AB73-443C-8EDA-D74B3BD72071}"/>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8" name="Footer Placeholder 7">
            <a:extLst>
              <a:ext uri="{FF2B5EF4-FFF2-40B4-BE49-F238E27FC236}">
                <a16:creationId xmlns:a16="http://schemas.microsoft.com/office/drawing/2014/main" id="{44E74C22-BF41-4426-8892-B1935475A3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A8E015-9BEA-4430-A083-AD4D4ADCF4A2}"/>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254326666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E6931-7F70-46BA-934E-DE241DAD05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933A1D-56D3-44A8-9916-F2DF71699AC4}"/>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4" name="Footer Placeholder 3">
            <a:extLst>
              <a:ext uri="{FF2B5EF4-FFF2-40B4-BE49-F238E27FC236}">
                <a16:creationId xmlns:a16="http://schemas.microsoft.com/office/drawing/2014/main" id="{F4ADF735-99A8-4035-9B54-BE56CD55AD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7AF334-CCAD-4FFD-94FD-33A4643C36D5}"/>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297122019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9A2FCD-6871-4E39-B9FD-DF773DF2225F}"/>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3" name="Footer Placeholder 2">
            <a:extLst>
              <a:ext uri="{FF2B5EF4-FFF2-40B4-BE49-F238E27FC236}">
                <a16:creationId xmlns:a16="http://schemas.microsoft.com/office/drawing/2014/main" id="{D4CA3EAA-81C3-478A-B907-5930CE174B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1AFEEF-7829-461D-B683-0BB1D0E054B6}"/>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334511936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76A40-E6FC-40E4-AB89-750A579E6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4DC843-2B8B-4C5F-9588-4C46AE9788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180A79-C413-4C4B-80BF-227C3E99CA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5838E2-6B36-4396-8D7A-C88F87B1B08A}"/>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6" name="Footer Placeholder 5">
            <a:extLst>
              <a:ext uri="{FF2B5EF4-FFF2-40B4-BE49-F238E27FC236}">
                <a16:creationId xmlns:a16="http://schemas.microsoft.com/office/drawing/2014/main" id="{4EE98D7D-F75B-498A-906D-1E27A74391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7D5F4F-530E-4C70-83ED-75A96557EEBE}"/>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401709668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F5C60-6E90-41EA-AADE-B6F623E4AF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52FFF0-077E-4A51-BBFA-B492A014C7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688802-36A3-4FB3-AA05-0471601CEC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EC38BD-EAAF-4CA1-B148-D3CBF98B9532}"/>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6" name="Footer Placeholder 5">
            <a:extLst>
              <a:ext uri="{FF2B5EF4-FFF2-40B4-BE49-F238E27FC236}">
                <a16:creationId xmlns:a16="http://schemas.microsoft.com/office/drawing/2014/main" id="{D00506EC-33F1-4CD7-8638-F8FBCED815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5B771-4AD8-479C-9AA6-87B4C4893588}"/>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57767864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B5057-C9A4-43D9-B5BE-F6E1599609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41EF3D-B825-4BD4-B8EF-C4B5D70739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13FA31-BB13-4337-855B-F069C7C4F161}"/>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5" name="Footer Placeholder 4">
            <a:extLst>
              <a:ext uri="{FF2B5EF4-FFF2-40B4-BE49-F238E27FC236}">
                <a16:creationId xmlns:a16="http://schemas.microsoft.com/office/drawing/2014/main" id="{C88A7906-7C39-4A51-B136-D8616E199D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A8A4C-CFA0-4554-94F4-0B103F083F7F}"/>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280348147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03A2B7-C784-49C7-A906-DF6CB57DE2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D205A6-CC1F-4EEE-B0B5-BE2D53AB3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9E6BE2-CD85-41E6-93B0-D8B5BDC50801}"/>
              </a:ext>
            </a:extLst>
          </p:cNvPr>
          <p:cNvSpPr>
            <a:spLocks noGrp="1"/>
          </p:cNvSpPr>
          <p:nvPr>
            <p:ph type="dt" sz="half" idx="10"/>
          </p:nvPr>
        </p:nvSpPr>
        <p:spPr/>
        <p:txBody>
          <a:bodyPr/>
          <a:lstStyle/>
          <a:p>
            <a:fld id="{ED1AA022-F6FE-4CA3-BC45-FA098DCFEF13}" type="datetimeFigureOut">
              <a:rPr lang="en-GB" smtClean="0"/>
              <a:t>17/10/2023</a:t>
            </a:fld>
            <a:endParaRPr lang="en-GB"/>
          </a:p>
        </p:txBody>
      </p:sp>
      <p:sp>
        <p:nvSpPr>
          <p:cNvPr id="5" name="Footer Placeholder 4">
            <a:extLst>
              <a:ext uri="{FF2B5EF4-FFF2-40B4-BE49-F238E27FC236}">
                <a16:creationId xmlns:a16="http://schemas.microsoft.com/office/drawing/2014/main" id="{F9D6395E-463D-497D-B80A-D4A024FC60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A2A23-AD13-4628-ADB3-5C91E5305531}"/>
              </a:ext>
            </a:extLst>
          </p:cNvPr>
          <p:cNvSpPr>
            <a:spLocks noGrp="1"/>
          </p:cNvSpPr>
          <p:nvPr>
            <p:ph type="sldNum" sz="quarter" idx="12"/>
          </p:nvPr>
        </p:nvSpPr>
        <p:spPr/>
        <p:txBody>
          <a:bodyPr/>
          <a:lstStyle/>
          <a:p>
            <a:fld id="{32F1666D-FA53-4F1B-975C-BDB6858E3D7B}" type="slidenum">
              <a:rPr lang="en-GB" smtClean="0"/>
              <a:t>‹#›</a:t>
            </a:fld>
            <a:endParaRPr lang="en-GB"/>
          </a:p>
        </p:txBody>
      </p:sp>
    </p:spTree>
    <p:extLst>
      <p:ext uri="{BB962C8B-B14F-4D97-AF65-F5344CB8AC3E}">
        <p14:creationId xmlns:p14="http://schemas.microsoft.com/office/powerpoint/2010/main" val="356425838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Text Placeholder 23"/>
          <p:cNvSpPr>
            <a:spLocks noGrp="1"/>
          </p:cNvSpPr>
          <p:nvPr>
            <p:ph type="body" sz="quarter" idx="17" hasCustomPrompt="1"/>
          </p:nvPr>
        </p:nvSpPr>
        <p:spPr>
          <a:xfrm>
            <a:off x="335360" y="1124744"/>
            <a:ext cx="11521280" cy="360040"/>
          </a:xfrm>
        </p:spPr>
        <p:txBody>
          <a:bodyPr>
            <a:noAutofit/>
          </a:bodyPr>
          <a:lstStyle>
            <a:lvl1pPr>
              <a:defRPr sz="2000" b="1" baseline="0">
                <a:solidFill>
                  <a:srgbClr val="382D24"/>
                </a:solidFill>
                <a:latin typeface="Trebuchet MS" pitchFamily="34" charset="0"/>
              </a:defRPr>
            </a:lvl1pPr>
          </a:lstStyle>
          <a:p>
            <a:pPr lvl="0"/>
            <a:r>
              <a:rPr lang="en-US" dirty="0"/>
              <a:t>Content sub title</a:t>
            </a:r>
            <a:endParaRPr lang="en-GB" dirty="0"/>
          </a:p>
        </p:txBody>
      </p:sp>
      <p:sp>
        <p:nvSpPr>
          <p:cNvPr id="5" name="Text Placeholder 15"/>
          <p:cNvSpPr>
            <a:spLocks noGrp="1"/>
          </p:cNvSpPr>
          <p:nvPr>
            <p:ph type="body" sz="quarter" idx="14" hasCustomPrompt="1"/>
          </p:nvPr>
        </p:nvSpPr>
        <p:spPr>
          <a:xfrm>
            <a:off x="335360" y="1484784"/>
            <a:ext cx="11521280" cy="1007740"/>
          </a:xfrm>
        </p:spPr>
        <p:txBody>
          <a:bodyPr>
            <a:normAutofit/>
          </a:bodyPr>
          <a:lstStyle>
            <a:lvl1pPr marL="0" marR="0" indent="0" algn="l" defTabSz="914400" rtl="0" eaLnBrk="1" fontAlgn="auto" latinLnBrk="0" hangingPunct="1">
              <a:lnSpc>
                <a:spcPct val="150000"/>
              </a:lnSpc>
              <a:spcBef>
                <a:spcPct val="20000"/>
              </a:spcBef>
              <a:spcAft>
                <a:spcPts val="0"/>
              </a:spcAft>
              <a:buClrTx/>
              <a:buSzTx/>
              <a:buFont typeface="Arial" pitchFamily="34" charset="0"/>
              <a:buNone/>
              <a:tabLst/>
              <a:defRPr sz="2000" b="0">
                <a:solidFill>
                  <a:srgbClr val="373028"/>
                </a:solidFill>
              </a:defRPr>
            </a:lvl1pPr>
          </a:lstStyle>
          <a:p>
            <a:pPr lvl="0"/>
            <a:r>
              <a:rPr lang="en-GB" dirty="0"/>
              <a:t>Body text first paragraph</a:t>
            </a:r>
          </a:p>
          <a:p>
            <a:pPr lvl="0"/>
            <a:endParaRPr lang="en-GB" dirty="0"/>
          </a:p>
        </p:txBody>
      </p:sp>
      <p:sp>
        <p:nvSpPr>
          <p:cNvPr id="6" name="Text Placeholder 25"/>
          <p:cNvSpPr>
            <a:spLocks noGrp="1"/>
          </p:cNvSpPr>
          <p:nvPr>
            <p:ph type="body" sz="quarter" idx="20" hasCustomPrompt="1"/>
          </p:nvPr>
        </p:nvSpPr>
        <p:spPr>
          <a:xfrm>
            <a:off x="335360" y="2492524"/>
            <a:ext cx="11521280" cy="3384748"/>
          </a:xfrm>
        </p:spPr>
        <p:txBody>
          <a:bodyPr>
            <a:normAutofit/>
          </a:bodyPr>
          <a:lstStyle>
            <a:lvl1pPr>
              <a:lnSpc>
                <a:spcPct val="150000"/>
              </a:lnSpc>
              <a:defRPr sz="2000" b="0" baseline="0">
                <a:solidFill>
                  <a:srgbClr val="646464"/>
                </a:solidFill>
              </a:defRPr>
            </a:lvl1pPr>
          </a:lstStyle>
          <a:p>
            <a:pPr lvl="0"/>
            <a:r>
              <a:rPr lang="en-US" dirty="0"/>
              <a:t>Body text</a:t>
            </a:r>
            <a:endParaRPr lang="en-GB" dirty="0"/>
          </a:p>
        </p:txBody>
      </p:sp>
      <p:sp>
        <p:nvSpPr>
          <p:cNvPr id="8" name="Title 13"/>
          <p:cNvSpPr>
            <a:spLocks noGrp="1"/>
          </p:cNvSpPr>
          <p:nvPr>
            <p:ph type="title"/>
          </p:nvPr>
        </p:nvSpPr>
        <p:spPr>
          <a:xfrm>
            <a:off x="335360" y="404664"/>
            <a:ext cx="11521280" cy="504056"/>
          </a:xfrm>
          <a:prstGeom prst="rect">
            <a:avLst/>
          </a:prstGeom>
        </p:spPr>
        <p:txBody>
          <a:bodyPr/>
          <a:lstStyle>
            <a:lvl1pPr algn="l">
              <a:defRPr sz="2800">
                <a:solidFill>
                  <a:srgbClr val="00ABC4"/>
                </a:solidFill>
                <a:effectLst/>
              </a:defRPr>
            </a:lvl1pPr>
          </a:lstStyle>
          <a:p>
            <a:r>
              <a:rPr lang="en-US" dirty="0"/>
              <a:t>Click to edit Master title style</a:t>
            </a:r>
            <a:endParaRPr lang="en-GB" dirty="0"/>
          </a:p>
        </p:txBody>
      </p:sp>
    </p:spTree>
    <p:extLst>
      <p:ext uri="{BB962C8B-B14F-4D97-AF65-F5344CB8AC3E}">
        <p14:creationId xmlns:p14="http://schemas.microsoft.com/office/powerpoint/2010/main" val="119738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theme" Target="../theme/theme5.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D4BDF1-C90B-4C92-BC13-5BD599E8CA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D9346D-A43B-4707-8038-3BED1148A1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3B69A-F810-4A6F-93AA-A3A944747D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557915-4D0A-4736-8D3E-F0169E8408B0}" type="datetimeFigureOut">
              <a:rPr lang="en-GB" smtClean="0"/>
              <a:t>17/10/2023</a:t>
            </a:fld>
            <a:endParaRPr lang="en-GB"/>
          </a:p>
        </p:txBody>
      </p:sp>
      <p:sp>
        <p:nvSpPr>
          <p:cNvPr id="5" name="Footer Placeholder 4">
            <a:extLst>
              <a:ext uri="{FF2B5EF4-FFF2-40B4-BE49-F238E27FC236}">
                <a16:creationId xmlns:a16="http://schemas.microsoft.com/office/drawing/2014/main" id="{18036AF9-3240-4578-8CA7-620354B93F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70E9E0-B8DD-4DF9-ADF0-B79AF7C1E3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78F805-B11B-4718-A657-5890A26587EC}" type="slidenum">
              <a:rPr lang="en-GB" smtClean="0"/>
              <a:t>‹#›</a:t>
            </a:fld>
            <a:endParaRPr lang="en-GB"/>
          </a:p>
        </p:txBody>
      </p:sp>
    </p:spTree>
    <p:extLst>
      <p:ext uri="{BB962C8B-B14F-4D97-AF65-F5344CB8AC3E}">
        <p14:creationId xmlns:p14="http://schemas.microsoft.com/office/powerpoint/2010/main" val="23008542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5D65A0-6F85-4ACF-B079-04FDB9815B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D6782D-AD37-4A3E-B60E-42EF82F324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CB8BE2-F9C4-490C-AD91-6CDC47278D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141376-4126-4988-B589-F9FC680A9484}" type="datetimeFigureOut">
              <a:rPr lang="en-GB" smtClean="0"/>
              <a:t>17/10/2023</a:t>
            </a:fld>
            <a:endParaRPr lang="en-GB"/>
          </a:p>
        </p:txBody>
      </p:sp>
      <p:sp>
        <p:nvSpPr>
          <p:cNvPr id="5" name="Footer Placeholder 4">
            <a:extLst>
              <a:ext uri="{FF2B5EF4-FFF2-40B4-BE49-F238E27FC236}">
                <a16:creationId xmlns:a16="http://schemas.microsoft.com/office/drawing/2014/main" id="{D21FE5B1-3AD4-4E5D-8AB1-541F066A49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B4EC57-65F2-494A-82B9-1D8053A16C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F4E92-9954-4C2F-83A1-E9FF1902B9C7}" type="slidenum">
              <a:rPr lang="en-GB" smtClean="0"/>
              <a:t>‹#›</a:t>
            </a:fld>
            <a:endParaRPr lang="en-GB"/>
          </a:p>
        </p:txBody>
      </p:sp>
    </p:spTree>
    <p:extLst>
      <p:ext uri="{BB962C8B-B14F-4D97-AF65-F5344CB8AC3E}">
        <p14:creationId xmlns:p14="http://schemas.microsoft.com/office/powerpoint/2010/main" val="136849796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FA6F8E-E001-4370-AAE7-F0C9FD3CFF2F}" type="datetimeFigureOut">
              <a:rPr lang="en-GB" smtClean="0"/>
              <a:t>17/10/2023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0BED9F-FB7A-495E-AAE6-7D1B54CF4A92}" type="slidenum">
              <a:rPr lang="en-GB" smtClean="0"/>
              <a:t>‹#›</a:t>
            </a:fld>
            <a:endParaRPr lang="en-GB"/>
          </a:p>
        </p:txBody>
      </p:sp>
    </p:spTree>
    <p:extLst>
      <p:ext uri="{BB962C8B-B14F-4D97-AF65-F5344CB8AC3E}">
        <p14:creationId xmlns:p14="http://schemas.microsoft.com/office/powerpoint/2010/main" val="183370071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gs>
            <a:gs pos="100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A01B55-81A5-45A6-9671-48A2135122FC}" type="datetimeFigureOut">
              <a:rPr lang="en-GB" smtClean="0">
                <a:solidFill>
                  <a:prstClr val="black">
                    <a:tint val="75000"/>
                  </a:prstClr>
                </a:solidFill>
              </a:rPr>
              <a:pPr/>
              <a:t>17/10/2023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5D4152-C1F1-4C48-88CE-F6B289664457}"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834914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2CCD4C-B7CD-485E-9A02-A3EE63BA22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81E0FF-DD46-4958-A821-539D93F365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8D3E13-9300-4A53-8EB2-D6B0710B2D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1AA022-F6FE-4CA3-BC45-FA098DCFEF13}" type="datetimeFigureOut">
              <a:rPr lang="en-GB" smtClean="0"/>
              <a:t>17/10/2023</a:t>
            </a:fld>
            <a:endParaRPr lang="en-GB"/>
          </a:p>
        </p:txBody>
      </p:sp>
      <p:sp>
        <p:nvSpPr>
          <p:cNvPr id="5" name="Footer Placeholder 4">
            <a:extLst>
              <a:ext uri="{FF2B5EF4-FFF2-40B4-BE49-F238E27FC236}">
                <a16:creationId xmlns:a16="http://schemas.microsoft.com/office/drawing/2014/main" id="{6D8FCF9E-7DAC-48A7-BE90-D8027F3375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259EE9-3AE5-46C6-A5CA-801E236807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F1666D-FA53-4F1B-975C-BDB6858E3D7B}" type="slidenum">
              <a:rPr lang="en-GB" smtClean="0"/>
              <a:t>‹#›</a:t>
            </a:fld>
            <a:endParaRPr lang="en-GB"/>
          </a:p>
        </p:txBody>
      </p:sp>
    </p:spTree>
    <p:extLst>
      <p:ext uri="{BB962C8B-B14F-4D97-AF65-F5344CB8AC3E}">
        <p14:creationId xmlns:p14="http://schemas.microsoft.com/office/powerpoint/2010/main" val="3439325369"/>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5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3.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slide" Target="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3.xml"/><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 name="Rectangle 183">
            <a:extLst>
              <a:ext uri="{FF2B5EF4-FFF2-40B4-BE49-F238E27FC236}">
                <a16:creationId xmlns:a16="http://schemas.microsoft.com/office/drawing/2014/main" id="{2F4D5922-434B-4829-B93E-02DC38A29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Rectangle 185">
            <a:extLst>
              <a:ext uri="{FF2B5EF4-FFF2-40B4-BE49-F238E27FC236}">
                <a16:creationId xmlns:a16="http://schemas.microsoft.com/office/drawing/2014/main" id="{F35FBA24-5C01-4635-A984-1DB6E340B0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8" name="Group 187">
            <a:extLst>
              <a:ext uri="{FF2B5EF4-FFF2-40B4-BE49-F238E27FC236}">
                <a16:creationId xmlns:a16="http://schemas.microsoft.com/office/drawing/2014/main" id="{26C1B406-D643-4021-A6F0-2DD5466970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89" name="Oval 188">
              <a:extLst>
                <a:ext uri="{FF2B5EF4-FFF2-40B4-BE49-F238E27FC236}">
                  <a16:creationId xmlns:a16="http://schemas.microsoft.com/office/drawing/2014/main" id="{8D1F6522-8579-43DA-854A-E28CBE13D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99320D87-73DD-4D15-A224-C8D8EEC9A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678418DD-1013-4BBE-9E02-1D4D1233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04281D6D-7CDF-4C97-B54C-5FE6177B5C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3" name="Oval 192">
              <a:extLst>
                <a:ext uri="{FF2B5EF4-FFF2-40B4-BE49-F238E27FC236}">
                  <a16:creationId xmlns:a16="http://schemas.microsoft.com/office/drawing/2014/main" id="{CB64A9F5-F5A7-4276-A229-C498B4A8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EA44C9B9-09AE-4D78-BBB5-972FB60885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366B24-5399-94BF-4404-D60BD2092011}"/>
              </a:ext>
            </a:extLst>
          </p:cNvPr>
          <p:cNvSpPr>
            <a:spLocks noGrp="1"/>
          </p:cNvSpPr>
          <p:nvPr>
            <p:ph type="ctrTitle"/>
          </p:nvPr>
        </p:nvSpPr>
        <p:spPr>
          <a:xfrm>
            <a:off x="101942" y="1082157"/>
            <a:ext cx="6774800" cy="3044262"/>
          </a:xfrm>
          <a:noFill/>
        </p:spPr>
        <p:txBody>
          <a:bodyPr anchor="b">
            <a:normAutofit/>
          </a:bodyPr>
          <a:lstStyle/>
          <a:p>
            <a:pPr>
              <a:spcAft>
                <a:spcPts val="800"/>
              </a:spcAft>
            </a:pPr>
            <a:r>
              <a:rPr lang="en-GB" sz="26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‘What are the post pandemic challenges and opportunities for the providers of secure data research services and how will they inform service offerings and developments over the next 3 years’.</a:t>
            </a:r>
            <a:br>
              <a:rPr lang="en-GB" sz="2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2600" dirty="0">
              <a:solidFill>
                <a:schemeClr val="bg1"/>
              </a:solidFill>
            </a:endParaRPr>
          </a:p>
        </p:txBody>
      </p:sp>
      <p:grpSp>
        <p:nvGrpSpPr>
          <p:cNvPr id="196" name="Group 195">
            <a:extLst>
              <a:ext uri="{FF2B5EF4-FFF2-40B4-BE49-F238E27FC236}">
                <a16:creationId xmlns:a16="http://schemas.microsoft.com/office/drawing/2014/main" id="{8D2BC472-0671-410F-BA77-E46AA62106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734301" y="849622"/>
            <a:ext cx="304800" cy="429768"/>
            <a:chOff x="215328" y="-46937"/>
            <a:chExt cx="304800" cy="2773841"/>
          </a:xfrm>
        </p:grpSpPr>
        <p:cxnSp>
          <p:nvCxnSpPr>
            <p:cNvPr id="197" name="Straight Connector 196">
              <a:extLst>
                <a:ext uri="{FF2B5EF4-FFF2-40B4-BE49-F238E27FC236}">
                  <a16:creationId xmlns:a16="http://schemas.microsoft.com/office/drawing/2014/main" id="{DC68B2A3-267E-4DE4-8DD5-C0378482D2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F6474CC6-D7FB-4A38-8991-680F048CFF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05825D0E-A1E4-4466-81B2-33325B3B3F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A1BD1E16-C3EF-4A05-9C71-590A55BFC5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02" name="Rectangle 201">
            <a:extLst>
              <a:ext uri="{FF2B5EF4-FFF2-40B4-BE49-F238E27FC236}">
                <a16:creationId xmlns:a16="http://schemas.microsoft.com/office/drawing/2014/main" id="{5819102A-0400-4C1F-8614-973F5262E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4" name="Group 203">
            <a:extLst>
              <a:ext uri="{FF2B5EF4-FFF2-40B4-BE49-F238E27FC236}">
                <a16:creationId xmlns:a16="http://schemas.microsoft.com/office/drawing/2014/main" id="{B1A0CF5C-68C2-4432-BC2D-5A124C7B6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205" name="Straight Connector 204">
              <a:extLst>
                <a:ext uri="{FF2B5EF4-FFF2-40B4-BE49-F238E27FC236}">
                  <a16:creationId xmlns:a16="http://schemas.microsoft.com/office/drawing/2014/main" id="{73E76A51-C6FF-4566-9670-D405D4DA76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C069446D-7888-44DB-87EF-972BCEA0AB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2450BCE5-EB53-44C2-B9B9-771BAD516C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8B2D4461-C687-4A45-933F-C4CCB4E24F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10" name="Rectangle 209">
            <a:extLst>
              <a:ext uri="{FF2B5EF4-FFF2-40B4-BE49-F238E27FC236}">
                <a16:creationId xmlns:a16="http://schemas.microsoft.com/office/drawing/2014/main" id="{CF1485CA-41D2-421F-B28D-15EF845D5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2" name="Group 211">
            <a:extLst>
              <a:ext uri="{FF2B5EF4-FFF2-40B4-BE49-F238E27FC236}">
                <a16:creationId xmlns:a16="http://schemas.microsoft.com/office/drawing/2014/main" id="{04ED96A1-E6CA-493F-8610-6B8B7A28E3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213" name="Straight Connector 212">
              <a:extLst>
                <a:ext uri="{FF2B5EF4-FFF2-40B4-BE49-F238E27FC236}">
                  <a16:creationId xmlns:a16="http://schemas.microsoft.com/office/drawing/2014/main" id="{3C9231B8-0812-4FDE-9AC6-94984E20AC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4BF59FE3-7AD8-46E8-9440-D268639942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6EEEDF00-F676-4147-BAF0-64840E2857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94D3F73A-55E6-4A58-872D-BE9E9C7C3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Subtitle 2">
            <a:extLst>
              <a:ext uri="{FF2B5EF4-FFF2-40B4-BE49-F238E27FC236}">
                <a16:creationId xmlns:a16="http://schemas.microsoft.com/office/drawing/2014/main" id="{76405C43-1844-62E9-703E-7D1D52B08FB5}"/>
              </a:ext>
            </a:extLst>
          </p:cNvPr>
          <p:cNvSpPr>
            <a:spLocks noGrp="1"/>
          </p:cNvSpPr>
          <p:nvPr>
            <p:ph type="subTitle" idx="1"/>
          </p:nvPr>
        </p:nvSpPr>
        <p:spPr>
          <a:xfrm>
            <a:off x="1028847" y="4570699"/>
            <a:ext cx="6341652" cy="2453066"/>
          </a:xfrm>
          <a:noFill/>
        </p:spPr>
        <p:txBody>
          <a:bodyPr anchor="t">
            <a:normAutofit/>
          </a:bodyPr>
          <a:lstStyle/>
          <a:p>
            <a:pPr algn="l">
              <a:spcAft>
                <a:spcPts val="800"/>
              </a:spcAft>
            </a:pPr>
            <a:r>
              <a:rPr lang="en-GB"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Student: Jonathan Smart 1603422</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dirty="0">
              <a:solidFill>
                <a:schemeClr val="bg1"/>
              </a:solidFill>
            </a:endParaRPr>
          </a:p>
        </p:txBody>
      </p:sp>
      <p:sp>
        <p:nvSpPr>
          <p:cNvPr id="4" name="TextBox 3">
            <a:extLst>
              <a:ext uri="{FF2B5EF4-FFF2-40B4-BE49-F238E27FC236}">
                <a16:creationId xmlns:a16="http://schemas.microsoft.com/office/drawing/2014/main" id="{AF5CD8B6-FA37-156A-C4F1-8B7217029083}"/>
              </a:ext>
            </a:extLst>
          </p:cNvPr>
          <p:cNvSpPr txBox="1"/>
          <p:nvPr/>
        </p:nvSpPr>
        <p:spPr>
          <a:xfrm>
            <a:off x="1333486" y="792421"/>
            <a:ext cx="6177280" cy="707886"/>
          </a:xfrm>
          <a:prstGeom prst="rect">
            <a:avLst/>
          </a:prstGeom>
          <a:noFill/>
        </p:spPr>
        <p:txBody>
          <a:bodyPr wrap="square" rtlCol="0">
            <a:spAutoFit/>
          </a:bodyPr>
          <a:lstStyle/>
          <a:p>
            <a:r>
              <a:rPr lang="en-GB" sz="4000" u="sng" dirty="0">
                <a:solidFill>
                  <a:schemeClr val="bg1">
                    <a:lumMod val="95000"/>
                  </a:schemeClr>
                </a:solidFill>
              </a:rPr>
              <a:t>Work Based Project</a:t>
            </a:r>
          </a:p>
        </p:txBody>
      </p:sp>
    </p:spTree>
    <p:extLst>
      <p:ext uri="{BB962C8B-B14F-4D97-AF65-F5344CB8AC3E}">
        <p14:creationId xmlns:p14="http://schemas.microsoft.com/office/powerpoint/2010/main" val="38064739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66E76-BEA7-40E2-9A40-CF86E2E09560}"/>
              </a:ext>
            </a:extLst>
          </p:cNvPr>
          <p:cNvSpPr>
            <a:spLocks noGrp="1"/>
          </p:cNvSpPr>
          <p:nvPr>
            <p:ph type="title"/>
          </p:nvPr>
        </p:nvSpPr>
        <p:spPr>
          <a:xfrm>
            <a:off x="761800" y="762001"/>
            <a:ext cx="5334197" cy="1708242"/>
          </a:xfrm>
        </p:spPr>
        <p:txBody>
          <a:bodyPr anchor="ctr">
            <a:normAutofit/>
          </a:bodyPr>
          <a:lstStyle/>
          <a:p>
            <a:r>
              <a:rPr lang="en-GB" sz="4000"/>
              <a:t>Introduction</a:t>
            </a:r>
          </a:p>
        </p:txBody>
      </p:sp>
      <p:sp>
        <p:nvSpPr>
          <p:cNvPr id="3" name="Content Placeholder 2">
            <a:extLst>
              <a:ext uri="{FF2B5EF4-FFF2-40B4-BE49-F238E27FC236}">
                <a16:creationId xmlns:a16="http://schemas.microsoft.com/office/drawing/2014/main" id="{9249002D-8B17-423C-BE66-2938888A3BD7}"/>
              </a:ext>
            </a:extLst>
          </p:cNvPr>
          <p:cNvSpPr>
            <a:spLocks noGrp="1"/>
          </p:cNvSpPr>
          <p:nvPr>
            <p:ph idx="1"/>
          </p:nvPr>
        </p:nvSpPr>
        <p:spPr>
          <a:xfrm>
            <a:off x="761800" y="2470244"/>
            <a:ext cx="5334197" cy="3769835"/>
          </a:xfrm>
        </p:spPr>
        <p:txBody>
          <a:bodyPr anchor="ctr">
            <a:normAutofit/>
          </a:bodyPr>
          <a:lstStyle/>
          <a:p>
            <a:pPr marL="342900" lvl="0" indent="-342900">
              <a:buFont typeface="+mj-lt"/>
              <a:buAutoNum type="arabicPeriod"/>
              <a:tabLst>
                <a:tab pos="457200" algn="l"/>
              </a:tabLst>
            </a:pPr>
            <a:r>
              <a:rPr lang="en-GB" sz="1400">
                <a:effectLst/>
                <a:latin typeface="Calibri" panose="020F0502020204030204" pitchFamily="34" charset="0"/>
                <a:ea typeface="Times New Roman" panose="02020603050405020304" pitchFamily="18" charset="0"/>
              </a:rPr>
              <a:t>Title of the project </a:t>
            </a:r>
          </a:p>
          <a:p>
            <a:pPr marL="342900" lvl="0" indent="-342900">
              <a:buFont typeface="+mj-lt"/>
              <a:buAutoNum type="arabicPeriod"/>
              <a:tabLst>
                <a:tab pos="457200" algn="l"/>
              </a:tabLst>
            </a:pPr>
            <a:r>
              <a:rPr lang="en-GB" sz="1400">
                <a:effectLst/>
                <a:latin typeface="Calibri" panose="020F0502020204030204" pitchFamily="34" charset="0"/>
                <a:ea typeface="Times New Roman" panose="02020603050405020304" pitchFamily="18" charset="0"/>
              </a:rPr>
              <a:t>A brief outline of the background, justification, aims and objectives.</a:t>
            </a:r>
            <a:endParaRPr lang="en-GB" sz="1400">
              <a:effectLst/>
              <a:latin typeface="Calibri" panose="020F0502020204030204" pitchFamily="34" charset="0"/>
              <a:ea typeface="Calibri" panose="020F0502020204030204" pitchFamily="34" charset="0"/>
            </a:endParaRPr>
          </a:p>
          <a:p>
            <a:pPr marL="342900" lvl="0" indent="-342900">
              <a:buFont typeface="+mj-lt"/>
              <a:buAutoNum type="arabicPeriod"/>
              <a:tabLst>
                <a:tab pos="457200" algn="l"/>
              </a:tabLst>
            </a:pPr>
            <a:r>
              <a:rPr lang="en-GB" sz="1400">
                <a:effectLst/>
                <a:latin typeface="Calibri" panose="020F0502020204030204" pitchFamily="34" charset="0"/>
                <a:ea typeface="Times New Roman" panose="02020603050405020304" pitchFamily="18" charset="0"/>
              </a:rPr>
              <a:t>A more detailed outline of the methods, including exploration of ethical considerations and the impact of being an insider researcher.</a:t>
            </a:r>
            <a:endParaRPr lang="en-GB" sz="1400">
              <a:effectLst/>
              <a:latin typeface="Calibri" panose="020F0502020204030204" pitchFamily="34" charset="0"/>
              <a:ea typeface="Calibri" panose="020F0502020204030204" pitchFamily="34" charset="0"/>
            </a:endParaRPr>
          </a:p>
          <a:p>
            <a:pPr marL="342900" lvl="0" indent="-342900">
              <a:buFont typeface="+mj-lt"/>
              <a:buAutoNum type="arabicPeriod"/>
              <a:tabLst>
                <a:tab pos="457200" algn="l"/>
              </a:tabLst>
            </a:pPr>
            <a:r>
              <a:rPr lang="en-GB" sz="1400">
                <a:effectLst/>
                <a:latin typeface="Calibri" panose="020F0502020204030204" pitchFamily="34" charset="0"/>
                <a:ea typeface="Times New Roman" panose="02020603050405020304" pitchFamily="18" charset="0"/>
              </a:rPr>
              <a:t>A more detailed outline of the findings and explanation of analysis.</a:t>
            </a:r>
            <a:endParaRPr lang="en-GB" sz="1400">
              <a:effectLst/>
              <a:latin typeface="Calibri" panose="020F0502020204030204" pitchFamily="34" charset="0"/>
              <a:ea typeface="Calibri" panose="020F0502020204030204" pitchFamily="34" charset="0"/>
            </a:endParaRPr>
          </a:p>
          <a:p>
            <a:pPr marL="742950" lvl="1" indent="-285750">
              <a:buFont typeface="+mj-lt"/>
              <a:buAutoNum type="alphaLcPeriod"/>
              <a:tabLst>
                <a:tab pos="914400" algn="l"/>
              </a:tabLst>
            </a:pPr>
            <a:r>
              <a:rPr lang="en-GB" sz="1400">
                <a:effectLst/>
                <a:latin typeface="Calibri" panose="020F0502020204030204" pitchFamily="34" charset="0"/>
                <a:ea typeface="Times New Roman" panose="02020603050405020304" pitchFamily="18" charset="0"/>
              </a:rPr>
              <a:t>Much like the findings section of the Project Report, students should be encouraged to use visual aids such as tables, charts, graphs, diagrams, maps, and drawings wherever possible/appropriate.</a:t>
            </a:r>
            <a:endParaRPr lang="en-GB" sz="1400">
              <a:effectLst/>
              <a:latin typeface="Calibri" panose="020F0502020204030204" pitchFamily="34" charset="0"/>
              <a:ea typeface="Calibri" panose="020F0502020204030204" pitchFamily="34" charset="0"/>
            </a:endParaRPr>
          </a:p>
          <a:p>
            <a:pPr marL="342900" lvl="0" indent="-342900">
              <a:buFont typeface="+mj-lt"/>
              <a:buAutoNum type="arabicPeriod"/>
              <a:tabLst>
                <a:tab pos="457200" algn="l"/>
              </a:tabLst>
            </a:pPr>
            <a:r>
              <a:rPr lang="en-GB" sz="1400">
                <a:effectLst/>
                <a:latin typeface="Calibri" panose="020F0502020204030204" pitchFamily="34" charset="0"/>
                <a:ea typeface="Times New Roman" panose="02020603050405020304" pitchFamily="18" charset="0"/>
              </a:rPr>
              <a:t>An in-depth analysis of conclusions and recommendations.</a:t>
            </a:r>
            <a:endParaRPr lang="en-GB" sz="1400">
              <a:effectLst/>
              <a:latin typeface="Calibri" panose="020F0502020204030204" pitchFamily="34" charset="0"/>
              <a:ea typeface="Calibri" panose="020F0502020204030204" pitchFamily="34" charset="0"/>
            </a:endParaRPr>
          </a:p>
          <a:p>
            <a:pPr marL="342900" lvl="0" indent="-342900">
              <a:buFont typeface="+mj-lt"/>
              <a:buAutoNum type="arabicPeriod"/>
              <a:tabLst>
                <a:tab pos="457200" algn="l"/>
              </a:tabLst>
            </a:pPr>
            <a:r>
              <a:rPr lang="en-GB" sz="1400">
                <a:effectLst/>
                <a:latin typeface="Calibri" panose="020F0502020204030204" pitchFamily="34" charset="0"/>
                <a:ea typeface="Times New Roman" panose="02020603050405020304" pitchFamily="18" charset="0"/>
              </a:rPr>
              <a:t>A reflective examination of the personal and professional learning experience. </a:t>
            </a:r>
            <a:endParaRPr lang="en-GB" sz="1400">
              <a:effectLst/>
              <a:latin typeface="Calibri" panose="020F0502020204030204" pitchFamily="34" charset="0"/>
              <a:ea typeface="Calibri" panose="020F0502020204030204" pitchFamily="34" charset="0"/>
            </a:endParaRPr>
          </a:p>
          <a:p>
            <a:endParaRPr lang="en-GB" sz="1400"/>
          </a:p>
        </p:txBody>
      </p:sp>
      <p:pic>
        <p:nvPicPr>
          <p:cNvPr id="5" name="Picture 4" descr="Glasses on top of a book">
            <a:extLst>
              <a:ext uri="{FF2B5EF4-FFF2-40B4-BE49-F238E27FC236}">
                <a16:creationId xmlns:a16="http://schemas.microsoft.com/office/drawing/2014/main" id="{A640D8D2-5C29-3FDB-C6BA-DA2C25A6EC65}"/>
              </a:ext>
            </a:extLst>
          </p:cNvPr>
          <p:cNvPicPr>
            <a:picLocks noChangeAspect="1"/>
          </p:cNvPicPr>
          <p:nvPr/>
        </p:nvPicPr>
        <p:blipFill rotWithShape="1">
          <a:blip r:embed="rId2"/>
          <a:srcRect l="11610" r="3694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40967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138E3B0-2F83-4DFD-9D3F-6A1B51F45816}"/>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a:solidFill>
                  <a:schemeClr val="tx1"/>
                </a:solidFill>
              </a:rPr>
              <a:t>Justification</a:t>
            </a:r>
          </a:p>
        </p:txBody>
      </p:sp>
      <p:sp>
        <p:nvSpPr>
          <p:cNvPr id="7" name="Text Placeholder 6">
            <a:extLst>
              <a:ext uri="{FF2B5EF4-FFF2-40B4-BE49-F238E27FC236}">
                <a16:creationId xmlns:a16="http://schemas.microsoft.com/office/drawing/2014/main" id="{D887FA5E-E8AA-C82C-DE42-1A8F5E1E3E41}"/>
              </a:ext>
            </a:extLst>
          </p:cNvPr>
          <p:cNvSpPr>
            <a:spLocks noGrp="1"/>
          </p:cNvSpPr>
          <p:nvPr>
            <p:ph type="body" sz="quarter" idx="20"/>
          </p:nvPr>
        </p:nvSpPr>
        <p:spPr>
          <a:xfrm>
            <a:off x="375920" y="2405066"/>
            <a:ext cx="6462870" cy="3853493"/>
          </a:xfrm>
        </p:spPr>
        <p:txBody>
          <a:bodyPr vert="horz" lIns="91440" tIns="45720" rIns="91440" bIns="45720" rtlCol="0">
            <a:normAutofit/>
          </a:bodyPr>
          <a:lstStyle/>
          <a:p>
            <a:pPr>
              <a:lnSpc>
                <a:spcPct val="90000"/>
              </a:lnSpc>
              <a:spcAft>
                <a:spcPts val="800"/>
              </a:spcAft>
            </a:pPr>
            <a:r>
              <a:rPr lang="en-US" sz="1700" dirty="0">
                <a:solidFill>
                  <a:schemeClr val="tx1"/>
                </a:solidFill>
              </a:rPr>
              <a:t>A</a:t>
            </a:r>
            <a:r>
              <a:rPr lang="en-US" sz="1700" dirty="0">
                <a:solidFill>
                  <a:schemeClr val="tx1"/>
                </a:solidFill>
                <a:effectLst/>
              </a:rPr>
              <a:t> need to strategically assess challenges, opportunities and expectations of linked data research centres in the UK. </a:t>
            </a:r>
          </a:p>
          <a:p>
            <a:pPr>
              <a:lnSpc>
                <a:spcPct val="90000"/>
              </a:lnSpc>
              <a:spcAft>
                <a:spcPts val="800"/>
              </a:spcAft>
            </a:pPr>
            <a:endParaRPr lang="en-US" sz="1700" dirty="0">
              <a:solidFill>
                <a:schemeClr val="tx1"/>
              </a:solidFill>
              <a:effectLst/>
            </a:endParaRPr>
          </a:p>
          <a:p>
            <a:pPr>
              <a:lnSpc>
                <a:spcPct val="90000"/>
              </a:lnSpc>
              <a:spcAft>
                <a:spcPts val="800"/>
              </a:spcAft>
            </a:pPr>
            <a:r>
              <a:rPr lang="en-US" sz="1700" dirty="0">
                <a:solidFill>
                  <a:schemeClr val="tx1"/>
                </a:solidFill>
                <a:effectLst/>
              </a:rPr>
              <a:t>The justification is how to research and consider the multiple viewpoints, challenges, and opportunities to identify which are a consideration for the SAIL Databank and should be considered a strategic priority or risk. As previously stated, this assignment focusses on is the ‘strategic’ external context that aligns with an earlier publication </a:t>
            </a:r>
            <a:r>
              <a:rPr lang="en-US" sz="1700" b="1" dirty="0">
                <a:solidFill>
                  <a:schemeClr val="tx1"/>
                </a:solidFill>
                <a:effectLst/>
              </a:rPr>
              <a:t>(Smart J, 2022)</a:t>
            </a:r>
            <a:r>
              <a:rPr lang="en-US" sz="1700" dirty="0">
                <a:solidFill>
                  <a:schemeClr val="tx1"/>
                </a:solidFill>
                <a:effectLst/>
              </a:rPr>
              <a:t> that focused on the ‘internal’ SAIL post pandemic position. </a:t>
            </a:r>
          </a:p>
          <a:p>
            <a:pPr>
              <a:lnSpc>
                <a:spcPct val="90000"/>
              </a:lnSpc>
            </a:pPr>
            <a:endParaRPr lang="en-US" sz="1700" dirty="0">
              <a:solidFill>
                <a:schemeClr val="tx1"/>
              </a:solidFill>
            </a:endParaRPr>
          </a:p>
        </p:txBody>
      </p:sp>
      <p:pic>
        <p:nvPicPr>
          <p:cNvPr id="9" name="Picture 8" descr="Graph on document with pen">
            <a:extLst>
              <a:ext uri="{FF2B5EF4-FFF2-40B4-BE49-F238E27FC236}">
                <a16:creationId xmlns:a16="http://schemas.microsoft.com/office/drawing/2014/main" id="{52AF3842-CBCC-8CFC-6C0F-F2B95C86EB3B}"/>
              </a:ext>
            </a:extLst>
          </p:cNvPr>
          <p:cNvPicPr>
            <a:picLocks noChangeAspect="1"/>
          </p:cNvPicPr>
          <p:nvPr/>
        </p:nvPicPr>
        <p:blipFill rotWithShape="1">
          <a:blip r:embed="rId2"/>
          <a:srcRect l="32564" r="18842" b="-1"/>
          <a:stretch/>
        </p:blipFill>
        <p:spPr>
          <a:xfrm>
            <a:off x="7199440" y="10"/>
            <a:ext cx="4992560" cy="6857990"/>
          </a:xfrm>
          <a:prstGeom prst="rect">
            <a:avLst/>
          </a:prstGeom>
          <a:effectLst/>
        </p:spPr>
      </p:pic>
    </p:spTree>
    <p:extLst>
      <p:ext uri="{BB962C8B-B14F-4D97-AF65-F5344CB8AC3E}">
        <p14:creationId xmlns:p14="http://schemas.microsoft.com/office/powerpoint/2010/main" val="1848108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6376C-CF46-4D1C-BB29-5F5EB438B8B6}"/>
              </a:ext>
            </a:extLst>
          </p:cNvPr>
          <p:cNvSpPr>
            <a:spLocks noGrp="1"/>
          </p:cNvSpPr>
          <p:nvPr>
            <p:ph type="title"/>
          </p:nvPr>
        </p:nvSpPr>
        <p:spPr>
          <a:xfrm>
            <a:off x="423671" y="723899"/>
            <a:ext cx="6002110" cy="1495425"/>
          </a:xfrm>
        </p:spPr>
        <p:txBody>
          <a:bodyPr>
            <a:normAutofit/>
          </a:bodyPr>
          <a:lstStyle/>
          <a:p>
            <a:r>
              <a:rPr lang="en-GB" sz="4000" dirty="0"/>
              <a:t>Aims</a:t>
            </a:r>
          </a:p>
        </p:txBody>
      </p:sp>
      <p:sp>
        <p:nvSpPr>
          <p:cNvPr id="6" name="Content Placeholder 5">
            <a:extLst>
              <a:ext uri="{FF2B5EF4-FFF2-40B4-BE49-F238E27FC236}">
                <a16:creationId xmlns:a16="http://schemas.microsoft.com/office/drawing/2014/main" id="{FEFEDA05-291A-0C33-33E5-781402D05D68}"/>
              </a:ext>
            </a:extLst>
          </p:cNvPr>
          <p:cNvSpPr>
            <a:spLocks noGrp="1"/>
          </p:cNvSpPr>
          <p:nvPr>
            <p:ph idx="1"/>
          </p:nvPr>
        </p:nvSpPr>
        <p:spPr>
          <a:xfrm>
            <a:off x="426720" y="1869440"/>
            <a:ext cx="6412070" cy="4264661"/>
          </a:xfrm>
        </p:spPr>
        <p:txBody>
          <a:bodyPr>
            <a:normAutofit/>
          </a:bodyPr>
          <a:lstStyle/>
          <a:p>
            <a:pPr marL="342900" lvl="0" indent="-342900">
              <a:spcAft>
                <a:spcPts val="800"/>
              </a:spcAft>
              <a:buFont typeface="Calibri" panose="020F050202020403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To define ‘What impacts, both positive and negative, has the Covid-19 pandemic had on the expectations of TRE data research services’.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Calibri" panose="020F050202020403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To analyse existing publications on fast released innovations in the sector, including papers that were previously at preprint stage during the pandemic, but are now peer reviewed to see if there are any benefits in utilising the innovations.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Calibri" panose="020F050202020403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To critically analyse and compare and contract strategic reports that focus on ‘a future state’ and operating capability of linked data research services.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Calibri" panose="020F050202020403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To develop a clear SWOT analysis to inform a 3-year strategy.</a:t>
            </a:r>
          </a:p>
          <a:p>
            <a:pPr marL="0" lvl="0" indent="0">
              <a:spcAft>
                <a:spcPts val="800"/>
              </a:spcAft>
              <a:buNone/>
            </a:pPr>
            <a:r>
              <a:rPr lang="en-GB" sz="3200" dirty="0">
                <a:latin typeface="Calibri" panose="020F0502020204030204" pitchFamily="34" charset="0"/>
                <a:ea typeface="Calibri" panose="020F0502020204030204" pitchFamily="34" charset="0"/>
                <a:cs typeface="Calibri" panose="020F0502020204030204" pitchFamily="34" charset="0"/>
              </a:rPr>
              <a:t>Objective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Calibri" panose="020F0502020204030204" pitchFamily="34" charset="0"/>
              <a:buChar char="-"/>
            </a:pPr>
            <a:r>
              <a:rPr lang="en-GB" sz="1400" dirty="0">
                <a:effectLst/>
                <a:latin typeface="Calibri" panose="020F0502020204030204" pitchFamily="34" charset="0"/>
                <a:ea typeface="Calibri" panose="020F0502020204030204" pitchFamily="34" charset="0"/>
                <a:cs typeface="Calibri" panose="020F0502020204030204" pitchFamily="34" charset="0"/>
              </a:rPr>
              <a:t>To identify developments/strategic priorities in the sector that can be considered for adoption by SAIL or provide evidence for existing strategic decisions.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p:txBody>
      </p:sp>
      <p:pic>
        <p:nvPicPr>
          <p:cNvPr id="5" name="Picture 4" descr="Rolls of blueprints">
            <a:extLst>
              <a:ext uri="{FF2B5EF4-FFF2-40B4-BE49-F238E27FC236}">
                <a16:creationId xmlns:a16="http://schemas.microsoft.com/office/drawing/2014/main" id="{24EBC06E-B400-490E-A93C-5283A86E668F}"/>
              </a:ext>
            </a:extLst>
          </p:cNvPr>
          <p:cNvPicPr>
            <a:picLocks noChangeAspect="1"/>
          </p:cNvPicPr>
          <p:nvPr/>
        </p:nvPicPr>
        <p:blipFill rotWithShape="1">
          <a:blip r:embed="rId2"/>
          <a:srcRect l="51407" r="-1" b="-1"/>
          <a:stretch/>
        </p:blipFill>
        <p:spPr>
          <a:xfrm>
            <a:off x="7199440" y="10"/>
            <a:ext cx="4992560" cy="6857990"/>
          </a:xfrm>
          <a:prstGeom prst="rect">
            <a:avLst/>
          </a:prstGeom>
          <a:effectLst/>
        </p:spPr>
      </p:pic>
    </p:spTree>
    <p:extLst>
      <p:ext uri="{BB962C8B-B14F-4D97-AF65-F5344CB8AC3E}">
        <p14:creationId xmlns:p14="http://schemas.microsoft.com/office/powerpoint/2010/main" val="2029354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7366-A1EE-4E3C-B956-AE0885C18866}"/>
              </a:ext>
            </a:extLst>
          </p:cNvPr>
          <p:cNvSpPr>
            <a:spLocks noGrp="1"/>
          </p:cNvSpPr>
          <p:nvPr>
            <p:ph type="title"/>
          </p:nvPr>
        </p:nvSpPr>
        <p:spPr>
          <a:xfrm>
            <a:off x="2938669" y="2506382"/>
            <a:ext cx="10515600" cy="1325563"/>
          </a:xfrm>
        </p:spPr>
        <p:txBody>
          <a:bodyPr>
            <a:noAutofit/>
          </a:bodyPr>
          <a:lstStyle/>
          <a:p>
            <a:r>
              <a:rPr lang="en-GB" sz="9600" dirty="0">
                <a:effectLst>
                  <a:outerShdw blurRad="50800" dist="38100" dir="10800000" algn="r" rotWithShape="0">
                    <a:prstClr val="black">
                      <a:alpha val="40000"/>
                    </a:prstClr>
                  </a:outerShdw>
                </a:effectLst>
              </a:rPr>
              <a:t>Background</a:t>
            </a:r>
          </a:p>
        </p:txBody>
      </p:sp>
    </p:spTree>
    <p:extLst>
      <p:ext uri="{BB962C8B-B14F-4D97-AF65-F5344CB8AC3E}">
        <p14:creationId xmlns:p14="http://schemas.microsoft.com/office/powerpoint/2010/main" val="1703246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79998-6BF1-4FED-8B79-AD3955C23F1F}"/>
              </a:ext>
            </a:extLst>
          </p:cNvPr>
          <p:cNvSpPr>
            <a:spLocks noGrp="1"/>
          </p:cNvSpPr>
          <p:nvPr>
            <p:ph type="title"/>
          </p:nvPr>
        </p:nvSpPr>
        <p:spPr>
          <a:xfrm>
            <a:off x="761800" y="762001"/>
            <a:ext cx="5334197" cy="1708242"/>
          </a:xfrm>
        </p:spPr>
        <p:txBody>
          <a:bodyPr anchor="ctr">
            <a:normAutofit/>
          </a:bodyPr>
          <a:lstStyle/>
          <a:p>
            <a:r>
              <a:rPr lang="en-GB" sz="4000"/>
              <a:t>SAIL</a:t>
            </a:r>
          </a:p>
        </p:txBody>
      </p:sp>
      <p:sp>
        <p:nvSpPr>
          <p:cNvPr id="3" name="Content Placeholder 2">
            <a:extLst>
              <a:ext uri="{FF2B5EF4-FFF2-40B4-BE49-F238E27FC236}">
                <a16:creationId xmlns:a16="http://schemas.microsoft.com/office/drawing/2014/main" id="{691B9E93-2509-424D-ABE7-866083BB1704}"/>
              </a:ext>
            </a:extLst>
          </p:cNvPr>
          <p:cNvSpPr>
            <a:spLocks noGrp="1"/>
          </p:cNvSpPr>
          <p:nvPr>
            <p:ph idx="1"/>
          </p:nvPr>
        </p:nvSpPr>
        <p:spPr>
          <a:xfrm>
            <a:off x="761800" y="2470244"/>
            <a:ext cx="5334197" cy="3769835"/>
          </a:xfrm>
        </p:spPr>
        <p:txBody>
          <a:bodyPr anchor="ctr">
            <a:normAutofit/>
          </a:bodyPr>
          <a:lstStyle/>
          <a:p>
            <a:pPr marL="0" indent="0">
              <a:buNone/>
            </a:pPr>
            <a:r>
              <a:rPr lang="en-GB" sz="1700" b="1" i="0" dirty="0">
                <a:effectLst/>
              </a:rPr>
              <a:t>The SAIL Databank is a safe haven for billions of person-based records combined with a complete data linkage and analysis toolset that helps researchers answer important questions for the benefit of society.    </a:t>
            </a:r>
            <a:endParaRPr lang="en-GB" sz="1700" b="0" i="0" dirty="0">
              <a:effectLst/>
            </a:endParaRPr>
          </a:p>
          <a:p>
            <a:pPr marL="0" indent="0">
              <a:buNone/>
            </a:pPr>
            <a:r>
              <a:rPr lang="en-GB" sz="1700" b="0" i="0" dirty="0">
                <a:effectLst/>
              </a:rPr>
              <a:t>The SAIL Databank is a world-class complete solution to sourcing, accessing, linking and analysing health and population data all within a governed infrastructure that is safe and secure. Researchers can access a broad range of routinely collected data spanning up to 20 years from an entire population. The SAIL Databank provides you with linkable, anonymised datasets ready for analysis that can be accessed remotely via our unique SAIL Gateway platform, complete with analysis tools.</a:t>
            </a:r>
          </a:p>
          <a:p>
            <a:endParaRPr lang="en-GB" sz="1700" dirty="0"/>
          </a:p>
        </p:txBody>
      </p:sp>
      <p:pic>
        <p:nvPicPr>
          <p:cNvPr id="5" name="Picture 4">
            <a:extLst>
              <a:ext uri="{FF2B5EF4-FFF2-40B4-BE49-F238E27FC236}">
                <a16:creationId xmlns:a16="http://schemas.microsoft.com/office/drawing/2014/main" id="{275A52B8-853A-E6ED-8C92-EE366E9F4C2D}"/>
              </a:ext>
            </a:extLst>
          </p:cNvPr>
          <p:cNvPicPr>
            <a:picLocks noChangeAspect="1"/>
          </p:cNvPicPr>
          <p:nvPr/>
        </p:nvPicPr>
        <p:blipFill rotWithShape="1">
          <a:blip r:embed="rId2"/>
          <a:srcRect l="43094" r="1322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58477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513A6-030F-4E96-B4D6-178F4628A12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44A5482-7653-49E9-86CD-C0AF01B67587}"/>
              </a:ext>
            </a:extLst>
          </p:cNvPr>
          <p:cNvSpPr>
            <a:spLocks noGrp="1"/>
          </p:cNvSpPr>
          <p:nvPr>
            <p:ph type="subTitle" idx="1"/>
          </p:nvPr>
        </p:nvSpPr>
        <p:spPr/>
        <p:txBody>
          <a:bodyPr/>
          <a:lstStyle/>
          <a:p>
            <a:endParaRPr lang="en-GB"/>
          </a:p>
        </p:txBody>
      </p:sp>
      <p:graphicFrame>
        <p:nvGraphicFramePr>
          <p:cNvPr id="4" name="Diagram 3">
            <a:extLst>
              <a:ext uri="{FF2B5EF4-FFF2-40B4-BE49-F238E27FC236}">
                <a16:creationId xmlns:a16="http://schemas.microsoft.com/office/drawing/2014/main" id="{CB143747-7CD4-4131-89C3-66CABB89C7BD}"/>
              </a:ext>
            </a:extLst>
          </p:cNvPr>
          <p:cNvGraphicFramePr/>
          <p:nvPr/>
        </p:nvGraphicFramePr>
        <p:xfrm>
          <a:off x="548081" y="-1550609"/>
          <a:ext cx="10606481" cy="74353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Table 7">
            <a:extLst>
              <a:ext uri="{FF2B5EF4-FFF2-40B4-BE49-F238E27FC236}">
                <a16:creationId xmlns:a16="http://schemas.microsoft.com/office/drawing/2014/main" id="{F5AFD048-E613-4B2A-A515-47AB63BCAC93}"/>
              </a:ext>
            </a:extLst>
          </p:cNvPr>
          <p:cNvGraphicFramePr>
            <a:graphicFrameLocks noGrp="1"/>
          </p:cNvGraphicFramePr>
          <p:nvPr/>
        </p:nvGraphicFramePr>
        <p:xfrm>
          <a:off x="10944837" y="1880811"/>
          <a:ext cx="1061207" cy="2103120"/>
        </p:xfrm>
        <a:graphic>
          <a:graphicData uri="http://schemas.openxmlformats.org/drawingml/2006/table">
            <a:tbl>
              <a:tblPr firstRow="1" bandRow="1">
                <a:tableStyleId>{5C22544A-7EE6-4342-B048-85BDC9FD1C3A}</a:tableStyleId>
              </a:tblPr>
              <a:tblGrid>
                <a:gridCol w="1061207">
                  <a:extLst>
                    <a:ext uri="{9D8B030D-6E8A-4147-A177-3AD203B41FA5}">
                      <a16:colId xmlns:a16="http://schemas.microsoft.com/office/drawing/2014/main" val="2826389819"/>
                    </a:ext>
                  </a:extLst>
                </a:gridCol>
              </a:tblGrid>
              <a:tr h="234185">
                <a:tc>
                  <a:txBody>
                    <a:bodyPr/>
                    <a:lstStyle/>
                    <a:p>
                      <a:r>
                        <a:rPr lang="en-GB" sz="1200" dirty="0"/>
                        <a:t>Funders</a:t>
                      </a:r>
                    </a:p>
                  </a:txBody>
                  <a:tcPr/>
                </a:tc>
                <a:extLst>
                  <a:ext uri="{0D108BD9-81ED-4DB2-BD59-A6C34878D82A}">
                    <a16:rowId xmlns:a16="http://schemas.microsoft.com/office/drawing/2014/main" val="122981752"/>
                  </a:ext>
                </a:extLst>
              </a:tr>
              <a:tr h="390309">
                <a:tc>
                  <a:txBody>
                    <a:bodyPr/>
                    <a:lstStyle/>
                    <a:p>
                      <a:r>
                        <a:rPr lang="en-GB" sz="1200" dirty="0"/>
                        <a:t>Health and Care Research Wales</a:t>
                      </a:r>
                    </a:p>
                  </a:txBody>
                  <a:tcPr/>
                </a:tc>
                <a:extLst>
                  <a:ext uri="{0D108BD9-81ED-4DB2-BD59-A6C34878D82A}">
                    <a16:rowId xmlns:a16="http://schemas.microsoft.com/office/drawing/2014/main" val="1905032668"/>
                  </a:ext>
                </a:extLst>
              </a:tr>
              <a:tr h="234185">
                <a:tc>
                  <a:txBody>
                    <a:bodyPr/>
                    <a:lstStyle/>
                    <a:p>
                      <a:r>
                        <a:rPr lang="en-GB" sz="1200" dirty="0"/>
                        <a:t>UKRI</a:t>
                      </a:r>
                    </a:p>
                  </a:txBody>
                  <a:tcPr/>
                </a:tc>
                <a:extLst>
                  <a:ext uri="{0D108BD9-81ED-4DB2-BD59-A6C34878D82A}">
                    <a16:rowId xmlns:a16="http://schemas.microsoft.com/office/drawing/2014/main" val="2060085616"/>
                  </a:ext>
                </a:extLst>
              </a:tr>
              <a:tr h="390309">
                <a:tc>
                  <a:txBody>
                    <a:bodyPr/>
                    <a:lstStyle/>
                    <a:p>
                      <a:r>
                        <a:rPr lang="en-GB" sz="1200" dirty="0"/>
                        <a:t>Nuffield Foundation</a:t>
                      </a:r>
                    </a:p>
                  </a:txBody>
                  <a:tcPr/>
                </a:tc>
                <a:extLst>
                  <a:ext uri="{0D108BD9-81ED-4DB2-BD59-A6C34878D82A}">
                    <a16:rowId xmlns:a16="http://schemas.microsoft.com/office/drawing/2014/main" val="705487009"/>
                  </a:ext>
                </a:extLst>
              </a:tr>
              <a:tr h="234185">
                <a:tc>
                  <a:txBody>
                    <a:bodyPr/>
                    <a:lstStyle/>
                    <a:p>
                      <a:r>
                        <a:rPr lang="en-GB" sz="1200" dirty="0"/>
                        <a:t>Income generation</a:t>
                      </a:r>
                    </a:p>
                  </a:txBody>
                  <a:tcPr/>
                </a:tc>
                <a:extLst>
                  <a:ext uri="{0D108BD9-81ED-4DB2-BD59-A6C34878D82A}">
                    <a16:rowId xmlns:a16="http://schemas.microsoft.com/office/drawing/2014/main" val="103353920"/>
                  </a:ext>
                </a:extLst>
              </a:tr>
            </a:tbl>
          </a:graphicData>
        </a:graphic>
      </p:graphicFrame>
      <p:sp>
        <p:nvSpPr>
          <p:cNvPr id="8" name="Title 1">
            <a:extLst>
              <a:ext uri="{FF2B5EF4-FFF2-40B4-BE49-F238E27FC236}">
                <a16:creationId xmlns:a16="http://schemas.microsoft.com/office/drawing/2014/main" id="{971F9DBD-8A43-475D-A5A1-9246C0542069}"/>
              </a:ext>
            </a:extLst>
          </p:cNvPr>
          <p:cNvSpPr txBox="1">
            <a:spLocks/>
          </p:cNvSpPr>
          <p:nvPr/>
        </p:nvSpPr>
        <p:spPr>
          <a:xfrm>
            <a:off x="209026" y="-114605"/>
            <a:ext cx="1804332" cy="114489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000" b="0" i="0" u="none" strike="noStrike" kern="1200" cap="none" spc="0" normalizeH="0" baseline="0" noProof="0" dirty="0">
                <a:ln>
                  <a:noFill/>
                </a:ln>
                <a:solidFill>
                  <a:prstClr val="black"/>
                </a:solidFill>
                <a:effectLst/>
                <a:uLnTx/>
                <a:uFillTx/>
                <a:latin typeface="Calibri Light" panose="020F0302020204030204"/>
                <a:ea typeface="+mj-ea"/>
                <a:cs typeface="+mj-cs"/>
              </a:rPr>
              <a:t>SAIL</a:t>
            </a:r>
          </a:p>
        </p:txBody>
      </p:sp>
      <p:graphicFrame>
        <p:nvGraphicFramePr>
          <p:cNvPr id="9" name="Table 9">
            <a:extLst>
              <a:ext uri="{FF2B5EF4-FFF2-40B4-BE49-F238E27FC236}">
                <a16:creationId xmlns:a16="http://schemas.microsoft.com/office/drawing/2014/main" id="{87D822D3-99A9-4D8B-A06F-17E7B68ABC6E}"/>
              </a:ext>
            </a:extLst>
          </p:cNvPr>
          <p:cNvGraphicFramePr>
            <a:graphicFrameLocks noGrp="1"/>
          </p:cNvGraphicFramePr>
          <p:nvPr/>
        </p:nvGraphicFramePr>
        <p:xfrm>
          <a:off x="395680" y="4310898"/>
          <a:ext cx="11400639" cy="2468880"/>
        </p:xfrm>
        <a:graphic>
          <a:graphicData uri="http://schemas.openxmlformats.org/drawingml/2006/table">
            <a:tbl>
              <a:tblPr firstRow="1" bandRow="1">
                <a:tableStyleId>{5C22544A-7EE6-4342-B048-85BDC9FD1C3A}</a:tableStyleId>
              </a:tblPr>
              <a:tblGrid>
                <a:gridCol w="2485682">
                  <a:extLst>
                    <a:ext uri="{9D8B030D-6E8A-4147-A177-3AD203B41FA5}">
                      <a16:colId xmlns:a16="http://schemas.microsoft.com/office/drawing/2014/main" val="1008591264"/>
                    </a:ext>
                  </a:extLst>
                </a:gridCol>
                <a:gridCol w="8914957">
                  <a:extLst>
                    <a:ext uri="{9D8B030D-6E8A-4147-A177-3AD203B41FA5}">
                      <a16:colId xmlns:a16="http://schemas.microsoft.com/office/drawing/2014/main" val="2980990730"/>
                    </a:ext>
                  </a:extLst>
                </a:gridCol>
              </a:tblGrid>
              <a:tr h="197141">
                <a:tc>
                  <a:txBody>
                    <a:bodyPr/>
                    <a:lstStyle/>
                    <a:p>
                      <a:r>
                        <a:rPr lang="en-GB" sz="1200" dirty="0"/>
                        <a:t>Departments</a:t>
                      </a:r>
                    </a:p>
                  </a:txBody>
                  <a:tcPr/>
                </a:tc>
                <a:tc>
                  <a:txBody>
                    <a:bodyPr/>
                    <a:lstStyle/>
                    <a:p>
                      <a:r>
                        <a:rPr lang="en-GB" sz="1200" dirty="0"/>
                        <a:t>Responsibility</a:t>
                      </a:r>
                    </a:p>
                  </a:txBody>
                  <a:tcPr/>
                </a:tc>
                <a:extLst>
                  <a:ext uri="{0D108BD9-81ED-4DB2-BD59-A6C34878D82A}">
                    <a16:rowId xmlns:a16="http://schemas.microsoft.com/office/drawing/2014/main" val="1374825712"/>
                  </a:ext>
                </a:extLst>
              </a:tr>
              <a:tr h="197141">
                <a:tc>
                  <a:txBody>
                    <a:bodyPr/>
                    <a:lstStyle/>
                    <a:p>
                      <a:r>
                        <a:rPr lang="en-GB" sz="1200" dirty="0"/>
                        <a:t>Business and admin</a:t>
                      </a:r>
                    </a:p>
                  </a:txBody>
                  <a:tcPr/>
                </a:tc>
                <a:tc>
                  <a:txBody>
                    <a:bodyPr/>
                    <a:lstStyle/>
                    <a:p>
                      <a:r>
                        <a:rPr lang="en-GB" sz="1200" dirty="0"/>
                        <a:t>User contracts, finance, Governance process (IGRP), SAIL policies and procedure, researcher approvals, account setup</a:t>
                      </a:r>
                    </a:p>
                  </a:txBody>
                  <a:tcPr/>
                </a:tc>
                <a:extLst>
                  <a:ext uri="{0D108BD9-81ED-4DB2-BD59-A6C34878D82A}">
                    <a16:rowId xmlns:a16="http://schemas.microsoft.com/office/drawing/2014/main" val="3069464627"/>
                  </a:ext>
                </a:extLst>
              </a:tr>
              <a:tr h="197141">
                <a:tc>
                  <a:txBody>
                    <a:bodyPr/>
                    <a:lstStyle/>
                    <a:p>
                      <a:r>
                        <a:rPr lang="en-GB" sz="1200" dirty="0"/>
                        <a:t>Data Acquisition</a:t>
                      </a:r>
                    </a:p>
                  </a:txBody>
                  <a:tcPr/>
                </a:tc>
                <a:tc>
                  <a:txBody>
                    <a:bodyPr/>
                    <a:lstStyle/>
                    <a:p>
                      <a:r>
                        <a:rPr lang="en-GB" sz="1200" dirty="0"/>
                        <a:t>Data sharing agreements, management acquisition process</a:t>
                      </a:r>
                    </a:p>
                  </a:txBody>
                  <a:tcPr/>
                </a:tc>
                <a:extLst>
                  <a:ext uri="{0D108BD9-81ED-4DB2-BD59-A6C34878D82A}">
                    <a16:rowId xmlns:a16="http://schemas.microsoft.com/office/drawing/2014/main" val="2193745283"/>
                  </a:ext>
                </a:extLst>
              </a:tr>
              <a:tr h="197141">
                <a:tc>
                  <a:txBody>
                    <a:bodyPr/>
                    <a:lstStyle/>
                    <a:p>
                      <a:r>
                        <a:rPr lang="en-GB" sz="1200" dirty="0"/>
                        <a:t>SAIL Analytical</a:t>
                      </a:r>
                    </a:p>
                  </a:txBody>
                  <a:tcPr/>
                </a:tc>
                <a:tc>
                  <a:txBody>
                    <a:bodyPr/>
                    <a:lstStyle/>
                    <a:p>
                      <a:r>
                        <a:rPr lang="en-GB" sz="1200" dirty="0"/>
                        <a:t>Project scoping, internal reviews, provisioning, metadata development, quality</a:t>
                      </a:r>
                    </a:p>
                  </a:txBody>
                  <a:tcPr/>
                </a:tc>
                <a:extLst>
                  <a:ext uri="{0D108BD9-81ED-4DB2-BD59-A6C34878D82A}">
                    <a16:rowId xmlns:a16="http://schemas.microsoft.com/office/drawing/2014/main" val="1549307420"/>
                  </a:ext>
                </a:extLst>
              </a:tr>
              <a:tr h="197141">
                <a:tc>
                  <a:txBody>
                    <a:bodyPr/>
                    <a:lstStyle/>
                    <a:p>
                      <a:r>
                        <a:rPr lang="en-GB" sz="1200" dirty="0"/>
                        <a:t>Technology</a:t>
                      </a:r>
                    </a:p>
                  </a:txBody>
                  <a:tcPr/>
                </a:tc>
                <a:tc>
                  <a:txBody>
                    <a:bodyPr/>
                    <a:lstStyle/>
                    <a:p>
                      <a:r>
                        <a:rPr lang="en-GB" sz="1200" dirty="0"/>
                        <a:t>Provision of Trusted Research Environment, software development, large infrastructure management (£Ms funded investments in hardware)</a:t>
                      </a:r>
                    </a:p>
                  </a:txBody>
                  <a:tcPr/>
                </a:tc>
                <a:extLst>
                  <a:ext uri="{0D108BD9-81ED-4DB2-BD59-A6C34878D82A}">
                    <a16:rowId xmlns:a16="http://schemas.microsoft.com/office/drawing/2014/main" val="4224370719"/>
                  </a:ext>
                </a:extLst>
              </a:tr>
              <a:tr h="197141">
                <a:tc>
                  <a:txBody>
                    <a:bodyPr/>
                    <a:lstStyle/>
                    <a:p>
                      <a:r>
                        <a:rPr lang="en-GB" sz="1200" dirty="0"/>
                        <a:t>Data Management</a:t>
                      </a:r>
                    </a:p>
                  </a:txBody>
                  <a:tcPr/>
                </a:tc>
                <a:tc>
                  <a:txBody>
                    <a:bodyPr/>
                    <a:lstStyle/>
                    <a:p>
                      <a:r>
                        <a:rPr lang="en-GB" sz="1200" dirty="0"/>
                        <a:t>Warehousing, data management, DB2 management</a:t>
                      </a:r>
                    </a:p>
                  </a:txBody>
                  <a:tcPr/>
                </a:tc>
                <a:extLst>
                  <a:ext uri="{0D108BD9-81ED-4DB2-BD59-A6C34878D82A}">
                    <a16:rowId xmlns:a16="http://schemas.microsoft.com/office/drawing/2014/main" val="1563190469"/>
                  </a:ext>
                </a:extLst>
              </a:tr>
              <a:tr h="197141">
                <a:tc>
                  <a:txBody>
                    <a:bodyPr/>
                    <a:lstStyle/>
                    <a:p>
                      <a:r>
                        <a:rPr lang="en-GB" sz="1200" dirty="0"/>
                        <a:t>Impact</a:t>
                      </a:r>
                    </a:p>
                  </a:txBody>
                  <a:tcPr/>
                </a:tc>
                <a:tc>
                  <a:txBody>
                    <a:bodyPr/>
                    <a:lstStyle/>
                    <a:p>
                      <a:r>
                        <a:rPr lang="en-GB" sz="1200" dirty="0"/>
                        <a:t>Impact pathway development, post project output and impact tracking, driving impact</a:t>
                      </a:r>
                    </a:p>
                  </a:txBody>
                  <a:tcPr/>
                </a:tc>
                <a:extLst>
                  <a:ext uri="{0D108BD9-81ED-4DB2-BD59-A6C34878D82A}">
                    <a16:rowId xmlns:a16="http://schemas.microsoft.com/office/drawing/2014/main" val="4079930199"/>
                  </a:ext>
                </a:extLst>
              </a:tr>
              <a:tr h="197141">
                <a:tc>
                  <a:txBody>
                    <a:bodyPr/>
                    <a:lstStyle/>
                    <a:p>
                      <a:r>
                        <a:rPr lang="en-GB" sz="1200" dirty="0"/>
                        <a:t>Legal and governance</a:t>
                      </a:r>
                    </a:p>
                  </a:txBody>
                  <a:tcPr/>
                </a:tc>
                <a:tc>
                  <a:txBody>
                    <a:bodyPr/>
                    <a:lstStyle/>
                    <a:p>
                      <a:r>
                        <a:rPr lang="en-GB" sz="1200" dirty="0"/>
                        <a:t>GDPR, ICO compliance, ISO27001, DEA accreditation management, risk</a:t>
                      </a:r>
                    </a:p>
                  </a:txBody>
                  <a:tcPr/>
                </a:tc>
                <a:extLst>
                  <a:ext uri="{0D108BD9-81ED-4DB2-BD59-A6C34878D82A}">
                    <a16:rowId xmlns:a16="http://schemas.microsoft.com/office/drawing/2014/main" val="2552515650"/>
                  </a:ext>
                </a:extLst>
              </a:tr>
              <a:tr h="197141">
                <a:tc>
                  <a:txBody>
                    <a:bodyPr/>
                    <a:lstStyle/>
                    <a:p>
                      <a:r>
                        <a:rPr lang="en-GB" sz="1200" dirty="0"/>
                        <a:t>COO</a:t>
                      </a:r>
                    </a:p>
                  </a:txBody>
                  <a:tcPr/>
                </a:tc>
                <a:tc>
                  <a:txBody>
                    <a:bodyPr/>
                    <a:lstStyle/>
                    <a:p>
                      <a:r>
                        <a:rPr lang="en-GB" sz="1200" dirty="0"/>
                        <a:t>Overall operational responsibility</a:t>
                      </a:r>
                    </a:p>
                  </a:txBody>
                  <a:tcPr/>
                </a:tc>
                <a:extLst>
                  <a:ext uri="{0D108BD9-81ED-4DB2-BD59-A6C34878D82A}">
                    <a16:rowId xmlns:a16="http://schemas.microsoft.com/office/drawing/2014/main" val="4101268025"/>
                  </a:ext>
                </a:extLst>
              </a:tr>
            </a:tbl>
          </a:graphicData>
        </a:graphic>
      </p:graphicFrame>
    </p:spTree>
    <p:extLst>
      <p:ext uri="{BB962C8B-B14F-4D97-AF65-F5344CB8AC3E}">
        <p14:creationId xmlns:p14="http://schemas.microsoft.com/office/powerpoint/2010/main" val="3132120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CEB6B584-1520-4992-9188-A49FEED4F643}"/>
              </a:ext>
            </a:extLst>
          </p:cNvPr>
          <p:cNvGrpSpPr/>
          <p:nvPr/>
        </p:nvGrpSpPr>
        <p:grpSpPr>
          <a:xfrm>
            <a:off x="2496632" y="249573"/>
            <a:ext cx="7198736" cy="6358854"/>
            <a:chOff x="1673146" y="385895"/>
            <a:chExt cx="7198736" cy="6358854"/>
          </a:xfrm>
        </p:grpSpPr>
        <p:grpSp>
          <p:nvGrpSpPr>
            <p:cNvPr id="15" name="Group 14">
              <a:extLst>
                <a:ext uri="{FF2B5EF4-FFF2-40B4-BE49-F238E27FC236}">
                  <a16:creationId xmlns:a16="http://schemas.microsoft.com/office/drawing/2014/main" id="{269AD185-2CA4-471E-8824-52B99A75AB4C}"/>
                </a:ext>
              </a:extLst>
            </p:cNvPr>
            <p:cNvGrpSpPr/>
            <p:nvPr/>
          </p:nvGrpSpPr>
          <p:grpSpPr>
            <a:xfrm>
              <a:off x="3219878" y="1639499"/>
              <a:ext cx="4255493" cy="3959604"/>
              <a:chOff x="4067166" y="679509"/>
              <a:chExt cx="4255493" cy="3959604"/>
            </a:xfrm>
          </p:grpSpPr>
          <p:graphicFrame>
            <p:nvGraphicFramePr>
              <p:cNvPr id="6" name="Diagram 5"/>
              <p:cNvGraphicFramePr/>
              <p:nvPr/>
            </p:nvGraphicFramePr>
            <p:xfrm>
              <a:off x="4067166" y="777985"/>
              <a:ext cx="4255493" cy="3630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Oval 3">
                <a:extLst>
                  <a:ext uri="{FF2B5EF4-FFF2-40B4-BE49-F238E27FC236}">
                    <a16:creationId xmlns:a16="http://schemas.microsoft.com/office/drawing/2014/main" id="{D1D9CFF6-B54F-4C01-AE52-2D21B0AC35CF}"/>
                  </a:ext>
                </a:extLst>
              </p:cNvPr>
              <p:cNvSpPr/>
              <p:nvPr/>
            </p:nvSpPr>
            <p:spPr>
              <a:xfrm>
                <a:off x="4077049" y="679509"/>
                <a:ext cx="4160939" cy="3959604"/>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Oval 8">
              <a:extLst>
                <a:ext uri="{FF2B5EF4-FFF2-40B4-BE49-F238E27FC236}">
                  <a16:creationId xmlns:a16="http://schemas.microsoft.com/office/drawing/2014/main" id="{F0575349-385D-424C-A82B-D14FBCED6151}"/>
                </a:ext>
              </a:extLst>
            </p:cNvPr>
            <p:cNvSpPr/>
            <p:nvPr/>
          </p:nvSpPr>
          <p:spPr>
            <a:xfrm>
              <a:off x="2558642" y="1048623"/>
              <a:ext cx="5545124" cy="510889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CC93354D-AB66-4975-AADD-781198826100}"/>
                </a:ext>
              </a:extLst>
            </p:cNvPr>
            <p:cNvSpPr txBox="1"/>
            <p:nvPr/>
          </p:nvSpPr>
          <p:spPr>
            <a:xfrm>
              <a:off x="4802339" y="1212975"/>
              <a:ext cx="1090569"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Programmes</a:t>
              </a:r>
            </a:p>
          </p:txBody>
        </p:sp>
        <p:sp>
          <p:nvSpPr>
            <p:cNvPr id="13" name="TextBox 12">
              <a:extLst>
                <a:ext uri="{FF2B5EF4-FFF2-40B4-BE49-F238E27FC236}">
                  <a16:creationId xmlns:a16="http://schemas.microsoft.com/office/drawing/2014/main" id="{BCC26CD9-7089-4A3D-AA6F-A9BB991FEAA9}"/>
                </a:ext>
              </a:extLst>
            </p:cNvPr>
            <p:cNvSpPr txBox="1"/>
            <p:nvPr/>
          </p:nvSpPr>
          <p:spPr>
            <a:xfrm>
              <a:off x="4930450" y="583887"/>
              <a:ext cx="71761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Projects</a:t>
              </a:r>
            </a:p>
          </p:txBody>
        </p:sp>
        <p:sp>
          <p:nvSpPr>
            <p:cNvPr id="18" name="Oval 17">
              <a:extLst>
                <a:ext uri="{FF2B5EF4-FFF2-40B4-BE49-F238E27FC236}">
                  <a16:creationId xmlns:a16="http://schemas.microsoft.com/office/drawing/2014/main" id="{F8CED0CC-8B19-4C1F-8659-1141728ADFB7}"/>
                </a:ext>
              </a:extLst>
            </p:cNvPr>
            <p:cNvSpPr/>
            <p:nvPr/>
          </p:nvSpPr>
          <p:spPr>
            <a:xfrm>
              <a:off x="1736521" y="385895"/>
              <a:ext cx="7105475" cy="6358854"/>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3A6E5CCD-27DC-40A7-8FBD-81FA3C26A595}"/>
                </a:ext>
              </a:extLst>
            </p:cNvPr>
            <p:cNvSpPr txBox="1"/>
            <p:nvPr/>
          </p:nvSpPr>
          <p:spPr>
            <a:xfrm>
              <a:off x="4988815" y="2639735"/>
              <a:ext cx="71761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Centres</a:t>
              </a:r>
            </a:p>
          </p:txBody>
        </p:sp>
        <p:sp>
          <p:nvSpPr>
            <p:cNvPr id="20" name="TextBox 19">
              <a:extLst>
                <a:ext uri="{FF2B5EF4-FFF2-40B4-BE49-F238E27FC236}">
                  <a16:creationId xmlns:a16="http://schemas.microsoft.com/office/drawing/2014/main" id="{F70E166A-7803-4521-8D83-30267CDA4D6D}"/>
                </a:ext>
              </a:extLst>
            </p:cNvPr>
            <p:cNvSpPr txBox="1"/>
            <p:nvPr/>
          </p:nvSpPr>
          <p:spPr>
            <a:xfrm>
              <a:off x="2605821" y="3349155"/>
              <a:ext cx="623940" cy="5078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Calibri" panose="020F0502020204030204"/>
                  <a:ea typeface="+mn-ea"/>
                  <a:cs typeface="+mn-cs"/>
                </a:rPr>
                <a:t>Wales Cancer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Calibri" panose="020F0502020204030204"/>
                  <a:ea typeface="+mn-ea"/>
                  <a:cs typeface="+mn-cs"/>
                </a:rPr>
                <a:t>Bank</a:t>
              </a:r>
            </a:p>
          </p:txBody>
        </p:sp>
        <p:sp>
          <p:nvSpPr>
            <p:cNvPr id="21" name="TextBox 20">
              <a:extLst>
                <a:ext uri="{FF2B5EF4-FFF2-40B4-BE49-F238E27FC236}">
                  <a16:creationId xmlns:a16="http://schemas.microsoft.com/office/drawing/2014/main" id="{4D2CC24E-79CA-4274-A4AF-E6FB65FAA5F1}"/>
                </a:ext>
              </a:extLst>
            </p:cNvPr>
            <p:cNvSpPr txBox="1"/>
            <p:nvPr/>
          </p:nvSpPr>
          <p:spPr>
            <a:xfrm>
              <a:off x="3219878" y="4862509"/>
              <a:ext cx="62394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Calibri" panose="020F0502020204030204"/>
                  <a:ea typeface="+mn-ea"/>
                  <a:cs typeface="+mn-cs"/>
                </a:rPr>
                <a:t>MRC Climb</a:t>
              </a:r>
            </a:p>
          </p:txBody>
        </p:sp>
        <p:sp>
          <p:nvSpPr>
            <p:cNvPr id="22" name="TextBox 21">
              <a:extLst>
                <a:ext uri="{FF2B5EF4-FFF2-40B4-BE49-F238E27FC236}">
                  <a16:creationId xmlns:a16="http://schemas.microsoft.com/office/drawing/2014/main" id="{6512793E-6CED-4DA6-8B70-BF506047BB8A}"/>
                </a:ext>
              </a:extLst>
            </p:cNvPr>
            <p:cNvSpPr txBox="1"/>
            <p:nvPr/>
          </p:nvSpPr>
          <p:spPr>
            <a:xfrm>
              <a:off x="4976230" y="5668150"/>
              <a:ext cx="78245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NIHR AIM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RSF</a:t>
              </a:r>
            </a:p>
          </p:txBody>
        </p:sp>
        <p:sp>
          <p:nvSpPr>
            <p:cNvPr id="23" name="TextBox 22">
              <a:extLst>
                <a:ext uri="{FF2B5EF4-FFF2-40B4-BE49-F238E27FC236}">
                  <a16:creationId xmlns:a16="http://schemas.microsoft.com/office/drawing/2014/main" id="{D9CA706A-5103-4892-A14B-0C01BFA55B94}"/>
                </a:ext>
              </a:extLst>
            </p:cNvPr>
            <p:cNvSpPr txBox="1"/>
            <p:nvPr/>
          </p:nvSpPr>
          <p:spPr>
            <a:xfrm>
              <a:off x="7451511" y="3270968"/>
              <a:ext cx="6501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Calibri" panose="020F0502020204030204"/>
                  <a:ea typeface="+mn-ea"/>
                  <a:cs typeface="+mn-cs"/>
                </a:rPr>
                <a:t>Wales Covid Evidence Centre</a:t>
              </a:r>
            </a:p>
          </p:txBody>
        </p:sp>
        <p:sp>
          <p:nvSpPr>
            <p:cNvPr id="24" name="TextBox 23">
              <a:extLst>
                <a:ext uri="{FF2B5EF4-FFF2-40B4-BE49-F238E27FC236}">
                  <a16:creationId xmlns:a16="http://schemas.microsoft.com/office/drawing/2014/main" id="{FBA195BD-9D61-4F11-AF1C-C7ED9A9CBF48}"/>
                </a:ext>
              </a:extLst>
            </p:cNvPr>
            <p:cNvSpPr txBox="1"/>
            <p:nvPr/>
          </p:nvSpPr>
          <p:spPr>
            <a:xfrm>
              <a:off x="6843138" y="4802385"/>
              <a:ext cx="78245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HDR ICODA</a:t>
              </a:r>
            </a:p>
          </p:txBody>
        </p:sp>
        <p:sp>
          <p:nvSpPr>
            <p:cNvPr id="25" name="TextBox 24">
              <a:extLst>
                <a:ext uri="{FF2B5EF4-FFF2-40B4-BE49-F238E27FC236}">
                  <a16:creationId xmlns:a16="http://schemas.microsoft.com/office/drawing/2014/main" id="{E2C441A1-4D39-42D8-9517-D3661A0B3F09}"/>
                </a:ext>
              </a:extLst>
            </p:cNvPr>
            <p:cNvSpPr txBox="1"/>
            <p:nvPr/>
          </p:nvSpPr>
          <p:spPr>
            <a:xfrm>
              <a:off x="3027808" y="2064593"/>
              <a:ext cx="782454"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CASCADE</a:t>
              </a:r>
            </a:p>
          </p:txBody>
        </p:sp>
        <p:sp>
          <p:nvSpPr>
            <p:cNvPr id="26" name="TextBox 25">
              <a:extLst>
                <a:ext uri="{FF2B5EF4-FFF2-40B4-BE49-F238E27FC236}">
                  <a16:creationId xmlns:a16="http://schemas.microsoft.com/office/drawing/2014/main" id="{737D68A6-BF4E-4963-9439-79E9D898E1DE}"/>
                </a:ext>
              </a:extLst>
            </p:cNvPr>
            <p:cNvSpPr txBox="1"/>
            <p:nvPr/>
          </p:nvSpPr>
          <p:spPr>
            <a:xfrm>
              <a:off x="1673146" y="3429000"/>
              <a:ext cx="78245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PI/E Projects</a:t>
              </a:r>
            </a:p>
          </p:txBody>
        </p:sp>
        <p:sp>
          <p:nvSpPr>
            <p:cNvPr id="27" name="TextBox 26">
              <a:extLst>
                <a:ext uri="{FF2B5EF4-FFF2-40B4-BE49-F238E27FC236}">
                  <a16:creationId xmlns:a16="http://schemas.microsoft.com/office/drawing/2014/main" id="{0F6B9E69-6515-4361-9AE8-AD2401F52C49}"/>
                </a:ext>
              </a:extLst>
            </p:cNvPr>
            <p:cNvSpPr txBox="1"/>
            <p:nvPr/>
          </p:nvSpPr>
          <p:spPr>
            <a:xfrm>
              <a:off x="2466787" y="1559897"/>
              <a:ext cx="782454"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AD ARC</a:t>
              </a:r>
            </a:p>
          </p:txBody>
        </p:sp>
        <p:sp>
          <p:nvSpPr>
            <p:cNvPr id="28" name="TextBox 27">
              <a:extLst>
                <a:ext uri="{FF2B5EF4-FFF2-40B4-BE49-F238E27FC236}">
                  <a16:creationId xmlns:a16="http://schemas.microsoft.com/office/drawing/2014/main" id="{3363768A-67C9-458A-B111-F82C0F2D167E}"/>
                </a:ext>
              </a:extLst>
            </p:cNvPr>
            <p:cNvSpPr txBox="1"/>
            <p:nvPr/>
          </p:nvSpPr>
          <p:spPr>
            <a:xfrm>
              <a:off x="6711288" y="1831884"/>
              <a:ext cx="782454" cy="55399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National Core Studies</a:t>
              </a:r>
            </a:p>
          </p:txBody>
        </p:sp>
        <p:sp>
          <p:nvSpPr>
            <p:cNvPr id="29" name="TextBox 28">
              <a:extLst>
                <a:ext uri="{FF2B5EF4-FFF2-40B4-BE49-F238E27FC236}">
                  <a16:creationId xmlns:a16="http://schemas.microsoft.com/office/drawing/2014/main" id="{3D935F8B-6D09-492A-BC7F-CD18908D7FAC}"/>
                </a:ext>
              </a:extLst>
            </p:cNvPr>
            <p:cNvSpPr txBox="1"/>
            <p:nvPr/>
          </p:nvSpPr>
          <p:spPr>
            <a:xfrm>
              <a:off x="5026564" y="6242690"/>
              <a:ext cx="78245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HDR Phenomics</a:t>
              </a:r>
            </a:p>
          </p:txBody>
        </p:sp>
        <p:sp>
          <p:nvSpPr>
            <p:cNvPr id="30" name="TextBox 29">
              <a:extLst>
                <a:ext uri="{FF2B5EF4-FFF2-40B4-BE49-F238E27FC236}">
                  <a16:creationId xmlns:a16="http://schemas.microsoft.com/office/drawing/2014/main" id="{9F710715-106B-4137-92C3-7BBBC215E112}"/>
                </a:ext>
              </a:extLst>
            </p:cNvPr>
            <p:cNvSpPr txBox="1"/>
            <p:nvPr/>
          </p:nvSpPr>
          <p:spPr>
            <a:xfrm>
              <a:off x="2405737" y="5202495"/>
              <a:ext cx="78245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Fuel Poverty</a:t>
              </a:r>
            </a:p>
          </p:txBody>
        </p:sp>
        <p:sp>
          <p:nvSpPr>
            <p:cNvPr id="31" name="TextBox 30">
              <a:extLst>
                <a:ext uri="{FF2B5EF4-FFF2-40B4-BE49-F238E27FC236}">
                  <a16:creationId xmlns:a16="http://schemas.microsoft.com/office/drawing/2014/main" id="{7D270E66-4541-409C-94E9-68A3D3601686}"/>
                </a:ext>
              </a:extLst>
            </p:cNvPr>
            <p:cNvSpPr txBox="1"/>
            <p:nvPr/>
          </p:nvSpPr>
          <p:spPr>
            <a:xfrm>
              <a:off x="7384687" y="1657385"/>
              <a:ext cx="782454"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BEACHES</a:t>
              </a:r>
            </a:p>
          </p:txBody>
        </p:sp>
        <p:sp>
          <p:nvSpPr>
            <p:cNvPr id="32" name="TextBox 31">
              <a:extLst>
                <a:ext uri="{FF2B5EF4-FFF2-40B4-BE49-F238E27FC236}">
                  <a16:creationId xmlns:a16="http://schemas.microsoft.com/office/drawing/2014/main" id="{7422C1E9-A71E-4DF7-98F5-293C1B16F974}"/>
                </a:ext>
              </a:extLst>
            </p:cNvPr>
            <p:cNvSpPr txBox="1"/>
            <p:nvPr/>
          </p:nvSpPr>
          <p:spPr>
            <a:xfrm>
              <a:off x="7276214" y="5252596"/>
              <a:ext cx="78245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Co-Connect</a:t>
              </a:r>
            </a:p>
          </p:txBody>
        </p:sp>
        <p:sp>
          <p:nvSpPr>
            <p:cNvPr id="33" name="TextBox 32">
              <a:extLst>
                <a:ext uri="{FF2B5EF4-FFF2-40B4-BE49-F238E27FC236}">
                  <a16:creationId xmlns:a16="http://schemas.microsoft.com/office/drawing/2014/main" id="{4FB656DE-34AD-4DCA-82F4-0DC94885C6AD}"/>
                </a:ext>
              </a:extLst>
            </p:cNvPr>
            <p:cNvSpPr txBox="1"/>
            <p:nvPr/>
          </p:nvSpPr>
          <p:spPr>
            <a:xfrm>
              <a:off x="8089428" y="3347912"/>
              <a:ext cx="782454"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Horizon EU</a:t>
              </a:r>
            </a:p>
          </p:txBody>
        </p:sp>
      </p:grpSp>
      <p:sp>
        <p:nvSpPr>
          <p:cNvPr id="34" name="Rectangle 33">
            <a:extLst>
              <a:ext uri="{FF2B5EF4-FFF2-40B4-BE49-F238E27FC236}">
                <a16:creationId xmlns:a16="http://schemas.microsoft.com/office/drawing/2014/main" id="{A2AEC3DE-8F6B-444D-840C-0C6D26E6E896}"/>
              </a:ext>
            </a:extLst>
          </p:cNvPr>
          <p:cNvSpPr/>
          <p:nvPr/>
        </p:nvSpPr>
        <p:spPr>
          <a:xfrm>
            <a:off x="620785" y="117445"/>
            <a:ext cx="10897299" cy="6618915"/>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TextBox 36">
            <a:extLst>
              <a:ext uri="{FF2B5EF4-FFF2-40B4-BE49-F238E27FC236}">
                <a16:creationId xmlns:a16="http://schemas.microsoft.com/office/drawing/2014/main" id="{3D0B6DD7-F4C4-4E12-BBD4-E3E6472BD4B8}"/>
              </a:ext>
            </a:extLst>
          </p:cNvPr>
          <p:cNvSpPr txBox="1"/>
          <p:nvPr/>
        </p:nvSpPr>
        <p:spPr>
          <a:xfrm>
            <a:off x="8679872" y="2311822"/>
            <a:ext cx="782454"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PRIME</a:t>
            </a:r>
          </a:p>
        </p:txBody>
      </p:sp>
      <p:sp>
        <p:nvSpPr>
          <p:cNvPr id="38" name="TextBox 37">
            <a:extLst>
              <a:ext uri="{FF2B5EF4-FFF2-40B4-BE49-F238E27FC236}">
                <a16:creationId xmlns:a16="http://schemas.microsoft.com/office/drawing/2014/main" id="{1002A258-389F-49DE-B1CE-42CEEFFC0493}"/>
              </a:ext>
            </a:extLst>
          </p:cNvPr>
          <p:cNvSpPr txBox="1"/>
          <p:nvPr/>
        </p:nvSpPr>
        <p:spPr>
          <a:xfrm>
            <a:off x="2772610" y="2279919"/>
            <a:ext cx="782454"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HWW</a:t>
            </a:r>
          </a:p>
        </p:txBody>
      </p:sp>
      <p:sp>
        <p:nvSpPr>
          <p:cNvPr id="39" name="TextBox 38">
            <a:extLst>
              <a:ext uri="{FF2B5EF4-FFF2-40B4-BE49-F238E27FC236}">
                <a16:creationId xmlns:a16="http://schemas.microsoft.com/office/drawing/2014/main" id="{BA5871DB-FC27-4F6A-A28A-346821DC4C5C}"/>
              </a:ext>
            </a:extLst>
          </p:cNvPr>
          <p:cNvSpPr txBox="1"/>
          <p:nvPr/>
        </p:nvSpPr>
        <p:spPr>
          <a:xfrm>
            <a:off x="8687758" y="4374071"/>
            <a:ext cx="782454"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Cwm Taff</a:t>
            </a:r>
          </a:p>
        </p:txBody>
      </p:sp>
      <p:sp>
        <p:nvSpPr>
          <p:cNvPr id="40" name="TextBox 39">
            <a:extLst>
              <a:ext uri="{FF2B5EF4-FFF2-40B4-BE49-F238E27FC236}">
                <a16:creationId xmlns:a16="http://schemas.microsoft.com/office/drawing/2014/main" id="{BE2AE1AC-A511-4DAD-9BC4-E865C22827D8}"/>
              </a:ext>
            </a:extLst>
          </p:cNvPr>
          <p:cNvSpPr txBox="1"/>
          <p:nvPr/>
        </p:nvSpPr>
        <p:spPr>
          <a:xfrm>
            <a:off x="2671893" y="4287147"/>
            <a:ext cx="907046"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Governance projects</a:t>
            </a:r>
          </a:p>
        </p:txBody>
      </p:sp>
      <p:sp>
        <p:nvSpPr>
          <p:cNvPr id="41" name="TextBox 40">
            <a:extLst>
              <a:ext uri="{FF2B5EF4-FFF2-40B4-BE49-F238E27FC236}">
                <a16:creationId xmlns:a16="http://schemas.microsoft.com/office/drawing/2014/main" id="{4B192BE0-02E9-4A50-85CC-41BB1A2B58B9}"/>
              </a:ext>
            </a:extLst>
          </p:cNvPr>
          <p:cNvSpPr txBox="1"/>
          <p:nvPr/>
        </p:nvSpPr>
        <p:spPr>
          <a:xfrm>
            <a:off x="4242018" y="5838942"/>
            <a:ext cx="782454"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err="1">
                <a:ln>
                  <a:noFill/>
                </a:ln>
                <a:solidFill>
                  <a:prstClr val="black"/>
                </a:solidFill>
                <a:effectLst/>
                <a:uLnTx/>
                <a:uFillTx/>
                <a:latin typeface="Calibri" panose="020F0502020204030204"/>
                <a:ea typeface="+mn-ea"/>
                <a:cs typeface="+mn-cs"/>
              </a:rPr>
              <a:t>ConCov</a:t>
            </a:r>
            <a:endPar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TextBox 41">
            <a:extLst>
              <a:ext uri="{FF2B5EF4-FFF2-40B4-BE49-F238E27FC236}">
                <a16:creationId xmlns:a16="http://schemas.microsoft.com/office/drawing/2014/main" id="{BD8C0805-E4D5-4223-AB25-C401D21CF0E7}"/>
              </a:ext>
            </a:extLst>
          </p:cNvPr>
          <p:cNvSpPr txBox="1"/>
          <p:nvPr/>
        </p:nvSpPr>
        <p:spPr>
          <a:xfrm>
            <a:off x="7242022" y="5770612"/>
            <a:ext cx="78245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EU Settlement</a:t>
            </a:r>
          </a:p>
        </p:txBody>
      </p:sp>
      <p:sp>
        <p:nvSpPr>
          <p:cNvPr id="46" name="TextBox 45">
            <a:extLst>
              <a:ext uri="{FF2B5EF4-FFF2-40B4-BE49-F238E27FC236}">
                <a16:creationId xmlns:a16="http://schemas.microsoft.com/office/drawing/2014/main" id="{5E27BC46-2C69-4F78-A9F4-671814567593}"/>
              </a:ext>
            </a:extLst>
          </p:cNvPr>
          <p:cNvSpPr txBox="1"/>
          <p:nvPr/>
        </p:nvSpPr>
        <p:spPr>
          <a:xfrm>
            <a:off x="796888" y="289956"/>
            <a:ext cx="1823663"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Capacity building</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MSc programmes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PhD</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CPD programme</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Internship</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Student placements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Knowledge transfer</a:t>
            </a:r>
          </a:p>
        </p:txBody>
      </p:sp>
      <p:sp>
        <p:nvSpPr>
          <p:cNvPr id="49" name="TextBox 48">
            <a:extLst>
              <a:ext uri="{FF2B5EF4-FFF2-40B4-BE49-F238E27FC236}">
                <a16:creationId xmlns:a16="http://schemas.microsoft.com/office/drawing/2014/main" id="{6CC33288-56C0-4C77-B94D-8E1E07A5906D}"/>
              </a:ext>
            </a:extLst>
          </p:cNvPr>
          <p:cNvSpPr txBox="1"/>
          <p:nvPr/>
        </p:nvSpPr>
        <p:spPr>
          <a:xfrm>
            <a:off x="9757337" y="218235"/>
            <a:ext cx="1653995"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Technology innovation and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Serp Platform</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Data methodologies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Tools/techniques</a:t>
            </a:r>
          </a:p>
        </p:txBody>
      </p:sp>
      <p:sp>
        <p:nvSpPr>
          <p:cNvPr id="50" name="TextBox 49">
            <a:extLst>
              <a:ext uri="{FF2B5EF4-FFF2-40B4-BE49-F238E27FC236}">
                <a16:creationId xmlns:a16="http://schemas.microsoft.com/office/drawing/2014/main" id="{60B1C2AA-7E64-44CB-9304-8BFE4D2AA891}"/>
              </a:ext>
            </a:extLst>
          </p:cNvPr>
          <p:cNvSpPr txBox="1"/>
          <p:nvPr/>
        </p:nvSpPr>
        <p:spPr>
          <a:xfrm>
            <a:off x="799659" y="4075054"/>
            <a:ext cx="1653995" cy="249299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Networks and collaborations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IPDLN</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Numerous international/EU/UK/Wales networks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Multiple relationships HEIs, governments, industry</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IJPDS Journal</a:t>
            </a:r>
          </a:p>
        </p:txBody>
      </p:sp>
      <p:sp>
        <p:nvSpPr>
          <p:cNvPr id="51" name="TextBox 50">
            <a:extLst>
              <a:ext uri="{FF2B5EF4-FFF2-40B4-BE49-F238E27FC236}">
                <a16:creationId xmlns:a16="http://schemas.microsoft.com/office/drawing/2014/main" id="{BAE2E413-B51A-4F1F-82A2-FA3075EE2439}"/>
              </a:ext>
            </a:extLst>
          </p:cNvPr>
          <p:cNvSpPr txBox="1"/>
          <p:nvPr/>
        </p:nvSpPr>
        <p:spPr>
          <a:xfrm>
            <a:off x="9947259" y="4142843"/>
            <a:ext cx="1653995"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Legislative, Governance, Assurance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ISO27001</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DEA 2017</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DP Solicitor</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Cyber Sec</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360 A&amp;C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Risk driven</a:t>
            </a:r>
          </a:p>
        </p:txBody>
      </p:sp>
      <p:sp>
        <p:nvSpPr>
          <p:cNvPr id="52" name="TextBox 51">
            <a:extLst>
              <a:ext uri="{FF2B5EF4-FFF2-40B4-BE49-F238E27FC236}">
                <a16:creationId xmlns:a16="http://schemas.microsoft.com/office/drawing/2014/main" id="{C58C3CB1-E5BB-40D9-B23B-9D75B3D20E3D}"/>
              </a:ext>
            </a:extLst>
          </p:cNvPr>
          <p:cNvSpPr txBox="1"/>
          <p:nvPr/>
        </p:nvSpPr>
        <p:spPr>
          <a:xfrm>
            <a:off x="758439" y="2189155"/>
            <a:ext cx="1823663"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PI/E</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Consumer panel</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IGRP membership</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PI/E programme</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PI/E research</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UK and 4 nations links</a:t>
            </a:r>
          </a:p>
        </p:txBody>
      </p:sp>
      <p:pic>
        <p:nvPicPr>
          <p:cNvPr id="48" name="Picture 47">
            <a:extLst>
              <a:ext uri="{FF2B5EF4-FFF2-40B4-BE49-F238E27FC236}">
                <a16:creationId xmlns:a16="http://schemas.microsoft.com/office/drawing/2014/main" id="{7E208ABB-3568-491A-9A01-A5136B9DB345}"/>
              </a:ext>
            </a:extLst>
          </p:cNvPr>
          <p:cNvPicPr>
            <a:picLocks noChangeAspect="1"/>
          </p:cNvPicPr>
          <p:nvPr/>
        </p:nvPicPr>
        <p:blipFill>
          <a:blip r:embed="rId7"/>
          <a:stretch>
            <a:fillRect/>
          </a:stretch>
        </p:blipFill>
        <p:spPr>
          <a:xfrm>
            <a:off x="10129907" y="2303820"/>
            <a:ext cx="885174" cy="882484"/>
          </a:xfrm>
          <a:prstGeom prst="rect">
            <a:avLst/>
          </a:prstGeom>
        </p:spPr>
      </p:pic>
      <p:sp>
        <p:nvSpPr>
          <p:cNvPr id="53" name="TextBox 52">
            <a:extLst>
              <a:ext uri="{FF2B5EF4-FFF2-40B4-BE49-F238E27FC236}">
                <a16:creationId xmlns:a16="http://schemas.microsoft.com/office/drawing/2014/main" id="{1F301A8A-BBBB-48E7-B305-F98D354A9C97}"/>
              </a:ext>
            </a:extLst>
          </p:cNvPr>
          <p:cNvSpPr txBox="1"/>
          <p:nvPr/>
        </p:nvSpPr>
        <p:spPr>
          <a:xfrm>
            <a:off x="10124008" y="3226979"/>
            <a:ext cx="120928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rPr>
              <a:t>Data Science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rPr>
              <a:t>MRC, ESRC, WG funded opened 2015.</a:t>
            </a:r>
          </a:p>
        </p:txBody>
      </p:sp>
    </p:spTree>
    <p:extLst>
      <p:ext uri="{BB962C8B-B14F-4D97-AF65-F5344CB8AC3E}">
        <p14:creationId xmlns:p14="http://schemas.microsoft.com/office/powerpoint/2010/main" val="1619002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DA637-29B2-A6E4-2FDF-86B89747FC3D}"/>
              </a:ext>
            </a:extLst>
          </p:cNvPr>
          <p:cNvSpPr>
            <a:spLocks noGrp="1"/>
          </p:cNvSpPr>
          <p:nvPr>
            <p:ph type="title"/>
          </p:nvPr>
        </p:nvSpPr>
        <p:spPr>
          <a:xfrm>
            <a:off x="676232" y="5200879"/>
            <a:ext cx="8082447" cy="802111"/>
          </a:xfrm>
        </p:spPr>
        <p:txBody>
          <a:bodyPr vert="horz" lIns="91440" tIns="45720" rIns="91440" bIns="45720" rtlCol="0" anchor="ctr">
            <a:normAutofit/>
          </a:bodyPr>
          <a:lstStyle/>
          <a:p>
            <a:pPr algn="r"/>
            <a:r>
              <a:rPr lang="en-US" b="1" kern="1200" dirty="0">
                <a:solidFill>
                  <a:schemeClr val="tx1"/>
                </a:solidFill>
                <a:latin typeface="+mj-lt"/>
                <a:ea typeface="+mj-ea"/>
                <a:cs typeface="+mj-cs"/>
              </a:rPr>
              <a:t>The context…..</a:t>
            </a:r>
          </a:p>
        </p:txBody>
      </p:sp>
      <p:sp>
        <p:nvSpPr>
          <p:cNvPr id="48" name="Rectangle 47">
            <a:extLst>
              <a:ext uri="{FF2B5EF4-FFF2-40B4-BE49-F238E27FC236}">
                <a16:creationId xmlns:a16="http://schemas.microsoft.com/office/drawing/2014/main" id="{26882C51-76F9-4F99-997D-31FA6242A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126" y="629042"/>
            <a:ext cx="1217216" cy="8595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Hospital bed in a room">
            <a:extLst>
              <a:ext uri="{FF2B5EF4-FFF2-40B4-BE49-F238E27FC236}">
                <a16:creationId xmlns:a16="http://schemas.microsoft.com/office/drawing/2014/main" id="{20E8FEDD-0D5C-C1E5-7E89-95BE99E61C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232" y="709133"/>
            <a:ext cx="1047722" cy="699354"/>
          </a:xfrm>
          <a:prstGeom prst="rect">
            <a:avLst/>
          </a:prstGeom>
        </p:spPr>
      </p:pic>
      <p:sp>
        <p:nvSpPr>
          <p:cNvPr id="50" name="Right Triangle 49">
            <a:extLst>
              <a:ext uri="{FF2B5EF4-FFF2-40B4-BE49-F238E27FC236}">
                <a16:creationId xmlns:a16="http://schemas.microsoft.com/office/drawing/2014/main" id="{61FFFC16-86E2-4B9A-BC6D-213DC2654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683" y="635538"/>
            <a:ext cx="680408"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DD3524E0-C87C-4F38-9FC7-E969C15A7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14143" y="991883"/>
            <a:ext cx="1371600" cy="2356777"/>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ight Triangle 53">
            <a:extLst>
              <a:ext uri="{FF2B5EF4-FFF2-40B4-BE49-F238E27FC236}">
                <a16:creationId xmlns:a16="http://schemas.microsoft.com/office/drawing/2014/main" id="{F1ED1DF4-DDDE-4464-8ABC-ED1F633CC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5916" y="1477941"/>
            <a:ext cx="1092260" cy="1371600"/>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E7E01BF7-4F45-4B6D-82BF-5A5DB30A6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41" y="2856071"/>
            <a:ext cx="2340073" cy="191109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ight Triangle 57">
            <a:extLst>
              <a:ext uri="{FF2B5EF4-FFF2-40B4-BE49-F238E27FC236}">
                <a16:creationId xmlns:a16="http://schemas.microsoft.com/office/drawing/2014/main" id="{F2FC5C7B-261A-4268-BA85-C29488A8B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10520" y="2798992"/>
            <a:ext cx="1911096" cy="1980472"/>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Rectangle 59">
            <a:extLst>
              <a:ext uri="{FF2B5EF4-FFF2-40B4-BE49-F238E27FC236}">
                <a16:creationId xmlns:a16="http://schemas.microsoft.com/office/drawing/2014/main" id="{5CB4E315-91F2-4710-B866-B119037ED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5769" y="673132"/>
            <a:ext cx="1980472" cy="216464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 up of words&#10;&#10;Description automatically generated">
            <a:extLst>
              <a:ext uri="{FF2B5EF4-FFF2-40B4-BE49-F238E27FC236}">
                <a16:creationId xmlns:a16="http://schemas.microsoft.com/office/drawing/2014/main" id="{609E00BB-96CB-8BE8-983E-824230380E19}"/>
              </a:ext>
            </a:extLst>
          </p:cNvPr>
          <p:cNvPicPr>
            <a:picLocks noGrp="1" noChangeAspect="1"/>
          </p:cNvPicPr>
          <p:nvPr>
            <p:ph idx="1"/>
          </p:nvPr>
        </p:nvPicPr>
        <p:blipFill>
          <a:blip r:embed="rId4"/>
          <a:stretch>
            <a:fillRect/>
          </a:stretch>
        </p:blipFill>
        <p:spPr>
          <a:xfrm>
            <a:off x="6819207" y="725943"/>
            <a:ext cx="1911096" cy="1911096"/>
          </a:xfrm>
          <a:prstGeom prst="rect">
            <a:avLst/>
          </a:prstGeom>
        </p:spPr>
      </p:pic>
      <p:sp>
        <p:nvSpPr>
          <p:cNvPr id="62" name="Right Triangle 61">
            <a:extLst>
              <a:ext uri="{FF2B5EF4-FFF2-40B4-BE49-F238E27FC236}">
                <a16:creationId xmlns:a16="http://schemas.microsoft.com/office/drawing/2014/main" id="{569BABC0-B0CC-4E7B-838A-F6E644779E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8642224" y="795153"/>
            <a:ext cx="1399032" cy="115062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Row of terraced houses, with different color façades, metal railings and steps up to front doors, and side gates to basements">
            <a:extLst>
              <a:ext uri="{FF2B5EF4-FFF2-40B4-BE49-F238E27FC236}">
                <a16:creationId xmlns:a16="http://schemas.microsoft.com/office/drawing/2014/main" id="{578AED30-B65A-3F34-1DF9-B05F3C4748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7634" y="3161884"/>
            <a:ext cx="1955665" cy="1305406"/>
          </a:xfrm>
          <a:prstGeom prst="rect">
            <a:avLst/>
          </a:prstGeom>
        </p:spPr>
      </p:pic>
      <p:sp>
        <p:nvSpPr>
          <p:cNvPr id="64" name="Rectangle 63">
            <a:extLst>
              <a:ext uri="{FF2B5EF4-FFF2-40B4-BE49-F238E27FC236}">
                <a16:creationId xmlns:a16="http://schemas.microsoft.com/office/drawing/2014/main" id="{DCBE1B01-A27C-45C2-ADA4-AA13C3AC1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516" y="2850674"/>
            <a:ext cx="2716145" cy="190195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ight Triangle 65">
            <a:extLst>
              <a:ext uri="{FF2B5EF4-FFF2-40B4-BE49-F238E27FC236}">
                <a16:creationId xmlns:a16="http://schemas.microsoft.com/office/drawing/2014/main" id="{BE7E1DAA-43FB-4446-A354-9283DE668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64669" y="3250084"/>
            <a:ext cx="1911096" cy="1100751"/>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8" name="Rectangle 67">
            <a:extLst>
              <a:ext uri="{FF2B5EF4-FFF2-40B4-BE49-F238E27FC236}">
                <a16:creationId xmlns:a16="http://schemas.microsoft.com/office/drawing/2014/main" id="{F6FE5468-759E-4E83-828A-5587C7F58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2111" y="1485831"/>
            <a:ext cx="2537199" cy="1371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erson holding a globe">
            <a:extLst>
              <a:ext uri="{FF2B5EF4-FFF2-40B4-BE49-F238E27FC236}">
                <a16:creationId xmlns:a16="http://schemas.microsoft.com/office/drawing/2014/main" id="{203D7859-2F8A-AF55-0D21-EA68CB8120D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25834" y="3087757"/>
            <a:ext cx="2396155" cy="1425710"/>
          </a:xfrm>
          <a:prstGeom prst="rect">
            <a:avLst/>
          </a:prstGeom>
        </p:spPr>
      </p:pic>
      <p:sp>
        <p:nvSpPr>
          <p:cNvPr id="70" name="Rectangle 69">
            <a:extLst>
              <a:ext uri="{FF2B5EF4-FFF2-40B4-BE49-F238E27FC236}">
                <a16:creationId xmlns:a16="http://schemas.microsoft.com/office/drawing/2014/main" id="{99FE99BC-5F7D-47C3-AA1E-16D7DBDBD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6605" y="2069831"/>
            <a:ext cx="2789854" cy="263688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 standing in the doorway of a café">
            <a:extLst>
              <a:ext uri="{FF2B5EF4-FFF2-40B4-BE49-F238E27FC236}">
                <a16:creationId xmlns:a16="http://schemas.microsoft.com/office/drawing/2014/main" id="{D79B24D7-DD21-0593-0043-BBFD8FE953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3147" y="2589339"/>
            <a:ext cx="2456770" cy="1639893"/>
          </a:xfrm>
          <a:prstGeom prst="rect">
            <a:avLst/>
          </a:prstGeom>
        </p:spPr>
      </p:pic>
      <p:sp>
        <p:nvSpPr>
          <p:cNvPr id="72" name="Right Triangle 71">
            <a:extLst>
              <a:ext uri="{FF2B5EF4-FFF2-40B4-BE49-F238E27FC236}">
                <a16:creationId xmlns:a16="http://schemas.microsoft.com/office/drawing/2014/main" id="{27400BAF-FCE6-4296-8A0E-9B595ADC09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32800" y="4724529"/>
            <a:ext cx="325600" cy="406635"/>
          </a:xfrm>
          <a:prstGeom prst="rtTriangle">
            <a:avLst/>
          </a:prstGeom>
          <a:solidFill>
            <a:srgbClr val="6086B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854437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FBF9A4-E953-364F-F2DF-33456DFD91F7}"/>
              </a:ext>
            </a:extLst>
          </p:cNvPr>
          <p:cNvPicPr>
            <a:picLocks noChangeAspect="1"/>
          </p:cNvPicPr>
          <p:nvPr/>
        </p:nvPicPr>
        <p:blipFill>
          <a:blip r:embed="rId2"/>
          <a:stretch>
            <a:fillRect/>
          </a:stretch>
        </p:blipFill>
        <p:spPr>
          <a:xfrm>
            <a:off x="251117" y="803307"/>
            <a:ext cx="5644068" cy="1904872"/>
          </a:xfrm>
          <a:prstGeom prst="rect">
            <a:avLst/>
          </a:prstGeom>
        </p:spPr>
      </p:pic>
      <p:cxnSp>
        <p:nvCxnSpPr>
          <p:cNvPr id="12" name="Straight Connector 11">
            <a:extLst>
              <a:ext uri="{FF2B5EF4-FFF2-40B4-BE49-F238E27FC236}">
                <a16:creationId xmlns:a16="http://schemas.microsoft.com/office/drawing/2014/main" id="{B817B4B8-5E01-4B44-BC25-876D56C12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0"/>
            <a:ext cx="0" cy="32004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hlinkClick r:id="" action="ppaction://noaction"/>
            <a:extLst>
              <a:ext uri="{FF2B5EF4-FFF2-40B4-BE49-F238E27FC236}">
                <a16:creationId xmlns:a16="http://schemas.microsoft.com/office/drawing/2014/main" id="{CBB483C4-6EBF-41E6-A4BE-C3F1C39C4C46}"/>
              </a:ext>
            </a:extLst>
          </p:cNvPr>
          <p:cNvPicPr>
            <a:picLocks noChangeAspect="1"/>
          </p:cNvPicPr>
          <p:nvPr/>
        </p:nvPicPr>
        <p:blipFill>
          <a:blip r:embed="rId3"/>
          <a:stretch>
            <a:fillRect/>
          </a:stretch>
        </p:blipFill>
        <p:spPr>
          <a:xfrm>
            <a:off x="6766544" y="624312"/>
            <a:ext cx="4738979" cy="2262863"/>
          </a:xfrm>
          <a:prstGeom prst="rect">
            <a:avLst/>
          </a:prstGeom>
        </p:spPr>
      </p:pic>
      <p:cxnSp>
        <p:nvCxnSpPr>
          <p:cNvPr id="14" name="Straight Connector 13">
            <a:extLst>
              <a:ext uri="{FF2B5EF4-FFF2-40B4-BE49-F238E27FC236}">
                <a16:creationId xmlns:a16="http://schemas.microsoft.com/office/drawing/2014/main" id="{D683D1A4-93E5-4A4D-B103-8223A220EB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21742"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0E8ABF4-C289-489E-BEFB-3077F9D9C7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52330"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989CFA0-35DD-4943-B365-488C66B9B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609790" y="3197412"/>
            <a:ext cx="4956048"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88AD040-1A2B-4FB4-A345-7B9F3E5ED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994133"/>
            <a:ext cx="3602736"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23B704A-724B-41D6-8F33-76939E727D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534400" y="3994133"/>
            <a:ext cx="3657600"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hlinkClick r:id="" action="ppaction://noaction"/>
            <a:extLst>
              <a:ext uri="{FF2B5EF4-FFF2-40B4-BE49-F238E27FC236}">
                <a16:creationId xmlns:a16="http://schemas.microsoft.com/office/drawing/2014/main" id="{B252BC29-6788-4423-99AF-79C920118A14}"/>
              </a:ext>
            </a:extLst>
          </p:cNvPr>
          <p:cNvPicPr>
            <a:picLocks noChangeAspect="1"/>
          </p:cNvPicPr>
          <p:nvPr/>
        </p:nvPicPr>
        <p:blipFill>
          <a:blip r:embed="rId4"/>
          <a:stretch>
            <a:fillRect/>
          </a:stretch>
        </p:blipFill>
        <p:spPr>
          <a:xfrm>
            <a:off x="138977" y="4634344"/>
            <a:ext cx="3138697" cy="1561502"/>
          </a:xfrm>
          <a:prstGeom prst="rect">
            <a:avLst/>
          </a:prstGeom>
        </p:spPr>
      </p:pic>
      <p:pic>
        <p:nvPicPr>
          <p:cNvPr id="6" name="Picture 5">
            <a:hlinkClick r:id="" action="ppaction://noaction"/>
            <a:extLst>
              <a:ext uri="{FF2B5EF4-FFF2-40B4-BE49-F238E27FC236}">
                <a16:creationId xmlns:a16="http://schemas.microsoft.com/office/drawing/2014/main" id="{BAA663AE-676A-4B32-8E32-AE99556BC7F8}"/>
              </a:ext>
            </a:extLst>
          </p:cNvPr>
          <p:cNvPicPr>
            <a:picLocks noChangeAspect="1"/>
          </p:cNvPicPr>
          <p:nvPr/>
        </p:nvPicPr>
        <p:blipFill>
          <a:blip r:embed="rId5"/>
          <a:stretch>
            <a:fillRect/>
          </a:stretch>
        </p:blipFill>
        <p:spPr>
          <a:xfrm>
            <a:off x="3980330" y="3856123"/>
            <a:ext cx="4173070" cy="2055237"/>
          </a:xfrm>
          <a:prstGeom prst="rect">
            <a:avLst/>
          </a:prstGeom>
        </p:spPr>
      </p:pic>
      <p:pic>
        <p:nvPicPr>
          <p:cNvPr id="4" name="Picture 3">
            <a:hlinkClick r:id="" action="ppaction://noaction"/>
            <a:extLst>
              <a:ext uri="{FF2B5EF4-FFF2-40B4-BE49-F238E27FC236}">
                <a16:creationId xmlns:a16="http://schemas.microsoft.com/office/drawing/2014/main" id="{79D1C008-229D-4FA2-A91B-D02332C26C1F}"/>
              </a:ext>
            </a:extLst>
          </p:cNvPr>
          <p:cNvPicPr>
            <a:picLocks noChangeAspect="1"/>
          </p:cNvPicPr>
          <p:nvPr/>
        </p:nvPicPr>
        <p:blipFill>
          <a:blip r:embed="rId6"/>
          <a:stretch>
            <a:fillRect/>
          </a:stretch>
        </p:blipFill>
        <p:spPr>
          <a:xfrm>
            <a:off x="8874064" y="4605830"/>
            <a:ext cx="2674468" cy="1323862"/>
          </a:xfrm>
          <a:prstGeom prst="rect">
            <a:avLst/>
          </a:prstGeom>
        </p:spPr>
      </p:pic>
    </p:spTree>
    <p:extLst>
      <p:ext uri="{BB962C8B-B14F-4D97-AF65-F5344CB8AC3E}">
        <p14:creationId xmlns:p14="http://schemas.microsoft.com/office/powerpoint/2010/main" val="832060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10666-8A74-472A-AA55-2A7A49E60A41}"/>
              </a:ext>
            </a:extLst>
          </p:cNvPr>
          <p:cNvSpPr>
            <a:spLocks noGrp="1"/>
          </p:cNvSpPr>
          <p:nvPr>
            <p:ph type="title"/>
          </p:nvPr>
        </p:nvSpPr>
        <p:spPr/>
        <p:txBody>
          <a:bodyPr/>
          <a:lstStyle/>
          <a:p>
            <a:r>
              <a:rPr lang="en-GB" dirty="0"/>
              <a:t>Methods and design</a:t>
            </a:r>
          </a:p>
        </p:txBody>
      </p:sp>
      <p:sp>
        <p:nvSpPr>
          <p:cNvPr id="3" name="Content Placeholder 2">
            <a:extLst>
              <a:ext uri="{FF2B5EF4-FFF2-40B4-BE49-F238E27FC236}">
                <a16:creationId xmlns:a16="http://schemas.microsoft.com/office/drawing/2014/main" id="{5F23E639-1383-4ED8-8B0A-67DFCEEE5631}"/>
              </a:ext>
            </a:extLst>
          </p:cNvPr>
          <p:cNvSpPr>
            <a:spLocks noGrp="1"/>
          </p:cNvSpPr>
          <p:nvPr>
            <p:ph idx="1"/>
          </p:nvPr>
        </p:nvSpPr>
        <p:spPr/>
        <p:txBody>
          <a:bodyPr>
            <a:normAutofit fontScale="92500" lnSpcReduction="20000"/>
          </a:bodyPr>
          <a:lstStyle/>
          <a:p>
            <a:pPr marL="0" indent="0">
              <a:buNone/>
            </a:pPr>
            <a:r>
              <a:rPr lang="en-GB" sz="1400" dirty="0"/>
              <a:t>There were three distinct areas which the project aimed to ascertain input from</a:t>
            </a:r>
          </a:p>
          <a:p>
            <a:pPr marL="0" indent="0">
              <a:buNone/>
            </a:pPr>
            <a:r>
              <a:rPr lang="en-GB" sz="1400" dirty="0"/>
              <a:t>1. Published outputs during the pandemic (and pre/post comparators)</a:t>
            </a:r>
          </a:p>
          <a:p>
            <a:pPr marL="0" indent="0">
              <a:buNone/>
            </a:pPr>
            <a:r>
              <a:rPr lang="en-GB" sz="1400" dirty="0"/>
              <a:t>2. Trusted Research Environment leads in UK and internationally. The interview was structured around the central research question, though no specific boundaries were imposed by the researcher to negate ‘insider researcher’ concerns. The results of the interviews were broad; however the aim was to group responses into ‘themes’</a:t>
            </a:r>
          </a:p>
          <a:p>
            <a:r>
              <a:rPr lang="en-GB" sz="1400" dirty="0"/>
              <a:t>  </a:t>
            </a:r>
            <a:r>
              <a:rPr lang="en-GB" sz="1400" b="1" i="1" dirty="0">
                <a:effectLst/>
                <a:latin typeface="Calibri" panose="020F0502020204030204" pitchFamily="34" charset="0"/>
                <a:ea typeface="Calibri" panose="020F0502020204030204" pitchFamily="34" charset="0"/>
              </a:rPr>
              <a:t>‘What are the major post pandemic challenges and opportunities for the providers of TRE secure data research services and how will they inform service offerings and developments over the next 3 years’. </a:t>
            </a:r>
            <a:endParaRPr lang="en-GB" sz="1400" dirty="0">
              <a:effectLst/>
              <a:latin typeface="Calibri" panose="020F0502020204030204" pitchFamily="34" charset="0"/>
              <a:ea typeface="Calibri" panose="020F0502020204030204" pitchFamily="34" charset="0"/>
            </a:endParaRPr>
          </a:p>
          <a:p>
            <a:pPr marL="342900" lvl="0" indent="-342900">
              <a:buFont typeface="Calibri" panose="020F0502020204030204" pitchFamily="34" charset="0"/>
              <a:buChar char="-"/>
            </a:pPr>
            <a:r>
              <a:rPr lang="en-GB" sz="1400" b="1" i="1" dirty="0">
                <a:effectLst/>
                <a:latin typeface="Calibri" panose="020F0502020204030204" pitchFamily="34" charset="0"/>
                <a:ea typeface="Times New Roman" panose="02020603050405020304" pitchFamily="18" charset="0"/>
              </a:rPr>
              <a:t>These could be from a researchers perspective, a data owner or the public or your personal view based on your experience</a:t>
            </a:r>
            <a:endParaRPr lang="en-GB" sz="1400" dirty="0">
              <a:effectLst/>
              <a:latin typeface="Calibri" panose="020F0502020204030204" pitchFamily="34" charset="0"/>
              <a:ea typeface="Calibri" panose="020F0502020204030204" pitchFamily="34" charset="0"/>
            </a:endParaRPr>
          </a:p>
          <a:p>
            <a:pPr marL="0" indent="0">
              <a:buNone/>
            </a:pPr>
            <a:r>
              <a:rPr lang="en-GB" sz="1400" dirty="0"/>
              <a:t>3. Users – Structured survey (existing surveys related to SAIL and government reviews, referenced)</a:t>
            </a:r>
          </a:p>
          <a:p>
            <a:pPr marL="0" indent="0">
              <a:buNone/>
            </a:pPr>
            <a:endParaRPr lang="en-GB" sz="1400" dirty="0"/>
          </a:p>
          <a:p>
            <a:pPr marL="0" indent="0">
              <a:buNone/>
            </a:pPr>
            <a:r>
              <a:rPr lang="en-GB" sz="1400" dirty="0"/>
              <a:t>Design</a:t>
            </a:r>
          </a:p>
          <a:p>
            <a:pPr marL="0" indent="0">
              <a:buNone/>
            </a:pPr>
            <a:r>
              <a:rPr lang="en-GB" sz="1400" dirty="0"/>
              <a:t>Unlike the previous project </a:t>
            </a:r>
            <a:r>
              <a:rPr lang="en-GB" sz="1400" b="1" dirty="0"/>
              <a:t>(Smart J, 2022) </a:t>
            </a:r>
            <a:r>
              <a:rPr lang="en-GB" sz="1400" dirty="0"/>
              <a:t>no staff or senior management were involved in the development of the research questions and design for each element as the focus was external.</a:t>
            </a:r>
          </a:p>
          <a:p>
            <a:pPr marL="0" indent="0">
              <a:buNone/>
            </a:pPr>
            <a:r>
              <a:rPr lang="en-GB" sz="1400" dirty="0"/>
              <a:t>Data acquisition (existing) and analysis was independently undertaken</a:t>
            </a:r>
          </a:p>
          <a:p>
            <a:pPr marL="0" indent="0">
              <a:buNone/>
            </a:pPr>
            <a:endParaRPr lang="en-GB" sz="1400" dirty="0"/>
          </a:p>
          <a:p>
            <a:pPr marL="0" indent="0">
              <a:buNone/>
            </a:pPr>
            <a:r>
              <a:rPr lang="en-GB" sz="1400" dirty="0"/>
              <a:t>Literature review</a:t>
            </a:r>
          </a:p>
          <a:p>
            <a:pPr marL="0" indent="0">
              <a:buNone/>
            </a:pPr>
            <a:r>
              <a:rPr lang="en-GB" sz="1400" dirty="0"/>
              <a:t>The literature review analysed methods papers from other TRE’s in the UK and internationally. The review also focussed on academic and government outputs, reports and strategic documents developed in the pre pandemic stage, pandemic emergency period (March 2020 – April 2022)</a:t>
            </a:r>
          </a:p>
        </p:txBody>
      </p:sp>
    </p:spTree>
    <p:extLst>
      <p:ext uri="{BB962C8B-B14F-4D97-AF65-F5344CB8AC3E}">
        <p14:creationId xmlns:p14="http://schemas.microsoft.com/office/powerpoint/2010/main" val="2158926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flipH="1" flipV="1">
            <a:off x="3067050" y="2228851"/>
            <a:ext cx="6214034" cy="1256414"/>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6"/>
          <p:cNvSpPr/>
          <p:nvPr/>
        </p:nvSpPr>
        <p:spPr>
          <a:xfrm flipH="1">
            <a:off x="3067050" y="3797714"/>
            <a:ext cx="6214034" cy="1256414"/>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30" name="Group 1029"/>
          <p:cNvGrpSpPr/>
          <p:nvPr/>
        </p:nvGrpSpPr>
        <p:grpSpPr>
          <a:xfrm>
            <a:off x="4227562" y="2000250"/>
            <a:ext cx="3914409" cy="3840480"/>
            <a:chOff x="2080748" y="990600"/>
            <a:chExt cx="5219212" cy="5638800"/>
          </a:xfrm>
        </p:grpSpPr>
        <p:cxnSp>
          <p:nvCxnSpPr>
            <p:cNvPr id="17" name="Straight Connector 16"/>
            <p:cNvCxnSpPr/>
            <p:nvPr/>
          </p:nvCxnSpPr>
          <p:spPr>
            <a:xfrm>
              <a:off x="7299960" y="990600"/>
              <a:ext cx="0" cy="5638800"/>
            </a:xfrm>
            <a:prstGeom prst="line">
              <a:avLst/>
            </a:prstGeom>
            <a:ln w="31750" cap="rnd">
              <a:solidFill>
                <a:schemeClr val="tx1">
                  <a:lumMod val="50000"/>
                  <a:lumOff val="50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560222" y="990600"/>
              <a:ext cx="0" cy="5638800"/>
            </a:xfrm>
            <a:prstGeom prst="line">
              <a:avLst/>
            </a:prstGeom>
            <a:ln w="31750" cap="rnd">
              <a:solidFill>
                <a:schemeClr val="tx1">
                  <a:lumMod val="50000"/>
                  <a:lumOff val="50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3820485" y="990600"/>
              <a:ext cx="0" cy="5638800"/>
            </a:xfrm>
            <a:prstGeom prst="line">
              <a:avLst/>
            </a:prstGeom>
            <a:ln w="31750" cap="rnd">
              <a:solidFill>
                <a:schemeClr val="tx1">
                  <a:lumMod val="50000"/>
                  <a:lumOff val="50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2080748" y="990600"/>
              <a:ext cx="0" cy="5638800"/>
            </a:xfrm>
            <a:prstGeom prst="line">
              <a:avLst/>
            </a:prstGeom>
            <a:ln w="31750" cap="rnd">
              <a:solidFill>
                <a:schemeClr val="tx1">
                  <a:lumMod val="50000"/>
                  <a:lumOff val="50000"/>
                </a:schemeClr>
              </a:solidFill>
              <a:prstDash val="lgDash"/>
            </a:ln>
          </p:spPr>
          <p:style>
            <a:lnRef idx="1">
              <a:schemeClr val="accent1"/>
            </a:lnRef>
            <a:fillRef idx="0">
              <a:schemeClr val="accent1"/>
            </a:fillRef>
            <a:effectRef idx="0">
              <a:schemeClr val="accent1"/>
            </a:effectRef>
            <a:fontRef idx="minor">
              <a:schemeClr val="tx1"/>
            </a:fontRef>
          </p:style>
        </p:cxnSp>
      </p:grpSp>
      <p:sp>
        <p:nvSpPr>
          <p:cNvPr id="1025" name="Title 1024"/>
          <p:cNvSpPr>
            <a:spLocks noGrp="1"/>
          </p:cNvSpPr>
          <p:nvPr>
            <p:ph type="title"/>
          </p:nvPr>
        </p:nvSpPr>
        <p:spPr>
          <a:xfrm>
            <a:off x="1670965" y="225676"/>
            <a:ext cx="7886700" cy="994172"/>
          </a:xfrm>
        </p:spPr>
        <p:txBody>
          <a:bodyPr>
            <a:normAutofit/>
          </a:bodyPr>
          <a:lstStyle/>
          <a:p>
            <a:r>
              <a:rPr lang="en-US" dirty="0"/>
              <a:t>Research methods critical path</a:t>
            </a:r>
          </a:p>
        </p:txBody>
      </p:sp>
      <p:sp>
        <p:nvSpPr>
          <p:cNvPr id="1028" name="Pentagon 1027"/>
          <p:cNvSpPr/>
          <p:nvPr/>
        </p:nvSpPr>
        <p:spPr>
          <a:xfrm>
            <a:off x="2975610" y="1600200"/>
            <a:ext cx="1200150" cy="514350"/>
          </a:xfrm>
          <a:prstGeom prst="homePlate">
            <a:avLst>
              <a:gd name="adj" fmla="val 34444"/>
            </a:avLst>
          </a:prstGeom>
          <a:gradFill flip="none" rotWithShape="1">
            <a:gsLst>
              <a:gs pos="100000">
                <a:srgbClr val="004890"/>
              </a:gs>
              <a:gs pos="0">
                <a:srgbClr val="007FDE"/>
              </a:gs>
            </a:gsLst>
            <a:lin ang="5400000" scaled="1"/>
            <a:tileRect/>
          </a:gradFill>
          <a:ln w="12700">
            <a:solidFill>
              <a:srgbClr val="005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white"/>
                </a:solidFill>
                <a:effectLst>
                  <a:outerShdw blurRad="50800" dist="38100" dir="5400000" algn="t" rotWithShape="0">
                    <a:prstClr val="black">
                      <a:alpha val="40000"/>
                    </a:prstClr>
                  </a:outerShdw>
                </a:effectLst>
                <a:uLnTx/>
                <a:uFillTx/>
                <a:latin typeface="Calibri" panose="020F0502020204030204"/>
                <a:ea typeface="+mn-ea"/>
                <a:cs typeface="+mn-cs"/>
              </a:rPr>
              <a:t>Information gathering</a:t>
            </a:r>
          </a:p>
        </p:txBody>
      </p:sp>
      <p:sp>
        <p:nvSpPr>
          <p:cNvPr id="40" name="Pentagon 39"/>
          <p:cNvSpPr/>
          <p:nvPr/>
        </p:nvSpPr>
        <p:spPr>
          <a:xfrm>
            <a:off x="4290060" y="1600200"/>
            <a:ext cx="1200150" cy="514350"/>
          </a:xfrm>
          <a:prstGeom prst="homePlate">
            <a:avLst>
              <a:gd name="adj" fmla="val 34444"/>
            </a:avLst>
          </a:prstGeom>
          <a:gradFill flip="none" rotWithShape="1">
            <a:gsLst>
              <a:gs pos="100000">
                <a:srgbClr val="004890"/>
              </a:gs>
              <a:gs pos="0">
                <a:srgbClr val="007FDE"/>
              </a:gs>
            </a:gsLst>
            <a:lin ang="5400000" scaled="1"/>
            <a:tileRect/>
          </a:gradFill>
          <a:ln w="12700">
            <a:solidFill>
              <a:srgbClr val="005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prstClr val="white"/>
                </a:solidFill>
                <a:effectLst>
                  <a:outerShdw blurRad="50800" dist="38100" dir="5400000" algn="t" rotWithShape="0">
                    <a:prstClr val="black">
                      <a:alpha val="40000"/>
                    </a:prstClr>
                  </a:outerShdw>
                </a:effectLst>
                <a:uLnTx/>
                <a:uFillTx/>
                <a:latin typeface="Calibri" panose="020F0502020204030204"/>
                <a:ea typeface="+mn-ea"/>
                <a:cs typeface="+mn-cs"/>
              </a:rPr>
              <a:t>Review</a:t>
            </a:r>
          </a:p>
        </p:txBody>
      </p:sp>
      <p:sp>
        <p:nvSpPr>
          <p:cNvPr id="41" name="Pentagon 40"/>
          <p:cNvSpPr/>
          <p:nvPr/>
        </p:nvSpPr>
        <p:spPr>
          <a:xfrm>
            <a:off x="5614157" y="1589072"/>
            <a:ext cx="1200150" cy="514350"/>
          </a:xfrm>
          <a:prstGeom prst="homePlate">
            <a:avLst>
              <a:gd name="adj" fmla="val 34444"/>
            </a:avLst>
          </a:prstGeom>
          <a:gradFill flip="none" rotWithShape="1">
            <a:gsLst>
              <a:gs pos="100000">
                <a:srgbClr val="004890"/>
              </a:gs>
              <a:gs pos="0">
                <a:srgbClr val="007FDE"/>
              </a:gs>
            </a:gsLst>
            <a:lin ang="5400000" scaled="1"/>
            <a:tileRect/>
          </a:gradFill>
          <a:ln w="12700">
            <a:solidFill>
              <a:srgbClr val="005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outerShdw blurRad="50800" dist="38100" dir="5400000" algn="t" rotWithShape="0">
                    <a:prstClr val="black">
                      <a:alpha val="40000"/>
                    </a:prstClr>
                  </a:outerShdw>
                </a:effectLst>
                <a:uLnTx/>
                <a:uFillTx/>
                <a:latin typeface="Calibri" panose="020F0502020204030204"/>
                <a:ea typeface="+mn-ea"/>
                <a:cs typeface="+mn-cs"/>
              </a:rPr>
              <a:t>Compare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outerShdw blurRad="50800" dist="38100" dir="5400000" algn="t" rotWithShape="0">
                    <a:prstClr val="black">
                      <a:alpha val="40000"/>
                    </a:prstClr>
                  </a:outerShdw>
                </a:effectLst>
                <a:uLnTx/>
                <a:uFillTx/>
                <a:latin typeface="Calibri" panose="020F0502020204030204"/>
                <a:ea typeface="+mn-ea"/>
                <a:cs typeface="+mn-cs"/>
              </a:rPr>
              <a:t>contrast</a:t>
            </a:r>
          </a:p>
        </p:txBody>
      </p:sp>
      <p:sp>
        <p:nvSpPr>
          <p:cNvPr id="42" name="Pentagon 41"/>
          <p:cNvSpPr/>
          <p:nvPr/>
        </p:nvSpPr>
        <p:spPr>
          <a:xfrm>
            <a:off x="6918960" y="1600200"/>
            <a:ext cx="1200150" cy="514350"/>
          </a:xfrm>
          <a:prstGeom prst="homePlate">
            <a:avLst>
              <a:gd name="adj" fmla="val 34444"/>
            </a:avLst>
          </a:prstGeom>
          <a:gradFill flip="none" rotWithShape="1">
            <a:gsLst>
              <a:gs pos="100000">
                <a:srgbClr val="004890"/>
              </a:gs>
              <a:gs pos="0">
                <a:srgbClr val="007FDE"/>
              </a:gs>
            </a:gsLst>
            <a:lin ang="5400000" scaled="1"/>
            <a:tileRect/>
          </a:gradFill>
          <a:ln w="12700">
            <a:solidFill>
              <a:srgbClr val="005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350" b="1" i="0" u="none" strike="noStrike" kern="1200" cap="none" spc="0" normalizeH="0" baseline="0" noProof="0" dirty="0">
                <a:ln>
                  <a:noFill/>
                </a:ln>
                <a:solidFill>
                  <a:prstClr val="white"/>
                </a:solidFill>
                <a:effectLst>
                  <a:outerShdw blurRad="50800" dist="38100" dir="5400000" algn="t" rotWithShape="0">
                    <a:prstClr val="black">
                      <a:alpha val="40000"/>
                    </a:prstClr>
                  </a:outerShdw>
                </a:effectLst>
                <a:uLnTx/>
                <a:uFillTx/>
                <a:latin typeface="Calibri" panose="020F0502020204030204"/>
                <a:ea typeface="+mn-ea"/>
                <a:cs typeface="+mn-cs"/>
              </a:rPr>
              <a:t>Findings</a:t>
            </a:r>
          </a:p>
        </p:txBody>
      </p:sp>
      <p:sp>
        <p:nvSpPr>
          <p:cNvPr id="43" name="Pentagon 42"/>
          <p:cNvSpPr/>
          <p:nvPr/>
        </p:nvSpPr>
        <p:spPr>
          <a:xfrm>
            <a:off x="8233409" y="1600200"/>
            <a:ext cx="1324255" cy="514350"/>
          </a:xfrm>
          <a:prstGeom prst="homePlate">
            <a:avLst>
              <a:gd name="adj" fmla="val 34444"/>
            </a:avLst>
          </a:prstGeom>
          <a:gradFill flip="none" rotWithShape="1">
            <a:gsLst>
              <a:gs pos="100000">
                <a:srgbClr val="004890"/>
              </a:gs>
              <a:gs pos="0">
                <a:srgbClr val="007FDE"/>
              </a:gs>
            </a:gsLst>
            <a:lin ang="5400000" scaled="1"/>
            <a:tileRect/>
          </a:gradFill>
          <a:ln w="12700">
            <a:solidFill>
              <a:srgbClr val="0058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white"/>
                </a:solidFill>
                <a:effectLst>
                  <a:outerShdw blurRad="50800" dist="38100" dir="5400000" algn="t" rotWithShape="0">
                    <a:prstClr val="black">
                      <a:alpha val="40000"/>
                    </a:prstClr>
                  </a:outerShdw>
                </a:effectLst>
                <a:uLnTx/>
                <a:uFillTx/>
                <a:latin typeface="Calibri" panose="020F0502020204030204"/>
                <a:ea typeface="+mn-ea"/>
                <a:cs typeface="+mn-cs"/>
              </a:rPr>
              <a:t>Conclusion </a:t>
            </a:r>
            <a:r>
              <a:rPr kumimoji="0" lang="en-US" sz="1000" b="1" i="0" u="none" strike="noStrike" kern="1200" cap="none" spc="0" normalizeH="0" baseline="0" noProof="0" dirty="0">
                <a:ln>
                  <a:noFill/>
                </a:ln>
                <a:solidFill>
                  <a:prstClr val="white"/>
                </a:solidFill>
                <a:effectLst>
                  <a:outerShdw blurRad="50800" dist="38100" dir="5400000" algn="t" rotWithShape="0">
                    <a:prstClr val="black">
                      <a:alpha val="40000"/>
                    </a:prstClr>
                  </a:outerShdw>
                </a:effectLst>
                <a:uLnTx/>
                <a:uFillTx/>
                <a:latin typeface="Calibri" panose="020F0502020204030204"/>
                <a:ea typeface="+mn-ea"/>
                <a:cs typeface="+mn-cs"/>
              </a:rPr>
              <a:t>Recommendation</a:t>
            </a:r>
          </a:p>
        </p:txBody>
      </p:sp>
      <p:grpSp>
        <p:nvGrpSpPr>
          <p:cNvPr id="2" name="Group 1"/>
          <p:cNvGrpSpPr/>
          <p:nvPr/>
        </p:nvGrpSpPr>
        <p:grpSpPr>
          <a:xfrm>
            <a:off x="2956698" y="2467676"/>
            <a:ext cx="6225402" cy="2359992"/>
            <a:chOff x="386264" y="2147235"/>
            <a:chExt cx="8300536" cy="3146656"/>
          </a:xfrm>
        </p:grpSpPr>
        <p:sp>
          <p:nvSpPr>
            <p:cNvPr id="48" name="Oval 47"/>
            <p:cNvSpPr/>
            <p:nvPr/>
          </p:nvSpPr>
          <p:spPr>
            <a:xfrm>
              <a:off x="527001" y="2147235"/>
              <a:ext cx="403269" cy="403269"/>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Oval 48"/>
            <p:cNvSpPr/>
            <p:nvPr/>
          </p:nvSpPr>
          <p:spPr>
            <a:xfrm>
              <a:off x="1356953" y="2651043"/>
              <a:ext cx="403269" cy="403269"/>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Oval 49"/>
            <p:cNvSpPr/>
            <p:nvPr/>
          </p:nvSpPr>
          <p:spPr>
            <a:xfrm>
              <a:off x="1055710" y="3352800"/>
              <a:ext cx="403269" cy="403269"/>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Oval 50"/>
            <p:cNvSpPr/>
            <p:nvPr/>
          </p:nvSpPr>
          <p:spPr>
            <a:xfrm>
              <a:off x="1608411" y="3989791"/>
              <a:ext cx="403269" cy="403269"/>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Oval 51"/>
            <p:cNvSpPr/>
            <p:nvPr/>
          </p:nvSpPr>
          <p:spPr>
            <a:xfrm>
              <a:off x="1570280" y="3741416"/>
              <a:ext cx="187484" cy="187484"/>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Oval 52"/>
            <p:cNvSpPr/>
            <p:nvPr/>
          </p:nvSpPr>
          <p:spPr>
            <a:xfrm>
              <a:off x="1778479" y="3122892"/>
              <a:ext cx="187484" cy="187484"/>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Oval 53"/>
            <p:cNvSpPr/>
            <p:nvPr/>
          </p:nvSpPr>
          <p:spPr>
            <a:xfrm>
              <a:off x="1823319" y="4455609"/>
              <a:ext cx="187484" cy="187484"/>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Oval 57"/>
            <p:cNvSpPr/>
            <p:nvPr/>
          </p:nvSpPr>
          <p:spPr>
            <a:xfrm>
              <a:off x="2333461" y="3994092"/>
              <a:ext cx="403269" cy="403269"/>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Oval 58"/>
            <p:cNvSpPr/>
            <p:nvPr/>
          </p:nvSpPr>
          <p:spPr>
            <a:xfrm>
              <a:off x="2829789" y="3286991"/>
              <a:ext cx="403269" cy="403269"/>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Oval 59"/>
            <p:cNvSpPr/>
            <p:nvPr/>
          </p:nvSpPr>
          <p:spPr>
            <a:xfrm>
              <a:off x="2962405" y="3865863"/>
              <a:ext cx="403269" cy="403269"/>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Oval 60"/>
            <p:cNvSpPr/>
            <p:nvPr/>
          </p:nvSpPr>
          <p:spPr>
            <a:xfrm>
              <a:off x="2162307" y="2917869"/>
              <a:ext cx="403269" cy="403269"/>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Oval 70"/>
            <p:cNvSpPr/>
            <p:nvPr/>
          </p:nvSpPr>
          <p:spPr>
            <a:xfrm>
              <a:off x="2260774" y="3419184"/>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 name="Oval 71"/>
            <p:cNvSpPr/>
            <p:nvPr/>
          </p:nvSpPr>
          <p:spPr>
            <a:xfrm>
              <a:off x="3468187" y="3276600"/>
              <a:ext cx="274321" cy="274321"/>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Oval 72"/>
            <p:cNvSpPr/>
            <p:nvPr/>
          </p:nvSpPr>
          <p:spPr>
            <a:xfrm>
              <a:off x="2226781" y="4455609"/>
              <a:ext cx="137160" cy="137160"/>
            </a:xfrm>
            <a:prstGeom prst="ellipse">
              <a:avLst/>
            </a:prstGeom>
            <a:gradFill flip="none" rotWithShape="1">
              <a:gsLst>
                <a:gs pos="0">
                  <a:srgbClr val="00B0F0"/>
                </a:gs>
                <a:gs pos="100000">
                  <a:srgbClr val="0070C0"/>
                </a:gs>
              </a:gsLst>
              <a:path path="shape">
                <a:fillToRect l="50000" t="50000" r="50000" b="50000"/>
              </a:path>
              <a:tileRect/>
            </a:gra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Oval 73"/>
            <p:cNvSpPr/>
            <p:nvPr/>
          </p:nvSpPr>
          <p:spPr>
            <a:xfrm>
              <a:off x="3579628" y="3650087"/>
              <a:ext cx="137160" cy="137160"/>
            </a:xfrm>
            <a:prstGeom prst="ellipse">
              <a:avLst/>
            </a:prstGeom>
            <a:gradFill flip="none" rotWithShape="1">
              <a:gsLst>
                <a:gs pos="100000">
                  <a:srgbClr val="B51D1D"/>
                </a:gs>
                <a:gs pos="0">
                  <a:srgbClr val="DF5757"/>
                </a:gs>
              </a:gsLst>
              <a:path path="shape">
                <a:fillToRect l="50000" t="50000" r="50000" b="50000"/>
              </a:path>
              <a:tileRect/>
            </a:gra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Oval 74"/>
            <p:cNvSpPr/>
            <p:nvPr/>
          </p:nvSpPr>
          <p:spPr>
            <a:xfrm>
              <a:off x="2680528" y="3801397"/>
              <a:ext cx="137160" cy="137160"/>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3175">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Oval 75"/>
            <p:cNvSpPr/>
            <p:nvPr/>
          </p:nvSpPr>
          <p:spPr>
            <a:xfrm>
              <a:off x="3511047" y="4058566"/>
              <a:ext cx="137160" cy="137160"/>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3175">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Oval 76"/>
            <p:cNvSpPr/>
            <p:nvPr/>
          </p:nvSpPr>
          <p:spPr>
            <a:xfrm>
              <a:off x="2648649" y="2982343"/>
              <a:ext cx="137160" cy="137160"/>
            </a:xfrm>
            <a:prstGeom prst="ellipse">
              <a:avLst/>
            </a:prstGeom>
            <a:gradFill flip="none" rotWithShape="1">
              <a:gsLst>
                <a:gs pos="100000">
                  <a:srgbClr val="B51D1D"/>
                </a:gs>
                <a:gs pos="0">
                  <a:srgbClr val="DF5757"/>
                </a:gs>
              </a:gsLst>
              <a:path path="shape">
                <a:fillToRect l="50000" t="50000" r="50000" b="50000"/>
              </a:path>
              <a:tileRect/>
            </a:gra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Oval 77"/>
            <p:cNvSpPr/>
            <p:nvPr/>
          </p:nvSpPr>
          <p:spPr>
            <a:xfrm>
              <a:off x="2192194" y="3856932"/>
              <a:ext cx="137160" cy="137160"/>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3175">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Oval 78"/>
            <p:cNvSpPr/>
            <p:nvPr/>
          </p:nvSpPr>
          <p:spPr>
            <a:xfrm>
              <a:off x="3224314" y="3678879"/>
              <a:ext cx="137160" cy="137160"/>
            </a:xfrm>
            <a:prstGeom prst="ellipse">
              <a:avLst/>
            </a:prstGeom>
            <a:gradFill flip="none" rotWithShape="1">
              <a:gsLst>
                <a:gs pos="100000">
                  <a:srgbClr val="B51D1D"/>
                </a:gs>
                <a:gs pos="0">
                  <a:srgbClr val="DF5757"/>
                </a:gs>
              </a:gsLst>
              <a:path path="shape">
                <a:fillToRect l="50000" t="50000" r="50000" b="50000"/>
              </a:path>
              <a:tileRect/>
            </a:gra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Oval 79"/>
            <p:cNvSpPr/>
            <p:nvPr/>
          </p:nvSpPr>
          <p:spPr>
            <a:xfrm>
              <a:off x="2611948" y="3398128"/>
              <a:ext cx="137160" cy="137160"/>
            </a:xfrm>
            <a:prstGeom prst="ellipse">
              <a:avLst/>
            </a:prstGeom>
            <a:gradFill flip="none" rotWithShape="1">
              <a:gsLst>
                <a:gs pos="100000">
                  <a:srgbClr val="B51D1D"/>
                </a:gs>
                <a:gs pos="0">
                  <a:srgbClr val="DF5757"/>
                </a:gs>
              </a:gsLst>
              <a:path path="shape">
                <a:fillToRect l="50000" t="50000" r="50000" b="50000"/>
              </a:path>
              <a:tileRect/>
            </a:gra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Oval 80"/>
            <p:cNvSpPr/>
            <p:nvPr/>
          </p:nvSpPr>
          <p:spPr>
            <a:xfrm>
              <a:off x="2831125" y="4236461"/>
              <a:ext cx="137160" cy="137160"/>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3175">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 name="Oval 81"/>
            <p:cNvSpPr/>
            <p:nvPr/>
          </p:nvSpPr>
          <p:spPr>
            <a:xfrm>
              <a:off x="3209107" y="3080154"/>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Oval 82"/>
            <p:cNvSpPr/>
            <p:nvPr/>
          </p:nvSpPr>
          <p:spPr>
            <a:xfrm>
              <a:off x="2957427" y="3054312"/>
              <a:ext cx="137160" cy="137160"/>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3175">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Oval 84"/>
            <p:cNvSpPr/>
            <p:nvPr/>
          </p:nvSpPr>
          <p:spPr>
            <a:xfrm>
              <a:off x="685800" y="3727266"/>
              <a:ext cx="403269" cy="403269"/>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6" name="Oval 85"/>
            <p:cNvSpPr/>
            <p:nvPr/>
          </p:nvSpPr>
          <p:spPr>
            <a:xfrm>
              <a:off x="1717362" y="3371986"/>
              <a:ext cx="274321" cy="274321"/>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0" name="Oval 89"/>
            <p:cNvSpPr/>
            <p:nvPr/>
          </p:nvSpPr>
          <p:spPr>
            <a:xfrm>
              <a:off x="1458282" y="3175540"/>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1" name="Oval 90"/>
            <p:cNvSpPr/>
            <p:nvPr/>
          </p:nvSpPr>
          <p:spPr>
            <a:xfrm>
              <a:off x="1010893" y="2348869"/>
              <a:ext cx="137160" cy="137160"/>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3175">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 name="Oval 91"/>
            <p:cNvSpPr/>
            <p:nvPr/>
          </p:nvSpPr>
          <p:spPr>
            <a:xfrm>
              <a:off x="1131365" y="3909618"/>
              <a:ext cx="274321" cy="274321"/>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Oval 94"/>
            <p:cNvSpPr/>
            <p:nvPr/>
          </p:nvSpPr>
          <p:spPr>
            <a:xfrm>
              <a:off x="929731" y="2808099"/>
              <a:ext cx="403269" cy="403269"/>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6" name="Oval 95"/>
            <p:cNvSpPr/>
            <p:nvPr/>
          </p:nvSpPr>
          <p:spPr>
            <a:xfrm>
              <a:off x="620773" y="2628446"/>
              <a:ext cx="187484" cy="187484"/>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7" name="Oval 96"/>
            <p:cNvSpPr/>
            <p:nvPr/>
          </p:nvSpPr>
          <p:spPr>
            <a:xfrm>
              <a:off x="620773" y="2942993"/>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9" name="Oval 98"/>
            <p:cNvSpPr/>
            <p:nvPr/>
          </p:nvSpPr>
          <p:spPr>
            <a:xfrm>
              <a:off x="1854522" y="2722188"/>
              <a:ext cx="137160" cy="137160"/>
            </a:xfrm>
            <a:prstGeom prst="ellipse">
              <a:avLst/>
            </a:prstGeom>
            <a:gradFill flip="none" rotWithShape="1">
              <a:gsLst>
                <a:gs pos="0">
                  <a:srgbClr val="00B0F0"/>
                </a:gs>
                <a:gs pos="100000">
                  <a:srgbClr val="0070C0"/>
                </a:gs>
              </a:gsLst>
              <a:path path="shape">
                <a:fillToRect l="50000" t="50000" r="50000" b="50000"/>
              </a:path>
              <a:tileRect/>
            </a:gra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0" name="Oval 99"/>
            <p:cNvSpPr/>
            <p:nvPr/>
          </p:nvSpPr>
          <p:spPr>
            <a:xfrm>
              <a:off x="1211580" y="2513883"/>
              <a:ext cx="137160" cy="137160"/>
            </a:xfrm>
            <a:prstGeom prst="ellipse">
              <a:avLst/>
            </a:prstGeom>
            <a:gradFill flip="none" rotWithShape="1">
              <a:gsLst>
                <a:gs pos="0">
                  <a:srgbClr val="00B0F0"/>
                </a:gs>
                <a:gs pos="100000">
                  <a:srgbClr val="0070C0"/>
                </a:gs>
              </a:gsLst>
              <a:path path="shape">
                <a:fillToRect l="50000" t="50000" r="50000" b="50000"/>
              </a:path>
              <a:tileRect/>
            </a:gra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1" name="Oval 100"/>
            <p:cNvSpPr/>
            <p:nvPr/>
          </p:nvSpPr>
          <p:spPr>
            <a:xfrm>
              <a:off x="529589" y="3322846"/>
              <a:ext cx="274321" cy="274321"/>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 name="Oval 101"/>
            <p:cNvSpPr/>
            <p:nvPr/>
          </p:nvSpPr>
          <p:spPr>
            <a:xfrm>
              <a:off x="792820" y="4270489"/>
              <a:ext cx="403269" cy="403269"/>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 name="Oval 102"/>
            <p:cNvSpPr/>
            <p:nvPr/>
          </p:nvSpPr>
          <p:spPr>
            <a:xfrm>
              <a:off x="1139029" y="4800600"/>
              <a:ext cx="187484" cy="187484"/>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7" name="Oval 106"/>
            <p:cNvSpPr/>
            <p:nvPr/>
          </p:nvSpPr>
          <p:spPr>
            <a:xfrm>
              <a:off x="478295" y="4334964"/>
              <a:ext cx="137160" cy="137160"/>
            </a:xfrm>
            <a:prstGeom prst="ellipse">
              <a:avLst/>
            </a:prstGeom>
            <a:gradFill flip="none" rotWithShape="1">
              <a:gsLst>
                <a:gs pos="100000">
                  <a:srgbClr val="B51D1D"/>
                </a:gs>
                <a:gs pos="0">
                  <a:srgbClr val="DF5757"/>
                </a:gs>
              </a:gsLst>
              <a:path path="shape">
                <a:fillToRect l="50000" t="50000" r="50000" b="50000"/>
              </a:path>
              <a:tileRect/>
            </a:gra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 name="Oval 107"/>
            <p:cNvSpPr/>
            <p:nvPr/>
          </p:nvSpPr>
          <p:spPr>
            <a:xfrm>
              <a:off x="1309693" y="4249401"/>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9" name="Oval 108"/>
            <p:cNvSpPr/>
            <p:nvPr/>
          </p:nvSpPr>
          <p:spPr>
            <a:xfrm>
              <a:off x="1432243" y="4574239"/>
              <a:ext cx="274321" cy="274321"/>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1" name="Oval 110"/>
            <p:cNvSpPr/>
            <p:nvPr/>
          </p:nvSpPr>
          <p:spPr>
            <a:xfrm>
              <a:off x="496551" y="4081648"/>
              <a:ext cx="187484" cy="187484"/>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3" name="Oval 112"/>
            <p:cNvSpPr/>
            <p:nvPr/>
          </p:nvSpPr>
          <p:spPr>
            <a:xfrm>
              <a:off x="706893" y="4800600"/>
              <a:ext cx="274321" cy="274321"/>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4" name="Oval 113"/>
            <p:cNvSpPr/>
            <p:nvPr/>
          </p:nvSpPr>
          <p:spPr>
            <a:xfrm>
              <a:off x="546875" y="5156731"/>
              <a:ext cx="137160" cy="137160"/>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3175">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5" name="Oval 114"/>
            <p:cNvSpPr/>
            <p:nvPr/>
          </p:nvSpPr>
          <p:spPr>
            <a:xfrm>
              <a:off x="386264" y="4684290"/>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6" name="Oval 115"/>
            <p:cNvSpPr/>
            <p:nvPr/>
          </p:nvSpPr>
          <p:spPr>
            <a:xfrm>
              <a:off x="4759121" y="3341583"/>
              <a:ext cx="403269" cy="403269"/>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7" name="Oval 116"/>
            <p:cNvSpPr/>
            <p:nvPr/>
          </p:nvSpPr>
          <p:spPr>
            <a:xfrm>
              <a:off x="5323534" y="3398553"/>
              <a:ext cx="187484" cy="187484"/>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8" name="Oval 117"/>
            <p:cNvSpPr/>
            <p:nvPr/>
          </p:nvSpPr>
          <p:spPr>
            <a:xfrm>
              <a:off x="5223909" y="3756069"/>
              <a:ext cx="274321" cy="274321"/>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Oval 118"/>
            <p:cNvSpPr/>
            <p:nvPr/>
          </p:nvSpPr>
          <p:spPr>
            <a:xfrm>
              <a:off x="4888069" y="3794759"/>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Oval 119"/>
            <p:cNvSpPr/>
            <p:nvPr/>
          </p:nvSpPr>
          <p:spPr>
            <a:xfrm>
              <a:off x="4413738" y="3706837"/>
              <a:ext cx="403269" cy="403269"/>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Oval 120"/>
            <p:cNvSpPr/>
            <p:nvPr/>
          </p:nvSpPr>
          <p:spPr>
            <a:xfrm>
              <a:off x="4226254" y="3606112"/>
              <a:ext cx="187484" cy="187484"/>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Oval 121"/>
            <p:cNvSpPr/>
            <p:nvPr/>
          </p:nvSpPr>
          <p:spPr>
            <a:xfrm>
              <a:off x="4413738" y="3335978"/>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Oval 122"/>
            <p:cNvSpPr/>
            <p:nvPr/>
          </p:nvSpPr>
          <p:spPr>
            <a:xfrm>
              <a:off x="5196636" y="3581141"/>
              <a:ext cx="137160" cy="137160"/>
            </a:xfrm>
            <a:prstGeom prst="ellipse">
              <a:avLst/>
            </a:prstGeom>
            <a:gradFill flip="none" rotWithShape="1">
              <a:gsLst>
                <a:gs pos="0">
                  <a:srgbClr val="00B0F0"/>
                </a:gs>
                <a:gs pos="100000">
                  <a:srgbClr val="0070C0"/>
                </a:gs>
              </a:gsLst>
              <a:path path="shape">
                <a:fillToRect l="50000" t="50000" r="50000" b="50000"/>
              </a:path>
              <a:tileRect/>
            </a:gra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4" name="Oval 123"/>
            <p:cNvSpPr/>
            <p:nvPr/>
          </p:nvSpPr>
          <p:spPr>
            <a:xfrm>
              <a:off x="4050529" y="3893229"/>
              <a:ext cx="274321" cy="274321"/>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Oval 124"/>
            <p:cNvSpPr/>
            <p:nvPr/>
          </p:nvSpPr>
          <p:spPr>
            <a:xfrm>
              <a:off x="3872902" y="3590105"/>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6" name="Oval 125"/>
            <p:cNvSpPr/>
            <p:nvPr/>
          </p:nvSpPr>
          <p:spPr>
            <a:xfrm>
              <a:off x="4126167" y="3363437"/>
              <a:ext cx="187484" cy="187484"/>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Oval 126"/>
            <p:cNvSpPr/>
            <p:nvPr/>
          </p:nvSpPr>
          <p:spPr>
            <a:xfrm>
              <a:off x="3899932" y="3215962"/>
              <a:ext cx="137160" cy="137160"/>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3175">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 name="Oval 128"/>
            <p:cNvSpPr/>
            <p:nvPr/>
          </p:nvSpPr>
          <p:spPr>
            <a:xfrm>
              <a:off x="3941482" y="3391426"/>
              <a:ext cx="137160" cy="137160"/>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3175">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Oval 129"/>
            <p:cNvSpPr/>
            <p:nvPr/>
          </p:nvSpPr>
          <p:spPr>
            <a:xfrm>
              <a:off x="6201467" y="3457386"/>
              <a:ext cx="403269" cy="403269"/>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Oval 130"/>
            <p:cNvSpPr/>
            <p:nvPr/>
          </p:nvSpPr>
          <p:spPr>
            <a:xfrm>
              <a:off x="6875089" y="3487399"/>
              <a:ext cx="187484" cy="187484"/>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2" name="Oval 131"/>
            <p:cNvSpPr/>
            <p:nvPr/>
          </p:nvSpPr>
          <p:spPr>
            <a:xfrm>
              <a:off x="6968831" y="3658745"/>
              <a:ext cx="274321" cy="274321"/>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 name="Oval 132"/>
            <p:cNvSpPr/>
            <p:nvPr/>
          </p:nvSpPr>
          <p:spPr>
            <a:xfrm>
              <a:off x="6628182" y="3665502"/>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4" name="Oval 133"/>
            <p:cNvSpPr/>
            <p:nvPr/>
          </p:nvSpPr>
          <p:spPr>
            <a:xfrm>
              <a:off x="5897838" y="3697997"/>
              <a:ext cx="274321" cy="274321"/>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5" name="Oval 134"/>
            <p:cNvSpPr/>
            <p:nvPr/>
          </p:nvSpPr>
          <p:spPr>
            <a:xfrm>
              <a:off x="7105991" y="3494065"/>
              <a:ext cx="137160" cy="137160"/>
            </a:xfrm>
            <a:prstGeom prst="ellipse">
              <a:avLst/>
            </a:prstGeom>
            <a:gradFill flip="none" rotWithShape="1">
              <a:gsLst>
                <a:gs pos="0">
                  <a:srgbClr val="00B0F0"/>
                </a:gs>
                <a:gs pos="100000">
                  <a:srgbClr val="0070C0"/>
                </a:gs>
              </a:gsLst>
              <a:path path="shape">
                <a:fillToRect l="50000" t="50000" r="50000" b="50000"/>
              </a:path>
              <a:tileRect/>
            </a:gra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6" name="Oval 135"/>
            <p:cNvSpPr/>
            <p:nvPr/>
          </p:nvSpPr>
          <p:spPr>
            <a:xfrm>
              <a:off x="6628952" y="3482341"/>
              <a:ext cx="137160" cy="137160"/>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3175">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Oval 136"/>
            <p:cNvSpPr/>
            <p:nvPr/>
          </p:nvSpPr>
          <p:spPr>
            <a:xfrm>
              <a:off x="5990138" y="3437814"/>
              <a:ext cx="187484" cy="187484"/>
            </a:xfrm>
            <a:prstGeom prst="ellipse">
              <a:avLst/>
            </a:prstGeom>
            <a:gradFill flip="none" rotWithShape="1">
              <a:gsLst>
                <a:gs pos="100000">
                  <a:srgbClr val="B51D1D"/>
                </a:gs>
                <a:gs pos="0">
                  <a:srgbClr val="DF5757"/>
                </a:gs>
              </a:gsLst>
              <a:path path="shape">
                <a:fillToRect l="50000" t="50000" r="50000" b="50000"/>
              </a:path>
              <a:tileRect/>
            </a:gra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Oval 137"/>
            <p:cNvSpPr/>
            <p:nvPr/>
          </p:nvSpPr>
          <p:spPr>
            <a:xfrm>
              <a:off x="5623517" y="3400562"/>
              <a:ext cx="274321" cy="274321"/>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Oval 139"/>
            <p:cNvSpPr/>
            <p:nvPr/>
          </p:nvSpPr>
          <p:spPr>
            <a:xfrm>
              <a:off x="5646522" y="3784532"/>
              <a:ext cx="187484" cy="187484"/>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Oval 140"/>
            <p:cNvSpPr/>
            <p:nvPr/>
          </p:nvSpPr>
          <p:spPr>
            <a:xfrm>
              <a:off x="8356400" y="3546378"/>
              <a:ext cx="330400" cy="330400"/>
            </a:xfrm>
            <a:prstGeom prst="ellipse">
              <a:avLst/>
            </a:prstGeom>
            <a:gradFill flip="none" rotWithShape="1">
              <a:gsLst>
                <a:gs pos="100000">
                  <a:srgbClr val="92D050">
                    <a:shade val="30000"/>
                    <a:satMod val="115000"/>
                  </a:srgbClr>
                </a:gs>
                <a:gs pos="0">
                  <a:srgbClr val="92D050">
                    <a:shade val="100000"/>
                    <a:satMod val="115000"/>
                  </a:srgbClr>
                </a:gs>
              </a:gsLst>
              <a:path path="shape">
                <a:fillToRect l="50000" t="50000" r="50000" b="50000"/>
              </a:path>
              <a:tileRect/>
            </a:gradFill>
            <a:ln w="12700">
              <a:solidFill>
                <a:schemeClr val="accent3">
                  <a:lumMod val="50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Oval 141"/>
            <p:cNvSpPr/>
            <p:nvPr/>
          </p:nvSpPr>
          <p:spPr>
            <a:xfrm>
              <a:off x="7442000" y="3546378"/>
              <a:ext cx="330400" cy="330400"/>
            </a:xfrm>
            <a:prstGeom prst="ellipse">
              <a:avLst/>
            </a:prstGeom>
            <a:gradFill flip="none" rotWithShape="1">
              <a:gsLst>
                <a:gs pos="0">
                  <a:srgbClr val="FFC000"/>
                </a:gs>
                <a:gs pos="100000">
                  <a:schemeClr val="accent6">
                    <a:lumMod val="75000"/>
                  </a:schemeClr>
                </a:gs>
              </a:gsLst>
              <a:path path="shape">
                <a:fillToRect l="50000" t="50000" r="50000" b="50000"/>
              </a:path>
              <a:tileRect/>
            </a:gradFill>
            <a:ln w="12700">
              <a:solidFill>
                <a:schemeClr val="accent6">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Oval 142"/>
            <p:cNvSpPr/>
            <p:nvPr/>
          </p:nvSpPr>
          <p:spPr>
            <a:xfrm>
              <a:off x="7899200" y="3546378"/>
              <a:ext cx="330400" cy="330400"/>
            </a:xfrm>
            <a:prstGeom prst="ellipse">
              <a:avLst/>
            </a:prstGeom>
            <a:gradFill flip="none" rotWithShape="1">
              <a:gsLst>
                <a:gs pos="0">
                  <a:srgbClr val="00B0F0"/>
                </a:gs>
                <a:gs pos="100000">
                  <a:srgbClr val="0070C0"/>
                </a:gs>
              </a:gsLst>
              <a:path path="shape">
                <a:fillToRect l="50000" t="50000" r="50000" b="50000"/>
              </a:path>
              <a:tileRect/>
            </a:gra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7" name="Rectangle 86"/>
          <p:cNvSpPr/>
          <p:nvPr/>
        </p:nvSpPr>
        <p:spPr>
          <a:xfrm>
            <a:off x="2838451" y="5068035"/>
            <a:ext cx="1303022" cy="754380"/>
          </a:xfrm>
          <a:prstGeom prst="rect">
            <a:avLst/>
          </a:prstGeom>
          <a:noFill/>
          <a:ln w="12700" cap="flat" cmpd="sng" algn="ctr">
            <a:noFill/>
            <a:prstDash val="solid"/>
          </a:ln>
          <a:effectLst/>
        </p:spPr>
        <p:txBody>
          <a:bodyPr lIns="0" tIns="34290" rIns="0" bIns="0" rtlCol="0" anchor="t"/>
          <a:lstStyle/>
          <a:p>
            <a:pPr marL="91679" marR="0" lvl="0" indent="-91679"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200" b="0" i="0" u="none" strike="noStrike" kern="0" cap="none" spc="0" normalizeH="0" baseline="0" noProof="0" dirty="0">
                <a:ln>
                  <a:noFill/>
                </a:ln>
                <a:solidFill>
                  <a:prstClr val="black">
                    <a:lumMod val="75000"/>
                    <a:lumOff val="25000"/>
                  </a:prstClr>
                </a:solidFill>
                <a:effectLst/>
                <a:uLnTx/>
                <a:uFillTx/>
                <a:latin typeface="Calibri" panose="020F0502020204030204"/>
                <a:ea typeface="+mn-ea"/>
                <a:cs typeface="+mn-cs"/>
              </a:rPr>
              <a:t>Broad range of literature</a:t>
            </a:r>
          </a:p>
          <a:p>
            <a:pPr marL="91679" marR="0" lvl="0" indent="-91679"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kern="0" dirty="0">
                <a:solidFill>
                  <a:prstClr val="black">
                    <a:lumMod val="75000"/>
                    <a:lumOff val="25000"/>
                  </a:prstClr>
                </a:solidFill>
                <a:latin typeface="Calibri" panose="020F0502020204030204"/>
              </a:rPr>
              <a:t>Convergent interview responses</a:t>
            </a:r>
          </a:p>
          <a:p>
            <a:pPr marL="91679" marR="0" lvl="0" indent="-91679"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200" b="0" i="0" u="none" strike="noStrike" kern="0" cap="none" spc="0" normalizeH="0" baseline="0" noProof="0" dirty="0">
                <a:ln>
                  <a:noFill/>
                </a:ln>
                <a:solidFill>
                  <a:prstClr val="black">
                    <a:lumMod val="75000"/>
                    <a:lumOff val="25000"/>
                  </a:prstClr>
                </a:solidFill>
                <a:effectLst/>
                <a:uLnTx/>
                <a:uFillTx/>
                <a:latin typeface="Calibri" panose="020F0502020204030204"/>
                <a:ea typeface="+mn-ea"/>
                <a:cs typeface="+mn-cs"/>
              </a:rPr>
              <a:t>Practi</a:t>
            </a:r>
            <a:r>
              <a:rPr lang="en-US" sz="1200" kern="0" dirty="0" err="1">
                <a:solidFill>
                  <a:prstClr val="black">
                    <a:lumMod val="75000"/>
                    <a:lumOff val="25000"/>
                  </a:prstClr>
                </a:solidFill>
                <a:latin typeface="Calibri" panose="020F0502020204030204"/>
              </a:rPr>
              <a:t>cal</a:t>
            </a:r>
            <a:r>
              <a:rPr lang="en-US" sz="1200" kern="0" dirty="0">
                <a:solidFill>
                  <a:prstClr val="black">
                    <a:lumMod val="75000"/>
                    <a:lumOff val="25000"/>
                  </a:prstClr>
                </a:solidFill>
                <a:latin typeface="Calibri" panose="020F0502020204030204"/>
              </a:rPr>
              <a:t> assignment concerns (Not PhD)</a:t>
            </a:r>
            <a:endParaRPr kumimoji="0" lang="en-US" sz="1200" b="0" i="0" u="none" strike="noStrike" kern="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p:sp>
        <p:nvSpPr>
          <p:cNvPr id="88" name="Rectangle 87"/>
          <p:cNvSpPr/>
          <p:nvPr/>
        </p:nvSpPr>
        <p:spPr>
          <a:xfrm>
            <a:off x="4296416" y="4553686"/>
            <a:ext cx="1158176" cy="1047015"/>
          </a:xfrm>
          <a:prstGeom prst="rect">
            <a:avLst/>
          </a:prstGeom>
          <a:noFill/>
          <a:ln w="12700" cap="flat" cmpd="sng" algn="ctr">
            <a:noFill/>
            <a:prstDash val="solid"/>
          </a:ln>
          <a:effectLst/>
        </p:spPr>
        <p:txBody>
          <a:bodyPr lIns="0" tIns="34290" rIns="0" bIns="0" rtlCol="0" anchor="t"/>
          <a:lstStyle/>
          <a:p>
            <a:pPr marL="91679" marR="0" lvl="0" indent="-91679"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200" b="0" i="0" u="none" strike="noStrike" kern="0" cap="none" spc="0" normalizeH="0" baseline="0" noProof="0" dirty="0">
                <a:ln>
                  <a:noFill/>
                </a:ln>
                <a:solidFill>
                  <a:prstClr val="black">
                    <a:lumMod val="75000"/>
                    <a:lumOff val="25000"/>
                  </a:prstClr>
                </a:solidFill>
                <a:effectLst/>
                <a:uLnTx/>
                <a:uFillTx/>
                <a:latin typeface="Calibri" panose="020F0502020204030204"/>
                <a:ea typeface="+mn-ea"/>
                <a:cs typeface="+mn-cs"/>
              </a:rPr>
              <a:t>Review and analyze findings, build themes</a:t>
            </a:r>
          </a:p>
        </p:txBody>
      </p:sp>
      <p:sp>
        <p:nvSpPr>
          <p:cNvPr id="89" name="Rectangle 88"/>
          <p:cNvSpPr/>
          <p:nvPr/>
        </p:nvSpPr>
        <p:spPr>
          <a:xfrm>
            <a:off x="5594979" y="4400551"/>
            <a:ext cx="1158176" cy="1047015"/>
          </a:xfrm>
          <a:prstGeom prst="rect">
            <a:avLst/>
          </a:prstGeom>
          <a:noFill/>
          <a:ln w="12700" cap="flat" cmpd="sng" algn="ctr">
            <a:noFill/>
            <a:prstDash val="solid"/>
          </a:ln>
          <a:effectLst/>
        </p:spPr>
        <p:txBody>
          <a:bodyPr lIns="0" tIns="34290" rIns="0" bIns="0" rtlCol="0" anchor="t"/>
          <a:lstStyle/>
          <a:p>
            <a:pPr marL="91679" marR="0" lvl="0" indent="-91679"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200" b="0" i="0" u="none" strike="noStrike" kern="0" cap="none" spc="0" normalizeH="0" baseline="0" noProof="0" dirty="0">
                <a:ln>
                  <a:noFill/>
                </a:ln>
                <a:solidFill>
                  <a:prstClr val="black">
                    <a:lumMod val="75000"/>
                    <a:lumOff val="25000"/>
                  </a:prstClr>
                </a:solidFill>
                <a:effectLst/>
                <a:uLnTx/>
                <a:uFillTx/>
                <a:latin typeface="Calibri" panose="020F0502020204030204"/>
                <a:ea typeface="+mn-ea"/>
                <a:cs typeface="+mn-cs"/>
              </a:rPr>
              <a:t>Compare and contract research, convergent</a:t>
            </a:r>
          </a:p>
          <a:p>
            <a:pPr marR="0" lvl="0" algn="l" defTabSz="914400" rtl="0" eaLnBrk="1" fontAlgn="auto" latinLnBrk="0" hangingPunct="1">
              <a:lnSpc>
                <a:spcPct val="100000"/>
              </a:lnSpc>
              <a:spcBef>
                <a:spcPts val="0"/>
              </a:spcBef>
              <a:spcAft>
                <a:spcPts val="0"/>
              </a:spcAft>
              <a:buClrTx/>
              <a:buSzTx/>
              <a:tabLst/>
              <a:defRPr/>
            </a:pPr>
            <a:r>
              <a:rPr kumimoji="0" lang="en-US" sz="1200" b="0" i="0" u="none" strike="noStrike" kern="0" cap="none" spc="0" normalizeH="0" baseline="0" noProof="0" dirty="0">
                <a:ln>
                  <a:noFill/>
                </a:ln>
                <a:solidFill>
                  <a:prstClr val="black">
                    <a:lumMod val="75000"/>
                    <a:lumOff val="25000"/>
                  </a:prstClr>
                </a:solidFill>
                <a:effectLst/>
                <a:uLnTx/>
                <a:uFillTx/>
                <a:latin typeface="Calibri" panose="020F0502020204030204"/>
                <a:ea typeface="+mn-ea"/>
                <a:cs typeface="+mn-cs"/>
              </a:rPr>
              <a:t>divergent views</a:t>
            </a:r>
          </a:p>
        </p:txBody>
      </p:sp>
      <p:sp>
        <p:nvSpPr>
          <p:cNvPr id="93" name="Rectangle 92"/>
          <p:cNvSpPr/>
          <p:nvPr/>
        </p:nvSpPr>
        <p:spPr>
          <a:xfrm>
            <a:off x="6885208" y="4418512"/>
            <a:ext cx="1158176" cy="1047015"/>
          </a:xfrm>
          <a:prstGeom prst="rect">
            <a:avLst/>
          </a:prstGeom>
          <a:noFill/>
          <a:ln w="12700" cap="flat" cmpd="sng" algn="ctr">
            <a:noFill/>
            <a:prstDash val="solid"/>
          </a:ln>
          <a:effectLst/>
        </p:spPr>
        <p:txBody>
          <a:bodyPr lIns="0" tIns="34290" rIns="0" bIns="0" rtlCol="0" anchor="t"/>
          <a:lstStyle/>
          <a:p>
            <a:pPr marL="91679" marR="0" lvl="0" indent="-91679"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200" b="0" i="0" u="none" strike="noStrike" kern="0" cap="none" spc="0" normalizeH="0" baseline="0" noProof="0" dirty="0">
                <a:ln>
                  <a:noFill/>
                </a:ln>
                <a:solidFill>
                  <a:prstClr val="black">
                    <a:lumMod val="75000"/>
                    <a:lumOff val="25000"/>
                  </a:prstClr>
                </a:solidFill>
                <a:effectLst/>
                <a:uLnTx/>
                <a:uFillTx/>
                <a:latin typeface="Calibri" panose="020F0502020204030204"/>
                <a:ea typeface="+mn-ea"/>
                <a:cs typeface="+mn-cs"/>
              </a:rPr>
              <a:t>Thematic findings supported by multiple evidence sources</a:t>
            </a:r>
          </a:p>
        </p:txBody>
      </p:sp>
      <p:sp>
        <p:nvSpPr>
          <p:cNvPr id="94" name="Rectangle 93"/>
          <p:cNvSpPr/>
          <p:nvPr/>
        </p:nvSpPr>
        <p:spPr>
          <a:xfrm>
            <a:off x="8249563" y="4429207"/>
            <a:ext cx="1271916" cy="1047015"/>
          </a:xfrm>
          <a:prstGeom prst="rect">
            <a:avLst/>
          </a:prstGeom>
          <a:noFill/>
          <a:ln w="12700" cap="flat" cmpd="sng" algn="ctr">
            <a:noFill/>
            <a:prstDash val="solid"/>
          </a:ln>
          <a:effectLst/>
        </p:spPr>
        <p:txBody>
          <a:bodyPr lIns="0" tIns="34290" rIns="0" bIns="0" rtlCol="0" anchor="t"/>
          <a:lstStyle/>
          <a:p>
            <a:pPr marL="91679" marR="0" lvl="0" indent="-91679"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200" b="0" i="0" u="none" strike="noStrike" kern="0" cap="none" spc="0" normalizeH="0" baseline="0" noProof="0" dirty="0">
                <a:ln>
                  <a:noFill/>
                </a:ln>
                <a:solidFill>
                  <a:prstClr val="black">
                    <a:lumMod val="75000"/>
                    <a:lumOff val="25000"/>
                  </a:prstClr>
                </a:solidFill>
                <a:effectLst/>
                <a:uLnTx/>
                <a:uFillTx/>
                <a:latin typeface="Calibri" panose="020F0502020204030204"/>
                <a:ea typeface="+mn-ea"/>
                <a:cs typeface="+mn-cs"/>
              </a:rPr>
              <a:t>Conclusions and recommendations for SAIL</a:t>
            </a:r>
          </a:p>
        </p:txBody>
      </p:sp>
      <p:sp>
        <p:nvSpPr>
          <p:cNvPr id="3" name="TextBox 2">
            <a:extLst>
              <a:ext uri="{FF2B5EF4-FFF2-40B4-BE49-F238E27FC236}">
                <a16:creationId xmlns:a16="http://schemas.microsoft.com/office/drawing/2014/main" id="{0D9F77EC-FAD5-0375-F4D5-88C7D10528BC}"/>
              </a:ext>
            </a:extLst>
          </p:cNvPr>
          <p:cNvSpPr txBox="1"/>
          <p:nvPr/>
        </p:nvSpPr>
        <p:spPr>
          <a:xfrm>
            <a:off x="9854287" y="1661581"/>
            <a:ext cx="1910080" cy="369332"/>
          </a:xfrm>
          <a:prstGeom prst="rect">
            <a:avLst/>
          </a:prstGeom>
          <a:noFill/>
        </p:spPr>
        <p:txBody>
          <a:bodyPr wrap="square" rtlCol="0">
            <a:spAutoFit/>
          </a:bodyPr>
          <a:lstStyle/>
          <a:p>
            <a:r>
              <a:rPr lang="en-GB" dirty="0"/>
              <a:t>Impact</a:t>
            </a:r>
          </a:p>
        </p:txBody>
      </p:sp>
    </p:spTree>
    <p:extLst>
      <p:ext uri="{BB962C8B-B14F-4D97-AF65-F5344CB8AC3E}">
        <p14:creationId xmlns:p14="http://schemas.microsoft.com/office/powerpoint/2010/main" val="1704166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4BC18-6158-49F1-AA90-A94D790EE0CA}"/>
              </a:ext>
            </a:extLst>
          </p:cNvPr>
          <p:cNvSpPr>
            <a:spLocks noGrp="1"/>
          </p:cNvSpPr>
          <p:nvPr>
            <p:ph type="title"/>
          </p:nvPr>
        </p:nvSpPr>
        <p:spPr>
          <a:xfrm>
            <a:off x="761800" y="762001"/>
            <a:ext cx="5334197" cy="1708242"/>
          </a:xfrm>
        </p:spPr>
        <p:txBody>
          <a:bodyPr anchor="ctr">
            <a:normAutofit/>
          </a:bodyPr>
          <a:lstStyle/>
          <a:p>
            <a:r>
              <a:rPr lang="en-GB" sz="4000"/>
              <a:t>Insider researcher</a:t>
            </a:r>
          </a:p>
        </p:txBody>
      </p:sp>
      <p:sp>
        <p:nvSpPr>
          <p:cNvPr id="3" name="Content Placeholder 2">
            <a:extLst>
              <a:ext uri="{FF2B5EF4-FFF2-40B4-BE49-F238E27FC236}">
                <a16:creationId xmlns:a16="http://schemas.microsoft.com/office/drawing/2014/main" id="{A194A78D-907B-41F3-865A-F5B61DD3E612}"/>
              </a:ext>
            </a:extLst>
          </p:cNvPr>
          <p:cNvSpPr>
            <a:spLocks noGrp="1"/>
          </p:cNvSpPr>
          <p:nvPr>
            <p:ph idx="1"/>
          </p:nvPr>
        </p:nvSpPr>
        <p:spPr>
          <a:xfrm>
            <a:off x="761800" y="2470244"/>
            <a:ext cx="5334197" cy="3769835"/>
          </a:xfrm>
        </p:spPr>
        <p:txBody>
          <a:bodyPr anchor="ctr">
            <a:normAutofit/>
          </a:bodyPr>
          <a:lstStyle/>
          <a:p>
            <a:pPr marL="0" indent="0">
              <a:buNone/>
            </a:pPr>
            <a:r>
              <a:rPr lang="en-GB" sz="1900" dirty="0"/>
              <a:t>There are advantages and disadvantages to the role of the insider researcher. In developing the project the researcher was keen to address the following:</a:t>
            </a:r>
          </a:p>
          <a:p>
            <a:pPr marL="514350" indent="-514350">
              <a:buAutoNum type="arabicPeriod"/>
            </a:pPr>
            <a:r>
              <a:rPr lang="en-GB" sz="1900" dirty="0"/>
              <a:t>Bias in the design – Considered</a:t>
            </a:r>
          </a:p>
          <a:p>
            <a:pPr marL="514350" indent="-514350">
              <a:buAutoNum type="arabicPeriod"/>
            </a:pPr>
            <a:r>
              <a:rPr lang="en-GB" sz="1900" dirty="0"/>
              <a:t>Personal values – These were evident in the management review </a:t>
            </a:r>
            <a:r>
              <a:rPr lang="en-GB" sz="1900" b="1" dirty="0"/>
              <a:t>(Smart J, 2022)</a:t>
            </a:r>
          </a:p>
          <a:p>
            <a:pPr marL="514350" indent="-514350">
              <a:buAutoNum type="arabicPeriod"/>
            </a:pPr>
            <a:r>
              <a:rPr lang="en-GB" sz="1900" dirty="0"/>
              <a:t>Contaminating knowledge – Impartial observer</a:t>
            </a:r>
          </a:p>
          <a:p>
            <a:pPr marL="514350" indent="-514350">
              <a:buAutoNum type="arabicPeriod"/>
            </a:pPr>
            <a:r>
              <a:rPr lang="en-GB" sz="1900" dirty="0"/>
              <a:t>Informant bias – No awareness of groups</a:t>
            </a:r>
          </a:p>
          <a:p>
            <a:pPr marL="514350" indent="-514350">
              <a:buAutoNum type="arabicPeriod"/>
            </a:pPr>
            <a:r>
              <a:rPr lang="en-GB" sz="1900" dirty="0"/>
              <a:t>Rigour in data collection and analysis – Conducted via validated systems and recognised methodologies and existing outputs</a:t>
            </a:r>
          </a:p>
        </p:txBody>
      </p:sp>
      <p:pic>
        <p:nvPicPr>
          <p:cNvPr id="5" name="Picture 4" descr="Abstract blurred public library with bookshelves">
            <a:extLst>
              <a:ext uri="{FF2B5EF4-FFF2-40B4-BE49-F238E27FC236}">
                <a16:creationId xmlns:a16="http://schemas.microsoft.com/office/drawing/2014/main" id="{6599D724-815B-4AAA-6615-4B00138C97F9}"/>
              </a:ext>
            </a:extLst>
          </p:cNvPr>
          <p:cNvPicPr>
            <a:picLocks noChangeAspect="1"/>
          </p:cNvPicPr>
          <p:nvPr/>
        </p:nvPicPr>
        <p:blipFill rotWithShape="1">
          <a:blip r:embed="rId2"/>
          <a:srcRect l="12912" r="3525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75101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FB132E0-D139-6C85-88F8-94EF049B631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kern="1200">
                <a:solidFill>
                  <a:srgbClr val="FFFFFF"/>
                </a:solidFill>
                <a:latin typeface="+mj-lt"/>
                <a:ea typeface="+mj-ea"/>
                <a:cs typeface="+mj-cs"/>
              </a:rPr>
              <a:t>Insider/outsider research Bonner, A &amp; Tolhurst, G (2002)</a:t>
            </a:r>
          </a:p>
        </p:txBody>
      </p:sp>
      <p:pic>
        <p:nvPicPr>
          <p:cNvPr id="7" name="Content Placeholder 6">
            <a:extLst>
              <a:ext uri="{FF2B5EF4-FFF2-40B4-BE49-F238E27FC236}">
                <a16:creationId xmlns:a16="http://schemas.microsoft.com/office/drawing/2014/main" id="{A7CF5917-DF95-B1D5-722D-E0664F89E12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4815257" y="467208"/>
            <a:ext cx="6600090" cy="5923584"/>
          </a:xfrm>
          <a:prstGeom prst="rect">
            <a:avLst/>
          </a:prstGeom>
          <a:noFill/>
        </p:spPr>
      </p:pic>
    </p:spTree>
    <p:extLst>
      <p:ext uri="{BB962C8B-B14F-4D97-AF65-F5344CB8AC3E}">
        <p14:creationId xmlns:p14="http://schemas.microsoft.com/office/powerpoint/2010/main" val="2245702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9013-BB58-4FBF-ACCE-F9C419D996B7}"/>
              </a:ext>
            </a:extLst>
          </p:cNvPr>
          <p:cNvSpPr>
            <a:spLocks noGrp="1"/>
          </p:cNvSpPr>
          <p:nvPr>
            <p:ph type="title"/>
          </p:nvPr>
        </p:nvSpPr>
        <p:spPr/>
        <p:txBody>
          <a:bodyPr/>
          <a:lstStyle/>
          <a:p>
            <a:r>
              <a:rPr lang="en-GB" dirty="0"/>
              <a:t>Addressing insider researcher</a:t>
            </a:r>
          </a:p>
        </p:txBody>
      </p:sp>
      <p:sp>
        <p:nvSpPr>
          <p:cNvPr id="3" name="Content Placeholder 2">
            <a:extLst>
              <a:ext uri="{FF2B5EF4-FFF2-40B4-BE49-F238E27FC236}">
                <a16:creationId xmlns:a16="http://schemas.microsoft.com/office/drawing/2014/main" id="{8BE84A7C-871D-4BE9-A1F9-C4A646CA656A}"/>
              </a:ext>
            </a:extLst>
          </p:cNvPr>
          <p:cNvSpPr>
            <a:spLocks noGrp="1"/>
          </p:cNvSpPr>
          <p:nvPr>
            <p:ph idx="1"/>
          </p:nvPr>
        </p:nvSpPr>
        <p:spPr/>
        <p:txBody>
          <a:bodyPr/>
          <a:lstStyle/>
          <a:p>
            <a:r>
              <a:rPr lang="en-GB" dirty="0"/>
              <a:t>The study design was external  and not developed by the researcher and his staff team.</a:t>
            </a:r>
          </a:p>
          <a:p>
            <a:r>
              <a:rPr lang="en-GB" dirty="0"/>
              <a:t>The researcher did not input/guide interviewees at each stage</a:t>
            </a:r>
          </a:p>
          <a:p>
            <a:r>
              <a:rPr lang="en-GB" dirty="0"/>
              <a:t>The results and outputs of existing surveys were referenced against the outputs of the research and commonalities identified. The surveys were not designed by the researcher. </a:t>
            </a:r>
          </a:p>
        </p:txBody>
      </p:sp>
    </p:spTree>
    <p:extLst>
      <p:ext uri="{BB962C8B-B14F-4D97-AF65-F5344CB8AC3E}">
        <p14:creationId xmlns:p14="http://schemas.microsoft.com/office/powerpoint/2010/main" val="2964474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891AF-82AE-42DC-AB56-C425023BCEBC}"/>
              </a:ext>
            </a:extLst>
          </p:cNvPr>
          <p:cNvSpPr>
            <a:spLocks noGrp="1"/>
          </p:cNvSpPr>
          <p:nvPr>
            <p:ph type="title"/>
          </p:nvPr>
        </p:nvSpPr>
        <p:spPr>
          <a:xfrm>
            <a:off x="836679" y="723898"/>
            <a:ext cx="6002110" cy="1495425"/>
          </a:xfrm>
        </p:spPr>
        <p:txBody>
          <a:bodyPr>
            <a:normAutofit/>
          </a:bodyPr>
          <a:lstStyle/>
          <a:p>
            <a:r>
              <a:rPr lang="en-GB" sz="4000" dirty="0"/>
              <a:t>Ethics and transparency</a:t>
            </a:r>
          </a:p>
        </p:txBody>
      </p:sp>
      <p:sp>
        <p:nvSpPr>
          <p:cNvPr id="3" name="Content Placeholder 2">
            <a:extLst>
              <a:ext uri="{FF2B5EF4-FFF2-40B4-BE49-F238E27FC236}">
                <a16:creationId xmlns:a16="http://schemas.microsoft.com/office/drawing/2014/main" id="{01AF3E4E-C902-4550-9F7C-B5F3D7E8DAF9}"/>
              </a:ext>
            </a:extLst>
          </p:cNvPr>
          <p:cNvSpPr>
            <a:spLocks noGrp="1"/>
          </p:cNvSpPr>
          <p:nvPr>
            <p:ph idx="1"/>
          </p:nvPr>
        </p:nvSpPr>
        <p:spPr>
          <a:xfrm>
            <a:off x="598665" y="2405068"/>
            <a:ext cx="6002110" cy="3729034"/>
          </a:xfrm>
        </p:spPr>
        <p:txBody>
          <a:bodyPr>
            <a:normAutofit/>
          </a:bodyPr>
          <a:lstStyle/>
          <a:p>
            <a:r>
              <a:rPr lang="en-GB" sz="2000" dirty="0"/>
              <a:t>A standard ethics review was undertaken utilises data and responses derived from standard internal business processes compliant with GDPR. Where requested, responses were anonymised. (1 instance)</a:t>
            </a:r>
          </a:p>
          <a:p>
            <a:endParaRPr lang="en-GB" sz="2000" dirty="0"/>
          </a:p>
          <a:p>
            <a:r>
              <a:rPr lang="en-GB" sz="2000" dirty="0"/>
              <a:t>The report will be presented to the Wales Data Consumer Panel for </a:t>
            </a:r>
            <a:r>
              <a:rPr lang="en-GB" sz="2000" dirty="0" err="1"/>
              <a:t>onsideration</a:t>
            </a:r>
            <a:r>
              <a:rPr lang="en-GB" sz="2000" dirty="0"/>
              <a:t>.</a:t>
            </a:r>
          </a:p>
        </p:txBody>
      </p:sp>
      <p:pic>
        <p:nvPicPr>
          <p:cNvPr id="5" name="Picture 4" descr="Top view of cubes connected with black lines">
            <a:extLst>
              <a:ext uri="{FF2B5EF4-FFF2-40B4-BE49-F238E27FC236}">
                <a16:creationId xmlns:a16="http://schemas.microsoft.com/office/drawing/2014/main" id="{E51F6337-2DA6-8CA1-05D7-E03841F397BE}"/>
              </a:ext>
            </a:extLst>
          </p:cNvPr>
          <p:cNvPicPr>
            <a:picLocks noChangeAspect="1"/>
          </p:cNvPicPr>
          <p:nvPr/>
        </p:nvPicPr>
        <p:blipFill rotWithShape="1">
          <a:blip r:embed="rId2"/>
          <a:srcRect l="27661" r="17739"/>
          <a:stretch/>
        </p:blipFill>
        <p:spPr>
          <a:xfrm>
            <a:off x="7199440" y="10"/>
            <a:ext cx="4992560" cy="6857990"/>
          </a:xfrm>
          <a:prstGeom prst="rect">
            <a:avLst/>
          </a:prstGeom>
          <a:effectLst/>
        </p:spPr>
      </p:pic>
    </p:spTree>
    <p:extLst>
      <p:ext uri="{BB962C8B-B14F-4D97-AF65-F5344CB8AC3E}">
        <p14:creationId xmlns:p14="http://schemas.microsoft.com/office/powerpoint/2010/main" val="4252780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58792C8-CDC2-4839-86AD-5627A395A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59A979EF-C49C-F0BD-B1D8-76FDEC89539C}"/>
              </a:ext>
            </a:extLst>
          </p:cNvPr>
          <p:cNvPicPr>
            <a:picLocks noChangeAspect="1"/>
          </p:cNvPicPr>
          <p:nvPr/>
        </p:nvPicPr>
        <p:blipFill rotWithShape="1">
          <a:blip r:embed="rId2"/>
          <a:srcRect t="1184" b="14475"/>
          <a:stretch/>
        </p:blipFill>
        <p:spPr>
          <a:xfrm>
            <a:off x="20" y="10"/>
            <a:ext cx="12191979" cy="6863813"/>
          </a:xfrm>
          <a:prstGeom prst="rect">
            <a:avLst/>
          </a:prstGeom>
          <a:effectLst>
            <a:outerShdw blurRad="596900" dist="330200" dir="8820000" sx="87000" sy="87000" algn="ctr" rotWithShape="0">
              <a:srgbClr val="000000">
                <a:alpha val="29000"/>
              </a:srgbClr>
            </a:outerShdw>
          </a:effectLst>
        </p:spPr>
      </p:pic>
      <p:sp useBgFill="1">
        <p:nvSpPr>
          <p:cNvPr id="11" name="Rectangle 10">
            <a:extLst>
              <a:ext uri="{FF2B5EF4-FFF2-40B4-BE49-F238E27FC236}">
                <a16:creationId xmlns:a16="http://schemas.microsoft.com/office/drawing/2014/main" id="{86247B4D-AF5F-47E0-A726-02F7414AC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134" y="0"/>
            <a:ext cx="4150865"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A3471-E2B6-73A8-2340-BFF00E4D39C8}"/>
              </a:ext>
            </a:extLst>
          </p:cNvPr>
          <p:cNvSpPr>
            <a:spLocks noGrp="1"/>
          </p:cNvSpPr>
          <p:nvPr>
            <p:ph type="title"/>
          </p:nvPr>
        </p:nvSpPr>
        <p:spPr>
          <a:xfrm>
            <a:off x="8484742" y="699248"/>
            <a:ext cx="3272804" cy="3466352"/>
          </a:xfrm>
        </p:spPr>
        <p:txBody>
          <a:bodyPr vert="horz" lIns="91440" tIns="45720" rIns="91440" bIns="45720" rtlCol="0" anchor="t">
            <a:normAutofit/>
          </a:bodyPr>
          <a:lstStyle/>
          <a:p>
            <a:r>
              <a:rPr lang="en-US" sz="3600"/>
              <a:t>Research Findings</a:t>
            </a:r>
          </a:p>
        </p:txBody>
      </p:sp>
      <p:sp useBgFill="1">
        <p:nvSpPr>
          <p:cNvPr id="13" name="Rectangle 12">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1136" y="5486401"/>
            <a:ext cx="4150863" cy="1378037"/>
          </a:xfrm>
          <a:prstGeom prst="rect">
            <a:avLst/>
          </a:prstGeom>
          <a:ln>
            <a:noFill/>
          </a:ln>
          <a:effectLst>
            <a:outerShdw blurRad="254000" dist="25400" dir="14760000" sx="91000" sy="91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1927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E4424-2295-04CB-35AF-CC526429B0E1}"/>
              </a:ext>
            </a:extLst>
          </p:cNvPr>
          <p:cNvSpPr>
            <a:spLocks noGrp="1"/>
          </p:cNvSpPr>
          <p:nvPr>
            <p:ph type="title"/>
          </p:nvPr>
        </p:nvSpPr>
        <p:spPr/>
        <p:txBody>
          <a:bodyPr/>
          <a:lstStyle/>
          <a:p>
            <a:pPr marL="228600" marR="0" lvl="0" indent="-228600" defTabSz="914400" rtl="0" eaLnBrk="1" fontAlgn="auto" latinLnBrk="0" hangingPunct="1">
              <a:lnSpc>
                <a:spcPct val="107000"/>
              </a:lnSpc>
              <a:spcBef>
                <a:spcPts val="1000"/>
              </a:spcBef>
              <a:spcAft>
                <a:spcPts val="800"/>
              </a:spcAft>
              <a:tabLst/>
              <a:defRPr/>
            </a:pPr>
            <a:r>
              <a:rPr kumimoji="0" lang="en-GB" sz="2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rPr>
              <a:t>Finding 1 - Access to data and availability of data (Theme 1)</a:t>
            </a:r>
            <a:br>
              <a:rPr kumimoji="0" lang="en-GB" sz="2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38F6DC2-3BB4-B957-D8D8-56C88E9EFE24}"/>
              </a:ext>
            </a:extLst>
          </p:cNvPr>
          <p:cNvSpPr>
            <a:spLocks noGrp="1"/>
          </p:cNvSpPr>
          <p:nvPr>
            <p:ph idx="1"/>
          </p:nvPr>
        </p:nvSpPr>
        <p:spPr/>
        <p:txBody>
          <a:bodyPr>
            <a:normAutofit/>
          </a:bodyPr>
          <a:lstStyle/>
          <a:p>
            <a:pPr marL="0" indent="0">
              <a:lnSpc>
                <a:spcPct val="107000"/>
              </a:lnSpc>
              <a:spcAft>
                <a:spcPts val="800"/>
              </a:spcAft>
              <a:buNone/>
            </a:pPr>
            <a:r>
              <a:rPr lang="en-GB" sz="1600" b="1" i="1" dirty="0">
                <a:effectLst/>
                <a:latin typeface="Calibri" panose="020F0502020204030204" pitchFamily="34" charset="0"/>
                <a:ea typeface="Calibri" panose="020F0502020204030204" pitchFamily="34" charset="0"/>
                <a:cs typeface="Arial" panose="020B0604020202020204" pitchFamily="34" charset="0"/>
              </a:rPr>
              <a:t>One of the key themes and challenges TREs faced that arose from the research was the ‘demand, need and fast access arrangements’ to data held within government and public organisations and the established data research centres. Research findings show that across administrations, ease, speed and usability of data varied across the UK regions and devolved administrations during the pandemic period</a:t>
            </a:r>
          </a:p>
          <a:p>
            <a:pPr>
              <a:lnSpc>
                <a:spcPct val="107000"/>
              </a:lnSpc>
              <a:spcAft>
                <a:spcPts val="800"/>
              </a:spcAft>
            </a:pP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600" i="1"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At present the system relies on multiple small data projects that do not join up, distributing large volumes of the same patient records to an uncountable range of very different sites for different projects and teams. This duplicates implementation costs, data preparation costs, governance costs, and risks; it fosters monopolies, and obstructs transfer of ideas and analyses between settings. </a:t>
            </a:r>
            <a:r>
              <a:rPr lang="en-GB" sz="1600" b="1" i="1"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(Goldacre 2022)</a:t>
            </a:r>
          </a:p>
          <a:p>
            <a:pPr>
              <a:lnSpc>
                <a:spcPct val="107000"/>
              </a:lnSpc>
              <a:spcAft>
                <a:spcPts val="800"/>
              </a:spcAft>
            </a:pPr>
            <a:r>
              <a:rPr lang="en-GB" sz="1500" i="1" dirty="0">
                <a:effectLst/>
                <a:latin typeface="Calibri" panose="020F0502020204030204" pitchFamily="34" charset="0"/>
                <a:ea typeface="Calibri" panose="020F0502020204030204" pitchFamily="34" charset="0"/>
                <a:cs typeface="Times New Roman" panose="02020603050405020304" pitchFamily="18" charset="0"/>
              </a:rPr>
              <a:t>At the start of the pandemic, it was hard for researchers to access the data they needed to rapidly answer high priority questions about COVID-19 response. This limited the evidence available to policymakers to inform key decisions’ </a:t>
            </a:r>
            <a:r>
              <a:rPr lang="en-GB" sz="1500" b="1" i="1" dirty="0">
                <a:effectLst/>
                <a:latin typeface="Calibri" panose="020F0502020204030204" pitchFamily="34" charset="0"/>
                <a:ea typeface="Calibri" panose="020F0502020204030204" pitchFamily="34" charset="0"/>
                <a:cs typeface="Times New Roman" panose="02020603050405020304" pitchFamily="18" charset="0"/>
              </a:rPr>
              <a:t>(HDR 2022)</a:t>
            </a:r>
            <a:endParaRPr lang="en-GB" sz="15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600" b="1" i="1" dirty="0">
                <a:effectLst/>
                <a:latin typeface="Calibri" panose="020F0502020204030204" pitchFamily="34" charset="0"/>
                <a:ea typeface="Calibri" panose="020F0502020204030204" pitchFamily="34" charset="0"/>
                <a:cs typeface="Arial" panose="020B0604020202020204" pitchFamily="34" charset="0"/>
              </a:rPr>
              <a:t>A finding is that whilst the literature was critical in many aspects of the ‘UK’ data ecosystem, the SAIL ‘Welsh’ response was at variance with this.</a:t>
            </a:r>
          </a:p>
          <a:p>
            <a:pPr marL="0" indent="0">
              <a:lnSpc>
                <a:spcPct val="107000"/>
              </a:lnSpc>
              <a:spcAft>
                <a:spcPts val="800"/>
              </a:spcAft>
              <a:buNone/>
            </a:pPr>
            <a:endParaRPr lang="en-GB" sz="1600" b="1" i="1" dirty="0">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1600" b="1" i="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46599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D9AA-E387-31AC-186F-07DD1F891DC6}"/>
              </a:ext>
            </a:extLst>
          </p:cNvPr>
          <p:cNvSpPr>
            <a:spLocks noGrp="1"/>
          </p:cNvSpPr>
          <p:nvPr>
            <p:ph type="title"/>
          </p:nvPr>
        </p:nvSpPr>
        <p:spPr>
          <a:xfrm>
            <a:off x="162790" y="23861"/>
            <a:ext cx="10515600" cy="1325563"/>
          </a:xfrm>
        </p:spPr>
        <p:txBody>
          <a:bodyPr/>
          <a:lstStyle/>
          <a:p>
            <a:r>
              <a:rPr lang="en-GB" dirty="0"/>
              <a:t>SAIL – Access availability of data </a:t>
            </a:r>
          </a:p>
        </p:txBody>
      </p:sp>
      <p:sp>
        <p:nvSpPr>
          <p:cNvPr id="3" name="Content Placeholder 2">
            <a:extLst>
              <a:ext uri="{FF2B5EF4-FFF2-40B4-BE49-F238E27FC236}">
                <a16:creationId xmlns:a16="http://schemas.microsoft.com/office/drawing/2014/main" id="{07E13A94-2FE1-10FF-A94D-051ED9510A56}"/>
              </a:ext>
            </a:extLst>
          </p:cNvPr>
          <p:cNvSpPr>
            <a:spLocks noGrp="1"/>
          </p:cNvSpPr>
          <p:nvPr>
            <p:ph idx="1"/>
          </p:nvPr>
        </p:nvSpPr>
        <p:spPr>
          <a:xfrm>
            <a:off x="3093720" y="4802505"/>
            <a:ext cx="10515600" cy="4351338"/>
          </a:xfrm>
        </p:spPr>
        <p:txBody>
          <a:bodyPr/>
          <a:lstStyle/>
          <a:p>
            <a:pPr marL="0" indent="0">
              <a:lnSpc>
                <a:spcPct val="107000"/>
              </a:lnSpc>
              <a:spcAft>
                <a:spcPts val="800"/>
              </a:spcAft>
              <a:buNone/>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5" name="Rectangle 5">
            <a:extLst>
              <a:ext uri="{FF2B5EF4-FFF2-40B4-BE49-F238E27FC236}">
                <a16:creationId xmlns:a16="http://schemas.microsoft.com/office/drawing/2014/main" id="{8C5EAE48-A5C8-6E03-3A2B-6CAF19E2FA8E}"/>
              </a:ext>
            </a:extLst>
          </p:cNvPr>
          <p:cNvSpPr>
            <a:spLocks noChangeArrowheads="1"/>
          </p:cNvSpPr>
          <p:nvPr/>
        </p:nvSpPr>
        <p:spPr bwMode="auto">
          <a:xfrm>
            <a:off x="2255520" y="343408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2020-2021</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7" name="Rectangle 7">
            <a:extLst>
              <a:ext uri="{FF2B5EF4-FFF2-40B4-BE49-F238E27FC236}">
                <a16:creationId xmlns:a16="http://schemas.microsoft.com/office/drawing/2014/main" id="{EE2B6B5E-9BFE-ECAC-6F30-AC8803259176}"/>
              </a:ext>
            </a:extLst>
          </p:cNvPr>
          <p:cNvSpPr>
            <a:spLocks noChangeArrowheads="1"/>
          </p:cNvSpPr>
          <p:nvPr/>
        </p:nvSpPr>
        <p:spPr bwMode="auto">
          <a:xfrm>
            <a:off x="2255520" y="434848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11" name="Group 10">
            <a:extLst>
              <a:ext uri="{FF2B5EF4-FFF2-40B4-BE49-F238E27FC236}">
                <a16:creationId xmlns:a16="http://schemas.microsoft.com/office/drawing/2014/main" id="{3250AF29-C944-7170-4C7D-46A5D23A2737}"/>
              </a:ext>
            </a:extLst>
          </p:cNvPr>
          <p:cNvGrpSpPr/>
          <p:nvPr/>
        </p:nvGrpSpPr>
        <p:grpSpPr>
          <a:xfrm>
            <a:off x="354677" y="1498093"/>
            <a:ext cx="20248778" cy="2128583"/>
            <a:chOff x="417022" y="1831339"/>
            <a:chExt cx="20248778" cy="2128583"/>
          </a:xfrm>
        </p:grpSpPr>
        <p:sp>
          <p:nvSpPr>
            <p:cNvPr id="6" name="Rectangle 6">
              <a:extLst>
                <a:ext uri="{FF2B5EF4-FFF2-40B4-BE49-F238E27FC236}">
                  <a16:creationId xmlns:a16="http://schemas.microsoft.com/office/drawing/2014/main" id="{102993C0-491D-9E62-270C-220CD90AA20F}"/>
                </a:ext>
              </a:extLst>
            </p:cNvPr>
            <p:cNvSpPr>
              <a:spLocks noChangeArrowheads="1"/>
            </p:cNvSpPr>
            <p:nvPr/>
          </p:nvSpPr>
          <p:spPr bwMode="auto">
            <a:xfrm>
              <a:off x="8473800" y="183133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2021-2022</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2051" name="Picture 5">
              <a:extLst>
                <a:ext uri="{FF2B5EF4-FFF2-40B4-BE49-F238E27FC236}">
                  <a16:creationId xmlns:a16="http://schemas.microsoft.com/office/drawing/2014/main" id="{02401578-7E3B-5681-2ADE-5C2E809E44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964" y="2159063"/>
              <a:ext cx="3622675" cy="17907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4">
              <a:extLst>
                <a:ext uri="{FF2B5EF4-FFF2-40B4-BE49-F238E27FC236}">
                  <a16:creationId xmlns:a16="http://schemas.microsoft.com/office/drawing/2014/main" id="{23DE986C-5C7B-42BC-AE59-3F22CDF910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1982" y="2118422"/>
              <a:ext cx="3644900" cy="1841500"/>
            </a:xfrm>
            <a:prstGeom prst="rect">
              <a:avLst/>
            </a:prstGeom>
            <a:noFill/>
            <a:extLst>
              <a:ext uri="{909E8E84-426E-40DD-AFC4-6F175D3DCCD1}">
                <a14:hiddenFill xmlns:a14="http://schemas.microsoft.com/office/drawing/2010/main">
                  <a:solidFill>
                    <a:srgbClr val="FFFFFF"/>
                  </a:solidFill>
                </a14:hiddenFill>
              </a:ext>
            </a:extLst>
          </p:spPr>
        </p:pic>
        <p:pic>
          <p:nvPicPr>
            <p:cNvPr id="2049" name="Picture 6" descr="A close-up of a text&#10;&#10;Description automatically generated">
              <a:extLst>
                <a:ext uri="{FF2B5EF4-FFF2-40B4-BE49-F238E27FC236}">
                  <a16:creationId xmlns:a16="http://schemas.microsoft.com/office/drawing/2014/main" id="{23C0D005-209C-6734-E59E-AEFFD954D5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3800" y="2118422"/>
              <a:ext cx="3478213" cy="12382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4">
              <a:extLst>
                <a:ext uri="{FF2B5EF4-FFF2-40B4-BE49-F238E27FC236}">
                  <a16:creationId xmlns:a16="http://schemas.microsoft.com/office/drawing/2014/main" id="{39A8B2AE-55B6-6AB2-4473-B4EE4829A40B}"/>
                </a:ext>
              </a:extLst>
            </p:cNvPr>
            <p:cNvSpPr>
              <a:spLocks noChangeArrowheads="1"/>
            </p:cNvSpPr>
            <p:nvPr/>
          </p:nvSpPr>
          <p:spPr bwMode="auto">
            <a:xfrm>
              <a:off x="417022" y="1849118"/>
              <a:ext cx="1172787"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2019-2020</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C25C881B-3B91-F8B9-8DAD-1956964ACDFD}"/>
                </a:ext>
              </a:extLst>
            </p:cNvPr>
            <p:cNvSpPr txBox="1"/>
            <p:nvPr/>
          </p:nvSpPr>
          <p:spPr>
            <a:xfrm>
              <a:off x="4541982" y="1865273"/>
              <a:ext cx="3032991" cy="265457"/>
            </a:xfrm>
            <a:prstGeom prst="rect">
              <a:avLst/>
            </a:prstGeom>
            <a:noFill/>
          </p:spPr>
          <p:txBody>
            <a:bodyPr wrap="square">
              <a:spAutoFit/>
            </a:bodyPr>
            <a:lstStyle/>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2020-2021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graphicFrame>
        <p:nvGraphicFramePr>
          <p:cNvPr id="12" name="Chart 11">
            <a:extLst>
              <a:ext uri="{FF2B5EF4-FFF2-40B4-BE49-F238E27FC236}">
                <a16:creationId xmlns:a16="http://schemas.microsoft.com/office/drawing/2014/main" id="{A78DDE18-AE61-1B39-1349-F3B166B6C422}"/>
              </a:ext>
            </a:extLst>
          </p:cNvPr>
          <p:cNvGraphicFramePr/>
          <p:nvPr>
            <p:extLst>
              <p:ext uri="{D42A27DB-BD31-4B8C-83A1-F6EECF244321}">
                <p14:modId xmlns:p14="http://schemas.microsoft.com/office/powerpoint/2010/main" val="3733372112"/>
              </p:ext>
            </p:extLst>
          </p:nvPr>
        </p:nvGraphicFramePr>
        <p:xfrm>
          <a:off x="3776533" y="3913759"/>
          <a:ext cx="5051108" cy="271570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412753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44A1F-F157-4479-A17B-4F49019ED54C}"/>
              </a:ext>
            </a:extLst>
          </p:cNvPr>
          <p:cNvSpPr>
            <a:spLocks noGrp="1"/>
          </p:cNvSpPr>
          <p:nvPr>
            <p:ph type="title"/>
          </p:nvPr>
        </p:nvSpPr>
        <p:spPr/>
        <p:txBody>
          <a:bodyPr/>
          <a:lstStyle/>
          <a:p>
            <a:endParaRPr lang="en-GB"/>
          </a:p>
        </p:txBody>
      </p:sp>
      <p:pic>
        <p:nvPicPr>
          <p:cNvPr id="17" name="Content Placeholder 16">
            <a:hlinkClick r:id="rId2" action="ppaction://hlinksldjump"/>
            <a:extLst>
              <a:ext uri="{FF2B5EF4-FFF2-40B4-BE49-F238E27FC236}">
                <a16:creationId xmlns:a16="http://schemas.microsoft.com/office/drawing/2014/main" id="{9AA42D3F-1985-417F-9B8F-1AF128061EDC}"/>
              </a:ext>
            </a:extLst>
          </p:cNvPr>
          <p:cNvPicPr>
            <a:picLocks noGrp="1" noChangeAspect="1"/>
          </p:cNvPicPr>
          <p:nvPr>
            <p:ph idx="1"/>
          </p:nvPr>
        </p:nvPicPr>
        <p:blipFill>
          <a:blip r:embed="rId3"/>
          <a:stretch>
            <a:fillRect/>
          </a:stretch>
        </p:blipFill>
        <p:spPr>
          <a:xfrm>
            <a:off x="143364" y="1534159"/>
            <a:ext cx="11905271" cy="4033413"/>
          </a:xfrm>
        </p:spPr>
      </p:pic>
    </p:spTree>
    <p:extLst>
      <p:ext uri="{BB962C8B-B14F-4D97-AF65-F5344CB8AC3E}">
        <p14:creationId xmlns:p14="http://schemas.microsoft.com/office/powerpoint/2010/main" val="3731510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BABEE-B52F-7F02-5202-D532A7848C75}"/>
              </a:ext>
            </a:extLst>
          </p:cNvPr>
          <p:cNvSpPr>
            <a:spLocks noGrp="1"/>
          </p:cNvSpPr>
          <p:nvPr>
            <p:ph type="title"/>
          </p:nvPr>
        </p:nvSpPr>
        <p:spPr/>
        <p:txBody>
          <a:bodyPr>
            <a:normAutofit/>
          </a:bodyPr>
          <a:lstStyle/>
          <a:p>
            <a:pPr algn="ctr">
              <a:lnSpc>
                <a:spcPct val="107000"/>
              </a:lnSpc>
              <a:spcAft>
                <a:spcPts val="800"/>
              </a:spcAft>
            </a:pPr>
            <a:r>
              <a:rPr lang="en-GB" sz="1600" dirty="0">
                <a:effectLst/>
                <a:latin typeface="Calibri" panose="020F0502020204030204" pitchFamily="34" charset="0"/>
                <a:ea typeface="Calibri" panose="020F0502020204030204" pitchFamily="34" charset="0"/>
                <a:cs typeface="Arial" panose="020B0604020202020204" pitchFamily="34" charset="0"/>
              </a:rPr>
              <a:t>The surveys also posed a question related to the achievement of research objectives. This finding, where data availability, access and robust systems are a quality measure these results also contrast with the statements in the strategic reviews.</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GB" sz="1600" dirty="0"/>
          </a:p>
        </p:txBody>
      </p:sp>
      <p:pic>
        <p:nvPicPr>
          <p:cNvPr id="7" name="Content Placeholder 6">
            <a:extLst>
              <a:ext uri="{FF2B5EF4-FFF2-40B4-BE49-F238E27FC236}">
                <a16:creationId xmlns:a16="http://schemas.microsoft.com/office/drawing/2014/main" id="{28CB39C4-6EC6-75F4-A653-64578139BC23}"/>
              </a:ext>
            </a:extLst>
          </p:cNvPr>
          <p:cNvPicPr>
            <a:picLocks noGrp="1" noChangeAspect="1"/>
          </p:cNvPicPr>
          <p:nvPr>
            <p:ph idx="1"/>
          </p:nvPr>
        </p:nvPicPr>
        <p:blipFill>
          <a:blip r:embed="rId2"/>
          <a:stretch>
            <a:fillRect/>
          </a:stretch>
        </p:blipFill>
        <p:spPr>
          <a:xfrm>
            <a:off x="1689473" y="1865279"/>
            <a:ext cx="3461647" cy="1904246"/>
          </a:xfrm>
          <a:prstGeom prst="rect">
            <a:avLst/>
          </a:prstGeom>
        </p:spPr>
      </p:pic>
      <p:sp>
        <p:nvSpPr>
          <p:cNvPr id="8" name="TextBox 7">
            <a:extLst>
              <a:ext uri="{FF2B5EF4-FFF2-40B4-BE49-F238E27FC236}">
                <a16:creationId xmlns:a16="http://schemas.microsoft.com/office/drawing/2014/main" id="{082AC499-BA81-6DC9-122A-9AEC7BF6EED0}"/>
              </a:ext>
            </a:extLst>
          </p:cNvPr>
          <p:cNvSpPr txBox="1"/>
          <p:nvPr/>
        </p:nvSpPr>
        <p:spPr>
          <a:xfrm>
            <a:off x="1618353" y="1491457"/>
            <a:ext cx="1239520" cy="369332"/>
          </a:xfrm>
          <a:prstGeom prst="rect">
            <a:avLst/>
          </a:prstGeom>
          <a:noFill/>
        </p:spPr>
        <p:txBody>
          <a:bodyPr wrap="square" rtlCol="0">
            <a:spAutoFit/>
          </a:bodyPr>
          <a:lstStyle/>
          <a:p>
            <a:r>
              <a:rPr lang="en-GB" dirty="0"/>
              <a:t>2019</a:t>
            </a:r>
          </a:p>
        </p:txBody>
      </p:sp>
      <p:pic>
        <p:nvPicPr>
          <p:cNvPr id="9" name="Picture 8">
            <a:extLst>
              <a:ext uri="{FF2B5EF4-FFF2-40B4-BE49-F238E27FC236}">
                <a16:creationId xmlns:a16="http://schemas.microsoft.com/office/drawing/2014/main" id="{111D3205-EAB2-714C-321A-131443774542}"/>
              </a:ext>
            </a:extLst>
          </p:cNvPr>
          <p:cNvPicPr>
            <a:picLocks noChangeAspect="1"/>
          </p:cNvPicPr>
          <p:nvPr/>
        </p:nvPicPr>
        <p:blipFill>
          <a:blip r:embed="rId3"/>
          <a:stretch>
            <a:fillRect/>
          </a:stretch>
        </p:blipFill>
        <p:spPr>
          <a:xfrm>
            <a:off x="1689473" y="4349989"/>
            <a:ext cx="3048264" cy="1774090"/>
          </a:xfrm>
          <a:prstGeom prst="rect">
            <a:avLst/>
          </a:prstGeom>
        </p:spPr>
      </p:pic>
      <p:sp>
        <p:nvSpPr>
          <p:cNvPr id="10" name="TextBox 9">
            <a:extLst>
              <a:ext uri="{FF2B5EF4-FFF2-40B4-BE49-F238E27FC236}">
                <a16:creationId xmlns:a16="http://schemas.microsoft.com/office/drawing/2014/main" id="{58179302-6949-73B2-07D8-5C6F10D36784}"/>
              </a:ext>
            </a:extLst>
          </p:cNvPr>
          <p:cNvSpPr txBox="1"/>
          <p:nvPr/>
        </p:nvSpPr>
        <p:spPr>
          <a:xfrm>
            <a:off x="1598033" y="3980657"/>
            <a:ext cx="1239520" cy="369332"/>
          </a:xfrm>
          <a:prstGeom prst="rect">
            <a:avLst/>
          </a:prstGeom>
          <a:noFill/>
        </p:spPr>
        <p:txBody>
          <a:bodyPr wrap="square" rtlCol="0">
            <a:spAutoFit/>
          </a:bodyPr>
          <a:lstStyle/>
          <a:p>
            <a:r>
              <a:rPr lang="en-GB" dirty="0"/>
              <a:t>2020</a:t>
            </a:r>
          </a:p>
        </p:txBody>
      </p:sp>
      <p:pic>
        <p:nvPicPr>
          <p:cNvPr id="11" name="Picture 10">
            <a:extLst>
              <a:ext uri="{FF2B5EF4-FFF2-40B4-BE49-F238E27FC236}">
                <a16:creationId xmlns:a16="http://schemas.microsoft.com/office/drawing/2014/main" id="{E099723B-9420-A511-1123-5D3B86D76D1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513387" y="1864995"/>
            <a:ext cx="4799906" cy="1564005"/>
          </a:xfrm>
          <a:prstGeom prst="rect">
            <a:avLst/>
          </a:prstGeom>
          <a:noFill/>
          <a:ln>
            <a:noFill/>
          </a:ln>
        </p:spPr>
      </p:pic>
      <p:sp>
        <p:nvSpPr>
          <p:cNvPr id="12" name="TextBox 11">
            <a:extLst>
              <a:ext uri="{FF2B5EF4-FFF2-40B4-BE49-F238E27FC236}">
                <a16:creationId xmlns:a16="http://schemas.microsoft.com/office/drawing/2014/main" id="{59115424-D6C9-6C87-7DA3-8CA731B71AA7}"/>
              </a:ext>
            </a:extLst>
          </p:cNvPr>
          <p:cNvSpPr txBox="1"/>
          <p:nvPr/>
        </p:nvSpPr>
        <p:spPr>
          <a:xfrm>
            <a:off x="5513387" y="1476163"/>
            <a:ext cx="1239520" cy="369332"/>
          </a:xfrm>
          <a:prstGeom prst="rect">
            <a:avLst/>
          </a:prstGeom>
          <a:noFill/>
        </p:spPr>
        <p:txBody>
          <a:bodyPr wrap="square" rtlCol="0">
            <a:spAutoFit/>
          </a:bodyPr>
          <a:lstStyle/>
          <a:p>
            <a:r>
              <a:rPr lang="en-GB" dirty="0"/>
              <a:t>2021</a:t>
            </a:r>
          </a:p>
        </p:txBody>
      </p:sp>
      <p:pic>
        <p:nvPicPr>
          <p:cNvPr id="13" name="Picture 12">
            <a:extLst>
              <a:ext uri="{FF2B5EF4-FFF2-40B4-BE49-F238E27FC236}">
                <a16:creationId xmlns:a16="http://schemas.microsoft.com/office/drawing/2014/main" id="{68CB160A-5D7B-78FE-7AFB-08766052A8A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615622" y="4385892"/>
            <a:ext cx="5252993" cy="1564004"/>
          </a:xfrm>
          <a:prstGeom prst="rect">
            <a:avLst/>
          </a:prstGeom>
          <a:noFill/>
          <a:ln>
            <a:noFill/>
          </a:ln>
        </p:spPr>
      </p:pic>
      <p:sp>
        <p:nvSpPr>
          <p:cNvPr id="14" name="TextBox 13">
            <a:extLst>
              <a:ext uri="{FF2B5EF4-FFF2-40B4-BE49-F238E27FC236}">
                <a16:creationId xmlns:a16="http://schemas.microsoft.com/office/drawing/2014/main" id="{2CFA78F1-96A3-9533-2135-4DC8D2534084}"/>
              </a:ext>
            </a:extLst>
          </p:cNvPr>
          <p:cNvSpPr txBox="1"/>
          <p:nvPr/>
        </p:nvSpPr>
        <p:spPr>
          <a:xfrm>
            <a:off x="5513387" y="3979373"/>
            <a:ext cx="1239520" cy="369332"/>
          </a:xfrm>
          <a:prstGeom prst="rect">
            <a:avLst/>
          </a:prstGeom>
          <a:noFill/>
        </p:spPr>
        <p:txBody>
          <a:bodyPr wrap="square" rtlCol="0">
            <a:spAutoFit/>
          </a:bodyPr>
          <a:lstStyle/>
          <a:p>
            <a:r>
              <a:rPr lang="en-GB" dirty="0"/>
              <a:t>2022</a:t>
            </a:r>
          </a:p>
        </p:txBody>
      </p:sp>
    </p:spTree>
    <p:extLst>
      <p:ext uri="{BB962C8B-B14F-4D97-AF65-F5344CB8AC3E}">
        <p14:creationId xmlns:p14="http://schemas.microsoft.com/office/powerpoint/2010/main" val="2315923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CF98E-C813-DF26-D06F-221A76C6AAFD}"/>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41D68960-A670-6DE9-E858-3A3978CBD936}"/>
              </a:ext>
            </a:extLst>
          </p:cNvPr>
          <p:cNvPicPr>
            <a:picLocks noGrp="1" noChangeAspect="1"/>
          </p:cNvPicPr>
          <p:nvPr>
            <p:ph idx="1"/>
          </p:nvPr>
        </p:nvPicPr>
        <p:blipFill>
          <a:blip r:embed="rId2"/>
          <a:stretch>
            <a:fillRect/>
          </a:stretch>
        </p:blipFill>
        <p:spPr>
          <a:xfrm>
            <a:off x="1249680" y="675712"/>
            <a:ext cx="9194800" cy="5731995"/>
          </a:xfrm>
          <a:prstGeom prst="rect">
            <a:avLst/>
          </a:prstGeom>
        </p:spPr>
      </p:pic>
    </p:spTree>
    <p:extLst>
      <p:ext uri="{BB962C8B-B14F-4D97-AF65-F5344CB8AC3E}">
        <p14:creationId xmlns:p14="http://schemas.microsoft.com/office/powerpoint/2010/main" val="1421230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ailboat">
            <a:extLst>
              <a:ext uri="{FF2B5EF4-FFF2-40B4-BE49-F238E27FC236}">
                <a16:creationId xmlns:a16="http://schemas.microsoft.com/office/drawing/2014/main" id="{3A9FD225-8ECE-B145-76BC-A633B07CE7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900" y="538956"/>
            <a:ext cx="749300" cy="749300"/>
          </a:xfrm>
          <a:prstGeom prst="rect">
            <a:avLst/>
          </a:prstGeom>
        </p:spPr>
      </p:pic>
      <p:sp>
        <p:nvSpPr>
          <p:cNvPr id="3" name="Content Placeholder 2">
            <a:extLst>
              <a:ext uri="{FF2B5EF4-FFF2-40B4-BE49-F238E27FC236}">
                <a16:creationId xmlns:a16="http://schemas.microsoft.com/office/drawing/2014/main" id="{90FC77B7-0914-91F7-31F2-7E95A8D7B2AA}"/>
              </a:ext>
            </a:extLst>
          </p:cNvPr>
          <p:cNvSpPr>
            <a:spLocks noGrp="1"/>
          </p:cNvSpPr>
          <p:nvPr>
            <p:ph idx="1"/>
          </p:nvPr>
        </p:nvSpPr>
        <p:spPr>
          <a:xfrm>
            <a:off x="477520" y="1473201"/>
            <a:ext cx="10527030" cy="4629150"/>
          </a:xfrm>
        </p:spPr>
        <p:txBody>
          <a:bodyPr>
            <a:normAutofit/>
          </a:bodyPr>
          <a:lstStyle/>
          <a:p>
            <a:pPr marL="0" indent="0">
              <a:buNone/>
            </a:pPr>
            <a:r>
              <a:rPr lang="en-GB" sz="1100" i="1" dirty="0"/>
              <a:t>‘On my own behalf and that of the Welsh Government, I write to offer our thanks for the support offered by the SAIL team and partners in aiding our response to the COVID-19 pandemic.</a:t>
            </a:r>
          </a:p>
          <a:p>
            <a:pPr marL="0" indent="0">
              <a:buNone/>
            </a:pPr>
            <a:r>
              <a:rPr lang="en-GB" sz="1100" i="1" dirty="0"/>
              <a:t>The Welsh Government has benefitted enormously from its partnership with the SAIL databank to date, and this is no better exemplified than through the relationship with the Technical Advisory Group who are responsible to the Welsh Government for developing and interpreting the scientific and technical advice relating to the pandemic. </a:t>
            </a:r>
          </a:p>
          <a:p>
            <a:pPr marL="0" indent="0">
              <a:buNone/>
            </a:pPr>
            <a:r>
              <a:rPr lang="en-GB" sz="1100" i="1" dirty="0"/>
              <a:t>From the earliest days of the pandemic, the One Wales team approach to developing data resources and analysis, coordinated by SAIL colleagues, has been immensely helpful. </a:t>
            </a:r>
          </a:p>
          <a:p>
            <a:pPr marL="0" indent="0">
              <a:buNone/>
            </a:pPr>
            <a:r>
              <a:rPr lang="en-GB" sz="1100" i="1" dirty="0"/>
              <a:t>These contributions have meant we have been able to:</a:t>
            </a:r>
          </a:p>
          <a:p>
            <a:pPr marL="0" indent="0">
              <a:buNone/>
            </a:pPr>
            <a:r>
              <a:rPr lang="en-GB" sz="1100" i="1" dirty="0"/>
              <a:t>Provide a better understanding and interpretation of the epidemiology of the virus in Wales, the UK and in a global context.</a:t>
            </a:r>
          </a:p>
          <a:p>
            <a:pPr marL="0" indent="0">
              <a:buNone/>
            </a:pPr>
            <a:r>
              <a:rPr lang="en-GB" sz="1100" i="1" dirty="0"/>
              <a:t>Provide advice on appropriate interventions to protect the wellbeing of the Welsh people during the COVID-19 pandemic</a:t>
            </a:r>
          </a:p>
          <a:p>
            <a:pPr marL="0" indent="0">
              <a:buNone/>
            </a:pPr>
            <a:r>
              <a:rPr lang="en-GB" sz="1100" i="1" dirty="0"/>
              <a:t>Advise on potential implications for current and planned interventions.</a:t>
            </a:r>
          </a:p>
          <a:p>
            <a:pPr marL="0" indent="0">
              <a:buNone/>
            </a:pPr>
            <a:r>
              <a:rPr lang="en-GB" sz="1100" i="1" dirty="0"/>
              <a:t> </a:t>
            </a:r>
            <a:r>
              <a:rPr lang="en-GB" sz="1100" b="1" i="1" dirty="0"/>
              <a:t>Sir Frank Atherton Chief Medical Officer/Medical Director NHS Wales – January 28th, 2022</a:t>
            </a:r>
          </a:p>
          <a:p>
            <a:pPr marL="0" indent="0">
              <a:buNone/>
            </a:pPr>
            <a:endParaRPr lang="en-GB" sz="1100" dirty="0"/>
          </a:p>
          <a:p>
            <a:pPr marL="0" indent="0">
              <a:lnSpc>
                <a:spcPct val="150000"/>
              </a:lnSpc>
              <a:buNone/>
            </a:pPr>
            <a:r>
              <a:rPr lang="en-GB" sz="1100" i="1" dirty="0"/>
              <a:t>‘The work of colleagues from the SAIL Databank and its data science investments such as ADR Wales and HDR has been absolutely central to the Welsh Government’s pandemic response. Unrivalled access to linked data on health and society, plus the acquisition of new key datasets at pace has created the opportunity for rapid timely analysis to inform some of the most significant decisions ever taken under devolution. The team have taken a highly collaborative approach, working closely with government to ensure that their work helps to inform the most critical topics.’</a:t>
            </a:r>
          </a:p>
          <a:p>
            <a:pPr marL="0" indent="0">
              <a:buNone/>
            </a:pPr>
            <a:r>
              <a:rPr lang="en-GB" sz="1100" b="1" dirty="0"/>
              <a:t>Stephanie Howarth – Chief Statistician for Wales – January 28th, 2022</a:t>
            </a:r>
          </a:p>
          <a:p>
            <a:pPr marL="0" indent="0">
              <a:buNone/>
            </a:pPr>
            <a:endParaRPr lang="en-GB" sz="1100" dirty="0"/>
          </a:p>
        </p:txBody>
      </p:sp>
    </p:spTree>
    <p:extLst>
      <p:ext uri="{BB962C8B-B14F-4D97-AF65-F5344CB8AC3E}">
        <p14:creationId xmlns:p14="http://schemas.microsoft.com/office/powerpoint/2010/main" val="368432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laybook">
            <a:extLst>
              <a:ext uri="{FF2B5EF4-FFF2-40B4-BE49-F238E27FC236}">
                <a16:creationId xmlns:a16="http://schemas.microsoft.com/office/drawing/2014/main" id="{8A089F60-CB45-7BC6-CD99-D35FA82610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A99B7A84-3241-A710-1E3B-EBD5B9D535B4}"/>
              </a:ext>
            </a:extLst>
          </p:cNvPr>
          <p:cNvSpPr>
            <a:spLocks noGrp="1"/>
          </p:cNvSpPr>
          <p:nvPr>
            <p:ph idx="1"/>
          </p:nvPr>
        </p:nvSpPr>
        <p:spPr>
          <a:xfrm>
            <a:off x="6090573" y="995680"/>
            <a:ext cx="5928607" cy="5065291"/>
          </a:xfrm>
        </p:spPr>
        <p:txBody>
          <a:bodyPr anchor="ctr">
            <a:normAutofit/>
          </a:bodyPr>
          <a:lstStyle/>
          <a:p>
            <a:r>
              <a:rPr lang="en-GB" sz="1800" dirty="0"/>
              <a:t>A second finding was that to use the challenge faced as an opportunity a ‘joined up’ approach was needed</a:t>
            </a:r>
          </a:p>
          <a:p>
            <a:r>
              <a:rPr lang="en-GB" sz="1800" dirty="0"/>
              <a:t>The third finding is that ‘post pandemic’ developments and recommendations for improvements were planned improvements pre 2020 and the pandemic exerted a ‘catalytic effect’ due to the demand for data and systemic weaknesses exposed</a:t>
            </a:r>
          </a:p>
          <a:p>
            <a:pPr marL="0" indent="0">
              <a:buNone/>
            </a:pPr>
            <a:r>
              <a:rPr lang="en-GB" sz="1800" b="1" dirty="0">
                <a:effectLst/>
                <a:latin typeface="Calibri" panose="020F0502020204030204" pitchFamily="34" charset="0"/>
                <a:ea typeface="Calibri" panose="020F0502020204030204" pitchFamily="34" charset="0"/>
                <a:cs typeface="Arial" panose="020B0604020202020204" pitchFamily="34" charset="0"/>
              </a:rPr>
              <a:t>O’Reilly, D (2023) ‘</a:t>
            </a:r>
            <a:r>
              <a:rPr lang="en-GB" sz="1800" i="1" dirty="0">
                <a:effectLst/>
                <a:latin typeface="Calibri" panose="020F0502020204030204" pitchFamily="34" charset="0"/>
                <a:ea typeface="Times New Roman" panose="02020603050405020304" pitchFamily="18" charset="0"/>
                <a:cs typeface="Calibri" panose="020F0502020204030204" pitchFamily="34" charset="0"/>
              </a:rPr>
              <a:t>The pandemic showed that many questions cannot be answered even within one country and that often a pan-UK approach is needed’. It is notable that pre pandemic a pan UK approach to development was underway </a:t>
            </a:r>
            <a:r>
              <a:rPr lang="en-GB" sz="1800" b="1" dirty="0">
                <a:effectLst/>
                <a:latin typeface="Calibri" panose="020F0502020204030204" pitchFamily="34" charset="0"/>
                <a:ea typeface="Times New Roman" panose="02020603050405020304" pitchFamily="18" charset="0"/>
                <a:cs typeface="Calibri" panose="020F0502020204030204" pitchFamily="34" charset="0"/>
              </a:rPr>
              <a:t>(HDRUK 2021), (OSR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5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111777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83870-EC61-118E-432A-D4413AF1A49E}"/>
              </a:ext>
            </a:extLst>
          </p:cNvPr>
          <p:cNvSpPr>
            <a:spLocks noGrp="1"/>
          </p:cNvSpPr>
          <p:nvPr>
            <p:ph type="title"/>
          </p:nvPr>
        </p:nvSpPr>
        <p:spPr>
          <a:xfrm>
            <a:off x="838201" y="365125"/>
            <a:ext cx="5251316" cy="1807305"/>
          </a:xfrm>
        </p:spPr>
        <p:txBody>
          <a:bodyPr>
            <a:normAutofit/>
          </a:bodyPr>
          <a:lstStyle/>
          <a:p>
            <a:r>
              <a:rPr kumimoji="0" lang="en-GB" sz="4100" b="1" i="0" u="none" strike="noStrike" kern="1200" cap="none" spc="0" normalizeH="0" baseline="0" noProof="0">
                <a:ln>
                  <a:noFill/>
                </a:ln>
                <a:effectLst/>
                <a:uLnTx/>
                <a:uFillTx/>
                <a:latin typeface="Calibri" panose="020F0502020204030204" pitchFamily="34" charset="0"/>
                <a:ea typeface="Calibri" panose="020F0502020204030204" pitchFamily="34" charset="0"/>
                <a:cs typeface="Arial" panose="020B0604020202020204" pitchFamily="34" charset="0"/>
              </a:rPr>
              <a:t>Findings 2 - Technical and technical governance (Theme 2)</a:t>
            </a:r>
            <a:endParaRPr lang="en-GB" sz="4100"/>
          </a:p>
        </p:txBody>
      </p:sp>
      <p:sp>
        <p:nvSpPr>
          <p:cNvPr id="3" name="Content Placeholder 2">
            <a:extLst>
              <a:ext uri="{FF2B5EF4-FFF2-40B4-BE49-F238E27FC236}">
                <a16:creationId xmlns:a16="http://schemas.microsoft.com/office/drawing/2014/main" id="{C3567A21-1CF3-6455-BCD1-A7070AAC0B0F}"/>
              </a:ext>
            </a:extLst>
          </p:cNvPr>
          <p:cNvSpPr>
            <a:spLocks noGrp="1"/>
          </p:cNvSpPr>
          <p:nvPr>
            <p:ph idx="1"/>
          </p:nvPr>
        </p:nvSpPr>
        <p:spPr>
          <a:xfrm>
            <a:off x="193040" y="2333296"/>
            <a:ext cx="6217920" cy="4524693"/>
          </a:xfrm>
        </p:spPr>
        <p:txBody>
          <a:bodyPr>
            <a:normAutofit/>
          </a:bodyPr>
          <a:lstStyle/>
          <a:p>
            <a:pPr marL="0" indent="0">
              <a:buNone/>
            </a:pPr>
            <a:r>
              <a:rPr lang="en-GB" sz="1100" b="1" dirty="0">
                <a:effectLst/>
                <a:latin typeface="Calibri" panose="020F0502020204030204" pitchFamily="34" charset="0"/>
                <a:ea typeface="Calibri" panose="020F0502020204030204" pitchFamily="34" charset="0"/>
                <a:cs typeface="Calibri" panose="020F0502020204030204" pitchFamily="34" charset="0"/>
              </a:rPr>
              <a:t>1</a:t>
            </a:r>
            <a:r>
              <a:rPr lang="en-GB" sz="1600" b="1" dirty="0">
                <a:effectLst/>
                <a:ea typeface="Calibri" panose="020F0502020204030204" pitchFamily="34" charset="0"/>
                <a:cs typeface="Calibri" panose="020F0502020204030204" pitchFamily="34" charset="0"/>
              </a:rPr>
              <a:t>. Standardise processes, contractual arrangements to allow reproducibility and maturity (At UK level)</a:t>
            </a:r>
          </a:p>
          <a:p>
            <a:pPr marL="0" indent="0">
              <a:buNone/>
            </a:pPr>
            <a:r>
              <a:rPr lang="en-GB" sz="1600" dirty="0">
                <a:effectLst/>
                <a:ea typeface="Calibri" panose="020F0502020204030204" pitchFamily="34" charset="0"/>
                <a:cs typeface="Calibri" panose="020F0502020204030204" pitchFamily="34" charset="0"/>
              </a:rPr>
              <a:t>The research findings particularly </a:t>
            </a:r>
            <a:r>
              <a:rPr lang="en-GB" sz="1600" b="1" dirty="0">
                <a:effectLst/>
                <a:ea typeface="Calibri" panose="020F0502020204030204" pitchFamily="34" charset="0"/>
                <a:cs typeface="Calibri" panose="020F0502020204030204" pitchFamily="34" charset="0"/>
              </a:rPr>
              <a:t>(Sudlow and Goldacre)</a:t>
            </a:r>
            <a:r>
              <a:rPr lang="en-GB" sz="1600" dirty="0">
                <a:effectLst/>
                <a:ea typeface="Calibri" panose="020F0502020204030204" pitchFamily="34" charset="0"/>
                <a:cs typeface="Calibri" panose="020F0502020204030204" pitchFamily="34" charset="0"/>
              </a:rPr>
              <a:t> showed that there is a need across the UK to standardise approaches, methodologies, establish best practice and develop recognised frameworks across data research such as the recognised ‘5 Safes’ model </a:t>
            </a:r>
            <a:r>
              <a:rPr lang="en-GB" sz="1600" b="1" dirty="0">
                <a:effectLst/>
                <a:ea typeface="Calibri" panose="020F0502020204030204" pitchFamily="34" charset="0"/>
                <a:cs typeface="Calibri" panose="020F0502020204030204" pitchFamily="34" charset="0"/>
              </a:rPr>
              <a:t>(ONS 2022) this is supported by </a:t>
            </a:r>
            <a:r>
              <a:rPr lang="en-GB" sz="1600" b="1" dirty="0" err="1">
                <a:effectLst/>
                <a:ea typeface="Calibri" panose="020F0502020204030204" pitchFamily="34" charset="0"/>
                <a:cs typeface="Times New Roman" panose="02020603050405020304" pitchFamily="18" charset="0"/>
              </a:rPr>
              <a:t>Wozencraft</a:t>
            </a:r>
            <a:r>
              <a:rPr lang="en-GB" sz="1600" b="1" dirty="0">
                <a:effectLst/>
                <a:ea typeface="Calibri" panose="020F0502020204030204" pitchFamily="34" charset="0"/>
                <a:cs typeface="Times New Roman" panose="02020603050405020304" pitchFamily="18" charset="0"/>
              </a:rPr>
              <a:t>, A. (2023) HDRUK (2022) HDR UK. (2021) Chapman, M. (2022) (</a:t>
            </a:r>
            <a:r>
              <a:rPr lang="en-GB" sz="1600" b="1" dirty="0" err="1">
                <a:effectLst/>
                <a:ea typeface="Calibri" panose="020F0502020204030204" pitchFamily="34" charset="0"/>
                <a:cs typeface="Calibri" panose="020F0502020204030204" pitchFamily="34" charset="0"/>
              </a:rPr>
              <a:t>Kavianpour</a:t>
            </a:r>
            <a:r>
              <a:rPr lang="en-GB" sz="1600" b="1" dirty="0">
                <a:effectLst/>
                <a:ea typeface="Calibri" panose="020F0502020204030204" pitchFamily="34" charset="0"/>
                <a:cs typeface="Calibri" panose="020F0502020204030204" pitchFamily="34" charset="0"/>
              </a:rPr>
              <a:t> S et al 2022).</a:t>
            </a:r>
            <a:endParaRPr lang="en-GB" sz="1600" dirty="0">
              <a:effectLst/>
              <a:ea typeface="Calibri" panose="020F0502020204030204" pitchFamily="34" charset="0"/>
              <a:cs typeface="Times New Roman" panose="02020603050405020304" pitchFamily="18" charset="0"/>
            </a:endParaRPr>
          </a:p>
          <a:p>
            <a:pPr marL="0" indent="0">
              <a:buNone/>
            </a:pPr>
            <a:r>
              <a:rPr lang="en-GB" sz="1600" dirty="0">
                <a:effectLst/>
                <a:ea typeface="Calibri" panose="020F0502020204030204" pitchFamily="34" charset="0"/>
                <a:cs typeface="Times New Roman" panose="02020603050405020304" pitchFamily="18" charset="0"/>
              </a:rPr>
              <a:t>The Sudlow 2023 review states that ‘during COVID-19, we saw the flow of data improve in parts of the health system. Embedding these, other positive changes and enhancing the flow of secure data will help healthcare workers, public health experts, researchers and policy officials to improve patient outcomes’ </a:t>
            </a:r>
            <a:r>
              <a:rPr lang="en-GB" sz="1600" b="1" dirty="0">
                <a:effectLst/>
                <a:ea typeface="Calibri" panose="020F0502020204030204" pitchFamily="34" charset="0"/>
                <a:cs typeface="Times New Roman" panose="02020603050405020304" pitchFamily="18" charset="0"/>
              </a:rPr>
              <a:t>(Sudlow 2023)</a:t>
            </a:r>
            <a:endParaRPr lang="en-GB" sz="1600" dirty="0"/>
          </a:p>
          <a:p>
            <a:pPr marL="0" indent="0">
              <a:buNone/>
            </a:pPr>
            <a:r>
              <a:rPr lang="en-GB" sz="1600" b="1" dirty="0"/>
              <a:t>2. Technology access in the pandemic</a:t>
            </a:r>
          </a:p>
          <a:p>
            <a:pPr marL="0" indent="0">
              <a:spcAft>
                <a:spcPts val="800"/>
              </a:spcAft>
              <a:buNone/>
            </a:pPr>
            <a:r>
              <a:rPr lang="en-GB" sz="1600" dirty="0">
                <a:effectLst/>
                <a:ea typeface="Calibri" panose="020F0502020204030204" pitchFamily="34" charset="0"/>
                <a:cs typeface="Times New Roman" panose="02020603050405020304" pitchFamily="18" charset="0"/>
              </a:rPr>
              <a:t>The geographic siting of TREs was a weakness for researcher access. One of the developments has been the SafePod network </a:t>
            </a:r>
            <a:r>
              <a:rPr lang="en-GB" sz="1600" b="1" dirty="0">
                <a:effectLst/>
                <a:ea typeface="Calibri" panose="020F0502020204030204" pitchFamily="34" charset="0"/>
                <a:cs typeface="Times New Roman" panose="02020603050405020304" pitchFamily="18" charset="0"/>
              </a:rPr>
              <a:t>(SafePod 2023)</a:t>
            </a:r>
            <a:r>
              <a:rPr lang="en-GB" sz="1600" dirty="0">
                <a:effectLst/>
                <a:ea typeface="Calibri" panose="020F0502020204030204" pitchFamily="34" charset="0"/>
                <a:cs typeface="Times New Roman" panose="02020603050405020304" pitchFamily="18" charset="0"/>
              </a:rPr>
              <a:t> which is a technological response. </a:t>
            </a:r>
          </a:p>
          <a:p>
            <a:pPr marL="0" indent="0">
              <a:buNone/>
            </a:pPr>
            <a:endParaRPr lang="en-GB" sz="1100" dirty="0"/>
          </a:p>
        </p:txBody>
      </p:sp>
      <p:pic>
        <p:nvPicPr>
          <p:cNvPr id="5" name="Picture 4" descr="Magnifying glass showing decling performance">
            <a:extLst>
              <a:ext uri="{FF2B5EF4-FFF2-40B4-BE49-F238E27FC236}">
                <a16:creationId xmlns:a16="http://schemas.microsoft.com/office/drawing/2014/main" id="{0412C299-C7E1-E056-4C04-E9C37F6ED121}"/>
              </a:ext>
            </a:extLst>
          </p:cNvPr>
          <p:cNvPicPr>
            <a:picLocks noChangeAspect="1"/>
          </p:cNvPicPr>
          <p:nvPr/>
        </p:nvPicPr>
        <p:blipFill rotWithShape="1">
          <a:blip r:embed="rId3"/>
          <a:srcRect l="5700" r="3626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660824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DBC95-60BB-1D37-C007-5375736720B2}"/>
              </a:ext>
            </a:extLst>
          </p:cNvPr>
          <p:cNvSpPr>
            <a:spLocks noGrp="1"/>
          </p:cNvSpPr>
          <p:nvPr>
            <p:ph type="title"/>
          </p:nvPr>
        </p:nvSpPr>
        <p:spPr/>
        <p:txBody>
          <a:bodyPr>
            <a:normAutofit/>
          </a:bodyPr>
          <a:lstStyle/>
          <a:p>
            <a:r>
              <a:rPr lang="en-GB" sz="2800" b="1" dirty="0">
                <a:latin typeface="+mn-lt"/>
              </a:rPr>
              <a:t>Finding 3 – Public Support (PPI/E) (Theme 3)</a:t>
            </a:r>
          </a:p>
        </p:txBody>
      </p:sp>
      <p:sp>
        <p:nvSpPr>
          <p:cNvPr id="3" name="Content Placeholder 2">
            <a:extLst>
              <a:ext uri="{FF2B5EF4-FFF2-40B4-BE49-F238E27FC236}">
                <a16:creationId xmlns:a16="http://schemas.microsoft.com/office/drawing/2014/main" id="{8910D920-C21F-5DBA-BCB0-4D48712FD728}"/>
              </a:ext>
            </a:extLst>
          </p:cNvPr>
          <p:cNvSpPr>
            <a:spLocks noGrp="1"/>
          </p:cNvSpPr>
          <p:nvPr>
            <p:ph idx="1"/>
          </p:nvPr>
        </p:nvSpPr>
        <p:spPr>
          <a:xfrm>
            <a:off x="447040" y="1524000"/>
            <a:ext cx="10906760" cy="4764723"/>
          </a:xfrm>
        </p:spPr>
        <p:txBody>
          <a:bodyPr>
            <a:normAutofit fontScale="92500" lnSpcReduction="20000"/>
          </a:bodyPr>
          <a:lstStyle/>
          <a:p>
            <a:pPr indent="0">
              <a:lnSpc>
                <a:spcPct val="107000"/>
              </a:lnSpc>
              <a:spcAft>
                <a:spcPts val="800"/>
              </a:spcAft>
              <a:buNone/>
            </a:pPr>
            <a:r>
              <a:rPr lang="en-GB" sz="1900" b="1" dirty="0">
                <a:latin typeface="Calibri" panose="020F0502020204030204" pitchFamily="34" charset="0"/>
                <a:ea typeface="Calibri" panose="020F0502020204030204" pitchFamily="34" charset="0"/>
                <a:cs typeface="Times New Roman" panose="02020603050405020304" pitchFamily="18" charset="0"/>
              </a:rPr>
              <a:t>The key findings of this theme are the following:</a:t>
            </a:r>
          </a:p>
          <a:p>
            <a:pPr indent="0">
              <a:lnSpc>
                <a:spcPct val="107000"/>
              </a:lnSpc>
              <a:spcAft>
                <a:spcPts val="800"/>
              </a:spcAft>
              <a:buNone/>
            </a:pPr>
            <a:r>
              <a:rPr lang="en-GB" sz="1900" b="1" dirty="0">
                <a:effectLst/>
                <a:latin typeface="Calibri" panose="020F0502020204030204" pitchFamily="34" charset="0"/>
                <a:ea typeface="Calibri" panose="020F0502020204030204" pitchFamily="34" charset="0"/>
                <a:cs typeface="Times New Roman" panose="02020603050405020304" pitchFamily="18" charset="0"/>
              </a:rPr>
              <a:t>- It is imperative to continue to engage and involve the public at all levels and all technological developments and at the same pace. The risks to data services trust and support are </a:t>
            </a:r>
            <a:r>
              <a:rPr lang="en-GB" sz="1900" b="1" dirty="0">
                <a:latin typeface="Calibri" panose="020F0502020204030204" pitchFamily="34" charset="0"/>
                <a:ea typeface="Calibri" panose="020F0502020204030204" pitchFamily="34" charset="0"/>
                <a:cs typeface="Times New Roman" panose="02020603050405020304" pitchFamily="18" charset="0"/>
              </a:rPr>
              <a:t>major. </a:t>
            </a:r>
          </a:p>
          <a:p>
            <a:pPr indent="0">
              <a:lnSpc>
                <a:spcPct val="107000"/>
              </a:lnSpc>
              <a:spcAft>
                <a:spcPts val="800"/>
              </a:spcAft>
              <a:buNone/>
            </a:pPr>
            <a:r>
              <a:rPr lang="en-GB" sz="1900" b="1" dirty="0" err="1">
                <a:latin typeface="Calibri" panose="020F0502020204030204" pitchFamily="34" charset="0"/>
                <a:ea typeface="Calibri" panose="020F0502020204030204" pitchFamily="34" charset="0"/>
                <a:cs typeface="Times New Roman" panose="02020603050405020304" pitchFamily="18" charset="0"/>
              </a:rPr>
              <a:t>O’Reilley</a:t>
            </a:r>
            <a:r>
              <a:rPr lang="en-GB" sz="1900" b="1" dirty="0">
                <a:latin typeface="Calibri" panose="020F0502020204030204" pitchFamily="34" charset="0"/>
                <a:ea typeface="Calibri" panose="020F0502020204030204" pitchFamily="34" charset="0"/>
                <a:cs typeface="Times New Roman" panose="02020603050405020304" pitchFamily="18" charset="0"/>
              </a:rPr>
              <a:t> D (2023)</a:t>
            </a:r>
            <a:r>
              <a:rPr lang="en-GB" sz="1900" dirty="0">
                <a:latin typeface="Calibri" panose="020F0502020204030204" pitchFamily="34" charset="0"/>
                <a:ea typeface="Calibri" panose="020F0502020204030204" pitchFamily="34" charset="0"/>
                <a:cs typeface="Times New Roman" panose="02020603050405020304" pitchFamily="18" charset="0"/>
              </a:rPr>
              <a:t> </a:t>
            </a:r>
            <a:r>
              <a:rPr lang="en-GB" sz="1900" i="1" dirty="0">
                <a:latin typeface="Calibri" panose="020F0502020204030204" pitchFamily="34" charset="0"/>
                <a:ea typeface="Calibri" panose="020F0502020204030204" pitchFamily="34" charset="0"/>
                <a:cs typeface="Times New Roman" panose="02020603050405020304" pitchFamily="18" charset="0"/>
              </a:rPr>
              <a:t>‘</a:t>
            </a:r>
            <a:r>
              <a:rPr lang="en-GB" sz="1900" i="1" dirty="0">
                <a:latin typeface="Calibri" panose="020F0502020204030204" pitchFamily="34" charset="0"/>
                <a:ea typeface="Times New Roman" panose="02020603050405020304" pitchFamily="18" charset="0"/>
                <a:cs typeface="Calibri" panose="020F0502020204030204" pitchFamily="34" charset="0"/>
              </a:rPr>
              <a:t>During the pandemic there was obvious public buy-in to the concept of the widespread use of health and administrative data. However, there is a distinct possibility that the pendulum may be springing back…and we must be sure that we are increasingly transparent about what we do and about the benefits are’</a:t>
            </a:r>
            <a:r>
              <a:rPr lang="en-GB" sz="1900" dirty="0">
                <a:latin typeface="Calibri" panose="020F0502020204030204" pitchFamily="34" charset="0"/>
                <a:ea typeface="Times New Roman" panose="02020603050405020304" pitchFamily="18" charset="0"/>
                <a:cs typeface="Calibri" panose="020F0502020204030204" pitchFamily="34" charset="0"/>
              </a:rPr>
              <a:t> </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1900" b="1" dirty="0">
                <a:latin typeface="Calibri" panose="020F0502020204030204" pitchFamily="34" charset="0"/>
                <a:ea typeface="Calibri" panose="020F0502020204030204" pitchFamily="34" charset="0"/>
                <a:cs typeface="Times New Roman" panose="02020603050405020304" pitchFamily="18" charset="0"/>
              </a:rPr>
              <a:t>- Whilst there is support from the public as noted from survey responses, there remain contrasting views</a:t>
            </a:r>
            <a:endParaRPr lang="en-GB" sz="19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900" i="1" dirty="0">
                <a:effectLst/>
                <a:latin typeface="Calibri" panose="020F0502020204030204" pitchFamily="34" charset="0"/>
                <a:ea typeface="Calibri" panose="020F0502020204030204" pitchFamily="34" charset="0"/>
                <a:cs typeface="Times New Roman" panose="02020603050405020304" pitchFamily="18" charset="0"/>
              </a:rPr>
              <a:t>The current situation is sub optimal, given the large amounts of patient health data that sit in primary and secondary care silos. Many patients, particularly those with chronic conditions managed by GPs and reviewed by specialist secondary care clinicians, are frustrated that their data is not joined up. </a:t>
            </a:r>
            <a:r>
              <a:rPr lang="en-GB" sz="1900" b="1" dirty="0">
                <a:effectLst/>
                <a:latin typeface="Calibri" panose="020F0502020204030204" pitchFamily="34" charset="0"/>
                <a:ea typeface="Calibri" panose="020F0502020204030204" pitchFamily="34" charset="0"/>
                <a:cs typeface="Times New Roman" panose="02020603050405020304" pitchFamily="18" charset="0"/>
              </a:rPr>
              <a:t>(Use Data, 2023)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900" dirty="0">
                <a:effectLst/>
                <a:latin typeface="Calibri" panose="020F0502020204030204" pitchFamily="34" charset="0"/>
                <a:ea typeface="Calibri" panose="020F0502020204030204" pitchFamily="34" charset="0"/>
                <a:cs typeface="Times New Roman" panose="02020603050405020304" pitchFamily="18" charset="0"/>
              </a:rPr>
              <a:t>A contrasting view response is </a:t>
            </a:r>
            <a:r>
              <a:rPr lang="en-GB" sz="1900" i="1" dirty="0">
                <a:effectLst/>
                <a:latin typeface="Calibri" panose="020F0502020204030204" pitchFamily="34" charset="0"/>
                <a:ea typeface="Calibri" panose="020F0502020204030204" pitchFamily="34" charset="0"/>
                <a:cs typeface="Calibri" panose="020F0502020204030204" pitchFamily="34" charset="0"/>
              </a:rPr>
              <a:t>‘Lack of proper oversight as to the quality of research proposals seeking to access data. It seems that almost anyone with some form of academic or health related association can access data regardless of how poorly formulated their research proposal </a:t>
            </a:r>
            <a:r>
              <a:rPr lang="en-GB" sz="1900" b="1" i="1" dirty="0">
                <a:effectLst/>
                <a:latin typeface="Calibri" panose="020F0502020204030204" pitchFamily="34" charset="0"/>
                <a:ea typeface="Calibri" panose="020F0502020204030204" pitchFamily="34" charset="0"/>
                <a:cs typeface="Calibri" panose="020F0502020204030204" pitchFamily="34" charset="0"/>
              </a:rPr>
              <a:t>(Use Data 2023)</a:t>
            </a:r>
          </a:p>
          <a:p>
            <a:pPr>
              <a:lnSpc>
                <a:spcPct val="107000"/>
              </a:lnSpc>
              <a:spcAft>
                <a:spcPts val="800"/>
              </a:spcAft>
            </a:pP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5354539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DBC95-60BB-1D37-C007-5375736720B2}"/>
              </a:ext>
            </a:extLst>
          </p:cNvPr>
          <p:cNvSpPr>
            <a:spLocks noGrp="1"/>
          </p:cNvSpPr>
          <p:nvPr>
            <p:ph type="title"/>
          </p:nvPr>
        </p:nvSpPr>
        <p:spPr/>
        <p:txBody>
          <a:bodyPr>
            <a:normAutofit/>
          </a:bodyPr>
          <a:lstStyle/>
          <a:p>
            <a:r>
              <a:rPr lang="en-GB" sz="2800" dirty="0">
                <a:latin typeface="+mn-lt"/>
              </a:rPr>
              <a:t>Finding 3 – Public Support (PPI/E) (Theme 3)</a:t>
            </a:r>
          </a:p>
        </p:txBody>
      </p:sp>
      <p:sp>
        <p:nvSpPr>
          <p:cNvPr id="3" name="Content Placeholder 2">
            <a:extLst>
              <a:ext uri="{FF2B5EF4-FFF2-40B4-BE49-F238E27FC236}">
                <a16:creationId xmlns:a16="http://schemas.microsoft.com/office/drawing/2014/main" id="{8910D920-C21F-5DBA-BCB0-4D48712FD728}"/>
              </a:ext>
            </a:extLst>
          </p:cNvPr>
          <p:cNvSpPr>
            <a:spLocks noGrp="1"/>
          </p:cNvSpPr>
          <p:nvPr>
            <p:ph idx="1"/>
          </p:nvPr>
        </p:nvSpPr>
        <p:spPr>
          <a:xfrm>
            <a:off x="447040" y="1524000"/>
            <a:ext cx="10906760" cy="4764723"/>
          </a:xfrm>
        </p:spPr>
        <p:txBody>
          <a:bodyPr>
            <a:normAutofit/>
          </a:bodyPr>
          <a:lstStyle/>
          <a:p>
            <a:pPr marL="0" indent="0">
              <a:lnSpc>
                <a:spcPct val="107000"/>
              </a:lnSpc>
              <a:spcAft>
                <a:spcPts val="800"/>
              </a:spcAft>
              <a:buNone/>
            </a:pPr>
            <a:r>
              <a:rPr lang="en-GB" sz="19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solidFill>
                  <a:srgbClr val="000000"/>
                </a:solidFill>
                <a:effectLst/>
                <a:latin typeface="Calibri" panose="020F0502020204030204" pitchFamily="34" charset="0"/>
                <a:ea typeface="Calibri" panose="020F0502020204030204" pitchFamily="34" charset="0"/>
              </a:rPr>
              <a:t>There is also a variance across the UK in public views and support due to devolution and legislative differences.</a:t>
            </a:r>
            <a:endParaRPr lang="en-GB" sz="19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public(s) understanding, and their experiences of both government intervention and Health and Social Care systems vary across demographic cohort and nations (4 nation) variation’.</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(Devolved response, 2023)</a:t>
            </a:r>
            <a:endParaRPr lang="en-GB" sz="1800" b="1" dirty="0">
              <a:effectLst/>
              <a:latin typeface="Calibri" panose="020F050202020403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818422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7318E-15C3-D47B-E7C3-675C3EE8B6C5}"/>
              </a:ext>
            </a:extLst>
          </p:cNvPr>
          <p:cNvSpPr>
            <a:spLocks noGrp="1"/>
          </p:cNvSpPr>
          <p:nvPr>
            <p:ph type="title"/>
          </p:nvPr>
        </p:nvSpPr>
        <p:spPr/>
        <p:txBody>
          <a:bodyPr/>
          <a:lstStyle/>
          <a:p>
            <a:r>
              <a:rPr lang="en-GB" b="1" dirty="0"/>
              <a:t>Conclusions/Recommendations</a:t>
            </a:r>
          </a:p>
        </p:txBody>
      </p:sp>
      <p:sp>
        <p:nvSpPr>
          <p:cNvPr id="3" name="Content Placeholder 2">
            <a:extLst>
              <a:ext uri="{FF2B5EF4-FFF2-40B4-BE49-F238E27FC236}">
                <a16:creationId xmlns:a16="http://schemas.microsoft.com/office/drawing/2014/main" id="{BDA7289B-26C2-30E7-EACB-F9BDE2C63C0F}"/>
              </a:ext>
            </a:extLst>
          </p:cNvPr>
          <p:cNvSpPr>
            <a:spLocks noGrp="1"/>
          </p:cNvSpPr>
          <p:nvPr>
            <p:ph idx="1"/>
          </p:nvPr>
        </p:nvSpPr>
        <p:spPr/>
        <p:txBody>
          <a:bodyPr>
            <a:normAutofit/>
          </a:bodyPr>
          <a:lstStyle/>
          <a:p>
            <a:pPr marL="0" indent="0">
              <a:lnSpc>
                <a:spcPct val="107000"/>
              </a:lnSpc>
              <a:spcAft>
                <a:spcPts val="800"/>
              </a:spcAft>
              <a:buNone/>
              <a:tabLst>
                <a:tab pos="3285490" algn="l"/>
              </a:tabLst>
            </a:pPr>
            <a:r>
              <a:rPr lang="en-GB" sz="1900" dirty="0">
                <a:effectLst/>
                <a:latin typeface="Calibri" panose="020F0502020204030204" pitchFamily="34" charset="0"/>
                <a:ea typeface="Calibri" panose="020F0502020204030204" pitchFamily="34" charset="0"/>
                <a:cs typeface="Times New Roman" panose="02020603050405020304" pitchFamily="18" charset="0"/>
              </a:rPr>
              <a:t>In terms of the primary focus of the assignment and the research question, there is a focus on corrective action on many areas identified both pre and post pandemic and all of the findings have already been considered by SAIL. </a:t>
            </a:r>
          </a:p>
          <a:p>
            <a:pPr marL="0" indent="0">
              <a:lnSpc>
                <a:spcPct val="107000"/>
              </a:lnSpc>
              <a:spcAft>
                <a:spcPts val="800"/>
              </a:spcAft>
              <a:buNone/>
              <a:tabLst>
                <a:tab pos="3285490" algn="l"/>
              </a:tabLst>
            </a:pPr>
            <a:r>
              <a:rPr lang="en-GB" sz="1900" dirty="0">
                <a:effectLst/>
                <a:latin typeface="Calibri" panose="020F0502020204030204" pitchFamily="34" charset="0"/>
                <a:ea typeface="Calibri" panose="020F0502020204030204" pitchFamily="34" charset="0"/>
                <a:cs typeface="Times New Roman" panose="02020603050405020304" pitchFamily="18" charset="0"/>
              </a:rPr>
              <a:t>There are continuous improvements being made that can be included as capabilities and quality measures in TRE systems but by the nature of the speed of data innovation there cannot be a reliable forward look of what elements serve to inform a 3yr strategy.</a:t>
            </a:r>
          </a:p>
          <a:p>
            <a:pPr marL="0" indent="0">
              <a:lnSpc>
                <a:spcPct val="107000"/>
              </a:lnSpc>
              <a:spcAft>
                <a:spcPts val="800"/>
              </a:spcAft>
              <a:buNone/>
              <a:tabLst>
                <a:tab pos="3285490" algn="l"/>
              </a:tabLst>
            </a:pPr>
            <a:r>
              <a:rPr lang="en-GB" sz="1900" dirty="0">
                <a:effectLst/>
                <a:latin typeface="Calibri" panose="020F0502020204030204" pitchFamily="34" charset="0"/>
                <a:ea typeface="Calibri" panose="020F0502020204030204" pitchFamily="34" charset="0"/>
                <a:cs typeface="Times New Roman" panose="02020603050405020304" pitchFamily="18" charset="0"/>
              </a:rPr>
              <a:t>The second conclusion is that whilst the comparison with sector publications showed that there was a positive and increasing trend concerning access and availability to data in SAIL that it was a successful silo rather than a reflection of the complex challenges the UK ecosystem faced.</a:t>
            </a:r>
          </a:p>
          <a:p>
            <a:pPr marL="0" indent="0">
              <a:lnSpc>
                <a:spcPct val="107000"/>
              </a:lnSpc>
              <a:spcAft>
                <a:spcPts val="800"/>
              </a:spcAft>
              <a:buNone/>
              <a:tabLst>
                <a:tab pos="3285490" algn="l"/>
              </a:tabLs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98540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A4C769-E352-97E2-2EFD-3430DE1AC6D9}"/>
              </a:ext>
            </a:extLst>
          </p:cNvPr>
          <p:cNvSpPr>
            <a:spLocks noGrp="1"/>
          </p:cNvSpPr>
          <p:nvPr>
            <p:ph idx="1"/>
          </p:nvPr>
        </p:nvSpPr>
        <p:spPr>
          <a:xfrm>
            <a:off x="233680" y="518160"/>
            <a:ext cx="11120120" cy="5658803"/>
          </a:xfrm>
        </p:spPr>
        <p:txBody>
          <a:bodyPr>
            <a:normAutofit lnSpcReduction="10000"/>
          </a:bodyPr>
          <a:lstStyle/>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Calibri" panose="020F0502020204030204" pitchFamily="34" charset="0"/>
              </a:rPr>
              <a:t>SAIL has an existing priorities defined ready for inclusion into a strategy and are reflective of both the technical and PPI/E sections of the findings.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mj-lt"/>
              <a:buAutoNum type="arabicPeriod"/>
            </a:pPr>
            <a:r>
              <a:rPr lang="en-GB" sz="1400" u="sng"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Advance existing data access arrangements and develop a portfolio of services enabling research hub hosting inside SAIL</a:t>
            </a: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400" dirty="0">
                <a:effectLst/>
                <a:latin typeface="Calibri" panose="020F0502020204030204" pitchFamily="34" charset="0"/>
                <a:ea typeface="Times New Roman" panose="02020603050405020304" pitchFamily="18" charset="0"/>
                <a:cs typeface="Calibri" panose="020F0502020204030204" pitchFamily="34" charset="0"/>
              </a:rPr>
              <a:t>(SeRP within SAIL). There is increasing demand for a hybrid data hosting offering which offers research programmes some of the autonomy over their hosted environment offered by SeRP, combined with the reputational advantages of being able to say to funders and stakeholders that the programme is part of SAIL. We would require SAIL hosted programmes to clearly acknowledge SAIL and to adhere to key aspects of SAIL governance.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spcAft>
                <a:spcPts val="800"/>
              </a:spcAft>
              <a:buFont typeface="+mj-lt"/>
              <a:buAutoNum type="arabicPeriod"/>
            </a:pPr>
            <a:r>
              <a:rPr lang="en-GB" sz="1400" u="sng"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Become the innovation lead in defining data federation models and services</a:t>
            </a: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400" dirty="0">
                <a:effectLst/>
                <a:latin typeface="Calibri" panose="020F0502020204030204" pitchFamily="34" charset="0"/>
                <a:ea typeface="Times New Roman" panose="02020603050405020304" pitchFamily="18" charset="0"/>
                <a:cs typeface="Calibri" panose="020F0502020204030204" pitchFamily="34" charset="0"/>
              </a:rPr>
              <a:t>recognising that these services may not be operational by 2025. Areas for development include: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6000"/>
              </a:lnSpc>
              <a:spcAft>
                <a:spcPts val="800"/>
              </a:spcAft>
              <a:buFont typeface="+mj-lt"/>
              <a:buAutoNum type="alphaLcPeriod"/>
            </a:pPr>
            <a:r>
              <a:rPr lang="en-GB" sz="1400" dirty="0">
                <a:effectLst/>
                <a:latin typeface="Calibri" panose="020F0502020204030204" pitchFamily="34" charset="0"/>
                <a:ea typeface="Times New Roman" panose="02020603050405020304" pitchFamily="18" charset="0"/>
                <a:cs typeface="Calibri" panose="020F0502020204030204" pitchFamily="34" charset="0"/>
              </a:rPr>
              <a:t>Establishing partnerships with other TREs allowing data federation, to move towards allowing rapid onward transmission of data between SAIL TRE and partner TREs, or to a shared pop up TRE environment. We would aim to make SAIL the entry point of choice for these partnerships, with SAIL being the portal through which other TREs services are accessed.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6000"/>
              </a:lnSpc>
              <a:spcAft>
                <a:spcPts val="800"/>
              </a:spcAft>
              <a:buFont typeface="+mj-lt"/>
              <a:buAutoNum type="alphaLcPeriod"/>
            </a:pPr>
            <a:r>
              <a:rPr lang="en-GB" sz="1400" dirty="0">
                <a:effectLst/>
                <a:latin typeface="Calibri" panose="020F0502020204030204" pitchFamily="34" charset="0"/>
                <a:ea typeface="Times New Roman" panose="02020603050405020304" pitchFamily="18" charset="0"/>
                <a:cs typeface="Calibri" panose="020F0502020204030204" pitchFamily="34" charset="0"/>
              </a:rPr>
              <a:t>Establishing partnerships / networks with other TREs to share technology advances.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6000"/>
              </a:lnSpc>
              <a:spcAft>
                <a:spcPts val="800"/>
              </a:spcAft>
              <a:buFont typeface="+mj-lt"/>
              <a:buAutoNum type="alphaLcPeriod"/>
            </a:pPr>
            <a:r>
              <a:rPr lang="en-GB" sz="1400" dirty="0">
                <a:effectLst/>
                <a:latin typeface="Calibri" panose="020F0502020204030204" pitchFamily="34" charset="0"/>
                <a:ea typeface="Times New Roman" panose="02020603050405020304" pitchFamily="18" charset="0"/>
                <a:cs typeface="Calibri" panose="020F0502020204030204" pitchFamily="34" charset="0"/>
              </a:rPr>
              <a:t>In conjunction with SeRP define a model for providing bespoke pop-up TRE deployments on an ad hoc on demand basis.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6000"/>
              </a:lnSpc>
              <a:spcAft>
                <a:spcPts val="800"/>
              </a:spcAft>
              <a:buFont typeface="+mj-lt"/>
              <a:buAutoNum type="alphaLcPeriod"/>
            </a:pPr>
            <a:r>
              <a:rPr lang="en-GB" sz="1400" dirty="0">
                <a:effectLst/>
                <a:latin typeface="Calibri" panose="020F0502020204030204" pitchFamily="34" charset="0"/>
                <a:ea typeface="Times New Roman" panose="02020603050405020304" pitchFamily="18" charset="0"/>
                <a:cs typeface="Calibri" panose="020F0502020204030204" pitchFamily="34" charset="0"/>
              </a:rPr>
              <a:t>Develop a pan UK governance / business model to SAIL to offer data hosting with onward transmission of data to an identified endpoint (with appropriate consent).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mj-lt"/>
              <a:buAutoNum type="arabicPeriod"/>
            </a:pPr>
            <a:r>
              <a:rPr lang="en-GB" sz="1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PPI/E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6000"/>
              </a:lnSpc>
              <a:spcAft>
                <a:spcPts val="800"/>
              </a:spcAft>
            </a:pPr>
            <a:r>
              <a:rPr lang="en-GB" sz="1400" dirty="0">
                <a:effectLst/>
                <a:latin typeface="Calibri" panose="020F0502020204030204" pitchFamily="34" charset="0"/>
                <a:ea typeface="Times New Roman" panose="02020603050405020304" pitchFamily="18" charset="0"/>
                <a:cs typeface="Calibri" panose="020F0502020204030204" pitchFamily="34" charset="0"/>
              </a:rPr>
              <a:t>The developments across the sector post pandemic have highlighted the need to increase the engagement and crucially involvement of the public in linked data research. Innovation must not be without transparency, and we must take the public as our primary stakeholder with us as we develop and at the pace we develop.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232957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91590-2F2E-4559-BC1D-E4BBAEFE9221}"/>
              </a:ext>
            </a:extLst>
          </p:cNvPr>
          <p:cNvSpPr>
            <a:spLocks noGrp="1"/>
          </p:cNvSpPr>
          <p:nvPr>
            <p:ph type="title"/>
          </p:nvPr>
        </p:nvSpPr>
        <p:spPr>
          <a:xfrm>
            <a:off x="330199" y="263526"/>
            <a:ext cx="10515600" cy="1125008"/>
          </a:xfrm>
        </p:spPr>
        <p:txBody>
          <a:bodyPr anchor="t">
            <a:normAutofit fontScale="90000"/>
          </a:bodyPr>
          <a:lstStyle/>
          <a:p>
            <a:r>
              <a:rPr lang="en-GB" sz="2200" b="1" dirty="0"/>
              <a:t>A reflective examination of the personal and professional learning experience</a:t>
            </a:r>
            <a:br>
              <a:rPr lang="en-GB" sz="2200" b="1" dirty="0"/>
            </a:br>
            <a:br>
              <a:rPr lang="en-GB" sz="2200" b="1" dirty="0"/>
            </a:br>
            <a:r>
              <a:rPr lang="en-GB" sz="1800" b="1" dirty="0"/>
              <a:t>The project commenced after the emergency phase of the pandemic. It was undertaken during the ‘Living with Covid’ period that began in April 2022 and continues to the present. From a data research environmental perspective this period has been a period of reflection and consideration of lessons learnt, the robustness or failure of established methods of working.</a:t>
            </a:r>
            <a:br>
              <a:rPr lang="en-GB" sz="1800" b="1" dirty="0"/>
            </a:br>
            <a:br>
              <a:rPr lang="en-GB" sz="1800" b="1" dirty="0"/>
            </a:br>
            <a:br>
              <a:rPr lang="en-GB" sz="1800" b="1" dirty="0"/>
            </a:br>
            <a:r>
              <a:rPr lang="en-GB" sz="1800" b="1" dirty="0"/>
              <a:t>- Choice of project</a:t>
            </a:r>
            <a:br>
              <a:rPr lang="en-GB" sz="1800" b="1" dirty="0"/>
            </a:br>
            <a:r>
              <a:rPr lang="en-GB" sz="1800" b="1" dirty="0"/>
              <a:t>The project was chosen as a complimentary assignment to my previous ‘internal’ assessment of the SAIL Databank response to the pandemic and internal identification, analysis and review of challenges and opportunities, but was led by staff at all levels. This assignment is ‘external’ facing and has inherent value as SAIL is currently developing its next phase strategy and is seeking input, especially in a ‘post pandemic’ World.</a:t>
            </a:r>
            <a:br>
              <a:rPr lang="en-GB" sz="1800" b="1" dirty="0"/>
            </a:br>
            <a:br>
              <a:rPr lang="en-GB" sz="1800" b="1" dirty="0"/>
            </a:br>
            <a:r>
              <a:rPr lang="en-GB" sz="1800" b="1" dirty="0"/>
              <a:t>As the research progressed a few reflections became evident </a:t>
            </a:r>
            <a:br>
              <a:rPr lang="en-GB" sz="1800" b="1" dirty="0"/>
            </a:br>
            <a:r>
              <a:rPr lang="en-GB" sz="1800" b="1" dirty="0"/>
              <a:t>	- There was a vast array of subject areas raised, especially at a very granular level (Metadata, RPC etc)</a:t>
            </a:r>
            <a:br>
              <a:rPr lang="en-GB" sz="1800" b="1" dirty="0"/>
            </a:br>
            <a:r>
              <a:rPr lang="en-GB" sz="1800" b="1" dirty="0"/>
              <a:t>	- Rather than seeking input to inform a strategy, SAIL had in all cases considered the areas raised (Exemplar)</a:t>
            </a:r>
            <a:br>
              <a:rPr lang="en-GB" sz="1800" b="1" dirty="0"/>
            </a:br>
            <a:r>
              <a:rPr lang="en-GB" sz="1800" b="1" dirty="0"/>
              <a:t>	- Whilst there are evident ecosystem developments, this remains a period of reflection (Sudlow 2023)</a:t>
            </a:r>
            <a:br>
              <a:rPr lang="en-GB" sz="1800" b="1" dirty="0"/>
            </a:br>
            <a:r>
              <a:rPr lang="en-GB" sz="1800" b="1" dirty="0"/>
              <a:t>	- Wales is a leader in data research – Look internally more for answers to challenges</a:t>
            </a:r>
            <a:br>
              <a:rPr lang="en-GB" sz="1800" b="1" dirty="0"/>
            </a:br>
            <a:r>
              <a:rPr lang="en-GB" sz="1800" b="1" dirty="0"/>
              <a:t>	- I manage research teams across an international £80M portfolio of projects better than I undertake research</a:t>
            </a:r>
            <a:br>
              <a:rPr lang="en-GB" sz="1800" b="1" dirty="0"/>
            </a:br>
            <a:br>
              <a:rPr lang="en-GB" sz="1800" b="1" dirty="0"/>
            </a:br>
            <a:r>
              <a:rPr lang="en-GB" sz="1800" b="1" dirty="0"/>
              <a:t>The project whilst developed as a complimentary output to my previous assignment was overall disappointing. There was an expectation that the answers to challenges and the identification of new opportunities would be found in an analysis of external views and published reports, perhaps something I and my teams had not considered. Rather, the findings were ‘ecosystem’ issues that SAIL is well advanced on and have been considered either in the previous assignment or as part of our CIP. (Continuous Improvement Programme) However, that does provide even an anecdotal evidence base for the lack of a cap in a SAIL gap analysis and an opportunity for SAIL to identify and promote ‘best practice’</a:t>
            </a:r>
            <a:br>
              <a:rPr lang="en-GB" sz="1800" b="1" dirty="0"/>
            </a:br>
            <a:br>
              <a:rPr lang="en-GB" sz="1800" b="1" dirty="0"/>
            </a:br>
            <a:br>
              <a:rPr lang="en-GB" sz="1800" b="1" dirty="0"/>
            </a:br>
            <a:br>
              <a:rPr lang="en-GB" sz="1800" b="1" dirty="0"/>
            </a:br>
            <a:r>
              <a:rPr lang="en-GB" sz="1800" b="1" dirty="0"/>
              <a:t> </a:t>
            </a:r>
          </a:p>
        </p:txBody>
      </p:sp>
    </p:spTree>
    <p:extLst>
      <p:ext uri="{BB962C8B-B14F-4D97-AF65-F5344CB8AC3E}">
        <p14:creationId xmlns:p14="http://schemas.microsoft.com/office/powerpoint/2010/main" val="251955347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1490</TotalTime>
  <Words>3545</Words>
  <Application>Microsoft Office PowerPoint</Application>
  <PresentationFormat>Widescreen</PresentationFormat>
  <Paragraphs>267</Paragraphs>
  <Slides>30</Slides>
  <Notes>2</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30</vt:i4>
      </vt:variant>
    </vt:vector>
  </HeadingPairs>
  <TitlesOfParts>
    <vt:vector size="39" baseType="lpstr">
      <vt:lpstr>Arial</vt:lpstr>
      <vt:lpstr>Calibri</vt:lpstr>
      <vt:lpstr>Calibri Light</vt:lpstr>
      <vt:lpstr>Trebuchet MS</vt:lpstr>
      <vt:lpstr>1_Office Theme</vt:lpstr>
      <vt:lpstr>Office Theme</vt:lpstr>
      <vt:lpstr>2_Office Theme</vt:lpstr>
      <vt:lpstr>3_Office Theme</vt:lpstr>
      <vt:lpstr>5_Office Theme</vt:lpstr>
      <vt:lpstr>‘What are the post pandemic challenges and opportunities for the providers of secure data research services and how will they inform service offerings and developments over the next 3 years’. </vt:lpstr>
      <vt:lpstr>Introduction</vt:lpstr>
      <vt:lpstr>Justification</vt:lpstr>
      <vt:lpstr>Aims</vt:lpstr>
      <vt:lpstr>Background</vt:lpstr>
      <vt:lpstr>SAIL</vt:lpstr>
      <vt:lpstr>PowerPoint Presentation</vt:lpstr>
      <vt:lpstr>PowerPoint Presentation</vt:lpstr>
      <vt:lpstr>The context…..</vt:lpstr>
      <vt:lpstr>PowerPoint Presentation</vt:lpstr>
      <vt:lpstr>Methods and design</vt:lpstr>
      <vt:lpstr>Research methods critical path</vt:lpstr>
      <vt:lpstr>Insider researcher</vt:lpstr>
      <vt:lpstr>Insider/outsider research Bonner, A &amp; Tolhurst, G (2002)</vt:lpstr>
      <vt:lpstr>Addressing insider researcher</vt:lpstr>
      <vt:lpstr>Ethics and transparency</vt:lpstr>
      <vt:lpstr>Research Findings</vt:lpstr>
      <vt:lpstr>Finding 1 - Access to data and availability of data (Theme 1) </vt:lpstr>
      <vt:lpstr>SAIL – Access availability of data </vt:lpstr>
      <vt:lpstr>PowerPoint Presentation</vt:lpstr>
      <vt:lpstr>The surveys also posed a question related to the achievement of research objectives. This finding, where data availability, access and robust systems are a quality measure these results also contrast with the statements in the strategic reviews. </vt:lpstr>
      <vt:lpstr>PowerPoint Presentation</vt:lpstr>
      <vt:lpstr>PowerPoint Presentation</vt:lpstr>
      <vt:lpstr>PowerPoint Presentation</vt:lpstr>
      <vt:lpstr>Findings 2 - Technical and technical governance (Theme 2)</vt:lpstr>
      <vt:lpstr>Finding 3 – Public Support (PPI/E) (Theme 3)</vt:lpstr>
      <vt:lpstr>Finding 3 – Public Support (PPI/E) (Theme 3)</vt:lpstr>
      <vt:lpstr>Conclusions/Recommendations</vt:lpstr>
      <vt:lpstr>PowerPoint Presentation</vt:lpstr>
      <vt:lpstr>A reflective examination of the personal and professional learning experience  The project commenced after the emergency phase of the pandemic. It was undertaken during the ‘Living with Covid’ period that began in April 2022 and continues to the present. From a data research environmental perspective this period has been a period of reflection and consideration of lessons learnt, the robustness or failure of established methods of working.   - Choice of project The project was chosen as a complimentary assignment to my previous ‘internal’ assessment of the SAIL Databank response to the pandemic and internal identification, analysis and review of challenges and opportunities, but was led by staff at all levels. This assignment is ‘external’ facing and has inherent value as SAIL is currently developing its next phase strategy and is seeking input, especially in a ‘post pandemic’ World.  As the research progressed a few reflections became evident   - There was a vast array of subject areas raised, especially at a very granular level (Metadata, RPC etc)  - Rather than seeking input to inform a strategy, SAIL had in all cases considered the areas raised (Exemplar)  - Whilst there are evident ecosystem developments, this remains a period of reflection (Sudlow 2023)  - Wales is a leader in data research – Look internally more for answers to challenges  - I manage research teams across an international £80M portfolio of projects better than I undertake research  The project whilst developed as a complimentary output to my previous assignment was overall disappointing. There was an expectation that the answers to challenges and the identification of new opportunities would be found in an analysis of external views and published reports, perhaps something I and my teams had not considered. Rather, the findings were ‘ecosystem’ issues that SAIL is well advanced on and have been considered either in the previous assignment or as part of our CIP. (Continuous Improvement Programme) However, that does provide even an anecdotal evidence base for the lack of a cap in a SAIL gap analysis and an opportunity for SAIL to identify and promote ‘best practice’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Gordon - ESRC UKRI</dc:creator>
  <cp:lastModifiedBy>Jonathan Smart</cp:lastModifiedBy>
  <cp:revision>13</cp:revision>
  <dcterms:created xsi:type="dcterms:W3CDTF">2023-04-26T07:32:45Z</dcterms:created>
  <dcterms:modified xsi:type="dcterms:W3CDTF">2023-10-17T14:03:06Z</dcterms:modified>
</cp:coreProperties>
</file>