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810"/>
    <p:restoredTop sz="94718"/>
  </p:normalViewPr>
  <p:slideViewPr>
    <p:cSldViewPr snapToGrid="0">
      <p:cViewPr varScale="1">
        <p:scale>
          <a:sx n="117" d="100"/>
          <a:sy n="117" d="100"/>
        </p:scale>
        <p:origin x="808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AD7491-6F3E-4517-97A2-91AF78BAC9D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9A5325D-01EE-4941-84D4-69D185676708}">
      <dgm:prSet/>
      <dgm:spPr/>
      <dgm:t>
        <a:bodyPr/>
        <a:lstStyle/>
        <a:p>
          <a:pPr>
            <a:defRPr cap="all"/>
          </a:pPr>
          <a:r>
            <a:rPr lang="en-US"/>
            <a:t>Social media content</a:t>
          </a:r>
        </a:p>
      </dgm:t>
    </dgm:pt>
    <dgm:pt modelId="{41A1D249-3B1E-4E6F-8207-CE48DBBBE88F}" type="parTrans" cxnId="{1DB59732-5591-454A-AB7F-E23FF7F94C93}">
      <dgm:prSet/>
      <dgm:spPr/>
      <dgm:t>
        <a:bodyPr/>
        <a:lstStyle/>
        <a:p>
          <a:endParaRPr lang="en-US"/>
        </a:p>
      </dgm:t>
    </dgm:pt>
    <dgm:pt modelId="{296A5BF9-1D7E-4249-B90F-4D803DCC5DBD}" type="sibTrans" cxnId="{1DB59732-5591-454A-AB7F-E23FF7F94C93}">
      <dgm:prSet/>
      <dgm:spPr/>
      <dgm:t>
        <a:bodyPr/>
        <a:lstStyle/>
        <a:p>
          <a:endParaRPr lang="en-US"/>
        </a:p>
      </dgm:t>
    </dgm:pt>
    <dgm:pt modelId="{D7CBFC4B-FBC0-4AF2-A29C-3FD707F43549}">
      <dgm:prSet/>
      <dgm:spPr/>
      <dgm:t>
        <a:bodyPr/>
        <a:lstStyle/>
        <a:p>
          <a:pPr>
            <a:defRPr cap="all"/>
          </a:pPr>
          <a:r>
            <a:rPr lang="en-US"/>
            <a:t>Website voting and email list</a:t>
          </a:r>
        </a:p>
      </dgm:t>
    </dgm:pt>
    <dgm:pt modelId="{5F336630-FC26-4604-B55A-5CED3C79F512}" type="parTrans" cxnId="{83F0BA04-104A-4899-A675-80D1323E2537}">
      <dgm:prSet/>
      <dgm:spPr/>
      <dgm:t>
        <a:bodyPr/>
        <a:lstStyle/>
        <a:p>
          <a:endParaRPr lang="en-US"/>
        </a:p>
      </dgm:t>
    </dgm:pt>
    <dgm:pt modelId="{492FBC09-B6D7-4CDA-974B-8BD6492D4F25}" type="sibTrans" cxnId="{83F0BA04-104A-4899-A675-80D1323E2537}">
      <dgm:prSet/>
      <dgm:spPr/>
      <dgm:t>
        <a:bodyPr/>
        <a:lstStyle/>
        <a:p>
          <a:endParaRPr lang="en-US"/>
        </a:p>
      </dgm:t>
    </dgm:pt>
    <dgm:pt modelId="{DD8DEE46-F9A4-4B3C-A3B9-765E8ED770C5}">
      <dgm:prSet/>
      <dgm:spPr/>
      <dgm:t>
        <a:bodyPr/>
        <a:lstStyle/>
        <a:p>
          <a:pPr>
            <a:defRPr cap="all"/>
          </a:pPr>
          <a:r>
            <a:rPr lang="en-US"/>
            <a:t>Collaboration with local businesses</a:t>
          </a:r>
        </a:p>
      </dgm:t>
    </dgm:pt>
    <dgm:pt modelId="{4C423B1A-6CE0-4313-ACC9-5DC45A8D37AD}" type="parTrans" cxnId="{FCFBAB74-D9BA-477D-897E-24608A736A90}">
      <dgm:prSet/>
      <dgm:spPr/>
      <dgm:t>
        <a:bodyPr/>
        <a:lstStyle/>
        <a:p>
          <a:endParaRPr lang="en-US"/>
        </a:p>
      </dgm:t>
    </dgm:pt>
    <dgm:pt modelId="{020B3614-7430-4256-889B-2F72EA4E2344}" type="sibTrans" cxnId="{FCFBAB74-D9BA-477D-897E-24608A736A90}">
      <dgm:prSet/>
      <dgm:spPr/>
      <dgm:t>
        <a:bodyPr/>
        <a:lstStyle/>
        <a:p>
          <a:endParaRPr lang="en-US"/>
        </a:p>
      </dgm:t>
    </dgm:pt>
    <dgm:pt modelId="{1C749B11-A036-4E8F-B7B1-86B093CB2BEE}">
      <dgm:prSet/>
      <dgm:spPr/>
      <dgm:t>
        <a:bodyPr/>
        <a:lstStyle/>
        <a:p>
          <a:pPr>
            <a:defRPr cap="all"/>
          </a:pPr>
          <a:r>
            <a:rPr lang="en-US"/>
            <a:t>Loyalty app </a:t>
          </a:r>
        </a:p>
      </dgm:t>
    </dgm:pt>
    <dgm:pt modelId="{98D0988F-6AE2-40D6-9044-985DB3006384}" type="parTrans" cxnId="{09A85C1B-20EF-4390-BA29-53EDCCD28B69}">
      <dgm:prSet/>
      <dgm:spPr/>
      <dgm:t>
        <a:bodyPr/>
        <a:lstStyle/>
        <a:p>
          <a:endParaRPr lang="en-US"/>
        </a:p>
      </dgm:t>
    </dgm:pt>
    <dgm:pt modelId="{81B05B4E-7B4D-4004-A108-79E2ACB28683}" type="sibTrans" cxnId="{09A85C1B-20EF-4390-BA29-53EDCCD28B69}">
      <dgm:prSet/>
      <dgm:spPr/>
      <dgm:t>
        <a:bodyPr/>
        <a:lstStyle/>
        <a:p>
          <a:endParaRPr lang="en-US"/>
        </a:p>
      </dgm:t>
    </dgm:pt>
    <dgm:pt modelId="{6AD1B05A-4E4D-4D6D-809E-8EFA496DE2DB}" type="pres">
      <dgm:prSet presAssocID="{EBAD7491-6F3E-4517-97A2-91AF78BAC9DB}" presName="root" presStyleCnt="0">
        <dgm:presLayoutVars>
          <dgm:dir/>
          <dgm:resizeHandles val="exact"/>
        </dgm:presLayoutVars>
      </dgm:prSet>
      <dgm:spPr/>
    </dgm:pt>
    <dgm:pt modelId="{D2FF0934-D6B1-40C7-B2BE-0858836EF3D0}" type="pres">
      <dgm:prSet presAssocID="{89A5325D-01EE-4941-84D4-69D185676708}" presName="compNode" presStyleCnt="0"/>
      <dgm:spPr/>
    </dgm:pt>
    <dgm:pt modelId="{B59BF65F-6782-4B60-A27D-3D8C1DD75DAC}" type="pres">
      <dgm:prSet presAssocID="{89A5325D-01EE-4941-84D4-69D185676708}" presName="iconBgRect" presStyleLbl="bgShp" presStyleIdx="0" presStyleCnt="4"/>
      <dgm:spPr/>
    </dgm:pt>
    <dgm:pt modelId="{9BDB0D6C-0015-40ED-A115-C788564F8B54}" type="pres">
      <dgm:prSet presAssocID="{89A5325D-01EE-4941-84D4-69D1856767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2DE31E2-56AB-4C66-A3A0-96F4CFD212A3}" type="pres">
      <dgm:prSet presAssocID="{89A5325D-01EE-4941-84D4-69D185676708}" presName="spaceRect" presStyleCnt="0"/>
      <dgm:spPr/>
    </dgm:pt>
    <dgm:pt modelId="{65A916BC-D434-46A8-BB63-69717B0C4FFA}" type="pres">
      <dgm:prSet presAssocID="{89A5325D-01EE-4941-84D4-69D185676708}" presName="textRect" presStyleLbl="revTx" presStyleIdx="0" presStyleCnt="4">
        <dgm:presLayoutVars>
          <dgm:chMax val="1"/>
          <dgm:chPref val="1"/>
        </dgm:presLayoutVars>
      </dgm:prSet>
      <dgm:spPr/>
    </dgm:pt>
    <dgm:pt modelId="{9E78F343-ADAC-4D62-B8E1-7C672431E08B}" type="pres">
      <dgm:prSet presAssocID="{296A5BF9-1D7E-4249-B90F-4D803DCC5DBD}" presName="sibTrans" presStyleCnt="0"/>
      <dgm:spPr/>
    </dgm:pt>
    <dgm:pt modelId="{A6E622B3-7043-4EF3-A508-454AC5435ECC}" type="pres">
      <dgm:prSet presAssocID="{D7CBFC4B-FBC0-4AF2-A29C-3FD707F43549}" presName="compNode" presStyleCnt="0"/>
      <dgm:spPr/>
    </dgm:pt>
    <dgm:pt modelId="{3761AFFD-A100-48AC-80D1-D8CE3E59801C}" type="pres">
      <dgm:prSet presAssocID="{D7CBFC4B-FBC0-4AF2-A29C-3FD707F43549}" presName="iconBgRect" presStyleLbl="bgShp" presStyleIdx="1" presStyleCnt="4"/>
      <dgm:spPr/>
    </dgm:pt>
    <dgm:pt modelId="{41CD9062-3080-42F7-AFE4-D2195501FA23}" type="pres">
      <dgm:prSet presAssocID="{D7CBFC4B-FBC0-4AF2-A29C-3FD707F4354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mail"/>
        </a:ext>
      </dgm:extLst>
    </dgm:pt>
    <dgm:pt modelId="{1F95CF9E-752B-4B56-8AC2-77991EE9C13F}" type="pres">
      <dgm:prSet presAssocID="{D7CBFC4B-FBC0-4AF2-A29C-3FD707F43549}" presName="spaceRect" presStyleCnt="0"/>
      <dgm:spPr/>
    </dgm:pt>
    <dgm:pt modelId="{0ED40D3A-6923-4343-B940-D9585943A204}" type="pres">
      <dgm:prSet presAssocID="{D7CBFC4B-FBC0-4AF2-A29C-3FD707F43549}" presName="textRect" presStyleLbl="revTx" presStyleIdx="1" presStyleCnt="4">
        <dgm:presLayoutVars>
          <dgm:chMax val="1"/>
          <dgm:chPref val="1"/>
        </dgm:presLayoutVars>
      </dgm:prSet>
      <dgm:spPr/>
    </dgm:pt>
    <dgm:pt modelId="{5FD5C440-0FA3-4E06-BA9A-DDFF06EE3A43}" type="pres">
      <dgm:prSet presAssocID="{492FBC09-B6D7-4CDA-974B-8BD6492D4F25}" presName="sibTrans" presStyleCnt="0"/>
      <dgm:spPr/>
    </dgm:pt>
    <dgm:pt modelId="{076F3524-55A7-4B9E-B168-F9EC5357C08A}" type="pres">
      <dgm:prSet presAssocID="{DD8DEE46-F9A4-4B3C-A3B9-765E8ED770C5}" presName="compNode" presStyleCnt="0"/>
      <dgm:spPr/>
    </dgm:pt>
    <dgm:pt modelId="{9615CB1C-5AFD-468D-A23F-A650CA3138E0}" type="pres">
      <dgm:prSet presAssocID="{DD8DEE46-F9A4-4B3C-A3B9-765E8ED770C5}" presName="iconBgRect" presStyleLbl="bgShp" presStyleIdx="2" presStyleCnt="4"/>
      <dgm:spPr/>
    </dgm:pt>
    <dgm:pt modelId="{915C0787-6904-48F0-9D91-B4BBF42BF240}" type="pres">
      <dgm:prSet presAssocID="{DD8DEE46-F9A4-4B3C-A3B9-765E8ED770C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178AF02-ED92-4AB9-8938-4C6553C43899}" type="pres">
      <dgm:prSet presAssocID="{DD8DEE46-F9A4-4B3C-A3B9-765E8ED770C5}" presName="spaceRect" presStyleCnt="0"/>
      <dgm:spPr/>
    </dgm:pt>
    <dgm:pt modelId="{47B35D41-7272-459E-AC61-7937AF08D7CC}" type="pres">
      <dgm:prSet presAssocID="{DD8DEE46-F9A4-4B3C-A3B9-765E8ED770C5}" presName="textRect" presStyleLbl="revTx" presStyleIdx="2" presStyleCnt="4">
        <dgm:presLayoutVars>
          <dgm:chMax val="1"/>
          <dgm:chPref val="1"/>
        </dgm:presLayoutVars>
      </dgm:prSet>
      <dgm:spPr/>
    </dgm:pt>
    <dgm:pt modelId="{C9D63E2A-191F-4816-A703-5FB2D5EA029E}" type="pres">
      <dgm:prSet presAssocID="{020B3614-7430-4256-889B-2F72EA4E2344}" presName="sibTrans" presStyleCnt="0"/>
      <dgm:spPr/>
    </dgm:pt>
    <dgm:pt modelId="{D2717A91-F130-44ED-AD5F-683EE75CDDC6}" type="pres">
      <dgm:prSet presAssocID="{1C749B11-A036-4E8F-B7B1-86B093CB2BEE}" presName="compNode" presStyleCnt="0"/>
      <dgm:spPr/>
    </dgm:pt>
    <dgm:pt modelId="{5D7B7C11-F767-4E78-B2E8-D6BD03D024BD}" type="pres">
      <dgm:prSet presAssocID="{1C749B11-A036-4E8F-B7B1-86B093CB2BEE}" presName="iconBgRect" presStyleLbl="bgShp" presStyleIdx="3" presStyleCnt="4"/>
      <dgm:spPr/>
    </dgm:pt>
    <dgm:pt modelId="{E54B26E6-142D-45D2-80FC-142B869D4673}" type="pres">
      <dgm:prSet presAssocID="{1C749B11-A036-4E8F-B7B1-86B093CB2BE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F01C6870-DAD1-4769-9AAE-621C0F28F914}" type="pres">
      <dgm:prSet presAssocID="{1C749B11-A036-4E8F-B7B1-86B093CB2BEE}" presName="spaceRect" presStyleCnt="0"/>
      <dgm:spPr/>
    </dgm:pt>
    <dgm:pt modelId="{939A345E-D080-4B62-8B29-29792CA5435B}" type="pres">
      <dgm:prSet presAssocID="{1C749B11-A036-4E8F-B7B1-86B093CB2BE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83F0BA04-104A-4899-A675-80D1323E2537}" srcId="{EBAD7491-6F3E-4517-97A2-91AF78BAC9DB}" destId="{D7CBFC4B-FBC0-4AF2-A29C-3FD707F43549}" srcOrd="1" destOrd="0" parTransId="{5F336630-FC26-4604-B55A-5CED3C79F512}" sibTransId="{492FBC09-B6D7-4CDA-974B-8BD6492D4F25}"/>
    <dgm:cxn modelId="{F0D4AB18-CBAD-4043-8BCD-20005782254B}" type="presOf" srcId="{DD8DEE46-F9A4-4B3C-A3B9-765E8ED770C5}" destId="{47B35D41-7272-459E-AC61-7937AF08D7CC}" srcOrd="0" destOrd="0" presId="urn:microsoft.com/office/officeart/2018/5/layout/IconCircleLabelList"/>
    <dgm:cxn modelId="{09A85C1B-20EF-4390-BA29-53EDCCD28B69}" srcId="{EBAD7491-6F3E-4517-97A2-91AF78BAC9DB}" destId="{1C749B11-A036-4E8F-B7B1-86B093CB2BEE}" srcOrd="3" destOrd="0" parTransId="{98D0988F-6AE2-40D6-9044-985DB3006384}" sibTransId="{81B05B4E-7B4D-4004-A108-79E2ACB28683}"/>
    <dgm:cxn modelId="{1DB59732-5591-454A-AB7F-E23FF7F94C93}" srcId="{EBAD7491-6F3E-4517-97A2-91AF78BAC9DB}" destId="{89A5325D-01EE-4941-84D4-69D185676708}" srcOrd="0" destOrd="0" parTransId="{41A1D249-3B1E-4E6F-8207-CE48DBBBE88F}" sibTransId="{296A5BF9-1D7E-4249-B90F-4D803DCC5DBD}"/>
    <dgm:cxn modelId="{FCFBAB74-D9BA-477D-897E-24608A736A90}" srcId="{EBAD7491-6F3E-4517-97A2-91AF78BAC9DB}" destId="{DD8DEE46-F9A4-4B3C-A3B9-765E8ED770C5}" srcOrd="2" destOrd="0" parTransId="{4C423B1A-6CE0-4313-ACC9-5DC45A8D37AD}" sibTransId="{020B3614-7430-4256-889B-2F72EA4E2344}"/>
    <dgm:cxn modelId="{0DD2CB81-A90C-4554-91AF-9C5FD93E13EF}" type="presOf" srcId="{D7CBFC4B-FBC0-4AF2-A29C-3FD707F43549}" destId="{0ED40D3A-6923-4343-B940-D9585943A204}" srcOrd="0" destOrd="0" presId="urn:microsoft.com/office/officeart/2018/5/layout/IconCircleLabelList"/>
    <dgm:cxn modelId="{5D358F9A-9B60-4492-BDEB-5B7D1ACF874C}" type="presOf" srcId="{EBAD7491-6F3E-4517-97A2-91AF78BAC9DB}" destId="{6AD1B05A-4E4D-4D6D-809E-8EFA496DE2DB}" srcOrd="0" destOrd="0" presId="urn:microsoft.com/office/officeart/2018/5/layout/IconCircleLabelList"/>
    <dgm:cxn modelId="{88C5F2A1-EBB4-453F-BB0B-BFFF49631B48}" type="presOf" srcId="{1C749B11-A036-4E8F-B7B1-86B093CB2BEE}" destId="{939A345E-D080-4B62-8B29-29792CA5435B}" srcOrd="0" destOrd="0" presId="urn:microsoft.com/office/officeart/2018/5/layout/IconCircleLabelList"/>
    <dgm:cxn modelId="{CC5354C9-5A8F-40F1-AA63-0BD4D7501FE0}" type="presOf" srcId="{89A5325D-01EE-4941-84D4-69D185676708}" destId="{65A916BC-D434-46A8-BB63-69717B0C4FFA}" srcOrd="0" destOrd="0" presId="urn:microsoft.com/office/officeart/2018/5/layout/IconCircleLabelList"/>
    <dgm:cxn modelId="{D76FF67D-FD79-4F95-92DA-987371A1247B}" type="presParOf" srcId="{6AD1B05A-4E4D-4D6D-809E-8EFA496DE2DB}" destId="{D2FF0934-D6B1-40C7-B2BE-0858836EF3D0}" srcOrd="0" destOrd="0" presId="urn:microsoft.com/office/officeart/2018/5/layout/IconCircleLabelList"/>
    <dgm:cxn modelId="{E4E92814-C9E1-4A4B-ACF9-5983CA5BAEEF}" type="presParOf" srcId="{D2FF0934-D6B1-40C7-B2BE-0858836EF3D0}" destId="{B59BF65F-6782-4B60-A27D-3D8C1DD75DAC}" srcOrd="0" destOrd="0" presId="urn:microsoft.com/office/officeart/2018/5/layout/IconCircleLabelList"/>
    <dgm:cxn modelId="{0A551A87-7B1F-400F-923E-55B04C01C635}" type="presParOf" srcId="{D2FF0934-D6B1-40C7-B2BE-0858836EF3D0}" destId="{9BDB0D6C-0015-40ED-A115-C788564F8B54}" srcOrd="1" destOrd="0" presId="urn:microsoft.com/office/officeart/2018/5/layout/IconCircleLabelList"/>
    <dgm:cxn modelId="{8B39BB0C-0554-41A1-B1EC-9E49D84981FD}" type="presParOf" srcId="{D2FF0934-D6B1-40C7-B2BE-0858836EF3D0}" destId="{B2DE31E2-56AB-4C66-A3A0-96F4CFD212A3}" srcOrd="2" destOrd="0" presId="urn:microsoft.com/office/officeart/2018/5/layout/IconCircleLabelList"/>
    <dgm:cxn modelId="{53CF2FAD-3453-4F89-9957-40F5BE1D993A}" type="presParOf" srcId="{D2FF0934-D6B1-40C7-B2BE-0858836EF3D0}" destId="{65A916BC-D434-46A8-BB63-69717B0C4FFA}" srcOrd="3" destOrd="0" presId="urn:microsoft.com/office/officeart/2018/5/layout/IconCircleLabelList"/>
    <dgm:cxn modelId="{FDD3CC59-9AAE-4E29-97B9-20ACFDDA3660}" type="presParOf" srcId="{6AD1B05A-4E4D-4D6D-809E-8EFA496DE2DB}" destId="{9E78F343-ADAC-4D62-B8E1-7C672431E08B}" srcOrd="1" destOrd="0" presId="urn:microsoft.com/office/officeart/2018/5/layout/IconCircleLabelList"/>
    <dgm:cxn modelId="{E16972E9-FA13-46C3-B942-1954C649EB56}" type="presParOf" srcId="{6AD1B05A-4E4D-4D6D-809E-8EFA496DE2DB}" destId="{A6E622B3-7043-4EF3-A508-454AC5435ECC}" srcOrd="2" destOrd="0" presId="urn:microsoft.com/office/officeart/2018/5/layout/IconCircleLabelList"/>
    <dgm:cxn modelId="{9B8E4957-26BF-489A-8174-3923D6B5F729}" type="presParOf" srcId="{A6E622B3-7043-4EF3-A508-454AC5435ECC}" destId="{3761AFFD-A100-48AC-80D1-D8CE3E59801C}" srcOrd="0" destOrd="0" presId="urn:microsoft.com/office/officeart/2018/5/layout/IconCircleLabelList"/>
    <dgm:cxn modelId="{CDD5CCC1-E12E-4942-B906-87545D3B74E7}" type="presParOf" srcId="{A6E622B3-7043-4EF3-A508-454AC5435ECC}" destId="{41CD9062-3080-42F7-AFE4-D2195501FA23}" srcOrd="1" destOrd="0" presId="urn:microsoft.com/office/officeart/2018/5/layout/IconCircleLabelList"/>
    <dgm:cxn modelId="{2E375937-3E4E-465E-A728-6A367033F834}" type="presParOf" srcId="{A6E622B3-7043-4EF3-A508-454AC5435ECC}" destId="{1F95CF9E-752B-4B56-8AC2-77991EE9C13F}" srcOrd="2" destOrd="0" presId="urn:microsoft.com/office/officeart/2018/5/layout/IconCircleLabelList"/>
    <dgm:cxn modelId="{01D76AA7-BF25-45D0-8152-6A77B82C9342}" type="presParOf" srcId="{A6E622B3-7043-4EF3-A508-454AC5435ECC}" destId="{0ED40D3A-6923-4343-B940-D9585943A204}" srcOrd="3" destOrd="0" presId="urn:microsoft.com/office/officeart/2018/5/layout/IconCircleLabelList"/>
    <dgm:cxn modelId="{F4F86851-6F9B-4F83-91D7-7FE8C582F2A9}" type="presParOf" srcId="{6AD1B05A-4E4D-4D6D-809E-8EFA496DE2DB}" destId="{5FD5C440-0FA3-4E06-BA9A-DDFF06EE3A43}" srcOrd="3" destOrd="0" presId="urn:microsoft.com/office/officeart/2018/5/layout/IconCircleLabelList"/>
    <dgm:cxn modelId="{B350BE88-7023-47A4-9F92-73AF002644BF}" type="presParOf" srcId="{6AD1B05A-4E4D-4D6D-809E-8EFA496DE2DB}" destId="{076F3524-55A7-4B9E-B168-F9EC5357C08A}" srcOrd="4" destOrd="0" presId="urn:microsoft.com/office/officeart/2018/5/layout/IconCircleLabelList"/>
    <dgm:cxn modelId="{8170F343-1E5D-4930-B42A-E0304887D4AC}" type="presParOf" srcId="{076F3524-55A7-4B9E-B168-F9EC5357C08A}" destId="{9615CB1C-5AFD-468D-A23F-A650CA3138E0}" srcOrd="0" destOrd="0" presId="urn:microsoft.com/office/officeart/2018/5/layout/IconCircleLabelList"/>
    <dgm:cxn modelId="{4CAEB702-9EF6-4397-9DBB-DA3DCBBB9E62}" type="presParOf" srcId="{076F3524-55A7-4B9E-B168-F9EC5357C08A}" destId="{915C0787-6904-48F0-9D91-B4BBF42BF240}" srcOrd="1" destOrd="0" presId="urn:microsoft.com/office/officeart/2018/5/layout/IconCircleLabelList"/>
    <dgm:cxn modelId="{2088D0E1-BFF6-49BC-81B2-5228522645D9}" type="presParOf" srcId="{076F3524-55A7-4B9E-B168-F9EC5357C08A}" destId="{0178AF02-ED92-4AB9-8938-4C6553C43899}" srcOrd="2" destOrd="0" presId="urn:microsoft.com/office/officeart/2018/5/layout/IconCircleLabelList"/>
    <dgm:cxn modelId="{45EC6A23-2DF3-45D5-B2C7-DD7D7D2C7D41}" type="presParOf" srcId="{076F3524-55A7-4B9E-B168-F9EC5357C08A}" destId="{47B35D41-7272-459E-AC61-7937AF08D7CC}" srcOrd="3" destOrd="0" presId="urn:microsoft.com/office/officeart/2018/5/layout/IconCircleLabelList"/>
    <dgm:cxn modelId="{BC9D74C2-463A-4FCC-BF16-D56A0AAB926F}" type="presParOf" srcId="{6AD1B05A-4E4D-4D6D-809E-8EFA496DE2DB}" destId="{C9D63E2A-191F-4816-A703-5FB2D5EA029E}" srcOrd="5" destOrd="0" presId="urn:microsoft.com/office/officeart/2018/5/layout/IconCircleLabelList"/>
    <dgm:cxn modelId="{5833793C-5C21-4523-BCB4-9495A062E596}" type="presParOf" srcId="{6AD1B05A-4E4D-4D6D-809E-8EFA496DE2DB}" destId="{D2717A91-F130-44ED-AD5F-683EE75CDDC6}" srcOrd="6" destOrd="0" presId="urn:microsoft.com/office/officeart/2018/5/layout/IconCircleLabelList"/>
    <dgm:cxn modelId="{1BBFCF27-0F51-4991-9644-2ABAECF52472}" type="presParOf" srcId="{D2717A91-F130-44ED-AD5F-683EE75CDDC6}" destId="{5D7B7C11-F767-4E78-B2E8-D6BD03D024BD}" srcOrd="0" destOrd="0" presId="urn:microsoft.com/office/officeart/2018/5/layout/IconCircleLabelList"/>
    <dgm:cxn modelId="{B446DE68-2474-4F96-8B32-340D9BC0E0CC}" type="presParOf" srcId="{D2717A91-F130-44ED-AD5F-683EE75CDDC6}" destId="{E54B26E6-142D-45D2-80FC-142B869D4673}" srcOrd="1" destOrd="0" presId="urn:microsoft.com/office/officeart/2018/5/layout/IconCircleLabelList"/>
    <dgm:cxn modelId="{A354B3DB-4E41-44D8-AAB9-9BC2391C8F8B}" type="presParOf" srcId="{D2717A91-F130-44ED-AD5F-683EE75CDDC6}" destId="{F01C6870-DAD1-4769-9AAE-621C0F28F914}" srcOrd="2" destOrd="0" presId="urn:microsoft.com/office/officeart/2018/5/layout/IconCircleLabelList"/>
    <dgm:cxn modelId="{AE582A42-5DB6-4011-86F2-11984F6C3913}" type="presParOf" srcId="{D2717A91-F130-44ED-AD5F-683EE75CDDC6}" destId="{939A345E-D080-4B62-8B29-29792CA5435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6F673D-9283-433F-AE0A-51A37EF4737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9BE8405-7258-4E40-8011-13B7CFDE6D2D}">
      <dgm:prSet/>
      <dgm:spPr/>
      <dgm:t>
        <a:bodyPr/>
        <a:lstStyle/>
        <a:p>
          <a:r>
            <a:rPr lang="en-US"/>
            <a:t>Van start up, branding and menu tasting</a:t>
          </a:r>
        </a:p>
      </dgm:t>
    </dgm:pt>
    <dgm:pt modelId="{D74410B6-8884-4635-80D5-D440FDFC5CB9}" type="parTrans" cxnId="{6A6434EA-ACAE-4773-A793-05B48DC172EF}">
      <dgm:prSet/>
      <dgm:spPr/>
      <dgm:t>
        <a:bodyPr/>
        <a:lstStyle/>
        <a:p>
          <a:endParaRPr lang="en-US"/>
        </a:p>
      </dgm:t>
    </dgm:pt>
    <dgm:pt modelId="{01624FFA-CC3D-4D60-B181-578A33EC0028}" type="sibTrans" cxnId="{6A6434EA-ACAE-4773-A793-05B48DC172EF}">
      <dgm:prSet/>
      <dgm:spPr/>
      <dgm:t>
        <a:bodyPr/>
        <a:lstStyle/>
        <a:p>
          <a:endParaRPr lang="en-US"/>
        </a:p>
      </dgm:t>
    </dgm:pt>
    <dgm:pt modelId="{BFF6B851-2E09-4F63-BE3E-010B7A727A41}">
      <dgm:prSet/>
      <dgm:spPr/>
      <dgm:t>
        <a:bodyPr/>
        <a:lstStyle/>
        <a:p>
          <a:r>
            <a:rPr lang="en-US"/>
            <a:t>Launch and online media started</a:t>
          </a:r>
        </a:p>
      </dgm:t>
    </dgm:pt>
    <dgm:pt modelId="{4D8E6677-89BC-4D1A-8202-2E737D58BB18}" type="parTrans" cxnId="{89C88C20-2E08-4E6B-8649-DDE46AEC14E6}">
      <dgm:prSet/>
      <dgm:spPr/>
      <dgm:t>
        <a:bodyPr/>
        <a:lstStyle/>
        <a:p>
          <a:endParaRPr lang="en-US"/>
        </a:p>
      </dgm:t>
    </dgm:pt>
    <dgm:pt modelId="{1F25A39A-4BCC-4563-87EB-09B068890FC9}" type="sibTrans" cxnId="{89C88C20-2E08-4E6B-8649-DDE46AEC14E6}">
      <dgm:prSet/>
      <dgm:spPr/>
      <dgm:t>
        <a:bodyPr/>
        <a:lstStyle/>
        <a:p>
          <a:endParaRPr lang="en-US"/>
        </a:p>
      </dgm:t>
    </dgm:pt>
    <dgm:pt modelId="{FA29360B-3841-414F-A9C4-2F773EABCFFC}">
      <dgm:prSet/>
      <dgm:spPr/>
      <dgm:t>
        <a:bodyPr/>
        <a:lstStyle/>
        <a:p>
          <a:r>
            <a:rPr lang="en-US"/>
            <a:t>Establish recurring hotspots and build a following</a:t>
          </a:r>
        </a:p>
      </dgm:t>
    </dgm:pt>
    <dgm:pt modelId="{5D1E99C9-A31B-4892-866D-E863704579B9}" type="parTrans" cxnId="{FBBEC973-7CD2-446A-A9F0-DBD94ADA003C}">
      <dgm:prSet/>
      <dgm:spPr/>
      <dgm:t>
        <a:bodyPr/>
        <a:lstStyle/>
        <a:p>
          <a:endParaRPr lang="en-US"/>
        </a:p>
      </dgm:t>
    </dgm:pt>
    <dgm:pt modelId="{D039845A-DE78-4021-9128-0458296ADEC9}" type="sibTrans" cxnId="{FBBEC973-7CD2-446A-A9F0-DBD94ADA003C}">
      <dgm:prSet/>
      <dgm:spPr/>
      <dgm:t>
        <a:bodyPr/>
        <a:lstStyle/>
        <a:p>
          <a:endParaRPr lang="en-US"/>
        </a:p>
      </dgm:t>
    </dgm:pt>
    <dgm:pt modelId="{7C85E3AA-8170-4068-9528-7DCE64439BF2}">
      <dgm:prSet/>
      <dgm:spPr/>
      <dgm:t>
        <a:bodyPr/>
        <a:lstStyle/>
        <a:p>
          <a:r>
            <a:rPr lang="en-US"/>
            <a:t>Look towards a second van </a:t>
          </a:r>
        </a:p>
      </dgm:t>
    </dgm:pt>
    <dgm:pt modelId="{F78D3C3D-5385-4972-80D1-97E7E21C269B}" type="parTrans" cxnId="{F53F76CF-33DE-434A-9101-9035563FC36D}">
      <dgm:prSet/>
      <dgm:spPr/>
      <dgm:t>
        <a:bodyPr/>
        <a:lstStyle/>
        <a:p>
          <a:endParaRPr lang="en-US"/>
        </a:p>
      </dgm:t>
    </dgm:pt>
    <dgm:pt modelId="{12EB4994-9B71-4063-B553-04F7E0F4E9C7}" type="sibTrans" cxnId="{F53F76CF-33DE-434A-9101-9035563FC36D}">
      <dgm:prSet/>
      <dgm:spPr/>
      <dgm:t>
        <a:bodyPr/>
        <a:lstStyle/>
        <a:p>
          <a:endParaRPr lang="en-US"/>
        </a:p>
      </dgm:t>
    </dgm:pt>
    <dgm:pt modelId="{7C427F3B-BD53-48E7-9877-DDE25AD22C77}" type="pres">
      <dgm:prSet presAssocID="{B26F673D-9283-433F-AE0A-51A37EF4737C}" presName="root" presStyleCnt="0">
        <dgm:presLayoutVars>
          <dgm:dir/>
          <dgm:resizeHandles val="exact"/>
        </dgm:presLayoutVars>
      </dgm:prSet>
      <dgm:spPr/>
    </dgm:pt>
    <dgm:pt modelId="{E9353A57-F402-4EEE-ACBD-1D4249336E05}" type="pres">
      <dgm:prSet presAssocID="{B9BE8405-7258-4E40-8011-13B7CFDE6D2D}" presName="compNode" presStyleCnt="0"/>
      <dgm:spPr/>
    </dgm:pt>
    <dgm:pt modelId="{8F41CF32-1391-4445-B70C-A0EC8BF1D65B}" type="pres">
      <dgm:prSet presAssocID="{B9BE8405-7258-4E40-8011-13B7CFDE6D2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 Sign"/>
        </a:ext>
      </dgm:extLst>
    </dgm:pt>
    <dgm:pt modelId="{E1703796-C1A2-4031-82F9-88D05F3B402D}" type="pres">
      <dgm:prSet presAssocID="{B9BE8405-7258-4E40-8011-13B7CFDE6D2D}" presName="spaceRect" presStyleCnt="0"/>
      <dgm:spPr/>
    </dgm:pt>
    <dgm:pt modelId="{6EBC8064-4CD8-4C4D-AFC3-0912FE7C73F3}" type="pres">
      <dgm:prSet presAssocID="{B9BE8405-7258-4E40-8011-13B7CFDE6D2D}" presName="textRect" presStyleLbl="revTx" presStyleIdx="0" presStyleCnt="4">
        <dgm:presLayoutVars>
          <dgm:chMax val="1"/>
          <dgm:chPref val="1"/>
        </dgm:presLayoutVars>
      </dgm:prSet>
      <dgm:spPr/>
    </dgm:pt>
    <dgm:pt modelId="{77FE5208-7EBD-409D-A40F-6E04CD16117F}" type="pres">
      <dgm:prSet presAssocID="{01624FFA-CC3D-4D60-B181-578A33EC0028}" presName="sibTrans" presStyleCnt="0"/>
      <dgm:spPr/>
    </dgm:pt>
    <dgm:pt modelId="{4E8DF5E4-4192-48F7-BAEC-317A027E55A4}" type="pres">
      <dgm:prSet presAssocID="{BFF6B851-2E09-4F63-BE3E-010B7A727A41}" presName="compNode" presStyleCnt="0"/>
      <dgm:spPr/>
    </dgm:pt>
    <dgm:pt modelId="{5AF66B7C-4E7E-49D1-A8E6-13AD136D5840}" type="pres">
      <dgm:prSet presAssocID="{BFF6B851-2E09-4F63-BE3E-010B7A727A4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cket"/>
        </a:ext>
      </dgm:extLst>
    </dgm:pt>
    <dgm:pt modelId="{D23C6285-2175-424D-89B0-3CC2FE9A944B}" type="pres">
      <dgm:prSet presAssocID="{BFF6B851-2E09-4F63-BE3E-010B7A727A41}" presName="spaceRect" presStyleCnt="0"/>
      <dgm:spPr/>
    </dgm:pt>
    <dgm:pt modelId="{B2193BC3-002D-412C-B8EE-ACC7D95AB8E7}" type="pres">
      <dgm:prSet presAssocID="{BFF6B851-2E09-4F63-BE3E-010B7A727A41}" presName="textRect" presStyleLbl="revTx" presStyleIdx="1" presStyleCnt="4">
        <dgm:presLayoutVars>
          <dgm:chMax val="1"/>
          <dgm:chPref val="1"/>
        </dgm:presLayoutVars>
      </dgm:prSet>
      <dgm:spPr/>
    </dgm:pt>
    <dgm:pt modelId="{EDF2584C-BD12-47B7-9547-6B29A4125B25}" type="pres">
      <dgm:prSet presAssocID="{1F25A39A-4BCC-4563-87EB-09B068890FC9}" presName="sibTrans" presStyleCnt="0"/>
      <dgm:spPr/>
    </dgm:pt>
    <dgm:pt modelId="{8C972E25-E7B8-4AFC-A3A0-C4A8B29EE241}" type="pres">
      <dgm:prSet presAssocID="{FA29360B-3841-414F-A9C4-2F773EABCFFC}" presName="compNode" presStyleCnt="0"/>
      <dgm:spPr/>
    </dgm:pt>
    <dgm:pt modelId="{B42C5F9C-F0E8-4C00-8202-2AA5F310C723}" type="pres">
      <dgm:prSet presAssocID="{FA29360B-3841-414F-A9C4-2F773EABCFF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with pin"/>
        </a:ext>
      </dgm:extLst>
    </dgm:pt>
    <dgm:pt modelId="{98F1478D-9D5D-43F6-A0A9-791DF0274E77}" type="pres">
      <dgm:prSet presAssocID="{FA29360B-3841-414F-A9C4-2F773EABCFFC}" presName="spaceRect" presStyleCnt="0"/>
      <dgm:spPr/>
    </dgm:pt>
    <dgm:pt modelId="{84A73118-77B6-4F43-BDD0-34BCEA44EC25}" type="pres">
      <dgm:prSet presAssocID="{FA29360B-3841-414F-A9C4-2F773EABCFFC}" presName="textRect" presStyleLbl="revTx" presStyleIdx="2" presStyleCnt="4">
        <dgm:presLayoutVars>
          <dgm:chMax val="1"/>
          <dgm:chPref val="1"/>
        </dgm:presLayoutVars>
      </dgm:prSet>
      <dgm:spPr/>
    </dgm:pt>
    <dgm:pt modelId="{97AD1825-9B80-48EB-8CC3-9DDF59BEFCBF}" type="pres">
      <dgm:prSet presAssocID="{D039845A-DE78-4021-9128-0458296ADEC9}" presName="sibTrans" presStyleCnt="0"/>
      <dgm:spPr/>
    </dgm:pt>
    <dgm:pt modelId="{E7A1709A-A9BB-4D62-9B12-2952ED76EAF6}" type="pres">
      <dgm:prSet presAssocID="{7C85E3AA-8170-4068-9528-7DCE64439BF2}" presName="compNode" presStyleCnt="0"/>
      <dgm:spPr/>
    </dgm:pt>
    <dgm:pt modelId="{65ED870A-A0AC-4EEE-8980-1F149089A9F9}" type="pres">
      <dgm:prSet presAssocID="{7C85E3AA-8170-4068-9528-7DCE64439BF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rker"/>
        </a:ext>
      </dgm:extLst>
    </dgm:pt>
    <dgm:pt modelId="{8C0A7695-E1F1-498F-AC7B-2198F427B47B}" type="pres">
      <dgm:prSet presAssocID="{7C85E3AA-8170-4068-9528-7DCE64439BF2}" presName="spaceRect" presStyleCnt="0"/>
      <dgm:spPr/>
    </dgm:pt>
    <dgm:pt modelId="{557803F5-B5CE-443A-B66E-CA1D5AEB67C1}" type="pres">
      <dgm:prSet presAssocID="{7C85E3AA-8170-4068-9528-7DCE64439BF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0C0EA06-2DB8-4BFF-A92F-F9CC576D6D0E}" type="presOf" srcId="{FA29360B-3841-414F-A9C4-2F773EABCFFC}" destId="{84A73118-77B6-4F43-BDD0-34BCEA44EC25}" srcOrd="0" destOrd="0" presId="urn:microsoft.com/office/officeart/2018/2/layout/IconLabelList"/>
    <dgm:cxn modelId="{89C88C20-2E08-4E6B-8649-DDE46AEC14E6}" srcId="{B26F673D-9283-433F-AE0A-51A37EF4737C}" destId="{BFF6B851-2E09-4F63-BE3E-010B7A727A41}" srcOrd="1" destOrd="0" parTransId="{4D8E6677-89BC-4D1A-8202-2E737D58BB18}" sibTransId="{1F25A39A-4BCC-4563-87EB-09B068890FC9}"/>
    <dgm:cxn modelId="{0BE92C29-C280-4619-B440-66EFD10352D8}" type="presOf" srcId="{B26F673D-9283-433F-AE0A-51A37EF4737C}" destId="{7C427F3B-BD53-48E7-9877-DDE25AD22C77}" srcOrd="0" destOrd="0" presId="urn:microsoft.com/office/officeart/2018/2/layout/IconLabelList"/>
    <dgm:cxn modelId="{8157726C-38DB-484F-BAE4-C577C0954F49}" type="presOf" srcId="{7C85E3AA-8170-4068-9528-7DCE64439BF2}" destId="{557803F5-B5CE-443A-B66E-CA1D5AEB67C1}" srcOrd="0" destOrd="0" presId="urn:microsoft.com/office/officeart/2018/2/layout/IconLabelList"/>
    <dgm:cxn modelId="{FBBEC973-7CD2-446A-A9F0-DBD94ADA003C}" srcId="{B26F673D-9283-433F-AE0A-51A37EF4737C}" destId="{FA29360B-3841-414F-A9C4-2F773EABCFFC}" srcOrd="2" destOrd="0" parTransId="{5D1E99C9-A31B-4892-866D-E863704579B9}" sibTransId="{D039845A-DE78-4021-9128-0458296ADEC9}"/>
    <dgm:cxn modelId="{4F7825B0-9223-42E6-B20E-EA578DB6472C}" type="presOf" srcId="{BFF6B851-2E09-4F63-BE3E-010B7A727A41}" destId="{B2193BC3-002D-412C-B8EE-ACC7D95AB8E7}" srcOrd="0" destOrd="0" presId="urn:microsoft.com/office/officeart/2018/2/layout/IconLabelList"/>
    <dgm:cxn modelId="{F53F76CF-33DE-434A-9101-9035563FC36D}" srcId="{B26F673D-9283-433F-AE0A-51A37EF4737C}" destId="{7C85E3AA-8170-4068-9528-7DCE64439BF2}" srcOrd="3" destOrd="0" parTransId="{F78D3C3D-5385-4972-80D1-97E7E21C269B}" sibTransId="{12EB4994-9B71-4063-B553-04F7E0F4E9C7}"/>
    <dgm:cxn modelId="{13FCA0DB-6635-48A2-ACD1-D844BC91510B}" type="presOf" srcId="{B9BE8405-7258-4E40-8011-13B7CFDE6D2D}" destId="{6EBC8064-4CD8-4C4D-AFC3-0912FE7C73F3}" srcOrd="0" destOrd="0" presId="urn:microsoft.com/office/officeart/2018/2/layout/IconLabelList"/>
    <dgm:cxn modelId="{6A6434EA-ACAE-4773-A793-05B48DC172EF}" srcId="{B26F673D-9283-433F-AE0A-51A37EF4737C}" destId="{B9BE8405-7258-4E40-8011-13B7CFDE6D2D}" srcOrd="0" destOrd="0" parTransId="{D74410B6-8884-4635-80D5-D440FDFC5CB9}" sibTransId="{01624FFA-CC3D-4D60-B181-578A33EC0028}"/>
    <dgm:cxn modelId="{9ADC1D3E-888A-4A50-BFED-7C75F6892446}" type="presParOf" srcId="{7C427F3B-BD53-48E7-9877-DDE25AD22C77}" destId="{E9353A57-F402-4EEE-ACBD-1D4249336E05}" srcOrd="0" destOrd="0" presId="urn:microsoft.com/office/officeart/2018/2/layout/IconLabelList"/>
    <dgm:cxn modelId="{A02AF916-9FF0-4AAF-B8AE-C4AF59C7922F}" type="presParOf" srcId="{E9353A57-F402-4EEE-ACBD-1D4249336E05}" destId="{8F41CF32-1391-4445-B70C-A0EC8BF1D65B}" srcOrd="0" destOrd="0" presId="urn:microsoft.com/office/officeart/2018/2/layout/IconLabelList"/>
    <dgm:cxn modelId="{E30C19C3-A751-4F20-910F-EE6F4A130F58}" type="presParOf" srcId="{E9353A57-F402-4EEE-ACBD-1D4249336E05}" destId="{E1703796-C1A2-4031-82F9-88D05F3B402D}" srcOrd="1" destOrd="0" presId="urn:microsoft.com/office/officeart/2018/2/layout/IconLabelList"/>
    <dgm:cxn modelId="{7267C435-E99A-44CD-9CB5-F4536CA277EE}" type="presParOf" srcId="{E9353A57-F402-4EEE-ACBD-1D4249336E05}" destId="{6EBC8064-4CD8-4C4D-AFC3-0912FE7C73F3}" srcOrd="2" destOrd="0" presId="urn:microsoft.com/office/officeart/2018/2/layout/IconLabelList"/>
    <dgm:cxn modelId="{5654D91D-B132-459D-AFDE-AE3364A9CCB6}" type="presParOf" srcId="{7C427F3B-BD53-48E7-9877-DDE25AD22C77}" destId="{77FE5208-7EBD-409D-A40F-6E04CD16117F}" srcOrd="1" destOrd="0" presId="urn:microsoft.com/office/officeart/2018/2/layout/IconLabelList"/>
    <dgm:cxn modelId="{6F84093C-BCE9-49E1-9CA3-2E8B4EF8E426}" type="presParOf" srcId="{7C427F3B-BD53-48E7-9877-DDE25AD22C77}" destId="{4E8DF5E4-4192-48F7-BAEC-317A027E55A4}" srcOrd="2" destOrd="0" presId="urn:microsoft.com/office/officeart/2018/2/layout/IconLabelList"/>
    <dgm:cxn modelId="{F78C5772-321D-4597-8865-B4355014E631}" type="presParOf" srcId="{4E8DF5E4-4192-48F7-BAEC-317A027E55A4}" destId="{5AF66B7C-4E7E-49D1-A8E6-13AD136D5840}" srcOrd="0" destOrd="0" presId="urn:microsoft.com/office/officeart/2018/2/layout/IconLabelList"/>
    <dgm:cxn modelId="{81B64706-698D-4EE1-8F22-ED6DFEE8B59E}" type="presParOf" srcId="{4E8DF5E4-4192-48F7-BAEC-317A027E55A4}" destId="{D23C6285-2175-424D-89B0-3CC2FE9A944B}" srcOrd="1" destOrd="0" presId="urn:microsoft.com/office/officeart/2018/2/layout/IconLabelList"/>
    <dgm:cxn modelId="{4029F296-FF0C-47D5-AF07-E1CFCBD28255}" type="presParOf" srcId="{4E8DF5E4-4192-48F7-BAEC-317A027E55A4}" destId="{B2193BC3-002D-412C-B8EE-ACC7D95AB8E7}" srcOrd="2" destOrd="0" presId="urn:microsoft.com/office/officeart/2018/2/layout/IconLabelList"/>
    <dgm:cxn modelId="{EE2D088E-656D-49FF-B947-61C655F251C1}" type="presParOf" srcId="{7C427F3B-BD53-48E7-9877-DDE25AD22C77}" destId="{EDF2584C-BD12-47B7-9547-6B29A4125B25}" srcOrd="3" destOrd="0" presId="urn:microsoft.com/office/officeart/2018/2/layout/IconLabelList"/>
    <dgm:cxn modelId="{B59EE81F-2E42-4D16-B3F5-5380A3FD304F}" type="presParOf" srcId="{7C427F3B-BD53-48E7-9877-DDE25AD22C77}" destId="{8C972E25-E7B8-4AFC-A3A0-C4A8B29EE241}" srcOrd="4" destOrd="0" presId="urn:microsoft.com/office/officeart/2018/2/layout/IconLabelList"/>
    <dgm:cxn modelId="{35BC011D-E20B-4403-9148-44E835972FB5}" type="presParOf" srcId="{8C972E25-E7B8-4AFC-A3A0-C4A8B29EE241}" destId="{B42C5F9C-F0E8-4C00-8202-2AA5F310C723}" srcOrd="0" destOrd="0" presId="urn:microsoft.com/office/officeart/2018/2/layout/IconLabelList"/>
    <dgm:cxn modelId="{741AA574-5DDD-4FC6-B8D2-44A0C3A2560E}" type="presParOf" srcId="{8C972E25-E7B8-4AFC-A3A0-C4A8B29EE241}" destId="{98F1478D-9D5D-43F6-A0A9-791DF0274E77}" srcOrd="1" destOrd="0" presId="urn:microsoft.com/office/officeart/2018/2/layout/IconLabelList"/>
    <dgm:cxn modelId="{FC56D942-9A2B-4D5D-B55E-7AC723941871}" type="presParOf" srcId="{8C972E25-E7B8-4AFC-A3A0-C4A8B29EE241}" destId="{84A73118-77B6-4F43-BDD0-34BCEA44EC25}" srcOrd="2" destOrd="0" presId="urn:microsoft.com/office/officeart/2018/2/layout/IconLabelList"/>
    <dgm:cxn modelId="{FCD07D7C-9C7B-42B2-B1D7-5DA8A551A1D5}" type="presParOf" srcId="{7C427F3B-BD53-48E7-9877-DDE25AD22C77}" destId="{97AD1825-9B80-48EB-8CC3-9DDF59BEFCBF}" srcOrd="5" destOrd="0" presId="urn:microsoft.com/office/officeart/2018/2/layout/IconLabelList"/>
    <dgm:cxn modelId="{E202A0CC-FA45-4416-A22B-8E53E95E1497}" type="presParOf" srcId="{7C427F3B-BD53-48E7-9877-DDE25AD22C77}" destId="{E7A1709A-A9BB-4D62-9B12-2952ED76EAF6}" srcOrd="6" destOrd="0" presId="urn:microsoft.com/office/officeart/2018/2/layout/IconLabelList"/>
    <dgm:cxn modelId="{F53E7730-C592-4BFC-BDC8-AD31F613232E}" type="presParOf" srcId="{E7A1709A-A9BB-4D62-9B12-2952ED76EAF6}" destId="{65ED870A-A0AC-4EEE-8980-1F149089A9F9}" srcOrd="0" destOrd="0" presId="urn:microsoft.com/office/officeart/2018/2/layout/IconLabelList"/>
    <dgm:cxn modelId="{24A14E47-E3EA-4458-84D5-5DF21615BA75}" type="presParOf" srcId="{E7A1709A-A9BB-4D62-9B12-2952ED76EAF6}" destId="{8C0A7695-E1F1-498F-AC7B-2198F427B47B}" srcOrd="1" destOrd="0" presId="urn:microsoft.com/office/officeart/2018/2/layout/IconLabelList"/>
    <dgm:cxn modelId="{D83500EB-1D60-4FFE-BFED-113D25CE0444}" type="presParOf" srcId="{E7A1709A-A9BB-4D62-9B12-2952ED76EAF6}" destId="{557803F5-B5CE-443A-B66E-CA1D5AEB67C1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9BF65F-6782-4B60-A27D-3D8C1DD75DAC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DB0D6C-0015-40ED-A115-C788564F8B54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916BC-D434-46A8-BB63-69717B0C4FFA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Social media content</a:t>
          </a:r>
        </a:p>
      </dsp:txBody>
      <dsp:txXfrm>
        <a:off x="100682" y="2684598"/>
        <a:ext cx="2370489" cy="720000"/>
      </dsp:txXfrm>
    </dsp:sp>
    <dsp:sp modelId="{3761AFFD-A100-48AC-80D1-D8CE3E59801C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CD9062-3080-42F7-AFE4-D2195501FA23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D40D3A-6923-4343-B940-D9585943A204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Website voting and email list</a:t>
          </a:r>
        </a:p>
      </dsp:txBody>
      <dsp:txXfrm>
        <a:off x="2886007" y="2684598"/>
        <a:ext cx="2370489" cy="720000"/>
      </dsp:txXfrm>
    </dsp:sp>
    <dsp:sp modelId="{9615CB1C-5AFD-468D-A23F-A650CA3138E0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5C0787-6904-48F0-9D91-B4BBF42BF240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B35D41-7272-459E-AC61-7937AF08D7CC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Collaboration with local businesses</a:t>
          </a:r>
        </a:p>
      </dsp:txBody>
      <dsp:txXfrm>
        <a:off x="5671332" y="2684598"/>
        <a:ext cx="2370489" cy="720000"/>
      </dsp:txXfrm>
    </dsp:sp>
    <dsp:sp modelId="{5D7B7C11-F767-4E78-B2E8-D6BD03D024BD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B26E6-142D-45D2-80FC-142B869D4673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9A345E-D080-4B62-8B29-29792CA5435B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800" kern="1200"/>
            <a:t>Loyalty app </a:t>
          </a:r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41CF32-1391-4445-B70C-A0EC8BF1D65B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BC8064-4CD8-4C4D-AFC3-0912FE7C73F3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Van start up, branding and menu tasting</a:t>
          </a:r>
        </a:p>
      </dsp:txBody>
      <dsp:txXfrm>
        <a:off x="100682" y="2427484"/>
        <a:ext cx="2370489" cy="720000"/>
      </dsp:txXfrm>
    </dsp:sp>
    <dsp:sp modelId="{5AF66B7C-4E7E-49D1-A8E6-13AD136D5840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193BC3-002D-412C-B8EE-ACC7D95AB8E7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Launch and online media started</a:t>
          </a:r>
        </a:p>
      </dsp:txBody>
      <dsp:txXfrm>
        <a:off x="2886007" y="2427484"/>
        <a:ext cx="2370489" cy="720000"/>
      </dsp:txXfrm>
    </dsp:sp>
    <dsp:sp modelId="{B42C5F9C-F0E8-4C00-8202-2AA5F310C723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A73118-77B6-4F43-BDD0-34BCEA44EC25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Establish recurring hotspots and build a following</a:t>
          </a:r>
        </a:p>
      </dsp:txBody>
      <dsp:txXfrm>
        <a:off x="5671332" y="2427484"/>
        <a:ext cx="2370489" cy="720000"/>
      </dsp:txXfrm>
    </dsp:sp>
    <dsp:sp modelId="{65ED870A-A0AC-4EEE-8980-1F149089A9F9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803F5-B5CE-443A-B66E-CA1D5AEB67C1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Look towards a second van </a:t>
          </a:r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6E66B-8474-46B9-92AD-2AA5E90DB5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A10144-86DF-8239-4D3F-60B2381444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2D9DFE-0647-5CFC-4182-93A35E966B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5365B3-AA7C-2890-A27C-A500A112F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6B5B5-4F8C-3A1B-F564-8382E3E49C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6387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EFD8CD-87E1-9A05-D5A7-DB86734A8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6651C-9D54-7022-7419-6F32E0BD4A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95BDE-E9AB-630F-A700-735C7B704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656F3F-40EE-FCAD-F5FF-CBA1B5132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625195-9579-13C9-E754-9C51E7FD2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211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9B4743-52CE-455C-0F1E-38670F5B5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D2D88-9088-E7EA-1DCE-985F408AC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8C83EC-06E7-A24B-B8A1-9A5EAB153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CC5D46-20B7-84CB-BE07-AB113FAF7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0F279F-60B7-DB26-6D33-E01E11A567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07541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C0843-0584-DC25-48AC-88FE5C51E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6799A8-EBF3-56D0-4665-2D9924F9E2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69C61C-3536-2406-12C5-294FCBA0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6F0940F-B122-D4B1-79AF-53E67AB82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A5CB47-D4CF-FECB-A2B0-EDB50F8506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BD4E7-8B32-4D72-B3AD-7B9CDFE7F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0673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5584C-7C25-069C-58AC-91FE0EBC05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6D3E34-1C8A-21F1-E438-3D31761EC1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830022-9C46-13DA-42AE-793FB5CE8F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F60D952-328F-24F0-2E40-97F057089A8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889AB35-83B5-5CFE-ECC2-E5C982B2288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E22E32-E256-95EB-8B01-686029B9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327240-D132-9DFB-0EB2-DACEDD0321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E930127-5820-2AAD-AA2B-9D26CC264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6391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533E6-FEF8-D591-830C-D881CB694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113330-C42D-6A2A-4CC3-5D7E08AE9D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BD8B379-9637-A201-B0DE-91DE4FD2C4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AAD176B-944C-FE21-B7CF-D438F11E4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1962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428CAF-7527-CFE6-CCC0-E6ACC0183B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13FE41-E334-4080-8F66-9748635DE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D32088E-F5BE-CD60-A8AB-CACA8E664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678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A52C3-1286-A187-B219-70E90A435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FDA42C-6360-4876-BD6A-B6DEACF67A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4651C2-BE4C-DB46-BACB-FC998C3F4DD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58D7AF-5692-D20E-BA89-6F2C69B06B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6A4382-8A67-0962-6028-C92816E84D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F0BC7F-02BD-2C81-74CF-CE036A32DB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1258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4EA00-D4D9-B8A2-8C88-F35AA4161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2C3559C-8CF1-BE9E-8F57-1DF47DF4F2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072ED9-1BB0-AB13-CA40-35C6DA67B4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1EA85-5ED1-2CD4-F8A2-9499B29019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12F81F-E1CE-50E6-0200-B1F4AD6DE7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755D52-1E24-BBC8-5B65-904FD3217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3828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CAA9F-214A-6E3F-98EA-673825949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FB7935-4433-D4DC-3D8F-1BF85A4CFC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38C817-8ED7-B680-877F-AE9ABE1A2E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ED6B3A-C158-EAD5-9DA3-493334DFA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C462D2-88C6-FCA0-2D54-4A36397B9B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4652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67EF956-6BE6-85B6-382B-9CF7B5F7AF4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4F3564-1024-581F-A7DA-EF7C1C4075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00310B-2D07-AE0A-8EFC-7EC6536EE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474ACB-32CB-2083-1242-4EC7D9A93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7B77FC-7B99-CB06-8E0F-920541CDBF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0162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130CE01-76F8-09A0-A313-33CAA48C8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81AF76-3573-0AAA-02FE-62185EED03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19646-00BE-6FB5-D39C-4FFFBE1C79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B26D44-F164-334B-B678-7282046A2505}" type="datetimeFigureOut">
              <a:rPr lang="en-US" smtClean="0"/>
              <a:t>11/9/25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464144-1A03-88A2-5857-73CF6EBD92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F8A401-78DE-4169-4F5F-D090D70461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7FBCEA2-6BCC-0345-87C0-BA9454DF361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4272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Rectangle 38">
            <a:extLst>
              <a:ext uri="{FF2B5EF4-FFF2-40B4-BE49-F238E27FC236}">
                <a16:creationId xmlns:a16="http://schemas.microsoft.com/office/drawing/2014/main" id="{787F4F1C-8D3D-4EC1-B72D-A0470A5A0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D1E3DD61-64DB-46AD-B249-E273CD86B0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0D7053D3-590A-4E94-B092-C96EAF744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2EB67199-6FF0-4DED-89D1-BAEA95F9F59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2" name="Freeform: Shape 15">
                <a:extLst>
                  <a:ext uri="{FF2B5EF4-FFF2-40B4-BE49-F238E27FC236}">
                    <a16:creationId xmlns:a16="http://schemas.microsoft.com/office/drawing/2014/main" id="{D1A0BEEB-C008-4150-A935-C6AAF537DA1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05148B0F-801C-45A1-80C1-EEC25A22A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E7715ED9-C8CE-4651-82AA-1C4B5F14A03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44" name="Freeform: Shape 13">
                <a:extLst>
                  <a:ext uri="{FF2B5EF4-FFF2-40B4-BE49-F238E27FC236}">
                    <a16:creationId xmlns:a16="http://schemas.microsoft.com/office/drawing/2014/main" id="{B911230A-EF3B-4760-9087-E4FBE05BD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2BF3152-B18A-08FD-5B28-C923D76ABA8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20676"/>
            <a:ext cx="7021513" cy="2308324"/>
          </a:xfrm>
        </p:spPr>
        <p:txBody>
          <a:bodyPr>
            <a:normAutofit/>
          </a:bodyPr>
          <a:lstStyle/>
          <a:p>
            <a:pPr algn="l"/>
            <a:r>
              <a:rPr lang="en-US" sz="7200" dirty="0">
                <a:solidFill>
                  <a:schemeClr val="bg1"/>
                </a:solidFill>
              </a:rPr>
              <a:t>Dessert Van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5A7A8-7AFB-F4B8-8866-E2ACFDC76A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3809999"/>
            <a:ext cx="7025753" cy="1012778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bg1"/>
                </a:solidFill>
              </a:rPr>
              <a:t>By Abdullah Navsarka</a:t>
            </a:r>
          </a:p>
          <a:p>
            <a:pPr algn="l"/>
            <a:r>
              <a:rPr lang="en-US" sz="1150" dirty="0">
                <a:solidFill>
                  <a:schemeClr val="bg1">
                    <a:lumMod val="75000"/>
                  </a:schemeClr>
                </a:solidFill>
              </a:rPr>
              <a:t>LCLM4006 Enterprise and entrepreneurship </a:t>
            </a:r>
          </a:p>
        </p:txBody>
      </p:sp>
    </p:spTree>
    <p:extLst>
      <p:ext uri="{BB962C8B-B14F-4D97-AF65-F5344CB8AC3E}">
        <p14:creationId xmlns:p14="http://schemas.microsoft.com/office/powerpoint/2010/main" val="2611338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0E4D1D-3210-EE1F-0649-D71191564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en-US" sz="4000"/>
              <a:t>Problem and opportunity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21CDA9-3C20-6B62-D263-518A22BA7D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Limited access to dessert parlous in many areas.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Traditional vans lack excitement and digital entertainment 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Younger consumers respond well to trends, novelty and social experiences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52620275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F892E19-92E7-4BB2-8C3F-DBDFE8D9D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-1"/>
            <a:ext cx="4581527" cy="6858002"/>
            <a:chOff x="-2" y="-1"/>
            <a:chExt cx="4581527" cy="6858002"/>
          </a:xfrm>
          <a:effectLst>
            <a:outerShdw blurRad="381000" dist="50800" algn="ctr" rotWithShape="0">
              <a:srgbClr val="000000">
                <a:alpha val="10000"/>
              </a:srgbClr>
            </a:outerShdw>
          </a:effectLst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81E493D3-31D9-4B80-9798-EEA082E12A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-2" y="-1"/>
              <a:ext cx="4572002" cy="6858002"/>
              <a:chOff x="-2" y="-1"/>
              <a:chExt cx="4572002" cy="6858002"/>
            </a:xfrm>
            <a:effectLst/>
          </p:grpSpPr>
          <p:sp>
            <p:nvSpPr>
              <p:cNvPr id="19" name="Freeform: Shape 18">
                <a:extLst>
                  <a:ext uri="{FF2B5EF4-FFF2-40B4-BE49-F238E27FC236}">
                    <a16:creationId xmlns:a16="http://schemas.microsoft.com/office/drawing/2014/main" id="{62E6AA4D-EC17-45B5-B621-DF0FD91FD4B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D56F11D0-7966-41FE-AAB9-EC0C54F11F6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-2" y="-1"/>
                <a:ext cx="4572002" cy="6858002"/>
              </a:xfrm>
              <a:custGeom>
                <a:avLst/>
                <a:gdLst>
                  <a:gd name="connsiteX0" fmla="*/ 4214994 w 4572002"/>
                  <a:gd name="connsiteY0" fmla="*/ 6564620 h 6858002"/>
                  <a:gd name="connsiteX1" fmla="*/ 4214994 w 4572002"/>
                  <a:gd name="connsiteY1" fmla="*/ 6564621 h 6858002"/>
                  <a:gd name="connsiteX2" fmla="*/ 4237474 w 4572002"/>
                  <a:gd name="connsiteY2" fmla="*/ 6588626 h 6858002"/>
                  <a:gd name="connsiteX3" fmla="*/ 4254096 w 4572002"/>
                  <a:gd name="connsiteY3" fmla="*/ 6625225 h 6858002"/>
                  <a:gd name="connsiteX4" fmla="*/ 4247001 w 4572002"/>
                  <a:gd name="connsiteY4" fmla="*/ 6662540 h 6858002"/>
                  <a:gd name="connsiteX5" fmla="*/ 4247000 w 4572002"/>
                  <a:gd name="connsiteY5" fmla="*/ 6662541 h 6858002"/>
                  <a:gd name="connsiteX6" fmla="*/ 4246999 w 4572002"/>
                  <a:gd name="connsiteY6" fmla="*/ 6662544 h 6858002"/>
                  <a:gd name="connsiteX7" fmla="*/ 4235550 w 4572002"/>
                  <a:gd name="connsiteY7" fmla="*/ 6683027 h 6858002"/>
                  <a:gd name="connsiteX8" fmla="*/ 4232403 w 4572002"/>
                  <a:gd name="connsiteY8" fmla="*/ 6702976 h 6858002"/>
                  <a:gd name="connsiteX9" fmla="*/ 4232403 w 4572002"/>
                  <a:gd name="connsiteY9" fmla="*/ 6702977 h 6858002"/>
                  <a:gd name="connsiteX10" fmla="*/ 4246238 w 4572002"/>
                  <a:gd name="connsiteY10" fmla="*/ 6742553 h 6858002"/>
                  <a:gd name="connsiteX11" fmla="*/ 4246239 w 4572002"/>
                  <a:gd name="connsiteY11" fmla="*/ 6742555 h 6858002"/>
                  <a:gd name="connsiteX12" fmla="*/ 4265716 w 4572002"/>
                  <a:gd name="connsiteY12" fmla="*/ 6812062 h 6858002"/>
                  <a:gd name="connsiteX13" fmla="*/ 4265717 w 4572002"/>
                  <a:gd name="connsiteY13" fmla="*/ 6812064 h 6858002"/>
                  <a:gd name="connsiteX14" fmla="*/ 4265717 w 4572002"/>
                  <a:gd name="connsiteY14" fmla="*/ 6812063 h 6858002"/>
                  <a:gd name="connsiteX15" fmla="*/ 4265716 w 4572002"/>
                  <a:gd name="connsiteY15" fmla="*/ 6812062 h 6858002"/>
                  <a:gd name="connsiteX16" fmla="*/ 4260942 w 4572002"/>
                  <a:gd name="connsiteY16" fmla="*/ 6776800 h 6858002"/>
                  <a:gd name="connsiteX17" fmla="*/ 4246239 w 4572002"/>
                  <a:gd name="connsiteY17" fmla="*/ 6742555 h 6858002"/>
                  <a:gd name="connsiteX18" fmla="*/ 4246238 w 4572002"/>
                  <a:gd name="connsiteY18" fmla="*/ 6742552 h 6858002"/>
                  <a:gd name="connsiteX19" fmla="*/ 4232403 w 4572002"/>
                  <a:gd name="connsiteY19" fmla="*/ 6702976 h 6858002"/>
                  <a:gd name="connsiteX20" fmla="*/ 4246999 w 4572002"/>
                  <a:gd name="connsiteY20" fmla="*/ 6662544 h 6858002"/>
                  <a:gd name="connsiteX21" fmla="*/ 4247000 w 4572002"/>
                  <a:gd name="connsiteY21" fmla="*/ 6662542 h 6858002"/>
                  <a:gd name="connsiteX22" fmla="*/ 4247001 w 4572002"/>
                  <a:gd name="connsiteY22" fmla="*/ 6662540 h 6858002"/>
                  <a:gd name="connsiteX23" fmla="*/ 4254084 w 4572002"/>
                  <a:gd name="connsiteY23" fmla="*/ 6645552 h 6858002"/>
                  <a:gd name="connsiteX24" fmla="*/ 4254096 w 4572002"/>
                  <a:gd name="connsiteY24" fmla="*/ 6625225 h 6858002"/>
                  <a:gd name="connsiteX25" fmla="*/ 4254096 w 4572002"/>
                  <a:gd name="connsiteY25" fmla="*/ 6625224 h 6858002"/>
                  <a:gd name="connsiteX26" fmla="*/ 4237474 w 4572002"/>
                  <a:gd name="connsiteY26" fmla="*/ 6588625 h 6858002"/>
                  <a:gd name="connsiteX27" fmla="*/ 4295315 w 4572002"/>
                  <a:gd name="connsiteY27" fmla="*/ 6438981 h 6858002"/>
                  <a:gd name="connsiteX28" fmla="*/ 4275385 w 4572002"/>
                  <a:gd name="connsiteY28" fmla="*/ 6463840 h 6858002"/>
                  <a:gd name="connsiteX29" fmla="*/ 4275382 w 4572002"/>
                  <a:gd name="connsiteY29" fmla="*/ 6463849 h 6858002"/>
                  <a:gd name="connsiteX30" fmla="*/ 4261587 w 4572002"/>
                  <a:gd name="connsiteY30" fmla="*/ 6513012 h 6858002"/>
                  <a:gd name="connsiteX31" fmla="*/ 4242781 w 4572002"/>
                  <a:gd name="connsiteY31" fmla="*/ 6546194 h 6858002"/>
                  <a:gd name="connsiteX32" fmla="*/ 4242781 w 4572002"/>
                  <a:gd name="connsiteY32" fmla="*/ 6546195 h 6858002"/>
                  <a:gd name="connsiteX33" fmla="*/ 4259120 w 4572002"/>
                  <a:gd name="connsiteY33" fmla="*/ 6521804 h 6858002"/>
                  <a:gd name="connsiteX34" fmla="*/ 4261587 w 4572002"/>
                  <a:gd name="connsiteY34" fmla="*/ 6513012 h 6858002"/>
                  <a:gd name="connsiteX35" fmla="*/ 4264398 w 4572002"/>
                  <a:gd name="connsiteY35" fmla="*/ 6508052 h 6858002"/>
                  <a:gd name="connsiteX36" fmla="*/ 4275382 w 4572002"/>
                  <a:gd name="connsiteY36" fmla="*/ 6463849 h 6858002"/>
                  <a:gd name="connsiteX37" fmla="*/ 4275385 w 4572002"/>
                  <a:gd name="connsiteY37" fmla="*/ 6463841 h 6858002"/>
                  <a:gd name="connsiteX38" fmla="*/ 4295315 w 4572002"/>
                  <a:gd name="connsiteY38" fmla="*/ 6438981 h 6858002"/>
                  <a:gd name="connsiteX39" fmla="*/ 4381289 w 4572002"/>
                  <a:gd name="connsiteY39" fmla="*/ 6365204 h 6858002"/>
                  <a:gd name="connsiteX40" fmla="*/ 4380008 w 4572002"/>
                  <a:gd name="connsiteY40" fmla="*/ 6387910 h 6858002"/>
                  <a:gd name="connsiteX41" fmla="*/ 4378243 w 4572002"/>
                  <a:gd name="connsiteY41" fmla="*/ 6391549 h 6858002"/>
                  <a:gd name="connsiteX42" fmla="*/ 4370589 w 4572002"/>
                  <a:gd name="connsiteY42" fmla="*/ 6407332 h 6858002"/>
                  <a:gd name="connsiteX43" fmla="*/ 4370589 w 4572002"/>
                  <a:gd name="connsiteY43" fmla="*/ 6407333 h 6858002"/>
                  <a:gd name="connsiteX44" fmla="*/ 4378243 w 4572002"/>
                  <a:gd name="connsiteY44" fmla="*/ 6391549 h 6858002"/>
                  <a:gd name="connsiteX45" fmla="*/ 4380008 w 4572002"/>
                  <a:gd name="connsiteY45" fmla="*/ 6387910 h 6858002"/>
                  <a:gd name="connsiteX46" fmla="*/ 4142220 w 4572002"/>
                  <a:gd name="connsiteY46" fmla="*/ 4221391 h 6858002"/>
                  <a:gd name="connsiteX47" fmla="*/ 4142220 w 4572002"/>
                  <a:gd name="connsiteY47" fmla="*/ 4221392 h 6858002"/>
                  <a:gd name="connsiteX48" fmla="*/ 4147936 w 4572002"/>
                  <a:gd name="connsiteY48" fmla="*/ 4253015 h 6858002"/>
                  <a:gd name="connsiteX49" fmla="*/ 4187752 w 4572002"/>
                  <a:gd name="connsiteY49" fmla="*/ 4324646 h 6858002"/>
                  <a:gd name="connsiteX50" fmla="*/ 4196706 w 4572002"/>
                  <a:gd name="connsiteY50" fmla="*/ 4363891 h 6858002"/>
                  <a:gd name="connsiteX51" fmla="*/ 4195944 w 4572002"/>
                  <a:gd name="connsiteY51" fmla="*/ 4482004 h 6858002"/>
                  <a:gd name="connsiteX52" fmla="*/ 4135934 w 4572002"/>
                  <a:gd name="connsiteY52" fmla="*/ 4659174 h 6858002"/>
                  <a:gd name="connsiteX53" fmla="*/ 4127932 w 4572002"/>
                  <a:gd name="connsiteY53" fmla="*/ 4677655 h 6858002"/>
                  <a:gd name="connsiteX54" fmla="*/ 4118025 w 4572002"/>
                  <a:gd name="connsiteY54" fmla="*/ 4767764 h 6858002"/>
                  <a:gd name="connsiteX55" fmla="*/ 4116716 w 4572002"/>
                  <a:gd name="connsiteY55" fmla="*/ 4800483 h 6858002"/>
                  <a:gd name="connsiteX56" fmla="*/ 4116716 w 4572002"/>
                  <a:gd name="connsiteY56" fmla="*/ 4800484 h 6858002"/>
                  <a:gd name="connsiteX57" fmla="*/ 4131552 w 4572002"/>
                  <a:gd name="connsiteY57" fmla="*/ 4828917 h 6858002"/>
                  <a:gd name="connsiteX58" fmla="*/ 4153733 w 4572002"/>
                  <a:gd name="connsiteY58" fmla="*/ 4863343 h 6858002"/>
                  <a:gd name="connsiteX59" fmla="*/ 4161262 w 4572002"/>
                  <a:gd name="connsiteY59" fmla="*/ 4889275 h 6858002"/>
                  <a:gd name="connsiteX60" fmla="*/ 4159557 w 4572002"/>
                  <a:gd name="connsiteY60" fmla="*/ 4912168 h 6858002"/>
                  <a:gd name="connsiteX61" fmla="*/ 4158155 w 4572002"/>
                  <a:gd name="connsiteY61" fmla="*/ 4933804 h 6858002"/>
                  <a:gd name="connsiteX62" fmla="*/ 4158155 w 4572002"/>
                  <a:gd name="connsiteY62" fmla="*/ 4933805 h 6858002"/>
                  <a:gd name="connsiteX63" fmla="*/ 4162914 w 4572002"/>
                  <a:gd name="connsiteY63" fmla="*/ 4952673 h 6858002"/>
                  <a:gd name="connsiteX64" fmla="*/ 4165707 w 4572002"/>
                  <a:gd name="connsiteY64" fmla="*/ 4957454 h 6858002"/>
                  <a:gd name="connsiteX65" fmla="*/ 4166985 w 4572002"/>
                  <a:gd name="connsiteY65" fmla="*/ 4961456 h 6858002"/>
                  <a:gd name="connsiteX66" fmla="*/ 4182989 w 4572002"/>
                  <a:gd name="connsiteY66" fmla="*/ 4987038 h 6858002"/>
                  <a:gd name="connsiteX67" fmla="*/ 4209468 w 4572002"/>
                  <a:gd name="connsiteY67" fmla="*/ 5041522 h 6858002"/>
                  <a:gd name="connsiteX68" fmla="*/ 4216684 w 4572002"/>
                  <a:gd name="connsiteY68" fmla="*/ 5072376 h 6858002"/>
                  <a:gd name="connsiteX69" fmla="*/ 4222587 w 4572002"/>
                  <a:gd name="connsiteY69" fmla="*/ 5087441 h 6858002"/>
                  <a:gd name="connsiteX70" fmla="*/ 4235615 w 4572002"/>
                  <a:gd name="connsiteY70" fmla="*/ 5133220 h 6858002"/>
                  <a:gd name="connsiteX71" fmla="*/ 4235616 w 4572002"/>
                  <a:gd name="connsiteY71" fmla="*/ 5133225 h 6858002"/>
                  <a:gd name="connsiteX72" fmla="*/ 4228901 w 4572002"/>
                  <a:gd name="connsiteY72" fmla="*/ 5166113 h 6858002"/>
                  <a:gd name="connsiteX73" fmla="*/ 4228901 w 4572002"/>
                  <a:gd name="connsiteY73" fmla="*/ 5166114 h 6858002"/>
                  <a:gd name="connsiteX74" fmla="*/ 4229593 w 4572002"/>
                  <a:gd name="connsiteY74" fmla="*/ 5172091 h 6858002"/>
                  <a:gd name="connsiteX75" fmla="*/ 4232139 w 4572002"/>
                  <a:gd name="connsiteY75" fmla="*/ 5179068 h 6858002"/>
                  <a:gd name="connsiteX76" fmla="*/ 4231973 w 4572002"/>
                  <a:gd name="connsiteY76" fmla="*/ 5229434 h 6858002"/>
                  <a:gd name="connsiteX77" fmla="*/ 4225669 w 4572002"/>
                  <a:gd name="connsiteY77" fmla="*/ 5241089 h 6858002"/>
                  <a:gd name="connsiteX78" fmla="*/ 4208517 w 4572002"/>
                  <a:gd name="connsiteY78" fmla="*/ 5272796 h 6858002"/>
                  <a:gd name="connsiteX79" fmla="*/ 4184613 w 4572002"/>
                  <a:gd name="connsiteY79" fmla="*/ 5312288 h 6858002"/>
                  <a:gd name="connsiteX80" fmla="*/ 4183557 w 4572002"/>
                  <a:gd name="connsiteY80" fmla="*/ 5321350 h 6858002"/>
                  <a:gd name="connsiteX81" fmla="*/ 4181083 w 4572002"/>
                  <a:gd name="connsiteY81" fmla="*/ 5326163 h 6858002"/>
                  <a:gd name="connsiteX82" fmla="*/ 4179637 w 4572002"/>
                  <a:gd name="connsiteY82" fmla="*/ 5355014 h 6858002"/>
                  <a:gd name="connsiteX83" fmla="*/ 4179637 w 4572002"/>
                  <a:gd name="connsiteY83" fmla="*/ 5355015 h 6858002"/>
                  <a:gd name="connsiteX84" fmla="*/ 4184513 w 4572002"/>
                  <a:gd name="connsiteY84" fmla="*/ 5385385 h 6858002"/>
                  <a:gd name="connsiteX85" fmla="*/ 4192704 w 4572002"/>
                  <a:gd name="connsiteY85" fmla="*/ 5425583 h 6858002"/>
                  <a:gd name="connsiteX86" fmla="*/ 4204327 w 4572002"/>
                  <a:gd name="connsiteY86" fmla="*/ 5480638 h 6858002"/>
                  <a:gd name="connsiteX87" fmla="*/ 4208850 w 4572002"/>
                  <a:gd name="connsiteY87" fmla="*/ 5507668 h 6858002"/>
                  <a:gd name="connsiteX88" fmla="*/ 4198232 w 4572002"/>
                  <a:gd name="connsiteY88" fmla="*/ 5531692 h 6858002"/>
                  <a:gd name="connsiteX89" fmla="*/ 4198231 w 4572002"/>
                  <a:gd name="connsiteY89" fmla="*/ 5531693 h 6858002"/>
                  <a:gd name="connsiteX90" fmla="*/ 4188085 w 4572002"/>
                  <a:gd name="connsiteY90" fmla="*/ 5547578 h 6858002"/>
                  <a:gd name="connsiteX91" fmla="*/ 4188085 w 4572002"/>
                  <a:gd name="connsiteY91" fmla="*/ 5547579 h 6858002"/>
                  <a:gd name="connsiteX92" fmla="*/ 4197659 w 4572002"/>
                  <a:gd name="connsiteY92" fmla="*/ 5562747 h 6858002"/>
                  <a:gd name="connsiteX93" fmla="*/ 4268907 w 4572002"/>
                  <a:gd name="connsiteY93" fmla="*/ 5704484 h 6858002"/>
                  <a:gd name="connsiteX94" fmla="*/ 4274812 w 4572002"/>
                  <a:gd name="connsiteY94" fmla="*/ 5740489 h 6858002"/>
                  <a:gd name="connsiteX95" fmla="*/ 4283578 w 4572002"/>
                  <a:gd name="connsiteY95" fmla="*/ 5760874 h 6858002"/>
                  <a:gd name="connsiteX96" fmla="*/ 4371973 w 4572002"/>
                  <a:gd name="connsiteY96" fmla="*/ 5883752 h 6858002"/>
                  <a:gd name="connsiteX97" fmla="*/ 4371974 w 4572002"/>
                  <a:gd name="connsiteY97" fmla="*/ 5883757 h 6858002"/>
                  <a:gd name="connsiteX98" fmla="*/ 4389877 w 4572002"/>
                  <a:gd name="connsiteY98" fmla="*/ 5935946 h 6858002"/>
                  <a:gd name="connsiteX99" fmla="*/ 4389878 w 4572002"/>
                  <a:gd name="connsiteY99" fmla="*/ 5935950 h 6858002"/>
                  <a:gd name="connsiteX100" fmla="*/ 4386259 w 4572002"/>
                  <a:gd name="connsiteY100" fmla="*/ 5993290 h 6858002"/>
                  <a:gd name="connsiteX101" fmla="*/ 4386259 w 4572002"/>
                  <a:gd name="connsiteY101" fmla="*/ 5993291 h 6858002"/>
                  <a:gd name="connsiteX102" fmla="*/ 4379782 w 4572002"/>
                  <a:gd name="connsiteY102" fmla="*/ 6026440 h 6858002"/>
                  <a:gd name="connsiteX103" fmla="*/ 4323583 w 4572002"/>
                  <a:gd name="connsiteY103" fmla="*/ 6108738 h 6858002"/>
                  <a:gd name="connsiteX104" fmla="*/ 4309890 w 4572002"/>
                  <a:gd name="connsiteY104" fmla="*/ 6133314 h 6858002"/>
                  <a:gd name="connsiteX105" fmla="*/ 4309890 w 4572002"/>
                  <a:gd name="connsiteY105" fmla="*/ 6133315 h 6858002"/>
                  <a:gd name="connsiteX106" fmla="*/ 4313591 w 4572002"/>
                  <a:gd name="connsiteY106" fmla="*/ 6143190 h 6858002"/>
                  <a:gd name="connsiteX107" fmla="*/ 4325486 w 4572002"/>
                  <a:gd name="connsiteY107" fmla="*/ 6155600 h 6858002"/>
                  <a:gd name="connsiteX108" fmla="*/ 4325488 w 4572002"/>
                  <a:gd name="connsiteY108" fmla="*/ 6155603 h 6858002"/>
                  <a:gd name="connsiteX109" fmla="*/ 4364160 w 4572002"/>
                  <a:gd name="connsiteY109" fmla="*/ 6228757 h 6858002"/>
                  <a:gd name="connsiteX110" fmla="*/ 4381497 w 4572002"/>
                  <a:gd name="connsiteY110" fmla="*/ 6361540 h 6858002"/>
                  <a:gd name="connsiteX111" fmla="*/ 4381497 w 4572002"/>
                  <a:gd name="connsiteY111" fmla="*/ 6361539 h 6858002"/>
                  <a:gd name="connsiteX112" fmla="*/ 4364160 w 4572002"/>
                  <a:gd name="connsiteY112" fmla="*/ 6228756 h 6858002"/>
                  <a:gd name="connsiteX113" fmla="*/ 4325488 w 4572002"/>
                  <a:gd name="connsiteY113" fmla="*/ 6155602 h 6858002"/>
                  <a:gd name="connsiteX114" fmla="*/ 4325486 w 4572002"/>
                  <a:gd name="connsiteY114" fmla="*/ 6155600 h 6858002"/>
                  <a:gd name="connsiteX115" fmla="*/ 4309890 w 4572002"/>
                  <a:gd name="connsiteY115" fmla="*/ 6133315 h 6858002"/>
                  <a:gd name="connsiteX116" fmla="*/ 4323583 w 4572002"/>
                  <a:gd name="connsiteY116" fmla="*/ 6108739 h 6858002"/>
                  <a:gd name="connsiteX117" fmla="*/ 4379782 w 4572002"/>
                  <a:gd name="connsiteY117" fmla="*/ 6026441 h 6858002"/>
                  <a:gd name="connsiteX118" fmla="*/ 4386259 w 4572002"/>
                  <a:gd name="connsiteY118" fmla="*/ 5993292 h 6858002"/>
                  <a:gd name="connsiteX119" fmla="*/ 4386259 w 4572002"/>
                  <a:gd name="connsiteY119" fmla="*/ 5993290 h 6858002"/>
                  <a:gd name="connsiteX120" fmla="*/ 4389712 w 4572002"/>
                  <a:gd name="connsiteY120" fmla="*/ 5964477 h 6858002"/>
                  <a:gd name="connsiteX121" fmla="*/ 4389878 w 4572002"/>
                  <a:gd name="connsiteY121" fmla="*/ 5935950 h 6858002"/>
                  <a:gd name="connsiteX122" fmla="*/ 4389878 w 4572002"/>
                  <a:gd name="connsiteY122" fmla="*/ 5935949 h 6858002"/>
                  <a:gd name="connsiteX123" fmla="*/ 4389877 w 4572002"/>
                  <a:gd name="connsiteY123" fmla="*/ 5935946 h 6858002"/>
                  <a:gd name="connsiteX124" fmla="*/ 4382997 w 4572002"/>
                  <a:gd name="connsiteY124" fmla="*/ 5909351 h 6858002"/>
                  <a:gd name="connsiteX125" fmla="*/ 4371974 w 4572002"/>
                  <a:gd name="connsiteY125" fmla="*/ 5883757 h 6858002"/>
                  <a:gd name="connsiteX126" fmla="*/ 4371973 w 4572002"/>
                  <a:gd name="connsiteY126" fmla="*/ 5883751 h 6858002"/>
                  <a:gd name="connsiteX127" fmla="*/ 4283578 w 4572002"/>
                  <a:gd name="connsiteY127" fmla="*/ 5760873 h 6858002"/>
                  <a:gd name="connsiteX128" fmla="*/ 4274812 w 4572002"/>
                  <a:gd name="connsiteY128" fmla="*/ 5740488 h 6858002"/>
                  <a:gd name="connsiteX129" fmla="*/ 4268907 w 4572002"/>
                  <a:gd name="connsiteY129" fmla="*/ 5704483 h 6858002"/>
                  <a:gd name="connsiteX130" fmla="*/ 4197659 w 4572002"/>
                  <a:gd name="connsiteY130" fmla="*/ 5562746 h 6858002"/>
                  <a:gd name="connsiteX131" fmla="*/ 4188085 w 4572002"/>
                  <a:gd name="connsiteY131" fmla="*/ 5547578 h 6858002"/>
                  <a:gd name="connsiteX132" fmla="*/ 4198231 w 4572002"/>
                  <a:gd name="connsiteY132" fmla="*/ 5531694 h 6858002"/>
                  <a:gd name="connsiteX133" fmla="*/ 4198232 w 4572002"/>
                  <a:gd name="connsiteY133" fmla="*/ 5531692 h 6858002"/>
                  <a:gd name="connsiteX134" fmla="*/ 4206630 w 4572002"/>
                  <a:gd name="connsiteY134" fmla="*/ 5520422 h 6858002"/>
                  <a:gd name="connsiteX135" fmla="*/ 4208850 w 4572002"/>
                  <a:gd name="connsiteY135" fmla="*/ 5507668 h 6858002"/>
                  <a:gd name="connsiteX136" fmla="*/ 4208850 w 4572002"/>
                  <a:gd name="connsiteY136" fmla="*/ 5507667 h 6858002"/>
                  <a:gd name="connsiteX137" fmla="*/ 4204327 w 4572002"/>
                  <a:gd name="connsiteY137" fmla="*/ 5480637 h 6858002"/>
                  <a:gd name="connsiteX138" fmla="*/ 4192704 w 4572002"/>
                  <a:gd name="connsiteY138" fmla="*/ 5425582 h 6858002"/>
                  <a:gd name="connsiteX139" fmla="*/ 4184513 w 4572002"/>
                  <a:gd name="connsiteY139" fmla="*/ 5385384 h 6858002"/>
                  <a:gd name="connsiteX140" fmla="*/ 4179637 w 4572002"/>
                  <a:gd name="connsiteY140" fmla="*/ 5355014 h 6858002"/>
                  <a:gd name="connsiteX141" fmla="*/ 4183557 w 4572002"/>
                  <a:gd name="connsiteY141" fmla="*/ 5321350 h 6858002"/>
                  <a:gd name="connsiteX142" fmla="*/ 4208517 w 4572002"/>
                  <a:gd name="connsiteY142" fmla="*/ 5272797 h 6858002"/>
                  <a:gd name="connsiteX143" fmla="*/ 4225669 w 4572002"/>
                  <a:gd name="connsiteY143" fmla="*/ 5241089 h 6858002"/>
                  <a:gd name="connsiteX144" fmla="*/ 4231973 w 4572002"/>
                  <a:gd name="connsiteY144" fmla="*/ 5229433 h 6858002"/>
                  <a:gd name="connsiteX145" fmla="*/ 4232139 w 4572002"/>
                  <a:gd name="connsiteY145" fmla="*/ 5179068 h 6858002"/>
                  <a:gd name="connsiteX146" fmla="*/ 4232139 w 4572002"/>
                  <a:gd name="connsiteY146" fmla="*/ 5179067 h 6858002"/>
                  <a:gd name="connsiteX147" fmla="*/ 4229593 w 4572002"/>
                  <a:gd name="connsiteY147" fmla="*/ 5172090 h 6858002"/>
                  <a:gd name="connsiteX148" fmla="*/ 4228901 w 4572002"/>
                  <a:gd name="connsiteY148" fmla="*/ 5166114 h 6858002"/>
                  <a:gd name="connsiteX149" fmla="*/ 4235616 w 4572002"/>
                  <a:gd name="connsiteY149" fmla="*/ 5133225 h 6858002"/>
                  <a:gd name="connsiteX150" fmla="*/ 4235616 w 4572002"/>
                  <a:gd name="connsiteY150" fmla="*/ 5133224 h 6858002"/>
                  <a:gd name="connsiteX151" fmla="*/ 4235615 w 4572002"/>
                  <a:gd name="connsiteY151" fmla="*/ 5133220 h 6858002"/>
                  <a:gd name="connsiteX152" fmla="*/ 4228473 w 4572002"/>
                  <a:gd name="connsiteY152" fmla="*/ 5102461 h 6858002"/>
                  <a:gd name="connsiteX153" fmla="*/ 4222587 w 4572002"/>
                  <a:gd name="connsiteY153" fmla="*/ 5087441 h 6858002"/>
                  <a:gd name="connsiteX154" fmla="*/ 4222582 w 4572002"/>
                  <a:gd name="connsiteY154" fmla="*/ 5087423 h 6858002"/>
                  <a:gd name="connsiteX155" fmla="*/ 4209468 w 4572002"/>
                  <a:gd name="connsiteY155" fmla="*/ 5041521 h 6858002"/>
                  <a:gd name="connsiteX156" fmla="*/ 4182989 w 4572002"/>
                  <a:gd name="connsiteY156" fmla="*/ 4987037 h 6858002"/>
                  <a:gd name="connsiteX157" fmla="*/ 4165707 w 4572002"/>
                  <a:gd name="connsiteY157" fmla="*/ 4957454 h 6858002"/>
                  <a:gd name="connsiteX158" fmla="*/ 4158155 w 4572002"/>
                  <a:gd name="connsiteY158" fmla="*/ 4933805 h 6858002"/>
                  <a:gd name="connsiteX159" fmla="*/ 4159557 w 4572002"/>
                  <a:gd name="connsiteY159" fmla="*/ 4912169 h 6858002"/>
                  <a:gd name="connsiteX160" fmla="*/ 4161262 w 4572002"/>
                  <a:gd name="connsiteY160" fmla="*/ 4889276 h 6858002"/>
                  <a:gd name="connsiteX161" fmla="*/ 4161262 w 4572002"/>
                  <a:gd name="connsiteY161" fmla="*/ 4889275 h 6858002"/>
                  <a:gd name="connsiteX162" fmla="*/ 4156484 w 4572002"/>
                  <a:gd name="connsiteY162" fmla="*/ 4867614 h 6858002"/>
                  <a:gd name="connsiteX163" fmla="*/ 4153733 w 4572002"/>
                  <a:gd name="connsiteY163" fmla="*/ 4863343 h 6858002"/>
                  <a:gd name="connsiteX164" fmla="*/ 4151983 w 4572002"/>
                  <a:gd name="connsiteY164" fmla="*/ 4857317 h 6858002"/>
                  <a:gd name="connsiteX165" fmla="*/ 4131552 w 4572002"/>
                  <a:gd name="connsiteY165" fmla="*/ 4828916 h 6858002"/>
                  <a:gd name="connsiteX166" fmla="*/ 4116716 w 4572002"/>
                  <a:gd name="connsiteY166" fmla="*/ 4800483 h 6858002"/>
                  <a:gd name="connsiteX167" fmla="*/ 4118025 w 4572002"/>
                  <a:gd name="connsiteY167" fmla="*/ 4767765 h 6858002"/>
                  <a:gd name="connsiteX168" fmla="*/ 4127932 w 4572002"/>
                  <a:gd name="connsiteY168" fmla="*/ 4677656 h 6858002"/>
                  <a:gd name="connsiteX169" fmla="*/ 4135934 w 4572002"/>
                  <a:gd name="connsiteY169" fmla="*/ 4659175 h 6858002"/>
                  <a:gd name="connsiteX170" fmla="*/ 4195944 w 4572002"/>
                  <a:gd name="connsiteY170" fmla="*/ 4482005 h 6858002"/>
                  <a:gd name="connsiteX171" fmla="*/ 4196706 w 4572002"/>
                  <a:gd name="connsiteY171" fmla="*/ 4363891 h 6858002"/>
                  <a:gd name="connsiteX172" fmla="*/ 4196706 w 4572002"/>
                  <a:gd name="connsiteY172" fmla="*/ 4363890 h 6858002"/>
                  <a:gd name="connsiteX173" fmla="*/ 4187752 w 4572002"/>
                  <a:gd name="connsiteY173" fmla="*/ 4324645 h 6858002"/>
                  <a:gd name="connsiteX174" fmla="*/ 4147936 w 4572002"/>
                  <a:gd name="connsiteY174" fmla="*/ 4253014 h 6858002"/>
                  <a:gd name="connsiteX175" fmla="*/ 4211111 w 4572002"/>
                  <a:gd name="connsiteY175" fmla="*/ 2836172 h 6858002"/>
                  <a:gd name="connsiteX176" fmla="*/ 4202421 w 4572002"/>
                  <a:gd name="connsiteY176" fmla="*/ 2848793 h 6858002"/>
                  <a:gd name="connsiteX177" fmla="*/ 4186816 w 4572002"/>
                  <a:gd name="connsiteY177" fmla="*/ 2897785 h 6858002"/>
                  <a:gd name="connsiteX178" fmla="*/ 4185787 w 4572002"/>
                  <a:gd name="connsiteY178" fmla="*/ 2903551 h 6858002"/>
                  <a:gd name="connsiteX179" fmla="*/ 4182513 w 4572002"/>
                  <a:gd name="connsiteY179" fmla="*/ 2914328 h 6858002"/>
                  <a:gd name="connsiteX180" fmla="*/ 4177882 w 4572002"/>
                  <a:gd name="connsiteY180" fmla="*/ 2947858 h 6858002"/>
                  <a:gd name="connsiteX181" fmla="*/ 4177881 w 4572002"/>
                  <a:gd name="connsiteY181" fmla="*/ 2947862 h 6858002"/>
                  <a:gd name="connsiteX182" fmla="*/ 4177881 w 4572002"/>
                  <a:gd name="connsiteY182" fmla="*/ 2947863 h 6858002"/>
                  <a:gd name="connsiteX183" fmla="*/ 4181465 w 4572002"/>
                  <a:gd name="connsiteY183" fmla="*/ 2982149 h 6858002"/>
                  <a:gd name="connsiteX184" fmla="*/ 4193158 w 4572002"/>
                  <a:gd name="connsiteY184" fmla="*/ 3077402 h 6858002"/>
                  <a:gd name="connsiteX185" fmla="*/ 4180703 w 4572002"/>
                  <a:gd name="connsiteY185" fmla="*/ 3172654 h 6858002"/>
                  <a:gd name="connsiteX186" fmla="*/ 4133076 w 4572002"/>
                  <a:gd name="connsiteY186" fmla="*/ 3489467 h 6858002"/>
                  <a:gd name="connsiteX187" fmla="*/ 4110977 w 4572002"/>
                  <a:gd name="connsiteY187" fmla="*/ 3544713 h 6858002"/>
                  <a:gd name="connsiteX188" fmla="*/ 4093355 w 4572002"/>
                  <a:gd name="connsiteY188" fmla="*/ 3574408 h 6858002"/>
                  <a:gd name="connsiteX189" fmla="*/ 4093355 w 4572002"/>
                  <a:gd name="connsiteY189" fmla="*/ 3574409 h 6858002"/>
                  <a:gd name="connsiteX190" fmla="*/ 4105453 w 4572002"/>
                  <a:gd name="connsiteY190" fmla="*/ 3606818 h 6858002"/>
                  <a:gd name="connsiteX191" fmla="*/ 4118979 w 4572002"/>
                  <a:gd name="connsiteY191" fmla="*/ 3630633 h 6858002"/>
                  <a:gd name="connsiteX192" fmla="*/ 4136708 w 4572002"/>
                  <a:gd name="connsiteY192" fmla="*/ 3654416 h 6858002"/>
                  <a:gd name="connsiteX193" fmla="*/ 4140382 w 4572002"/>
                  <a:gd name="connsiteY193" fmla="*/ 3668940 h 6858002"/>
                  <a:gd name="connsiteX194" fmla="*/ 4143220 w 4572002"/>
                  <a:gd name="connsiteY194" fmla="*/ 3680164 h 6858002"/>
                  <a:gd name="connsiteX195" fmla="*/ 4139172 w 4572002"/>
                  <a:gd name="connsiteY195" fmla="*/ 3734837 h 6858002"/>
                  <a:gd name="connsiteX196" fmla="*/ 4139172 w 4572002"/>
                  <a:gd name="connsiteY196" fmla="*/ 3734838 h 6858002"/>
                  <a:gd name="connsiteX197" fmla="*/ 4139554 w 4572002"/>
                  <a:gd name="connsiteY197" fmla="*/ 3754653 h 6858002"/>
                  <a:gd name="connsiteX198" fmla="*/ 4145911 w 4572002"/>
                  <a:gd name="connsiteY198" fmla="*/ 3789776 h 6858002"/>
                  <a:gd name="connsiteX199" fmla="*/ 4130980 w 4572002"/>
                  <a:gd name="connsiteY199" fmla="*/ 3822472 h 6858002"/>
                  <a:gd name="connsiteX200" fmla="*/ 4116645 w 4572002"/>
                  <a:gd name="connsiteY200" fmla="*/ 3852619 h 6858002"/>
                  <a:gd name="connsiteX201" fmla="*/ 4116645 w 4572002"/>
                  <a:gd name="connsiteY201" fmla="*/ 3852620 h 6858002"/>
                  <a:gd name="connsiteX202" fmla="*/ 4117425 w 4572002"/>
                  <a:gd name="connsiteY202" fmla="*/ 3868764 h 6858002"/>
                  <a:gd name="connsiteX203" fmla="*/ 4126028 w 4572002"/>
                  <a:gd name="connsiteY203" fmla="*/ 3885337 h 6858002"/>
                  <a:gd name="connsiteX204" fmla="*/ 4126028 w 4572002"/>
                  <a:gd name="connsiteY204" fmla="*/ 3885339 h 6858002"/>
                  <a:gd name="connsiteX205" fmla="*/ 4148409 w 4572002"/>
                  <a:gd name="connsiteY205" fmla="*/ 3923125 h 6858002"/>
                  <a:gd name="connsiteX206" fmla="*/ 4157913 w 4572002"/>
                  <a:gd name="connsiteY206" fmla="*/ 3962160 h 6858002"/>
                  <a:gd name="connsiteX207" fmla="*/ 4142221 w 4572002"/>
                  <a:gd name="connsiteY207" fmla="*/ 4043838 h 6858002"/>
                  <a:gd name="connsiteX208" fmla="*/ 4142220 w 4572002"/>
                  <a:gd name="connsiteY208" fmla="*/ 4043839 h 6858002"/>
                  <a:gd name="connsiteX209" fmla="*/ 4127099 w 4572002"/>
                  <a:gd name="connsiteY209" fmla="*/ 4103825 h 6858002"/>
                  <a:gd name="connsiteX210" fmla="*/ 4127099 w 4572002"/>
                  <a:gd name="connsiteY210" fmla="*/ 4103826 h 6858002"/>
                  <a:gd name="connsiteX211" fmla="*/ 4129066 w 4572002"/>
                  <a:gd name="connsiteY211" fmla="*/ 4134256 h 6858002"/>
                  <a:gd name="connsiteX212" fmla="*/ 4138410 w 4572002"/>
                  <a:gd name="connsiteY212" fmla="*/ 4165382 h 6858002"/>
                  <a:gd name="connsiteX213" fmla="*/ 4138410 w 4572002"/>
                  <a:gd name="connsiteY213" fmla="*/ 4165384 h 6858002"/>
                  <a:gd name="connsiteX214" fmla="*/ 4142315 w 4572002"/>
                  <a:gd name="connsiteY214" fmla="*/ 4192388 h 6858002"/>
                  <a:gd name="connsiteX215" fmla="*/ 4142315 w 4572002"/>
                  <a:gd name="connsiteY215" fmla="*/ 4192387 h 6858002"/>
                  <a:gd name="connsiteX216" fmla="*/ 4138410 w 4572002"/>
                  <a:gd name="connsiteY216" fmla="*/ 4165383 h 6858002"/>
                  <a:gd name="connsiteX217" fmla="*/ 4138410 w 4572002"/>
                  <a:gd name="connsiteY217" fmla="*/ 4165382 h 6858002"/>
                  <a:gd name="connsiteX218" fmla="*/ 4127099 w 4572002"/>
                  <a:gd name="connsiteY218" fmla="*/ 4103826 h 6858002"/>
                  <a:gd name="connsiteX219" fmla="*/ 4142220 w 4572002"/>
                  <a:gd name="connsiteY219" fmla="*/ 4043840 h 6858002"/>
                  <a:gd name="connsiteX220" fmla="*/ 4142221 w 4572002"/>
                  <a:gd name="connsiteY220" fmla="*/ 4043838 h 6858002"/>
                  <a:gd name="connsiteX221" fmla="*/ 4155523 w 4572002"/>
                  <a:gd name="connsiteY221" fmla="*/ 4002410 h 6858002"/>
                  <a:gd name="connsiteX222" fmla="*/ 4157913 w 4572002"/>
                  <a:gd name="connsiteY222" fmla="*/ 3962160 h 6858002"/>
                  <a:gd name="connsiteX223" fmla="*/ 4157913 w 4572002"/>
                  <a:gd name="connsiteY223" fmla="*/ 3962159 h 6858002"/>
                  <a:gd name="connsiteX224" fmla="*/ 4126028 w 4572002"/>
                  <a:gd name="connsiteY224" fmla="*/ 3885338 h 6858002"/>
                  <a:gd name="connsiteX225" fmla="*/ 4126028 w 4572002"/>
                  <a:gd name="connsiteY225" fmla="*/ 3885337 h 6858002"/>
                  <a:gd name="connsiteX226" fmla="*/ 4116645 w 4572002"/>
                  <a:gd name="connsiteY226" fmla="*/ 3852620 h 6858002"/>
                  <a:gd name="connsiteX227" fmla="*/ 4130980 w 4572002"/>
                  <a:gd name="connsiteY227" fmla="*/ 3822473 h 6858002"/>
                  <a:gd name="connsiteX228" fmla="*/ 4145911 w 4572002"/>
                  <a:gd name="connsiteY228" fmla="*/ 3789777 h 6858002"/>
                  <a:gd name="connsiteX229" fmla="*/ 4145911 w 4572002"/>
                  <a:gd name="connsiteY229" fmla="*/ 3789776 h 6858002"/>
                  <a:gd name="connsiteX230" fmla="*/ 4139554 w 4572002"/>
                  <a:gd name="connsiteY230" fmla="*/ 3754652 h 6858002"/>
                  <a:gd name="connsiteX231" fmla="*/ 4139172 w 4572002"/>
                  <a:gd name="connsiteY231" fmla="*/ 3734838 h 6858002"/>
                  <a:gd name="connsiteX232" fmla="*/ 4143220 w 4572002"/>
                  <a:gd name="connsiteY232" fmla="*/ 3680164 h 6858002"/>
                  <a:gd name="connsiteX233" fmla="*/ 4143220 w 4572002"/>
                  <a:gd name="connsiteY233" fmla="*/ 3680163 h 6858002"/>
                  <a:gd name="connsiteX234" fmla="*/ 4140382 w 4572002"/>
                  <a:gd name="connsiteY234" fmla="*/ 3668940 h 6858002"/>
                  <a:gd name="connsiteX235" fmla="*/ 4136708 w 4572002"/>
                  <a:gd name="connsiteY235" fmla="*/ 3654416 h 6858002"/>
                  <a:gd name="connsiteX236" fmla="*/ 4136708 w 4572002"/>
                  <a:gd name="connsiteY236" fmla="*/ 3654416 h 6858002"/>
                  <a:gd name="connsiteX237" fmla="*/ 4136708 w 4572002"/>
                  <a:gd name="connsiteY237" fmla="*/ 3654415 h 6858002"/>
                  <a:gd name="connsiteX238" fmla="*/ 4118979 w 4572002"/>
                  <a:gd name="connsiteY238" fmla="*/ 3630632 h 6858002"/>
                  <a:gd name="connsiteX239" fmla="*/ 4105453 w 4572002"/>
                  <a:gd name="connsiteY239" fmla="*/ 3606817 h 6858002"/>
                  <a:gd name="connsiteX240" fmla="*/ 4095707 w 4572002"/>
                  <a:gd name="connsiteY240" fmla="*/ 3587174 h 6858002"/>
                  <a:gd name="connsiteX241" fmla="*/ 4093355 w 4572002"/>
                  <a:gd name="connsiteY241" fmla="*/ 3574408 h 6858002"/>
                  <a:gd name="connsiteX242" fmla="*/ 4098434 w 4572002"/>
                  <a:gd name="connsiteY242" fmla="*/ 3562321 h 6858002"/>
                  <a:gd name="connsiteX243" fmla="*/ 4110977 w 4572002"/>
                  <a:gd name="connsiteY243" fmla="*/ 3544714 h 6858002"/>
                  <a:gd name="connsiteX244" fmla="*/ 4133076 w 4572002"/>
                  <a:gd name="connsiteY244" fmla="*/ 3489468 h 6858002"/>
                  <a:gd name="connsiteX245" fmla="*/ 4180703 w 4572002"/>
                  <a:gd name="connsiteY245" fmla="*/ 3172655 h 6858002"/>
                  <a:gd name="connsiteX246" fmla="*/ 4193158 w 4572002"/>
                  <a:gd name="connsiteY246" fmla="*/ 3077402 h 6858002"/>
                  <a:gd name="connsiteX247" fmla="*/ 4193158 w 4572002"/>
                  <a:gd name="connsiteY247" fmla="*/ 3077401 h 6858002"/>
                  <a:gd name="connsiteX248" fmla="*/ 4181465 w 4572002"/>
                  <a:gd name="connsiteY248" fmla="*/ 2982148 h 6858002"/>
                  <a:gd name="connsiteX249" fmla="*/ 4177881 w 4572002"/>
                  <a:gd name="connsiteY249" fmla="*/ 2947863 h 6858002"/>
                  <a:gd name="connsiteX250" fmla="*/ 4177882 w 4572002"/>
                  <a:gd name="connsiteY250" fmla="*/ 2947858 h 6858002"/>
                  <a:gd name="connsiteX251" fmla="*/ 4185787 w 4572002"/>
                  <a:gd name="connsiteY251" fmla="*/ 2903551 h 6858002"/>
                  <a:gd name="connsiteX252" fmla="*/ 4202421 w 4572002"/>
                  <a:gd name="connsiteY252" fmla="*/ 2848794 h 6858002"/>
                  <a:gd name="connsiteX253" fmla="*/ 4211111 w 4572002"/>
                  <a:gd name="connsiteY253" fmla="*/ 2836173 h 6858002"/>
                  <a:gd name="connsiteX254" fmla="*/ 3726625 w 4572002"/>
                  <a:gd name="connsiteY254" fmla="*/ 1508458 h 6858002"/>
                  <a:gd name="connsiteX255" fmla="*/ 3698531 w 4572002"/>
                  <a:gd name="connsiteY255" fmla="*/ 1596214 h 6858002"/>
                  <a:gd name="connsiteX256" fmla="*/ 3700436 w 4572002"/>
                  <a:gd name="connsiteY256" fmla="*/ 1624981 h 6858002"/>
                  <a:gd name="connsiteX257" fmla="*/ 3757017 w 4572002"/>
                  <a:gd name="connsiteY257" fmla="*/ 1697754 h 6858002"/>
                  <a:gd name="connsiteX258" fmla="*/ 3779686 w 4572002"/>
                  <a:gd name="connsiteY258" fmla="*/ 1733189 h 6858002"/>
                  <a:gd name="connsiteX259" fmla="*/ 3821407 w 4572002"/>
                  <a:gd name="connsiteY259" fmla="*/ 1833776 h 6858002"/>
                  <a:gd name="connsiteX260" fmla="*/ 3829028 w 4572002"/>
                  <a:gd name="connsiteY260" fmla="*/ 1842159 h 6858002"/>
                  <a:gd name="connsiteX261" fmla="*/ 3919519 w 4572002"/>
                  <a:gd name="connsiteY261" fmla="*/ 1916455 h 6858002"/>
                  <a:gd name="connsiteX262" fmla="*/ 3934949 w 4572002"/>
                  <a:gd name="connsiteY262" fmla="*/ 1933220 h 6858002"/>
                  <a:gd name="connsiteX263" fmla="*/ 3958954 w 4572002"/>
                  <a:gd name="connsiteY263" fmla="*/ 1953414 h 6858002"/>
                  <a:gd name="connsiteX264" fmla="*/ 4005437 w 4572002"/>
                  <a:gd name="connsiteY264" fmla="*/ 2016470 h 6858002"/>
                  <a:gd name="connsiteX265" fmla="*/ 4020296 w 4572002"/>
                  <a:gd name="connsiteY265" fmla="*/ 2094579 h 6858002"/>
                  <a:gd name="connsiteX266" fmla="*/ 4042967 w 4572002"/>
                  <a:gd name="connsiteY266" fmla="*/ 2188880 h 6858002"/>
                  <a:gd name="connsiteX267" fmla="*/ 4058207 w 4572002"/>
                  <a:gd name="connsiteY267" fmla="*/ 2228315 h 6858002"/>
                  <a:gd name="connsiteX268" fmla="*/ 4087164 w 4572002"/>
                  <a:gd name="connsiteY268" fmla="*/ 2334045 h 6858002"/>
                  <a:gd name="connsiteX269" fmla="*/ 4111549 w 4572002"/>
                  <a:gd name="connsiteY269" fmla="*/ 2409486 h 6858002"/>
                  <a:gd name="connsiteX270" fmla="*/ 4128650 w 4572002"/>
                  <a:gd name="connsiteY270" fmla="*/ 2435913 h 6858002"/>
                  <a:gd name="connsiteX271" fmla="*/ 4134481 w 4572002"/>
                  <a:gd name="connsiteY271" fmla="*/ 2463018 h 6858002"/>
                  <a:gd name="connsiteX272" fmla="*/ 4125839 w 4572002"/>
                  <a:gd name="connsiteY272" fmla="*/ 2518262 h 6858002"/>
                  <a:gd name="connsiteX273" fmla="*/ 4125838 w 4572002"/>
                  <a:gd name="connsiteY273" fmla="*/ 2518264 h 6858002"/>
                  <a:gd name="connsiteX274" fmla="*/ 4122194 w 4572002"/>
                  <a:gd name="connsiteY274" fmla="*/ 2545006 h 6858002"/>
                  <a:gd name="connsiteX275" fmla="*/ 4122194 w 4572002"/>
                  <a:gd name="connsiteY275" fmla="*/ 2545007 h 6858002"/>
                  <a:gd name="connsiteX276" fmla="*/ 4126408 w 4572002"/>
                  <a:gd name="connsiteY276" fmla="*/ 2571035 h 6858002"/>
                  <a:gd name="connsiteX277" fmla="*/ 4199563 w 4572002"/>
                  <a:gd name="connsiteY277" fmla="*/ 2668002 h 6858002"/>
                  <a:gd name="connsiteX278" fmla="*/ 4247953 w 4572002"/>
                  <a:gd name="connsiteY278" fmla="*/ 2745349 h 6858002"/>
                  <a:gd name="connsiteX279" fmla="*/ 4247954 w 4572002"/>
                  <a:gd name="connsiteY279" fmla="*/ 2745352 h 6858002"/>
                  <a:gd name="connsiteX280" fmla="*/ 4253873 w 4572002"/>
                  <a:gd name="connsiteY280" fmla="*/ 2778006 h 6858002"/>
                  <a:gd name="connsiteX281" fmla="*/ 4253453 w 4572002"/>
                  <a:gd name="connsiteY281" fmla="*/ 2785440 h 6858002"/>
                  <a:gd name="connsiteX282" fmla="*/ 4243374 w 4572002"/>
                  <a:gd name="connsiteY282" fmla="*/ 2811780 h 6858002"/>
                  <a:gd name="connsiteX283" fmla="*/ 4243371 w 4572002"/>
                  <a:gd name="connsiteY283" fmla="*/ 2811787 h 6858002"/>
                  <a:gd name="connsiteX284" fmla="*/ 4243372 w 4572002"/>
                  <a:gd name="connsiteY284" fmla="*/ 2811787 h 6858002"/>
                  <a:gd name="connsiteX285" fmla="*/ 4243374 w 4572002"/>
                  <a:gd name="connsiteY285" fmla="*/ 2811780 h 6858002"/>
                  <a:gd name="connsiteX286" fmla="*/ 4253025 w 4572002"/>
                  <a:gd name="connsiteY286" fmla="*/ 2793023 h 6858002"/>
                  <a:gd name="connsiteX287" fmla="*/ 4253453 w 4572002"/>
                  <a:gd name="connsiteY287" fmla="*/ 2785440 h 6858002"/>
                  <a:gd name="connsiteX288" fmla="*/ 4254654 w 4572002"/>
                  <a:gd name="connsiteY288" fmla="*/ 2782305 h 6858002"/>
                  <a:gd name="connsiteX289" fmla="*/ 4253873 w 4572002"/>
                  <a:gd name="connsiteY289" fmla="*/ 2778006 h 6858002"/>
                  <a:gd name="connsiteX290" fmla="*/ 4254284 w 4572002"/>
                  <a:gd name="connsiteY290" fmla="*/ 2770758 h 6858002"/>
                  <a:gd name="connsiteX291" fmla="*/ 4247954 w 4572002"/>
                  <a:gd name="connsiteY291" fmla="*/ 2745352 h 6858002"/>
                  <a:gd name="connsiteX292" fmla="*/ 4247953 w 4572002"/>
                  <a:gd name="connsiteY292" fmla="*/ 2745348 h 6858002"/>
                  <a:gd name="connsiteX293" fmla="*/ 4199563 w 4572002"/>
                  <a:gd name="connsiteY293" fmla="*/ 2668001 h 6858002"/>
                  <a:gd name="connsiteX294" fmla="*/ 4126408 w 4572002"/>
                  <a:gd name="connsiteY294" fmla="*/ 2571034 h 6858002"/>
                  <a:gd name="connsiteX295" fmla="*/ 4122194 w 4572002"/>
                  <a:gd name="connsiteY295" fmla="*/ 2545007 h 6858002"/>
                  <a:gd name="connsiteX296" fmla="*/ 4125838 w 4572002"/>
                  <a:gd name="connsiteY296" fmla="*/ 2518265 h 6858002"/>
                  <a:gd name="connsiteX297" fmla="*/ 4125839 w 4572002"/>
                  <a:gd name="connsiteY297" fmla="*/ 2518262 h 6858002"/>
                  <a:gd name="connsiteX298" fmla="*/ 4132419 w 4572002"/>
                  <a:gd name="connsiteY298" fmla="*/ 2490551 h 6858002"/>
                  <a:gd name="connsiteX299" fmla="*/ 4134481 w 4572002"/>
                  <a:gd name="connsiteY299" fmla="*/ 2463018 h 6858002"/>
                  <a:gd name="connsiteX300" fmla="*/ 4134481 w 4572002"/>
                  <a:gd name="connsiteY300" fmla="*/ 2463017 h 6858002"/>
                  <a:gd name="connsiteX301" fmla="*/ 4111549 w 4572002"/>
                  <a:gd name="connsiteY301" fmla="*/ 2409485 h 6858002"/>
                  <a:gd name="connsiteX302" fmla="*/ 4087164 w 4572002"/>
                  <a:gd name="connsiteY302" fmla="*/ 2334044 h 6858002"/>
                  <a:gd name="connsiteX303" fmla="*/ 4058207 w 4572002"/>
                  <a:gd name="connsiteY303" fmla="*/ 2228314 h 6858002"/>
                  <a:gd name="connsiteX304" fmla="*/ 4042967 w 4572002"/>
                  <a:gd name="connsiteY304" fmla="*/ 2188879 h 6858002"/>
                  <a:gd name="connsiteX305" fmla="*/ 4020296 w 4572002"/>
                  <a:gd name="connsiteY305" fmla="*/ 2094578 h 6858002"/>
                  <a:gd name="connsiteX306" fmla="*/ 4005437 w 4572002"/>
                  <a:gd name="connsiteY306" fmla="*/ 2016469 h 6858002"/>
                  <a:gd name="connsiteX307" fmla="*/ 3958954 w 4572002"/>
                  <a:gd name="connsiteY307" fmla="*/ 1953413 h 6858002"/>
                  <a:gd name="connsiteX308" fmla="*/ 3934949 w 4572002"/>
                  <a:gd name="connsiteY308" fmla="*/ 1933219 h 6858002"/>
                  <a:gd name="connsiteX309" fmla="*/ 3919519 w 4572002"/>
                  <a:gd name="connsiteY309" fmla="*/ 1916454 h 6858002"/>
                  <a:gd name="connsiteX310" fmla="*/ 3829028 w 4572002"/>
                  <a:gd name="connsiteY310" fmla="*/ 1842158 h 6858002"/>
                  <a:gd name="connsiteX311" fmla="*/ 3821407 w 4572002"/>
                  <a:gd name="connsiteY311" fmla="*/ 1833775 h 6858002"/>
                  <a:gd name="connsiteX312" fmla="*/ 3779686 w 4572002"/>
                  <a:gd name="connsiteY312" fmla="*/ 1733188 h 6858002"/>
                  <a:gd name="connsiteX313" fmla="*/ 3757018 w 4572002"/>
                  <a:gd name="connsiteY313" fmla="*/ 1697753 h 6858002"/>
                  <a:gd name="connsiteX314" fmla="*/ 3700436 w 4572002"/>
                  <a:gd name="connsiteY314" fmla="*/ 1624980 h 6858002"/>
                  <a:gd name="connsiteX315" fmla="*/ 3698532 w 4572002"/>
                  <a:gd name="connsiteY315" fmla="*/ 1596213 h 6858002"/>
                  <a:gd name="connsiteX316" fmla="*/ 3745230 w 4572002"/>
                  <a:gd name="connsiteY316" fmla="*/ 1459073 h 6858002"/>
                  <a:gd name="connsiteX317" fmla="*/ 3745229 w 4572002"/>
                  <a:gd name="connsiteY317" fmla="*/ 1459074 h 6858002"/>
                  <a:gd name="connsiteX318" fmla="*/ 3736012 w 4572002"/>
                  <a:gd name="connsiteY318" fmla="*/ 1481572 h 6858002"/>
                  <a:gd name="connsiteX319" fmla="*/ 3764423 w 4572002"/>
                  <a:gd name="connsiteY319" fmla="*/ 1268758 h 6858002"/>
                  <a:gd name="connsiteX320" fmla="*/ 3769590 w 4572002"/>
                  <a:gd name="connsiteY320" fmla="*/ 1286070 h 6858002"/>
                  <a:gd name="connsiteX321" fmla="*/ 3791927 w 4572002"/>
                  <a:gd name="connsiteY321" fmla="*/ 1350628 h 6858002"/>
                  <a:gd name="connsiteX322" fmla="*/ 3786333 w 4572002"/>
                  <a:gd name="connsiteY322" fmla="*/ 1413840 h 6858002"/>
                  <a:gd name="connsiteX323" fmla="*/ 3791928 w 4572002"/>
                  <a:gd name="connsiteY323" fmla="*/ 1350627 h 6858002"/>
                  <a:gd name="connsiteX324" fmla="*/ 3769590 w 4572002"/>
                  <a:gd name="connsiteY324" fmla="*/ 1286069 h 6858002"/>
                  <a:gd name="connsiteX325" fmla="*/ 3706152 w 4572002"/>
                  <a:gd name="connsiteY325" fmla="*/ 773035 h 6858002"/>
                  <a:gd name="connsiteX326" fmla="*/ 3706152 w 4572002"/>
                  <a:gd name="connsiteY326" fmla="*/ 773036 h 6858002"/>
                  <a:gd name="connsiteX327" fmla="*/ 3714152 w 4572002"/>
                  <a:gd name="connsiteY327" fmla="*/ 854380 h 6858002"/>
                  <a:gd name="connsiteX328" fmla="*/ 3745205 w 4572002"/>
                  <a:gd name="connsiteY328" fmla="*/ 915344 h 6858002"/>
                  <a:gd name="connsiteX329" fmla="*/ 3755683 w 4572002"/>
                  <a:gd name="connsiteY329" fmla="*/ 927156 h 6858002"/>
                  <a:gd name="connsiteX330" fmla="*/ 3752063 w 4572002"/>
                  <a:gd name="connsiteY330" fmla="*/ 1097088 h 6858002"/>
                  <a:gd name="connsiteX331" fmla="*/ 3747681 w 4572002"/>
                  <a:gd name="connsiteY331" fmla="*/ 1123186 h 6858002"/>
                  <a:gd name="connsiteX332" fmla="*/ 3772400 w 4572002"/>
                  <a:gd name="connsiteY332" fmla="*/ 1184029 h 6858002"/>
                  <a:gd name="connsiteX333" fmla="*/ 3747682 w 4572002"/>
                  <a:gd name="connsiteY333" fmla="*/ 1123185 h 6858002"/>
                  <a:gd name="connsiteX334" fmla="*/ 3752064 w 4572002"/>
                  <a:gd name="connsiteY334" fmla="*/ 1097087 h 6858002"/>
                  <a:gd name="connsiteX335" fmla="*/ 3755684 w 4572002"/>
                  <a:gd name="connsiteY335" fmla="*/ 927155 h 6858002"/>
                  <a:gd name="connsiteX336" fmla="*/ 3745206 w 4572002"/>
                  <a:gd name="connsiteY336" fmla="*/ 915343 h 6858002"/>
                  <a:gd name="connsiteX337" fmla="*/ 3714152 w 4572002"/>
                  <a:gd name="connsiteY337" fmla="*/ 854379 h 6858002"/>
                  <a:gd name="connsiteX338" fmla="*/ 3761553 w 4572002"/>
                  <a:gd name="connsiteY338" fmla="*/ 517851 h 6858002"/>
                  <a:gd name="connsiteX339" fmla="*/ 3752635 w 4572002"/>
                  <a:gd name="connsiteY339" fmla="*/ 556048 h 6858002"/>
                  <a:gd name="connsiteX340" fmla="*/ 3746157 w 4572002"/>
                  <a:gd name="connsiteY340" fmla="*/ 580051 h 6858002"/>
                  <a:gd name="connsiteX341" fmla="*/ 3742776 w 4572002"/>
                  <a:gd name="connsiteY341" fmla="*/ 642538 h 6858002"/>
                  <a:gd name="connsiteX342" fmla="*/ 3730253 w 4572002"/>
                  <a:gd name="connsiteY342" fmla="*/ 694928 h 6858002"/>
                  <a:gd name="connsiteX343" fmla="*/ 3742777 w 4572002"/>
                  <a:gd name="connsiteY343" fmla="*/ 642537 h 6858002"/>
                  <a:gd name="connsiteX344" fmla="*/ 3746158 w 4572002"/>
                  <a:gd name="connsiteY344" fmla="*/ 580050 h 6858002"/>
                  <a:gd name="connsiteX345" fmla="*/ 3752636 w 4572002"/>
                  <a:gd name="connsiteY345" fmla="*/ 556047 h 6858002"/>
                  <a:gd name="connsiteX346" fmla="*/ 3774848 w 4572002"/>
                  <a:gd name="connsiteY346" fmla="*/ 298169 h 6858002"/>
                  <a:gd name="connsiteX347" fmla="*/ 3760065 w 4572002"/>
                  <a:gd name="connsiteY347" fmla="*/ 313534 h 6858002"/>
                  <a:gd name="connsiteX348" fmla="*/ 3759493 w 4572002"/>
                  <a:gd name="connsiteY348" fmla="*/ 338871 h 6858002"/>
                  <a:gd name="connsiteX349" fmla="*/ 3759500 w 4572002"/>
                  <a:gd name="connsiteY349" fmla="*/ 338900 h 6858002"/>
                  <a:gd name="connsiteX350" fmla="*/ 3769400 w 4572002"/>
                  <a:gd name="connsiteY350" fmla="*/ 395640 h 6858002"/>
                  <a:gd name="connsiteX351" fmla="*/ 3765590 w 4572002"/>
                  <a:gd name="connsiteY351" fmla="*/ 367328 h 6858002"/>
                  <a:gd name="connsiteX352" fmla="*/ 3759500 w 4572002"/>
                  <a:gd name="connsiteY352" fmla="*/ 338900 h 6858002"/>
                  <a:gd name="connsiteX353" fmla="*/ 3759494 w 4572002"/>
                  <a:gd name="connsiteY353" fmla="*/ 338870 h 6858002"/>
                  <a:gd name="connsiteX354" fmla="*/ 3760066 w 4572002"/>
                  <a:gd name="connsiteY354" fmla="*/ 313533 h 6858002"/>
                  <a:gd name="connsiteX355" fmla="*/ 3782393 w 4572002"/>
                  <a:gd name="connsiteY355" fmla="*/ 281568 h 6858002"/>
                  <a:gd name="connsiteX356" fmla="*/ 3777498 w 4572002"/>
                  <a:gd name="connsiteY356" fmla="*/ 295415 h 6858002"/>
                  <a:gd name="connsiteX357" fmla="*/ 3777499 w 4572002"/>
                  <a:gd name="connsiteY357" fmla="*/ 295415 h 6858002"/>
                  <a:gd name="connsiteX358" fmla="*/ 3769073 w 4572002"/>
                  <a:gd name="connsiteY358" fmla="*/ 24486 h 6858002"/>
                  <a:gd name="connsiteX359" fmla="*/ 3766810 w 4572002"/>
                  <a:gd name="connsiteY359" fmla="*/ 74129 h 6858002"/>
                  <a:gd name="connsiteX360" fmla="*/ 3772734 w 4572002"/>
                  <a:gd name="connsiteY360" fmla="*/ 125861 h 6858002"/>
                  <a:gd name="connsiteX361" fmla="*/ 3777129 w 4572002"/>
                  <a:gd name="connsiteY361" fmla="*/ 153387 h 6858002"/>
                  <a:gd name="connsiteX362" fmla="*/ 3785402 w 4572002"/>
                  <a:gd name="connsiteY362" fmla="*/ 228944 h 6858002"/>
                  <a:gd name="connsiteX363" fmla="*/ 3780943 w 4572002"/>
                  <a:gd name="connsiteY363" fmla="*/ 177271 h 6858002"/>
                  <a:gd name="connsiteX364" fmla="*/ 3777129 w 4572002"/>
                  <a:gd name="connsiteY364" fmla="*/ 153387 h 6858002"/>
                  <a:gd name="connsiteX365" fmla="*/ 3776930 w 4572002"/>
                  <a:gd name="connsiteY365" fmla="*/ 151569 h 6858002"/>
                  <a:gd name="connsiteX366" fmla="*/ 3766811 w 4572002"/>
                  <a:gd name="connsiteY366" fmla="*/ 74129 h 6858002"/>
                  <a:gd name="connsiteX367" fmla="*/ 3766492 w 4572002"/>
                  <a:gd name="connsiteY367" fmla="*/ 0 h 6858002"/>
                  <a:gd name="connsiteX368" fmla="*/ 4230600 w 4572002"/>
                  <a:gd name="connsiteY368" fmla="*/ 0 h 6858002"/>
                  <a:gd name="connsiteX369" fmla="*/ 4229473 w 4572002"/>
                  <a:gd name="connsiteY369" fmla="*/ 2817 h 6858002"/>
                  <a:gd name="connsiteX370" fmla="*/ 4215375 w 4572002"/>
                  <a:gd name="connsiteY370" fmla="*/ 63587 h 6858002"/>
                  <a:gd name="connsiteX371" fmla="*/ 4201468 w 4572002"/>
                  <a:gd name="connsiteY371" fmla="*/ 176939 h 6858002"/>
                  <a:gd name="connsiteX372" fmla="*/ 4193466 w 4572002"/>
                  <a:gd name="connsiteY372" fmla="*/ 200182 h 6858002"/>
                  <a:gd name="connsiteX373" fmla="*/ 4155554 w 4572002"/>
                  <a:gd name="connsiteY373" fmla="*/ 340774 h 6858002"/>
                  <a:gd name="connsiteX374" fmla="*/ 4156319 w 4572002"/>
                  <a:gd name="connsiteY374" fmla="*/ 453364 h 6858002"/>
                  <a:gd name="connsiteX375" fmla="*/ 4158033 w 4572002"/>
                  <a:gd name="connsiteY375" fmla="*/ 462126 h 6858002"/>
                  <a:gd name="connsiteX376" fmla="*/ 4170605 w 4572002"/>
                  <a:gd name="connsiteY376" fmla="*/ 505182 h 6858002"/>
                  <a:gd name="connsiteX377" fmla="*/ 4167177 w 4572002"/>
                  <a:gd name="connsiteY377" fmla="*/ 571860 h 6858002"/>
                  <a:gd name="connsiteX378" fmla="*/ 4149840 w 4572002"/>
                  <a:gd name="connsiteY378" fmla="*/ 617772 h 6858002"/>
                  <a:gd name="connsiteX379" fmla="*/ 4149078 w 4572002"/>
                  <a:gd name="connsiteY379" fmla="*/ 674923 h 6858002"/>
                  <a:gd name="connsiteX380" fmla="*/ 4159937 w 4572002"/>
                  <a:gd name="connsiteY380" fmla="*/ 740268 h 6858002"/>
                  <a:gd name="connsiteX381" fmla="*/ 4162223 w 4572002"/>
                  <a:gd name="connsiteY381" fmla="*/ 769605 h 6858002"/>
                  <a:gd name="connsiteX382" fmla="*/ 4184703 w 4572002"/>
                  <a:gd name="connsiteY382" fmla="*/ 850189 h 6858002"/>
                  <a:gd name="connsiteX383" fmla="*/ 4179179 w 4572002"/>
                  <a:gd name="connsiteY383" fmla="*/ 898198 h 6858002"/>
                  <a:gd name="connsiteX384" fmla="*/ 4164319 w 4572002"/>
                  <a:gd name="connsiteY384" fmla="*/ 945444 h 6858002"/>
                  <a:gd name="connsiteX385" fmla="*/ 4150030 w 4572002"/>
                  <a:gd name="connsiteY385" fmla="*/ 975733 h 6858002"/>
                  <a:gd name="connsiteX386" fmla="*/ 4139934 w 4572002"/>
                  <a:gd name="connsiteY386" fmla="*/ 1036887 h 6858002"/>
                  <a:gd name="connsiteX387" fmla="*/ 4141458 w 4572002"/>
                  <a:gd name="connsiteY387" fmla="*/ 1048125 h 6858002"/>
                  <a:gd name="connsiteX388" fmla="*/ 4154032 w 4572002"/>
                  <a:gd name="connsiteY388" fmla="*/ 1230633 h 6858002"/>
                  <a:gd name="connsiteX389" fmla="*/ 4174225 w 4572002"/>
                  <a:gd name="connsiteY389" fmla="*/ 1303024 h 6858002"/>
                  <a:gd name="connsiteX390" fmla="*/ 4176701 w 4572002"/>
                  <a:gd name="connsiteY390" fmla="*/ 1318456 h 6858002"/>
                  <a:gd name="connsiteX391" fmla="*/ 4199372 w 4572002"/>
                  <a:gd name="connsiteY391" fmla="*/ 1472575 h 6858002"/>
                  <a:gd name="connsiteX392" fmla="*/ 4200325 w 4572002"/>
                  <a:gd name="connsiteY392" fmla="*/ 1489720 h 6858002"/>
                  <a:gd name="connsiteX393" fmla="*/ 4196324 w 4572002"/>
                  <a:gd name="connsiteY393" fmla="*/ 1537537 h 6858002"/>
                  <a:gd name="connsiteX394" fmla="*/ 4237474 w 4572002"/>
                  <a:gd name="connsiteY394" fmla="*/ 1650317 h 6858002"/>
                  <a:gd name="connsiteX395" fmla="*/ 4251572 w 4572002"/>
                  <a:gd name="connsiteY395" fmla="*/ 1763287 h 6858002"/>
                  <a:gd name="connsiteX396" fmla="*/ 4251380 w 4572002"/>
                  <a:gd name="connsiteY396" fmla="*/ 1825393 h 6858002"/>
                  <a:gd name="connsiteX397" fmla="*/ 4261478 w 4572002"/>
                  <a:gd name="connsiteY397" fmla="*/ 1869780 h 6858002"/>
                  <a:gd name="connsiteX398" fmla="*/ 4292149 w 4572002"/>
                  <a:gd name="connsiteY398" fmla="*/ 1978940 h 6858002"/>
                  <a:gd name="connsiteX399" fmla="*/ 4296911 w 4572002"/>
                  <a:gd name="connsiteY399" fmla="*/ 2030378 h 6858002"/>
                  <a:gd name="connsiteX400" fmla="*/ 4307201 w 4572002"/>
                  <a:gd name="connsiteY400" fmla="*/ 2085054 h 6858002"/>
                  <a:gd name="connsiteX401" fmla="*/ 4353302 w 4572002"/>
                  <a:gd name="connsiteY401" fmla="*/ 2220312 h 6858002"/>
                  <a:gd name="connsiteX402" fmla="*/ 4350636 w 4572002"/>
                  <a:gd name="connsiteY402" fmla="*/ 2330806 h 6858002"/>
                  <a:gd name="connsiteX403" fmla="*/ 4351206 w 4572002"/>
                  <a:gd name="connsiteY403" fmla="*/ 2401292 h 6858002"/>
                  <a:gd name="connsiteX404" fmla="*/ 4366446 w 4572002"/>
                  <a:gd name="connsiteY404" fmla="*/ 2485307 h 6858002"/>
                  <a:gd name="connsiteX405" fmla="*/ 4388736 w 4572002"/>
                  <a:gd name="connsiteY405" fmla="*/ 2554079 h 6858002"/>
                  <a:gd name="connsiteX406" fmla="*/ 4406453 w 4572002"/>
                  <a:gd name="connsiteY406" fmla="*/ 2649143 h 6858002"/>
                  <a:gd name="connsiteX407" fmla="*/ 4440554 w 4572002"/>
                  <a:gd name="connsiteY407" fmla="*/ 2743826 h 6858002"/>
                  <a:gd name="connsiteX408" fmla="*/ 4466653 w 4572002"/>
                  <a:gd name="connsiteY408" fmla="*/ 2809930 h 6858002"/>
                  <a:gd name="connsiteX409" fmla="*/ 4489705 w 4572002"/>
                  <a:gd name="connsiteY409" fmla="*/ 2901943 h 6858002"/>
                  <a:gd name="connsiteX410" fmla="*/ 4505897 w 4572002"/>
                  <a:gd name="connsiteY410" fmla="*/ 3042728 h 6858002"/>
                  <a:gd name="connsiteX411" fmla="*/ 4507613 w 4572002"/>
                  <a:gd name="connsiteY411" fmla="*/ 3107500 h 6858002"/>
                  <a:gd name="connsiteX412" fmla="*/ 4545521 w 4572002"/>
                  <a:gd name="connsiteY412" fmla="*/ 3209993 h 6858002"/>
                  <a:gd name="connsiteX413" fmla="*/ 4563811 w 4572002"/>
                  <a:gd name="connsiteY413" fmla="*/ 3253809 h 6858002"/>
                  <a:gd name="connsiteX414" fmla="*/ 4548570 w 4572002"/>
                  <a:gd name="connsiteY414" fmla="*/ 3293244 h 6858002"/>
                  <a:gd name="connsiteX415" fmla="*/ 4531043 w 4572002"/>
                  <a:gd name="connsiteY415" fmla="*/ 3318771 h 6858002"/>
                  <a:gd name="connsiteX416" fmla="*/ 4545904 w 4572002"/>
                  <a:gd name="connsiteY416" fmla="*/ 3399546 h 6858002"/>
                  <a:gd name="connsiteX417" fmla="*/ 4561524 w 4572002"/>
                  <a:gd name="connsiteY417" fmla="*/ 3485275 h 6858002"/>
                  <a:gd name="connsiteX418" fmla="*/ 4572002 w 4572002"/>
                  <a:gd name="connsiteY418" fmla="*/ 3546617 h 6858002"/>
                  <a:gd name="connsiteX419" fmla="*/ 4563620 w 4572002"/>
                  <a:gd name="connsiteY419" fmla="*/ 3623201 h 6858002"/>
                  <a:gd name="connsiteX420" fmla="*/ 4560192 w 4572002"/>
                  <a:gd name="connsiteY420" fmla="*/ 3683591 h 6858002"/>
                  <a:gd name="connsiteX421" fmla="*/ 4550476 w 4572002"/>
                  <a:gd name="connsiteY421" fmla="*/ 3732361 h 6858002"/>
                  <a:gd name="connsiteX422" fmla="*/ 4544759 w 4572002"/>
                  <a:gd name="connsiteY422" fmla="*/ 3749506 h 6858002"/>
                  <a:gd name="connsiteX423" fmla="*/ 4500182 w 4572002"/>
                  <a:gd name="connsiteY423" fmla="*/ 3885338 h 6858002"/>
                  <a:gd name="connsiteX424" fmla="*/ 4464557 w 4572002"/>
                  <a:gd name="connsiteY424" fmla="*/ 4030503 h 6858002"/>
                  <a:gd name="connsiteX425" fmla="*/ 4487039 w 4572002"/>
                  <a:gd name="connsiteY425" fmla="*/ 4124614 h 6858002"/>
                  <a:gd name="connsiteX426" fmla="*/ 4486656 w 4572002"/>
                  <a:gd name="connsiteY426" fmla="*/ 4159667 h 6858002"/>
                  <a:gd name="connsiteX427" fmla="*/ 4491801 w 4572002"/>
                  <a:gd name="connsiteY427" fmla="*/ 4320837 h 6858002"/>
                  <a:gd name="connsiteX428" fmla="*/ 4497325 w 4572002"/>
                  <a:gd name="connsiteY428" fmla="*/ 4349222 h 6858002"/>
                  <a:gd name="connsiteX429" fmla="*/ 4474653 w 4572002"/>
                  <a:gd name="connsiteY429" fmla="*/ 4502579 h 6858002"/>
                  <a:gd name="connsiteX430" fmla="*/ 4470844 w 4572002"/>
                  <a:gd name="connsiteY430" fmla="*/ 4558207 h 6858002"/>
                  <a:gd name="connsiteX431" fmla="*/ 4464557 w 4572002"/>
                  <a:gd name="connsiteY431" fmla="*/ 4609452 h 6858002"/>
                  <a:gd name="connsiteX432" fmla="*/ 4463033 w 4572002"/>
                  <a:gd name="connsiteY432" fmla="*/ 4681083 h 6858002"/>
                  <a:gd name="connsiteX433" fmla="*/ 4465891 w 4572002"/>
                  <a:gd name="connsiteY433" fmla="*/ 4755381 h 6858002"/>
                  <a:gd name="connsiteX434" fmla="*/ 4465319 w 4572002"/>
                  <a:gd name="connsiteY434" fmla="*/ 4838250 h 6858002"/>
                  <a:gd name="connsiteX435" fmla="*/ 4460367 w 4572002"/>
                  <a:gd name="connsiteY435" fmla="*/ 4871019 h 6858002"/>
                  <a:gd name="connsiteX436" fmla="*/ 4463795 w 4572002"/>
                  <a:gd name="connsiteY436" fmla="*/ 4959602 h 6858002"/>
                  <a:gd name="connsiteX437" fmla="*/ 4458082 w 4572002"/>
                  <a:gd name="connsiteY437" fmla="*/ 5006086 h 6858002"/>
                  <a:gd name="connsiteX438" fmla="*/ 4456937 w 4572002"/>
                  <a:gd name="connsiteY438" fmla="*/ 5082670 h 6858002"/>
                  <a:gd name="connsiteX439" fmla="*/ 4455603 w 4572002"/>
                  <a:gd name="connsiteY439" fmla="*/ 5107627 h 6858002"/>
                  <a:gd name="connsiteX440" fmla="*/ 4454840 w 4572002"/>
                  <a:gd name="connsiteY440" fmla="*/ 5129916 h 6858002"/>
                  <a:gd name="connsiteX441" fmla="*/ 4470464 w 4572002"/>
                  <a:gd name="connsiteY441" fmla="*/ 5206308 h 6858002"/>
                  <a:gd name="connsiteX442" fmla="*/ 4471415 w 4572002"/>
                  <a:gd name="connsiteY442" fmla="*/ 5274129 h 6858002"/>
                  <a:gd name="connsiteX443" fmla="*/ 4483990 w 4572002"/>
                  <a:gd name="connsiteY443" fmla="*/ 5393005 h 6858002"/>
                  <a:gd name="connsiteX444" fmla="*/ 4479607 w 4572002"/>
                  <a:gd name="connsiteY444" fmla="*/ 5419295 h 6858002"/>
                  <a:gd name="connsiteX445" fmla="*/ 4477894 w 4572002"/>
                  <a:gd name="connsiteY445" fmla="*/ 5501594 h 6858002"/>
                  <a:gd name="connsiteX446" fmla="*/ 4476560 w 4572002"/>
                  <a:gd name="connsiteY446" fmla="*/ 5548460 h 6858002"/>
                  <a:gd name="connsiteX447" fmla="*/ 4485703 w 4572002"/>
                  <a:gd name="connsiteY447" fmla="*/ 5606372 h 6858002"/>
                  <a:gd name="connsiteX448" fmla="*/ 4505134 w 4572002"/>
                  <a:gd name="connsiteY448" fmla="*/ 5706959 h 6858002"/>
                  <a:gd name="connsiteX449" fmla="*/ 4508183 w 4572002"/>
                  <a:gd name="connsiteY449" fmla="*/ 5733440 h 6858002"/>
                  <a:gd name="connsiteX450" fmla="*/ 4517519 w 4572002"/>
                  <a:gd name="connsiteY450" fmla="*/ 5781830 h 6858002"/>
                  <a:gd name="connsiteX451" fmla="*/ 4519234 w 4572002"/>
                  <a:gd name="connsiteY451" fmla="*/ 5790592 h 6858002"/>
                  <a:gd name="connsiteX452" fmla="*/ 4542855 w 4572002"/>
                  <a:gd name="connsiteY452" fmla="*/ 5864318 h 6858002"/>
                  <a:gd name="connsiteX453" fmla="*/ 4544759 w 4572002"/>
                  <a:gd name="connsiteY453" fmla="*/ 5902610 h 6858002"/>
                  <a:gd name="connsiteX454" fmla="*/ 4544951 w 4572002"/>
                  <a:gd name="connsiteY454" fmla="*/ 6012723 h 6858002"/>
                  <a:gd name="connsiteX455" fmla="*/ 4541332 w 4572002"/>
                  <a:gd name="connsiteY455" fmla="*/ 6059397 h 6858002"/>
                  <a:gd name="connsiteX456" fmla="*/ 4527426 w 4572002"/>
                  <a:gd name="connsiteY456" fmla="*/ 6171605 h 6858002"/>
                  <a:gd name="connsiteX457" fmla="*/ 4520568 w 4572002"/>
                  <a:gd name="connsiteY457" fmla="*/ 6242093 h 6858002"/>
                  <a:gd name="connsiteX458" fmla="*/ 4509706 w 4572002"/>
                  <a:gd name="connsiteY458" fmla="*/ 6323058 h 6858002"/>
                  <a:gd name="connsiteX459" fmla="*/ 4502848 w 4572002"/>
                  <a:gd name="connsiteY459" fmla="*/ 6415833 h 6858002"/>
                  <a:gd name="connsiteX460" fmla="*/ 4482084 w 4572002"/>
                  <a:gd name="connsiteY460" fmla="*/ 6584812 h 6858002"/>
                  <a:gd name="connsiteX461" fmla="*/ 4460557 w 4572002"/>
                  <a:gd name="connsiteY461" fmla="*/ 6748458 h 6858002"/>
                  <a:gd name="connsiteX462" fmla="*/ 4441507 w 4572002"/>
                  <a:gd name="connsiteY462" fmla="*/ 6815516 h 6858002"/>
                  <a:gd name="connsiteX463" fmla="*/ 4431806 w 4572002"/>
                  <a:gd name="connsiteY463" fmla="*/ 6858001 h 6858002"/>
                  <a:gd name="connsiteX464" fmla="*/ 4259554 w 4572002"/>
                  <a:gd name="connsiteY464" fmla="*/ 6858001 h 6858002"/>
                  <a:gd name="connsiteX465" fmla="*/ 4259554 w 4572002"/>
                  <a:gd name="connsiteY465" fmla="*/ 6858002 h 6858002"/>
                  <a:gd name="connsiteX466" fmla="*/ 0 w 4572002"/>
                  <a:gd name="connsiteY466" fmla="*/ 6858002 h 6858002"/>
                  <a:gd name="connsiteX467" fmla="*/ 0 w 4572002"/>
                  <a:gd name="connsiteY467" fmla="*/ 2 h 6858002"/>
                  <a:gd name="connsiteX468" fmla="*/ 3766492 w 4572002"/>
                  <a:gd name="connsiteY468" fmla="*/ 1 h 6858002"/>
                  <a:gd name="connsiteX469" fmla="*/ 3769210 w 4572002"/>
                  <a:gd name="connsiteY469" fmla="*/ 21486 h 6858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  <a:cxn ang="0">
                    <a:pos x="connsiteX337" y="connsiteY337"/>
                  </a:cxn>
                  <a:cxn ang="0">
                    <a:pos x="connsiteX338" y="connsiteY338"/>
                  </a:cxn>
                  <a:cxn ang="0">
                    <a:pos x="connsiteX339" y="connsiteY339"/>
                  </a:cxn>
                  <a:cxn ang="0">
                    <a:pos x="connsiteX340" y="connsiteY340"/>
                  </a:cxn>
                  <a:cxn ang="0">
                    <a:pos x="connsiteX341" y="connsiteY341"/>
                  </a:cxn>
                  <a:cxn ang="0">
                    <a:pos x="connsiteX342" y="connsiteY342"/>
                  </a:cxn>
                  <a:cxn ang="0">
                    <a:pos x="connsiteX343" y="connsiteY343"/>
                  </a:cxn>
                  <a:cxn ang="0">
                    <a:pos x="connsiteX344" y="connsiteY344"/>
                  </a:cxn>
                  <a:cxn ang="0">
                    <a:pos x="connsiteX345" y="connsiteY345"/>
                  </a:cxn>
                  <a:cxn ang="0">
                    <a:pos x="connsiteX346" y="connsiteY346"/>
                  </a:cxn>
                  <a:cxn ang="0">
                    <a:pos x="connsiteX347" y="connsiteY347"/>
                  </a:cxn>
                  <a:cxn ang="0">
                    <a:pos x="connsiteX348" y="connsiteY348"/>
                  </a:cxn>
                  <a:cxn ang="0">
                    <a:pos x="connsiteX349" y="connsiteY349"/>
                  </a:cxn>
                  <a:cxn ang="0">
                    <a:pos x="connsiteX350" y="connsiteY350"/>
                  </a:cxn>
                  <a:cxn ang="0">
                    <a:pos x="connsiteX351" y="connsiteY351"/>
                  </a:cxn>
                  <a:cxn ang="0">
                    <a:pos x="connsiteX352" y="connsiteY352"/>
                  </a:cxn>
                  <a:cxn ang="0">
                    <a:pos x="connsiteX353" y="connsiteY353"/>
                  </a:cxn>
                  <a:cxn ang="0">
                    <a:pos x="connsiteX354" y="connsiteY354"/>
                  </a:cxn>
                  <a:cxn ang="0">
                    <a:pos x="connsiteX355" y="connsiteY355"/>
                  </a:cxn>
                  <a:cxn ang="0">
                    <a:pos x="connsiteX356" y="connsiteY356"/>
                  </a:cxn>
                  <a:cxn ang="0">
                    <a:pos x="connsiteX357" y="connsiteY357"/>
                  </a:cxn>
                  <a:cxn ang="0">
                    <a:pos x="connsiteX358" y="connsiteY358"/>
                  </a:cxn>
                  <a:cxn ang="0">
                    <a:pos x="connsiteX359" y="connsiteY359"/>
                  </a:cxn>
                  <a:cxn ang="0">
                    <a:pos x="connsiteX360" y="connsiteY360"/>
                  </a:cxn>
                  <a:cxn ang="0">
                    <a:pos x="connsiteX361" y="connsiteY361"/>
                  </a:cxn>
                  <a:cxn ang="0">
                    <a:pos x="connsiteX362" y="connsiteY362"/>
                  </a:cxn>
                  <a:cxn ang="0">
                    <a:pos x="connsiteX363" y="connsiteY363"/>
                  </a:cxn>
                  <a:cxn ang="0">
                    <a:pos x="connsiteX364" y="connsiteY364"/>
                  </a:cxn>
                  <a:cxn ang="0">
                    <a:pos x="connsiteX365" y="connsiteY365"/>
                  </a:cxn>
                  <a:cxn ang="0">
                    <a:pos x="connsiteX366" y="connsiteY366"/>
                  </a:cxn>
                  <a:cxn ang="0">
                    <a:pos x="connsiteX367" y="connsiteY367"/>
                  </a:cxn>
                  <a:cxn ang="0">
                    <a:pos x="connsiteX368" y="connsiteY368"/>
                  </a:cxn>
                  <a:cxn ang="0">
                    <a:pos x="connsiteX369" y="connsiteY369"/>
                  </a:cxn>
                  <a:cxn ang="0">
                    <a:pos x="connsiteX370" y="connsiteY370"/>
                  </a:cxn>
                  <a:cxn ang="0">
                    <a:pos x="connsiteX371" y="connsiteY371"/>
                  </a:cxn>
                  <a:cxn ang="0">
                    <a:pos x="connsiteX372" y="connsiteY372"/>
                  </a:cxn>
                  <a:cxn ang="0">
                    <a:pos x="connsiteX373" y="connsiteY373"/>
                  </a:cxn>
                  <a:cxn ang="0">
                    <a:pos x="connsiteX374" y="connsiteY374"/>
                  </a:cxn>
                  <a:cxn ang="0">
                    <a:pos x="connsiteX375" y="connsiteY375"/>
                  </a:cxn>
                  <a:cxn ang="0">
                    <a:pos x="connsiteX376" y="connsiteY376"/>
                  </a:cxn>
                  <a:cxn ang="0">
                    <a:pos x="connsiteX377" y="connsiteY377"/>
                  </a:cxn>
                  <a:cxn ang="0">
                    <a:pos x="connsiteX378" y="connsiteY378"/>
                  </a:cxn>
                  <a:cxn ang="0">
                    <a:pos x="connsiteX379" y="connsiteY379"/>
                  </a:cxn>
                  <a:cxn ang="0">
                    <a:pos x="connsiteX380" y="connsiteY380"/>
                  </a:cxn>
                  <a:cxn ang="0">
                    <a:pos x="connsiteX381" y="connsiteY381"/>
                  </a:cxn>
                  <a:cxn ang="0">
                    <a:pos x="connsiteX382" y="connsiteY382"/>
                  </a:cxn>
                  <a:cxn ang="0">
                    <a:pos x="connsiteX383" y="connsiteY383"/>
                  </a:cxn>
                  <a:cxn ang="0">
                    <a:pos x="connsiteX384" y="connsiteY384"/>
                  </a:cxn>
                  <a:cxn ang="0">
                    <a:pos x="connsiteX385" y="connsiteY385"/>
                  </a:cxn>
                  <a:cxn ang="0">
                    <a:pos x="connsiteX386" y="connsiteY386"/>
                  </a:cxn>
                  <a:cxn ang="0">
                    <a:pos x="connsiteX387" y="connsiteY387"/>
                  </a:cxn>
                  <a:cxn ang="0">
                    <a:pos x="connsiteX388" y="connsiteY388"/>
                  </a:cxn>
                  <a:cxn ang="0">
                    <a:pos x="connsiteX389" y="connsiteY389"/>
                  </a:cxn>
                  <a:cxn ang="0">
                    <a:pos x="connsiteX390" y="connsiteY390"/>
                  </a:cxn>
                  <a:cxn ang="0">
                    <a:pos x="connsiteX391" y="connsiteY391"/>
                  </a:cxn>
                  <a:cxn ang="0">
                    <a:pos x="connsiteX392" y="connsiteY392"/>
                  </a:cxn>
                  <a:cxn ang="0">
                    <a:pos x="connsiteX393" y="connsiteY393"/>
                  </a:cxn>
                  <a:cxn ang="0">
                    <a:pos x="connsiteX394" y="connsiteY394"/>
                  </a:cxn>
                  <a:cxn ang="0">
                    <a:pos x="connsiteX395" y="connsiteY395"/>
                  </a:cxn>
                  <a:cxn ang="0">
                    <a:pos x="connsiteX396" y="connsiteY396"/>
                  </a:cxn>
                  <a:cxn ang="0">
                    <a:pos x="connsiteX397" y="connsiteY397"/>
                  </a:cxn>
                  <a:cxn ang="0">
                    <a:pos x="connsiteX398" y="connsiteY398"/>
                  </a:cxn>
                  <a:cxn ang="0">
                    <a:pos x="connsiteX399" y="connsiteY399"/>
                  </a:cxn>
                  <a:cxn ang="0">
                    <a:pos x="connsiteX400" y="connsiteY400"/>
                  </a:cxn>
                  <a:cxn ang="0">
                    <a:pos x="connsiteX401" y="connsiteY401"/>
                  </a:cxn>
                  <a:cxn ang="0">
                    <a:pos x="connsiteX402" y="connsiteY402"/>
                  </a:cxn>
                  <a:cxn ang="0">
                    <a:pos x="connsiteX403" y="connsiteY403"/>
                  </a:cxn>
                  <a:cxn ang="0">
                    <a:pos x="connsiteX404" y="connsiteY404"/>
                  </a:cxn>
                  <a:cxn ang="0">
                    <a:pos x="connsiteX405" y="connsiteY405"/>
                  </a:cxn>
                  <a:cxn ang="0">
                    <a:pos x="connsiteX406" y="connsiteY406"/>
                  </a:cxn>
                  <a:cxn ang="0">
                    <a:pos x="connsiteX407" y="connsiteY407"/>
                  </a:cxn>
                  <a:cxn ang="0">
                    <a:pos x="connsiteX408" y="connsiteY408"/>
                  </a:cxn>
                  <a:cxn ang="0">
                    <a:pos x="connsiteX409" y="connsiteY409"/>
                  </a:cxn>
                  <a:cxn ang="0">
                    <a:pos x="connsiteX410" y="connsiteY410"/>
                  </a:cxn>
                  <a:cxn ang="0">
                    <a:pos x="connsiteX411" y="connsiteY411"/>
                  </a:cxn>
                  <a:cxn ang="0">
                    <a:pos x="connsiteX412" y="connsiteY412"/>
                  </a:cxn>
                  <a:cxn ang="0">
                    <a:pos x="connsiteX413" y="connsiteY413"/>
                  </a:cxn>
                  <a:cxn ang="0">
                    <a:pos x="connsiteX414" y="connsiteY414"/>
                  </a:cxn>
                  <a:cxn ang="0">
                    <a:pos x="connsiteX415" y="connsiteY415"/>
                  </a:cxn>
                  <a:cxn ang="0">
                    <a:pos x="connsiteX416" y="connsiteY416"/>
                  </a:cxn>
                  <a:cxn ang="0">
                    <a:pos x="connsiteX417" y="connsiteY417"/>
                  </a:cxn>
                  <a:cxn ang="0">
                    <a:pos x="connsiteX418" y="connsiteY418"/>
                  </a:cxn>
                  <a:cxn ang="0">
                    <a:pos x="connsiteX419" y="connsiteY419"/>
                  </a:cxn>
                  <a:cxn ang="0">
                    <a:pos x="connsiteX420" y="connsiteY420"/>
                  </a:cxn>
                  <a:cxn ang="0">
                    <a:pos x="connsiteX421" y="connsiteY421"/>
                  </a:cxn>
                  <a:cxn ang="0">
                    <a:pos x="connsiteX422" y="connsiteY422"/>
                  </a:cxn>
                  <a:cxn ang="0">
                    <a:pos x="connsiteX423" y="connsiteY423"/>
                  </a:cxn>
                  <a:cxn ang="0">
                    <a:pos x="connsiteX424" y="connsiteY424"/>
                  </a:cxn>
                  <a:cxn ang="0">
                    <a:pos x="connsiteX425" y="connsiteY425"/>
                  </a:cxn>
                  <a:cxn ang="0">
                    <a:pos x="connsiteX426" y="connsiteY426"/>
                  </a:cxn>
                  <a:cxn ang="0">
                    <a:pos x="connsiteX427" y="connsiteY427"/>
                  </a:cxn>
                  <a:cxn ang="0">
                    <a:pos x="connsiteX428" y="connsiteY428"/>
                  </a:cxn>
                  <a:cxn ang="0">
                    <a:pos x="connsiteX429" y="connsiteY429"/>
                  </a:cxn>
                  <a:cxn ang="0">
                    <a:pos x="connsiteX430" y="connsiteY430"/>
                  </a:cxn>
                  <a:cxn ang="0">
                    <a:pos x="connsiteX431" y="connsiteY431"/>
                  </a:cxn>
                  <a:cxn ang="0">
                    <a:pos x="connsiteX432" y="connsiteY432"/>
                  </a:cxn>
                  <a:cxn ang="0">
                    <a:pos x="connsiteX433" y="connsiteY433"/>
                  </a:cxn>
                  <a:cxn ang="0">
                    <a:pos x="connsiteX434" y="connsiteY434"/>
                  </a:cxn>
                  <a:cxn ang="0">
                    <a:pos x="connsiteX435" y="connsiteY435"/>
                  </a:cxn>
                  <a:cxn ang="0">
                    <a:pos x="connsiteX436" y="connsiteY436"/>
                  </a:cxn>
                  <a:cxn ang="0">
                    <a:pos x="connsiteX437" y="connsiteY437"/>
                  </a:cxn>
                  <a:cxn ang="0">
                    <a:pos x="connsiteX438" y="connsiteY438"/>
                  </a:cxn>
                  <a:cxn ang="0">
                    <a:pos x="connsiteX439" y="connsiteY439"/>
                  </a:cxn>
                  <a:cxn ang="0">
                    <a:pos x="connsiteX440" y="connsiteY440"/>
                  </a:cxn>
                  <a:cxn ang="0">
                    <a:pos x="connsiteX441" y="connsiteY441"/>
                  </a:cxn>
                  <a:cxn ang="0">
                    <a:pos x="connsiteX442" y="connsiteY442"/>
                  </a:cxn>
                  <a:cxn ang="0">
                    <a:pos x="connsiteX443" y="connsiteY443"/>
                  </a:cxn>
                  <a:cxn ang="0">
                    <a:pos x="connsiteX444" y="connsiteY444"/>
                  </a:cxn>
                  <a:cxn ang="0">
                    <a:pos x="connsiteX445" y="connsiteY445"/>
                  </a:cxn>
                  <a:cxn ang="0">
                    <a:pos x="connsiteX446" y="connsiteY446"/>
                  </a:cxn>
                  <a:cxn ang="0">
                    <a:pos x="connsiteX447" y="connsiteY447"/>
                  </a:cxn>
                  <a:cxn ang="0">
                    <a:pos x="connsiteX448" y="connsiteY448"/>
                  </a:cxn>
                  <a:cxn ang="0">
                    <a:pos x="connsiteX449" y="connsiteY449"/>
                  </a:cxn>
                  <a:cxn ang="0">
                    <a:pos x="connsiteX450" y="connsiteY450"/>
                  </a:cxn>
                  <a:cxn ang="0">
                    <a:pos x="connsiteX451" y="connsiteY451"/>
                  </a:cxn>
                  <a:cxn ang="0">
                    <a:pos x="connsiteX452" y="connsiteY452"/>
                  </a:cxn>
                  <a:cxn ang="0">
                    <a:pos x="connsiteX453" y="connsiteY453"/>
                  </a:cxn>
                  <a:cxn ang="0">
                    <a:pos x="connsiteX454" y="connsiteY454"/>
                  </a:cxn>
                  <a:cxn ang="0">
                    <a:pos x="connsiteX455" y="connsiteY455"/>
                  </a:cxn>
                  <a:cxn ang="0">
                    <a:pos x="connsiteX456" y="connsiteY456"/>
                  </a:cxn>
                  <a:cxn ang="0">
                    <a:pos x="connsiteX457" y="connsiteY457"/>
                  </a:cxn>
                  <a:cxn ang="0">
                    <a:pos x="connsiteX458" y="connsiteY458"/>
                  </a:cxn>
                  <a:cxn ang="0">
                    <a:pos x="connsiteX459" y="connsiteY459"/>
                  </a:cxn>
                  <a:cxn ang="0">
                    <a:pos x="connsiteX460" y="connsiteY460"/>
                  </a:cxn>
                  <a:cxn ang="0">
                    <a:pos x="connsiteX461" y="connsiteY461"/>
                  </a:cxn>
                  <a:cxn ang="0">
                    <a:pos x="connsiteX462" y="connsiteY462"/>
                  </a:cxn>
                  <a:cxn ang="0">
                    <a:pos x="connsiteX463" y="connsiteY463"/>
                  </a:cxn>
                  <a:cxn ang="0">
                    <a:pos x="connsiteX464" y="connsiteY464"/>
                  </a:cxn>
                  <a:cxn ang="0">
                    <a:pos x="connsiteX465" y="connsiteY465"/>
                  </a:cxn>
                  <a:cxn ang="0">
                    <a:pos x="connsiteX466" y="connsiteY466"/>
                  </a:cxn>
                  <a:cxn ang="0">
                    <a:pos x="connsiteX467" y="connsiteY467"/>
                  </a:cxn>
                  <a:cxn ang="0">
                    <a:pos x="connsiteX468" y="connsiteY468"/>
                  </a:cxn>
                  <a:cxn ang="0">
                    <a:pos x="connsiteX469" y="connsiteY469"/>
                  </a:cxn>
                </a:cxnLst>
                <a:rect l="l" t="t" r="r" b="b"/>
                <a:pathLst>
                  <a:path w="4572002" h="6858002">
                    <a:moveTo>
                      <a:pt x="4214994" y="6564620"/>
                    </a:moveTo>
                    <a:lnTo>
                      <a:pt x="4214994" y="6564621"/>
                    </a:lnTo>
                    <a:cubicBezTo>
                      <a:pt x="4225281" y="6575479"/>
                      <a:pt x="4231378" y="6582147"/>
                      <a:pt x="4237474" y="6588626"/>
                    </a:cubicBezTo>
                    <a:lnTo>
                      <a:pt x="4254096" y="6625225"/>
                    </a:lnTo>
                    <a:lnTo>
                      <a:pt x="4247001" y="6662540"/>
                    </a:lnTo>
                    <a:lnTo>
                      <a:pt x="4247000" y="6662541"/>
                    </a:lnTo>
                    <a:lnTo>
                      <a:pt x="4246999" y="6662544"/>
                    </a:lnTo>
                    <a:lnTo>
                      <a:pt x="4235550" y="6683027"/>
                    </a:lnTo>
                    <a:lnTo>
                      <a:pt x="4232403" y="6702976"/>
                    </a:lnTo>
                    <a:lnTo>
                      <a:pt x="4232403" y="6702977"/>
                    </a:lnTo>
                    <a:cubicBezTo>
                      <a:pt x="4232808" y="6716169"/>
                      <a:pt x="4237951" y="6729219"/>
                      <a:pt x="4246238" y="6742553"/>
                    </a:cubicBezTo>
                    <a:lnTo>
                      <a:pt x="4246239" y="6742555"/>
                    </a:lnTo>
                    <a:lnTo>
                      <a:pt x="4265716" y="6812062"/>
                    </a:lnTo>
                    <a:lnTo>
                      <a:pt x="4265717" y="6812064"/>
                    </a:lnTo>
                    <a:lnTo>
                      <a:pt x="4265717" y="6812063"/>
                    </a:lnTo>
                    <a:lnTo>
                      <a:pt x="4265716" y="6812062"/>
                    </a:lnTo>
                    <a:lnTo>
                      <a:pt x="4260942" y="6776800"/>
                    </a:lnTo>
                    <a:lnTo>
                      <a:pt x="4246239" y="6742555"/>
                    </a:lnTo>
                    <a:lnTo>
                      <a:pt x="4246238" y="6742552"/>
                    </a:lnTo>
                    <a:lnTo>
                      <a:pt x="4232403" y="6702976"/>
                    </a:lnTo>
                    <a:lnTo>
                      <a:pt x="4246999" y="6662544"/>
                    </a:lnTo>
                    <a:lnTo>
                      <a:pt x="4247000" y="6662542"/>
                    </a:lnTo>
                    <a:lnTo>
                      <a:pt x="4247001" y="6662540"/>
                    </a:lnTo>
                    <a:lnTo>
                      <a:pt x="4254084" y="6645552"/>
                    </a:lnTo>
                    <a:lnTo>
                      <a:pt x="4254096" y="6625225"/>
                    </a:lnTo>
                    <a:lnTo>
                      <a:pt x="4254096" y="6625224"/>
                    </a:lnTo>
                    <a:cubicBezTo>
                      <a:pt x="4252000" y="6611341"/>
                      <a:pt x="4245951" y="6597578"/>
                      <a:pt x="4237474" y="6588625"/>
                    </a:cubicBezTo>
                    <a:close/>
                    <a:moveTo>
                      <a:pt x="4295315" y="6438981"/>
                    </a:moveTo>
                    <a:lnTo>
                      <a:pt x="4275385" y="6463840"/>
                    </a:lnTo>
                    <a:lnTo>
                      <a:pt x="4275382" y="6463849"/>
                    </a:lnTo>
                    <a:lnTo>
                      <a:pt x="4261587" y="6513012"/>
                    </a:lnTo>
                    <a:lnTo>
                      <a:pt x="4242781" y="6546194"/>
                    </a:lnTo>
                    <a:lnTo>
                      <a:pt x="4242781" y="6546195"/>
                    </a:lnTo>
                    <a:lnTo>
                      <a:pt x="4259120" y="6521804"/>
                    </a:lnTo>
                    <a:lnTo>
                      <a:pt x="4261587" y="6513012"/>
                    </a:lnTo>
                    <a:lnTo>
                      <a:pt x="4264398" y="6508052"/>
                    </a:lnTo>
                    <a:lnTo>
                      <a:pt x="4275382" y="6463849"/>
                    </a:lnTo>
                    <a:lnTo>
                      <a:pt x="4275385" y="6463841"/>
                    </a:lnTo>
                    <a:cubicBezTo>
                      <a:pt x="4278336" y="6451650"/>
                      <a:pt x="4285813" y="6444077"/>
                      <a:pt x="4295315" y="6438981"/>
                    </a:cubicBezTo>
                    <a:close/>
                    <a:moveTo>
                      <a:pt x="4381289" y="6365204"/>
                    </a:moveTo>
                    <a:lnTo>
                      <a:pt x="4380008" y="6387910"/>
                    </a:lnTo>
                    <a:lnTo>
                      <a:pt x="4378243" y="6391549"/>
                    </a:lnTo>
                    <a:lnTo>
                      <a:pt x="4370589" y="6407332"/>
                    </a:lnTo>
                    <a:lnTo>
                      <a:pt x="4370589" y="6407333"/>
                    </a:lnTo>
                    <a:lnTo>
                      <a:pt x="4378243" y="6391549"/>
                    </a:lnTo>
                    <a:lnTo>
                      <a:pt x="4380008" y="6387910"/>
                    </a:lnTo>
                    <a:close/>
                    <a:moveTo>
                      <a:pt x="4142220" y="4221391"/>
                    </a:moveTo>
                    <a:lnTo>
                      <a:pt x="4142220" y="4221392"/>
                    </a:lnTo>
                    <a:cubicBezTo>
                      <a:pt x="4142982" y="4232061"/>
                      <a:pt x="4143172" y="4243873"/>
                      <a:pt x="4147936" y="4253015"/>
                    </a:cubicBezTo>
                    <a:cubicBezTo>
                      <a:pt x="4160129" y="4277402"/>
                      <a:pt x="4175749" y="4300071"/>
                      <a:pt x="4187752" y="4324646"/>
                    </a:cubicBezTo>
                    <a:lnTo>
                      <a:pt x="4196706" y="4363891"/>
                    </a:lnTo>
                    <a:lnTo>
                      <a:pt x="4195944" y="4482004"/>
                    </a:lnTo>
                    <a:cubicBezTo>
                      <a:pt x="4193276" y="4546776"/>
                      <a:pt x="4192704" y="4612500"/>
                      <a:pt x="4135934" y="4659174"/>
                    </a:cubicBezTo>
                    <a:cubicBezTo>
                      <a:pt x="4131362" y="4662986"/>
                      <a:pt x="4128694" y="4671176"/>
                      <a:pt x="4127932" y="4677655"/>
                    </a:cubicBezTo>
                    <a:cubicBezTo>
                      <a:pt x="4124313" y="4707564"/>
                      <a:pt x="4123931" y="4738235"/>
                      <a:pt x="4118025" y="4767764"/>
                    </a:cubicBezTo>
                    <a:cubicBezTo>
                      <a:pt x="4115644" y="4779575"/>
                      <a:pt x="4114835" y="4790387"/>
                      <a:pt x="4116716" y="4800483"/>
                    </a:cubicBezTo>
                    <a:lnTo>
                      <a:pt x="4116716" y="4800484"/>
                    </a:lnTo>
                    <a:cubicBezTo>
                      <a:pt x="4118597" y="4810581"/>
                      <a:pt x="4123170" y="4819964"/>
                      <a:pt x="4131552" y="4828917"/>
                    </a:cubicBezTo>
                    <a:lnTo>
                      <a:pt x="4153733" y="4863343"/>
                    </a:lnTo>
                    <a:lnTo>
                      <a:pt x="4161262" y="4889275"/>
                    </a:lnTo>
                    <a:lnTo>
                      <a:pt x="4159557" y="4912168"/>
                    </a:lnTo>
                    <a:cubicBezTo>
                      <a:pt x="4157842" y="4919978"/>
                      <a:pt x="4157485" y="4927122"/>
                      <a:pt x="4158155" y="4933804"/>
                    </a:cubicBezTo>
                    <a:lnTo>
                      <a:pt x="4158155" y="4933805"/>
                    </a:lnTo>
                    <a:lnTo>
                      <a:pt x="4162914" y="4952673"/>
                    </a:lnTo>
                    <a:lnTo>
                      <a:pt x="4165707" y="4957454"/>
                    </a:lnTo>
                    <a:lnTo>
                      <a:pt x="4166985" y="4961456"/>
                    </a:lnTo>
                    <a:cubicBezTo>
                      <a:pt x="4171496" y="4970097"/>
                      <a:pt x="4177202" y="4978394"/>
                      <a:pt x="4182989" y="4987038"/>
                    </a:cubicBezTo>
                    <a:cubicBezTo>
                      <a:pt x="4194228" y="5003802"/>
                      <a:pt x="4208326" y="5022853"/>
                      <a:pt x="4209468" y="5041522"/>
                    </a:cubicBezTo>
                    <a:cubicBezTo>
                      <a:pt x="4210087" y="5052096"/>
                      <a:pt x="4213005" y="5062300"/>
                      <a:pt x="4216684" y="5072376"/>
                    </a:cubicBezTo>
                    <a:lnTo>
                      <a:pt x="4222587" y="5087441"/>
                    </a:lnTo>
                    <a:lnTo>
                      <a:pt x="4235615" y="5133220"/>
                    </a:lnTo>
                    <a:lnTo>
                      <a:pt x="4235616" y="5133225"/>
                    </a:lnTo>
                    <a:lnTo>
                      <a:pt x="4228901" y="5166113"/>
                    </a:lnTo>
                    <a:lnTo>
                      <a:pt x="4228901" y="5166114"/>
                    </a:lnTo>
                    <a:cubicBezTo>
                      <a:pt x="4228139" y="5167638"/>
                      <a:pt x="4228712" y="5169781"/>
                      <a:pt x="4229593" y="5172091"/>
                    </a:cubicBezTo>
                    <a:lnTo>
                      <a:pt x="4232139" y="5179068"/>
                    </a:lnTo>
                    <a:cubicBezTo>
                      <a:pt x="4235759" y="5196595"/>
                      <a:pt x="4235807" y="5213598"/>
                      <a:pt x="4231973" y="5229434"/>
                    </a:cubicBezTo>
                    <a:lnTo>
                      <a:pt x="4225669" y="5241089"/>
                    </a:lnTo>
                    <a:lnTo>
                      <a:pt x="4208517" y="5272796"/>
                    </a:lnTo>
                    <a:cubicBezTo>
                      <a:pt x="4196871" y="5285441"/>
                      <a:pt x="4189165" y="5298595"/>
                      <a:pt x="4184613" y="5312288"/>
                    </a:cubicBezTo>
                    <a:lnTo>
                      <a:pt x="4183557" y="5321350"/>
                    </a:lnTo>
                    <a:lnTo>
                      <a:pt x="4181083" y="5326163"/>
                    </a:lnTo>
                    <a:lnTo>
                      <a:pt x="4179637" y="5355014"/>
                    </a:lnTo>
                    <a:lnTo>
                      <a:pt x="4179637" y="5355015"/>
                    </a:lnTo>
                    <a:cubicBezTo>
                      <a:pt x="4180286" y="5364883"/>
                      <a:pt x="4181989" y="5375003"/>
                      <a:pt x="4184513" y="5385385"/>
                    </a:cubicBezTo>
                    <a:cubicBezTo>
                      <a:pt x="4187752" y="5398722"/>
                      <a:pt x="4190038" y="5412058"/>
                      <a:pt x="4192704" y="5425583"/>
                    </a:cubicBezTo>
                    <a:cubicBezTo>
                      <a:pt x="4196514" y="5443871"/>
                      <a:pt x="4200516" y="5462352"/>
                      <a:pt x="4204327" y="5480638"/>
                    </a:cubicBezTo>
                    <a:lnTo>
                      <a:pt x="4208850" y="5507668"/>
                    </a:lnTo>
                    <a:lnTo>
                      <a:pt x="4198232" y="5531692"/>
                    </a:lnTo>
                    <a:lnTo>
                      <a:pt x="4198231" y="5531693"/>
                    </a:lnTo>
                    <a:cubicBezTo>
                      <a:pt x="4191181" y="5537600"/>
                      <a:pt x="4187989" y="5542649"/>
                      <a:pt x="4188085" y="5547578"/>
                    </a:cubicBezTo>
                    <a:lnTo>
                      <a:pt x="4188085" y="5547579"/>
                    </a:lnTo>
                    <a:cubicBezTo>
                      <a:pt x="4188180" y="5552508"/>
                      <a:pt x="4191562" y="5557318"/>
                      <a:pt x="4197659" y="5562747"/>
                    </a:cubicBezTo>
                    <a:cubicBezTo>
                      <a:pt x="4240332" y="5600468"/>
                      <a:pt x="4267003" y="5646190"/>
                      <a:pt x="4268907" y="5704484"/>
                    </a:cubicBezTo>
                    <a:cubicBezTo>
                      <a:pt x="4269289" y="5716486"/>
                      <a:pt x="4271954" y="5728679"/>
                      <a:pt x="4274812" y="5740489"/>
                    </a:cubicBezTo>
                    <a:cubicBezTo>
                      <a:pt x="4276527" y="5747729"/>
                      <a:pt x="4278433" y="5756494"/>
                      <a:pt x="4283578" y="5760874"/>
                    </a:cubicBezTo>
                    <a:cubicBezTo>
                      <a:pt x="4322821" y="5794975"/>
                      <a:pt x="4350063" y="5837458"/>
                      <a:pt x="4371973" y="5883752"/>
                    </a:cubicBezTo>
                    <a:lnTo>
                      <a:pt x="4371974" y="5883757"/>
                    </a:lnTo>
                    <a:lnTo>
                      <a:pt x="4389877" y="5935946"/>
                    </a:lnTo>
                    <a:lnTo>
                      <a:pt x="4389878" y="5935950"/>
                    </a:lnTo>
                    <a:lnTo>
                      <a:pt x="4386259" y="5993290"/>
                    </a:lnTo>
                    <a:lnTo>
                      <a:pt x="4386259" y="5993291"/>
                    </a:lnTo>
                    <a:cubicBezTo>
                      <a:pt x="4385116" y="6004531"/>
                      <a:pt x="4385306" y="6017485"/>
                      <a:pt x="4379782" y="6026440"/>
                    </a:cubicBezTo>
                    <a:cubicBezTo>
                      <a:pt x="4362445" y="6054825"/>
                      <a:pt x="4343778" y="6082258"/>
                      <a:pt x="4323583" y="6108738"/>
                    </a:cubicBezTo>
                    <a:cubicBezTo>
                      <a:pt x="4314914" y="6120074"/>
                      <a:pt x="4309961" y="6126884"/>
                      <a:pt x="4309890" y="6133314"/>
                    </a:cubicBezTo>
                    <a:lnTo>
                      <a:pt x="4309890" y="6133315"/>
                    </a:lnTo>
                    <a:lnTo>
                      <a:pt x="4313591" y="6143190"/>
                    </a:lnTo>
                    <a:lnTo>
                      <a:pt x="4325486" y="6155600"/>
                    </a:lnTo>
                    <a:lnTo>
                      <a:pt x="4325488" y="6155603"/>
                    </a:lnTo>
                    <a:cubicBezTo>
                      <a:pt x="4347778" y="6175798"/>
                      <a:pt x="4359398" y="6200945"/>
                      <a:pt x="4364160" y="6228757"/>
                    </a:cubicBezTo>
                    <a:lnTo>
                      <a:pt x="4381497" y="6361540"/>
                    </a:lnTo>
                    <a:lnTo>
                      <a:pt x="4381497" y="6361539"/>
                    </a:lnTo>
                    <a:cubicBezTo>
                      <a:pt x="4377877" y="6317151"/>
                      <a:pt x="4371590" y="6272764"/>
                      <a:pt x="4364160" y="6228756"/>
                    </a:cubicBezTo>
                    <a:cubicBezTo>
                      <a:pt x="4359398" y="6200944"/>
                      <a:pt x="4347778" y="6175797"/>
                      <a:pt x="4325488" y="6155602"/>
                    </a:cubicBezTo>
                    <a:lnTo>
                      <a:pt x="4325486" y="6155600"/>
                    </a:lnTo>
                    <a:lnTo>
                      <a:pt x="4309890" y="6133315"/>
                    </a:lnTo>
                    <a:lnTo>
                      <a:pt x="4323583" y="6108739"/>
                    </a:lnTo>
                    <a:cubicBezTo>
                      <a:pt x="4343778" y="6082259"/>
                      <a:pt x="4362445" y="6054826"/>
                      <a:pt x="4379782" y="6026441"/>
                    </a:cubicBezTo>
                    <a:cubicBezTo>
                      <a:pt x="4385306" y="6017486"/>
                      <a:pt x="4385116" y="6004532"/>
                      <a:pt x="4386259" y="5993292"/>
                    </a:cubicBezTo>
                    <a:lnTo>
                      <a:pt x="4386259" y="5993290"/>
                    </a:lnTo>
                    <a:lnTo>
                      <a:pt x="4389712" y="5964477"/>
                    </a:lnTo>
                    <a:lnTo>
                      <a:pt x="4389878" y="5935950"/>
                    </a:lnTo>
                    <a:lnTo>
                      <a:pt x="4389878" y="5935949"/>
                    </a:lnTo>
                    <a:lnTo>
                      <a:pt x="4389877" y="5935946"/>
                    </a:lnTo>
                    <a:lnTo>
                      <a:pt x="4382997" y="5909351"/>
                    </a:lnTo>
                    <a:lnTo>
                      <a:pt x="4371974" y="5883757"/>
                    </a:lnTo>
                    <a:lnTo>
                      <a:pt x="4371973" y="5883751"/>
                    </a:lnTo>
                    <a:cubicBezTo>
                      <a:pt x="4350063" y="5837457"/>
                      <a:pt x="4322821" y="5794974"/>
                      <a:pt x="4283578" y="5760873"/>
                    </a:cubicBezTo>
                    <a:cubicBezTo>
                      <a:pt x="4278433" y="5756493"/>
                      <a:pt x="4276527" y="5747728"/>
                      <a:pt x="4274812" y="5740488"/>
                    </a:cubicBezTo>
                    <a:cubicBezTo>
                      <a:pt x="4271954" y="5728678"/>
                      <a:pt x="4269289" y="5716485"/>
                      <a:pt x="4268907" y="5704483"/>
                    </a:cubicBezTo>
                    <a:cubicBezTo>
                      <a:pt x="4267003" y="5646189"/>
                      <a:pt x="4240332" y="5600467"/>
                      <a:pt x="4197659" y="5562746"/>
                    </a:cubicBezTo>
                    <a:lnTo>
                      <a:pt x="4188085" y="5547578"/>
                    </a:lnTo>
                    <a:lnTo>
                      <a:pt x="4198231" y="5531694"/>
                    </a:lnTo>
                    <a:lnTo>
                      <a:pt x="4198232" y="5531692"/>
                    </a:lnTo>
                    <a:lnTo>
                      <a:pt x="4206630" y="5520422"/>
                    </a:lnTo>
                    <a:lnTo>
                      <a:pt x="4208850" y="5507668"/>
                    </a:lnTo>
                    <a:lnTo>
                      <a:pt x="4208850" y="5507667"/>
                    </a:lnTo>
                    <a:cubicBezTo>
                      <a:pt x="4208803" y="5498832"/>
                      <a:pt x="4206231" y="5489497"/>
                      <a:pt x="4204327" y="5480637"/>
                    </a:cubicBezTo>
                    <a:cubicBezTo>
                      <a:pt x="4200516" y="5462351"/>
                      <a:pt x="4196514" y="5443870"/>
                      <a:pt x="4192704" y="5425582"/>
                    </a:cubicBezTo>
                    <a:cubicBezTo>
                      <a:pt x="4190038" y="5412057"/>
                      <a:pt x="4187752" y="5398721"/>
                      <a:pt x="4184513" y="5385384"/>
                    </a:cubicBezTo>
                    <a:lnTo>
                      <a:pt x="4179637" y="5355014"/>
                    </a:lnTo>
                    <a:lnTo>
                      <a:pt x="4183557" y="5321350"/>
                    </a:lnTo>
                    <a:lnTo>
                      <a:pt x="4208517" y="5272797"/>
                    </a:lnTo>
                    <a:lnTo>
                      <a:pt x="4225669" y="5241089"/>
                    </a:lnTo>
                    <a:lnTo>
                      <a:pt x="4231973" y="5229433"/>
                    </a:lnTo>
                    <a:lnTo>
                      <a:pt x="4232139" y="5179068"/>
                    </a:lnTo>
                    <a:lnTo>
                      <a:pt x="4232139" y="5179067"/>
                    </a:lnTo>
                    <a:cubicBezTo>
                      <a:pt x="4231663" y="5176876"/>
                      <a:pt x="4230473" y="5174400"/>
                      <a:pt x="4229593" y="5172090"/>
                    </a:cubicBezTo>
                    <a:lnTo>
                      <a:pt x="4228901" y="5166114"/>
                    </a:lnTo>
                    <a:lnTo>
                      <a:pt x="4235616" y="5133225"/>
                    </a:lnTo>
                    <a:lnTo>
                      <a:pt x="4235616" y="5133224"/>
                    </a:lnTo>
                    <a:lnTo>
                      <a:pt x="4235615" y="5133220"/>
                    </a:lnTo>
                    <a:lnTo>
                      <a:pt x="4228473" y="5102461"/>
                    </a:lnTo>
                    <a:lnTo>
                      <a:pt x="4222587" y="5087441"/>
                    </a:lnTo>
                    <a:lnTo>
                      <a:pt x="4222582" y="5087423"/>
                    </a:lnTo>
                    <a:cubicBezTo>
                      <a:pt x="4216496" y="5072411"/>
                      <a:pt x="4210397" y="5057381"/>
                      <a:pt x="4209468" y="5041521"/>
                    </a:cubicBezTo>
                    <a:cubicBezTo>
                      <a:pt x="4208326" y="5022852"/>
                      <a:pt x="4194228" y="5003801"/>
                      <a:pt x="4182989" y="4987037"/>
                    </a:cubicBezTo>
                    <a:lnTo>
                      <a:pt x="4165707" y="4957454"/>
                    </a:lnTo>
                    <a:lnTo>
                      <a:pt x="4158155" y="4933805"/>
                    </a:lnTo>
                    <a:lnTo>
                      <a:pt x="4159557" y="4912169"/>
                    </a:lnTo>
                    <a:cubicBezTo>
                      <a:pt x="4161319" y="4904358"/>
                      <a:pt x="4161831" y="4896714"/>
                      <a:pt x="4161262" y="4889276"/>
                    </a:cubicBezTo>
                    <a:lnTo>
                      <a:pt x="4161262" y="4889275"/>
                    </a:lnTo>
                    <a:lnTo>
                      <a:pt x="4156484" y="4867614"/>
                    </a:lnTo>
                    <a:lnTo>
                      <a:pt x="4153733" y="4863343"/>
                    </a:lnTo>
                    <a:lnTo>
                      <a:pt x="4151983" y="4857317"/>
                    </a:lnTo>
                    <a:cubicBezTo>
                      <a:pt x="4146840" y="4847214"/>
                      <a:pt x="4139839" y="4837703"/>
                      <a:pt x="4131552" y="4828916"/>
                    </a:cubicBezTo>
                    <a:lnTo>
                      <a:pt x="4116716" y="4800483"/>
                    </a:lnTo>
                    <a:lnTo>
                      <a:pt x="4118025" y="4767765"/>
                    </a:lnTo>
                    <a:cubicBezTo>
                      <a:pt x="4123931" y="4738236"/>
                      <a:pt x="4124313" y="4707565"/>
                      <a:pt x="4127932" y="4677656"/>
                    </a:cubicBezTo>
                    <a:cubicBezTo>
                      <a:pt x="4128694" y="4671177"/>
                      <a:pt x="4131362" y="4662987"/>
                      <a:pt x="4135934" y="4659175"/>
                    </a:cubicBezTo>
                    <a:cubicBezTo>
                      <a:pt x="4192704" y="4612501"/>
                      <a:pt x="4193276" y="4546777"/>
                      <a:pt x="4195944" y="4482005"/>
                    </a:cubicBezTo>
                    <a:cubicBezTo>
                      <a:pt x="4197659" y="4442762"/>
                      <a:pt x="4197659" y="4403326"/>
                      <a:pt x="4196706" y="4363891"/>
                    </a:cubicBezTo>
                    <a:lnTo>
                      <a:pt x="4196706" y="4363890"/>
                    </a:lnTo>
                    <a:cubicBezTo>
                      <a:pt x="4196514" y="4350554"/>
                      <a:pt x="4193466" y="4336457"/>
                      <a:pt x="4187752" y="4324645"/>
                    </a:cubicBezTo>
                    <a:cubicBezTo>
                      <a:pt x="4175749" y="4300070"/>
                      <a:pt x="4160129" y="4277401"/>
                      <a:pt x="4147936" y="4253014"/>
                    </a:cubicBezTo>
                    <a:close/>
                    <a:moveTo>
                      <a:pt x="4211111" y="2836172"/>
                    </a:moveTo>
                    <a:lnTo>
                      <a:pt x="4202421" y="2848793"/>
                    </a:lnTo>
                    <a:cubicBezTo>
                      <a:pt x="4197421" y="2865010"/>
                      <a:pt x="4191562" y="2881307"/>
                      <a:pt x="4186816" y="2897785"/>
                    </a:cubicBezTo>
                    <a:lnTo>
                      <a:pt x="4185787" y="2903551"/>
                    </a:lnTo>
                    <a:lnTo>
                      <a:pt x="4182513" y="2914328"/>
                    </a:lnTo>
                    <a:lnTo>
                      <a:pt x="4177882" y="2947858"/>
                    </a:lnTo>
                    <a:lnTo>
                      <a:pt x="4177881" y="2947862"/>
                    </a:lnTo>
                    <a:lnTo>
                      <a:pt x="4177881" y="2947863"/>
                    </a:lnTo>
                    <a:cubicBezTo>
                      <a:pt x="4177512" y="2959157"/>
                      <a:pt x="4178512" y="2970576"/>
                      <a:pt x="4181465" y="2982149"/>
                    </a:cubicBezTo>
                    <a:lnTo>
                      <a:pt x="4193158" y="3077402"/>
                    </a:lnTo>
                    <a:lnTo>
                      <a:pt x="4180703" y="3172654"/>
                    </a:lnTo>
                    <a:cubicBezTo>
                      <a:pt x="4154794" y="3276480"/>
                      <a:pt x="4127362" y="3380305"/>
                      <a:pt x="4133076" y="3489467"/>
                    </a:cubicBezTo>
                    <a:cubicBezTo>
                      <a:pt x="4134028" y="3507563"/>
                      <a:pt x="4122407" y="3529090"/>
                      <a:pt x="4110977" y="3544713"/>
                    </a:cubicBezTo>
                    <a:cubicBezTo>
                      <a:pt x="4100119" y="3559668"/>
                      <a:pt x="4094260" y="3566812"/>
                      <a:pt x="4093355" y="3574408"/>
                    </a:cubicBezTo>
                    <a:lnTo>
                      <a:pt x="4093355" y="3574409"/>
                    </a:lnTo>
                    <a:cubicBezTo>
                      <a:pt x="4092450" y="3582005"/>
                      <a:pt x="4096499" y="3590054"/>
                      <a:pt x="4105453" y="3606818"/>
                    </a:cubicBezTo>
                    <a:cubicBezTo>
                      <a:pt x="4109835" y="3614820"/>
                      <a:pt x="4112501" y="3624726"/>
                      <a:pt x="4118979" y="3630633"/>
                    </a:cubicBezTo>
                    <a:lnTo>
                      <a:pt x="4136708" y="3654416"/>
                    </a:lnTo>
                    <a:lnTo>
                      <a:pt x="4140382" y="3668940"/>
                    </a:lnTo>
                    <a:lnTo>
                      <a:pt x="4143220" y="3680164"/>
                    </a:lnTo>
                    <a:lnTo>
                      <a:pt x="4139172" y="3734837"/>
                    </a:lnTo>
                    <a:lnTo>
                      <a:pt x="4139172" y="3734838"/>
                    </a:lnTo>
                    <a:cubicBezTo>
                      <a:pt x="4138220" y="3741316"/>
                      <a:pt x="4136886" y="3749126"/>
                      <a:pt x="4139554" y="3754653"/>
                    </a:cubicBezTo>
                    <a:lnTo>
                      <a:pt x="4145911" y="3789776"/>
                    </a:lnTo>
                    <a:lnTo>
                      <a:pt x="4130980" y="3822472"/>
                    </a:lnTo>
                    <a:cubicBezTo>
                      <a:pt x="4123932" y="3831902"/>
                      <a:pt x="4118312" y="3842046"/>
                      <a:pt x="4116645" y="3852619"/>
                    </a:cubicBezTo>
                    <a:lnTo>
                      <a:pt x="4116645" y="3852620"/>
                    </a:lnTo>
                    <a:lnTo>
                      <a:pt x="4117425" y="3868764"/>
                    </a:lnTo>
                    <a:lnTo>
                      <a:pt x="4126028" y="3885337"/>
                    </a:lnTo>
                    <a:lnTo>
                      <a:pt x="4126028" y="3885339"/>
                    </a:lnTo>
                    <a:cubicBezTo>
                      <a:pt x="4135744" y="3897722"/>
                      <a:pt x="4143150" y="3910319"/>
                      <a:pt x="4148409" y="3923125"/>
                    </a:cubicBezTo>
                    <a:lnTo>
                      <a:pt x="4157913" y="3962160"/>
                    </a:lnTo>
                    <a:lnTo>
                      <a:pt x="4142221" y="4043838"/>
                    </a:lnTo>
                    <a:lnTo>
                      <a:pt x="4142220" y="4043839"/>
                    </a:lnTo>
                    <a:cubicBezTo>
                      <a:pt x="4133457" y="4063842"/>
                      <a:pt x="4128075" y="4083702"/>
                      <a:pt x="4127099" y="4103825"/>
                    </a:cubicBezTo>
                    <a:lnTo>
                      <a:pt x="4127099" y="4103826"/>
                    </a:lnTo>
                    <a:lnTo>
                      <a:pt x="4129066" y="4134256"/>
                    </a:lnTo>
                    <a:lnTo>
                      <a:pt x="4138410" y="4165382"/>
                    </a:lnTo>
                    <a:lnTo>
                      <a:pt x="4138410" y="4165384"/>
                    </a:lnTo>
                    <a:lnTo>
                      <a:pt x="4142315" y="4192388"/>
                    </a:lnTo>
                    <a:lnTo>
                      <a:pt x="4142315" y="4192387"/>
                    </a:lnTo>
                    <a:cubicBezTo>
                      <a:pt x="4142411" y="4182767"/>
                      <a:pt x="4141839" y="4173480"/>
                      <a:pt x="4138410" y="4165383"/>
                    </a:cubicBezTo>
                    <a:lnTo>
                      <a:pt x="4138410" y="4165382"/>
                    </a:lnTo>
                    <a:lnTo>
                      <a:pt x="4127099" y="4103826"/>
                    </a:lnTo>
                    <a:lnTo>
                      <a:pt x="4142220" y="4043840"/>
                    </a:lnTo>
                    <a:lnTo>
                      <a:pt x="4142221" y="4043838"/>
                    </a:lnTo>
                    <a:lnTo>
                      <a:pt x="4155523" y="4002410"/>
                    </a:lnTo>
                    <a:lnTo>
                      <a:pt x="4157913" y="3962160"/>
                    </a:lnTo>
                    <a:lnTo>
                      <a:pt x="4157913" y="3962159"/>
                    </a:lnTo>
                    <a:cubicBezTo>
                      <a:pt x="4155651" y="3935727"/>
                      <a:pt x="4145460" y="3910104"/>
                      <a:pt x="4126028" y="3885338"/>
                    </a:cubicBezTo>
                    <a:lnTo>
                      <a:pt x="4126028" y="3885337"/>
                    </a:lnTo>
                    <a:lnTo>
                      <a:pt x="4116645" y="3852620"/>
                    </a:lnTo>
                    <a:lnTo>
                      <a:pt x="4130980" y="3822473"/>
                    </a:lnTo>
                    <a:cubicBezTo>
                      <a:pt x="4139172" y="3811614"/>
                      <a:pt x="4144316" y="3800897"/>
                      <a:pt x="4145911" y="3789777"/>
                    </a:cubicBezTo>
                    <a:lnTo>
                      <a:pt x="4145911" y="3789776"/>
                    </a:lnTo>
                    <a:cubicBezTo>
                      <a:pt x="4147507" y="3778655"/>
                      <a:pt x="4145554" y="3767130"/>
                      <a:pt x="4139554" y="3754652"/>
                    </a:cubicBezTo>
                    <a:lnTo>
                      <a:pt x="4139172" y="3734838"/>
                    </a:lnTo>
                    <a:lnTo>
                      <a:pt x="4143220" y="3680164"/>
                    </a:lnTo>
                    <a:lnTo>
                      <a:pt x="4143220" y="3680163"/>
                    </a:lnTo>
                    <a:lnTo>
                      <a:pt x="4140382" y="3668940"/>
                    </a:lnTo>
                    <a:lnTo>
                      <a:pt x="4136708" y="3654416"/>
                    </a:lnTo>
                    <a:lnTo>
                      <a:pt x="4136708" y="3654416"/>
                    </a:lnTo>
                    <a:lnTo>
                      <a:pt x="4136708" y="3654415"/>
                    </a:lnTo>
                    <a:cubicBezTo>
                      <a:pt x="4132898" y="3646123"/>
                      <a:pt x="4127219" y="3638157"/>
                      <a:pt x="4118979" y="3630632"/>
                    </a:cubicBezTo>
                    <a:cubicBezTo>
                      <a:pt x="4112501" y="3624725"/>
                      <a:pt x="4109835" y="3614819"/>
                      <a:pt x="4105453" y="3606817"/>
                    </a:cubicBezTo>
                    <a:cubicBezTo>
                      <a:pt x="4100976" y="3598435"/>
                      <a:pt x="4097725" y="3592232"/>
                      <a:pt x="4095707" y="3587174"/>
                    </a:cubicBezTo>
                    <a:lnTo>
                      <a:pt x="4093355" y="3574408"/>
                    </a:lnTo>
                    <a:lnTo>
                      <a:pt x="4098434" y="3562321"/>
                    </a:lnTo>
                    <a:cubicBezTo>
                      <a:pt x="4101369" y="3557716"/>
                      <a:pt x="4105548" y="3552191"/>
                      <a:pt x="4110977" y="3544714"/>
                    </a:cubicBezTo>
                    <a:cubicBezTo>
                      <a:pt x="4122407" y="3529091"/>
                      <a:pt x="4134028" y="3507564"/>
                      <a:pt x="4133076" y="3489468"/>
                    </a:cubicBezTo>
                    <a:cubicBezTo>
                      <a:pt x="4127362" y="3380306"/>
                      <a:pt x="4154794" y="3276481"/>
                      <a:pt x="4180703" y="3172655"/>
                    </a:cubicBezTo>
                    <a:cubicBezTo>
                      <a:pt x="4188705" y="3140650"/>
                      <a:pt x="4192943" y="3109026"/>
                      <a:pt x="4193158" y="3077402"/>
                    </a:cubicBezTo>
                    <a:lnTo>
                      <a:pt x="4193158" y="3077401"/>
                    </a:lnTo>
                    <a:cubicBezTo>
                      <a:pt x="4193372" y="3045777"/>
                      <a:pt x="4189562" y="3014153"/>
                      <a:pt x="4181465" y="2982148"/>
                    </a:cubicBezTo>
                    <a:lnTo>
                      <a:pt x="4177881" y="2947863"/>
                    </a:lnTo>
                    <a:lnTo>
                      <a:pt x="4177882" y="2947858"/>
                    </a:lnTo>
                    <a:lnTo>
                      <a:pt x="4185787" y="2903551"/>
                    </a:lnTo>
                    <a:lnTo>
                      <a:pt x="4202421" y="2848794"/>
                    </a:lnTo>
                    <a:cubicBezTo>
                      <a:pt x="4203754" y="2844317"/>
                      <a:pt x="4207040" y="2839983"/>
                      <a:pt x="4211111" y="2836173"/>
                    </a:cubicBezTo>
                    <a:close/>
                    <a:moveTo>
                      <a:pt x="3726625" y="1508458"/>
                    </a:moveTo>
                    <a:lnTo>
                      <a:pt x="3698531" y="1596214"/>
                    </a:lnTo>
                    <a:cubicBezTo>
                      <a:pt x="3696054" y="1604979"/>
                      <a:pt x="3697579" y="1615837"/>
                      <a:pt x="3700436" y="1624981"/>
                    </a:cubicBezTo>
                    <a:cubicBezTo>
                      <a:pt x="3710152" y="1656224"/>
                      <a:pt x="3734537" y="1676037"/>
                      <a:pt x="3757017" y="1697754"/>
                    </a:cubicBezTo>
                    <a:cubicBezTo>
                      <a:pt x="3766924" y="1707280"/>
                      <a:pt x="3773972" y="1720424"/>
                      <a:pt x="3779686" y="1733189"/>
                    </a:cubicBezTo>
                    <a:cubicBezTo>
                      <a:pt x="3794357" y="1766336"/>
                      <a:pt x="3807501" y="1800247"/>
                      <a:pt x="3821407" y="1833776"/>
                    </a:cubicBezTo>
                    <a:cubicBezTo>
                      <a:pt x="3822741" y="1837014"/>
                      <a:pt x="3826170" y="1839680"/>
                      <a:pt x="3829028" y="1842159"/>
                    </a:cubicBezTo>
                    <a:cubicBezTo>
                      <a:pt x="3859129" y="1866923"/>
                      <a:pt x="3889418" y="1891498"/>
                      <a:pt x="3919519" y="1916455"/>
                    </a:cubicBezTo>
                    <a:cubicBezTo>
                      <a:pt x="3925233" y="1921217"/>
                      <a:pt x="3929425" y="1928077"/>
                      <a:pt x="3934949" y="1933220"/>
                    </a:cubicBezTo>
                    <a:cubicBezTo>
                      <a:pt x="3942569" y="1940460"/>
                      <a:pt x="3949810" y="1949604"/>
                      <a:pt x="3958954" y="1953414"/>
                    </a:cubicBezTo>
                    <a:cubicBezTo>
                      <a:pt x="3987719" y="1965225"/>
                      <a:pt x="4000103" y="1987895"/>
                      <a:pt x="4005437" y="2016470"/>
                    </a:cubicBezTo>
                    <a:cubicBezTo>
                      <a:pt x="4010390" y="2042571"/>
                      <a:pt x="4014582" y="2068670"/>
                      <a:pt x="4020296" y="2094579"/>
                    </a:cubicBezTo>
                    <a:cubicBezTo>
                      <a:pt x="4027154" y="2126202"/>
                      <a:pt x="4034584" y="2157637"/>
                      <a:pt x="4042967" y="2188880"/>
                    </a:cubicBezTo>
                    <a:cubicBezTo>
                      <a:pt x="4046587" y="2202405"/>
                      <a:pt x="4050777" y="2216693"/>
                      <a:pt x="4058207" y="2228315"/>
                    </a:cubicBezTo>
                    <a:cubicBezTo>
                      <a:pt x="4078782" y="2260891"/>
                      <a:pt x="4092688" y="2295754"/>
                      <a:pt x="4087164" y="2334045"/>
                    </a:cubicBezTo>
                    <a:cubicBezTo>
                      <a:pt x="4082782" y="2364716"/>
                      <a:pt x="4094022" y="2390435"/>
                      <a:pt x="4111549" y="2409486"/>
                    </a:cubicBezTo>
                    <a:cubicBezTo>
                      <a:pt x="4119503" y="2418155"/>
                      <a:pt x="4125016" y="2426977"/>
                      <a:pt x="4128650" y="2435913"/>
                    </a:cubicBezTo>
                    <a:lnTo>
                      <a:pt x="4134481" y="2463018"/>
                    </a:lnTo>
                    <a:lnTo>
                      <a:pt x="4125839" y="2518262"/>
                    </a:lnTo>
                    <a:lnTo>
                      <a:pt x="4125838" y="2518264"/>
                    </a:lnTo>
                    <a:cubicBezTo>
                      <a:pt x="4123171" y="2527790"/>
                      <a:pt x="4122027" y="2536457"/>
                      <a:pt x="4122194" y="2545006"/>
                    </a:cubicBezTo>
                    <a:lnTo>
                      <a:pt x="4122194" y="2545007"/>
                    </a:lnTo>
                    <a:cubicBezTo>
                      <a:pt x="4122360" y="2553556"/>
                      <a:pt x="4123837" y="2561986"/>
                      <a:pt x="4126408" y="2571035"/>
                    </a:cubicBezTo>
                    <a:cubicBezTo>
                      <a:pt x="4138410" y="2612946"/>
                      <a:pt x="4170987" y="2640951"/>
                      <a:pt x="4199563" y="2668002"/>
                    </a:cubicBezTo>
                    <a:cubicBezTo>
                      <a:pt x="4223947" y="2691055"/>
                      <a:pt x="4237663" y="2716964"/>
                      <a:pt x="4247953" y="2745349"/>
                    </a:cubicBezTo>
                    <a:lnTo>
                      <a:pt x="4247954" y="2745352"/>
                    </a:lnTo>
                    <a:lnTo>
                      <a:pt x="4253873" y="2778006"/>
                    </a:lnTo>
                    <a:lnTo>
                      <a:pt x="4253453" y="2785440"/>
                    </a:lnTo>
                    <a:lnTo>
                      <a:pt x="4243374" y="2811780"/>
                    </a:lnTo>
                    <a:lnTo>
                      <a:pt x="4243371" y="2811787"/>
                    </a:lnTo>
                    <a:lnTo>
                      <a:pt x="4243372" y="2811787"/>
                    </a:lnTo>
                    <a:lnTo>
                      <a:pt x="4243374" y="2811780"/>
                    </a:lnTo>
                    <a:lnTo>
                      <a:pt x="4253025" y="2793023"/>
                    </a:lnTo>
                    <a:lnTo>
                      <a:pt x="4253453" y="2785440"/>
                    </a:lnTo>
                    <a:lnTo>
                      <a:pt x="4254654" y="2782305"/>
                    </a:lnTo>
                    <a:lnTo>
                      <a:pt x="4253873" y="2778006"/>
                    </a:lnTo>
                    <a:lnTo>
                      <a:pt x="4254284" y="2770758"/>
                    </a:lnTo>
                    <a:lnTo>
                      <a:pt x="4247954" y="2745352"/>
                    </a:lnTo>
                    <a:lnTo>
                      <a:pt x="4247953" y="2745348"/>
                    </a:lnTo>
                    <a:cubicBezTo>
                      <a:pt x="4237663" y="2716963"/>
                      <a:pt x="4223947" y="2691054"/>
                      <a:pt x="4199563" y="2668001"/>
                    </a:cubicBezTo>
                    <a:cubicBezTo>
                      <a:pt x="4170987" y="2640950"/>
                      <a:pt x="4138410" y="2612945"/>
                      <a:pt x="4126408" y="2571034"/>
                    </a:cubicBezTo>
                    <a:lnTo>
                      <a:pt x="4122194" y="2545007"/>
                    </a:lnTo>
                    <a:lnTo>
                      <a:pt x="4125838" y="2518265"/>
                    </a:lnTo>
                    <a:lnTo>
                      <a:pt x="4125839" y="2518262"/>
                    </a:lnTo>
                    <a:lnTo>
                      <a:pt x="4132419" y="2490551"/>
                    </a:lnTo>
                    <a:lnTo>
                      <a:pt x="4134481" y="2463018"/>
                    </a:lnTo>
                    <a:lnTo>
                      <a:pt x="4134481" y="2463017"/>
                    </a:lnTo>
                    <a:cubicBezTo>
                      <a:pt x="4133600" y="2444777"/>
                      <a:pt x="4127457" y="2426822"/>
                      <a:pt x="4111549" y="2409485"/>
                    </a:cubicBezTo>
                    <a:cubicBezTo>
                      <a:pt x="4094022" y="2390434"/>
                      <a:pt x="4082782" y="2364715"/>
                      <a:pt x="4087164" y="2334044"/>
                    </a:cubicBezTo>
                    <a:cubicBezTo>
                      <a:pt x="4092688" y="2295753"/>
                      <a:pt x="4078782" y="2260890"/>
                      <a:pt x="4058207" y="2228314"/>
                    </a:cubicBezTo>
                    <a:cubicBezTo>
                      <a:pt x="4050777" y="2216692"/>
                      <a:pt x="4046587" y="2202404"/>
                      <a:pt x="4042967" y="2188879"/>
                    </a:cubicBezTo>
                    <a:cubicBezTo>
                      <a:pt x="4034584" y="2157636"/>
                      <a:pt x="4027154" y="2126201"/>
                      <a:pt x="4020296" y="2094578"/>
                    </a:cubicBezTo>
                    <a:cubicBezTo>
                      <a:pt x="4014582" y="2068669"/>
                      <a:pt x="4010390" y="2042570"/>
                      <a:pt x="4005437" y="2016469"/>
                    </a:cubicBezTo>
                    <a:cubicBezTo>
                      <a:pt x="4000103" y="1987894"/>
                      <a:pt x="3987719" y="1965224"/>
                      <a:pt x="3958954" y="1953413"/>
                    </a:cubicBezTo>
                    <a:cubicBezTo>
                      <a:pt x="3949810" y="1949603"/>
                      <a:pt x="3942569" y="1940459"/>
                      <a:pt x="3934949" y="1933219"/>
                    </a:cubicBezTo>
                    <a:cubicBezTo>
                      <a:pt x="3929425" y="1928076"/>
                      <a:pt x="3925233" y="1921216"/>
                      <a:pt x="3919519" y="1916454"/>
                    </a:cubicBezTo>
                    <a:cubicBezTo>
                      <a:pt x="3889418" y="1891497"/>
                      <a:pt x="3859129" y="1866922"/>
                      <a:pt x="3829028" y="1842158"/>
                    </a:cubicBezTo>
                    <a:cubicBezTo>
                      <a:pt x="3826170" y="1839679"/>
                      <a:pt x="3822741" y="1837013"/>
                      <a:pt x="3821407" y="1833775"/>
                    </a:cubicBezTo>
                    <a:cubicBezTo>
                      <a:pt x="3807501" y="1800246"/>
                      <a:pt x="3794358" y="1766335"/>
                      <a:pt x="3779686" y="1733188"/>
                    </a:cubicBezTo>
                    <a:cubicBezTo>
                      <a:pt x="3773972" y="1720423"/>
                      <a:pt x="3766924" y="1707279"/>
                      <a:pt x="3757018" y="1697753"/>
                    </a:cubicBezTo>
                    <a:cubicBezTo>
                      <a:pt x="3734538" y="1676036"/>
                      <a:pt x="3710152" y="1656223"/>
                      <a:pt x="3700436" y="1624980"/>
                    </a:cubicBezTo>
                    <a:cubicBezTo>
                      <a:pt x="3697580" y="1615836"/>
                      <a:pt x="3696055" y="1604978"/>
                      <a:pt x="3698532" y="1596213"/>
                    </a:cubicBezTo>
                    <a:close/>
                    <a:moveTo>
                      <a:pt x="3745230" y="1459073"/>
                    </a:moveTo>
                    <a:lnTo>
                      <a:pt x="3745229" y="1459074"/>
                    </a:lnTo>
                    <a:lnTo>
                      <a:pt x="3736012" y="1481572"/>
                    </a:lnTo>
                    <a:close/>
                    <a:moveTo>
                      <a:pt x="3764423" y="1268758"/>
                    </a:moveTo>
                    <a:cubicBezTo>
                      <a:pt x="3764875" y="1275402"/>
                      <a:pt x="3766447" y="1281689"/>
                      <a:pt x="3769590" y="1286070"/>
                    </a:cubicBezTo>
                    <a:cubicBezTo>
                      <a:pt x="3784163" y="1306930"/>
                      <a:pt x="3790403" y="1328553"/>
                      <a:pt x="3791927" y="1350628"/>
                    </a:cubicBezTo>
                    <a:lnTo>
                      <a:pt x="3786333" y="1413840"/>
                    </a:lnTo>
                    <a:lnTo>
                      <a:pt x="3791928" y="1350627"/>
                    </a:lnTo>
                    <a:cubicBezTo>
                      <a:pt x="3790403" y="1328552"/>
                      <a:pt x="3784164" y="1306930"/>
                      <a:pt x="3769590" y="1286069"/>
                    </a:cubicBezTo>
                    <a:close/>
                    <a:moveTo>
                      <a:pt x="3706152" y="773035"/>
                    </a:moveTo>
                    <a:lnTo>
                      <a:pt x="3706152" y="773036"/>
                    </a:lnTo>
                    <a:cubicBezTo>
                      <a:pt x="3708438" y="800277"/>
                      <a:pt x="3711676" y="827330"/>
                      <a:pt x="3714152" y="854380"/>
                    </a:cubicBezTo>
                    <a:cubicBezTo>
                      <a:pt x="3716438" y="878957"/>
                      <a:pt x="3717200" y="903723"/>
                      <a:pt x="3745205" y="915344"/>
                    </a:cubicBezTo>
                    <a:cubicBezTo>
                      <a:pt x="3749587" y="917060"/>
                      <a:pt x="3752825" y="922774"/>
                      <a:pt x="3755683" y="927156"/>
                    </a:cubicBezTo>
                    <a:cubicBezTo>
                      <a:pt x="3799691" y="994786"/>
                      <a:pt x="3798547" y="1030981"/>
                      <a:pt x="3752063" y="1097088"/>
                    </a:cubicBezTo>
                    <a:cubicBezTo>
                      <a:pt x="3747301" y="1103946"/>
                      <a:pt x="3743871" y="1118614"/>
                      <a:pt x="3747681" y="1123186"/>
                    </a:cubicBezTo>
                    <a:cubicBezTo>
                      <a:pt x="3763493" y="1142618"/>
                      <a:pt x="3770542" y="1162954"/>
                      <a:pt x="3772400" y="1184029"/>
                    </a:cubicBezTo>
                    <a:cubicBezTo>
                      <a:pt x="3770542" y="1162954"/>
                      <a:pt x="3763494" y="1142617"/>
                      <a:pt x="3747682" y="1123185"/>
                    </a:cubicBezTo>
                    <a:cubicBezTo>
                      <a:pt x="3743872" y="1118613"/>
                      <a:pt x="3747302" y="1103945"/>
                      <a:pt x="3752064" y="1097087"/>
                    </a:cubicBezTo>
                    <a:cubicBezTo>
                      <a:pt x="3798548" y="1030980"/>
                      <a:pt x="3799692" y="994785"/>
                      <a:pt x="3755684" y="927155"/>
                    </a:cubicBezTo>
                    <a:cubicBezTo>
                      <a:pt x="3752826" y="922773"/>
                      <a:pt x="3749588" y="917059"/>
                      <a:pt x="3745206" y="915343"/>
                    </a:cubicBezTo>
                    <a:cubicBezTo>
                      <a:pt x="3717200" y="903722"/>
                      <a:pt x="3716438" y="878956"/>
                      <a:pt x="3714152" y="854379"/>
                    </a:cubicBezTo>
                    <a:close/>
                    <a:moveTo>
                      <a:pt x="3761553" y="517851"/>
                    </a:moveTo>
                    <a:lnTo>
                      <a:pt x="3752635" y="556048"/>
                    </a:lnTo>
                    <a:cubicBezTo>
                      <a:pt x="3750539" y="564049"/>
                      <a:pt x="3745015" y="572623"/>
                      <a:pt x="3746157" y="580051"/>
                    </a:cubicBezTo>
                    <a:cubicBezTo>
                      <a:pt x="3749491" y="601579"/>
                      <a:pt x="3747062" y="622201"/>
                      <a:pt x="3742776" y="642538"/>
                    </a:cubicBezTo>
                    <a:lnTo>
                      <a:pt x="3730253" y="694928"/>
                    </a:lnTo>
                    <a:lnTo>
                      <a:pt x="3742777" y="642537"/>
                    </a:lnTo>
                    <a:cubicBezTo>
                      <a:pt x="3747063" y="622201"/>
                      <a:pt x="3749492" y="601578"/>
                      <a:pt x="3746158" y="580050"/>
                    </a:cubicBezTo>
                    <a:cubicBezTo>
                      <a:pt x="3745016" y="572622"/>
                      <a:pt x="3750540" y="564048"/>
                      <a:pt x="3752636" y="556047"/>
                    </a:cubicBezTo>
                    <a:close/>
                    <a:moveTo>
                      <a:pt x="3774848" y="298169"/>
                    </a:moveTo>
                    <a:lnTo>
                      <a:pt x="3760065" y="313534"/>
                    </a:lnTo>
                    <a:cubicBezTo>
                      <a:pt x="3755873" y="316390"/>
                      <a:pt x="3758159" y="330299"/>
                      <a:pt x="3759493" y="338871"/>
                    </a:cubicBezTo>
                    <a:lnTo>
                      <a:pt x="3759500" y="338900"/>
                    </a:lnTo>
                    <a:lnTo>
                      <a:pt x="3769400" y="395640"/>
                    </a:lnTo>
                    <a:lnTo>
                      <a:pt x="3765590" y="367328"/>
                    </a:lnTo>
                    <a:lnTo>
                      <a:pt x="3759500" y="338900"/>
                    </a:lnTo>
                    <a:lnTo>
                      <a:pt x="3759494" y="338870"/>
                    </a:lnTo>
                    <a:cubicBezTo>
                      <a:pt x="3758160" y="330298"/>
                      <a:pt x="3755874" y="316389"/>
                      <a:pt x="3760066" y="313533"/>
                    </a:cubicBezTo>
                    <a:close/>
                    <a:moveTo>
                      <a:pt x="3782393" y="281568"/>
                    </a:moveTo>
                    <a:lnTo>
                      <a:pt x="3777498" y="295415"/>
                    </a:lnTo>
                    <a:lnTo>
                      <a:pt x="3777499" y="295415"/>
                    </a:lnTo>
                    <a:close/>
                    <a:moveTo>
                      <a:pt x="3769073" y="24486"/>
                    </a:moveTo>
                    <a:lnTo>
                      <a:pt x="3766810" y="74129"/>
                    </a:lnTo>
                    <a:cubicBezTo>
                      <a:pt x="3767733" y="91492"/>
                      <a:pt x="3770043" y="108703"/>
                      <a:pt x="3772734" y="125861"/>
                    </a:cubicBezTo>
                    <a:lnTo>
                      <a:pt x="3777129" y="153387"/>
                    </a:lnTo>
                    <a:lnTo>
                      <a:pt x="3785402" y="228944"/>
                    </a:lnTo>
                    <a:lnTo>
                      <a:pt x="3780943" y="177271"/>
                    </a:lnTo>
                    <a:lnTo>
                      <a:pt x="3777129" y="153387"/>
                    </a:lnTo>
                    <a:lnTo>
                      <a:pt x="3776930" y="151569"/>
                    </a:lnTo>
                    <a:cubicBezTo>
                      <a:pt x="3772700" y="125876"/>
                      <a:pt x="3768195" y="100174"/>
                      <a:pt x="3766811" y="74129"/>
                    </a:cubicBezTo>
                    <a:close/>
                    <a:moveTo>
                      <a:pt x="3766492" y="0"/>
                    </a:moveTo>
                    <a:lnTo>
                      <a:pt x="4230600" y="0"/>
                    </a:lnTo>
                    <a:lnTo>
                      <a:pt x="4229473" y="2817"/>
                    </a:lnTo>
                    <a:cubicBezTo>
                      <a:pt x="4221092" y="21486"/>
                      <a:pt x="4218423" y="43012"/>
                      <a:pt x="4215375" y="63587"/>
                    </a:cubicBezTo>
                    <a:cubicBezTo>
                      <a:pt x="4209851" y="101308"/>
                      <a:pt x="4206421" y="139219"/>
                      <a:pt x="4201468" y="176939"/>
                    </a:cubicBezTo>
                    <a:cubicBezTo>
                      <a:pt x="4200325" y="184941"/>
                      <a:pt x="4198231" y="194085"/>
                      <a:pt x="4193466" y="200182"/>
                    </a:cubicBezTo>
                    <a:cubicBezTo>
                      <a:pt x="4161461" y="241901"/>
                      <a:pt x="4152508" y="292579"/>
                      <a:pt x="4155554" y="340774"/>
                    </a:cubicBezTo>
                    <a:cubicBezTo>
                      <a:pt x="4157843" y="378686"/>
                      <a:pt x="4159557" y="415835"/>
                      <a:pt x="4156319" y="453364"/>
                    </a:cubicBezTo>
                    <a:cubicBezTo>
                      <a:pt x="4156127" y="456222"/>
                      <a:pt x="4156509" y="460032"/>
                      <a:pt x="4158033" y="462126"/>
                    </a:cubicBezTo>
                    <a:cubicBezTo>
                      <a:pt x="4168129" y="475081"/>
                      <a:pt x="4168891" y="488607"/>
                      <a:pt x="4170605" y="505182"/>
                    </a:cubicBezTo>
                    <a:cubicBezTo>
                      <a:pt x="4173083" y="528615"/>
                      <a:pt x="4171367" y="550141"/>
                      <a:pt x="4167177" y="571860"/>
                    </a:cubicBezTo>
                    <a:cubicBezTo>
                      <a:pt x="4164129" y="587672"/>
                      <a:pt x="4157843" y="603673"/>
                      <a:pt x="4149840" y="617772"/>
                    </a:cubicBezTo>
                    <a:cubicBezTo>
                      <a:pt x="4138600" y="637392"/>
                      <a:pt x="4134220" y="656255"/>
                      <a:pt x="4149078" y="674923"/>
                    </a:cubicBezTo>
                    <a:cubicBezTo>
                      <a:pt x="4164891" y="695116"/>
                      <a:pt x="4159367" y="717977"/>
                      <a:pt x="4159937" y="740268"/>
                    </a:cubicBezTo>
                    <a:cubicBezTo>
                      <a:pt x="4160129" y="749982"/>
                      <a:pt x="4159747" y="760270"/>
                      <a:pt x="4162223" y="769605"/>
                    </a:cubicBezTo>
                    <a:cubicBezTo>
                      <a:pt x="4169273" y="796655"/>
                      <a:pt x="4179941" y="822756"/>
                      <a:pt x="4184703" y="850189"/>
                    </a:cubicBezTo>
                    <a:cubicBezTo>
                      <a:pt x="4187370" y="865430"/>
                      <a:pt x="4182607" y="882384"/>
                      <a:pt x="4179179" y="898198"/>
                    </a:cubicBezTo>
                    <a:cubicBezTo>
                      <a:pt x="4175559" y="914200"/>
                      <a:pt x="4170035" y="930011"/>
                      <a:pt x="4164319" y="945444"/>
                    </a:cubicBezTo>
                    <a:cubicBezTo>
                      <a:pt x="4160509" y="955920"/>
                      <a:pt x="4156889" y="967350"/>
                      <a:pt x="4150030" y="975733"/>
                    </a:cubicBezTo>
                    <a:cubicBezTo>
                      <a:pt x="4134410" y="994785"/>
                      <a:pt x="4131742" y="1014406"/>
                      <a:pt x="4139934" y="1036887"/>
                    </a:cubicBezTo>
                    <a:cubicBezTo>
                      <a:pt x="4141268" y="1040315"/>
                      <a:pt x="4141268" y="1044315"/>
                      <a:pt x="4141458" y="1048125"/>
                    </a:cubicBezTo>
                    <a:cubicBezTo>
                      <a:pt x="4145458" y="1109091"/>
                      <a:pt x="4147936" y="1170051"/>
                      <a:pt x="4154032" y="1230633"/>
                    </a:cubicBezTo>
                    <a:cubicBezTo>
                      <a:pt x="4156509" y="1255206"/>
                      <a:pt x="4167367" y="1278829"/>
                      <a:pt x="4174225" y="1303024"/>
                    </a:cubicBezTo>
                    <a:cubicBezTo>
                      <a:pt x="4175559" y="1307978"/>
                      <a:pt x="4177655" y="1313504"/>
                      <a:pt x="4176701" y="1318456"/>
                    </a:cubicBezTo>
                    <a:cubicBezTo>
                      <a:pt x="4167177" y="1372368"/>
                      <a:pt x="4181083" y="1422854"/>
                      <a:pt x="4199372" y="1472575"/>
                    </a:cubicBezTo>
                    <a:cubicBezTo>
                      <a:pt x="4201278" y="1477717"/>
                      <a:pt x="4200706" y="1484004"/>
                      <a:pt x="4200325" y="1489720"/>
                    </a:cubicBezTo>
                    <a:cubicBezTo>
                      <a:pt x="4198993" y="1505724"/>
                      <a:pt x="4192324" y="1523059"/>
                      <a:pt x="4196324" y="1537537"/>
                    </a:cubicBezTo>
                    <a:cubicBezTo>
                      <a:pt x="4207374" y="1576019"/>
                      <a:pt x="4220709" y="1614120"/>
                      <a:pt x="4237474" y="1650317"/>
                    </a:cubicBezTo>
                    <a:cubicBezTo>
                      <a:pt x="4254428" y="1687086"/>
                      <a:pt x="4268716" y="1721185"/>
                      <a:pt x="4251572" y="1763287"/>
                    </a:cubicBezTo>
                    <a:cubicBezTo>
                      <a:pt x="4244332" y="1781194"/>
                      <a:pt x="4249476" y="1804816"/>
                      <a:pt x="4251380" y="1825393"/>
                    </a:cubicBezTo>
                    <a:cubicBezTo>
                      <a:pt x="4252904" y="1840441"/>
                      <a:pt x="4261478" y="1854920"/>
                      <a:pt x="4261478" y="1869780"/>
                    </a:cubicBezTo>
                    <a:cubicBezTo>
                      <a:pt x="4261478" y="1909408"/>
                      <a:pt x="4271574" y="1944649"/>
                      <a:pt x="4292149" y="1978940"/>
                    </a:cubicBezTo>
                    <a:cubicBezTo>
                      <a:pt x="4300150" y="1992279"/>
                      <a:pt x="4294815" y="2013043"/>
                      <a:pt x="4296911" y="2030378"/>
                    </a:cubicBezTo>
                    <a:cubicBezTo>
                      <a:pt x="4299388" y="2048668"/>
                      <a:pt x="4301673" y="2067525"/>
                      <a:pt x="4307201" y="2085054"/>
                    </a:cubicBezTo>
                    <a:cubicBezTo>
                      <a:pt x="4321679" y="2130393"/>
                      <a:pt x="4338062" y="2175163"/>
                      <a:pt x="4353302" y="2220312"/>
                    </a:cubicBezTo>
                    <a:cubicBezTo>
                      <a:pt x="4365877" y="2257459"/>
                      <a:pt x="4355970" y="2294039"/>
                      <a:pt x="4350636" y="2330806"/>
                    </a:cubicBezTo>
                    <a:cubicBezTo>
                      <a:pt x="4347205" y="2353859"/>
                      <a:pt x="4339013" y="2375383"/>
                      <a:pt x="4351206" y="2401292"/>
                    </a:cubicBezTo>
                    <a:cubicBezTo>
                      <a:pt x="4362828" y="2426059"/>
                      <a:pt x="4360160" y="2457492"/>
                      <a:pt x="4366446" y="2485307"/>
                    </a:cubicBezTo>
                    <a:cubicBezTo>
                      <a:pt x="4371781" y="2508742"/>
                      <a:pt x="4380354" y="2531409"/>
                      <a:pt x="4388736" y="2554079"/>
                    </a:cubicBezTo>
                    <a:cubicBezTo>
                      <a:pt x="4400168" y="2584942"/>
                      <a:pt x="4412167" y="2615421"/>
                      <a:pt x="4406453" y="2649143"/>
                    </a:cubicBezTo>
                    <a:cubicBezTo>
                      <a:pt x="4399976" y="2687436"/>
                      <a:pt x="4424359" y="2713723"/>
                      <a:pt x="4440554" y="2743826"/>
                    </a:cubicBezTo>
                    <a:cubicBezTo>
                      <a:pt x="4451603" y="2764590"/>
                      <a:pt x="4459795" y="2787259"/>
                      <a:pt x="4466653" y="2809930"/>
                    </a:cubicBezTo>
                    <a:cubicBezTo>
                      <a:pt x="4475607" y="2840219"/>
                      <a:pt x="4480941" y="2871462"/>
                      <a:pt x="4489705" y="2901943"/>
                    </a:cubicBezTo>
                    <a:cubicBezTo>
                      <a:pt x="4502848" y="2948047"/>
                      <a:pt x="4513137" y="2994722"/>
                      <a:pt x="4505897" y="3042728"/>
                    </a:cubicBezTo>
                    <a:cubicBezTo>
                      <a:pt x="4502659" y="3064827"/>
                      <a:pt x="4502848" y="3085403"/>
                      <a:pt x="4507613" y="3107500"/>
                    </a:cubicBezTo>
                    <a:cubicBezTo>
                      <a:pt x="4515422" y="3143695"/>
                      <a:pt x="4516376" y="3180844"/>
                      <a:pt x="4545521" y="3209993"/>
                    </a:cubicBezTo>
                    <a:cubicBezTo>
                      <a:pt x="4555811" y="3220280"/>
                      <a:pt x="4558477" y="3238758"/>
                      <a:pt x="4563811" y="3253809"/>
                    </a:cubicBezTo>
                    <a:cubicBezTo>
                      <a:pt x="4570099" y="3271145"/>
                      <a:pt x="4566858" y="3283908"/>
                      <a:pt x="4548570" y="3293244"/>
                    </a:cubicBezTo>
                    <a:cubicBezTo>
                      <a:pt x="4540379" y="3297434"/>
                      <a:pt x="4532378" y="3309437"/>
                      <a:pt x="4531043" y="3318771"/>
                    </a:cubicBezTo>
                    <a:cubicBezTo>
                      <a:pt x="4527043" y="3346776"/>
                      <a:pt x="4532950" y="3372495"/>
                      <a:pt x="4545904" y="3399546"/>
                    </a:cubicBezTo>
                    <a:cubicBezTo>
                      <a:pt x="4558096" y="3424883"/>
                      <a:pt x="4556762" y="3456508"/>
                      <a:pt x="4561524" y="3485275"/>
                    </a:cubicBezTo>
                    <a:cubicBezTo>
                      <a:pt x="4564954" y="3505657"/>
                      <a:pt x="4572002" y="3526042"/>
                      <a:pt x="4572002" y="3546617"/>
                    </a:cubicBezTo>
                    <a:cubicBezTo>
                      <a:pt x="4572002" y="3572146"/>
                      <a:pt x="4565907" y="3597482"/>
                      <a:pt x="4563620" y="3623201"/>
                    </a:cubicBezTo>
                    <a:cubicBezTo>
                      <a:pt x="4561716" y="3643204"/>
                      <a:pt x="4562478" y="3663589"/>
                      <a:pt x="4560192" y="3683591"/>
                    </a:cubicBezTo>
                    <a:cubicBezTo>
                      <a:pt x="4558477" y="3699976"/>
                      <a:pt x="4554096" y="3716168"/>
                      <a:pt x="4550476" y="3732361"/>
                    </a:cubicBezTo>
                    <a:cubicBezTo>
                      <a:pt x="4549142" y="3738267"/>
                      <a:pt x="4543998" y="3744173"/>
                      <a:pt x="4544759" y="3749506"/>
                    </a:cubicBezTo>
                    <a:cubicBezTo>
                      <a:pt x="4552953" y="3802467"/>
                      <a:pt x="4516376" y="3840569"/>
                      <a:pt x="4500182" y="3885338"/>
                    </a:cubicBezTo>
                    <a:cubicBezTo>
                      <a:pt x="4483035" y="3932394"/>
                      <a:pt x="4456748" y="3977925"/>
                      <a:pt x="4464557" y="4030503"/>
                    </a:cubicBezTo>
                    <a:cubicBezTo>
                      <a:pt x="4469319" y="4062318"/>
                      <a:pt x="4480369" y="4092989"/>
                      <a:pt x="4487039" y="4124614"/>
                    </a:cubicBezTo>
                    <a:cubicBezTo>
                      <a:pt x="4489324" y="4135854"/>
                      <a:pt x="4488943" y="4148427"/>
                      <a:pt x="4486656" y="4159667"/>
                    </a:cubicBezTo>
                    <a:cubicBezTo>
                      <a:pt x="4476177" y="4213961"/>
                      <a:pt x="4474653" y="4267493"/>
                      <a:pt x="4491801" y="4320837"/>
                    </a:cubicBezTo>
                    <a:cubicBezTo>
                      <a:pt x="4494659" y="4329979"/>
                      <a:pt x="4497325" y="4339695"/>
                      <a:pt x="4497325" y="4349222"/>
                    </a:cubicBezTo>
                    <a:cubicBezTo>
                      <a:pt x="4497325" y="4401419"/>
                      <a:pt x="4493324" y="4452665"/>
                      <a:pt x="4474653" y="4502579"/>
                    </a:cubicBezTo>
                    <a:cubicBezTo>
                      <a:pt x="4468368" y="4519343"/>
                      <a:pt x="4472368" y="4539728"/>
                      <a:pt x="4470844" y="4558207"/>
                    </a:cubicBezTo>
                    <a:cubicBezTo>
                      <a:pt x="4469511" y="4575351"/>
                      <a:pt x="4468940" y="4592878"/>
                      <a:pt x="4464557" y="4609452"/>
                    </a:cubicBezTo>
                    <a:cubicBezTo>
                      <a:pt x="4458082" y="4633647"/>
                      <a:pt x="4457320" y="4656126"/>
                      <a:pt x="4463033" y="4681083"/>
                    </a:cubicBezTo>
                    <a:cubicBezTo>
                      <a:pt x="4468368" y="4704895"/>
                      <a:pt x="4465702" y="4730614"/>
                      <a:pt x="4465891" y="4755381"/>
                    </a:cubicBezTo>
                    <a:cubicBezTo>
                      <a:pt x="4466082" y="4783004"/>
                      <a:pt x="4466272" y="4810627"/>
                      <a:pt x="4465319" y="4838250"/>
                    </a:cubicBezTo>
                    <a:cubicBezTo>
                      <a:pt x="4464940" y="4849300"/>
                      <a:pt x="4457320" y="4861873"/>
                      <a:pt x="4460367" y="4871019"/>
                    </a:cubicBezTo>
                    <a:cubicBezTo>
                      <a:pt x="4470653" y="4900546"/>
                      <a:pt x="4458271" y="4930075"/>
                      <a:pt x="4463795" y="4959602"/>
                    </a:cubicBezTo>
                    <a:cubicBezTo>
                      <a:pt x="4466653" y="4974082"/>
                      <a:pt x="4458844" y="4990465"/>
                      <a:pt x="4458082" y="5006086"/>
                    </a:cubicBezTo>
                    <a:cubicBezTo>
                      <a:pt x="4456748" y="5031614"/>
                      <a:pt x="4457320" y="5057141"/>
                      <a:pt x="4456937" y="5082670"/>
                    </a:cubicBezTo>
                    <a:cubicBezTo>
                      <a:pt x="4456748" y="5091052"/>
                      <a:pt x="4455986" y="5099245"/>
                      <a:pt x="4455603" y="5107627"/>
                    </a:cubicBezTo>
                    <a:cubicBezTo>
                      <a:pt x="4455223" y="5115057"/>
                      <a:pt x="4453508" y="5122867"/>
                      <a:pt x="4454840" y="5129916"/>
                    </a:cubicBezTo>
                    <a:cubicBezTo>
                      <a:pt x="4459605" y="5155445"/>
                      <a:pt x="4467415" y="5180591"/>
                      <a:pt x="4470464" y="5206308"/>
                    </a:cubicBezTo>
                    <a:cubicBezTo>
                      <a:pt x="4473130" y="5228597"/>
                      <a:pt x="4469511" y="5251650"/>
                      <a:pt x="4471415" y="5274129"/>
                    </a:cubicBezTo>
                    <a:cubicBezTo>
                      <a:pt x="4474653" y="5313754"/>
                      <a:pt x="4480369" y="5353379"/>
                      <a:pt x="4483990" y="5393005"/>
                    </a:cubicBezTo>
                    <a:cubicBezTo>
                      <a:pt x="4484752" y="5401579"/>
                      <a:pt x="4479988" y="5410531"/>
                      <a:pt x="4479607" y="5419295"/>
                    </a:cubicBezTo>
                    <a:cubicBezTo>
                      <a:pt x="4478656" y="5446728"/>
                      <a:pt x="4478464" y="5474161"/>
                      <a:pt x="4477894" y="5501594"/>
                    </a:cubicBezTo>
                    <a:cubicBezTo>
                      <a:pt x="4477702" y="5517215"/>
                      <a:pt x="4478273" y="5533027"/>
                      <a:pt x="4476560" y="5548460"/>
                    </a:cubicBezTo>
                    <a:cubicBezTo>
                      <a:pt x="4474273" y="5568842"/>
                      <a:pt x="4470844" y="5587321"/>
                      <a:pt x="4485703" y="5606372"/>
                    </a:cubicBezTo>
                    <a:cubicBezTo>
                      <a:pt x="4508755" y="5635711"/>
                      <a:pt x="4499801" y="5673050"/>
                      <a:pt x="4505134" y="5706959"/>
                    </a:cubicBezTo>
                    <a:cubicBezTo>
                      <a:pt x="4506468" y="5715723"/>
                      <a:pt x="4506659" y="5724678"/>
                      <a:pt x="4508183" y="5733440"/>
                    </a:cubicBezTo>
                    <a:cubicBezTo>
                      <a:pt x="4511041" y="5749634"/>
                      <a:pt x="4514279" y="5765635"/>
                      <a:pt x="4517519" y="5781830"/>
                    </a:cubicBezTo>
                    <a:cubicBezTo>
                      <a:pt x="4518089" y="5784686"/>
                      <a:pt x="4518281" y="5787924"/>
                      <a:pt x="4519234" y="5790592"/>
                    </a:cubicBezTo>
                    <a:cubicBezTo>
                      <a:pt x="4527233" y="5815169"/>
                      <a:pt x="4536378" y="5839361"/>
                      <a:pt x="4542855" y="5864318"/>
                    </a:cubicBezTo>
                    <a:cubicBezTo>
                      <a:pt x="4546095" y="5876511"/>
                      <a:pt x="4546476" y="5890037"/>
                      <a:pt x="4544759" y="5902610"/>
                    </a:cubicBezTo>
                    <a:cubicBezTo>
                      <a:pt x="4539808" y="5939377"/>
                      <a:pt x="4537712" y="5975764"/>
                      <a:pt x="4544951" y="6012723"/>
                    </a:cubicBezTo>
                    <a:cubicBezTo>
                      <a:pt x="4547808" y="6027392"/>
                      <a:pt x="4543045" y="6043776"/>
                      <a:pt x="4541332" y="6059397"/>
                    </a:cubicBezTo>
                    <a:cubicBezTo>
                      <a:pt x="4536759" y="6096736"/>
                      <a:pt x="4531805" y="6134075"/>
                      <a:pt x="4527426" y="6171605"/>
                    </a:cubicBezTo>
                    <a:cubicBezTo>
                      <a:pt x="4524758" y="6195037"/>
                      <a:pt x="4523234" y="6218660"/>
                      <a:pt x="4520568" y="6242093"/>
                    </a:cubicBezTo>
                    <a:cubicBezTo>
                      <a:pt x="4517327" y="6269144"/>
                      <a:pt x="4512375" y="6296005"/>
                      <a:pt x="4509706" y="6323058"/>
                    </a:cubicBezTo>
                    <a:cubicBezTo>
                      <a:pt x="4506659" y="6353919"/>
                      <a:pt x="4506089" y="6384972"/>
                      <a:pt x="4502848" y="6415833"/>
                    </a:cubicBezTo>
                    <a:cubicBezTo>
                      <a:pt x="4496563" y="6472225"/>
                      <a:pt x="4489132" y="6528424"/>
                      <a:pt x="4482084" y="6584812"/>
                    </a:cubicBezTo>
                    <a:cubicBezTo>
                      <a:pt x="4475226" y="6639488"/>
                      <a:pt x="4469129" y="6694164"/>
                      <a:pt x="4460557" y="6748458"/>
                    </a:cubicBezTo>
                    <a:cubicBezTo>
                      <a:pt x="4456937" y="6771319"/>
                      <a:pt x="4447030" y="6793035"/>
                      <a:pt x="4441507" y="6815516"/>
                    </a:cubicBezTo>
                    <a:lnTo>
                      <a:pt x="4431806" y="6858001"/>
                    </a:lnTo>
                    <a:lnTo>
                      <a:pt x="4259554" y="6858001"/>
                    </a:lnTo>
                    <a:lnTo>
                      <a:pt x="4259554" y="6858002"/>
                    </a:lnTo>
                    <a:lnTo>
                      <a:pt x="0" y="6858002"/>
                    </a:lnTo>
                    <a:lnTo>
                      <a:pt x="0" y="2"/>
                    </a:lnTo>
                    <a:lnTo>
                      <a:pt x="3766492" y="1"/>
                    </a:lnTo>
                    <a:lnTo>
                      <a:pt x="3769210" y="21486"/>
                    </a:lnTo>
                    <a:close/>
                  </a:path>
                </a:pathLst>
              </a:custGeom>
              <a:solidFill>
                <a:schemeClr val="bg1">
                  <a:alpha val="86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EDE579A-0A12-4A10-85D4-A8DA1663B8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3697284" y="-1"/>
              <a:ext cx="884241" cy="6858002"/>
              <a:chOff x="3697284" y="-1"/>
              <a:chExt cx="884241" cy="6858002"/>
            </a:xfrm>
          </p:grpSpPr>
          <p:grpSp>
            <p:nvGrpSpPr>
              <p:cNvPr id="13" name="Group 12">
                <a:extLst>
                  <a:ext uri="{FF2B5EF4-FFF2-40B4-BE49-F238E27FC236}">
                    <a16:creationId xmlns:a16="http://schemas.microsoft.com/office/drawing/2014/main" id="{15CA79E3-BA58-419A-8541-7498AC2633F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-1"/>
                <a:ext cx="884241" cy="6858001"/>
                <a:chOff x="3697284" y="-1"/>
                <a:chExt cx="884241" cy="6858001"/>
              </a:xfrm>
              <a:solidFill>
                <a:srgbClr val="FFFFFF"/>
              </a:solidFill>
              <a:effectLst/>
            </p:grpSpPr>
            <p:sp>
              <p:nvSpPr>
                <p:cNvPr id="17" name="Freeform: Shape 16">
                  <a:extLst>
                    <a:ext uri="{FF2B5EF4-FFF2-40B4-BE49-F238E27FC236}">
                      <a16:creationId xmlns:a16="http://schemas.microsoft.com/office/drawing/2014/main" id="{2348C622-BC44-4959-B64E-427015FD1FF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8" name="Freeform: Shape 17">
                  <a:extLst>
                    <a:ext uri="{FF2B5EF4-FFF2-40B4-BE49-F238E27FC236}">
                      <a16:creationId xmlns:a16="http://schemas.microsoft.com/office/drawing/2014/main" id="{F8841A98-AA1D-4F65-A368-EF31110B07C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E6609F08-9B2C-4879-AC68-E3E537BED78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697284" y="0"/>
                <a:ext cx="884241" cy="6858001"/>
                <a:chOff x="3697284" y="-1"/>
                <a:chExt cx="884241" cy="6858001"/>
              </a:xfrm>
              <a:blipFill>
                <a:blip r:embed="rId2">
                  <a:alphaModFix amt="57000"/>
                </a:blip>
                <a:tile tx="0" ty="0" sx="100000" sy="100000" flip="none" algn="tl"/>
              </a:blipFill>
              <a:effectLst/>
            </p:grpSpPr>
            <p:sp>
              <p:nvSpPr>
                <p:cNvPr id="15" name="Freeform: Shape 14">
                  <a:extLst>
                    <a:ext uri="{FF2B5EF4-FFF2-40B4-BE49-F238E27FC236}">
                      <a16:creationId xmlns:a16="http://schemas.microsoft.com/office/drawing/2014/main" id="{6910EFC9-D70D-42FD-BCCD-AB1F710BFD4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05641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6" name="Freeform: Shape 15">
                  <a:extLst>
                    <a:ext uri="{FF2B5EF4-FFF2-40B4-BE49-F238E27FC236}">
                      <a16:creationId xmlns:a16="http://schemas.microsoft.com/office/drawing/2014/main" id="{83BEF371-1E22-4C4F-A62F-AC6B92CAE0B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6200000" flipH="1">
                  <a:off x="715166" y="2991642"/>
                  <a:ext cx="6858001" cy="874716"/>
                </a:xfrm>
                <a:custGeom>
                  <a:avLst/>
                  <a:gdLst>
                    <a:gd name="connsiteX0" fmla="*/ 0 w 6858001"/>
                    <a:gd name="connsiteY0" fmla="*/ 533314 h 874716"/>
                    <a:gd name="connsiteX1" fmla="*/ 0 w 6858001"/>
                    <a:gd name="connsiteY1" fmla="*/ 69206 h 874716"/>
                    <a:gd name="connsiteX2" fmla="*/ 21486 w 6858001"/>
                    <a:gd name="connsiteY2" fmla="*/ 71924 h 874716"/>
                    <a:gd name="connsiteX3" fmla="*/ 228948 w 6858001"/>
                    <a:gd name="connsiteY3" fmla="*/ 88116 h 874716"/>
                    <a:gd name="connsiteX4" fmla="*/ 313533 w 6858001"/>
                    <a:gd name="connsiteY4" fmla="*/ 62779 h 874716"/>
                    <a:gd name="connsiteX5" fmla="*/ 338870 w 6858001"/>
                    <a:gd name="connsiteY5" fmla="*/ 62207 h 874716"/>
                    <a:gd name="connsiteX6" fmla="*/ 395640 w 6858001"/>
                    <a:gd name="connsiteY6" fmla="*/ 72114 h 874716"/>
                    <a:gd name="connsiteX7" fmla="*/ 512802 w 6858001"/>
                    <a:gd name="connsiteY7" fmla="*/ 65446 h 874716"/>
                    <a:gd name="connsiteX8" fmla="*/ 556047 w 6858001"/>
                    <a:gd name="connsiteY8" fmla="*/ 55349 h 874716"/>
                    <a:gd name="connsiteX9" fmla="*/ 580050 w 6858001"/>
                    <a:gd name="connsiteY9" fmla="*/ 48871 h 874716"/>
                    <a:gd name="connsiteX10" fmla="*/ 703308 w 6858001"/>
                    <a:gd name="connsiteY10" fmla="*/ 30964 h 874716"/>
                    <a:gd name="connsiteX11" fmla="*/ 758174 w 6858001"/>
                    <a:gd name="connsiteY11" fmla="*/ 11724 h 874716"/>
                    <a:gd name="connsiteX12" fmla="*/ 773035 w 6858001"/>
                    <a:gd name="connsiteY12" fmla="*/ 8866 h 874716"/>
                    <a:gd name="connsiteX13" fmla="*/ 854379 w 6858001"/>
                    <a:gd name="connsiteY13" fmla="*/ 16866 h 874716"/>
                    <a:gd name="connsiteX14" fmla="*/ 915343 w 6858001"/>
                    <a:gd name="connsiteY14" fmla="*/ 47919 h 874716"/>
                    <a:gd name="connsiteX15" fmla="*/ 927155 w 6858001"/>
                    <a:gd name="connsiteY15" fmla="*/ 58397 h 874716"/>
                    <a:gd name="connsiteX16" fmla="*/ 1097087 w 6858001"/>
                    <a:gd name="connsiteY16" fmla="*/ 54777 h 874716"/>
                    <a:gd name="connsiteX17" fmla="*/ 1123185 w 6858001"/>
                    <a:gd name="connsiteY17" fmla="*/ 50395 h 874716"/>
                    <a:gd name="connsiteX18" fmla="*/ 1249302 w 6858001"/>
                    <a:gd name="connsiteY18" fmla="*/ 68684 h 874716"/>
                    <a:gd name="connsiteX19" fmla="*/ 1286069 w 6858001"/>
                    <a:gd name="connsiteY19" fmla="*/ 72304 h 874716"/>
                    <a:gd name="connsiteX20" fmla="*/ 1417899 w 6858001"/>
                    <a:gd name="connsiteY20" fmla="*/ 88688 h 874716"/>
                    <a:gd name="connsiteX21" fmla="*/ 1436568 w 6858001"/>
                    <a:gd name="connsiteY21" fmla="*/ 73448 h 874716"/>
                    <a:gd name="connsiteX22" fmla="*/ 1490292 w 6858001"/>
                    <a:gd name="connsiteY22" fmla="*/ 35154 h 874716"/>
                    <a:gd name="connsiteX23" fmla="*/ 1596213 w 6858001"/>
                    <a:gd name="connsiteY23" fmla="*/ 1245 h 874716"/>
                    <a:gd name="connsiteX24" fmla="*/ 1624980 w 6858001"/>
                    <a:gd name="connsiteY24" fmla="*/ 3150 h 874716"/>
                    <a:gd name="connsiteX25" fmla="*/ 1697753 w 6858001"/>
                    <a:gd name="connsiteY25" fmla="*/ 59731 h 874716"/>
                    <a:gd name="connsiteX26" fmla="*/ 1733188 w 6858001"/>
                    <a:gd name="connsiteY26" fmla="*/ 82400 h 874716"/>
                    <a:gd name="connsiteX27" fmla="*/ 1833775 w 6858001"/>
                    <a:gd name="connsiteY27" fmla="*/ 124121 h 874716"/>
                    <a:gd name="connsiteX28" fmla="*/ 1842158 w 6858001"/>
                    <a:gd name="connsiteY28" fmla="*/ 131742 h 874716"/>
                    <a:gd name="connsiteX29" fmla="*/ 1916454 w 6858001"/>
                    <a:gd name="connsiteY29" fmla="*/ 222233 h 874716"/>
                    <a:gd name="connsiteX30" fmla="*/ 1933219 w 6858001"/>
                    <a:gd name="connsiteY30" fmla="*/ 237663 h 874716"/>
                    <a:gd name="connsiteX31" fmla="*/ 1953413 w 6858001"/>
                    <a:gd name="connsiteY31" fmla="*/ 261668 h 874716"/>
                    <a:gd name="connsiteX32" fmla="*/ 2016469 w 6858001"/>
                    <a:gd name="connsiteY32" fmla="*/ 308151 h 874716"/>
                    <a:gd name="connsiteX33" fmla="*/ 2094578 w 6858001"/>
                    <a:gd name="connsiteY33" fmla="*/ 323010 h 874716"/>
                    <a:gd name="connsiteX34" fmla="*/ 2188879 w 6858001"/>
                    <a:gd name="connsiteY34" fmla="*/ 345681 h 874716"/>
                    <a:gd name="connsiteX35" fmla="*/ 2228314 w 6858001"/>
                    <a:gd name="connsiteY35" fmla="*/ 360921 h 874716"/>
                    <a:gd name="connsiteX36" fmla="*/ 2334044 w 6858001"/>
                    <a:gd name="connsiteY36" fmla="*/ 389878 h 874716"/>
                    <a:gd name="connsiteX37" fmla="*/ 2409485 w 6858001"/>
                    <a:gd name="connsiteY37" fmla="*/ 414263 h 874716"/>
                    <a:gd name="connsiteX38" fmla="*/ 2518264 w 6858001"/>
                    <a:gd name="connsiteY38" fmla="*/ 428552 h 874716"/>
                    <a:gd name="connsiteX39" fmla="*/ 2571034 w 6858001"/>
                    <a:gd name="connsiteY39" fmla="*/ 429122 h 874716"/>
                    <a:gd name="connsiteX40" fmla="*/ 2668001 w 6858001"/>
                    <a:gd name="connsiteY40" fmla="*/ 502276 h 874716"/>
                    <a:gd name="connsiteX41" fmla="*/ 2745348 w 6858001"/>
                    <a:gd name="connsiteY41" fmla="*/ 550666 h 874716"/>
                    <a:gd name="connsiteX42" fmla="*/ 2826694 w 6858001"/>
                    <a:gd name="connsiteY42" fmla="*/ 527233 h 874716"/>
                    <a:gd name="connsiteX43" fmla="*/ 2848793 w 6858001"/>
                    <a:gd name="connsiteY43" fmla="*/ 505134 h 874716"/>
                    <a:gd name="connsiteX44" fmla="*/ 2982148 w 6858001"/>
                    <a:gd name="connsiteY44" fmla="*/ 484179 h 874716"/>
                    <a:gd name="connsiteX45" fmla="*/ 3172654 w 6858001"/>
                    <a:gd name="connsiteY45" fmla="*/ 483417 h 874716"/>
                    <a:gd name="connsiteX46" fmla="*/ 3489467 w 6858001"/>
                    <a:gd name="connsiteY46" fmla="*/ 435790 h 874716"/>
                    <a:gd name="connsiteX47" fmla="*/ 3544713 w 6858001"/>
                    <a:gd name="connsiteY47" fmla="*/ 413691 h 874716"/>
                    <a:gd name="connsiteX48" fmla="*/ 3606817 w 6858001"/>
                    <a:gd name="connsiteY48" fmla="*/ 408167 h 874716"/>
                    <a:gd name="connsiteX49" fmla="*/ 3630632 w 6858001"/>
                    <a:gd name="connsiteY49" fmla="*/ 421693 h 874716"/>
                    <a:gd name="connsiteX50" fmla="*/ 3734837 w 6858001"/>
                    <a:gd name="connsiteY50" fmla="*/ 441886 h 874716"/>
                    <a:gd name="connsiteX51" fmla="*/ 3754652 w 6858001"/>
                    <a:gd name="connsiteY51" fmla="*/ 442268 h 874716"/>
                    <a:gd name="connsiteX52" fmla="*/ 3822472 w 6858001"/>
                    <a:gd name="connsiteY52" fmla="*/ 433694 h 874716"/>
                    <a:gd name="connsiteX53" fmla="*/ 3885338 w 6858001"/>
                    <a:gd name="connsiteY53" fmla="*/ 428742 h 874716"/>
                    <a:gd name="connsiteX54" fmla="*/ 4043839 w 6858001"/>
                    <a:gd name="connsiteY54" fmla="*/ 444934 h 874716"/>
                    <a:gd name="connsiteX55" fmla="*/ 4165383 w 6858001"/>
                    <a:gd name="connsiteY55" fmla="*/ 441124 h 874716"/>
                    <a:gd name="connsiteX56" fmla="*/ 4221391 w 6858001"/>
                    <a:gd name="connsiteY56" fmla="*/ 444934 h 874716"/>
                    <a:gd name="connsiteX57" fmla="*/ 4253014 w 6858001"/>
                    <a:gd name="connsiteY57" fmla="*/ 450650 h 874716"/>
                    <a:gd name="connsiteX58" fmla="*/ 4324645 w 6858001"/>
                    <a:gd name="connsiteY58" fmla="*/ 490466 h 874716"/>
                    <a:gd name="connsiteX59" fmla="*/ 4363890 w 6858001"/>
                    <a:gd name="connsiteY59" fmla="*/ 499420 h 874716"/>
                    <a:gd name="connsiteX60" fmla="*/ 4482004 w 6858001"/>
                    <a:gd name="connsiteY60" fmla="*/ 498658 h 874716"/>
                    <a:gd name="connsiteX61" fmla="*/ 4659174 w 6858001"/>
                    <a:gd name="connsiteY61" fmla="*/ 438648 h 874716"/>
                    <a:gd name="connsiteX62" fmla="*/ 4677655 w 6858001"/>
                    <a:gd name="connsiteY62" fmla="*/ 430646 h 874716"/>
                    <a:gd name="connsiteX63" fmla="*/ 4767764 w 6858001"/>
                    <a:gd name="connsiteY63" fmla="*/ 420739 h 874716"/>
                    <a:gd name="connsiteX64" fmla="*/ 4828916 w 6858001"/>
                    <a:gd name="connsiteY64" fmla="*/ 434266 h 874716"/>
                    <a:gd name="connsiteX65" fmla="*/ 4912168 w 6858001"/>
                    <a:gd name="connsiteY65" fmla="*/ 462271 h 874716"/>
                    <a:gd name="connsiteX66" fmla="*/ 4987037 w 6858001"/>
                    <a:gd name="connsiteY66" fmla="*/ 485703 h 874716"/>
                    <a:gd name="connsiteX67" fmla="*/ 5041521 w 6858001"/>
                    <a:gd name="connsiteY67" fmla="*/ 512182 h 874716"/>
                    <a:gd name="connsiteX68" fmla="*/ 5166113 w 6858001"/>
                    <a:gd name="connsiteY68" fmla="*/ 531615 h 874716"/>
                    <a:gd name="connsiteX69" fmla="*/ 5179067 w 6858001"/>
                    <a:gd name="connsiteY69" fmla="*/ 534853 h 874716"/>
                    <a:gd name="connsiteX70" fmla="*/ 5272796 w 6858001"/>
                    <a:gd name="connsiteY70" fmla="*/ 511230 h 874716"/>
                    <a:gd name="connsiteX71" fmla="*/ 5385384 w 6858001"/>
                    <a:gd name="connsiteY71" fmla="*/ 487227 h 874716"/>
                    <a:gd name="connsiteX72" fmla="*/ 5425582 w 6858001"/>
                    <a:gd name="connsiteY72" fmla="*/ 495418 h 874716"/>
                    <a:gd name="connsiteX73" fmla="*/ 5480637 w 6858001"/>
                    <a:gd name="connsiteY73" fmla="*/ 507040 h 874716"/>
                    <a:gd name="connsiteX74" fmla="*/ 5531693 w 6858001"/>
                    <a:gd name="connsiteY74" fmla="*/ 500944 h 874716"/>
                    <a:gd name="connsiteX75" fmla="*/ 5562746 w 6858001"/>
                    <a:gd name="connsiteY75" fmla="*/ 500372 h 874716"/>
                    <a:gd name="connsiteX76" fmla="*/ 5704483 w 6858001"/>
                    <a:gd name="connsiteY76" fmla="*/ 571620 h 874716"/>
                    <a:gd name="connsiteX77" fmla="*/ 5740488 w 6858001"/>
                    <a:gd name="connsiteY77" fmla="*/ 577526 h 874716"/>
                    <a:gd name="connsiteX78" fmla="*/ 5760873 w 6858001"/>
                    <a:gd name="connsiteY78" fmla="*/ 586291 h 874716"/>
                    <a:gd name="connsiteX79" fmla="*/ 5883751 w 6858001"/>
                    <a:gd name="connsiteY79" fmla="*/ 674686 h 874716"/>
                    <a:gd name="connsiteX80" fmla="*/ 5935949 w 6858001"/>
                    <a:gd name="connsiteY80" fmla="*/ 692592 h 874716"/>
                    <a:gd name="connsiteX81" fmla="*/ 5993291 w 6858001"/>
                    <a:gd name="connsiteY81" fmla="*/ 688972 h 874716"/>
                    <a:gd name="connsiteX82" fmla="*/ 6026440 w 6858001"/>
                    <a:gd name="connsiteY82" fmla="*/ 682496 h 874716"/>
                    <a:gd name="connsiteX83" fmla="*/ 6108738 w 6858001"/>
                    <a:gd name="connsiteY83" fmla="*/ 626296 h 874716"/>
                    <a:gd name="connsiteX84" fmla="*/ 6155602 w 6858001"/>
                    <a:gd name="connsiteY84" fmla="*/ 628202 h 874716"/>
                    <a:gd name="connsiteX85" fmla="*/ 6228756 w 6858001"/>
                    <a:gd name="connsiteY85" fmla="*/ 666873 h 874716"/>
                    <a:gd name="connsiteX86" fmla="*/ 6361539 w 6858001"/>
                    <a:gd name="connsiteY86" fmla="*/ 684210 h 874716"/>
                    <a:gd name="connsiteX87" fmla="*/ 6428979 w 6858001"/>
                    <a:gd name="connsiteY87" fmla="*/ 630106 h 874716"/>
                    <a:gd name="connsiteX88" fmla="*/ 6463840 w 6858001"/>
                    <a:gd name="connsiteY88" fmla="*/ 578098 h 874716"/>
                    <a:gd name="connsiteX89" fmla="*/ 6564620 w 6858001"/>
                    <a:gd name="connsiteY89" fmla="*/ 517708 h 874716"/>
                    <a:gd name="connsiteX90" fmla="*/ 6588625 w 6858001"/>
                    <a:gd name="connsiteY90" fmla="*/ 540187 h 874716"/>
                    <a:gd name="connsiteX91" fmla="*/ 6662541 w 6858001"/>
                    <a:gd name="connsiteY91" fmla="*/ 549714 h 874716"/>
                    <a:gd name="connsiteX92" fmla="*/ 6742552 w 6858001"/>
                    <a:gd name="connsiteY92" fmla="*/ 548952 h 874716"/>
                    <a:gd name="connsiteX93" fmla="*/ 6812063 w 6858001"/>
                    <a:gd name="connsiteY93" fmla="*/ 568430 h 874716"/>
                    <a:gd name="connsiteX94" fmla="*/ 6858001 w 6858001"/>
                    <a:gd name="connsiteY94" fmla="*/ 562267 h 874716"/>
                    <a:gd name="connsiteX95" fmla="*/ 6858001 w 6858001"/>
                    <a:gd name="connsiteY95" fmla="*/ 734520 h 874716"/>
                    <a:gd name="connsiteX96" fmla="*/ 6815516 w 6858001"/>
                    <a:gd name="connsiteY96" fmla="*/ 744220 h 874716"/>
                    <a:gd name="connsiteX97" fmla="*/ 6748458 w 6858001"/>
                    <a:gd name="connsiteY97" fmla="*/ 763271 h 874716"/>
                    <a:gd name="connsiteX98" fmla="*/ 6584812 w 6858001"/>
                    <a:gd name="connsiteY98" fmla="*/ 784797 h 874716"/>
                    <a:gd name="connsiteX99" fmla="*/ 6415833 w 6858001"/>
                    <a:gd name="connsiteY99" fmla="*/ 805562 h 874716"/>
                    <a:gd name="connsiteX100" fmla="*/ 6323058 w 6858001"/>
                    <a:gd name="connsiteY100" fmla="*/ 812420 h 874716"/>
                    <a:gd name="connsiteX101" fmla="*/ 6242093 w 6858001"/>
                    <a:gd name="connsiteY101" fmla="*/ 823281 h 874716"/>
                    <a:gd name="connsiteX102" fmla="*/ 6171605 w 6858001"/>
                    <a:gd name="connsiteY102" fmla="*/ 830139 h 874716"/>
                    <a:gd name="connsiteX103" fmla="*/ 6059397 w 6858001"/>
                    <a:gd name="connsiteY103" fmla="*/ 844045 h 874716"/>
                    <a:gd name="connsiteX104" fmla="*/ 6012723 w 6858001"/>
                    <a:gd name="connsiteY104" fmla="*/ 847665 h 874716"/>
                    <a:gd name="connsiteX105" fmla="*/ 5902610 w 6858001"/>
                    <a:gd name="connsiteY105" fmla="*/ 847473 h 874716"/>
                    <a:gd name="connsiteX106" fmla="*/ 5864318 w 6858001"/>
                    <a:gd name="connsiteY106" fmla="*/ 845569 h 874716"/>
                    <a:gd name="connsiteX107" fmla="*/ 5790592 w 6858001"/>
                    <a:gd name="connsiteY107" fmla="*/ 821947 h 874716"/>
                    <a:gd name="connsiteX108" fmla="*/ 5781830 w 6858001"/>
                    <a:gd name="connsiteY108" fmla="*/ 820233 h 874716"/>
                    <a:gd name="connsiteX109" fmla="*/ 5733440 w 6858001"/>
                    <a:gd name="connsiteY109" fmla="*/ 810896 h 874716"/>
                    <a:gd name="connsiteX110" fmla="*/ 5706959 w 6858001"/>
                    <a:gd name="connsiteY110" fmla="*/ 807848 h 874716"/>
                    <a:gd name="connsiteX111" fmla="*/ 5606372 w 6858001"/>
                    <a:gd name="connsiteY111" fmla="*/ 788417 h 874716"/>
                    <a:gd name="connsiteX112" fmla="*/ 5548460 w 6858001"/>
                    <a:gd name="connsiteY112" fmla="*/ 779273 h 874716"/>
                    <a:gd name="connsiteX113" fmla="*/ 5501594 w 6858001"/>
                    <a:gd name="connsiteY113" fmla="*/ 780607 h 874716"/>
                    <a:gd name="connsiteX114" fmla="*/ 5419295 w 6858001"/>
                    <a:gd name="connsiteY114" fmla="*/ 782321 h 874716"/>
                    <a:gd name="connsiteX115" fmla="*/ 5393005 w 6858001"/>
                    <a:gd name="connsiteY115" fmla="*/ 786703 h 874716"/>
                    <a:gd name="connsiteX116" fmla="*/ 5274129 w 6858001"/>
                    <a:gd name="connsiteY116" fmla="*/ 774129 h 874716"/>
                    <a:gd name="connsiteX117" fmla="*/ 5206308 w 6858001"/>
                    <a:gd name="connsiteY117" fmla="*/ 773177 h 874716"/>
                    <a:gd name="connsiteX118" fmla="*/ 5129916 w 6858001"/>
                    <a:gd name="connsiteY118" fmla="*/ 757554 h 874716"/>
                    <a:gd name="connsiteX119" fmla="*/ 5107627 w 6858001"/>
                    <a:gd name="connsiteY119" fmla="*/ 758316 h 874716"/>
                    <a:gd name="connsiteX120" fmla="*/ 5082670 w 6858001"/>
                    <a:gd name="connsiteY120" fmla="*/ 759651 h 874716"/>
                    <a:gd name="connsiteX121" fmla="*/ 5006086 w 6858001"/>
                    <a:gd name="connsiteY121" fmla="*/ 760795 h 874716"/>
                    <a:gd name="connsiteX122" fmla="*/ 4959602 w 6858001"/>
                    <a:gd name="connsiteY122" fmla="*/ 766509 h 874716"/>
                    <a:gd name="connsiteX123" fmla="*/ 4871019 w 6858001"/>
                    <a:gd name="connsiteY123" fmla="*/ 763081 h 874716"/>
                    <a:gd name="connsiteX124" fmla="*/ 4838250 w 6858001"/>
                    <a:gd name="connsiteY124" fmla="*/ 768033 h 874716"/>
                    <a:gd name="connsiteX125" fmla="*/ 4755381 w 6858001"/>
                    <a:gd name="connsiteY125" fmla="*/ 768605 h 874716"/>
                    <a:gd name="connsiteX126" fmla="*/ 4681083 w 6858001"/>
                    <a:gd name="connsiteY126" fmla="*/ 765747 h 874716"/>
                    <a:gd name="connsiteX127" fmla="*/ 4609452 w 6858001"/>
                    <a:gd name="connsiteY127" fmla="*/ 767271 h 874716"/>
                    <a:gd name="connsiteX128" fmla="*/ 4558207 w 6858001"/>
                    <a:gd name="connsiteY128" fmla="*/ 773557 h 874716"/>
                    <a:gd name="connsiteX129" fmla="*/ 4502579 w 6858001"/>
                    <a:gd name="connsiteY129" fmla="*/ 777367 h 874716"/>
                    <a:gd name="connsiteX130" fmla="*/ 4349222 w 6858001"/>
                    <a:gd name="connsiteY130" fmla="*/ 800038 h 874716"/>
                    <a:gd name="connsiteX131" fmla="*/ 4320837 w 6858001"/>
                    <a:gd name="connsiteY131" fmla="*/ 794514 h 874716"/>
                    <a:gd name="connsiteX132" fmla="*/ 4159667 w 6858001"/>
                    <a:gd name="connsiteY132" fmla="*/ 789370 h 874716"/>
                    <a:gd name="connsiteX133" fmla="*/ 4124614 w 6858001"/>
                    <a:gd name="connsiteY133" fmla="*/ 789752 h 874716"/>
                    <a:gd name="connsiteX134" fmla="*/ 4030503 w 6858001"/>
                    <a:gd name="connsiteY134" fmla="*/ 767271 h 874716"/>
                    <a:gd name="connsiteX135" fmla="*/ 3885338 w 6858001"/>
                    <a:gd name="connsiteY135" fmla="*/ 802896 h 874716"/>
                    <a:gd name="connsiteX136" fmla="*/ 3749506 w 6858001"/>
                    <a:gd name="connsiteY136" fmla="*/ 847473 h 874716"/>
                    <a:gd name="connsiteX137" fmla="*/ 3732361 w 6858001"/>
                    <a:gd name="connsiteY137" fmla="*/ 853190 h 874716"/>
                    <a:gd name="connsiteX138" fmla="*/ 3683591 w 6858001"/>
                    <a:gd name="connsiteY138" fmla="*/ 862906 h 874716"/>
                    <a:gd name="connsiteX139" fmla="*/ 3623201 w 6858001"/>
                    <a:gd name="connsiteY139" fmla="*/ 866334 h 874716"/>
                    <a:gd name="connsiteX140" fmla="*/ 3546617 w 6858001"/>
                    <a:gd name="connsiteY140" fmla="*/ 874716 h 874716"/>
                    <a:gd name="connsiteX141" fmla="*/ 3485275 w 6858001"/>
                    <a:gd name="connsiteY141" fmla="*/ 864238 h 874716"/>
                    <a:gd name="connsiteX142" fmla="*/ 3399546 w 6858001"/>
                    <a:gd name="connsiteY142" fmla="*/ 848618 h 874716"/>
                    <a:gd name="connsiteX143" fmla="*/ 3318771 w 6858001"/>
                    <a:gd name="connsiteY143" fmla="*/ 833757 h 874716"/>
                    <a:gd name="connsiteX144" fmla="*/ 3293244 w 6858001"/>
                    <a:gd name="connsiteY144" fmla="*/ 851284 h 874716"/>
                    <a:gd name="connsiteX145" fmla="*/ 3253809 w 6858001"/>
                    <a:gd name="connsiteY145" fmla="*/ 866524 h 874716"/>
                    <a:gd name="connsiteX146" fmla="*/ 3209993 w 6858001"/>
                    <a:gd name="connsiteY146" fmla="*/ 848235 h 874716"/>
                    <a:gd name="connsiteX147" fmla="*/ 3107500 w 6858001"/>
                    <a:gd name="connsiteY147" fmla="*/ 810326 h 874716"/>
                    <a:gd name="connsiteX148" fmla="*/ 3042728 w 6858001"/>
                    <a:gd name="connsiteY148" fmla="*/ 808610 h 874716"/>
                    <a:gd name="connsiteX149" fmla="*/ 2901943 w 6858001"/>
                    <a:gd name="connsiteY149" fmla="*/ 792418 h 874716"/>
                    <a:gd name="connsiteX150" fmla="*/ 2809930 w 6858001"/>
                    <a:gd name="connsiteY150" fmla="*/ 769367 h 874716"/>
                    <a:gd name="connsiteX151" fmla="*/ 2743826 w 6858001"/>
                    <a:gd name="connsiteY151" fmla="*/ 743268 h 874716"/>
                    <a:gd name="connsiteX152" fmla="*/ 2649143 w 6858001"/>
                    <a:gd name="connsiteY152" fmla="*/ 709167 h 874716"/>
                    <a:gd name="connsiteX153" fmla="*/ 2554079 w 6858001"/>
                    <a:gd name="connsiteY153" fmla="*/ 691450 h 874716"/>
                    <a:gd name="connsiteX154" fmla="*/ 2485307 w 6858001"/>
                    <a:gd name="connsiteY154" fmla="*/ 669160 h 874716"/>
                    <a:gd name="connsiteX155" fmla="*/ 2401292 w 6858001"/>
                    <a:gd name="connsiteY155" fmla="*/ 653919 h 874716"/>
                    <a:gd name="connsiteX156" fmla="*/ 2330806 w 6858001"/>
                    <a:gd name="connsiteY156" fmla="*/ 653349 h 874716"/>
                    <a:gd name="connsiteX157" fmla="*/ 2220312 w 6858001"/>
                    <a:gd name="connsiteY157" fmla="*/ 656015 h 874716"/>
                    <a:gd name="connsiteX158" fmla="*/ 2085054 w 6858001"/>
                    <a:gd name="connsiteY158" fmla="*/ 609914 h 874716"/>
                    <a:gd name="connsiteX159" fmla="*/ 2030378 w 6858001"/>
                    <a:gd name="connsiteY159" fmla="*/ 599625 h 874716"/>
                    <a:gd name="connsiteX160" fmla="*/ 1978940 w 6858001"/>
                    <a:gd name="connsiteY160" fmla="*/ 594863 h 874716"/>
                    <a:gd name="connsiteX161" fmla="*/ 1869780 w 6858001"/>
                    <a:gd name="connsiteY161" fmla="*/ 564192 h 874716"/>
                    <a:gd name="connsiteX162" fmla="*/ 1825393 w 6858001"/>
                    <a:gd name="connsiteY162" fmla="*/ 554094 h 874716"/>
                    <a:gd name="connsiteX163" fmla="*/ 1763287 w 6858001"/>
                    <a:gd name="connsiteY163" fmla="*/ 554286 h 874716"/>
                    <a:gd name="connsiteX164" fmla="*/ 1650317 w 6858001"/>
                    <a:gd name="connsiteY164" fmla="*/ 540187 h 874716"/>
                    <a:gd name="connsiteX165" fmla="*/ 1537537 w 6858001"/>
                    <a:gd name="connsiteY165" fmla="*/ 499038 h 874716"/>
                    <a:gd name="connsiteX166" fmla="*/ 1489720 w 6858001"/>
                    <a:gd name="connsiteY166" fmla="*/ 503038 h 874716"/>
                    <a:gd name="connsiteX167" fmla="*/ 1472575 w 6858001"/>
                    <a:gd name="connsiteY167" fmla="*/ 502086 h 874716"/>
                    <a:gd name="connsiteX168" fmla="*/ 1318456 w 6858001"/>
                    <a:gd name="connsiteY168" fmla="*/ 479415 h 874716"/>
                    <a:gd name="connsiteX169" fmla="*/ 1303024 w 6858001"/>
                    <a:gd name="connsiteY169" fmla="*/ 476939 h 874716"/>
                    <a:gd name="connsiteX170" fmla="*/ 1230633 w 6858001"/>
                    <a:gd name="connsiteY170" fmla="*/ 456746 h 874716"/>
                    <a:gd name="connsiteX171" fmla="*/ 1048125 w 6858001"/>
                    <a:gd name="connsiteY171" fmla="*/ 444172 h 874716"/>
                    <a:gd name="connsiteX172" fmla="*/ 1036887 w 6858001"/>
                    <a:gd name="connsiteY172" fmla="*/ 442648 h 874716"/>
                    <a:gd name="connsiteX173" fmla="*/ 975733 w 6858001"/>
                    <a:gd name="connsiteY173" fmla="*/ 452744 h 874716"/>
                    <a:gd name="connsiteX174" fmla="*/ 945444 w 6858001"/>
                    <a:gd name="connsiteY174" fmla="*/ 467033 h 874716"/>
                    <a:gd name="connsiteX175" fmla="*/ 898198 w 6858001"/>
                    <a:gd name="connsiteY175" fmla="*/ 481893 h 874716"/>
                    <a:gd name="connsiteX176" fmla="*/ 850189 w 6858001"/>
                    <a:gd name="connsiteY176" fmla="*/ 487417 h 874716"/>
                    <a:gd name="connsiteX177" fmla="*/ 769605 w 6858001"/>
                    <a:gd name="connsiteY177" fmla="*/ 464937 h 874716"/>
                    <a:gd name="connsiteX178" fmla="*/ 740268 w 6858001"/>
                    <a:gd name="connsiteY178" fmla="*/ 462651 h 874716"/>
                    <a:gd name="connsiteX179" fmla="*/ 674923 w 6858001"/>
                    <a:gd name="connsiteY179" fmla="*/ 451792 h 874716"/>
                    <a:gd name="connsiteX180" fmla="*/ 617772 w 6858001"/>
                    <a:gd name="connsiteY180" fmla="*/ 452554 h 874716"/>
                    <a:gd name="connsiteX181" fmla="*/ 571860 w 6858001"/>
                    <a:gd name="connsiteY181" fmla="*/ 469891 h 874716"/>
                    <a:gd name="connsiteX182" fmla="*/ 505182 w 6858001"/>
                    <a:gd name="connsiteY182" fmla="*/ 473319 h 874716"/>
                    <a:gd name="connsiteX183" fmla="*/ 462126 w 6858001"/>
                    <a:gd name="connsiteY183" fmla="*/ 460747 h 874716"/>
                    <a:gd name="connsiteX184" fmla="*/ 453364 w 6858001"/>
                    <a:gd name="connsiteY184" fmla="*/ 459033 h 874716"/>
                    <a:gd name="connsiteX185" fmla="*/ 340774 w 6858001"/>
                    <a:gd name="connsiteY185" fmla="*/ 458268 h 874716"/>
                    <a:gd name="connsiteX186" fmla="*/ 200182 w 6858001"/>
                    <a:gd name="connsiteY186" fmla="*/ 496180 h 874716"/>
                    <a:gd name="connsiteX187" fmla="*/ 176939 w 6858001"/>
                    <a:gd name="connsiteY187" fmla="*/ 504182 h 874716"/>
                    <a:gd name="connsiteX188" fmla="*/ 63587 w 6858001"/>
                    <a:gd name="connsiteY188" fmla="*/ 518088 h 874716"/>
                    <a:gd name="connsiteX189" fmla="*/ 2817 w 6858001"/>
                    <a:gd name="connsiteY189" fmla="*/ 532187 h 874716"/>
                    <a:gd name="connsiteX190" fmla="*/ 0 w 6858001"/>
                    <a:gd name="connsiteY190" fmla="*/ 533314 h 874716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  <a:cxn ang="0">
                      <a:pos x="connsiteX16" y="connsiteY16"/>
                    </a:cxn>
                    <a:cxn ang="0">
                      <a:pos x="connsiteX17" y="connsiteY17"/>
                    </a:cxn>
                    <a:cxn ang="0">
                      <a:pos x="connsiteX18" y="connsiteY18"/>
                    </a:cxn>
                    <a:cxn ang="0">
                      <a:pos x="connsiteX19" y="connsiteY19"/>
                    </a:cxn>
                    <a:cxn ang="0">
                      <a:pos x="connsiteX20" y="connsiteY20"/>
                    </a:cxn>
                    <a:cxn ang="0">
                      <a:pos x="connsiteX21" y="connsiteY21"/>
                    </a:cxn>
                    <a:cxn ang="0">
                      <a:pos x="connsiteX22" y="connsiteY22"/>
                    </a:cxn>
                    <a:cxn ang="0">
                      <a:pos x="connsiteX23" y="connsiteY23"/>
                    </a:cxn>
                    <a:cxn ang="0">
                      <a:pos x="connsiteX24" y="connsiteY24"/>
                    </a:cxn>
                    <a:cxn ang="0">
                      <a:pos x="connsiteX25" y="connsiteY25"/>
                    </a:cxn>
                    <a:cxn ang="0">
                      <a:pos x="connsiteX26" y="connsiteY26"/>
                    </a:cxn>
                    <a:cxn ang="0">
                      <a:pos x="connsiteX27" y="connsiteY27"/>
                    </a:cxn>
                    <a:cxn ang="0">
                      <a:pos x="connsiteX28" y="connsiteY28"/>
                    </a:cxn>
                    <a:cxn ang="0">
                      <a:pos x="connsiteX29" y="connsiteY29"/>
                    </a:cxn>
                    <a:cxn ang="0">
                      <a:pos x="connsiteX30" y="connsiteY30"/>
                    </a:cxn>
                    <a:cxn ang="0">
                      <a:pos x="connsiteX31" y="connsiteY31"/>
                    </a:cxn>
                    <a:cxn ang="0">
                      <a:pos x="connsiteX32" y="connsiteY32"/>
                    </a:cxn>
                    <a:cxn ang="0">
                      <a:pos x="connsiteX33" y="connsiteY33"/>
                    </a:cxn>
                    <a:cxn ang="0">
                      <a:pos x="connsiteX34" y="connsiteY34"/>
                    </a:cxn>
                    <a:cxn ang="0">
                      <a:pos x="connsiteX35" y="connsiteY35"/>
                    </a:cxn>
                    <a:cxn ang="0">
                      <a:pos x="connsiteX36" y="connsiteY36"/>
                    </a:cxn>
                    <a:cxn ang="0">
                      <a:pos x="connsiteX37" y="connsiteY37"/>
                    </a:cxn>
                    <a:cxn ang="0">
                      <a:pos x="connsiteX38" y="connsiteY38"/>
                    </a:cxn>
                    <a:cxn ang="0">
                      <a:pos x="connsiteX39" y="connsiteY39"/>
                    </a:cxn>
                    <a:cxn ang="0">
                      <a:pos x="connsiteX40" y="connsiteY40"/>
                    </a:cxn>
                    <a:cxn ang="0">
                      <a:pos x="connsiteX41" y="connsiteY41"/>
                    </a:cxn>
                    <a:cxn ang="0">
                      <a:pos x="connsiteX42" y="connsiteY42"/>
                    </a:cxn>
                    <a:cxn ang="0">
                      <a:pos x="connsiteX43" y="connsiteY43"/>
                    </a:cxn>
                    <a:cxn ang="0">
                      <a:pos x="connsiteX44" y="connsiteY44"/>
                    </a:cxn>
                    <a:cxn ang="0">
                      <a:pos x="connsiteX45" y="connsiteY45"/>
                    </a:cxn>
                    <a:cxn ang="0">
                      <a:pos x="connsiteX46" y="connsiteY46"/>
                    </a:cxn>
                    <a:cxn ang="0">
                      <a:pos x="connsiteX47" y="connsiteY47"/>
                    </a:cxn>
                    <a:cxn ang="0">
                      <a:pos x="connsiteX48" y="connsiteY48"/>
                    </a:cxn>
                    <a:cxn ang="0">
                      <a:pos x="connsiteX49" y="connsiteY49"/>
                    </a:cxn>
                    <a:cxn ang="0">
                      <a:pos x="connsiteX50" y="connsiteY50"/>
                    </a:cxn>
                    <a:cxn ang="0">
                      <a:pos x="connsiteX51" y="connsiteY51"/>
                    </a:cxn>
                    <a:cxn ang="0">
                      <a:pos x="connsiteX52" y="connsiteY52"/>
                    </a:cxn>
                    <a:cxn ang="0">
                      <a:pos x="connsiteX53" y="connsiteY53"/>
                    </a:cxn>
                    <a:cxn ang="0">
                      <a:pos x="connsiteX54" y="connsiteY54"/>
                    </a:cxn>
                    <a:cxn ang="0">
                      <a:pos x="connsiteX55" y="connsiteY55"/>
                    </a:cxn>
                    <a:cxn ang="0">
                      <a:pos x="connsiteX56" y="connsiteY56"/>
                    </a:cxn>
                    <a:cxn ang="0">
                      <a:pos x="connsiteX57" y="connsiteY57"/>
                    </a:cxn>
                    <a:cxn ang="0">
                      <a:pos x="connsiteX58" y="connsiteY58"/>
                    </a:cxn>
                    <a:cxn ang="0">
                      <a:pos x="connsiteX59" y="connsiteY59"/>
                    </a:cxn>
                    <a:cxn ang="0">
                      <a:pos x="connsiteX60" y="connsiteY60"/>
                    </a:cxn>
                    <a:cxn ang="0">
                      <a:pos x="connsiteX61" y="connsiteY61"/>
                    </a:cxn>
                    <a:cxn ang="0">
                      <a:pos x="connsiteX62" y="connsiteY62"/>
                    </a:cxn>
                    <a:cxn ang="0">
                      <a:pos x="connsiteX63" y="connsiteY63"/>
                    </a:cxn>
                    <a:cxn ang="0">
                      <a:pos x="connsiteX64" y="connsiteY64"/>
                    </a:cxn>
                    <a:cxn ang="0">
                      <a:pos x="connsiteX65" y="connsiteY65"/>
                    </a:cxn>
                    <a:cxn ang="0">
                      <a:pos x="connsiteX66" y="connsiteY66"/>
                    </a:cxn>
                    <a:cxn ang="0">
                      <a:pos x="connsiteX67" y="connsiteY67"/>
                    </a:cxn>
                    <a:cxn ang="0">
                      <a:pos x="connsiteX68" y="connsiteY68"/>
                    </a:cxn>
                    <a:cxn ang="0">
                      <a:pos x="connsiteX69" y="connsiteY69"/>
                    </a:cxn>
                    <a:cxn ang="0">
                      <a:pos x="connsiteX70" y="connsiteY70"/>
                    </a:cxn>
                    <a:cxn ang="0">
                      <a:pos x="connsiteX71" y="connsiteY71"/>
                    </a:cxn>
                    <a:cxn ang="0">
                      <a:pos x="connsiteX72" y="connsiteY72"/>
                    </a:cxn>
                    <a:cxn ang="0">
                      <a:pos x="connsiteX73" y="connsiteY73"/>
                    </a:cxn>
                    <a:cxn ang="0">
                      <a:pos x="connsiteX74" y="connsiteY74"/>
                    </a:cxn>
                    <a:cxn ang="0">
                      <a:pos x="connsiteX75" y="connsiteY75"/>
                    </a:cxn>
                    <a:cxn ang="0">
                      <a:pos x="connsiteX76" y="connsiteY76"/>
                    </a:cxn>
                    <a:cxn ang="0">
                      <a:pos x="connsiteX77" y="connsiteY77"/>
                    </a:cxn>
                    <a:cxn ang="0">
                      <a:pos x="connsiteX78" y="connsiteY78"/>
                    </a:cxn>
                    <a:cxn ang="0">
                      <a:pos x="connsiteX79" y="connsiteY79"/>
                    </a:cxn>
                    <a:cxn ang="0">
                      <a:pos x="connsiteX80" y="connsiteY80"/>
                    </a:cxn>
                    <a:cxn ang="0">
                      <a:pos x="connsiteX81" y="connsiteY81"/>
                    </a:cxn>
                    <a:cxn ang="0">
                      <a:pos x="connsiteX82" y="connsiteY82"/>
                    </a:cxn>
                    <a:cxn ang="0">
                      <a:pos x="connsiteX83" y="connsiteY83"/>
                    </a:cxn>
                    <a:cxn ang="0">
                      <a:pos x="connsiteX84" y="connsiteY84"/>
                    </a:cxn>
                    <a:cxn ang="0">
                      <a:pos x="connsiteX85" y="connsiteY85"/>
                    </a:cxn>
                    <a:cxn ang="0">
                      <a:pos x="connsiteX86" y="connsiteY86"/>
                    </a:cxn>
                    <a:cxn ang="0">
                      <a:pos x="connsiteX87" y="connsiteY87"/>
                    </a:cxn>
                    <a:cxn ang="0">
                      <a:pos x="connsiteX88" y="connsiteY88"/>
                    </a:cxn>
                    <a:cxn ang="0">
                      <a:pos x="connsiteX89" y="connsiteY89"/>
                    </a:cxn>
                    <a:cxn ang="0">
                      <a:pos x="connsiteX90" y="connsiteY90"/>
                    </a:cxn>
                    <a:cxn ang="0">
                      <a:pos x="connsiteX91" y="connsiteY91"/>
                    </a:cxn>
                    <a:cxn ang="0">
                      <a:pos x="connsiteX92" y="connsiteY92"/>
                    </a:cxn>
                    <a:cxn ang="0">
                      <a:pos x="connsiteX93" y="connsiteY93"/>
                    </a:cxn>
                    <a:cxn ang="0">
                      <a:pos x="connsiteX94" y="connsiteY94"/>
                    </a:cxn>
                    <a:cxn ang="0">
                      <a:pos x="connsiteX95" y="connsiteY95"/>
                    </a:cxn>
                    <a:cxn ang="0">
                      <a:pos x="connsiteX96" y="connsiteY96"/>
                    </a:cxn>
                    <a:cxn ang="0">
                      <a:pos x="connsiteX97" y="connsiteY97"/>
                    </a:cxn>
                    <a:cxn ang="0">
                      <a:pos x="connsiteX98" y="connsiteY98"/>
                    </a:cxn>
                    <a:cxn ang="0">
                      <a:pos x="connsiteX99" y="connsiteY99"/>
                    </a:cxn>
                    <a:cxn ang="0">
                      <a:pos x="connsiteX100" y="connsiteY100"/>
                    </a:cxn>
                    <a:cxn ang="0">
                      <a:pos x="connsiteX101" y="connsiteY101"/>
                    </a:cxn>
                    <a:cxn ang="0">
                      <a:pos x="connsiteX102" y="connsiteY102"/>
                    </a:cxn>
                    <a:cxn ang="0">
                      <a:pos x="connsiteX103" y="connsiteY103"/>
                    </a:cxn>
                    <a:cxn ang="0">
                      <a:pos x="connsiteX104" y="connsiteY104"/>
                    </a:cxn>
                    <a:cxn ang="0">
                      <a:pos x="connsiteX105" y="connsiteY105"/>
                    </a:cxn>
                    <a:cxn ang="0">
                      <a:pos x="connsiteX106" y="connsiteY106"/>
                    </a:cxn>
                    <a:cxn ang="0">
                      <a:pos x="connsiteX107" y="connsiteY107"/>
                    </a:cxn>
                    <a:cxn ang="0">
                      <a:pos x="connsiteX108" y="connsiteY108"/>
                    </a:cxn>
                    <a:cxn ang="0">
                      <a:pos x="connsiteX109" y="connsiteY109"/>
                    </a:cxn>
                    <a:cxn ang="0">
                      <a:pos x="connsiteX110" y="connsiteY110"/>
                    </a:cxn>
                    <a:cxn ang="0">
                      <a:pos x="connsiteX111" y="connsiteY111"/>
                    </a:cxn>
                    <a:cxn ang="0">
                      <a:pos x="connsiteX112" y="connsiteY112"/>
                    </a:cxn>
                    <a:cxn ang="0">
                      <a:pos x="connsiteX113" y="connsiteY113"/>
                    </a:cxn>
                    <a:cxn ang="0">
                      <a:pos x="connsiteX114" y="connsiteY114"/>
                    </a:cxn>
                    <a:cxn ang="0">
                      <a:pos x="connsiteX115" y="connsiteY115"/>
                    </a:cxn>
                    <a:cxn ang="0">
                      <a:pos x="connsiteX116" y="connsiteY116"/>
                    </a:cxn>
                    <a:cxn ang="0">
                      <a:pos x="connsiteX117" y="connsiteY117"/>
                    </a:cxn>
                    <a:cxn ang="0">
                      <a:pos x="connsiteX118" y="connsiteY118"/>
                    </a:cxn>
                    <a:cxn ang="0">
                      <a:pos x="connsiteX119" y="connsiteY119"/>
                    </a:cxn>
                    <a:cxn ang="0">
                      <a:pos x="connsiteX120" y="connsiteY120"/>
                    </a:cxn>
                    <a:cxn ang="0">
                      <a:pos x="connsiteX121" y="connsiteY121"/>
                    </a:cxn>
                    <a:cxn ang="0">
                      <a:pos x="connsiteX122" y="connsiteY122"/>
                    </a:cxn>
                    <a:cxn ang="0">
                      <a:pos x="connsiteX123" y="connsiteY123"/>
                    </a:cxn>
                    <a:cxn ang="0">
                      <a:pos x="connsiteX124" y="connsiteY124"/>
                    </a:cxn>
                    <a:cxn ang="0">
                      <a:pos x="connsiteX125" y="connsiteY125"/>
                    </a:cxn>
                    <a:cxn ang="0">
                      <a:pos x="connsiteX126" y="connsiteY126"/>
                    </a:cxn>
                    <a:cxn ang="0">
                      <a:pos x="connsiteX127" y="connsiteY127"/>
                    </a:cxn>
                    <a:cxn ang="0">
                      <a:pos x="connsiteX128" y="connsiteY128"/>
                    </a:cxn>
                    <a:cxn ang="0">
                      <a:pos x="connsiteX129" y="connsiteY129"/>
                    </a:cxn>
                    <a:cxn ang="0">
                      <a:pos x="connsiteX130" y="connsiteY130"/>
                    </a:cxn>
                    <a:cxn ang="0">
                      <a:pos x="connsiteX131" y="connsiteY131"/>
                    </a:cxn>
                    <a:cxn ang="0">
                      <a:pos x="connsiteX132" y="connsiteY132"/>
                    </a:cxn>
                    <a:cxn ang="0">
                      <a:pos x="connsiteX133" y="connsiteY133"/>
                    </a:cxn>
                    <a:cxn ang="0">
                      <a:pos x="connsiteX134" y="connsiteY134"/>
                    </a:cxn>
                    <a:cxn ang="0">
                      <a:pos x="connsiteX135" y="connsiteY135"/>
                    </a:cxn>
                    <a:cxn ang="0">
                      <a:pos x="connsiteX136" y="connsiteY136"/>
                    </a:cxn>
                    <a:cxn ang="0">
                      <a:pos x="connsiteX137" y="connsiteY137"/>
                    </a:cxn>
                    <a:cxn ang="0">
                      <a:pos x="connsiteX138" y="connsiteY138"/>
                    </a:cxn>
                    <a:cxn ang="0">
                      <a:pos x="connsiteX139" y="connsiteY139"/>
                    </a:cxn>
                    <a:cxn ang="0">
                      <a:pos x="connsiteX140" y="connsiteY140"/>
                    </a:cxn>
                    <a:cxn ang="0">
                      <a:pos x="connsiteX141" y="connsiteY141"/>
                    </a:cxn>
                    <a:cxn ang="0">
                      <a:pos x="connsiteX142" y="connsiteY142"/>
                    </a:cxn>
                    <a:cxn ang="0">
                      <a:pos x="connsiteX143" y="connsiteY143"/>
                    </a:cxn>
                    <a:cxn ang="0">
                      <a:pos x="connsiteX144" y="connsiteY144"/>
                    </a:cxn>
                    <a:cxn ang="0">
                      <a:pos x="connsiteX145" y="connsiteY145"/>
                    </a:cxn>
                    <a:cxn ang="0">
                      <a:pos x="connsiteX146" y="connsiteY146"/>
                    </a:cxn>
                    <a:cxn ang="0">
                      <a:pos x="connsiteX147" y="connsiteY147"/>
                    </a:cxn>
                    <a:cxn ang="0">
                      <a:pos x="connsiteX148" y="connsiteY148"/>
                    </a:cxn>
                    <a:cxn ang="0">
                      <a:pos x="connsiteX149" y="connsiteY149"/>
                    </a:cxn>
                    <a:cxn ang="0">
                      <a:pos x="connsiteX150" y="connsiteY150"/>
                    </a:cxn>
                    <a:cxn ang="0">
                      <a:pos x="connsiteX151" y="connsiteY151"/>
                    </a:cxn>
                    <a:cxn ang="0">
                      <a:pos x="connsiteX152" y="connsiteY152"/>
                    </a:cxn>
                    <a:cxn ang="0">
                      <a:pos x="connsiteX153" y="connsiteY153"/>
                    </a:cxn>
                    <a:cxn ang="0">
                      <a:pos x="connsiteX154" y="connsiteY154"/>
                    </a:cxn>
                    <a:cxn ang="0">
                      <a:pos x="connsiteX155" y="connsiteY155"/>
                    </a:cxn>
                    <a:cxn ang="0">
                      <a:pos x="connsiteX156" y="connsiteY156"/>
                    </a:cxn>
                    <a:cxn ang="0">
                      <a:pos x="connsiteX157" y="connsiteY157"/>
                    </a:cxn>
                    <a:cxn ang="0">
                      <a:pos x="connsiteX158" y="connsiteY158"/>
                    </a:cxn>
                    <a:cxn ang="0">
                      <a:pos x="connsiteX159" y="connsiteY159"/>
                    </a:cxn>
                    <a:cxn ang="0">
                      <a:pos x="connsiteX160" y="connsiteY160"/>
                    </a:cxn>
                    <a:cxn ang="0">
                      <a:pos x="connsiteX161" y="connsiteY161"/>
                    </a:cxn>
                    <a:cxn ang="0">
                      <a:pos x="connsiteX162" y="connsiteY162"/>
                    </a:cxn>
                    <a:cxn ang="0">
                      <a:pos x="connsiteX163" y="connsiteY163"/>
                    </a:cxn>
                    <a:cxn ang="0">
                      <a:pos x="connsiteX164" y="connsiteY164"/>
                    </a:cxn>
                    <a:cxn ang="0">
                      <a:pos x="connsiteX165" y="connsiteY165"/>
                    </a:cxn>
                    <a:cxn ang="0">
                      <a:pos x="connsiteX166" y="connsiteY166"/>
                    </a:cxn>
                    <a:cxn ang="0">
                      <a:pos x="connsiteX167" y="connsiteY167"/>
                    </a:cxn>
                    <a:cxn ang="0">
                      <a:pos x="connsiteX168" y="connsiteY168"/>
                    </a:cxn>
                    <a:cxn ang="0">
                      <a:pos x="connsiteX169" y="connsiteY169"/>
                    </a:cxn>
                    <a:cxn ang="0">
                      <a:pos x="connsiteX170" y="connsiteY170"/>
                    </a:cxn>
                    <a:cxn ang="0">
                      <a:pos x="connsiteX171" y="connsiteY171"/>
                    </a:cxn>
                    <a:cxn ang="0">
                      <a:pos x="connsiteX172" y="connsiteY172"/>
                    </a:cxn>
                    <a:cxn ang="0">
                      <a:pos x="connsiteX173" y="connsiteY173"/>
                    </a:cxn>
                    <a:cxn ang="0">
                      <a:pos x="connsiteX174" y="connsiteY174"/>
                    </a:cxn>
                    <a:cxn ang="0">
                      <a:pos x="connsiteX175" y="connsiteY175"/>
                    </a:cxn>
                    <a:cxn ang="0">
                      <a:pos x="connsiteX176" y="connsiteY176"/>
                    </a:cxn>
                    <a:cxn ang="0">
                      <a:pos x="connsiteX177" y="connsiteY177"/>
                    </a:cxn>
                    <a:cxn ang="0">
                      <a:pos x="connsiteX178" y="connsiteY178"/>
                    </a:cxn>
                    <a:cxn ang="0">
                      <a:pos x="connsiteX179" y="connsiteY179"/>
                    </a:cxn>
                    <a:cxn ang="0">
                      <a:pos x="connsiteX180" y="connsiteY180"/>
                    </a:cxn>
                    <a:cxn ang="0">
                      <a:pos x="connsiteX181" y="connsiteY181"/>
                    </a:cxn>
                    <a:cxn ang="0">
                      <a:pos x="connsiteX182" y="connsiteY182"/>
                    </a:cxn>
                    <a:cxn ang="0">
                      <a:pos x="connsiteX183" y="connsiteY183"/>
                    </a:cxn>
                    <a:cxn ang="0">
                      <a:pos x="connsiteX184" y="connsiteY184"/>
                    </a:cxn>
                    <a:cxn ang="0">
                      <a:pos x="connsiteX185" y="connsiteY185"/>
                    </a:cxn>
                    <a:cxn ang="0">
                      <a:pos x="connsiteX186" y="connsiteY186"/>
                    </a:cxn>
                    <a:cxn ang="0">
                      <a:pos x="connsiteX187" y="connsiteY187"/>
                    </a:cxn>
                    <a:cxn ang="0">
                      <a:pos x="connsiteX188" y="connsiteY188"/>
                    </a:cxn>
                    <a:cxn ang="0">
                      <a:pos x="connsiteX189" y="connsiteY189"/>
                    </a:cxn>
                    <a:cxn ang="0">
                      <a:pos x="connsiteX190" y="connsiteY190"/>
                    </a:cxn>
                  </a:cxnLst>
                  <a:rect l="l" t="t" r="r" b="b"/>
                  <a:pathLst>
                    <a:path w="6858001" h="874716">
                      <a:moveTo>
                        <a:pt x="0" y="533314"/>
                      </a:moveTo>
                      <a:lnTo>
                        <a:pt x="0" y="69206"/>
                      </a:lnTo>
                      <a:lnTo>
                        <a:pt x="21486" y="71924"/>
                      </a:lnTo>
                      <a:cubicBezTo>
                        <a:pt x="92546" y="60493"/>
                        <a:pt x="159604" y="87354"/>
                        <a:pt x="228948" y="88116"/>
                      </a:cubicBezTo>
                      <a:cubicBezTo>
                        <a:pt x="260382" y="88496"/>
                        <a:pt x="291435" y="94592"/>
                        <a:pt x="313533" y="62779"/>
                      </a:cubicBezTo>
                      <a:cubicBezTo>
                        <a:pt x="316389" y="58587"/>
                        <a:pt x="330298" y="60873"/>
                        <a:pt x="338870" y="62207"/>
                      </a:cubicBezTo>
                      <a:cubicBezTo>
                        <a:pt x="357921" y="65066"/>
                        <a:pt x="376781" y="72304"/>
                        <a:pt x="395640" y="72114"/>
                      </a:cubicBezTo>
                      <a:cubicBezTo>
                        <a:pt x="434695" y="71924"/>
                        <a:pt x="473939" y="68876"/>
                        <a:pt x="512802" y="65446"/>
                      </a:cubicBezTo>
                      <a:cubicBezTo>
                        <a:pt x="527470" y="64112"/>
                        <a:pt x="541569" y="58969"/>
                        <a:pt x="556047" y="55349"/>
                      </a:cubicBezTo>
                      <a:cubicBezTo>
                        <a:pt x="564048" y="53253"/>
                        <a:pt x="572622" y="47729"/>
                        <a:pt x="580050" y="48871"/>
                      </a:cubicBezTo>
                      <a:cubicBezTo>
                        <a:pt x="623106" y="55539"/>
                        <a:pt x="662541" y="39157"/>
                        <a:pt x="703308" y="30964"/>
                      </a:cubicBezTo>
                      <a:cubicBezTo>
                        <a:pt x="722169" y="27154"/>
                        <a:pt x="739886" y="18010"/>
                        <a:pt x="758174" y="11724"/>
                      </a:cubicBezTo>
                      <a:cubicBezTo>
                        <a:pt x="762936" y="10008"/>
                        <a:pt x="768271" y="8484"/>
                        <a:pt x="773035" y="8866"/>
                      </a:cubicBezTo>
                      <a:cubicBezTo>
                        <a:pt x="800276" y="11152"/>
                        <a:pt x="827329" y="14390"/>
                        <a:pt x="854379" y="16866"/>
                      </a:cubicBezTo>
                      <a:cubicBezTo>
                        <a:pt x="878956" y="19152"/>
                        <a:pt x="903722" y="19914"/>
                        <a:pt x="915343" y="47919"/>
                      </a:cubicBezTo>
                      <a:cubicBezTo>
                        <a:pt x="917059" y="52301"/>
                        <a:pt x="922773" y="55539"/>
                        <a:pt x="927155" y="58397"/>
                      </a:cubicBezTo>
                      <a:cubicBezTo>
                        <a:pt x="994785" y="102405"/>
                        <a:pt x="1030980" y="101261"/>
                        <a:pt x="1097087" y="54777"/>
                      </a:cubicBezTo>
                      <a:cubicBezTo>
                        <a:pt x="1103945" y="50015"/>
                        <a:pt x="1118613" y="46585"/>
                        <a:pt x="1123185" y="50395"/>
                      </a:cubicBezTo>
                      <a:cubicBezTo>
                        <a:pt x="1162049" y="82020"/>
                        <a:pt x="1204532" y="78590"/>
                        <a:pt x="1249302" y="68684"/>
                      </a:cubicBezTo>
                      <a:cubicBezTo>
                        <a:pt x="1260922" y="66018"/>
                        <a:pt x="1277307" y="66018"/>
                        <a:pt x="1286069" y="72304"/>
                      </a:cubicBezTo>
                      <a:cubicBezTo>
                        <a:pt x="1327790" y="101451"/>
                        <a:pt x="1372560" y="97261"/>
                        <a:pt x="1417899" y="88688"/>
                      </a:cubicBezTo>
                      <a:cubicBezTo>
                        <a:pt x="1424948" y="87354"/>
                        <a:pt x="1433522" y="80114"/>
                        <a:pt x="1436568" y="73448"/>
                      </a:cubicBezTo>
                      <a:cubicBezTo>
                        <a:pt x="1447428" y="49825"/>
                        <a:pt x="1467813" y="41823"/>
                        <a:pt x="1490292" y="35154"/>
                      </a:cubicBezTo>
                      <a:cubicBezTo>
                        <a:pt x="1525727" y="24296"/>
                        <a:pt x="1560588" y="11532"/>
                        <a:pt x="1596213" y="1245"/>
                      </a:cubicBezTo>
                      <a:cubicBezTo>
                        <a:pt x="1604978" y="-1231"/>
                        <a:pt x="1615836" y="293"/>
                        <a:pt x="1624980" y="3150"/>
                      </a:cubicBezTo>
                      <a:cubicBezTo>
                        <a:pt x="1656223" y="12866"/>
                        <a:pt x="1676036" y="37251"/>
                        <a:pt x="1697753" y="59731"/>
                      </a:cubicBezTo>
                      <a:cubicBezTo>
                        <a:pt x="1707279" y="69638"/>
                        <a:pt x="1720423" y="76686"/>
                        <a:pt x="1733188" y="82400"/>
                      </a:cubicBezTo>
                      <a:cubicBezTo>
                        <a:pt x="1766335" y="97071"/>
                        <a:pt x="1800246" y="110215"/>
                        <a:pt x="1833775" y="124121"/>
                      </a:cubicBezTo>
                      <a:cubicBezTo>
                        <a:pt x="1837013" y="125455"/>
                        <a:pt x="1839679" y="128884"/>
                        <a:pt x="1842158" y="131742"/>
                      </a:cubicBezTo>
                      <a:cubicBezTo>
                        <a:pt x="1866922" y="161843"/>
                        <a:pt x="1891497" y="192132"/>
                        <a:pt x="1916454" y="222233"/>
                      </a:cubicBezTo>
                      <a:cubicBezTo>
                        <a:pt x="1921216" y="227947"/>
                        <a:pt x="1928076" y="232139"/>
                        <a:pt x="1933219" y="237663"/>
                      </a:cubicBezTo>
                      <a:cubicBezTo>
                        <a:pt x="1940459" y="245283"/>
                        <a:pt x="1949603" y="252524"/>
                        <a:pt x="1953413" y="261668"/>
                      </a:cubicBezTo>
                      <a:cubicBezTo>
                        <a:pt x="1965224" y="290433"/>
                        <a:pt x="1987894" y="302817"/>
                        <a:pt x="2016469" y="308151"/>
                      </a:cubicBezTo>
                      <a:cubicBezTo>
                        <a:pt x="2042570" y="313104"/>
                        <a:pt x="2068669" y="317296"/>
                        <a:pt x="2094578" y="323010"/>
                      </a:cubicBezTo>
                      <a:cubicBezTo>
                        <a:pt x="2126201" y="329868"/>
                        <a:pt x="2157636" y="337298"/>
                        <a:pt x="2188879" y="345681"/>
                      </a:cubicBezTo>
                      <a:cubicBezTo>
                        <a:pt x="2202404" y="349301"/>
                        <a:pt x="2216692" y="353491"/>
                        <a:pt x="2228314" y="360921"/>
                      </a:cubicBezTo>
                      <a:cubicBezTo>
                        <a:pt x="2260890" y="381496"/>
                        <a:pt x="2295753" y="395402"/>
                        <a:pt x="2334044" y="389878"/>
                      </a:cubicBezTo>
                      <a:cubicBezTo>
                        <a:pt x="2364715" y="385496"/>
                        <a:pt x="2390434" y="396736"/>
                        <a:pt x="2409485" y="414263"/>
                      </a:cubicBezTo>
                      <a:cubicBezTo>
                        <a:pt x="2444158" y="446078"/>
                        <a:pt x="2481305" y="438838"/>
                        <a:pt x="2518264" y="428552"/>
                      </a:cubicBezTo>
                      <a:cubicBezTo>
                        <a:pt x="2537315" y="423217"/>
                        <a:pt x="2552935" y="423979"/>
                        <a:pt x="2571034" y="429122"/>
                      </a:cubicBezTo>
                      <a:cubicBezTo>
                        <a:pt x="2612945" y="441124"/>
                        <a:pt x="2640950" y="473701"/>
                        <a:pt x="2668001" y="502276"/>
                      </a:cubicBezTo>
                      <a:cubicBezTo>
                        <a:pt x="2691054" y="526661"/>
                        <a:pt x="2716963" y="540377"/>
                        <a:pt x="2745348" y="550666"/>
                      </a:cubicBezTo>
                      <a:cubicBezTo>
                        <a:pt x="2781163" y="563810"/>
                        <a:pt x="2809548" y="558858"/>
                        <a:pt x="2826694" y="527233"/>
                      </a:cubicBezTo>
                      <a:cubicBezTo>
                        <a:pt x="2831457" y="518278"/>
                        <a:pt x="2839839" y="507800"/>
                        <a:pt x="2848793" y="505134"/>
                      </a:cubicBezTo>
                      <a:cubicBezTo>
                        <a:pt x="2892037" y="491800"/>
                        <a:pt x="2935854" y="472367"/>
                        <a:pt x="2982148" y="484179"/>
                      </a:cubicBezTo>
                      <a:cubicBezTo>
                        <a:pt x="3046158" y="500372"/>
                        <a:pt x="3108644" y="499420"/>
                        <a:pt x="3172654" y="483417"/>
                      </a:cubicBezTo>
                      <a:cubicBezTo>
                        <a:pt x="3276480" y="457508"/>
                        <a:pt x="3380305" y="430076"/>
                        <a:pt x="3489467" y="435790"/>
                      </a:cubicBezTo>
                      <a:cubicBezTo>
                        <a:pt x="3507563" y="436742"/>
                        <a:pt x="3529090" y="425121"/>
                        <a:pt x="3544713" y="413691"/>
                      </a:cubicBezTo>
                      <a:cubicBezTo>
                        <a:pt x="3574622" y="391974"/>
                        <a:pt x="3573288" y="390258"/>
                        <a:pt x="3606817" y="408167"/>
                      </a:cubicBezTo>
                      <a:cubicBezTo>
                        <a:pt x="3614819" y="412549"/>
                        <a:pt x="3624725" y="415215"/>
                        <a:pt x="3630632" y="421693"/>
                      </a:cubicBezTo>
                      <a:cubicBezTo>
                        <a:pt x="3660731" y="454650"/>
                        <a:pt x="3697880" y="446648"/>
                        <a:pt x="3734837" y="441886"/>
                      </a:cubicBezTo>
                      <a:cubicBezTo>
                        <a:pt x="3741315" y="440934"/>
                        <a:pt x="3749125" y="439600"/>
                        <a:pt x="3754652" y="442268"/>
                      </a:cubicBezTo>
                      <a:cubicBezTo>
                        <a:pt x="3779607" y="454268"/>
                        <a:pt x="3800753" y="450078"/>
                        <a:pt x="3822472" y="433694"/>
                      </a:cubicBezTo>
                      <a:cubicBezTo>
                        <a:pt x="3841331" y="419597"/>
                        <a:pt x="3863049" y="411215"/>
                        <a:pt x="3885338" y="428742"/>
                      </a:cubicBezTo>
                      <a:cubicBezTo>
                        <a:pt x="3934870" y="467605"/>
                        <a:pt x="3987829" y="469509"/>
                        <a:pt x="4043839" y="444934"/>
                      </a:cubicBezTo>
                      <a:cubicBezTo>
                        <a:pt x="4083845" y="427407"/>
                        <a:pt x="4123280" y="423407"/>
                        <a:pt x="4165383" y="441124"/>
                      </a:cubicBezTo>
                      <a:cubicBezTo>
                        <a:pt x="4181576" y="447982"/>
                        <a:pt x="4202531" y="443410"/>
                        <a:pt x="4221391" y="444934"/>
                      </a:cubicBezTo>
                      <a:cubicBezTo>
                        <a:pt x="4232060" y="445696"/>
                        <a:pt x="4243872" y="445886"/>
                        <a:pt x="4253014" y="450650"/>
                      </a:cubicBezTo>
                      <a:cubicBezTo>
                        <a:pt x="4277401" y="462843"/>
                        <a:pt x="4300070" y="478463"/>
                        <a:pt x="4324645" y="490466"/>
                      </a:cubicBezTo>
                      <a:cubicBezTo>
                        <a:pt x="4336457" y="496180"/>
                        <a:pt x="4350554" y="499228"/>
                        <a:pt x="4363890" y="499420"/>
                      </a:cubicBezTo>
                      <a:cubicBezTo>
                        <a:pt x="4403325" y="500372"/>
                        <a:pt x="4442761" y="500372"/>
                        <a:pt x="4482004" y="498658"/>
                      </a:cubicBezTo>
                      <a:cubicBezTo>
                        <a:pt x="4546776" y="495990"/>
                        <a:pt x="4612500" y="495418"/>
                        <a:pt x="4659174" y="438648"/>
                      </a:cubicBezTo>
                      <a:cubicBezTo>
                        <a:pt x="4662986" y="434076"/>
                        <a:pt x="4671176" y="431408"/>
                        <a:pt x="4677655" y="430646"/>
                      </a:cubicBezTo>
                      <a:cubicBezTo>
                        <a:pt x="4707564" y="427027"/>
                        <a:pt x="4738235" y="426645"/>
                        <a:pt x="4767764" y="420739"/>
                      </a:cubicBezTo>
                      <a:cubicBezTo>
                        <a:pt x="4791386" y="415977"/>
                        <a:pt x="4811009" y="417501"/>
                        <a:pt x="4828916" y="434266"/>
                      </a:cubicBezTo>
                      <a:cubicBezTo>
                        <a:pt x="4852348" y="456364"/>
                        <a:pt x="4880925" y="469319"/>
                        <a:pt x="4912168" y="462271"/>
                      </a:cubicBezTo>
                      <a:cubicBezTo>
                        <a:pt x="4943409" y="455412"/>
                        <a:pt x="4963984" y="470271"/>
                        <a:pt x="4987037" y="485703"/>
                      </a:cubicBezTo>
                      <a:cubicBezTo>
                        <a:pt x="5003801" y="496942"/>
                        <a:pt x="5022852" y="511040"/>
                        <a:pt x="5041521" y="512182"/>
                      </a:cubicBezTo>
                      <a:cubicBezTo>
                        <a:pt x="5083814" y="514658"/>
                        <a:pt x="5120201" y="553904"/>
                        <a:pt x="5166113" y="531615"/>
                      </a:cubicBezTo>
                      <a:cubicBezTo>
                        <a:pt x="5169161" y="530091"/>
                        <a:pt x="5174685" y="533901"/>
                        <a:pt x="5179067" y="534853"/>
                      </a:cubicBezTo>
                      <a:cubicBezTo>
                        <a:pt x="5214121" y="542093"/>
                        <a:pt x="5247078" y="535043"/>
                        <a:pt x="5272796" y="511230"/>
                      </a:cubicBezTo>
                      <a:cubicBezTo>
                        <a:pt x="5306516" y="480177"/>
                        <a:pt x="5343855" y="477129"/>
                        <a:pt x="5385384" y="487227"/>
                      </a:cubicBezTo>
                      <a:cubicBezTo>
                        <a:pt x="5398721" y="490466"/>
                        <a:pt x="5412057" y="492752"/>
                        <a:pt x="5425582" y="495418"/>
                      </a:cubicBezTo>
                      <a:cubicBezTo>
                        <a:pt x="5443870" y="499228"/>
                        <a:pt x="5462351" y="503230"/>
                        <a:pt x="5480637" y="507040"/>
                      </a:cubicBezTo>
                      <a:cubicBezTo>
                        <a:pt x="5498356" y="510850"/>
                        <a:pt x="5517979" y="517326"/>
                        <a:pt x="5531693" y="500944"/>
                      </a:cubicBezTo>
                      <a:cubicBezTo>
                        <a:pt x="5543506" y="486845"/>
                        <a:pt x="5551888" y="488179"/>
                        <a:pt x="5562746" y="500372"/>
                      </a:cubicBezTo>
                      <a:cubicBezTo>
                        <a:pt x="5600467" y="543045"/>
                        <a:pt x="5646189" y="569716"/>
                        <a:pt x="5704483" y="571620"/>
                      </a:cubicBezTo>
                      <a:cubicBezTo>
                        <a:pt x="5716485" y="572002"/>
                        <a:pt x="5728678" y="574668"/>
                        <a:pt x="5740488" y="577526"/>
                      </a:cubicBezTo>
                      <a:cubicBezTo>
                        <a:pt x="5747728" y="579241"/>
                        <a:pt x="5756493" y="581147"/>
                        <a:pt x="5760873" y="586291"/>
                      </a:cubicBezTo>
                      <a:cubicBezTo>
                        <a:pt x="5794974" y="625534"/>
                        <a:pt x="5837457" y="652777"/>
                        <a:pt x="5883751" y="674686"/>
                      </a:cubicBezTo>
                      <a:cubicBezTo>
                        <a:pt x="5900323" y="682496"/>
                        <a:pt x="5918042" y="690306"/>
                        <a:pt x="5935949" y="692592"/>
                      </a:cubicBezTo>
                      <a:cubicBezTo>
                        <a:pt x="5954617" y="694878"/>
                        <a:pt x="5974240" y="691068"/>
                        <a:pt x="5993291" y="688972"/>
                      </a:cubicBezTo>
                      <a:cubicBezTo>
                        <a:pt x="6004531" y="687830"/>
                        <a:pt x="6017485" y="688020"/>
                        <a:pt x="6026440" y="682496"/>
                      </a:cubicBezTo>
                      <a:cubicBezTo>
                        <a:pt x="6054825" y="665159"/>
                        <a:pt x="6082258" y="646491"/>
                        <a:pt x="6108738" y="626296"/>
                      </a:cubicBezTo>
                      <a:cubicBezTo>
                        <a:pt x="6131409" y="608960"/>
                        <a:pt x="6135981" y="606483"/>
                        <a:pt x="6155602" y="628202"/>
                      </a:cubicBezTo>
                      <a:cubicBezTo>
                        <a:pt x="6175797" y="650491"/>
                        <a:pt x="6200944" y="662111"/>
                        <a:pt x="6228756" y="666873"/>
                      </a:cubicBezTo>
                      <a:cubicBezTo>
                        <a:pt x="6272764" y="674304"/>
                        <a:pt x="6317151" y="680590"/>
                        <a:pt x="6361539" y="684210"/>
                      </a:cubicBezTo>
                      <a:cubicBezTo>
                        <a:pt x="6401736" y="687448"/>
                        <a:pt x="6420977" y="669922"/>
                        <a:pt x="6428979" y="630106"/>
                      </a:cubicBezTo>
                      <a:cubicBezTo>
                        <a:pt x="6433551" y="608007"/>
                        <a:pt x="6439458" y="584003"/>
                        <a:pt x="6463840" y="578098"/>
                      </a:cubicBezTo>
                      <a:cubicBezTo>
                        <a:pt x="6503658" y="568572"/>
                        <a:pt x="6544997" y="564382"/>
                        <a:pt x="6564620" y="517708"/>
                      </a:cubicBezTo>
                      <a:cubicBezTo>
                        <a:pt x="6575478" y="527995"/>
                        <a:pt x="6582146" y="534091"/>
                        <a:pt x="6588625" y="540187"/>
                      </a:cubicBezTo>
                      <a:cubicBezTo>
                        <a:pt x="6606531" y="557142"/>
                        <a:pt x="6643678" y="564382"/>
                        <a:pt x="6662541" y="549714"/>
                      </a:cubicBezTo>
                      <a:cubicBezTo>
                        <a:pt x="6690354" y="528377"/>
                        <a:pt x="6715883" y="532377"/>
                        <a:pt x="6742552" y="548952"/>
                      </a:cubicBezTo>
                      <a:cubicBezTo>
                        <a:pt x="6764841" y="562668"/>
                        <a:pt x="6788417" y="567954"/>
                        <a:pt x="6812063" y="568430"/>
                      </a:cubicBezTo>
                      <a:lnTo>
                        <a:pt x="6858001" y="562267"/>
                      </a:lnTo>
                      <a:lnTo>
                        <a:pt x="6858001" y="734520"/>
                      </a:lnTo>
                      <a:lnTo>
                        <a:pt x="6815516" y="744220"/>
                      </a:lnTo>
                      <a:cubicBezTo>
                        <a:pt x="6793035" y="749744"/>
                        <a:pt x="6771319" y="759651"/>
                        <a:pt x="6748458" y="763271"/>
                      </a:cubicBezTo>
                      <a:cubicBezTo>
                        <a:pt x="6694164" y="771843"/>
                        <a:pt x="6639488" y="777939"/>
                        <a:pt x="6584812" y="784797"/>
                      </a:cubicBezTo>
                      <a:cubicBezTo>
                        <a:pt x="6528424" y="791846"/>
                        <a:pt x="6472225" y="799276"/>
                        <a:pt x="6415833" y="805562"/>
                      </a:cubicBezTo>
                      <a:cubicBezTo>
                        <a:pt x="6384972" y="808802"/>
                        <a:pt x="6353919" y="809372"/>
                        <a:pt x="6323058" y="812420"/>
                      </a:cubicBezTo>
                      <a:cubicBezTo>
                        <a:pt x="6296005" y="815088"/>
                        <a:pt x="6269144" y="820041"/>
                        <a:pt x="6242093" y="823281"/>
                      </a:cubicBezTo>
                      <a:cubicBezTo>
                        <a:pt x="6218660" y="825947"/>
                        <a:pt x="6195037" y="827471"/>
                        <a:pt x="6171605" y="830139"/>
                      </a:cubicBezTo>
                      <a:cubicBezTo>
                        <a:pt x="6134075" y="834519"/>
                        <a:pt x="6096736" y="839473"/>
                        <a:pt x="6059397" y="844045"/>
                      </a:cubicBezTo>
                      <a:cubicBezTo>
                        <a:pt x="6043776" y="845759"/>
                        <a:pt x="6027392" y="850522"/>
                        <a:pt x="6012723" y="847665"/>
                      </a:cubicBezTo>
                      <a:cubicBezTo>
                        <a:pt x="5975764" y="840425"/>
                        <a:pt x="5939377" y="842521"/>
                        <a:pt x="5902610" y="847473"/>
                      </a:cubicBezTo>
                      <a:cubicBezTo>
                        <a:pt x="5890037" y="849190"/>
                        <a:pt x="5876511" y="848808"/>
                        <a:pt x="5864318" y="845569"/>
                      </a:cubicBezTo>
                      <a:cubicBezTo>
                        <a:pt x="5839361" y="839091"/>
                        <a:pt x="5815169" y="829947"/>
                        <a:pt x="5790592" y="821947"/>
                      </a:cubicBezTo>
                      <a:cubicBezTo>
                        <a:pt x="5787924" y="820995"/>
                        <a:pt x="5784686" y="820803"/>
                        <a:pt x="5781830" y="820233"/>
                      </a:cubicBezTo>
                      <a:cubicBezTo>
                        <a:pt x="5765635" y="816992"/>
                        <a:pt x="5749634" y="813754"/>
                        <a:pt x="5733440" y="810896"/>
                      </a:cubicBezTo>
                      <a:cubicBezTo>
                        <a:pt x="5724678" y="809372"/>
                        <a:pt x="5715723" y="809182"/>
                        <a:pt x="5706959" y="807848"/>
                      </a:cubicBezTo>
                      <a:cubicBezTo>
                        <a:pt x="5673050" y="802514"/>
                        <a:pt x="5635711" y="811468"/>
                        <a:pt x="5606372" y="788417"/>
                      </a:cubicBezTo>
                      <a:cubicBezTo>
                        <a:pt x="5587321" y="773557"/>
                        <a:pt x="5568842" y="776987"/>
                        <a:pt x="5548460" y="779273"/>
                      </a:cubicBezTo>
                      <a:cubicBezTo>
                        <a:pt x="5533027" y="780987"/>
                        <a:pt x="5517215" y="780415"/>
                        <a:pt x="5501594" y="780607"/>
                      </a:cubicBezTo>
                      <a:cubicBezTo>
                        <a:pt x="5474161" y="781177"/>
                        <a:pt x="5446728" y="781369"/>
                        <a:pt x="5419295" y="782321"/>
                      </a:cubicBezTo>
                      <a:cubicBezTo>
                        <a:pt x="5410531" y="782701"/>
                        <a:pt x="5401579" y="787465"/>
                        <a:pt x="5393005" y="786703"/>
                      </a:cubicBezTo>
                      <a:cubicBezTo>
                        <a:pt x="5353379" y="783083"/>
                        <a:pt x="5313754" y="777367"/>
                        <a:pt x="5274129" y="774129"/>
                      </a:cubicBezTo>
                      <a:cubicBezTo>
                        <a:pt x="5251650" y="772225"/>
                        <a:pt x="5228597" y="775843"/>
                        <a:pt x="5206308" y="773177"/>
                      </a:cubicBezTo>
                      <a:cubicBezTo>
                        <a:pt x="5180591" y="770129"/>
                        <a:pt x="5155445" y="762319"/>
                        <a:pt x="5129916" y="757554"/>
                      </a:cubicBezTo>
                      <a:cubicBezTo>
                        <a:pt x="5122867" y="756222"/>
                        <a:pt x="5115057" y="757936"/>
                        <a:pt x="5107627" y="758316"/>
                      </a:cubicBezTo>
                      <a:cubicBezTo>
                        <a:pt x="5099245" y="758699"/>
                        <a:pt x="5091052" y="759461"/>
                        <a:pt x="5082670" y="759651"/>
                      </a:cubicBezTo>
                      <a:cubicBezTo>
                        <a:pt x="5057141" y="760033"/>
                        <a:pt x="5031614" y="759461"/>
                        <a:pt x="5006086" y="760795"/>
                      </a:cubicBezTo>
                      <a:cubicBezTo>
                        <a:pt x="4990465" y="761557"/>
                        <a:pt x="4974082" y="769367"/>
                        <a:pt x="4959602" y="766509"/>
                      </a:cubicBezTo>
                      <a:cubicBezTo>
                        <a:pt x="4930075" y="760985"/>
                        <a:pt x="4900546" y="773367"/>
                        <a:pt x="4871019" y="763081"/>
                      </a:cubicBezTo>
                      <a:cubicBezTo>
                        <a:pt x="4861873" y="760033"/>
                        <a:pt x="4849300" y="767653"/>
                        <a:pt x="4838250" y="768033"/>
                      </a:cubicBezTo>
                      <a:cubicBezTo>
                        <a:pt x="4810627" y="768985"/>
                        <a:pt x="4783004" y="768795"/>
                        <a:pt x="4755381" y="768605"/>
                      </a:cubicBezTo>
                      <a:cubicBezTo>
                        <a:pt x="4730614" y="768415"/>
                        <a:pt x="4704895" y="771081"/>
                        <a:pt x="4681083" y="765747"/>
                      </a:cubicBezTo>
                      <a:cubicBezTo>
                        <a:pt x="4656126" y="760033"/>
                        <a:pt x="4633647" y="760795"/>
                        <a:pt x="4609452" y="767271"/>
                      </a:cubicBezTo>
                      <a:cubicBezTo>
                        <a:pt x="4592878" y="771653"/>
                        <a:pt x="4575351" y="772225"/>
                        <a:pt x="4558207" y="773557"/>
                      </a:cubicBezTo>
                      <a:cubicBezTo>
                        <a:pt x="4539728" y="775081"/>
                        <a:pt x="4519343" y="771081"/>
                        <a:pt x="4502579" y="777367"/>
                      </a:cubicBezTo>
                      <a:cubicBezTo>
                        <a:pt x="4452665" y="796038"/>
                        <a:pt x="4401419" y="800038"/>
                        <a:pt x="4349222" y="800038"/>
                      </a:cubicBezTo>
                      <a:cubicBezTo>
                        <a:pt x="4339695" y="800038"/>
                        <a:pt x="4329979" y="797372"/>
                        <a:pt x="4320837" y="794514"/>
                      </a:cubicBezTo>
                      <a:cubicBezTo>
                        <a:pt x="4267493" y="777367"/>
                        <a:pt x="4213961" y="778891"/>
                        <a:pt x="4159667" y="789370"/>
                      </a:cubicBezTo>
                      <a:cubicBezTo>
                        <a:pt x="4148427" y="791656"/>
                        <a:pt x="4135854" y="792038"/>
                        <a:pt x="4124614" y="789752"/>
                      </a:cubicBezTo>
                      <a:cubicBezTo>
                        <a:pt x="4092989" y="783083"/>
                        <a:pt x="4062318" y="772033"/>
                        <a:pt x="4030503" y="767271"/>
                      </a:cubicBezTo>
                      <a:cubicBezTo>
                        <a:pt x="3977925" y="759461"/>
                        <a:pt x="3932394" y="785749"/>
                        <a:pt x="3885338" y="802896"/>
                      </a:cubicBezTo>
                      <a:cubicBezTo>
                        <a:pt x="3840569" y="819089"/>
                        <a:pt x="3802467" y="855666"/>
                        <a:pt x="3749506" y="847473"/>
                      </a:cubicBezTo>
                      <a:cubicBezTo>
                        <a:pt x="3744173" y="846711"/>
                        <a:pt x="3738267" y="851856"/>
                        <a:pt x="3732361" y="853190"/>
                      </a:cubicBezTo>
                      <a:cubicBezTo>
                        <a:pt x="3716168" y="856810"/>
                        <a:pt x="3699976" y="861190"/>
                        <a:pt x="3683591" y="862906"/>
                      </a:cubicBezTo>
                      <a:cubicBezTo>
                        <a:pt x="3663589" y="865192"/>
                        <a:pt x="3643204" y="864430"/>
                        <a:pt x="3623201" y="866334"/>
                      </a:cubicBezTo>
                      <a:cubicBezTo>
                        <a:pt x="3597482" y="868620"/>
                        <a:pt x="3572146" y="874716"/>
                        <a:pt x="3546617" y="874716"/>
                      </a:cubicBezTo>
                      <a:cubicBezTo>
                        <a:pt x="3526042" y="874716"/>
                        <a:pt x="3505657" y="867668"/>
                        <a:pt x="3485275" y="864238"/>
                      </a:cubicBezTo>
                      <a:cubicBezTo>
                        <a:pt x="3456508" y="859476"/>
                        <a:pt x="3424883" y="860810"/>
                        <a:pt x="3399546" y="848618"/>
                      </a:cubicBezTo>
                      <a:cubicBezTo>
                        <a:pt x="3372495" y="835663"/>
                        <a:pt x="3346776" y="829757"/>
                        <a:pt x="3318771" y="833757"/>
                      </a:cubicBezTo>
                      <a:cubicBezTo>
                        <a:pt x="3309437" y="835091"/>
                        <a:pt x="3297434" y="843093"/>
                        <a:pt x="3293244" y="851284"/>
                      </a:cubicBezTo>
                      <a:cubicBezTo>
                        <a:pt x="3283908" y="869572"/>
                        <a:pt x="3271145" y="872812"/>
                        <a:pt x="3253809" y="866524"/>
                      </a:cubicBezTo>
                      <a:cubicBezTo>
                        <a:pt x="3238758" y="861190"/>
                        <a:pt x="3220280" y="858524"/>
                        <a:pt x="3209993" y="848235"/>
                      </a:cubicBezTo>
                      <a:cubicBezTo>
                        <a:pt x="3180844" y="819089"/>
                        <a:pt x="3143695" y="818136"/>
                        <a:pt x="3107500" y="810326"/>
                      </a:cubicBezTo>
                      <a:cubicBezTo>
                        <a:pt x="3085403" y="805562"/>
                        <a:pt x="3064827" y="805372"/>
                        <a:pt x="3042728" y="808610"/>
                      </a:cubicBezTo>
                      <a:cubicBezTo>
                        <a:pt x="2994722" y="815850"/>
                        <a:pt x="2948047" y="805562"/>
                        <a:pt x="2901943" y="792418"/>
                      </a:cubicBezTo>
                      <a:cubicBezTo>
                        <a:pt x="2871462" y="783655"/>
                        <a:pt x="2840219" y="778321"/>
                        <a:pt x="2809930" y="769367"/>
                      </a:cubicBezTo>
                      <a:cubicBezTo>
                        <a:pt x="2787259" y="762509"/>
                        <a:pt x="2764590" y="754316"/>
                        <a:pt x="2743826" y="743268"/>
                      </a:cubicBezTo>
                      <a:cubicBezTo>
                        <a:pt x="2713723" y="727073"/>
                        <a:pt x="2687436" y="702689"/>
                        <a:pt x="2649143" y="709167"/>
                      </a:cubicBezTo>
                      <a:cubicBezTo>
                        <a:pt x="2615421" y="714881"/>
                        <a:pt x="2584942" y="702881"/>
                        <a:pt x="2554079" y="691450"/>
                      </a:cubicBezTo>
                      <a:cubicBezTo>
                        <a:pt x="2531409" y="683068"/>
                        <a:pt x="2508742" y="674494"/>
                        <a:pt x="2485307" y="669160"/>
                      </a:cubicBezTo>
                      <a:cubicBezTo>
                        <a:pt x="2457492" y="662873"/>
                        <a:pt x="2426059" y="665541"/>
                        <a:pt x="2401292" y="653919"/>
                      </a:cubicBezTo>
                      <a:cubicBezTo>
                        <a:pt x="2375383" y="641727"/>
                        <a:pt x="2353859" y="649919"/>
                        <a:pt x="2330806" y="653349"/>
                      </a:cubicBezTo>
                      <a:cubicBezTo>
                        <a:pt x="2294039" y="658683"/>
                        <a:pt x="2257459" y="668590"/>
                        <a:pt x="2220312" y="656015"/>
                      </a:cubicBezTo>
                      <a:cubicBezTo>
                        <a:pt x="2175163" y="640775"/>
                        <a:pt x="2130393" y="624392"/>
                        <a:pt x="2085054" y="609914"/>
                      </a:cubicBezTo>
                      <a:cubicBezTo>
                        <a:pt x="2067525" y="604387"/>
                        <a:pt x="2048668" y="602101"/>
                        <a:pt x="2030378" y="599625"/>
                      </a:cubicBezTo>
                      <a:cubicBezTo>
                        <a:pt x="2013043" y="597529"/>
                        <a:pt x="1992279" y="602863"/>
                        <a:pt x="1978940" y="594863"/>
                      </a:cubicBezTo>
                      <a:cubicBezTo>
                        <a:pt x="1944649" y="574288"/>
                        <a:pt x="1909408" y="564192"/>
                        <a:pt x="1869780" y="564192"/>
                      </a:cubicBezTo>
                      <a:cubicBezTo>
                        <a:pt x="1854920" y="564192"/>
                        <a:pt x="1840441" y="555618"/>
                        <a:pt x="1825393" y="554094"/>
                      </a:cubicBezTo>
                      <a:cubicBezTo>
                        <a:pt x="1804816" y="552190"/>
                        <a:pt x="1781194" y="547045"/>
                        <a:pt x="1763287" y="554286"/>
                      </a:cubicBezTo>
                      <a:cubicBezTo>
                        <a:pt x="1721185" y="571430"/>
                        <a:pt x="1687086" y="557142"/>
                        <a:pt x="1650317" y="540187"/>
                      </a:cubicBezTo>
                      <a:cubicBezTo>
                        <a:pt x="1614120" y="523423"/>
                        <a:pt x="1576019" y="510088"/>
                        <a:pt x="1537537" y="499038"/>
                      </a:cubicBezTo>
                      <a:cubicBezTo>
                        <a:pt x="1523059" y="495038"/>
                        <a:pt x="1505724" y="501706"/>
                        <a:pt x="1489720" y="503038"/>
                      </a:cubicBezTo>
                      <a:cubicBezTo>
                        <a:pt x="1484004" y="503420"/>
                        <a:pt x="1477717" y="503992"/>
                        <a:pt x="1472575" y="502086"/>
                      </a:cubicBezTo>
                      <a:cubicBezTo>
                        <a:pt x="1422854" y="483797"/>
                        <a:pt x="1372368" y="469891"/>
                        <a:pt x="1318456" y="479415"/>
                      </a:cubicBezTo>
                      <a:cubicBezTo>
                        <a:pt x="1313504" y="480369"/>
                        <a:pt x="1307978" y="478273"/>
                        <a:pt x="1303024" y="476939"/>
                      </a:cubicBezTo>
                      <a:cubicBezTo>
                        <a:pt x="1278829" y="470081"/>
                        <a:pt x="1255206" y="459223"/>
                        <a:pt x="1230633" y="456746"/>
                      </a:cubicBezTo>
                      <a:cubicBezTo>
                        <a:pt x="1170051" y="450650"/>
                        <a:pt x="1109091" y="448172"/>
                        <a:pt x="1048125" y="444172"/>
                      </a:cubicBezTo>
                      <a:cubicBezTo>
                        <a:pt x="1044315" y="443982"/>
                        <a:pt x="1040315" y="443982"/>
                        <a:pt x="1036887" y="442648"/>
                      </a:cubicBezTo>
                      <a:cubicBezTo>
                        <a:pt x="1014406" y="434456"/>
                        <a:pt x="994785" y="437124"/>
                        <a:pt x="975733" y="452744"/>
                      </a:cubicBezTo>
                      <a:cubicBezTo>
                        <a:pt x="967350" y="459603"/>
                        <a:pt x="955920" y="463223"/>
                        <a:pt x="945444" y="467033"/>
                      </a:cubicBezTo>
                      <a:cubicBezTo>
                        <a:pt x="930011" y="472749"/>
                        <a:pt x="914200" y="478273"/>
                        <a:pt x="898198" y="481893"/>
                      </a:cubicBezTo>
                      <a:cubicBezTo>
                        <a:pt x="882384" y="485321"/>
                        <a:pt x="865430" y="490084"/>
                        <a:pt x="850189" y="487417"/>
                      </a:cubicBezTo>
                      <a:cubicBezTo>
                        <a:pt x="822756" y="482655"/>
                        <a:pt x="796655" y="471987"/>
                        <a:pt x="769605" y="464937"/>
                      </a:cubicBezTo>
                      <a:cubicBezTo>
                        <a:pt x="760270" y="462461"/>
                        <a:pt x="749982" y="462843"/>
                        <a:pt x="740268" y="462651"/>
                      </a:cubicBezTo>
                      <a:cubicBezTo>
                        <a:pt x="717977" y="462081"/>
                        <a:pt x="695116" y="467605"/>
                        <a:pt x="674923" y="451792"/>
                      </a:cubicBezTo>
                      <a:cubicBezTo>
                        <a:pt x="656255" y="436934"/>
                        <a:pt x="637392" y="441314"/>
                        <a:pt x="617772" y="452554"/>
                      </a:cubicBezTo>
                      <a:cubicBezTo>
                        <a:pt x="603673" y="460557"/>
                        <a:pt x="587672" y="466843"/>
                        <a:pt x="571860" y="469891"/>
                      </a:cubicBezTo>
                      <a:cubicBezTo>
                        <a:pt x="550141" y="474081"/>
                        <a:pt x="528615" y="475797"/>
                        <a:pt x="505182" y="473319"/>
                      </a:cubicBezTo>
                      <a:cubicBezTo>
                        <a:pt x="488607" y="471605"/>
                        <a:pt x="475081" y="470843"/>
                        <a:pt x="462126" y="460747"/>
                      </a:cubicBezTo>
                      <a:cubicBezTo>
                        <a:pt x="460032" y="459223"/>
                        <a:pt x="456222" y="458841"/>
                        <a:pt x="453364" y="459033"/>
                      </a:cubicBezTo>
                      <a:cubicBezTo>
                        <a:pt x="415835" y="462271"/>
                        <a:pt x="378686" y="460557"/>
                        <a:pt x="340774" y="458268"/>
                      </a:cubicBezTo>
                      <a:cubicBezTo>
                        <a:pt x="292579" y="455222"/>
                        <a:pt x="241901" y="464175"/>
                        <a:pt x="200182" y="496180"/>
                      </a:cubicBezTo>
                      <a:cubicBezTo>
                        <a:pt x="194085" y="500944"/>
                        <a:pt x="184941" y="503038"/>
                        <a:pt x="176939" y="504182"/>
                      </a:cubicBezTo>
                      <a:cubicBezTo>
                        <a:pt x="139219" y="509134"/>
                        <a:pt x="101308" y="512564"/>
                        <a:pt x="63587" y="518088"/>
                      </a:cubicBezTo>
                      <a:cubicBezTo>
                        <a:pt x="43012" y="521137"/>
                        <a:pt x="21486" y="523805"/>
                        <a:pt x="2817" y="532187"/>
                      </a:cubicBezTo>
                      <a:lnTo>
                        <a:pt x="0" y="533314"/>
                      </a:lnTo>
                      <a:close/>
                    </a:path>
                  </a:pathLst>
                </a:custGeom>
                <a:grpFill/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wrap="square" rtlCol="0" anchor="ctr">
                  <a:noAutofit/>
                </a:bodyPr>
                <a:lstStyle/>
                <a:p>
                  <a:pPr algn="ctr"/>
                  <a:endParaRPr lang="en-US"/>
                </a:p>
              </p:txBody>
            </p:sp>
          </p:grp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F2F5E30-C73B-F57C-D57E-66BD6BF05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88" y="1641752"/>
            <a:ext cx="2655887" cy="3213277"/>
          </a:xfrm>
        </p:spPr>
        <p:txBody>
          <a:bodyPr anchor="t">
            <a:normAutofit/>
          </a:bodyPr>
          <a:lstStyle/>
          <a:p>
            <a:r>
              <a:rPr lang="en-US" sz="4000"/>
              <a:t>Our Concept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38B70F-3578-5DE5-F64F-081DA40DBE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1" y="1721579"/>
            <a:ext cx="6140449" cy="3952648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A mobile van offering unique and photogenic products 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Customers vote online for where to van goes next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Creates demand and anticipation</a:t>
            </a:r>
          </a:p>
        </p:txBody>
      </p:sp>
    </p:spTree>
    <p:extLst>
      <p:ext uri="{BB962C8B-B14F-4D97-AF65-F5344CB8AC3E}">
        <p14:creationId xmlns:p14="http://schemas.microsoft.com/office/powerpoint/2010/main" val="14902936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FEF463D-EE6B-46FF-B7C7-74B09A96C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11A27B3A-460C-4100-99B5-817F25979F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7089" y="1498602"/>
            <a:ext cx="4403345" cy="3940174"/>
            <a:chOff x="827089" y="1498602"/>
            <a:chExt cx="4403345" cy="3940174"/>
          </a:xfrm>
          <a:effectLst>
            <a:outerShdw blurRad="381000" dist="152400" dir="54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5450488-7F33-43E4-B4DA-CAB50A1CC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tx1"/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EE5154B2-BEF9-4C08-B6B1-9DED9F17C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27089" y="1498602"/>
              <a:ext cx="4403345" cy="3940174"/>
            </a:xfrm>
            <a:custGeom>
              <a:avLst/>
              <a:gdLst>
                <a:gd name="connsiteX0" fmla="*/ 0 w 5260975"/>
                <a:gd name="connsiteY0" fmla="*/ 0 h 4707593"/>
                <a:gd name="connsiteX1" fmla="*/ 5260975 w 5260975"/>
                <a:gd name="connsiteY1" fmla="*/ 0 h 4707593"/>
                <a:gd name="connsiteX2" fmla="*/ 5260975 w 5260975"/>
                <a:gd name="connsiteY2" fmla="*/ 3296937 h 4707593"/>
                <a:gd name="connsiteX3" fmla="*/ 5260975 w 5260975"/>
                <a:gd name="connsiteY3" fmla="*/ 3518571 h 4707593"/>
                <a:gd name="connsiteX4" fmla="*/ 5226504 w 5260975"/>
                <a:gd name="connsiteY4" fmla="*/ 3534000 h 4707593"/>
                <a:gd name="connsiteX5" fmla="*/ 5206341 w 5260975"/>
                <a:gd name="connsiteY5" fmla="*/ 3542065 h 4707593"/>
                <a:gd name="connsiteX6" fmla="*/ 5123287 w 5260975"/>
                <a:gd name="connsiteY6" fmla="*/ 3594010 h 4707593"/>
                <a:gd name="connsiteX7" fmla="*/ 5048107 w 5260975"/>
                <a:gd name="connsiteY7" fmla="*/ 3658244 h 4707593"/>
                <a:gd name="connsiteX8" fmla="*/ 4992899 w 5260975"/>
                <a:gd name="connsiteY8" fmla="*/ 3734479 h 4707593"/>
                <a:gd name="connsiteX9" fmla="*/ 4977440 w 5260975"/>
                <a:gd name="connsiteY9" fmla="*/ 3752627 h 4707593"/>
                <a:gd name="connsiteX10" fmla="*/ 4935194 w 5260975"/>
                <a:gd name="connsiteY10" fmla="*/ 3775382 h 4707593"/>
                <a:gd name="connsiteX11" fmla="*/ 4897844 w 5260975"/>
                <a:gd name="connsiteY11" fmla="*/ 3792472 h 4707593"/>
                <a:gd name="connsiteX12" fmla="*/ 4870767 w 5260975"/>
                <a:gd name="connsiteY12" fmla="*/ 3811388 h 4707593"/>
                <a:gd name="connsiteX13" fmla="*/ 4847917 w 5260975"/>
                <a:gd name="connsiteY13" fmla="*/ 3828767 h 4707593"/>
                <a:gd name="connsiteX14" fmla="*/ 4796163 w 5260975"/>
                <a:gd name="connsiteY14" fmla="*/ 3873702 h 4707593"/>
                <a:gd name="connsiteX15" fmla="*/ 4738843 w 5260975"/>
                <a:gd name="connsiteY15" fmla="*/ 3911628 h 4707593"/>
                <a:gd name="connsiteX16" fmla="*/ 4692755 w 5260975"/>
                <a:gd name="connsiteY16" fmla="*/ 3958099 h 4707593"/>
                <a:gd name="connsiteX17" fmla="*/ 4673744 w 5260975"/>
                <a:gd name="connsiteY17" fmla="*/ 3983255 h 4707593"/>
                <a:gd name="connsiteX18" fmla="*/ 4633801 w 5260975"/>
                <a:gd name="connsiteY18" fmla="*/ 4000442 h 4707593"/>
                <a:gd name="connsiteX19" fmla="*/ 4590499 w 5260975"/>
                <a:gd name="connsiteY19" fmla="*/ 4027326 h 4707593"/>
                <a:gd name="connsiteX20" fmla="*/ 4559773 w 5260975"/>
                <a:gd name="connsiteY20" fmla="*/ 4054018 h 4707593"/>
                <a:gd name="connsiteX21" fmla="*/ 4536059 w 5260975"/>
                <a:gd name="connsiteY21" fmla="*/ 4071877 h 4707593"/>
                <a:gd name="connsiteX22" fmla="*/ 4502550 w 5260975"/>
                <a:gd name="connsiteY22" fmla="*/ 4089832 h 4707593"/>
                <a:gd name="connsiteX23" fmla="*/ 4468944 w 5260975"/>
                <a:gd name="connsiteY23" fmla="*/ 4113356 h 4707593"/>
                <a:gd name="connsiteX24" fmla="*/ 4452623 w 5260975"/>
                <a:gd name="connsiteY24" fmla="*/ 4127854 h 4707593"/>
                <a:gd name="connsiteX25" fmla="*/ 4421032 w 5260975"/>
                <a:gd name="connsiteY25" fmla="*/ 4151953 h 4707593"/>
                <a:gd name="connsiteX26" fmla="*/ 4388483 w 5260975"/>
                <a:gd name="connsiteY26" fmla="*/ 4174421 h 4707593"/>
                <a:gd name="connsiteX27" fmla="*/ 4327321 w 5260975"/>
                <a:gd name="connsiteY27" fmla="*/ 4200153 h 4707593"/>
                <a:gd name="connsiteX28" fmla="*/ 4271633 w 5260975"/>
                <a:gd name="connsiteY28" fmla="*/ 4237983 h 4707593"/>
                <a:gd name="connsiteX29" fmla="*/ 4227465 w 5260975"/>
                <a:gd name="connsiteY29" fmla="*/ 4265635 h 4707593"/>
                <a:gd name="connsiteX30" fmla="*/ 4201733 w 5260975"/>
                <a:gd name="connsiteY30" fmla="*/ 4283783 h 4707593"/>
                <a:gd name="connsiteX31" fmla="*/ 4154494 w 5260975"/>
                <a:gd name="connsiteY31" fmla="*/ 4324301 h 4707593"/>
                <a:gd name="connsiteX32" fmla="*/ 4081234 w 5260975"/>
                <a:gd name="connsiteY32" fmla="*/ 4366931 h 4707593"/>
                <a:gd name="connsiteX33" fmla="*/ 4036971 w 5260975"/>
                <a:gd name="connsiteY33" fmla="*/ 4389975 h 4707593"/>
                <a:gd name="connsiteX34" fmla="*/ 3941725 w 5260975"/>
                <a:gd name="connsiteY34" fmla="*/ 4424733 h 4707593"/>
                <a:gd name="connsiteX35" fmla="*/ 3910999 w 5260975"/>
                <a:gd name="connsiteY35" fmla="*/ 4437119 h 4707593"/>
                <a:gd name="connsiteX36" fmla="*/ 3875859 w 5260975"/>
                <a:gd name="connsiteY36" fmla="*/ 4445280 h 4707593"/>
                <a:gd name="connsiteX37" fmla="*/ 3819401 w 5260975"/>
                <a:gd name="connsiteY37" fmla="*/ 4464579 h 4707593"/>
                <a:gd name="connsiteX38" fmla="*/ 3709176 w 5260975"/>
                <a:gd name="connsiteY38" fmla="*/ 4497800 h 4707593"/>
                <a:gd name="connsiteX39" fmla="*/ 3684981 w 5260975"/>
                <a:gd name="connsiteY39" fmla="*/ 4502889 h 4707593"/>
                <a:gd name="connsiteX40" fmla="*/ 3623338 w 5260975"/>
                <a:gd name="connsiteY40" fmla="*/ 4524300 h 4707593"/>
                <a:gd name="connsiteX41" fmla="*/ 3586373 w 5260975"/>
                <a:gd name="connsiteY41" fmla="*/ 4538702 h 4707593"/>
                <a:gd name="connsiteX42" fmla="*/ 3555743 w 5260975"/>
                <a:gd name="connsiteY42" fmla="*/ 4546960 h 4707593"/>
                <a:gd name="connsiteX43" fmla="*/ 3528667 w 5260975"/>
                <a:gd name="connsiteY43" fmla="*/ 4550801 h 4707593"/>
                <a:gd name="connsiteX44" fmla="*/ 3457424 w 5260975"/>
                <a:gd name="connsiteY44" fmla="*/ 4569811 h 4707593"/>
                <a:gd name="connsiteX45" fmla="*/ 3429003 w 5260975"/>
                <a:gd name="connsiteY45" fmla="*/ 4577301 h 4707593"/>
                <a:gd name="connsiteX46" fmla="*/ 3355264 w 5260975"/>
                <a:gd name="connsiteY46" fmla="*/ 4603033 h 4707593"/>
                <a:gd name="connsiteX47" fmla="*/ 3292757 w 5260975"/>
                <a:gd name="connsiteY47" fmla="*/ 4620027 h 4707593"/>
                <a:gd name="connsiteX48" fmla="*/ 3266643 w 5260975"/>
                <a:gd name="connsiteY48" fmla="*/ 4628188 h 4707593"/>
                <a:gd name="connsiteX49" fmla="*/ 3206921 w 5260975"/>
                <a:gd name="connsiteY49" fmla="*/ 4641823 h 4707593"/>
                <a:gd name="connsiteX50" fmla="*/ 3173123 w 5260975"/>
                <a:gd name="connsiteY50" fmla="*/ 4651425 h 4707593"/>
                <a:gd name="connsiteX51" fmla="*/ 3090646 w 5260975"/>
                <a:gd name="connsiteY51" fmla="*/ 4662274 h 4707593"/>
                <a:gd name="connsiteX52" fmla="*/ 3005480 w 5260975"/>
                <a:gd name="connsiteY52" fmla="*/ 4672739 h 4707593"/>
                <a:gd name="connsiteX53" fmla="*/ 2958721 w 5260975"/>
                <a:gd name="connsiteY53" fmla="*/ 4676196 h 4707593"/>
                <a:gd name="connsiteX54" fmla="*/ 2917915 w 5260975"/>
                <a:gd name="connsiteY54" fmla="*/ 4681670 h 4707593"/>
                <a:gd name="connsiteX55" fmla="*/ 2882389 w 5260975"/>
                <a:gd name="connsiteY55" fmla="*/ 4685126 h 4707593"/>
                <a:gd name="connsiteX56" fmla="*/ 2825837 w 5260975"/>
                <a:gd name="connsiteY56" fmla="*/ 4692135 h 4707593"/>
                <a:gd name="connsiteX57" fmla="*/ 2802313 w 5260975"/>
                <a:gd name="connsiteY57" fmla="*/ 4693960 h 4707593"/>
                <a:gd name="connsiteX58" fmla="*/ 2746816 w 5260975"/>
                <a:gd name="connsiteY58" fmla="*/ 4693863 h 4707593"/>
                <a:gd name="connsiteX59" fmla="*/ 2727517 w 5260975"/>
                <a:gd name="connsiteY59" fmla="*/ 4692903 h 4707593"/>
                <a:gd name="connsiteX60" fmla="*/ 2690359 w 5260975"/>
                <a:gd name="connsiteY60" fmla="*/ 4680997 h 4707593"/>
                <a:gd name="connsiteX61" fmla="*/ 2685943 w 5260975"/>
                <a:gd name="connsiteY61" fmla="*/ 4680133 h 4707593"/>
                <a:gd name="connsiteX62" fmla="*/ 2661554 w 5260975"/>
                <a:gd name="connsiteY62" fmla="*/ 4675428 h 4707593"/>
                <a:gd name="connsiteX63" fmla="*/ 2648208 w 5260975"/>
                <a:gd name="connsiteY63" fmla="*/ 4673892 h 4707593"/>
                <a:gd name="connsiteX64" fmla="*/ 2597512 w 5260975"/>
                <a:gd name="connsiteY64" fmla="*/ 4664099 h 4707593"/>
                <a:gd name="connsiteX65" fmla="*/ 2568324 w 5260975"/>
                <a:gd name="connsiteY65" fmla="*/ 4659490 h 4707593"/>
                <a:gd name="connsiteX66" fmla="*/ 2544704 w 5260975"/>
                <a:gd name="connsiteY66" fmla="*/ 4660162 h 4707593"/>
                <a:gd name="connsiteX67" fmla="*/ 2503225 w 5260975"/>
                <a:gd name="connsiteY67" fmla="*/ 4661026 h 4707593"/>
                <a:gd name="connsiteX68" fmla="*/ 2489975 w 5260975"/>
                <a:gd name="connsiteY68" fmla="*/ 4663235 h 4707593"/>
                <a:gd name="connsiteX69" fmla="*/ 2430061 w 5260975"/>
                <a:gd name="connsiteY69" fmla="*/ 4656897 h 4707593"/>
                <a:gd name="connsiteX70" fmla="*/ 2395880 w 5260975"/>
                <a:gd name="connsiteY70" fmla="*/ 4656417 h 4707593"/>
                <a:gd name="connsiteX71" fmla="*/ 2357378 w 5260975"/>
                <a:gd name="connsiteY71" fmla="*/ 4648544 h 4707593"/>
                <a:gd name="connsiteX72" fmla="*/ 2346145 w 5260975"/>
                <a:gd name="connsiteY72" fmla="*/ 4648928 h 4707593"/>
                <a:gd name="connsiteX73" fmla="*/ 2333567 w 5260975"/>
                <a:gd name="connsiteY73" fmla="*/ 4649600 h 4707593"/>
                <a:gd name="connsiteX74" fmla="*/ 2294968 w 5260975"/>
                <a:gd name="connsiteY74" fmla="*/ 4650177 h 4707593"/>
                <a:gd name="connsiteX75" fmla="*/ 2271540 w 5260975"/>
                <a:gd name="connsiteY75" fmla="*/ 4653057 h 4707593"/>
                <a:gd name="connsiteX76" fmla="*/ 2226895 w 5260975"/>
                <a:gd name="connsiteY76" fmla="*/ 4651329 h 4707593"/>
                <a:gd name="connsiteX77" fmla="*/ 2210379 w 5260975"/>
                <a:gd name="connsiteY77" fmla="*/ 4653825 h 4707593"/>
                <a:gd name="connsiteX78" fmla="*/ 2168613 w 5260975"/>
                <a:gd name="connsiteY78" fmla="*/ 4654113 h 4707593"/>
                <a:gd name="connsiteX79" fmla="*/ 2131167 w 5260975"/>
                <a:gd name="connsiteY79" fmla="*/ 4652673 h 4707593"/>
                <a:gd name="connsiteX80" fmla="*/ 2095065 w 5260975"/>
                <a:gd name="connsiteY80" fmla="*/ 4653441 h 4707593"/>
                <a:gd name="connsiteX81" fmla="*/ 2069237 w 5260975"/>
                <a:gd name="connsiteY81" fmla="*/ 4656609 h 4707593"/>
                <a:gd name="connsiteX82" fmla="*/ 2041201 w 5260975"/>
                <a:gd name="connsiteY82" fmla="*/ 4658529 h 4707593"/>
                <a:gd name="connsiteX83" fmla="*/ 1963909 w 5260975"/>
                <a:gd name="connsiteY83" fmla="*/ 4669955 h 4707593"/>
                <a:gd name="connsiteX84" fmla="*/ 1949603 w 5260975"/>
                <a:gd name="connsiteY84" fmla="*/ 4667171 h 4707593"/>
                <a:gd name="connsiteX85" fmla="*/ 1868373 w 5260975"/>
                <a:gd name="connsiteY85" fmla="*/ 4664578 h 4707593"/>
                <a:gd name="connsiteX86" fmla="*/ 1850707 w 5260975"/>
                <a:gd name="connsiteY86" fmla="*/ 4664771 h 4707593"/>
                <a:gd name="connsiteX87" fmla="*/ 1803275 w 5260975"/>
                <a:gd name="connsiteY87" fmla="*/ 4653441 h 4707593"/>
                <a:gd name="connsiteX88" fmla="*/ 1730112 w 5260975"/>
                <a:gd name="connsiteY88" fmla="*/ 4671396 h 4707593"/>
                <a:gd name="connsiteX89" fmla="*/ 1661652 w 5260975"/>
                <a:gd name="connsiteY89" fmla="*/ 4693863 h 4707593"/>
                <a:gd name="connsiteX90" fmla="*/ 1653011 w 5260975"/>
                <a:gd name="connsiteY90" fmla="*/ 4696744 h 4707593"/>
                <a:gd name="connsiteX91" fmla="*/ 1628431 w 5260975"/>
                <a:gd name="connsiteY91" fmla="*/ 4701641 h 4707593"/>
                <a:gd name="connsiteX92" fmla="*/ 1597995 w 5260975"/>
                <a:gd name="connsiteY92" fmla="*/ 4703369 h 4707593"/>
                <a:gd name="connsiteX93" fmla="*/ 1559396 w 5260975"/>
                <a:gd name="connsiteY93" fmla="*/ 4707593 h 4707593"/>
                <a:gd name="connsiteX94" fmla="*/ 1528480 w 5260975"/>
                <a:gd name="connsiteY94" fmla="*/ 4702312 h 4707593"/>
                <a:gd name="connsiteX95" fmla="*/ 1485272 w 5260975"/>
                <a:gd name="connsiteY95" fmla="*/ 4694439 h 4707593"/>
                <a:gd name="connsiteX96" fmla="*/ 1444562 w 5260975"/>
                <a:gd name="connsiteY96" fmla="*/ 4686950 h 4707593"/>
                <a:gd name="connsiteX97" fmla="*/ 1431696 w 5260975"/>
                <a:gd name="connsiteY97" fmla="*/ 4695783 h 4707593"/>
                <a:gd name="connsiteX98" fmla="*/ 1411821 w 5260975"/>
                <a:gd name="connsiteY98" fmla="*/ 4703464 h 4707593"/>
                <a:gd name="connsiteX99" fmla="*/ 1389738 w 5260975"/>
                <a:gd name="connsiteY99" fmla="*/ 4694247 h 4707593"/>
                <a:gd name="connsiteX100" fmla="*/ 1338081 w 5260975"/>
                <a:gd name="connsiteY100" fmla="*/ 4675141 h 4707593"/>
                <a:gd name="connsiteX101" fmla="*/ 1305436 w 5260975"/>
                <a:gd name="connsiteY101" fmla="*/ 4674276 h 4707593"/>
                <a:gd name="connsiteX102" fmla="*/ 1234481 w 5260975"/>
                <a:gd name="connsiteY102" fmla="*/ 4666115 h 4707593"/>
                <a:gd name="connsiteX103" fmla="*/ 1188106 w 5260975"/>
                <a:gd name="connsiteY103" fmla="*/ 4654497 h 4707593"/>
                <a:gd name="connsiteX104" fmla="*/ 1154790 w 5260975"/>
                <a:gd name="connsiteY104" fmla="*/ 4641343 h 4707593"/>
                <a:gd name="connsiteX105" fmla="*/ 1107069 w 5260975"/>
                <a:gd name="connsiteY105" fmla="*/ 4624156 h 4707593"/>
                <a:gd name="connsiteX106" fmla="*/ 1059158 w 5260975"/>
                <a:gd name="connsiteY106" fmla="*/ 4615227 h 4707593"/>
                <a:gd name="connsiteX107" fmla="*/ 1024496 w 5260975"/>
                <a:gd name="connsiteY107" fmla="*/ 4603993 h 4707593"/>
                <a:gd name="connsiteX108" fmla="*/ 982153 w 5260975"/>
                <a:gd name="connsiteY108" fmla="*/ 4596311 h 4707593"/>
                <a:gd name="connsiteX109" fmla="*/ 946628 w 5260975"/>
                <a:gd name="connsiteY109" fmla="*/ 4596024 h 4707593"/>
                <a:gd name="connsiteX110" fmla="*/ 890939 w 5260975"/>
                <a:gd name="connsiteY110" fmla="*/ 4597368 h 4707593"/>
                <a:gd name="connsiteX111" fmla="*/ 822769 w 5260975"/>
                <a:gd name="connsiteY111" fmla="*/ 4574133 h 4707593"/>
                <a:gd name="connsiteX112" fmla="*/ 795212 w 5260975"/>
                <a:gd name="connsiteY112" fmla="*/ 4568947 h 4707593"/>
                <a:gd name="connsiteX113" fmla="*/ 769288 w 5260975"/>
                <a:gd name="connsiteY113" fmla="*/ 4566547 h 4707593"/>
                <a:gd name="connsiteX114" fmla="*/ 714271 w 5260975"/>
                <a:gd name="connsiteY114" fmla="*/ 4551089 h 4707593"/>
                <a:gd name="connsiteX115" fmla="*/ 691900 w 5260975"/>
                <a:gd name="connsiteY115" fmla="*/ 4545999 h 4707593"/>
                <a:gd name="connsiteX116" fmla="*/ 660598 w 5260975"/>
                <a:gd name="connsiteY116" fmla="*/ 4546096 h 4707593"/>
                <a:gd name="connsiteX117" fmla="*/ 603662 w 5260975"/>
                <a:gd name="connsiteY117" fmla="*/ 4538991 h 4707593"/>
                <a:gd name="connsiteX118" fmla="*/ 546821 w 5260975"/>
                <a:gd name="connsiteY118" fmla="*/ 4518251 h 4707593"/>
                <a:gd name="connsiteX119" fmla="*/ 522721 w 5260975"/>
                <a:gd name="connsiteY119" fmla="*/ 4520267 h 4707593"/>
                <a:gd name="connsiteX120" fmla="*/ 514080 w 5260975"/>
                <a:gd name="connsiteY120" fmla="*/ 4519788 h 4707593"/>
                <a:gd name="connsiteX121" fmla="*/ 436404 w 5260975"/>
                <a:gd name="connsiteY121" fmla="*/ 4508361 h 4707593"/>
                <a:gd name="connsiteX122" fmla="*/ 428626 w 5260975"/>
                <a:gd name="connsiteY122" fmla="*/ 4507114 h 4707593"/>
                <a:gd name="connsiteX123" fmla="*/ 392141 w 5260975"/>
                <a:gd name="connsiteY123" fmla="*/ 4496936 h 4707593"/>
                <a:gd name="connsiteX124" fmla="*/ 300157 w 5260975"/>
                <a:gd name="connsiteY124" fmla="*/ 4490599 h 4707593"/>
                <a:gd name="connsiteX125" fmla="*/ 294493 w 5260975"/>
                <a:gd name="connsiteY125" fmla="*/ 4489831 h 4707593"/>
                <a:gd name="connsiteX126" fmla="*/ 263671 w 5260975"/>
                <a:gd name="connsiteY126" fmla="*/ 4494919 h 4707593"/>
                <a:gd name="connsiteX127" fmla="*/ 248406 w 5260975"/>
                <a:gd name="connsiteY127" fmla="*/ 4502121 h 4707593"/>
                <a:gd name="connsiteX128" fmla="*/ 224594 w 5260975"/>
                <a:gd name="connsiteY128" fmla="*/ 4509610 h 4707593"/>
                <a:gd name="connsiteX129" fmla="*/ 200398 w 5260975"/>
                <a:gd name="connsiteY129" fmla="*/ 4512395 h 4707593"/>
                <a:gd name="connsiteX130" fmla="*/ 159783 w 5260975"/>
                <a:gd name="connsiteY130" fmla="*/ 4501064 h 4707593"/>
                <a:gd name="connsiteX131" fmla="*/ 144997 w 5260975"/>
                <a:gd name="connsiteY131" fmla="*/ 4499912 h 4707593"/>
                <a:gd name="connsiteX132" fmla="*/ 112064 w 5260975"/>
                <a:gd name="connsiteY132" fmla="*/ 4494440 h 4707593"/>
                <a:gd name="connsiteX133" fmla="*/ 83259 w 5260975"/>
                <a:gd name="connsiteY133" fmla="*/ 4494824 h 4707593"/>
                <a:gd name="connsiteX134" fmla="*/ 60120 w 5260975"/>
                <a:gd name="connsiteY134" fmla="*/ 4503561 h 4707593"/>
                <a:gd name="connsiteX135" fmla="*/ 26514 w 5260975"/>
                <a:gd name="connsiteY135" fmla="*/ 4505289 h 4707593"/>
                <a:gd name="connsiteX136" fmla="*/ 4814 w 5260975"/>
                <a:gd name="connsiteY136" fmla="*/ 4498952 h 4707593"/>
                <a:gd name="connsiteX137" fmla="*/ 398 w 5260975"/>
                <a:gd name="connsiteY137" fmla="*/ 4498089 h 4707593"/>
                <a:gd name="connsiteX138" fmla="*/ 0 w 5260975"/>
                <a:gd name="connsiteY138" fmla="*/ 4498087 h 47075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</a:cxnLst>
              <a:rect l="l" t="t" r="r" b="b"/>
              <a:pathLst>
                <a:path w="5260975" h="4707593">
                  <a:moveTo>
                    <a:pt x="0" y="0"/>
                  </a:moveTo>
                  <a:lnTo>
                    <a:pt x="5260975" y="0"/>
                  </a:lnTo>
                  <a:lnTo>
                    <a:pt x="5260975" y="3296937"/>
                  </a:lnTo>
                  <a:lnTo>
                    <a:pt x="5260975" y="3518571"/>
                  </a:lnTo>
                  <a:lnTo>
                    <a:pt x="5226504" y="3534000"/>
                  </a:lnTo>
                  <a:cubicBezTo>
                    <a:pt x="5219783" y="3536785"/>
                    <a:pt x="5212389" y="3538321"/>
                    <a:pt x="5206341" y="3542065"/>
                  </a:cubicBezTo>
                  <a:cubicBezTo>
                    <a:pt x="5178495" y="3559156"/>
                    <a:pt x="5151515" y="3577591"/>
                    <a:pt x="5123287" y="3594010"/>
                  </a:cubicBezTo>
                  <a:cubicBezTo>
                    <a:pt x="5094195" y="3611004"/>
                    <a:pt x="5068175" y="3631071"/>
                    <a:pt x="5048107" y="3658244"/>
                  </a:cubicBezTo>
                  <a:cubicBezTo>
                    <a:pt x="5029480" y="3683496"/>
                    <a:pt x="5011429" y="3709131"/>
                    <a:pt x="4992899" y="3734479"/>
                  </a:cubicBezTo>
                  <a:cubicBezTo>
                    <a:pt x="4988194" y="3740912"/>
                    <a:pt x="4983874" y="3748498"/>
                    <a:pt x="4977440" y="3752627"/>
                  </a:cubicBezTo>
                  <a:cubicBezTo>
                    <a:pt x="4964094" y="3761268"/>
                    <a:pt x="4949500" y="3768277"/>
                    <a:pt x="4935194" y="3775382"/>
                  </a:cubicBezTo>
                  <a:cubicBezTo>
                    <a:pt x="4922903" y="3781431"/>
                    <a:pt x="4909846" y="3785943"/>
                    <a:pt x="4897844" y="3792472"/>
                  </a:cubicBezTo>
                  <a:cubicBezTo>
                    <a:pt x="4888243" y="3797658"/>
                    <a:pt x="4879697" y="3804859"/>
                    <a:pt x="4870767" y="3811388"/>
                  </a:cubicBezTo>
                  <a:cubicBezTo>
                    <a:pt x="4862990" y="3817052"/>
                    <a:pt x="4854445" y="3821949"/>
                    <a:pt x="4847917" y="3828767"/>
                  </a:cubicBezTo>
                  <a:cubicBezTo>
                    <a:pt x="4831977" y="3845281"/>
                    <a:pt x="4815942" y="3861508"/>
                    <a:pt x="4796163" y="3873702"/>
                  </a:cubicBezTo>
                  <a:cubicBezTo>
                    <a:pt x="4776672" y="3885799"/>
                    <a:pt x="4758237" y="3899338"/>
                    <a:pt x="4738843" y="3911628"/>
                  </a:cubicBezTo>
                  <a:cubicBezTo>
                    <a:pt x="4719831" y="3923630"/>
                    <a:pt x="4702645" y="3936783"/>
                    <a:pt x="4692755" y="3958099"/>
                  </a:cubicBezTo>
                  <a:cubicBezTo>
                    <a:pt x="4688339" y="3967508"/>
                    <a:pt x="4682097" y="3977782"/>
                    <a:pt x="4673744" y="3983255"/>
                  </a:cubicBezTo>
                  <a:cubicBezTo>
                    <a:pt x="4661838" y="3991032"/>
                    <a:pt x="4646764" y="3993817"/>
                    <a:pt x="4633801" y="4000442"/>
                  </a:cubicBezTo>
                  <a:cubicBezTo>
                    <a:pt x="4618535" y="4008219"/>
                    <a:pt x="4600869" y="4014940"/>
                    <a:pt x="4590499" y="4027326"/>
                  </a:cubicBezTo>
                  <a:cubicBezTo>
                    <a:pt x="4581281" y="4038368"/>
                    <a:pt x="4571968" y="4047009"/>
                    <a:pt x="4559773" y="4054018"/>
                  </a:cubicBezTo>
                  <a:cubicBezTo>
                    <a:pt x="4551229" y="4058915"/>
                    <a:pt x="4544892" y="4067844"/>
                    <a:pt x="4536059" y="4071877"/>
                  </a:cubicBezTo>
                  <a:cubicBezTo>
                    <a:pt x="4524442" y="4077254"/>
                    <a:pt x="4512727" y="4081479"/>
                    <a:pt x="4502550" y="4089832"/>
                  </a:cubicBezTo>
                  <a:cubicBezTo>
                    <a:pt x="4491987" y="4098473"/>
                    <a:pt x="4479986" y="4105290"/>
                    <a:pt x="4468944" y="4113356"/>
                  </a:cubicBezTo>
                  <a:cubicBezTo>
                    <a:pt x="4463087" y="4117676"/>
                    <a:pt x="4458286" y="4123341"/>
                    <a:pt x="4452623" y="4127854"/>
                  </a:cubicBezTo>
                  <a:cubicBezTo>
                    <a:pt x="4442252" y="4136111"/>
                    <a:pt x="4431690" y="4144176"/>
                    <a:pt x="4421032" y="4151953"/>
                  </a:cubicBezTo>
                  <a:cubicBezTo>
                    <a:pt x="4410375" y="4159731"/>
                    <a:pt x="4400197" y="4168756"/>
                    <a:pt x="4388483" y="4174421"/>
                  </a:cubicBezTo>
                  <a:cubicBezTo>
                    <a:pt x="4368513" y="4184023"/>
                    <a:pt x="4346717" y="4189784"/>
                    <a:pt x="4327321" y="4200153"/>
                  </a:cubicBezTo>
                  <a:cubicBezTo>
                    <a:pt x="4307639" y="4210714"/>
                    <a:pt x="4289107" y="4223965"/>
                    <a:pt x="4271633" y="4237983"/>
                  </a:cubicBezTo>
                  <a:cubicBezTo>
                    <a:pt x="4257807" y="4249025"/>
                    <a:pt x="4244845" y="4259971"/>
                    <a:pt x="4227465" y="4265635"/>
                  </a:cubicBezTo>
                  <a:cubicBezTo>
                    <a:pt x="4217768" y="4268804"/>
                    <a:pt x="4207591" y="4275717"/>
                    <a:pt x="4201733" y="4283783"/>
                  </a:cubicBezTo>
                  <a:cubicBezTo>
                    <a:pt x="4189059" y="4301353"/>
                    <a:pt x="4172833" y="4313739"/>
                    <a:pt x="4154494" y="4324301"/>
                  </a:cubicBezTo>
                  <a:cubicBezTo>
                    <a:pt x="4130010" y="4338511"/>
                    <a:pt x="4105814" y="4353009"/>
                    <a:pt x="4081234" y="4366931"/>
                  </a:cubicBezTo>
                  <a:cubicBezTo>
                    <a:pt x="4066737" y="4375189"/>
                    <a:pt x="4052335" y="4383926"/>
                    <a:pt x="4036971" y="4389975"/>
                  </a:cubicBezTo>
                  <a:cubicBezTo>
                    <a:pt x="4005575" y="4402457"/>
                    <a:pt x="3973410" y="4413114"/>
                    <a:pt x="3941725" y="4424733"/>
                  </a:cubicBezTo>
                  <a:cubicBezTo>
                    <a:pt x="3931355" y="4428477"/>
                    <a:pt x="3921561" y="4433854"/>
                    <a:pt x="3910999" y="4437119"/>
                  </a:cubicBezTo>
                  <a:cubicBezTo>
                    <a:pt x="3899573" y="4440671"/>
                    <a:pt x="3887285" y="4441727"/>
                    <a:pt x="3875859" y="4445280"/>
                  </a:cubicBezTo>
                  <a:cubicBezTo>
                    <a:pt x="3856847" y="4451136"/>
                    <a:pt x="3838412" y="4458626"/>
                    <a:pt x="3819401" y="4464579"/>
                  </a:cubicBezTo>
                  <a:cubicBezTo>
                    <a:pt x="3782723" y="4476005"/>
                    <a:pt x="3745949" y="4486951"/>
                    <a:pt x="3709176" y="4497800"/>
                  </a:cubicBezTo>
                  <a:cubicBezTo>
                    <a:pt x="3701303" y="4500105"/>
                    <a:pt x="3692757" y="4500393"/>
                    <a:pt x="3684981" y="4502889"/>
                  </a:cubicBezTo>
                  <a:cubicBezTo>
                    <a:pt x="3664337" y="4509610"/>
                    <a:pt x="3643789" y="4516907"/>
                    <a:pt x="3623338" y="4524300"/>
                  </a:cubicBezTo>
                  <a:cubicBezTo>
                    <a:pt x="3610953" y="4528813"/>
                    <a:pt x="3598854" y="4534382"/>
                    <a:pt x="3586373" y="4538702"/>
                  </a:cubicBezTo>
                  <a:cubicBezTo>
                    <a:pt x="3576387" y="4542159"/>
                    <a:pt x="3566113" y="4544847"/>
                    <a:pt x="3555743" y="4546960"/>
                  </a:cubicBezTo>
                  <a:cubicBezTo>
                    <a:pt x="3546814" y="4548785"/>
                    <a:pt x="3537501" y="4548592"/>
                    <a:pt x="3528667" y="4550801"/>
                  </a:cubicBezTo>
                  <a:cubicBezTo>
                    <a:pt x="3504759" y="4556753"/>
                    <a:pt x="3481140" y="4563475"/>
                    <a:pt x="3457424" y="4569811"/>
                  </a:cubicBezTo>
                  <a:cubicBezTo>
                    <a:pt x="3447919" y="4572308"/>
                    <a:pt x="3438221" y="4574133"/>
                    <a:pt x="3429003" y="4577301"/>
                  </a:cubicBezTo>
                  <a:cubicBezTo>
                    <a:pt x="3404327" y="4585654"/>
                    <a:pt x="3380036" y="4595159"/>
                    <a:pt x="3355264" y="4603033"/>
                  </a:cubicBezTo>
                  <a:cubicBezTo>
                    <a:pt x="3334717" y="4609562"/>
                    <a:pt x="3313593" y="4614266"/>
                    <a:pt x="3292757" y="4620027"/>
                  </a:cubicBezTo>
                  <a:cubicBezTo>
                    <a:pt x="3283924" y="4622524"/>
                    <a:pt x="3275475" y="4626077"/>
                    <a:pt x="3266643" y="4628188"/>
                  </a:cubicBezTo>
                  <a:cubicBezTo>
                    <a:pt x="3246863" y="4632990"/>
                    <a:pt x="3226796" y="4637022"/>
                    <a:pt x="3206921" y="4641823"/>
                  </a:cubicBezTo>
                  <a:cubicBezTo>
                    <a:pt x="3195590" y="4644607"/>
                    <a:pt x="3184645" y="4649600"/>
                    <a:pt x="3173123" y="4651425"/>
                  </a:cubicBezTo>
                  <a:cubicBezTo>
                    <a:pt x="3145759" y="4655745"/>
                    <a:pt x="3118203" y="4658817"/>
                    <a:pt x="3090646" y="4662274"/>
                  </a:cubicBezTo>
                  <a:cubicBezTo>
                    <a:pt x="3062227" y="4665826"/>
                    <a:pt x="3033902" y="4669571"/>
                    <a:pt x="3005480" y="4672739"/>
                  </a:cubicBezTo>
                  <a:cubicBezTo>
                    <a:pt x="2989926" y="4674372"/>
                    <a:pt x="2974275" y="4674660"/>
                    <a:pt x="2958721" y="4676196"/>
                  </a:cubicBezTo>
                  <a:cubicBezTo>
                    <a:pt x="2945087" y="4677541"/>
                    <a:pt x="2931549" y="4680037"/>
                    <a:pt x="2917915" y="4681670"/>
                  </a:cubicBezTo>
                  <a:cubicBezTo>
                    <a:pt x="2906105" y="4683013"/>
                    <a:pt x="2894199" y="4683781"/>
                    <a:pt x="2882389" y="4685126"/>
                  </a:cubicBezTo>
                  <a:cubicBezTo>
                    <a:pt x="2863475" y="4687334"/>
                    <a:pt x="2844655" y="4689831"/>
                    <a:pt x="2825837" y="4692135"/>
                  </a:cubicBezTo>
                  <a:cubicBezTo>
                    <a:pt x="2817964" y="4692999"/>
                    <a:pt x="2809706" y="4695399"/>
                    <a:pt x="2802313" y="4693960"/>
                  </a:cubicBezTo>
                  <a:cubicBezTo>
                    <a:pt x="2783686" y="4690310"/>
                    <a:pt x="2765347" y="4691367"/>
                    <a:pt x="2746816" y="4693863"/>
                  </a:cubicBezTo>
                  <a:cubicBezTo>
                    <a:pt x="2740479" y="4694728"/>
                    <a:pt x="2733662" y="4694535"/>
                    <a:pt x="2727517" y="4692903"/>
                  </a:cubicBezTo>
                  <a:cubicBezTo>
                    <a:pt x="2714939" y="4689638"/>
                    <a:pt x="2702745" y="4685029"/>
                    <a:pt x="2690359" y="4680997"/>
                  </a:cubicBezTo>
                  <a:cubicBezTo>
                    <a:pt x="2689014" y="4680517"/>
                    <a:pt x="2687382" y="4680421"/>
                    <a:pt x="2685943" y="4680133"/>
                  </a:cubicBezTo>
                  <a:cubicBezTo>
                    <a:pt x="2677781" y="4678500"/>
                    <a:pt x="2669717" y="4676868"/>
                    <a:pt x="2661554" y="4675428"/>
                  </a:cubicBezTo>
                  <a:cubicBezTo>
                    <a:pt x="2657138" y="4674660"/>
                    <a:pt x="2652625" y="4674564"/>
                    <a:pt x="2648208" y="4673892"/>
                  </a:cubicBezTo>
                  <a:cubicBezTo>
                    <a:pt x="2631118" y="4671203"/>
                    <a:pt x="2612299" y="4675716"/>
                    <a:pt x="2597512" y="4664099"/>
                  </a:cubicBezTo>
                  <a:cubicBezTo>
                    <a:pt x="2587911" y="4656609"/>
                    <a:pt x="2578597" y="4658338"/>
                    <a:pt x="2568324" y="4659490"/>
                  </a:cubicBezTo>
                  <a:cubicBezTo>
                    <a:pt x="2560547" y="4660354"/>
                    <a:pt x="2552577" y="4660065"/>
                    <a:pt x="2544704" y="4660162"/>
                  </a:cubicBezTo>
                  <a:cubicBezTo>
                    <a:pt x="2530878" y="4660449"/>
                    <a:pt x="2517052" y="4660546"/>
                    <a:pt x="2503225" y="4661026"/>
                  </a:cubicBezTo>
                  <a:cubicBezTo>
                    <a:pt x="2498808" y="4661218"/>
                    <a:pt x="2494297" y="4663619"/>
                    <a:pt x="2489975" y="4663235"/>
                  </a:cubicBezTo>
                  <a:cubicBezTo>
                    <a:pt x="2470004" y="4661410"/>
                    <a:pt x="2450033" y="4658529"/>
                    <a:pt x="2430061" y="4656897"/>
                  </a:cubicBezTo>
                  <a:cubicBezTo>
                    <a:pt x="2418732" y="4655938"/>
                    <a:pt x="2407114" y="4657761"/>
                    <a:pt x="2395880" y="4656417"/>
                  </a:cubicBezTo>
                  <a:cubicBezTo>
                    <a:pt x="2382919" y="4654881"/>
                    <a:pt x="2370245" y="4650945"/>
                    <a:pt x="2357378" y="4648544"/>
                  </a:cubicBezTo>
                  <a:cubicBezTo>
                    <a:pt x="2353826" y="4647872"/>
                    <a:pt x="2349889" y="4648736"/>
                    <a:pt x="2346145" y="4648928"/>
                  </a:cubicBezTo>
                  <a:cubicBezTo>
                    <a:pt x="2341920" y="4649120"/>
                    <a:pt x="2337791" y="4649504"/>
                    <a:pt x="2333567" y="4649600"/>
                  </a:cubicBezTo>
                  <a:cubicBezTo>
                    <a:pt x="2320700" y="4649793"/>
                    <a:pt x="2307835" y="4649504"/>
                    <a:pt x="2294968" y="4650177"/>
                  </a:cubicBezTo>
                  <a:cubicBezTo>
                    <a:pt x="2287095" y="4650561"/>
                    <a:pt x="2278839" y="4654497"/>
                    <a:pt x="2271540" y="4653057"/>
                  </a:cubicBezTo>
                  <a:cubicBezTo>
                    <a:pt x="2256659" y="4650272"/>
                    <a:pt x="2241776" y="4656513"/>
                    <a:pt x="2226895" y="4651329"/>
                  </a:cubicBezTo>
                  <a:cubicBezTo>
                    <a:pt x="2222285" y="4649793"/>
                    <a:pt x="2215948" y="4653633"/>
                    <a:pt x="2210379" y="4653825"/>
                  </a:cubicBezTo>
                  <a:cubicBezTo>
                    <a:pt x="2196457" y="4654305"/>
                    <a:pt x="2182535" y="4654209"/>
                    <a:pt x="2168613" y="4654113"/>
                  </a:cubicBezTo>
                  <a:cubicBezTo>
                    <a:pt x="2156131" y="4654017"/>
                    <a:pt x="2143168" y="4655361"/>
                    <a:pt x="2131167" y="4652673"/>
                  </a:cubicBezTo>
                  <a:cubicBezTo>
                    <a:pt x="2118588" y="4649793"/>
                    <a:pt x="2107259" y="4650177"/>
                    <a:pt x="2095065" y="4653441"/>
                  </a:cubicBezTo>
                  <a:cubicBezTo>
                    <a:pt x="2086711" y="4655649"/>
                    <a:pt x="2077878" y="4655938"/>
                    <a:pt x="2069237" y="4656609"/>
                  </a:cubicBezTo>
                  <a:cubicBezTo>
                    <a:pt x="2059924" y="4657377"/>
                    <a:pt x="2049650" y="4655361"/>
                    <a:pt x="2041201" y="4658529"/>
                  </a:cubicBezTo>
                  <a:cubicBezTo>
                    <a:pt x="2016044" y="4667939"/>
                    <a:pt x="1990216" y="4669955"/>
                    <a:pt x="1963909" y="4669955"/>
                  </a:cubicBezTo>
                  <a:cubicBezTo>
                    <a:pt x="1959107" y="4669955"/>
                    <a:pt x="1954210" y="4668612"/>
                    <a:pt x="1949603" y="4667171"/>
                  </a:cubicBezTo>
                  <a:cubicBezTo>
                    <a:pt x="1922717" y="4658529"/>
                    <a:pt x="1895737" y="4659297"/>
                    <a:pt x="1868373" y="4664578"/>
                  </a:cubicBezTo>
                  <a:cubicBezTo>
                    <a:pt x="1862708" y="4665731"/>
                    <a:pt x="1856372" y="4665923"/>
                    <a:pt x="1850707" y="4664771"/>
                  </a:cubicBezTo>
                  <a:cubicBezTo>
                    <a:pt x="1834768" y="4661410"/>
                    <a:pt x="1819309" y="4655841"/>
                    <a:pt x="1803275" y="4653441"/>
                  </a:cubicBezTo>
                  <a:cubicBezTo>
                    <a:pt x="1776775" y="4649504"/>
                    <a:pt x="1753828" y="4662754"/>
                    <a:pt x="1730112" y="4671396"/>
                  </a:cubicBezTo>
                  <a:cubicBezTo>
                    <a:pt x="1707548" y="4679557"/>
                    <a:pt x="1688345" y="4697992"/>
                    <a:pt x="1661652" y="4693863"/>
                  </a:cubicBezTo>
                  <a:cubicBezTo>
                    <a:pt x="1658965" y="4693479"/>
                    <a:pt x="1655988" y="4696071"/>
                    <a:pt x="1653011" y="4696744"/>
                  </a:cubicBezTo>
                  <a:cubicBezTo>
                    <a:pt x="1644850" y="4698568"/>
                    <a:pt x="1636689" y="4700776"/>
                    <a:pt x="1628431" y="4701641"/>
                  </a:cubicBezTo>
                  <a:cubicBezTo>
                    <a:pt x="1618350" y="4702793"/>
                    <a:pt x="1608076" y="4702409"/>
                    <a:pt x="1597995" y="4703369"/>
                  </a:cubicBezTo>
                  <a:cubicBezTo>
                    <a:pt x="1585032" y="4704521"/>
                    <a:pt x="1572263" y="4707593"/>
                    <a:pt x="1559396" y="4707593"/>
                  </a:cubicBezTo>
                  <a:cubicBezTo>
                    <a:pt x="1549026" y="4707593"/>
                    <a:pt x="1538753" y="4704041"/>
                    <a:pt x="1528480" y="4702312"/>
                  </a:cubicBezTo>
                  <a:cubicBezTo>
                    <a:pt x="1513981" y="4699912"/>
                    <a:pt x="1498042" y="4700584"/>
                    <a:pt x="1485272" y="4694439"/>
                  </a:cubicBezTo>
                  <a:cubicBezTo>
                    <a:pt x="1471639" y="4687910"/>
                    <a:pt x="1458676" y="4684934"/>
                    <a:pt x="1444562" y="4686950"/>
                  </a:cubicBezTo>
                  <a:cubicBezTo>
                    <a:pt x="1439857" y="4687622"/>
                    <a:pt x="1433808" y="4691655"/>
                    <a:pt x="1431696" y="4695783"/>
                  </a:cubicBezTo>
                  <a:cubicBezTo>
                    <a:pt x="1426991" y="4705001"/>
                    <a:pt x="1420559" y="4706634"/>
                    <a:pt x="1411821" y="4703464"/>
                  </a:cubicBezTo>
                  <a:cubicBezTo>
                    <a:pt x="1404236" y="4700776"/>
                    <a:pt x="1394922" y="4699432"/>
                    <a:pt x="1389738" y="4694247"/>
                  </a:cubicBezTo>
                  <a:cubicBezTo>
                    <a:pt x="1375047" y="4679557"/>
                    <a:pt x="1356324" y="4679077"/>
                    <a:pt x="1338081" y="4675141"/>
                  </a:cubicBezTo>
                  <a:cubicBezTo>
                    <a:pt x="1326945" y="4672739"/>
                    <a:pt x="1316574" y="4672644"/>
                    <a:pt x="1305436" y="4674276"/>
                  </a:cubicBezTo>
                  <a:cubicBezTo>
                    <a:pt x="1281241" y="4677925"/>
                    <a:pt x="1257717" y="4672739"/>
                    <a:pt x="1234481" y="4666115"/>
                  </a:cubicBezTo>
                  <a:cubicBezTo>
                    <a:pt x="1219118" y="4661698"/>
                    <a:pt x="1203372" y="4659010"/>
                    <a:pt x="1188106" y="4654497"/>
                  </a:cubicBezTo>
                  <a:cubicBezTo>
                    <a:pt x="1176680" y="4651041"/>
                    <a:pt x="1165255" y="4646912"/>
                    <a:pt x="1154790" y="4641343"/>
                  </a:cubicBezTo>
                  <a:cubicBezTo>
                    <a:pt x="1139618" y="4633181"/>
                    <a:pt x="1126369" y="4620891"/>
                    <a:pt x="1107069" y="4624156"/>
                  </a:cubicBezTo>
                  <a:cubicBezTo>
                    <a:pt x="1090074" y="4627036"/>
                    <a:pt x="1074713" y="4620988"/>
                    <a:pt x="1059158" y="4615227"/>
                  </a:cubicBezTo>
                  <a:cubicBezTo>
                    <a:pt x="1047732" y="4611002"/>
                    <a:pt x="1036308" y="4606681"/>
                    <a:pt x="1024496" y="4603993"/>
                  </a:cubicBezTo>
                  <a:cubicBezTo>
                    <a:pt x="1010478" y="4600824"/>
                    <a:pt x="994635" y="4602169"/>
                    <a:pt x="982153" y="4596311"/>
                  </a:cubicBezTo>
                  <a:cubicBezTo>
                    <a:pt x="969095" y="4590166"/>
                    <a:pt x="958246" y="4594295"/>
                    <a:pt x="946628" y="4596024"/>
                  </a:cubicBezTo>
                  <a:cubicBezTo>
                    <a:pt x="928097" y="4598712"/>
                    <a:pt x="909661" y="4603705"/>
                    <a:pt x="890939" y="4597368"/>
                  </a:cubicBezTo>
                  <a:cubicBezTo>
                    <a:pt x="868184" y="4589687"/>
                    <a:pt x="845620" y="4581430"/>
                    <a:pt x="822769" y="4574133"/>
                  </a:cubicBezTo>
                  <a:cubicBezTo>
                    <a:pt x="813934" y="4571347"/>
                    <a:pt x="804431" y="4570195"/>
                    <a:pt x="795212" y="4568947"/>
                  </a:cubicBezTo>
                  <a:cubicBezTo>
                    <a:pt x="786476" y="4567891"/>
                    <a:pt x="776010" y="4570579"/>
                    <a:pt x="769288" y="4566547"/>
                  </a:cubicBezTo>
                  <a:cubicBezTo>
                    <a:pt x="752005" y="4556178"/>
                    <a:pt x="734243" y="4551089"/>
                    <a:pt x="714271" y="4551089"/>
                  </a:cubicBezTo>
                  <a:cubicBezTo>
                    <a:pt x="706781" y="4551089"/>
                    <a:pt x="699484" y="4546768"/>
                    <a:pt x="691900" y="4545999"/>
                  </a:cubicBezTo>
                  <a:cubicBezTo>
                    <a:pt x="681529" y="4545040"/>
                    <a:pt x="669623" y="4542447"/>
                    <a:pt x="660598" y="4546096"/>
                  </a:cubicBezTo>
                  <a:cubicBezTo>
                    <a:pt x="639379" y="4554737"/>
                    <a:pt x="622193" y="4547536"/>
                    <a:pt x="603662" y="4538991"/>
                  </a:cubicBezTo>
                  <a:cubicBezTo>
                    <a:pt x="585418" y="4530541"/>
                    <a:pt x="566215" y="4523821"/>
                    <a:pt x="546821" y="4518251"/>
                  </a:cubicBezTo>
                  <a:cubicBezTo>
                    <a:pt x="539524" y="4516235"/>
                    <a:pt x="530787" y="4519596"/>
                    <a:pt x="522721" y="4520267"/>
                  </a:cubicBezTo>
                  <a:cubicBezTo>
                    <a:pt x="519840" y="4520460"/>
                    <a:pt x="516671" y="4520748"/>
                    <a:pt x="514080" y="4519788"/>
                  </a:cubicBezTo>
                  <a:cubicBezTo>
                    <a:pt x="489020" y="4510570"/>
                    <a:pt x="463575" y="4503561"/>
                    <a:pt x="436404" y="4508361"/>
                  </a:cubicBezTo>
                  <a:cubicBezTo>
                    <a:pt x="433908" y="4508842"/>
                    <a:pt x="431123" y="4507786"/>
                    <a:pt x="428626" y="4507114"/>
                  </a:cubicBezTo>
                  <a:cubicBezTo>
                    <a:pt x="416432" y="4503657"/>
                    <a:pt x="404526" y="4498184"/>
                    <a:pt x="392141" y="4496936"/>
                  </a:cubicBezTo>
                  <a:cubicBezTo>
                    <a:pt x="361608" y="4493864"/>
                    <a:pt x="330884" y="4492615"/>
                    <a:pt x="300157" y="4490599"/>
                  </a:cubicBezTo>
                  <a:cubicBezTo>
                    <a:pt x="298237" y="4490503"/>
                    <a:pt x="296221" y="4490503"/>
                    <a:pt x="294493" y="4489831"/>
                  </a:cubicBezTo>
                  <a:cubicBezTo>
                    <a:pt x="283163" y="4485702"/>
                    <a:pt x="273274" y="4487047"/>
                    <a:pt x="263671" y="4494919"/>
                  </a:cubicBezTo>
                  <a:cubicBezTo>
                    <a:pt x="259447" y="4498376"/>
                    <a:pt x="253686" y="4500200"/>
                    <a:pt x="248406" y="4502121"/>
                  </a:cubicBezTo>
                  <a:cubicBezTo>
                    <a:pt x="240628" y="4505002"/>
                    <a:pt x="232659" y="4507786"/>
                    <a:pt x="224594" y="4509610"/>
                  </a:cubicBezTo>
                  <a:cubicBezTo>
                    <a:pt x="216624" y="4511338"/>
                    <a:pt x="208079" y="4513738"/>
                    <a:pt x="200398" y="4512395"/>
                  </a:cubicBezTo>
                  <a:cubicBezTo>
                    <a:pt x="186572" y="4509994"/>
                    <a:pt x="173417" y="4504618"/>
                    <a:pt x="159783" y="4501064"/>
                  </a:cubicBezTo>
                  <a:cubicBezTo>
                    <a:pt x="155079" y="4499816"/>
                    <a:pt x="149893" y="4500009"/>
                    <a:pt x="144997" y="4499912"/>
                  </a:cubicBezTo>
                  <a:cubicBezTo>
                    <a:pt x="133763" y="4499625"/>
                    <a:pt x="122241" y="4502409"/>
                    <a:pt x="112064" y="4494440"/>
                  </a:cubicBezTo>
                  <a:cubicBezTo>
                    <a:pt x="102655" y="4486951"/>
                    <a:pt x="93148" y="4489158"/>
                    <a:pt x="83259" y="4494824"/>
                  </a:cubicBezTo>
                  <a:cubicBezTo>
                    <a:pt x="76154" y="4498857"/>
                    <a:pt x="68090" y="4502025"/>
                    <a:pt x="60120" y="4503561"/>
                  </a:cubicBezTo>
                  <a:cubicBezTo>
                    <a:pt x="49174" y="4505673"/>
                    <a:pt x="38324" y="4506538"/>
                    <a:pt x="26514" y="4505289"/>
                  </a:cubicBezTo>
                  <a:cubicBezTo>
                    <a:pt x="18161" y="4504425"/>
                    <a:pt x="11343" y="4504041"/>
                    <a:pt x="4814" y="4498952"/>
                  </a:cubicBezTo>
                  <a:cubicBezTo>
                    <a:pt x="3759" y="4498184"/>
                    <a:pt x="1839" y="4497992"/>
                    <a:pt x="398" y="4498089"/>
                  </a:cubicBezTo>
                  <a:lnTo>
                    <a:pt x="0" y="4498087"/>
                  </a:lnTo>
                  <a:close/>
                </a:path>
              </a:pathLst>
            </a:custGeom>
            <a:solidFill>
              <a:schemeClr val="bg1">
                <a:alpha val="8600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>
                    <a:alpha val="14000"/>
                  </a:schemeClr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2035839-BF36-B57D-E070-EEF6C88EF7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8127" y="2023558"/>
            <a:ext cx="3521265" cy="2491292"/>
          </a:xfrm>
        </p:spPr>
        <p:txBody>
          <a:bodyPr anchor="t">
            <a:normAutofit/>
          </a:bodyPr>
          <a:lstStyle/>
          <a:p>
            <a:r>
              <a:rPr lang="en-US" sz="4000"/>
              <a:t>Products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0B5ED20-499B-41E7-95BE-8BBD31314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35A51D22-76EA-4C70-B5C9-ED3946924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7088" y="4258080"/>
            <a:ext cx="4403345" cy="1180695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25E81-2941-D241-2D66-15F509C289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9175" y="1311088"/>
            <a:ext cx="5276850" cy="4327261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Freak Ice cream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Candy floss on a cone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Ice cream burgers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Seasonal and trend driven ideas</a:t>
            </a:r>
          </a:p>
        </p:txBody>
      </p:sp>
    </p:spTree>
    <p:extLst>
      <p:ext uri="{BB962C8B-B14F-4D97-AF65-F5344CB8AC3E}">
        <p14:creationId xmlns:p14="http://schemas.microsoft.com/office/powerpoint/2010/main" val="17480189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6D09588-9668-4D38-8AD4-C27CF2B2D4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08C531-742B-C217-F1E4-8A79F2AF27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1498512"/>
            <a:ext cx="8740774" cy="1323439"/>
          </a:xfrm>
        </p:spPr>
        <p:txBody>
          <a:bodyPr anchor="t">
            <a:normAutofit/>
          </a:bodyPr>
          <a:lstStyle/>
          <a:p>
            <a:r>
              <a:rPr lang="en-US" sz="4000"/>
              <a:t>Target market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9EAC65-948E-0555-55BA-743862C98F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3003160"/>
            <a:ext cx="8740775" cy="2454300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Young people ages 13-30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Parents and family</a:t>
            </a:r>
          </a:p>
          <a:p>
            <a:r>
              <a:rPr lang="en-US" sz="2400">
                <a:solidFill>
                  <a:schemeClr val="tx1">
                    <a:alpha val="80000"/>
                  </a:schemeClr>
                </a:solidFill>
              </a:rPr>
              <a:t>Local businesses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95A28492-272D-4814-AE2C-61575C989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778866-9933-4309-8E11-F83DDDBB1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6D21D106-ABCB-4A50-84B3-D35C3B2B67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65E4ED97-1207-4104-A25F-8791916BF24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Freeform: Shape 13">
                <a:extLst>
                  <a:ext uri="{FF2B5EF4-FFF2-40B4-BE49-F238E27FC236}">
                    <a16:creationId xmlns:a16="http://schemas.microsoft.com/office/drawing/2014/main" id="{024CB190-EFCD-4B40-9CDD-E3C0EB4B3C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101469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36EAB6A-48D7-377A-BAE3-5E6C9DFC8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/>
              <a:t>Unique selling point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7A376A-A540-CACA-621F-8C0CFAD6CB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r>
              <a:rPr lang="en-US" sz="2000"/>
              <a:t>Customers influence vans daily route</a:t>
            </a:r>
          </a:p>
          <a:p>
            <a:r>
              <a:rPr lang="en-US" sz="2000"/>
              <a:t>Unique dessert formats for social media</a:t>
            </a:r>
          </a:p>
          <a:p>
            <a:r>
              <a:rPr lang="en-US" sz="2000"/>
              <a:t>Community engagement creates hype and repeat visits </a:t>
            </a:r>
          </a:p>
        </p:txBody>
      </p:sp>
      <p:pic>
        <p:nvPicPr>
          <p:cNvPr id="5" name="Picture 4" descr="Ice cream on the pavement">
            <a:extLst>
              <a:ext uri="{FF2B5EF4-FFF2-40B4-BE49-F238E27FC236}">
                <a16:creationId xmlns:a16="http://schemas.microsoft.com/office/drawing/2014/main" id="{D6A82C08-CC0A-2461-6CE9-932A80C1DFA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055" r="23544" b="-2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00825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8B162-8131-8FCA-60EB-2E901F14F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Marketing Strategy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C6240FC-20A4-EAC2-254F-3B8FF6E5B5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439664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159353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64B87F-F19F-F05C-76F9-66663FD1AF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694268"/>
            <a:ext cx="3553510" cy="5477932"/>
          </a:xfrm>
        </p:spPr>
        <p:txBody>
          <a:bodyPr>
            <a:normAutofit/>
          </a:bodyPr>
          <a:lstStyle/>
          <a:p>
            <a:pPr algn="ctr"/>
            <a:r>
              <a:rPr lang="en-US">
                <a:solidFill>
                  <a:schemeClr val="bg1"/>
                </a:solidFill>
              </a:rPr>
              <a:t>Start up cost</a:t>
            </a:r>
          </a:p>
        </p:txBody>
      </p:sp>
      <p:grpSp>
        <p:nvGrpSpPr>
          <p:cNvPr id="30" name="Graphic 38">
            <a:extLst>
              <a:ext uri="{FF2B5EF4-FFF2-40B4-BE49-F238E27FC236}">
                <a16:creationId xmlns:a16="http://schemas.microsoft.com/office/drawing/2014/main" id="{1E8369D0-2C3B-4E27-AC6C-A246AC28CD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32" name="Freeform: Shape 10">
              <a:extLst>
                <a:ext uri="{FF2B5EF4-FFF2-40B4-BE49-F238E27FC236}">
                  <a16:creationId xmlns:a16="http://schemas.microsoft.com/office/drawing/2014/main" id="{A3D5586F-4573-4C57-9793-1EBFDC8963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EED35EF-93A0-4921-941C-ECC67AE2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grpSp>
        <p:nvGrpSpPr>
          <p:cNvPr id="33" name="Graphic 4">
            <a:extLst>
              <a:ext uri="{FF2B5EF4-FFF2-40B4-BE49-F238E27FC236}">
                <a16:creationId xmlns:a16="http://schemas.microsoft.com/office/drawing/2014/main" id="{C6F74901-2A71-43C3-837C-27CCD6B6D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737426" y="2203010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A92DF49A-063A-4F60-BE30-D26826492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0DCBBE0-7DEE-43ED-BEE3-ABB179CFC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539FE8DF-D1B2-4074-9BDF-C458EA0123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61C143B5-6E24-417D-A035-65747A8E9D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331ED8C-8819-4FFB-BF3C-FDA6A90D4B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2A39574D-5ECC-4A94-9CB6-646D90DA5A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6A73D6F7-977D-4026-8F68-CA63C162C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6348370-4FD9-4A99-BB05-944D5B0B0E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1146D46-43DB-4487-A191-0970511C3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17B7142-9D64-4D34-B23C-9471326AD6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E8EB71CD-AB26-440E-A0D5-E1081DB55A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4423BD2-7458-4680-AF49-5013C9D30E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5547DC8-8B87-4446-9CC9-65AF04A5FE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9" name="Oval 28">
            <a:extLst>
              <a:ext uri="{FF2B5EF4-FFF2-40B4-BE49-F238E27FC236}">
                <a16:creationId xmlns:a16="http://schemas.microsoft.com/office/drawing/2014/main" id="{EC11F68A-CC71-4196-BBF3-20CDCD75D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1" name="Oval 30">
            <a:extLst>
              <a:ext uri="{FF2B5EF4-FFF2-40B4-BE49-F238E27FC236}">
                <a16:creationId xmlns:a16="http://schemas.microsoft.com/office/drawing/2014/main" id="{085F9950-F10E-4E64-962B-F7034578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9502" y="4752208"/>
            <a:ext cx="365021" cy="365021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40A7B-39F3-ED0B-CE03-FD326C824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6"/>
            <a:ext cx="5217173" cy="4351338"/>
          </a:xfrm>
        </p:spPr>
        <p:txBody>
          <a:bodyPr>
            <a:normAutofit/>
          </a:bodyPr>
          <a:lstStyle/>
          <a:p>
            <a:r>
              <a:rPr lang="en-US">
                <a:solidFill>
                  <a:schemeClr val="bg1"/>
                </a:solidFill>
              </a:rPr>
              <a:t>£12000 Van purchase and referbishment</a:t>
            </a:r>
          </a:p>
          <a:p>
            <a:r>
              <a:rPr lang="en-US">
                <a:solidFill>
                  <a:schemeClr val="bg1"/>
                </a:solidFill>
              </a:rPr>
              <a:t>£5000 Additional Kitchen equipment </a:t>
            </a:r>
          </a:p>
          <a:p>
            <a:r>
              <a:rPr lang="en-US">
                <a:solidFill>
                  <a:schemeClr val="bg1"/>
                </a:solidFill>
              </a:rPr>
              <a:t>£2000 initial stock</a:t>
            </a:r>
          </a:p>
          <a:p>
            <a:r>
              <a:rPr lang="en-US">
                <a:solidFill>
                  <a:schemeClr val="bg1"/>
                </a:solidFill>
              </a:rPr>
              <a:t>£1500 licensing and insurance</a:t>
            </a:r>
          </a:p>
          <a:p>
            <a:r>
              <a:rPr lang="en-US">
                <a:solidFill>
                  <a:schemeClr val="bg1"/>
                </a:solidFill>
              </a:rPr>
              <a:t>£2500 marketing</a:t>
            </a:r>
          </a:p>
          <a:p>
            <a:r>
              <a:rPr lang="en-US">
                <a:solidFill>
                  <a:schemeClr val="bg1"/>
                </a:solidFill>
              </a:rPr>
              <a:t>£2000 working capital </a:t>
            </a:r>
          </a:p>
        </p:txBody>
      </p:sp>
    </p:spTree>
    <p:extLst>
      <p:ext uri="{BB962C8B-B14F-4D97-AF65-F5344CB8AC3E}">
        <p14:creationId xmlns:p14="http://schemas.microsoft.com/office/powerpoint/2010/main" val="12620103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243CBB-988E-F6CD-106F-50EB524133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Next 12 months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42ABC0-894B-D817-DE1B-C35E8B20A5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625739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8577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4524344-6823-49EA-89D4-E36A82A9F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44F52-CAFE-1687-D367-BD04ADEDE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16088" y="1354820"/>
            <a:ext cx="8748712" cy="236998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Thank you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3F0465A-8953-42AC-8F67-7B9A54E660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6142518"/>
            <a:ext cx="10455568" cy="715482"/>
            <a:chOff x="0" y="6142518"/>
            <a:chExt cx="10455568" cy="715482"/>
          </a:xfrm>
          <a:effectLst>
            <a:outerShdw blurRad="381000" dist="152400" dir="16200000" algn="ctr" rotWithShape="0">
              <a:srgbClr val="000000">
                <a:alpha val="10000"/>
              </a:srgbClr>
            </a:outerShdw>
          </a:effectLst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CE1BBA-977A-4210-A80D-8A0BAAA18B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7789" y="6848400"/>
              <a:ext cx="153399" cy="9600"/>
            </a:xfrm>
            <a:custGeom>
              <a:avLst/>
              <a:gdLst>
                <a:gd name="connsiteX0" fmla="*/ 92746 w 153399"/>
                <a:gd name="connsiteY0" fmla="*/ 43 h 9600"/>
                <a:gd name="connsiteX1" fmla="*/ 144918 w 153399"/>
                <a:gd name="connsiteY1" fmla="*/ 6433 h 9600"/>
                <a:gd name="connsiteX2" fmla="*/ 153399 w 153399"/>
                <a:gd name="connsiteY2" fmla="*/ 9600 h 9600"/>
                <a:gd name="connsiteX3" fmla="*/ 0 w 153399"/>
                <a:gd name="connsiteY3" fmla="*/ 9600 h 9600"/>
                <a:gd name="connsiteX4" fmla="*/ 26678 w 153399"/>
                <a:gd name="connsiteY4" fmla="*/ 6286 h 9600"/>
                <a:gd name="connsiteX5" fmla="*/ 92746 w 153399"/>
                <a:gd name="connsiteY5" fmla="*/ 43 h 9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53399" h="9600">
                  <a:moveTo>
                    <a:pt x="92746" y="43"/>
                  </a:moveTo>
                  <a:cubicBezTo>
                    <a:pt x="111004" y="-358"/>
                    <a:pt x="128295" y="2072"/>
                    <a:pt x="144918" y="6433"/>
                  </a:cubicBezTo>
                  <a:lnTo>
                    <a:pt x="153399" y="9600"/>
                  </a:lnTo>
                  <a:lnTo>
                    <a:pt x="0" y="9600"/>
                  </a:lnTo>
                  <a:lnTo>
                    <a:pt x="26678" y="6286"/>
                  </a:lnTo>
                  <a:cubicBezTo>
                    <a:pt x="48667" y="3255"/>
                    <a:pt x="70647" y="552"/>
                    <a:pt x="92746" y="43"/>
                  </a:cubicBezTo>
                  <a:close/>
                </a:path>
              </a:pathLst>
            </a:custGeom>
            <a:blipFill dpi="0" rotWithShape="1">
              <a:blip r:embed="rId2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71E1A328-D621-4993-B11B-011ED169AC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0" y="6142518"/>
              <a:ext cx="10455568" cy="715481"/>
              <a:chOff x="0" y="0"/>
              <a:chExt cx="10455568" cy="715481"/>
            </a:xfrm>
          </p:grpSpPr>
          <p:sp>
            <p:nvSpPr>
              <p:cNvPr id="12" name="Freeform: Shape 11">
                <a:extLst>
                  <a:ext uri="{FF2B5EF4-FFF2-40B4-BE49-F238E27FC236}">
                    <a16:creationId xmlns:a16="http://schemas.microsoft.com/office/drawing/2014/main" id="{41D2543A-0A6F-4980-98CA-658AA8EEAC6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2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solidFill>
                <a:schemeClr val="lt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3D0F2937-CF06-453C-B076-800064AEB49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0"/>
                <a:ext cx="10455568" cy="715479"/>
              </a:xfrm>
              <a:custGeom>
                <a:avLst/>
                <a:gdLst>
                  <a:gd name="connsiteX0" fmla="*/ 0 w 10455568"/>
                  <a:gd name="connsiteY0" fmla="*/ 0 h 715479"/>
                  <a:gd name="connsiteX1" fmla="*/ 10455568 w 10455568"/>
                  <a:gd name="connsiteY1" fmla="*/ 0 h 715479"/>
                  <a:gd name="connsiteX2" fmla="*/ 10434629 w 10455568"/>
                  <a:gd name="connsiteY2" fmla="*/ 8947 h 715479"/>
                  <a:gd name="connsiteX3" fmla="*/ 10249341 w 10455568"/>
                  <a:gd name="connsiteY3" fmla="*/ 73146 h 715479"/>
                  <a:gd name="connsiteX4" fmla="*/ 10172148 w 10455568"/>
                  <a:gd name="connsiteY4" fmla="*/ 103170 h 715479"/>
                  <a:gd name="connsiteX5" fmla="*/ 9994576 w 10455568"/>
                  <a:gd name="connsiteY5" fmla="*/ 156647 h 715479"/>
                  <a:gd name="connsiteX6" fmla="*/ 9894474 w 10455568"/>
                  <a:gd name="connsiteY6" fmla="*/ 192604 h 715479"/>
                  <a:gd name="connsiteX7" fmla="*/ 9647603 w 10455568"/>
                  <a:gd name="connsiteY7" fmla="*/ 242354 h 715479"/>
                  <a:gd name="connsiteX8" fmla="*/ 9392533 w 10455568"/>
                  <a:gd name="connsiteY8" fmla="*/ 291498 h 715479"/>
                  <a:gd name="connsiteX9" fmla="*/ 9252019 w 10455568"/>
                  <a:gd name="connsiteY9" fmla="*/ 311564 h 715479"/>
                  <a:gd name="connsiteX10" fmla="*/ 9129899 w 10455568"/>
                  <a:gd name="connsiteY10" fmla="*/ 336497 h 715479"/>
                  <a:gd name="connsiteX11" fmla="*/ 9023312 w 10455568"/>
                  <a:gd name="connsiteY11" fmla="*/ 354253 h 715479"/>
                  <a:gd name="connsiteX12" fmla="*/ 8853949 w 10455568"/>
                  <a:gd name="connsiteY12" fmla="*/ 387064 h 715479"/>
                  <a:gd name="connsiteX13" fmla="*/ 8783278 w 10455568"/>
                  <a:gd name="connsiteY13" fmla="*/ 397418 h 715479"/>
                  <a:gd name="connsiteX14" fmla="*/ 8615640 w 10455568"/>
                  <a:gd name="connsiteY14" fmla="*/ 408552 h 715479"/>
                  <a:gd name="connsiteX15" fmla="*/ 8557154 w 10455568"/>
                  <a:gd name="connsiteY15" fmla="*/ 409627 h 715479"/>
                  <a:gd name="connsiteX16" fmla="*/ 8442474 w 10455568"/>
                  <a:gd name="connsiteY16" fmla="*/ 381318 h 715479"/>
                  <a:gd name="connsiteX17" fmla="*/ 8428959 w 10455568"/>
                  <a:gd name="connsiteY17" fmla="*/ 379618 h 715479"/>
                  <a:gd name="connsiteX18" fmla="*/ 8354329 w 10455568"/>
                  <a:gd name="connsiteY18" fmla="*/ 370428 h 715479"/>
                  <a:gd name="connsiteX19" fmla="*/ 8313705 w 10455568"/>
                  <a:gd name="connsiteY19" fmla="*/ 368535 h 715479"/>
                  <a:gd name="connsiteX20" fmla="*/ 8158571 w 10455568"/>
                  <a:gd name="connsiteY20" fmla="*/ 349396 h 715479"/>
                  <a:gd name="connsiteX21" fmla="*/ 8069467 w 10455568"/>
                  <a:gd name="connsiteY21" fmla="*/ 341485 h 715479"/>
                  <a:gd name="connsiteX22" fmla="*/ 7998265 w 10455568"/>
                  <a:gd name="connsiteY22" fmla="*/ 348379 h 715479"/>
                  <a:gd name="connsiteX23" fmla="*/ 7873167 w 10455568"/>
                  <a:gd name="connsiteY23" fmla="*/ 359529 h 715479"/>
                  <a:gd name="connsiteX24" fmla="*/ 7833600 w 10455568"/>
                  <a:gd name="connsiteY24" fmla="*/ 368926 h 715479"/>
                  <a:gd name="connsiteX25" fmla="*/ 7651338 w 10455568"/>
                  <a:gd name="connsiteY25" fmla="*/ 362121 h 715479"/>
                  <a:gd name="connsiteX26" fmla="*/ 7548003 w 10455568"/>
                  <a:gd name="connsiteY26" fmla="*/ 367710 h 715479"/>
                  <a:gd name="connsiteX27" fmla="*/ 7430093 w 10455568"/>
                  <a:gd name="connsiteY27" fmla="*/ 351855 h 715479"/>
                  <a:gd name="connsiteX28" fmla="*/ 7396245 w 10455568"/>
                  <a:gd name="connsiteY28" fmla="*/ 355328 h 715479"/>
                  <a:gd name="connsiteX29" fmla="*/ 7358394 w 10455568"/>
                  <a:gd name="connsiteY29" fmla="*/ 359950 h 715479"/>
                  <a:gd name="connsiteX30" fmla="*/ 7241933 w 10455568"/>
                  <a:gd name="connsiteY30" fmla="*/ 369637 h 715479"/>
                  <a:gd name="connsiteX31" fmla="*/ 7171767 w 10455568"/>
                  <a:gd name="connsiteY31" fmla="*/ 383160 h 715479"/>
                  <a:gd name="connsiteX32" fmla="*/ 7036569 w 10455568"/>
                  <a:gd name="connsiteY32" fmla="*/ 387132 h 715479"/>
                  <a:gd name="connsiteX33" fmla="*/ 6987200 w 10455568"/>
                  <a:gd name="connsiteY33" fmla="*/ 398073 h 715479"/>
                  <a:gd name="connsiteX34" fmla="*/ 6861115 w 10455568"/>
                  <a:gd name="connsiteY34" fmla="*/ 407542 h 715479"/>
                  <a:gd name="connsiteX35" fmla="*/ 6747718 w 10455568"/>
                  <a:gd name="connsiteY35" fmla="*/ 410900 h 715479"/>
                  <a:gd name="connsiteX36" fmla="*/ 6638839 w 10455568"/>
                  <a:gd name="connsiteY36" fmla="*/ 420654 h 715479"/>
                  <a:gd name="connsiteX37" fmla="*/ 6561486 w 10455568"/>
                  <a:gd name="connsiteY37" fmla="*/ 435540 h 715479"/>
                  <a:gd name="connsiteX38" fmla="*/ 6477200 w 10455568"/>
                  <a:gd name="connsiteY38" fmla="*/ 447113 h 715479"/>
                  <a:gd name="connsiteX39" fmla="*/ 6246111 w 10455568"/>
                  <a:gd name="connsiteY39" fmla="*/ 497537 h 715479"/>
                  <a:gd name="connsiteX40" fmla="*/ 6202328 w 10455568"/>
                  <a:gd name="connsiteY40" fmla="*/ 492074 h 715479"/>
                  <a:gd name="connsiteX41" fmla="*/ 5956458 w 10455568"/>
                  <a:gd name="connsiteY41" fmla="*/ 500965 h 715479"/>
                  <a:gd name="connsiteX42" fmla="*/ 5903139 w 10455568"/>
                  <a:gd name="connsiteY42" fmla="*/ 505186 h 715479"/>
                  <a:gd name="connsiteX43" fmla="*/ 5757547 w 10455568"/>
                  <a:gd name="connsiteY43" fmla="*/ 480730 h 715479"/>
                  <a:gd name="connsiteX44" fmla="*/ 5540270 w 10455568"/>
                  <a:gd name="connsiteY44" fmla="*/ 550023 h 715479"/>
                  <a:gd name="connsiteX45" fmla="*/ 5338128 w 10455568"/>
                  <a:gd name="connsiteY45" fmla="*/ 631974 h 715479"/>
                  <a:gd name="connsiteX46" fmla="*/ 5312622 w 10455568"/>
                  <a:gd name="connsiteY46" fmla="*/ 642454 h 715479"/>
                  <a:gd name="connsiteX47" fmla="*/ 5239393 w 10455568"/>
                  <a:gd name="connsiteY47" fmla="*/ 662307 h 715479"/>
                  <a:gd name="connsiteX48" fmla="*/ 5147821 w 10455568"/>
                  <a:gd name="connsiteY48" fmla="*/ 673791 h 715479"/>
                  <a:gd name="connsiteX49" fmla="*/ 5032111 w 10455568"/>
                  <a:gd name="connsiteY49" fmla="*/ 694497 h 715479"/>
                  <a:gd name="connsiteX50" fmla="*/ 4937648 w 10455568"/>
                  <a:gd name="connsiteY50" fmla="*/ 684913 h 715479"/>
                  <a:gd name="connsiteX51" fmla="*/ 4805529 w 10455568"/>
                  <a:gd name="connsiteY51" fmla="*/ 670032 h 715479"/>
                  <a:gd name="connsiteX52" fmla="*/ 4681029 w 10455568"/>
                  <a:gd name="connsiteY52" fmla="*/ 655792 h 715479"/>
                  <a:gd name="connsiteX53" fmla="*/ 4643990 w 10455568"/>
                  <a:gd name="connsiteY53" fmla="*/ 685120 h 715479"/>
                  <a:gd name="connsiteX54" fmla="*/ 4585542 w 10455568"/>
                  <a:gd name="connsiteY54" fmla="*/ 712411 h 715479"/>
                  <a:gd name="connsiteX55" fmla="*/ 4516947 w 10455568"/>
                  <a:gd name="connsiteY55" fmla="*/ 689117 h 715479"/>
                  <a:gd name="connsiteX56" fmla="*/ 4356995 w 10455568"/>
                  <a:gd name="connsiteY56" fmla="*/ 642048 h 715479"/>
                  <a:gd name="connsiteX57" fmla="*/ 4258219 w 10455568"/>
                  <a:gd name="connsiteY57" fmla="*/ 646156 h 715479"/>
                  <a:gd name="connsiteX58" fmla="*/ 4042233 w 10455568"/>
                  <a:gd name="connsiteY58" fmla="*/ 636117 h 715479"/>
                  <a:gd name="connsiteX59" fmla="*/ 3899777 w 10455568"/>
                  <a:gd name="connsiteY59" fmla="*/ 610576 h 715479"/>
                  <a:gd name="connsiteX60" fmla="*/ 3796441 w 10455568"/>
                  <a:gd name="connsiteY60" fmla="*/ 577707 h 715479"/>
                  <a:gd name="connsiteX61" fmla="*/ 3648774 w 10455568"/>
                  <a:gd name="connsiteY61" fmla="*/ 535623 h 715479"/>
                  <a:gd name="connsiteX62" fmla="*/ 3502227 w 10455568"/>
                  <a:gd name="connsiteY62" fmla="*/ 518518 h 715479"/>
                  <a:gd name="connsiteX63" fmla="*/ 3395228 w 10455568"/>
                  <a:gd name="connsiteY63" fmla="*/ 491723 h 715479"/>
                  <a:gd name="connsiteX64" fmla="*/ 3265757 w 10455568"/>
                  <a:gd name="connsiteY64" fmla="*/ 477242 h 715479"/>
                  <a:gd name="connsiteX65" fmla="*/ 3158404 w 10455568"/>
                  <a:gd name="connsiteY65" fmla="*/ 483689 h 715479"/>
                  <a:gd name="connsiteX66" fmla="*/ 2990483 w 10455568"/>
                  <a:gd name="connsiteY66" fmla="*/ 499212 h 715479"/>
                  <a:gd name="connsiteX67" fmla="*/ 2779802 w 10455568"/>
                  <a:gd name="connsiteY67" fmla="*/ 443069 h 715479"/>
                  <a:gd name="connsiteX68" fmla="*/ 2695508 w 10455568"/>
                  <a:gd name="connsiteY68" fmla="*/ 433082 h 715479"/>
                  <a:gd name="connsiteX69" fmla="*/ 2616713 w 10455568"/>
                  <a:gd name="connsiteY69" fmla="*/ 431172 h 715479"/>
                  <a:gd name="connsiteX70" fmla="*/ 2447364 w 10455568"/>
                  <a:gd name="connsiteY70" fmla="*/ 395810 h 715479"/>
                  <a:gd name="connsiteX71" fmla="*/ 2378751 w 10455568"/>
                  <a:gd name="connsiteY71" fmla="*/ 385044 h 715479"/>
                  <a:gd name="connsiteX72" fmla="*/ 2284230 w 10455568"/>
                  <a:gd name="connsiteY72" fmla="*/ 391782 h 715479"/>
                  <a:gd name="connsiteX73" fmla="*/ 2110801 w 10455568"/>
                  <a:gd name="connsiteY73" fmla="*/ 382042 h 715479"/>
                  <a:gd name="connsiteX74" fmla="*/ 1934854 w 10455568"/>
                  <a:gd name="connsiteY74" fmla="*/ 331108 h 715479"/>
                  <a:gd name="connsiteX75" fmla="*/ 1862479 w 10455568"/>
                  <a:gd name="connsiteY75" fmla="*/ 342158 h 715479"/>
                  <a:gd name="connsiteX76" fmla="*/ 1836283 w 10455568"/>
                  <a:gd name="connsiteY76" fmla="*/ 342488 h 715479"/>
                  <a:gd name="connsiteX77" fmla="*/ 1599327 w 10455568"/>
                  <a:gd name="connsiteY77" fmla="*/ 323970 h 715479"/>
                  <a:gd name="connsiteX78" fmla="*/ 1575578 w 10455568"/>
                  <a:gd name="connsiteY78" fmla="*/ 321802 h 715479"/>
                  <a:gd name="connsiteX79" fmla="*/ 1463288 w 10455568"/>
                  <a:gd name="connsiteY79" fmla="*/ 298576 h 715479"/>
                  <a:gd name="connsiteX80" fmla="*/ 1184165 w 10455568"/>
                  <a:gd name="connsiteY80" fmla="*/ 298373 h 715479"/>
                  <a:gd name="connsiteX81" fmla="*/ 1166899 w 10455568"/>
                  <a:gd name="connsiteY81" fmla="*/ 297220 h 715479"/>
                  <a:gd name="connsiteX82" fmla="*/ 1074855 w 10455568"/>
                  <a:gd name="connsiteY82" fmla="*/ 318934 h 715479"/>
                  <a:gd name="connsiteX83" fmla="*/ 1030232 w 10455568"/>
                  <a:gd name="connsiteY83" fmla="*/ 343829 h 715479"/>
                  <a:gd name="connsiteX84" fmla="*/ 959854 w 10455568"/>
                  <a:gd name="connsiteY84" fmla="*/ 371351 h 715479"/>
                  <a:gd name="connsiteX85" fmla="*/ 887350 w 10455568"/>
                  <a:gd name="connsiteY85" fmla="*/ 384742 h 715479"/>
                  <a:gd name="connsiteX86" fmla="*/ 762349 w 10455568"/>
                  <a:gd name="connsiteY86" fmla="*/ 358882 h 715479"/>
                  <a:gd name="connsiteX87" fmla="*/ 717454 w 10455568"/>
                  <a:gd name="connsiteY87" fmla="*/ 358448 h 715479"/>
                  <a:gd name="connsiteX88" fmla="*/ 616859 w 10455568"/>
                  <a:gd name="connsiteY88" fmla="*/ 348700 h 715479"/>
                  <a:gd name="connsiteX89" fmla="*/ 529939 w 10455568"/>
                  <a:gd name="connsiteY89" fmla="*/ 355789 h 715479"/>
                  <a:gd name="connsiteX90" fmla="*/ 461851 w 10455568"/>
                  <a:gd name="connsiteY90" fmla="*/ 386945 h 715479"/>
                  <a:gd name="connsiteX91" fmla="*/ 360707 w 10455568"/>
                  <a:gd name="connsiteY91" fmla="*/ 399082 h 715479"/>
                  <a:gd name="connsiteX92" fmla="*/ 293863 w 10455568"/>
                  <a:gd name="connsiteY92" fmla="*/ 384410 h 715479"/>
                  <a:gd name="connsiteX93" fmla="*/ 280347 w 10455568"/>
                  <a:gd name="connsiteY93" fmla="*/ 382711 h 715479"/>
                  <a:gd name="connsiteX94" fmla="*/ 108881 w 10455568"/>
                  <a:gd name="connsiteY94" fmla="*/ 393231 h 715479"/>
                  <a:gd name="connsiteX95" fmla="*/ 53435 w 10455568"/>
                  <a:gd name="connsiteY95" fmla="*/ 397222 h 715479"/>
                  <a:gd name="connsiteX96" fmla="*/ 0 w 10455568"/>
                  <a:gd name="connsiteY96" fmla="*/ 409348 h 71547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</a:cxnLst>
                <a:rect l="l" t="t" r="r" b="b"/>
                <a:pathLst>
                  <a:path w="10455568" h="715479">
                    <a:moveTo>
                      <a:pt x="0" y="0"/>
                    </a:moveTo>
                    <a:lnTo>
                      <a:pt x="10455568" y="0"/>
                    </a:lnTo>
                    <a:lnTo>
                      <a:pt x="10434629" y="8947"/>
                    </a:lnTo>
                    <a:cubicBezTo>
                      <a:pt x="10373917" y="32898"/>
                      <a:pt x="10311087" y="51455"/>
                      <a:pt x="10249341" y="73146"/>
                    </a:cubicBezTo>
                    <a:cubicBezTo>
                      <a:pt x="10223176" y="82504"/>
                      <a:pt x="10198388" y="94974"/>
                      <a:pt x="10172148" y="103170"/>
                    </a:cubicBezTo>
                    <a:cubicBezTo>
                      <a:pt x="10113395" y="121743"/>
                      <a:pt x="10053617" y="138053"/>
                      <a:pt x="9994576" y="156647"/>
                    </a:cubicBezTo>
                    <a:cubicBezTo>
                      <a:pt x="9960929" y="167389"/>
                      <a:pt x="9928899" y="184724"/>
                      <a:pt x="9894474" y="192604"/>
                    </a:cubicBezTo>
                    <a:cubicBezTo>
                      <a:pt x="9812718" y="211289"/>
                      <a:pt x="9730121" y="226242"/>
                      <a:pt x="9647603" y="242354"/>
                    </a:cubicBezTo>
                    <a:cubicBezTo>
                      <a:pt x="9562500" y="258935"/>
                      <a:pt x="9477721" y="276078"/>
                      <a:pt x="9392533" y="291498"/>
                    </a:cubicBezTo>
                    <a:cubicBezTo>
                      <a:pt x="9345891" y="299632"/>
                      <a:pt x="9298681" y="303723"/>
                      <a:pt x="9252019" y="311564"/>
                    </a:cubicBezTo>
                    <a:cubicBezTo>
                      <a:pt x="9211115" y="318433"/>
                      <a:pt x="9170740" y="328758"/>
                      <a:pt x="9129899" y="336497"/>
                    </a:cubicBezTo>
                    <a:cubicBezTo>
                      <a:pt x="9094507" y="342987"/>
                      <a:pt x="9058706" y="347759"/>
                      <a:pt x="9023312" y="354253"/>
                    </a:cubicBezTo>
                    <a:cubicBezTo>
                      <a:pt x="8966639" y="364814"/>
                      <a:pt x="8910315" y="376230"/>
                      <a:pt x="8853949" y="387064"/>
                    </a:cubicBezTo>
                    <a:cubicBezTo>
                      <a:pt x="8830350" y="391295"/>
                      <a:pt x="8805902" y="400245"/>
                      <a:pt x="8783278" y="397418"/>
                    </a:cubicBezTo>
                    <a:cubicBezTo>
                      <a:pt x="8726267" y="390232"/>
                      <a:pt x="8671093" y="397198"/>
                      <a:pt x="8615640" y="408552"/>
                    </a:cubicBezTo>
                    <a:cubicBezTo>
                      <a:pt x="8596680" y="412471"/>
                      <a:pt x="8576049" y="413291"/>
                      <a:pt x="8557154" y="409627"/>
                    </a:cubicBezTo>
                    <a:cubicBezTo>
                      <a:pt x="8518491" y="402356"/>
                      <a:pt x="8480716" y="390947"/>
                      <a:pt x="8442474" y="381318"/>
                    </a:cubicBezTo>
                    <a:cubicBezTo>
                      <a:pt x="8438313" y="380145"/>
                      <a:pt x="8433365" y="380189"/>
                      <a:pt x="8428959" y="379618"/>
                    </a:cubicBezTo>
                    <a:cubicBezTo>
                      <a:pt x="8403970" y="376366"/>
                      <a:pt x="8379279" y="373098"/>
                      <a:pt x="8354329" y="370428"/>
                    </a:cubicBezTo>
                    <a:cubicBezTo>
                      <a:pt x="8340833" y="369017"/>
                      <a:pt x="8327184" y="369657"/>
                      <a:pt x="8313705" y="368535"/>
                    </a:cubicBezTo>
                    <a:cubicBezTo>
                      <a:pt x="8261532" y="363935"/>
                      <a:pt x="8205623" y="381441"/>
                      <a:pt x="8158571" y="349396"/>
                    </a:cubicBezTo>
                    <a:cubicBezTo>
                      <a:pt x="8128030" y="328752"/>
                      <a:pt x="8100257" y="335890"/>
                      <a:pt x="8069467" y="341485"/>
                    </a:cubicBezTo>
                    <a:cubicBezTo>
                      <a:pt x="8046153" y="345696"/>
                      <a:pt x="8022024" y="346466"/>
                      <a:pt x="7998265" y="348379"/>
                    </a:cubicBezTo>
                    <a:cubicBezTo>
                      <a:pt x="7956565" y="352093"/>
                      <a:pt x="7914826" y="355232"/>
                      <a:pt x="7873167" y="359529"/>
                    </a:cubicBezTo>
                    <a:cubicBezTo>
                      <a:pt x="7859864" y="361016"/>
                      <a:pt x="7846730" y="369197"/>
                      <a:pt x="7833600" y="368926"/>
                    </a:cubicBezTo>
                    <a:cubicBezTo>
                      <a:pt x="7772906" y="367528"/>
                      <a:pt x="7711993" y="362939"/>
                      <a:pt x="7651338" y="362121"/>
                    </a:cubicBezTo>
                    <a:cubicBezTo>
                      <a:pt x="7616924" y="361556"/>
                      <a:pt x="7582209" y="369456"/>
                      <a:pt x="7548003" y="367710"/>
                    </a:cubicBezTo>
                    <a:cubicBezTo>
                      <a:pt x="7508539" y="365739"/>
                      <a:pt x="7469448" y="356458"/>
                      <a:pt x="7430093" y="351855"/>
                    </a:cubicBezTo>
                    <a:cubicBezTo>
                      <a:pt x="7419227" y="350559"/>
                      <a:pt x="7407516" y="353979"/>
                      <a:pt x="7396245" y="355328"/>
                    </a:cubicBezTo>
                    <a:cubicBezTo>
                      <a:pt x="7383524" y="356781"/>
                      <a:pt x="7371134" y="358791"/>
                      <a:pt x="7358394" y="359950"/>
                    </a:cubicBezTo>
                    <a:cubicBezTo>
                      <a:pt x="7319573" y="363179"/>
                      <a:pt x="7280655" y="364958"/>
                      <a:pt x="7241933" y="369637"/>
                    </a:cubicBezTo>
                    <a:cubicBezTo>
                      <a:pt x="7218235" y="372418"/>
                      <a:pt x="7194108" y="386008"/>
                      <a:pt x="7171767" y="383160"/>
                    </a:cubicBezTo>
                    <a:cubicBezTo>
                      <a:pt x="7126248" y="377813"/>
                      <a:pt x="7082583" y="399728"/>
                      <a:pt x="7036569" y="387132"/>
                    </a:cubicBezTo>
                    <a:cubicBezTo>
                      <a:pt x="7022328" y="383442"/>
                      <a:pt x="7003983" y="396347"/>
                      <a:pt x="6987200" y="398073"/>
                    </a:cubicBezTo>
                    <a:cubicBezTo>
                      <a:pt x="6945251" y="402388"/>
                      <a:pt x="6903183" y="404965"/>
                      <a:pt x="6861115" y="407542"/>
                    </a:cubicBezTo>
                    <a:cubicBezTo>
                      <a:pt x="6823394" y="409822"/>
                      <a:pt x="6784520" y="416550"/>
                      <a:pt x="6747718" y="410900"/>
                    </a:cubicBezTo>
                    <a:cubicBezTo>
                      <a:pt x="6709137" y="404791"/>
                      <a:pt x="6674999" y="408284"/>
                      <a:pt x="6638839" y="420654"/>
                    </a:cubicBezTo>
                    <a:cubicBezTo>
                      <a:pt x="6614066" y="429044"/>
                      <a:pt x="6587444" y="431733"/>
                      <a:pt x="6561486" y="435540"/>
                    </a:cubicBezTo>
                    <a:cubicBezTo>
                      <a:pt x="6533513" y="439778"/>
                      <a:pt x="6502069" y="435804"/>
                      <a:pt x="6477200" y="447113"/>
                    </a:cubicBezTo>
                    <a:cubicBezTo>
                      <a:pt x="6403159" y="480713"/>
                      <a:pt x="6325566" y="492119"/>
                      <a:pt x="6246111" y="497537"/>
                    </a:cubicBezTo>
                    <a:cubicBezTo>
                      <a:pt x="6231608" y="498524"/>
                      <a:pt x="6216540" y="495475"/>
                      <a:pt x="6202328" y="492074"/>
                    </a:cubicBezTo>
                    <a:cubicBezTo>
                      <a:pt x="6119346" y="471508"/>
                      <a:pt x="6038018" y="479381"/>
                      <a:pt x="5956458" y="500965"/>
                    </a:cubicBezTo>
                    <a:cubicBezTo>
                      <a:pt x="5939584" y="505613"/>
                      <a:pt x="5920486" y="507499"/>
                      <a:pt x="5903139" y="505186"/>
                    </a:cubicBezTo>
                    <a:cubicBezTo>
                      <a:pt x="5854306" y="498315"/>
                      <a:pt x="5806470" y="484677"/>
                      <a:pt x="5757547" y="480730"/>
                    </a:cubicBezTo>
                    <a:cubicBezTo>
                      <a:pt x="5676701" y="474297"/>
                      <a:pt x="5610121" y="519038"/>
                      <a:pt x="5540270" y="550023"/>
                    </a:cubicBezTo>
                    <a:cubicBezTo>
                      <a:pt x="5473801" y="579316"/>
                      <a:pt x="5419599" y="638949"/>
                      <a:pt x="5338128" y="631974"/>
                    </a:cubicBezTo>
                    <a:cubicBezTo>
                      <a:pt x="5329931" y="631367"/>
                      <a:pt x="5321476" y="639812"/>
                      <a:pt x="5312622" y="642454"/>
                    </a:cubicBezTo>
                    <a:cubicBezTo>
                      <a:pt x="5288350" y="649647"/>
                      <a:pt x="5264155" y="657994"/>
                      <a:pt x="5239393" y="662307"/>
                    </a:cubicBezTo>
                    <a:cubicBezTo>
                      <a:pt x="5209181" y="667862"/>
                      <a:pt x="5178072" y="668817"/>
                      <a:pt x="5147821" y="673791"/>
                    </a:cubicBezTo>
                    <a:cubicBezTo>
                      <a:pt x="5108908" y="679940"/>
                      <a:pt x="5070972" y="691848"/>
                      <a:pt x="5032111" y="694497"/>
                    </a:cubicBezTo>
                    <a:cubicBezTo>
                      <a:pt x="5000793" y="696632"/>
                      <a:pt x="4969032" y="688019"/>
                      <a:pt x="4937648" y="684913"/>
                    </a:cubicBezTo>
                    <a:cubicBezTo>
                      <a:pt x="4893363" y="680649"/>
                      <a:pt x="4845361" y="685962"/>
                      <a:pt x="4805529" y="670032"/>
                    </a:cubicBezTo>
                    <a:cubicBezTo>
                      <a:pt x="4763006" y="653119"/>
                      <a:pt x="4723244" y="646796"/>
                      <a:pt x="4681029" y="655792"/>
                    </a:cubicBezTo>
                    <a:cubicBezTo>
                      <a:pt x="4666957" y="658791"/>
                      <a:pt x="4649519" y="672217"/>
                      <a:pt x="4643990" y="685120"/>
                    </a:cubicBezTo>
                    <a:cubicBezTo>
                      <a:pt x="4631676" y="713928"/>
                      <a:pt x="4612585" y="720184"/>
                      <a:pt x="4585542" y="712411"/>
                    </a:cubicBezTo>
                    <a:cubicBezTo>
                      <a:pt x="4562077" y="705853"/>
                      <a:pt x="4533672" y="703713"/>
                      <a:pt x="4516947" y="689117"/>
                    </a:cubicBezTo>
                    <a:cubicBezTo>
                      <a:pt x="4469552" y="647774"/>
                      <a:pt x="4412904" y="650180"/>
                      <a:pt x="4356995" y="642048"/>
                    </a:cubicBezTo>
                    <a:cubicBezTo>
                      <a:pt x="4322867" y="637088"/>
                      <a:pt x="4291523" y="638934"/>
                      <a:pt x="4258219" y="646156"/>
                    </a:cubicBezTo>
                    <a:cubicBezTo>
                      <a:pt x="4185895" y="662159"/>
                      <a:pt x="4113776" y="651342"/>
                      <a:pt x="4042233" y="636117"/>
                    </a:cubicBezTo>
                    <a:cubicBezTo>
                      <a:pt x="3994923" y="625941"/>
                      <a:pt x="3946812" y="621063"/>
                      <a:pt x="3899777" y="610576"/>
                    </a:cubicBezTo>
                    <a:cubicBezTo>
                      <a:pt x="3864554" y="602488"/>
                      <a:pt x="3829196" y="592371"/>
                      <a:pt x="3796441" y="577707"/>
                    </a:cubicBezTo>
                    <a:cubicBezTo>
                      <a:pt x="3748937" y="556178"/>
                      <a:pt x="3706395" y="521788"/>
                      <a:pt x="3648774" y="535623"/>
                    </a:cubicBezTo>
                    <a:cubicBezTo>
                      <a:pt x="3598036" y="547820"/>
                      <a:pt x="3550396" y="532716"/>
                      <a:pt x="3502227" y="518518"/>
                    </a:cubicBezTo>
                    <a:cubicBezTo>
                      <a:pt x="3466848" y="508111"/>
                      <a:pt x="3431455" y="497410"/>
                      <a:pt x="3395228" y="491723"/>
                    </a:cubicBezTo>
                    <a:cubicBezTo>
                      <a:pt x="3352235" y="485040"/>
                      <a:pt x="3304663" y="492363"/>
                      <a:pt x="3265757" y="477242"/>
                    </a:cubicBezTo>
                    <a:cubicBezTo>
                      <a:pt x="3225052" y="461369"/>
                      <a:pt x="3193136" y="476075"/>
                      <a:pt x="3158404" y="483689"/>
                    </a:cubicBezTo>
                    <a:cubicBezTo>
                      <a:pt x="3102986" y="495623"/>
                      <a:pt x="3048333" y="514498"/>
                      <a:pt x="2990483" y="499212"/>
                    </a:cubicBezTo>
                    <a:cubicBezTo>
                      <a:pt x="2920173" y="480697"/>
                      <a:pt x="2850324" y="460405"/>
                      <a:pt x="2779802" y="443069"/>
                    </a:cubicBezTo>
                    <a:cubicBezTo>
                      <a:pt x="2752548" y="436477"/>
                      <a:pt x="2723606" y="434954"/>
                      <a:pt x="2695508" y="433082"/>
                    </a:cubicBezTo>
                    <a:cubicBezTo>
                      <a:pt x="2668903" y="431690"/>
                      <a:pt x="2637847" y="441965"/>
                      <a:pt x="2616713" y="431172"/>
                    </a:cubicBezTo>
                    <a:cubicBezTo>
                      <a:pt x="2562378" y="403411"/>
                      <a:pt x="2507687" y="391698"/>
                      <a:pt x="2447364" y="395810"/>
                    </a:cubicBezTo>
                    <a:cubicBezTo>
                      <a:pt x="2424744" y="397352"/>
                      <a:pt x="2401814" y="385802"/>
                      <a:pt x="2378751" y="385044"/>
                    </a:cubicBezTo>
                    <a:cubicBezTo>
                      <a:pt x="2347229" y="384281"/>
                      <a:pt x="2310735" y="378901"/>
                      <a:pt x="2284230" y="391782"/>
                    </a:cubicBezTo>
                    <a:cubicBezTo>
                      <a:pt x="2221919" y="422248"/>
                      <a:pt x="2168532" y="404037"/>
                      <a:pt x="2110801" y="382042"/>
                    </a:cubicBezTo>
                    <a:cubicBezTo>
                      <a:pt x="2053961" y="360279"/>
                      <a:pt x="1994577" y="343935"/>
                      <a:pt x="1934854" y="331108"/>
                    </a:cubicBezTo>
                    <a:cubicBezTo>
                      <a:pt x="1912400" y="326519"/>
                      <a:pt x="1886705" y="338470"/>
                      <a:pt x="1862479" y="342158"/>
                    </a:cubicBezTo>
                    <a:cubicBezTo>
                      <a:pt x="1853818" y="343333"/>
                      <a:pt x="1844309" y="344855"/>
                      <a:pt x="1836283" y="342488"/>
                    </a:cubicBezTo>
                    <a:cubicBezTo>
                      <a:pt x="1758698" y="319808"/>
                      <a:pt x="1680403" y="303878"/>
                      <a:pt x="1599327" y="323970"/>
                    </a:cubicBezTo>
                    <a:cubicBezTo>
                      <a:pt x="1591888" y="325937"/>
                      <a:pt x="1583257" y="323319"/>
                      <a:pt x="1575578" y="321802"/>
                    </a:cubicBezTo>
                    <a:cubicBezTo>
                      <a:pt x="1538035" y="313873"/>
                      <a:pt x="1500950" y="299795"/>
                      <a:pt x="1463288" y="298576"/>
                    </a:cubicBezTo>
                    <a:cubicBezTo>
                      <a:pt x="1370438" y="295582"/>
                      <a:pt x="1277384" y="298137"/>
                      <a:pt x="1184165" y="298373"/>
                    </a:cubicBezTo>
                    <a:cubicBezTo>
                      <a:pt x="1178344" y="298480"/>
                      <a:pt x="1172255" y="298896"/>
                      <a:pt x="1166899" y="297220"/>
                    </a:cubicBezTo>
                    <a:cubicBezTo>
                      <a:pt x="1131827" y="287082"/>
                      <a:pt x="1102238" y="293180"/>
                      <a:pt x="1074855" y="318934"/>
                    </a:cubicBezTo>
                    <a:cubicBezTo>
                      <a:pt x="1062808" y="330244"/>
                      <a:pt x="1045783" y="336940"/>
                      <a:pt x="1030232" y="343829"/>
                    </a:cubicBezTo>
                    <a:cubicBezTo>
                      <a:pt x="1007334" y="354132"/>
                      <a:pt x="983839" y="364180"/>
                      <a:pt x="959854" y="371351"/>
                    </a:cubicBezTo>
                    <a:cubicBezTo>
                      <a:pt x="936141" y="378210"/>
                      <a:pt x="910825" y="387219"/>
                      <a:pt x="887350" y="384742"/>
                    </a:cubicBezTo>
                    <a:cubicBezTo>
                      <a:pt x="845096" y="380339"/>
                      <a:pt x="804258" y="366810"/>
                      <a:pt x="762349" y="358882"/>
                    </a:cubicBezTo>
                    <a:cubicBezTo>
                      <a:pt x="747884" y="356082"/>
                      <a:pt x="732263" y="357732"/>
                      <a:pt x="717454" y="358448"/>
                    </a:cubicBezTo>
                    <a:cubicBezTo>
                      <a:pt x="683463" y="359893"/>
                      <a:pt x="649238" y="370675"/>
                      <a:pt x="616859" y="348700"/>
                    </a:cubicBezTo>
                    <a:cubicBezTo>
                      <a:pt x="586900" y="328019"/>
                      <a:pt x="558641" y="336644"/>
                      <a:pt x="529939" y="355789"/>
                    </a:cubicBezTo>
                    <a:cubicBezTo>
                      <a:pt x="509309" y="369433"/>
                      <a:pt x="485605" y="380664"/>
                      <a:pt x="461851" y="386945"/>
                    </a:cubicBezTo>
                    <a:cubicBezTo>
                      <a:pt x="429225" y="395576"/>
                      <a:pt x="396634" y="400422"/>
                      <a:pt x="360707" y="399082"/>
                    </a:cubicBezTo>
                    <a:cubicBezTo>
                      <a:pt x="335299" y="398193"/>
                      <a:pt x="314629" y="398437"/>
                      <a:pt x="293863" y="384410"/>
                    </a:cubicBezTo>
                    <a:cubicBezTo>
                      <a:pt x="290517" y="382308"/>
                      <a:pt x="284678" y="382122"/>
                      <a:pt x="280347" y="382711"/>
                    </a:cubicBezTo>
                    <a:cubicBezTo>
                      <a:pt x="223554" y="391535"/>
                      <a:pt x="166827" y="392780"/>
                      <a:pt x="108881" y="393231"/>
                    </a:cubicBezTo>
                    <a:cubicBezTo>
                      <a:pt x="90460" y="393322"/>
                      <a:pt x="71882" y="394571"/>
                      <a:pt x="53435" y="397222"/>
                    </a:cubicBezTo>
                    <a:lnTo>
                      <a:pt x="0" y="409348"/>
                    </a:ln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79619024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499</TotalTime>
  <Words>188</Words>
  <Application>Microsoft Macintosh PowerPoint</Application>
  <PresentationFormat>Widescreen</PresentationFormat>
  <Paragraphs>42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Dessert Van Presentation</vt:lpstr>
      <vt:lpstr>Problem and opportunity </vt:lpstr>
      <vt:lpstr>Our Concept</vt:lpstr>
      <vt:lpstr>Products</vt:lpstr>
      <vt:lpstr>Target market</vt:lpstr>
      <vt:lpstr>Unique selling point</vt:lpstr>
      <vt:lpstr>Marketing Strategy </vt:lpstr>
      <vt:lpstr>Start up cost</vt:lpstr>
      <vt:lpstr>Next 12 months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Abdullah Navsarka (2419942)</dc:creator>
  <cp:lastModifiedBy>Abdullah Navsarka (2419942)</cp:lastModifiedBy>
  <cp:revision>3</cp:revision>
  <dcterms:created xsi:type="dcterms:W3CDTF">2025-11-09T23:31:26Z</dcterms:created>
  <dcterms:modified xsi:type="dcterms:W3CDTF">2025-11-10T07:51:21Z</dcterms:modified>
</cp:coreProperties>
</file>