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2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372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021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039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8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645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96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373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21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357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527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7442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16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6F235B-3FEA-4024-B7BA-EFB0E94883AD}" type="datetimeFigureOut">
              <a:rPr lang="en-GB" smtClean="0"/>
              <a:t>17/02/2016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09EEBC-7331-44F0-AD0B-4E5EB85E6F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1334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Medieval England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King Stephen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393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a/a3/King_Stephen_from_NP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29"/>
            <a:ext cx="5256584" cy="684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5256584" y="1772816"/>
            <a:ext cx="3563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 smtClean="0"/>
              <a:t>‘</a:t>
            </a:r>
            <a:r>
              <a:rPr lang="en-GB" sz="2400" dirty="0"/>
              <a:t>In this king’s time there was nothing but disturbance, wickedness and robbery’</a:t>
            </a:r>
          </a:p>
        </p:txBody>
      </p:sp>
    </p:spTree>
    <p:extLst>
      <p:ext uri="{BB962C8B-B14F-4D97-AF65-F5344CB8AC3E}">
        <p14:creationId xmlns:p14="http://schemas.microsoft.com/office/powerpoint/2010/main" val="370755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standrewshistorysociety.co.uk/wp-content/uploads/2014/10/Matilda-large-600x82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-30460"/>
            <a:ext cx="5112568" cy="7034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588224" y="1556792"/>
            <a:ext cx="20882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Mathilda had the hereditary right</a:t>
            </a:r>
          </a:p>
        </p:txBody>
      </p:sp>
    </p:spTree>
    <p:extLst>
      <p:ext uri="{BB962C8B-B14F-4D97-AF65-F5344CB8AC3E}">
        <p14:creationId xmlns:p14="http://schemas.microsoft.com/office/powerpoint/2010/main" val="993564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upload.wikimedia.org/wikipedia/commons/b/b9/Parents_of_Henry_I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164288" cy="689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671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41" y="0"/>
            <a:ext cx="3195414" cy="65951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851920" y="476672"/>
            <a:ext cx="41044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800" dirty="0" smtClean="0"/>
              <a:t>Inherited Problems: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en-GB" sz="2800" dirty="0" smtClean="0"/>
              <a:t>Nobles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en-GB" sz="2800" dirty="0" smtClean="0"/>
              <a:t>Frontiers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en-GB" sz="2800" dirty="0" smtClean="0"/>
              <a:t>Succession Crisis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3153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Issues: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Barons</a:t>
            </a:r>
          </a:p>
          <a:p>
            <a:pPr lvl="1"/>
            <a:r>
              <a:rPr lang="en-GB" dirty="0"/>
              <a:t>Created </a:t>
            </a:r>
            <a:r>
              <a:rPr lang="en-GB" dirty="0" smtClean="0"/>
              <a:t>supporters</a:t>
            </a:r>
            <a:endParaRPr lang="en-GB" dirty="0"/>
          </a:p>
          <a:p>
            <a:pPr lvl="1"/>
            <a:r>
              <a:rPr lang="en-GB" dirty="0"/>
              <a:t>Made new Earls</a:t>
            </a:r>
          </a:p>
          <a:p>
            <a:pPr lvl="1"/>
            <a:r>
              <a:rPr lang="en-GB" dirty="0"/>
              <a:t>Problems</a:t>
            </a:r>
          </a:p>
          <a:p>
            <a:r>
              <a:rPr lang="en-GB" dirty="0" smtClean="0"/>
              <a:t>Reputation</a:t>
            </a:r>
          </a:p>
          <a:p>
            <a:r>
              <a:rPr lang="en-GB" dirty="0" smtClean="0"/>
              <a:t>Normandy</a:t>
            </a:r>
          </a:p>
          <a:p>
            <a:pPr lvl="1"/>
            <a:r>
              <a:rPr lang="en-GB" dirty="0" smtClean="0"/>
              <a:t>Delay</a:t>
            </a:r>
          </a:p>
          <a:p>
            <a:r>
              <a:rPr lang="en-GB" dirty="0" smtClean="0"/>
              <a:t>Robert of Gloucester</a:t>
            </a:r>
            <a:endParaRPr lang="en-GB" dirty="0"/>
          </a:p>
          <a:p>
            <a:pPr lvl="1"/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76056" y="31279"/>
            <a:ext cx="2860358" cy="6826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464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Lincoln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Root of the issue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 smtClean="0"/>
              <a:t>Earl Ralph of Chester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/>
              <a:t>Dorset knight William de </a:t>
            </a:r>
            <a:r>
              <a:rPr lang="en-GB" dirty="0" err="1"/>
              <a:t>Cahaignes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140331" y="3244240"/>
            <a:ext cx="5003669" cy="3613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5726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The Two </a:t>
            </a:r>
            <a:r>
              <a:rPr lang="en-GB" dirty="0" err="1" smtClean="0"/>
              <a:t>Mathildas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Nieces of king of Scotland</a:t>
            </a:r>
          </a:p>
          <a:p>
            <a:r>
              <a:rPr lang="en-GB" dirty="0" smtClean="0"/>
              <a:t>Equal lineage</a:t>
            </a:r>
          </a:p>
          <a:p>
            <a:r>
              <a:rPr lang="en-GB" dirty="0" smtClean="0"/>
              <a:t>Would-be-queen:</a:t>
            </a:r>
          </a:p>
          <a:p>
            <a:pPr lvl="1"/>
            <a:r>
              <a:rPr lang="en-GB" dirty="0" smtClean="0"/>
              <a:t>Beholden to people</a:t>
            </a:r>
          </a:p>
          <a:p>
            <a:pPr lvl="1"/>
            <a:r>
              <a:rPr lang="en-GB" dirty="0" smtClean="0"/>
              <a:t>No court</a:t>
            </a:r>
          </a:p>
          <a:p>
            <a:pPr lvl="1"/>
            <a:r>
              <a:rPr lang="en-GB" dirty="0" smtClean="0"/>
              <a:t>Not very good with people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11960" y="1417638"/>
            <a:ext cx="2160240" cy="51163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6256" y="1600200"/>
            <a:ext cx="1810544" cy="4554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312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Role reversal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Oxford Castle</a:t>
            </a:r>
          </a:p>
          <a:p>
            <a:r>
              <a:rPr lang="en-GB" dirty="0" smtClean="0"/>
              <a:t>3 month imprisonment</a:t>
            </a:r>
          </a:p>
          <a:p>
            <a:r>
              <a:rPr lang="en-GB" dirty="0" smtClean="0"/>
              <a:t>Dramatic escape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707904" y="2958990"/>
            <a:ext cx="5436096" cy="3873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979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brisray.com/bristol/castle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7165429" cy="616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6628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65428"/>
            <a:ext cx="7853895" cy="5276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478167" y="404664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Mathilda’s Retirement Home: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056814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95</Words>
  <Application>Microsoft Office PowerPoint</Application>
  <PresentationFormat>On-screen Show (4:3)</PresentationFormat>
  <Paragraphs>34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Medieval England</vt:lpstr>
      <vt:lpstr>PowerPoint Presentation</vt:lpstr>
      <vt:lpstr>PowerPoint Presentation</vt:lpstr>
      <vt:lpstr>PowerPoint Presentation</vt:lpstr>
      <vt:lpstr>PowerPoint Presentation</vt:lpstr>
      <vt:lpstr>Issues:</vt:lpstr>
      <vt:lpstr>Lincoln</vt:lpstr>
      <vt:lpstr>The Two Mathildas</vt:lpstr>
      <vt:lpstr>Role reversal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Medieval England</dc:title>
  <dc:creator>Administrator</dc:creator>
  <cp:lastModifiedBy>Harriet Webster</cp:lastModifiedBy>
  <cp:revision>2</cp:revision>
  <dcterms:created xsi:type="dcterms:W3CDTF">2015-02-17T10:29:59Z</dcterms:created>
  <dcterms:modified xsi:type="dcterms:W3CDTF">2016-02-17T12:11:45Z</dcterms:modified>
</cp:coreProperties>
</file>