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21"/>
  </p:normalViewPr>
  <p:slideViewPr>
    <p:cSldViewPr snapToGrid="0" snapToObjects="1">
      <p:cViewPr varScale="1">
        <p:scale>
          <a:sx n="91" d="100"/>
          <a:sy n="91" d="100"/>
        </p:scale>
        <p:origin x="84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BCB35-6000-794C-858E-33F8F3DF1B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338455-D541-6247-863F-E8422B4416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163C6-4760-5744-85FC-D5B6965F3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D5FDF-A7C1-904F-8DB9-50DF05676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C696C-B86F-6640-85F1-5418DEEF2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213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81676-F072-714D-AE17-78526B0F4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5BBBB-8A12-4E40-8351-6F765B91CE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60184-F709-144E-8FF6-C1D070288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73AE4-708C-1C41-B345-B7E3CE9C0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289DF-8977-3744-BD63-E79D3EF33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819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03AD1-23EB-E845-B0A3-89AB4DE2F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B84CAE-40CF-984B-88D5-247D72E24F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273E4-9F4F-0245-A402-4589E3C21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2140C-2DC8-0246-A6B4-F84792DEA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D3693-0B1F-E848-B77B-952C82CA3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010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FA099-2CBB-7D4D-8442-090F8CB3C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1C8D4-4F00-D24B-8974-BB7C79D0FC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6D9EA-0858-E64B-83CC-37AE7AFCBE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38B107-DA2F-3F4D-A372-FD43671B9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C855D2-D2A6-7241-B2A5-5860D826B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94C19B-1557-2F43-84AB-3FE02700B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482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294A2-BB4C-904D-A98F-A82727287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083A0-2B8B-2040-83FA-C858CAC69F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8FD5-AFB2-4F45-A5D7-954EE20B7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A0E3DE-A7EE-8F48-8E03-EA7F839956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6D50E1-C4DF-A84D-BA73-8E13E11583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1637DB-F922-7E43-B57E-D8B26B0FC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38FE47-26C2-7544-8387-2B9283CC0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D5E716-C893-7E4F-9075-7F8690C94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257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20F5D-EAB6-254A-9D5F-65194EA9F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CA165C-DDB9-7F49-9860-D72C0D9AE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32AC6E-A2A1-2441-BDF1-907F60168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AE4A34-D2E0-9840-B90E-A1E639E53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646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4005D7-A67F-BE44-9E8D-C7B0B60D0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385E25-E31C-0A43-92B9-11F08990F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4E7FA-19E9-7A4C-A9EF-0EE853E15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536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12819-B3E5-D24E-8AB4-156F13AEC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C3BFB-846E-6542-9D17-4B492777A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CE33C0-FB12-5B43-871D-50D6707521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45F042-2E2A-9241-BC19-DAB26CF2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75E8B-B220-334D-B61B-92A865EAF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7AA19-887A-C149-8ED5-634AA6AF5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466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7C296-3B21-6342-9955-D6CF966FC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727645-0425-A44C-B8B8-C17919F837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85B8FB-130D-4B44-9E8F-2F760C0034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9CE962-67B1-A240-9E53-F38C75E2E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5E393C-9846-7842-968B-CD2B568AC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012BC-802D-E647-85D2-8D888E29F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737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6A26C-DA89-4F43-8D91-19E16E38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779B56-0736-9547-A44C-F5ED9DEA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88DC5-F36B-6041-8B6B-D2E31D9EA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5F1BB-7AB7-D646-9E0A-6D63B610C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D5A42-A3FA-3648-849B-76DC9A050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691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288329-2A87-9D44-9B07-9A9E68980D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5FBFA0-2122-5C46-A19B-005A1B6854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B9C6C-7A44-A048-98AE-6992A8DC6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13A07-EE41-0140-8AE8-991466C7D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36934-4A29-AD45-962E-5193BC558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186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9E30FB-7E7A-3549-87F2-21EEA93C6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84F484-A6E0-2C4E-947E-1FC374BE8E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DAB58-B13B-094D-8A4A-E97240DDC7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6F51CA-40F1-924D-B2A0-FC41B27C1386}" type="datetimeFigureOut">
              <a:rPr lang="en-US" smtClean="0"/>
              <a:t>11/19/19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08E316-1A1D-CD4B-A7C4-7911A16BA9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E79754-5524-0748-B4D9-5C3F29CA8C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2DA87-DE0B-A848-ABC9-E6E0AAB6C3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556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12A4D-509C-0C4F-9170-ED23E7B255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Presentation on Placements opportunity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4B2C14-CD2B-6A46-91B2-8F96505D63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Cieran Griffiths</a:t>
            </a:r>
          </a:p>
          <a:p>
            <a:r>
              <a:rPr lang="en-US" dirty="0"/>
              <a:t>1706937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9D29B1-91D4-344E-AA02-CC44D9155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49" y="270933"/>
            <a:ext cx="3782483" cy="159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24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2917A-36D1-8146-BFBB-C6D4EE4FF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809" y="2658159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Placement Opportunity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AC243-2F2D-9240-83F3-E78DCF0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1634" y="753159"/>
            <a:ext cx="1905000" cy="1905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CB053C-B3D0-5740-B05D-264B1835C0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2184" y="1329266"/>
            <a:ext cx="2044700" cy="1117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774B37-8151-A247-8860-00A70BF6B4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6634" y="4258358"/>
            <a:ext cx="4278174" cy="17289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0C51AA-2B2F-1247-9DCC-913A324CFD94}"/>
              </a:ext>
            </a:extLst>
          </p:cNvPr>
          <p:cNvSpPr txBox="1"/>
          <p:nvPr/>
        </p:nvSpPr>
        <p:spPr>
          <a:xfrm rot="736603">
            <a:off x="9009119" y="4563159"/>
            <a:ext cx="19696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7EAFDF-1AD3-AF4B-9753-94B852A420E1}"/>
              </a:ext>
            </a:extLst>
          </p:cNvPr>
          <p:cNvSpPr txBox="1"/>
          <p:nvPr/>
        </p:nvSpPr>
        <p:spPr>
          <a:xfrm rot="829599">
            <a:off x="9269570" y="742756"/>
            <a:ext cx="19696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5E83A59-43C8-184A-877E-024E2154C335}"/>
              </a:ext>
            </a:extLst>
          </p:cNvPr>
          <p:cNvSpPr txBox="1"/>
          <p:nvPr/>
        </p:nvSpPr>
        <p:spPr>
          <a:xfrm rot="20912347">
            <a:off x="851131" y="515163"/>
            <a:ext cx="19696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05581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12A48-AC14-5941-BDF7-F37929011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Advantage of all 3 opportunities</a:t>
            </a:r>
          </a:p>
          <a:p>
            <a:pPr marL="0" indent="0">
              <a:buNone/>
            </a:pPr>
            <a:r>
              <a:rPr lang="en-US" dirty="0"/>
              <a:t>Experience</a:t>
            </a:r>
          </a:p>
          <a:p>
            <a:pPr marL="0" indent="0">
              <a:buNone/>
            </a:pPr>
            <a:r>
              <a:rPr lang="en-US" dirty="0"/>
              <a:t>Location </a:t>
            </a:r>
          </a:p>
          <a:p>
            <a:pPr marL="0" indent="0">
              <a:buNone/>
            </a:pPr>
            <a:r>
              <a:rPr lang="en-US" dirty="0"/>
              <a:t>Past experience </a:t>
            </a:r>
          </a:p>
          <a:p>
            <a:pPr marL="0" indent="0">
              <a:buNone/>
            </a:pPr>
            <a:r>
              <a:rPr lang="en-US" dirty="0"/>
              <a:t>Expenses</a:t>
            </a:r>
          </a:p>
          <a:p>
            <a:pPr marL="0" indent="0">
              <a:buNone/>
            </a:pPr>
            <a:r>
              <a:rPr lang="en-US" dirty="0"/>
              <a:t>Pgl Kayaking, canoeing</a:t>
            </a:r>
          </a:p>
          <a:p>
            <a:pPr marL="0" indent="0">
              <a:buNone/>
            </a:pPr>
            <a:r>
              <a:rPr lang="en-US" dirty="0"/>
              <a:t>Rockley open water sports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3B3C3D-E423-A44B-8F28-1293128AB2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834" y="0"/>
            <a:ext cx="4278174" cy="17289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001EEC-BFAD-E44D-A1B0-2B66D4AC2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9384" y="431799"/>
            <a:ext cx="2044700" cy="1117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3304F7-CE45-2A45-9566-4DF5D82F87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03367" y="4876799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605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28710-7D5A-384E-A2EF-2410CC91E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Why Pgl?</a:t>
            </a:r>
          </a:p>
          <a:p>
            <a:pPr marL="0" indent="0">
              <a:buNone/>
            </a:pPr>
            <a:r>
              <a:rPr lang="en-US" dirty="0"/>
              <a:t>Why is it a good opportunity?</a:t>
            </a:r>
          </a:p>
          <a:p>
            <a:pPr marL="0" indent="0">
              <a:buNone/>
            </a:pPr>
            <a:r>
              <a:rPr lang="en-US" dirty="0"/>
              <a:t>What can I learn from the experience?</a:t>
            </a:r>
          </a:p>
          <a:p>
            <a:pPr marL="0" indent="0">
              <a:buNone/>
            </a:pPr>
            <a:r>
              <a:rPr lang="en-US" dirty="0"/>
              <a:t>Pgl Kayaking, canoeing</a:t>
            </a:r>
          </a:p>
          <a:p>
            <a:pPr marL="0" indent="0">
              <a:buNone/>
            </a:pPr>
            <a:r>
              <a:rPr lang="en-US" dirty="0"/>
              <a:t>Location </a:t>
            </a:r>
          </a:p>
          <a:p>
            <a:pPr marL="0" indent="0">
              <a:buNone/>
            </a:pPr>
            <a:r>
              <a:rPr lang="en-US" dirty="0"/>
              <a:t>Past experience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DD9503-9A4A-8947-A04C-3BBF2D6978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3650" y="220133"/>
            <a:ext cx="2546350" cy="1430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604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CF0D3-FAF8-8E46-B100-D4E6D50BE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Why Pgl?</a:t>
            </a:r>
          </a:p>
          <a:p>
            <a:pPr marL="0" indent="0">
              <a:buNone/>
            </a:pPr>
            <a:r>
              <a:rPr lang="en-US" dirty="0"/>
              <a:t>Why is it a good opportunity?</a:t>
            </a:r>
          </a:p>
          <a:p>
            <a:pPr marL="0" indent="0">
              <a:buNone/>
            </a:pPr>
            <a:r>
              <a:rPr lang="en-US" dirty="0"/>
              <a:t>What can I learn from the experience?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9CD686-7DC7-E841-8CFC-AED0A01ED5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3100" y="111125"/>
            <a:ext cx="2103968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737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DF053-249C-2B4A-B244-D68FEA1E2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Why Pgl?</a:t>
            </a:r>
          </a:p>
          <a:p>
            <a:pPr marL="0" indent="0">
              <a:buNone/>
            </a:pPr>
            <a:r>
              <a:rPr lang="en-US" dirty="0"/>
              <a:t>Why is it a good opportunity?</a:t>
            </a:r>
          </a:p>
          <a:p>
            <a:pPr marL="0" indent="0">
              <a:buNone/>
            </a:pPr>
            <a:r>
              <a:rPr lang="en-US" dirty="0"/>
              <a:t>What can I learn from the experience?</a:t>
            </a:r>
          </a:p>
          <a:p>
            <a:pPr marL="0" indent="0">
              <a:buNone/>
            </a:pPr>
            <a:r>
              <a:rPr lang="en-US" dirty="0"/>
              <a:t>Expenses..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A059F9-D3CF-EE4E-9A16-A389A237E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834" y="0"/>
            <a:ext cx="4278174" cy="172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1549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93</Words>
  <Application>Microsoft Macintosh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Presentation on Placements opportunity</vt:lpstr>
      <vt:lpstr>Placement Opportunity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</cp:revision>
  <dcterms:created xsi:type="dcterms:W3CDTF">2019-11-19T08:11:18Z</dcterms:created>
  <dcterms:modified xsi:type="dcterms:W3CDTF">2019-11-19T08:42:23Z</dcterms:modified>
</cp:coreProperties>
</file>