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7" r:id="rId7"/>
    <p:sldId id="259" r:id="rId8"/>
    <p:sldId id="260" r:id="rId9"/>
    <p:sldId id="261" r:id="rId10"/>
    <p:sldId id="262" r:id="rId11"/>
    <p:sldId id="263" r:id="rId12"/>
    <p:sldId id="265" r:id="rId13"/>
    <p:sldId id="266" r:id="rId14"/>
    <p:sldId id="267" r:id="rId15"/>
    <p:sldId id="268" r:id="rId16"/>
    <p:sldId id="269" r:id="rId17"/>
    <p:sldId id="264"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EE9750-B8E5-BCB0-C33C-A5A28422C4E8}" v="2122" dt="2026-10-15T08:27:59.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ne Andrea White (2017651)" userId="c1023c28-7f7b-4570-a5b3-27aa60f21cf1" providerId="ADAL" clId="{122CE136-C7E3-4A93-B572-FED721F40A44}"/>
    <pc:docChg chg="modSld sldOrd">
      <pc:chgData name="Charlene Andrea White (2017651)" userId="c1023c28-7f7b-4570-a5b3-27aa60f21cf1" providerId="ADAL" clId="{122CE136-C7E3-4A93-B572-FED721F40A44}" dt="2026-10-12T19:03:58.215" v="74"/>
      <pc:docMkLst>
        <pc:docMk/>
      </pc:docMkLst>
      <pc:sldChg chg="modTransition">
        <pc:chgData name="Charlene Andrea White (2017651)" userId="c1023c28-7f7b-4570-a5b3-27aa60f21cf1" providerId="ADAL" clId="{122CE136-C7E3-4A93-B572-FED721F40A44}" dt="2026-10-12T18:58:16.510" v="60"/>
        <pc:sldMkLst>
          <pc:docMk/>
          <pc:sldMk cId="1317117515" sldId="256"/>
        </pc:sldMkLst>
      </pc:sldChg>
      <pc:sldChg chg="modTransition">
        <pc:chgData name="Charlene Andrea White (2017651)" userId="c1023c28-7f7b-4570-a5b3-27aa60f21cf1" providerId="ADAL" clId="{122CE136-C7E3-4A93-B572-FED721F40A44}" dt="2026-10-12T18:58:21.300" v="61"/>
        <pc:sldMkLst>
          <pc:docMk/>
          <pc:sldMk cId="801857852" sldId="257"/>
        </pc:sldMkLst>
      </pc:sldChg>
      <pc:sldChg chg="addSp modSp ord modTransition">
        <pc:chgData name="Charlene Andrea White (2017651)" userId="c1023c28-7f7b-4570-a5b3-27aa60f21cf1" providerId="ADAL" clId="{122CE136-C7E3-4A93-B572-FED721F40A44}" dt="2026-10-12T19:03:58.215" v="74"/>
        <pc:sldMkLst>
          <pc:docMk/>
          <pc:sldMk cId="3590664457" sldId="258"/>
        </pc:sldMkLst>
      </pc:sldChg>
      <pc:sldChg chg="addSp modSp modTransition">
        <pc:chgData name="Charlene Andrea White (2017651)" userId="c1023c28-7f7b-4570-a5b3-27aa60f21cf1" providerId="ADAL" clId="{122CE136-C7E3-4A93-B572-FED721F40A44}" dt="2026-10-12T18:58:36.753" v="63"/>
        <pc:sldMkLst>
          <pc:docMk/>
          <pc:sldMk cId="2395573204" sldId="259"/>
        </pc:sldMkLst>
      </pc:sldChg>
      <pc:sldChg chg="addSp modSp modTransition">
        <pc:chgData name="Charlene Andrea White (2017651)" userId="c1023c28-7f7b-4570-a5b3-27aa60f21cf1" providerId="ADAL" clId="{122CE136-C7E3-4A93-B572-FED721F40A44}" dt="2026-10-12T18:58:41.376" v="64"/>
        <pc:sldMkLst>
          <pc:docMk/>
          <pc:sldMk cId="4142247681" sldId="260"/>
        </pc:sldMkLst>
        <pc:graphicFrameChg chg="mod">
          <ac:chgData name="Charlene Andrea White (2017651)" userId="c1023c28-7f7b-4570-a5b3-27aa60f21cf1" providerId="ADAL" clId="{122CE136-C7E3-4A93-B572-FED721F40A44}" dt="2026-10-12T16:59:12.059" v="11" actId="2711"/>
          <ac:graphicFrameMkLst>
            <pc:docMk/>
            <pc:sldMk cId="4142247681" sldId="260"/>
            <ac:graphicFrameMk id="27" creationId="{991F61DE-FC26-C579-E3D6-6F020CDBFD2E}"/>
          </ac:graphicFrameMkLst>
        </pc:graphicFrameChg>
      </pc:sldChg>
      <pc:sldChg chg="addSp modSp modTransition">
        <pc:chgData name="Charlene Andrea White (2017651)" userId="c1023c28-7f7b-4570-a5b3-27aa60f21cf1" providerId="ADAL" clId="{122CE136-C7E3-4A93-B572-FED721F40A44}" dt="2026-10-12T18:58:46.453" v="65"/>
        <pc:sldMkLst>
          <pc:docMk/>
          <pc:sldMk cId="1044023281" sldId="261"/>
        </pc:sldMkLst>
        <pc:graphicFrameChg chg="mod">
          <ac:chgData name="Charlene Andrea White (2017651)" userId="c1023c28-7f7b-4570-a5b3-27aa60f21cf1" providerId="ADAL" clId="{122CE136-C7E3-4A93-B572-FED721F40A44}" dt="2026-10-12T17:23:01.979" v="33" actId="255"/>
          <ac:graphicFrameMkLst>
            <pc:docMk/>
            <pc:sldMk cId="1044023281" sldId="261"/>
            <ac:graphicFrameMk id="40" creationId="{C202D281-42D4-97A4-979F-02DE0374DB0A}"/>
          </ac:graphicFrameMkLst>
        </pc:graphicFrameChg>
      </pc:sldChg>
      <pc:sldChg chg="addSp modSp modTransition">
        <pc:chgData name="Charlene Andrea White (2017651)" userId="c1023c28-7f7b-4570-a5b3-27aa60f21cf1" providerId="ADAL" clId="{122CE136-C7E3-4A93-B572-FED721F40A44}" dt="2026-10-12T18:58:50.835" v="66"/>
        <pc:sldMkLst>
          <pc:docMk/>
          <pc:sldMk cId="170593249" sldId="262"/>
        </pc:sldMkLst>
        <pc:spChg chg="add mod">
          <ac:chgData name="Charlene Andrea White (2017651)" userId="c1023c28-7f7b-4570-a5b3-27aa60f21cf1" providerId="ADAL" clId="{122CE136-C7E3-4A93-B572-FED721F40A44}" dt="2026-10-12T17:33:00.716" v="35" actId="20578"/>
          <ac:spMkLst>
            <pc:docMk/>
            <pc:sldMk cId="170593249" sldId="262"/>
            <ac:spMk id="2" creationId="{00796025-B7D2-6E11-A650-5552D4876677}"/>
          </ac:spMkLst>
        </pc:spChg>
      </pc:sldChg>
      <pc:sldChg chg="addSp modSp modTransition">
        <pc:chgData name="Charlene Andrea White (2017651)" userId="c1023c28-7f7b-4570-a5b3-27aa60f21cf1" providerId="ADAL" clId="{122CE136-C7E3-4A93-B572-FED721F40A44}" dt="2026-10-12T18:58:59.617" v="67"/>
        <pc:sldMkLst>
          <pc:docMk/>
          <pc:sldMk cId="1701182246" sldId="263"/>
        </pc:sldMkLst>
      </pc:sldChg>
      <pc:sldChg chg="addSp modSp modTransition">
        <pc:chgData name="Charlene Andrea White (2017651)" userId="c1023c28-7f7b-4570-a5b3-27aa60f21cf1" providerId="ADAL" clId="{122CE136-C7E3-4A93-B572-FED721F40A44}" dt="2026-10-12T18:59:27.591" v="73"/>
        <pc:sldMkLst>
          <pc:docMk/>
          <pc:sldMk cId="3352766165" sldId="264"/>
        </pc:sldMkLst>
        <pc:spChg chg="add mod">
          <ac:chgData name="Charlene Andrea White (2017651)" userId="c1023c28-7f7b-4570-a5b3-27aa60f21cf1" providerId="ADAL" clId="{122CE136-C7E3-4A93-B572-FED721F40A44}" dt="2026-10-12T18:41:41.259" v="42" actId="767"/>
          <ac:spMkLst>
            <pc:docMk/>
            <pc:sldMk cId="3352766165" sldId="264"/>
            <ac:spMk id="2" creationId="{4E290057-2072-7FF2-6FFA-EDEC483AE3DA}"/>
          </ac:spMkLst>
        </pc:spChg>
      </pc:sldChg>
      <pc:sldChg chg="addSp modSp modTransition">
        <pc:chgData name="Charlene Andrea White (2017651)" userId="c1023c28-7f7b-4570-a5b3-27aa60f21cf1" providerId="ADAL" clId="{122CE136-C7E3-4A93-B572-FED721F40A44}" dt="2026-10-12T18:59:03.152" v="68"/>
        <pc:sldMkLst>
          <pc:docMk/>
          <pc:sldMk cId="514087944" sldId="265"/>
        </pc:sldMkLst>
        <pc:spChg chg="add mod">
          <ac:chgData name="Charlene Andrea White (2017651)" userId="c1023c28-7f7b-4570-a5b3-27aa60f21cf1" providerId="ADAL" clId="{122CE136-C7E3-4A93-B572-FED721F40A44}" dt="2026-10-12T17:46:05.644" v="37" actId="767"/>
          <ac:spMkLst>
            <pc:docMk/>
            <pc:sldMk cId="514087944" sldId="265"/>
            <ac:spMk id="2" creationId="{9DFCE688-AA96-8F4C-BD2C-4682C170495E}"/>
          </ac:spMkLst>
        </pc:spChg>
      </pc:sldChg>
      <pc:sldChg chg="addSp modSp modTransition">
        <pc:chgData name="Charlene Andrea White (2017651)" userId="c1023c28-7f7b-4570-a5b3-27aa60f21cf1" providerId="ADAL" clId="{122CE136-C7E3-4A93-B572-FED721F40A44}" dt="2026-10-12T18:59:07.438" v="69"/>
        <pc:sldMkLst>
          <pc:docMk/>
          <pc:sldMk cId="1055326296" sldId="266"/>
        </pc:sldMkLst>
        <pc:spChg chg="add mod">
          <ac:chgData name="Charlene Andrea White (2017651)" userId="c1023c28-7f7b-4570-a5b3-27aa60f21cf1" providerId="ADAL" clId="{122CE136-C7E3-4A93-B572-FED721F40A44}" dt="2026-10-12T18:01:15.115" v="38" actId="767"/>
          <ac:spMkLst>
            <pc:docMk/>
            <pc:sldMk cId="1055326296" sldId="266"/>
            <ac:spMk id="2" creationId="{3B7839FC-59BA-0A93-EF8C-CBB1F12A28C1}"/>
          </ac:spMkLst>
        </pc:spChg>
      </pc:sldChg>
      <pc:sldChg chg="addSp modSp modTransition">
        <pc:chgData name="Charlene Andrea White (2017651)" userId="c1023c28-7f7b-4570-a5b3-27aa60f21cf1" providerId="ADAL" clId="{122CE136-C7E3-4A93-B572-FED721F40A44}" dt="2026-10-12T18:59:11.763" v="70"/>
        <pc:sldMkLst>
          <pc:docMk/>
          <pc:sldMk cId="1050106258" sldId="267"/>
        </pc:sldMkLst>
        <pc:spChg chg="add mod">
          <ac:chgData name="Charlene Andrea White (2017651)" userId="c1023c28-7f7b-4570-a5b3-27aa60f21cf1" providerId="ADAL" clId="{122CE136-C7E3-4A93-B572-FED721F40A44}" dt="2026-10-12T18:14:11.452" v="39" actId="767"/>
          <ac:spMkLst>
            <pc:docMk/>
            <pc:sldMk cId="1050106258" sldId="267"/>
            <ac:spMk id="2" creationId="{7AFDDD64-4F47-89E5-0307-49DDCA52C410}"/>
          </ac:spMkLst>
        </pc:spChg>
      </pc:sldChg>
      <pc:sldChg chg="addSp modSp modTransition">
        <pc:chgData name="Charlene Andrea White (2017651)" userId="c1023c28-7f7b-4570-a5b3-27aa60f21cf1" providerId="ADAL" clId="{122CE136-C7E3-4A93-B572-FED721F40A44}" dt="2026-10-12T18:59:15.551" v="71"/>
        <pc:sldMkLst>
          <pc:docMk/>
          <pc:sldMk cId="2930979933" sldId="268"/>
        </pc:sldMkLst>
        <pc:spChg chg="add mod">
          <ac:chgData name="Charlene Andrea White (2017651)" userId="c1023c28-7f7b-4570-a5b3-27aa60f21cf1" providerId="ADAL" clId="{122CE136-C7E3-4A93-B572-FED721F40A44}" dt="2026-10-12T18:21:30.070" v="40" actId="767"/>
          <ac:spMkLst>
            <pc:docMk/>
            <pc:sldMk cId="2930979933" sldId="268"/>
            <ac:spMk id="2" creationId="{9D34B113-274E-C4A6-B8ED-5E379A21FC0D}"/>
          </ac:spMkLst>
        </pc:spChg>
      </pc:sldChg>
      <pc:sldChg chg="addSp modSp modTransition">
        <pc:chgData name="Charlene Andrea White (2017651)" userId="c1023c28-7f7b-4570-a5b3-27aa60f21cf1" providerId="ADAL" clId="{122CE136-C7E3-4A93-B572-FED721F40A44}" dt="2026-10-12T18:59:19.775" v="72"/>
        <pc:sldMkLst>
          <pc:docMk/>
          <pc:sldMk cId="271392193" sldId="269"/>
        </pc:sldMkLst>
        <pc:spChg chg="add mod">
          <ac:chgData name="Charlene Andrea White (2017651)" userId="c1023c28-7f7b-4570-a5b3-27aa60f21cf1" providerId="ADAL" clId="{122CE136-C7E3-4A93-B572-FED721F40A44}" dt="2026-10-12T18:30:57.551" v="41" actId="767"/>
          <ac:spMkLst>
            <pc:docMk/>
            <pc:sldMk cId="271392193" sldId="269"/>
            <ac:spMk id="2" creationId="{0FBDEFC3-77DD-A879-3C87-0E620FEA3C57}"/>
          </ac:spMkLst>
        </pc:spChg>
      </pc:sldChg>
    </pc:docChg>
  </pc:docChgLst>
  <pc:docChgLst>
    <pc:chgData name="Charlene Andrea White (2017651)" userId="S::2017651@student.uwtsd.ac.uk::c1023c28-7f7b-4570-a5b3-27aa60f21cf1" providerId="AD" clId="Web-{74EE9750-B8E5-BCB0-C33C-A5A28422C4E8}"/>
    <pc:docChg chg="modSld">
      <pc:chgData name="Charlene Andrea White (2017651)" userId="S::2017651@student.uwtsd.ac.uk::c1023c28-7f7b-4570-a5b3-27aa60f21cf1" providerId="AD" clId="Web-{74EE9750-B8E5-BCB0-C33C-A5A28422C4E8}" dt="2026-10-15T08:27:59.001" v="1125" actId="20577"/>
      <pc:docMkLst>
        <pc:docMk/>
      </pc:docMkLst>
      <pc:sldChg chg="modSp">
        <pc:chgData name="Charlene Andrea White (2017651)" userId="S::2017651@student.uwtsd.ac.uk::c1023c28-7f7b-4570-a5b3-27aa60f21cf1" providerId="AD" clId="Web-{74EE9750-B8E5-BCB0-C33C-A5A28422C4E8}" dt="2026-10-15T08:20:39.358" v="1075" actId="20577"/>
        <pc:sldMkLst>
          <pc:docMk/>
          <pc:sldMk cId="1317117515" sldId="256"/>
        </pc:sldMkLst>
        <pc:spChg chg="mod">
          <ac:chgData name="Charlene Andrea White (2017651)" userId="S::2017651@student.uwtsd.ac.uk::c1023c28-7f7b-4570-a5b3-27aa60f21cf1" providerId="AD" clId="Web-{74EE9750-B8E5-BCB0-C33C-A5A28422C4E8}" dt="2026-10-15T08:20:39.358" v="1075" actId="20577"/>
          <ac:spMkLst>
            <pc:docMk/>
            <pc:sldMk cId="1317117515" sldId="256"/>
            <ac:spMk id="10" creationId="{B5363786-E2B9-057F-7111-1C6647D41E6A}"/>
          </ac:spMkLst>
        </pc:spChg>
      </pc:sldChg>
      <pc:sldChg chg="modSp">
        <pc:chgData name="Charlene Andrea White (2017651)" userId="S::2017651@student.uwtsd.ac.uk::c1023c28-7f7b-4570-a5b3-27aa60f21cf1" providerId="AD" clId="Web-{74EE9750-B8E5-BCB0-C33C-A5A28422C4E8}" dt="2026-10-15T07:31:47.470" v="53" actId="20577"/>
        <pc:sldMkLst>
          <pc:docMk/>
          <pc:sldMk cId="801857852" sldId="257"/>
        </pc:sldMkLst>
        <pc:spChg chg="mod">
          <ac:chgData name="Charlene Andrea White (2017651)" userId="S::2017651@student.uwtsd.ac.uk::c1023c28-7f7b-4570-a5b3-27aa60f21cf1" providerId="AD" clId="Web-{74EE9750-B8E5-BCB0-C33C-A5A28422C4E8}" dt="2026-10-15T07:31:47.470" v="53" actId="20577"/>
          <ac:spMkLst>
            <pc:docMk/>
            <pc:sldMk cId="801857852" sldId="257"/>
            <ac:spMk id="2" creationId="{FDF5F3F7-0572-1692-BCFC-3C3FE2A0B60A}"/>
          </ac:spMkLst>
        </pc:spChg>
      </pc:sldChg>
      <pc:sldChg chg="modSp">
        <pc:chgData name="Charlene Andrea White (2017651)" userId="S::2017651@student.uwtsd.ac.uk::c1023c28-7f7b-4570-a5b3-27aa60f21cf1" providerId="AD" clId="Web-{74EE9750-B8E5-BCB0-C33C-A5A28422C4E8}" dt="2026-10-15T08:22:00.720" v="1077" actId="14100"/>
        <pc:sldMkLst>
          <pc:docMk/>
          <pc:sldMk cId="2930979933" sldId="268"/>
        </pc:sldMkLst>
        <pc:spChg chg="mod">
          <ac:chgData name="Charlene Andrea White (2017651)" userId="S::2017651@student.uwtsd.ac.uk::c1023c28-7f7b-4570-a5b3-27aa60f21cf1" providerId="AD" clId="Web-{74EE9750-B8E5-BCB0-C33C-A5A28422C4E8}" dt="2026-10-15T08:22:00.720" v="1077" actId="14100"/>
          <ac:spMkLst>
            <pc:docMk/>
            <pc:sldMk cId="2930979933" sldId="268"/>
            <ac:spMk id="2" creationId="{9D34B113-274E-C4A6-B8ED-5E379A21FC0D}"/>
          </ac:spMkLst>
        </pc:spChg>
      </pc:sldChg>
      <pc:sldChg chg="addSp modSp">
        <pc:chgData name="Charlene Andrea White (2017651)" userId="S::2017651@student.uwtsd.ac.uk::c1023c28-7f7b-4570-a5b3-27aa60f21cf1" providerId="AD" clId="Web-{74EE9750-B8E5-BCB0-C33C-A5A28422C4E8}" dt="2026-10-15T08:27:59.001" v="1125" actId="20577"/>
        <pc:sldMkLst>
          <pc:docMk/>
          <pc:sldMk cId="3899061706" sldId="270"/>
        </pc:sldMkLst>
        <pc:spChg chg="add mod">
          <ac:chgData name="Charlene Andrea White (2017651)" userId="S::2017651@student.uwtsd.ac.uk::c1023c28-7f7b-4570-a5b3-27aa60f21cf1" providerId="AD" clId="Web-{74EE9750-B8E5-BCB0-C33C-A5A28422C4E8}" dt="2026-10-15T08:27:59.001" v="1125" actId="20577"/>
          <ac:spMkLst>
            <pc:docMk/>
            <pc:sldMk cId="3899061706" sldId="270"/>
            <ac:spMk id="2" creationId="{9437AF4C-8EED-0275-03E6-09AC7E2DC62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22AC97-9045-429D-93F4-BB572D56143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4139BFE-78E3-4AAE-A1FA-61FEFCFCB909}">
      <dgm:prSet/>
      <dgm:spPr/>
      <dgm:t>
        <a:bodyPr/>
        <a:lstStyle/>
        <a:p>
          <a:r>
            <a:rPr lang="en-GB"/>
            <a:t>What is Well-being </a:t>
          </a:r>
          <a:endParaRPr lang="en-US"/>
        </a:p>
      </dgm:t>
    </dgm:pt>
    <dgm:pt modelId="{EE536849-73A1-452A-89E6-232975553D6A}" type="parTrans" cxnId="{BD5ADCDD-7D6E-456F-9EB4-BE52A48B52CA}">
      <dgm:prSet/>
      <dgm:spPr/>
      <dgm:t>
        <a:bodyPr/>
        <a:lstStyle/>
        <a:p>
          <a:endParaRPr lang="en-US"/>
        </a:p>
      </dgm:t>
    </dgm:pt>
    <dgm:pt modelId="{0DCC07EB-9EC2-4F80-B747-5979C1F2A4A8}" type="sibTrans" cxnId="{BD5ADCDD-7D6E-456F-9EB4-BE52A48B52CA}">
      <dgm:prSet/>
      <dgm:spPr/>
      <dgm:t>
        <a:bodyPr/>
        <a:lstStyle/>
        <a:p>
          <a:endParaRPr lang="en-US"/>
        </a:p>
      </dgm:t>
    </dgm:pt>
    <dgm:pt modelId="{0294CC19-557E-4CFE-9BBE-DD0F3FE2E403}">
      <dgm:prSet/>
      <dgm:spPr/>
      <dgm:t>
        <a:bodyPr/>
        <a:lstStyle/>
        <a:p>
          <a:r>
            <a:rPr lang="en-GB"/>
            <a:t>Well-being includes physical health, mental health, emotional resilience, social relationships and quality of life. It is shaped by individual behaviour and by the social economic conditions in which people live. </a:t>
          </a:r>
          <a:endParaRPr lang="en-US"/>
        </a:p>
      </dgm:t>
    </dgm:pt>
    <dgm:pt modelId="{4BAAB3B6-79C6-47ED-B861-2D9D5C656B36}" type="parTrans" cxnId="{2ECCE17A-DBA9-4CFB-B8B7-F76447F16DF1}">
      <dgm:prSet/>
      <dgm:spPr/>
      <dgm:t>
        <a:bodyPr/>
        <a:lstStyle/>
        <a:p>
          <a:endParaRPr lang="en-US"/>
        </a:p>
      </dgm:t>
    </dgm:pt>
    <dgm:pt modelId="{58421625-DE39-451E-B13F-A2C7D93EB5A0}" type="sibTrans" cxnId="{2ECCE17A-DBA9-4CFB-B8B7-F76447F16DF1}">
      <dgm:prSet/>
      <dgm:spPr/>
      <dgm:t>
        <a:bodyPr/>
        <a:lstStyle/>
        <a:p>
          <a:endParaRPr lang="en-US"/>
        </a:p>
      </dgm:t>
    </dgm:pt>
    <dgm:pt modelId="{75F92EB1-C250-4865-93A4-918EB83B89C8}">
      <dgm:prSet/>
      <dgm:spPr/>
      <dgm:t>
        <a:bodyPr/>
        <a:lstStyle/>
        <a:p>
          <a:r>
            <a:rPr lang="en-GB"/>
            <a:t>A comprehensive approach must therefore address both personal choices and wider determinants such as housing, income, education and employment ( Marmot et al., 2020). </a:t>
          </a:r>
          <a:endParaRPr lang="en-US"/>
        </a:p>
      </dgm:t>
    </dgm:pt>
    <dgm:pt modelId="{F4396B2F-53AB-4EE4-8963-CF5759D1DD2F}" type="parTrans" cxnId="{B184BDC7-ACCA-43B1-BD51-9F3C8274F98F}">
      <dgm:prSet/>
      <dgm:spPr/>
      <dgm:t>
        <a:bodyPr/>
        <a:lstStyle/>
        <a:p>
          <a:endParaRPr lang="en-US"/>
        </a:p>
      </dgm:t>
    </dgm:pt>
    <dgm:pt modelId="{862F54F9-1F96-4E2C-99B2-4A3DF9600FF6}" type="sibTrans" cxnId="{B184BDC7-ACCA-43B1-BD51-9F3C8274F98F}">
      <dgm:prSet/>
      <dgm:spPr/>
      <dgm:t>
        <a:bodyPr/>
        <a:lstStyle/>
        <a:p>
          <a:endParaRPr lang="en-US"/>
        </a:p>
      </dgm:t>
    </dgm:pt>
    <dgm:pt modelId="{BB437C6B-3E2D-40B9-992E-21481731C6C1}">
      <dgm:prSet/>
      <dgm:spPr/>
      <dgm:t>
        <a:bodyPr/>
        <a:lstStyle/>
        <a:p>
          <a:r>
            <a:rPr lang="en-GB"/>
            <a:t>Well-being is a shared responsibility involving individuals, communities, healthcare services and government. </a:t>
          </a:r>
          <a:endParaRPr lang="en-US"/>
        </a:p>
      </dgm:t>
    </dgm:pt>
    <dgm:pt modelId="{92FF58DA-0B93-456A-9042-C93BC987E9E6}" type="parTrans" cxnId="{57E4D858-7192-488B-97C9-524521F5CDF8}">
      <dgm:prSet/>
      <dgm:spPr/>
      <dgm:t>
        <a:bodyPr/>
        <a:lstStyle/>
        <a:p>
          <a:endParaRPr lang="en-US"/>
        </a:p>
      </dgm:t>
    </dgm:pt>
    <dgm:pt modelId="{285879D2-E03D-4CEF-88AE-5492384F1F56}" type="sibTrans" cxnId="{57E4D858-7192-488B-97C9-524521F5CDF8}">
      <dgm:prSet/>
      <dgm:spPr/>
      <dgm:t>
        <a:bodyPr/>
        <a:lstStyle/>
        <a:p>
          <a:endParaRPr lang="en-US"/>
        </a:p>
      </dgm:t>
    </dgm:pt>
    <dgm:pt modelId="{0BC4A9EB-7D99-4CF3-B9CC-6565AC6530D0}" type="pres">
      <dgm:prSet presAssocID="{7022AC97-9045-429D-93F4-BB572D561432}" presName="outerComposite" presStyleCnt="0">
        <dgm:presLayoutVars>
          <dgm:chMax val="5"/>
          <dgm:dir/>
          <dgm:resizeHandles val="exact"/>
        </dgm:presLayoutVars>
      </dgm:prSet>
      <dgm:spPr/>
    </dgm:pt>
    <dgm:pt modelId="{BF1974C3-654B-4F90-85D6-8B18B91CFCF8}" type="pres">
      <dgm:prSet presAssocID="{7022AC97-9045-429D-93F4-BB572D561432}" presName="dummyMaxCanvas" presStyleCnt="0">
        <dgm:presLayoutVars/>
      </dgm:prSet>
      <dgm:spPr/>
    </dgm:pt>
    <dgm:pt modelId="{BB8379D9-51D5-4EDC-BF12-4E8B18DD54F0}" type="pres">
      <dgm:prSet presAssocID="{7022AC97-9045-429D-93F4-BB572D561432}" presName="FourNodes_1" presStyleLbl="node1" presStyleIdx="0" presStyleCnt="4">
        <dgm:presLayoutVars>
          <dgm:bulletEnabled val="1"/>
        </dgm:presLayoutVars>
      </dgm:prSet>
      <dgm:spPr/>
    </dgm:pt>
    <dgm:pt modelId="{C2F32377-7F42-4A5D-AB99-2190DFB6A31C}" type="pres">
      <dgm:prSet presAssocID="{7022AC97-9045-429D-93F4-BB572D561432}" presName="FourNodes_2" presStyleLbl="node1" presStyleIdx="1" presStyleCnt="4">
        <dgm:presLayoutVars>
          <dgm:bulletEnabled val="1"/>
        </dgm:presLayoutVars>
      </dgm:prSet>
      <dgm:spPr/>
    </dgm:pt>
    <dgm:pt modelId="{4BEB79E6-2DB3-4F9A-BA7A-92FC5E9E7482}" type="pres">
      <dgm:prSet presAssocID="{7022AC97-9045-429D-93F4-BB572D561432}" presName="FourNodes_3" presStyleLbl="node1" presStyleIdx="2" presStyleCnt="4">
        <dgm:presLayoutVars>
          <dgm:bulletEnabled val="1"/>
        </dgm:presLayoutVars>
      </dgm:prSet>
      <dgm:spPr/>
    </dgm:pt>
    <dgm:pt modelId="{141A22EB-4A87-4145-BC60-B95A96956A5C}" type="pres">
      <dgm:prSet presAssocID="{7022AC97-9045-429D-93F4-BB572D561432}" presName="FourNodes_4" presStyleLbl="node1" presStyleIdx="3" presStyleCnt="4">
        <dgm:presLayoutVars>
          <dgm:bulletEnabled val="1"/>
        </dgm:presLayoutVars>
      </dgm:prSet>
      <dgm:spPr/>
    </dgm:pt>
    <dgm:pt modelId="{8D2ECC8C-5464-438F-AD53-3C43BE841A4E}" type="pres">
      <dgm:prSet presAssocID="{7022AC97-9045-429D-93F4-BB572D561432}" presName="FourConn_1-2" presStyleLbl="fgAccFollowNode1" presStyleIdx="0" presStyleCnt="3">
        <dgm:presLayoutVars>
          <dgm:bulletEnabled val="1"/>
        </dgm:presLayoutVars>
      </dgm:prSet>
      <dgm:spPr/>
    </dgm:pt>
    <dgm:pt modelId="{E8257B92-AF93-40CE-9864-2EB1DA4EF488}" type="pres">
      <dgm:prSet presAssocID="{7022AC97-9045-429D-93F4-BB572D561432}" presName="FourConn_2-3" presStyleLbl="fgAccFollowNode1" presStyleIdx="1" presStyleCnt="3">
        <dgm:presLayoutVars>
          <dgm:bulletEnabled val="1"/>
        </dgm:presLayoutVars>
      </dgm:prSet>
      <dgm:spPr/>
    </dgm:pt>
    <dgm:pt modelId="{EA38889B-6039-48A8-AC8D-FBC6B41B4908}" type="pres">
      <dgm:prSet presAssocID="{7022AC97-9045-429D-93F4-BB572D561432}" presName="FourConn_3-4" presStyleLbl="fgAccFollowNode1" presStyleIdx="2" presStyleCnt="3">
        <dgm:presLayoutVars>
          <dgm:bulletEnabled val="1"/>
        </dgm:presLayoutVars>
      </dgm:prSet>
      <dgm:spPr/>
    </dgm:pt>
    <dgm:pt modelId="{4D871FDA-DC1B-4328-8D1F-2B79B3BB4B50}" type="pres">
      <dgm:prSet presAssocID="{7022AC97-9045-429D-93F4-BB572D561432}" presName="FourNodes_1_text" presStyleLbl="node1" presStyleIdx="3" presStyleCnt="4">
        <dgm:presLayoutVars>
          <dgm:bulletEnabled val="1"/>
        </dgm:presLayoutVars>
      </dgm:prSet>
      <dgm:spPr/>
    </dgm:pt>
    <dgm:pt modelId="{F30D62AB-D6FC-4932-8A8F-313EEB00C8FF}" type="pres">
      <dgm:prSet presAssocID="{7022AC97-9045-429D-93F4-BB572D561432}" presName="FourNodes_2_text" presStyleLbl="node1" presStyleIdx="3" presStyleCnt="4">
        <dgm:presLayoutVars>
          <dgm:bulletEnabled val="1"/>
        </dgm:presLayoutVars>
      </dgm:prSet>
      <dgm:spPr/>
    </dgm:pt>
    <dgm:pt modelId="{C68B83E6-0373-412E-80BA-2086B29DE506}" type="pres">
      <dgm:prSet presAssocID="{7022AC97-9045-429D-93F4-BB572D561432}" presName="FourNodes_3_text" presStyleLbl="node1" presStyleIdx="3" presStyleCnt="4">
        <dgm:presLayoutVars>
          <dgm:bulletEnabled val="1"/>
        </dgm:presLayoutVars>
      </dgm:prSet>
      <dgm:spPr/>
    </dgm:pt>
    <dgm:pt modelId="{33F430C5-B0ED-480F-BBBD-FEF5C4293F7F}" type="pres">
      <dgm:prSet presAssocID="{7022AC97-9045-429D-93F4-BB572D561432}" presName="FourNodes_4_text" presStyleLbl="node1" presStyleIdx="3" presStyleCnt="4">
        <dgm:presLayoutVars>
          <dgm:bulletEnabled val="1"/>
        </dgm:presLayoutVars>
      </dgm:prSet>
      <dgm:spPr/>
    </dgm:pt>
  </dgm:ptLst>
  <dgm:cxnLst>
    <dgm:cxn modelId="{9D79C316-7A4E-4387-B930-B38DE8F8DF6C}" type="presOf" srcId="{75F92EB1-C250-4865-93A4-918EB83B89C8}" destId="{C68B83E6-0373-412E-80BA-2086B29DE506}" srcOrd="1" destOrd="0" presId="urn:microsoft.com/office/officeart/2005/8/layout/vProcess5"/>
    <dgm:cxn modelId="{AE52EF36-4387-485C-B4EB-8FA6A98ED8C0}" type="presOf" srcId="{0294CC19-557E-4CFE-9BBE-DD0F3FE2E403}" destId="{F30D62AB-D6FC-4932-8A8F-313EEB00C8FF}" srcOrd="1" destOrd="0" presId="urn:microsoft.com/office/officeart/2005/8/layout/vProcess5"/>
    <dgm:cxn modelId="{E8943456-A489-4FBE-8585-ABFA8145ECCA}" type="presOf" srcId="{0DCC07EB-9EC2-4F80-B747-5979C1F2A4A8}" destId="{8D2ECC8C-5464-438F-AD53-3C43BE841A4E}" srcOrd="0" destOrd="0" presId="urn:microsoft.com/office/officeart/2005/8/layout/vProcess5"/>
    <dgm:cxn modelId="{57E4D858-7192-488B-97C9-524521F5CDF8}" srcId="{7022AC97-9045-429D-93F4-BB572D561432}" destId="{BB437C6B-3E2D-40B9-992E-21481731C6C1}" srcOrd="3" destOrd="0" parTransId="{92FF58DA-0B93-456A-9042-C93BC987E9E6}" sibTransId="{285879D2-E03D-4CEF-88AE-5492384F1F56}"/>
    <dgm:cxn modelId="{2ECCE17A-DBA9-4CFB-B8B7-F76447F16DF1}" srcId="{7022AC97-9045-429D-93F4-BB572D561432}" destId="{0294CC19-557E-4CFE-9BBE-DD0F3FE2E403}" srcOrd="1" destOrd="0" parTransId="{4BAAB3B6-79C6-47ED-B861-2D9D5C656B36}" sibTransId="{58421625-DE39-451E-B13F-A2C7D93EB5A0}"/>
    <dgm:cxn modelId="{CC55FD7A-9051-4A1A-90FD-FB08B4798701}" type="presOf" srcId="{BB437C6B-3E2D-40B9-992E-21481731C6C1}" destId="{33F430C5-B0ED-480F-BBBD-FEF5C4293F7F}" srcOrd="1" destOrd="0" presId="urn:microsoft.com/office/officeart/2005/8/layout/vProcess5"/>
    <dgm:cxn modelId="{6B041C7B-CF9A-484D-8A99-E898EB9084BF}" type="presOf" srcId="{BB437C6B-3E2D-40B9-992E-21481731C6C1}" destId="{141A22EB-4A87-4145-BC60-B95A96956A5C}" srcOrd="0" destOrd="0" presId="urn:microsoft.com/office/officeart/2005/8/layout/vProcess5"/>
    <dgm:cxn modelId="{166BDE7F-A84F-4DE1-9B2C-722223BDFD01}" type="presOf" srcId="{75F92EB1-C250-4865-93A4-918EB83B89C8}" destId="{4BEB79E6-2DB3-4F9A-BA7A-92FC5E9E7482}" srcOrd="0" destOrd="0" presId="urn:microsoft.com/office/officeart/2005/8/layout/vProcess5"/>
    <dgm:cxn modelId="{44BC0E83-7BAE-41B2-A01C-A2BFE04E603A}" type="presOf" srcId="{0294CC19-557E-4CFE-9BBE-DD0F3FE2E403}" destId="{C2F32377-7F42-4A5D-AB99-2190DFB6A31C}" srcOrd="0" destOrd="0" presId="urn:microsoft.com/office/officeart/2005/8/layout/vProcess5"/>
    <dgm:cxn modelId="{45F11B8B-5CB6-4B6F-9B9E-89B96AABA5B2}" type="presOf" srcId="{7022AC97-9045-429D-93F4-BB572D561432}" destId="{0BC4A9EB-7D99-4CF3-B9CC-6565AC6530D0}" srcOrd="0" destOrd="0" presId="urn:microsoft.com/office/officeart/2005/8/layout/vProcess5"/>
    <dgm:cxn modelId="{EE94338B-96B8-4C26-89ED-6FBE91D32587}" type="presOf" srcId="{58421625-DE39-451E-B13F-A2C7D93EB5A0}" destId="{E8257B92-AF93-40CE-9864-2EB1DA4EF488}" srcOrd="0" destOrd="0" presId="urn:microsoft.com/office/officeart/2005/8/layout/vProcess5"/>
    <dgm:cxn modelId="{530231B2-EE44-41BD-AF6D-CD7ABA1B72BB}" type="presOf" srcId="{A4139BFE-78E3-4AAE-A1FA-61FEFCFCB909}" destId="{BB8379D9-51D5-4EDC-BF12-4E8B18DD54F0}" srcOrd="0" destOrd="0" presId="urn:microsoft.com/office/officeart/2005/8/layout/vProcess5"/>
    <dgm:cxn modelId="{A3648AC1-A12B-4DE7-96DF-E38D92556F06}" type="presOf" srcId="{A4139BFE-78E3-4AAE-A1FA-61FEFCFCB909}" destId="{4D871FDA-DC1B-4328-8D1F-2B79B3BB4B50}" srcOrd="1" destOrd="0" presId="urn:microsoft.com/office/officeart/2005/8/layout/vProcess5"/>
    <dgm:cxn modelId="{B184BDC7-ACCA-43B1-BD51-9F3C8274F98F}" srcId="{7022AC97-9045-429D-93F4-BB572D561432}" destId="{75F92EB1-C250-4865-93A4-918EB83B89C8}" srcOrd="2" destOrd="0" parTransId="{F4396B2F-53AB-4EE4-8963-CF5759D1DD2F}" sibTransId="{862F54F9-1F96-4E2C-99B2-4A3DF9600FF6}"/>
    <dgm:cxn modelId="{EF525DD4-E1AF-4E7D-A8B4-53B94C953AE3}" type="presOf" srcId="{862F54F9-1F96-4E2C-99B2-4A3DF9600FF6}" destId="{EA38889B-6039-48A8-AC8D-FBC6B41B4908}" srcOrd="0" destOrd="0" presId="urn:microsoft.com/office/officeart/2005/8/layout/vProcess5"/>
    <dgm:cxn modelId="{BD5ADCDD-7D6E-456F-9EB4-BE52A48B52CA}" srcId="{7022AC97-9045-429D-93F4-BB572D561432}" destId="{A4139BFE-78E3-4AAE-A1FA-61FEFCFCB909}" srcOrd="0" destOrd="0" parTransId="{EE536849-73A1-452A-89E6-232975553D6A}" sibTransId="{0DCC07EB-9EC2-4F80-B747-5979C1F2A4A8}"/>
    <dgm:cxn modelId="{8E889D8F-C2D7-42A3-843B-098EFFE34760}" type="presParOf" srcId="{0BC4A9EB-7D99-4CF3-B9CC-6565AC6530D0}" destId="{BF1974C3-654B-4F90-85D6-8B18B91CFCF8}" srcOrd="0" destOrd="0" presId="urn:microsoft.com/office/officeart/2005/8/layout/vProcess5"/>
    <dgm:cxn modelId="{069AFEF0-0FA6-4D12-8719-9548CF62CCB0}" type="presParOf" srcId="{0BC4A9EB-7D99-4CF3-B9CC-6565AC6530D0}" destId="{BB8379D9-51D5-4EDC-BF12-4E8B18DD54F0}" srcOrd="1" destOrd="0" presId="urn:microsoft.com/office/officeart/2005/8/layout/vProcess5"/>
    <dgm:cxn modelId="{23ACFB17-E56E-4318-94B2-AEB0348D3937}" type="presParOf" srcId="{0BC4A9EB-7D99-4CF3-B9CC-6565AC6530D0}" destId="{C2F32377-7F42-4A5D-AB99-2190DFB6A31C}" srcOrd="2" destOrd="0" presId="urn:microsoft.com/office/officeart/2005/8/layout/vProcess5"/>
    <dgm:cxn modelId="{958C8D92-1694-4F00-8172-29C2026E7562}" type="presParOf" srcId="{0BC4A9EB-7D99-4CF3-B9CC-6565AC6530D0}" destId="{4BEB79E6-2DB3-4F9A-BA7A-92FC5E9E7482}" srcOrd="3" destOrd="0" presId="urn:microsoft.com/office/officeart/2005/8/layout/vProcess5"/>
    <dgm:cxn modelId="{FC62C644-3438-4BB1-B13B-ADDAEEF0A219}" type="presParOf" srcId="{0BC4A9EB-7D99-4CF3-B9CC-6565AC6530D0}" destId="{141A22EB-4A87-4145-BC60-B95A96956A5C}" srcOrd="4" destOrd="0" presId="urn:microsoft.com/office/officeart/2005/8/layout/vProcess5"/>
    <dgm:cxn modelId="{B6CC6D89-0184-4BF2-90B8-3C88202E3365}" type="presParOf" srcId="{0BC4A9EB-7D99-4CF3-B9CC-6565AC6530D0}" destId="{8D2ECC8C-5464-438F-AD53-3C43BE841A4E}" srcOrd="5" destOrd="0" presId="urn:microsoft.com/office/officeart/2005/8/layout/vProcess5"/>
    <dgm:cxn modelId="{9B07E30B-4F43-468E-BDF3-7053EAD6421B}" type="presParOf" srcId="{0BC4A9EB-7D99-4CF3-B9CC-6565AC6530D0}" destId="{E8257B92-AF93-40CE-9864-2EB1DA4EF488}" srcOrd="6" destOrd="0" presId="urn:microsoft.com/office/officeart/2005/8/layout/vProcess5"/>
    <dgm:cxn modelId="{8B66A4EC-831C-4594-8DF2-C07C6C48945D}" type="presParOf" srcId="{0BC4A9EB-7D99-4CF3-B9CC-6565AC6530D0}" destId="{EA38889B-6039-48A8-AC8D-FBC6B41B4908}" srcOrd="7" destOrd="0" presId="urn:microsoft.com/office/officeart/2005/8/layout/vProcess5"/>
    <dgm:cxn modelId="{BB704050-5253-44AA-A1E3-023389107E3A}" type="presParOf" srcId="{0BC4A9EB-7D99-4CF3-B9CC-6565AC6530D0}" destId="{4D871FDA-DC1B-4328-8D1F-2B79B3BB4B50}" srcOrd="8" destOrd="0" presId="urn:microsoft.com/office/officeart/2005/8/layout/vProcess5"/>
    <dgm:cxn modelId="{F9327757-1C05-4DC9-BC58-611E4C9C62EF}" type="presParOf" srcId="{0BC4A9EB-7D99-4CF3-B9CC-6565AC6530D0}" destId="{F30D62AB-D6FC-4932-8A8F-313EEB00C8FF}" srcOrd="9" destOrd="0" presId="urn:microsoft.com/office/officeart/2005/8/layout/vProcess5"/>
    <dgm:cxn modelId="{146E870D-9775-483C-B579-C2F53E2F251E}" type="presParOf" srcId="{0BC4A9EB-7D99-4CF3-B9CC-6565AC6530D0}" destId="{C68B83E6-0373-412E-80BA-2086B29DE506}" srcOrd="10" destOrd="0" presId="urn:microsoft.com/office/officeart/2005/8/layout/vProcess5"/>
    <dgm:cxn modelId="{A7F6BFA7-6EE1-4CC1-915B-C965920B0C62}" type="presParOf" srcId="{0BC4A9EB-7D99-4CF3-B9CC-6565AC6530D0}" destId="{33F430C5-B0ED-480F-BBBD-FEF5C4293F7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405D73-B10D-48E7-935C-8C6864F4713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85AD0A8-BF99-4796-AF1F-46CFB206333D}">
      <dgm:prSet/>
      <dgm:spPr/>
      <dgm:t>
        <a:bodyPr/>
        <a:lstStyle/>
        <a:p>
          <a:r>
            <a:rPr lang="en-GB" dirty="0">
              <a:latin typeface="Arial" panose="020B0604020202020204" pitchFamily="34" charset="0"/>
              <a:cs typeface="Arial" panose="020B0604020202020204" pitchFamily="34" charset="0"/>
            </a:rPr>
            <a:t>SDG 3 aims to ensure health lives and promote well-being for everyone at all ages. </a:t>
          </a:r>
          <a:endParaRPr lang="en-US" dirty="0">
            <a:latin typeface="Arial" panose="020B0604020202020204" pitchFamily="34" charset="0"/>
            <a:cs typeface="Arial" panose="020B0604020202020204" pitchFamily="34" charset="0"/>
          </a:endParaRPr>
        </a:p>
      </dgm:t>
    </dgm:pt>
    <dgm:pt modelId="{15118DE4-2ABC-43B9-88C9-36FCA9147980}" type="parTrans" cxnId="{45C864C3-E375-4712-8CCE-10B727EA500B}">
      <dgm:prSet/>
      <dgm:spPr/>
      <dgm:t>
        <a:bodyPr/>
        <a:lstStyle/>
        <a:p>
          <a:endParaRPr lang="en-US"/>
        </a:p>
      </dgm:t>
    </dgm:pt>
    <dgm:pt modelId="{5466673F-95D0-4D2C-9A9A-097FC9AACA74}" type="sibTrans" cxnId="{45C864C3-E375-4712-8CCE-10B727EA500B}">
      <dgm:prSet/>
      <dgm:spPr/>
      <dgm:t>
        <a:bodyPr/>
        <a:lstStyle/>
        <a:p>
          <a:endParaRPr lang="en-US"/>
        </a:p>
      </dgm:t>
    </dgm:pt>
    <dgm:pt modelId="{28056A29-8F57-4009-AD2D-7BF7888CBC00}">
      <dgm:prSet/>
      <dgm:spPr/>
      <dgm:t>
        <a:bodyPr/>
        <a:lstStyle/>
        <a:p>
          <a:r>
            <a:rPr lang="en-GB" dirty="0">
              <a:latin typeface="Arial" panose="020B0604020202020204" pitchFamily="34" charset="0"/>
              <a:cs typeface="Arial" panose="020B0604020202020204" pitchFamily="34" charset="0"/>
            </a:rPr>
            <a:t>Important Targets Include: </a:t>
          </a:r>
          <a:endParaRPr lang="en-US" dirty="0">
            <a:latin typeface="Arial" panose="020B0604020202020204" pitchFamily="34" charset="0"/>
            <a:cs typeface="Arial" panose="020B0604020202020204" pitchFamily="34" charset="0"/>
          </a:endParaRPr>
        </a:p>
      </dgm:t>
    </dgm:pt>
    <dgm:pt modelId="{D6B82367-F07D-4EE5-B3DE-CE6B7DD47055}" type="parTrans" cxnId="{0B030955-2347-4113-B4F8-23744A32C15D}">
      <dgm:prSet/>
      <dgm:spPr/>
      <dgm:t>
        <a:bodyPr/>
        <a:lstStyle/>
        <a:p>
          <a:endParaRPr lang="en-US"/>
        </a:p>
      </dgm:t>
    </dgm:pt>
    <dgm:pt modelId="{04367C9B-E0A3-4A8E-9A19-0D455D17EF51}" type="sibTrans" cxnId="{0B030955-2347-4113-B4F8-23744A32C15D}">
      <dgm:prSet/>
      <dgm:spPr/>
      <dgm:t>
        <a:bodyPr/>
        <a:lstStyle/>
        <a:p>
          <a:endParaRPr lang="en-US"/>
        </a:p>
      </dgm:t>
    </dgm:pt>
    <dgm:pt modelId="{293816D5-FFB8-418B-86DD-D6D5C301374B}">
      <dgm:prSet/>
      <dgm:spPr/>
      <dgm:t>
        <a:bodyPr/>
        <a:lstStyle/>
        <a:p>
          <a:r>
            <a:rPr lang="en-GB" dirty="0">
              <a:latin typeface="Arial" panose="020B0604020202020204" pitchFamily="34" charset="0"/>
              <a:cs typeface="Arial" panose="020B0604020202020204" pitchFamily="34" charset="0"/>
            </a:rPr>
            <a:t>Reducing maternal and preventable child deaths. </a:t>
          </a:r>
          <a:endParaRPr lang="en-US" dirty="0">
            <a:latin typeface="Arial" panose="020B0604020202020204" pitchFamily="34" charset="0"/>
            <a:cs typeface="Arial" panose="020B0604020202020204" pitchFamily="34" charset="0"/>
          </a:endParaRPr>
        </a:p>
      </dgm:t>
    </dgm:pt>
    <dgm:pt modelId="{420E5A18-27E8-4FB5-A10D-7EEA748D6069}" type="parTrans" cxnId="{0D4A3149-1E8D-47BC-9064-141FE7CB9AC1}">
      <dgm:prSet/>
      <dgm:spPr/>
      <dgm:t>
        <a:bodyPr/>
        <a:lstStyle/>
        <a:p>
          <a:endParaRPr lang="en-US"/>
        </a:p>
      </dgm:t>
    </dgm:pt>
    <dgm:pt modelId="{8D5DFCBF-1C40-422C-AD0E-85044F0130C7}" type="sibTrans" cxnId="{0D4A3149-1E8D-47BC-9064-141FE7CB9AC1}">
      <dgm:prSet/>
      <dgm:spPr/>
      <dgm:t>
        <a:bodyPr/>
        <a:lstStyle/>
        <a:p>
          <a:endParaRPr lang="en-US"/>
        </a:p>
      </dgm:t>
    </dgm:pt>
    <dgm:pt modelId="{E04A4A0F-6036-4C48-9B4D-8907447FDF55}">
      <dgm:prSet/>
      <dgm:spPr/>
      <dgm:t>
        <a:bodyPr/>
        <a:lstStyle/>
        <a:p>
          <a:r>
            <a:rPr lang="en-GB" dirty="0">
              <a:latin typeface="Arial" panose="020B0604020202020204" pitchFamily="34" charset="0"/>
              <a:cs typeface="Arial" panose="020B0604020202020204" pitchFamily="34" charset="0"/>
            </a:rPr>
            <a:t>Combating communicable disease </a:t>
          </a:r>
          <a:endParaRPr lang="en-US" dirty="0">
            <a:latin typeface="Arial" panose="020B0604020202020204" pitchFamily="34" charset="0"/>
            <a:cs typeface="Arial" panose="020B0604020202020204" pitchFamily="34" charset="0"/>
          </a:endParaRPr>
        </a:p>
      </dgm:t>
    </dgm:pt>
    <dgm:pt modelId="{334C01AE-5FC7-44E4-A6B3-725C616F02B5}" type="parTrans" cxnId="{36EBE8E0-9BEF-4785-A964-3FDE1186A0E6}">
      <dgm:prSet/>
      <dgm:spPr/>
      <dgm:t>
        <a:bodyPr/>
        <a:lstStyle/>
        <a:p>
          <a:endParaRPr lang="en-US"/>
        </a:p>
      </dgm:t>
    </dgm:pt>
    <dgm:pt modelId="{B6D884E1-0E04-4283-8963-7D777E8C016E}" type="sibTrans" cxnId="{36EBE8E0-9BEF-4785-A964-3FDE1186A0E6}">
      <dgm:prSet/>
      <dgm:spPr/>
      <dgm:t>
        <a:bodyPr/>
        <a:lstStyle/>
        <a:p>
          <a:endParaRPr lang="en-US"/>
        </a:p>
      </dgm:t>
    </dgm:pt>
    <dgm:pt modelId="{E6054A82-9CEC-456B-B5A1-8E5054428262}">
      <dgm:prSet/>
      <dgm:spPr/>
      <dgm:t>
        <a:bodyPr/>
        <a:lstStyle/>
        <a:p>
          <a:r>
            <a:rPr lang="en-GB" dirty="0">
              <a:latin typeface="Arial" panose="020B0604020202020204" pitchFamily="34" charset="0"/>
              <a:cs typeface="Arial" panose="020B0604020202020204" pitchFamily="34" charset="0"/>
            </a:rPr>
            <a:t>Reducing premature deaths from non-communicable diseases </a:t>
          </a:r>
          <a:endParaRPr lang="en-US" dirty="0">
            <a:latin typeface="Arial" panose="020B0604020202020204" pitchFamily="34" charset="0"/>
            <a:cs typeface="Arial" panose="020B0604020202020204" pitchFamily="34" charset="0"/>
          </a:endParaRPr>
        </a:p>
      </dgm:t>
    </dgm:pt>
    <dgm:pt modelId="{C5102E74-0878-4951-8089-C702EC7CF69D}" type="parTrans" cxnId="{71AFA045-35EE-4FD9-B9A1-298FB5C9E4B0}">
      <dgm:prSet/>
      <dgm:spPr/>
      <dgm:t>
        <a:bodyPr/>
        <a:lstStyle/>
        <a:p>
          <a:endParaRPr lang="en-US"/>
        </a:p>
      </dgm:t>
    </dgm:pt>
    <dgm:pt modelId="{B14D9414-D253-4B18-97DB-8479F9E6E978}" type="sibTrans" cxnId="{71AFA045-35EE-4FD9-B9A1-298FB5C9E4B0}">
      <dgm:prSet/>
      <dgm:spPr/>
      <dgm:t>
        <a:bodyPr/>
        <a:lstStyle/>
        <a:p>
          <a:endParaRPr lang="en-US"/>
        </a:p>
      </dgm:t>
    </dgm:pt>
    <dgm:pt modelId="{9EA7EF0F-331A-489C-940C-6865C2A13462}">
      <dgm:prSet/>
      <dgm:spPr/>
      <dgm:t>
        <a:bodyPr/>
        <a:lstStyle/>
        <a:p>
          <a:r>
            <a:rPr lang="en-GB" dirty="0">
              <a:latin typeface="Arial" panose="020B0604020202020204" pitchFamily="34" charset="0"/>
              <a:cs typeface="Arial" panose="020B0604020202020204" pitchFamily="34" charset="0"/>
            </a:rPr>
            <a:t>Promoting mental health and well-being </a:t>
          </a:r>
          <a:endParaRPr lang="en-US" dirty="0">
            <a:latin typeface="Arial" panose="020B0604020202020204" pitchFamily="34" charset="0"/>
            <a:cs typeface="Arial" panose="020B0604020202020204" pitchFamily="34" charset="0"/>
          </a:endParaRPr>
        </a:p>
      </dgm:t>
    </dgm:pt>
    <dgm:pt modelId="{4EEF1EB9-BF78-4BC5-8729-F760BCF31EE9}" type="parTrans" cxnId="{7B9FD426-B0E7-4B0A-9107-F82D2D4C1C89}">
      <dgm:prSet/>
      <dgm:spPr/>
      <dgm:t>
        <a:bodyPr/>
        <a:lstStyle/>
        <a:p>
          <a:endParaRPr lang="en-US"/>
        </a:p>
      </dgm:t>
    </dgm:pt>
    <dgm:pt modelId="{9A9DACEF-C8EA-4985-810F-A206B88617DF}" type="sibTrans" cxnId="{7B9FD426-B0E7-4B0A-9107-F82D2D4C1C89}">
      <dgm:prSet/>
      <dgm:spPr/>
      <dgm:t>
        <a:bodyPr/>
        <a:lstStyle/>
        <a:p>
          <a:endParaRPr lang="en-US"/>
        </a:p>
      </dgm:t>
    </dgm:pt>
    <dgm:pt modelId="{4CEECE81-4FF9-4753-81E3-4C4290F5B98C}">
      <dgm:prSet/>
      <dgm:spPr/>
      <dgm:t>
        <a:bodyPr/>
        <a:lstStyle/>
        <a:p>
          <a:r>
            <a:rPr lang="en-GB" dirty="0">
              <a:latin typeface="Arial" panose="020B0604020202020204" pitchFamily="34" charset="0"/>
              <a:cs typeface="Arial" panose="020B0604020202020204" pitchFamily="34" charset="0"/>
            </a:rPr>
            <a:t>Improving access to healthcare and essential medicines </a:t>
          </a:r>
          <a:endParaRPr lang="en-US" dirty="0">
            <a:latin typeface="Arial" panose="020B0604020202020204" pitchFamily="34" charset="0"/>
            <a:cs typeface="Arial" panose="020B0604020202020204" pitchFamily="34" charset="0"/>
          </a:endParaRPr>
        </a:p>
      </dgm:t>
    </dgm:pt>
    <dgm:pt modelId="{A7F3A449-1E98-403A-B9FE-2118CCF06583}" type="parTrans" cxnId="{736F4D98-8E62-4538-9C4D-1DE7E65AC4B9}">
      <dgm:prSet/>
      <dgm:spPr/>
      <dgm:t>
        <a:bodyPr/>
        <a:lstStyle/>
        <a:p>
          <a:endParaRPr lang="en-US"/>
        </a:p>
      </dgm:t>
    </dgm:pt>
    <dgm:pt modelId="{4E38BE4A-68B6-4880-BF8B-53B080450D9E}" type="sibTrans" cxnId="{736F4D98-8E62-4538-9C4D-1DE7E65AC4B9}">
      <dgm:prSet/>
      <dgm:spPr/>
      <dgm:t>
        <a:bodyPr/>
        <a:lstStyle/>
        <a:p>
          <a:endParaRPr lang="en-US"/>
        </a:p>
      </dgm:t>
    </dgm:pt>
    <dgm:pt modelId="{E2770965-F938-49F4-9715-20FD5120DE85}">
      <dgm:prSet/>
      <dgm:spPr/>
      <dgm:t>
        <a:bodyPr/>
        <a:lstStyle/>
        <a:p>
          <a:r>
            <a:rPr lang="en-GB" dirty="0">
              <a:latin typeface="Arial" panose="020B0604020202020204" pitchFamily="34" charset="0"/>
              <a:cs typeface="Arial" panose="020B0604020202020204" pitchFamily="34" charset="0"/>
            </a:rPr>
            <a:t>Strengthening prevention, early warning and public health preparedness. </a:t>
          </a:r>
          <a:endParaRPr lang="en-US" dirty="0">
            <a:latin typeface="Arial" panose="020B0604020202020204" pitchFamily="34" charset="0"/>
            <a:cs typeface="Arial" panose="020B0604020202020204" pitchFamily="34" charset="0"/>
          </a:endParaRPr>
        </a:p>
      </dgm:t>
    </dgm:pt>
    <dgm:pt modelId="{57ED1EE7-3404-4F6D-A920-8547D394BD1B}" type="parTrans" cxnId="{C69CB722-FC86-4878-AEC8-938D32F1348E}">
      <dgm:prSet/>
      <dgm:spPr/>
      <dgm:t>
        <a:bodyPr/>
        <a:lstStyle/>
        <a:p>
          <a:endParaRPr lang="en-US"/>
        </a:p>
      </dgm:t>
    </dgm:pt>
    <dgm:pt modelId="{A3D083F3-29CF-423F-8823-7D7ED131D785}" type="sibTrans" cxnId="{C69CB722-FC86-4878-AEC8-938D32F1348E}">
      <dgm:prSet/>
      <dgm:spPr/>
      <dgm:t>
        <a:bodyPr/>
        <a:lstStyle/>
        <a:p>
          <a:endParaRPr lang="en-US"/>
        </a:p>
      </dgm:t>
    </dgm:pt>
    <dgm:pt modelId="{309E3C40-6FAE-48D8-8F3A-B13C5DF082DA}">
      <dgm:prSet/>
      <dgm:spPr/>
      <dgm:t>
        <a:bodyPr/>
        <a:lstStyle/>
        <a:p>
          <a:r>
            <a:rPr lang="en-GB" dirty="0">
              <a:latin typeface="Arial" panose="020B0604020202020204" pitchFamily="34" charset="0"/>
              <a:cs typeface="Arial" panose="020B0604020202020204" pitchFamily="34" charset="0"/>
            </a:rPr>
            <a:t>Preventing healthcare, mental health support, vaccination, screening and tackling health inequalities contribute to SDG 3 (United Nations, 2015) </a:t>
          </a:r>
          <a:endParaRPr lang="en-US" dirty="0">
            <a:latin typeface="Arial" panose="020B0604020202020204" pitchFamily="34" charset="0"/>
            <a:cs typeface="Arial" panose="020B0604020202020204" pitchFamily="34" charset="0"/>
          </a:endParaRPr>
        </a:p>
      </dgm:t>
    </dgm:pt>
    <dgm:pt modelId="{7A255CB4-FDF6-4AB0-A5D7-3FF839A9D5FE}" type="parTrans" cxnId="{4B7883C7-3A4A-43E9-9DA4-731F8D7F6C4F}">
      <dgm:prSet/>
      <dgm:spPr/>
      <dgm:t>
        <a:bodyPr/>
        <a:lstStyle/>
        <a:p>
          <a:endParaRPr lang="en-US"/>
        </a:p>
      </dgm:t>
    </dgm:pt>
    <dgm:pt modelId="{DD3B5641-5513-4717-9983-A84A04EE2C92}" type="sibTrans" cxnId="{4B7883C7-3A4A-43E9-9DA4-731F8D7F6C4F}">
      <dgm:prSet/>
      <dgm:spPr/>
      <dgm:t>
        <a:bodyPr/>
        <a:lstStyle/>
        <a:p>
          <a:endParaRPr lang="en-US"/>
        </a:p>
      </dgm:t>
    </dgm:pt>
    <dgm:pt modelId="{1DF4D850-325C-43A8-8EB5-B1310DA37183}" type="pres">
      <dgm:prSet presAssocID="{42405D73-B10D-48E7-935C-8C6864F47130}" presName="linear" presStyleCnt="0">
        <dgm:presLayoutVars>
          <dgm:animLvl val="lvl"/>
          <dgm:resizeHandles val="exact"/>
        </dgm:presLayoutVars>
      </dgm:prSet>
      <dgm:spPr/>
    </dgm:pt>
    <dgm:pt modelId="{075EAEBC-9CB6-4FF9-9D6D-4DA9772C3283}" type="pres">
      <dgm:prSet presAssocID="{885AD0A8-BF99-4796-AF1F-46CFB206333D}" presName="parentText" presStyleLbl="node1" presStyleIdx="0" presStyleCnt="9">
        <dgm:presLayoutVars>
          <dgm:chMax val="0"/>
          <dgm:bulletEnabled val="1"/>
        </dgm:presLayoutVars>
      </dgm:prSet>
      <dgm:spPr/>
    </dgm:pt>
    <dgm:pt modelId="{6A9C2CF4-E941-468F-AE94-99E62C100AA9}" type="pres">
      <dgm:prSet presAssocID="{5466673F-95D0-4D2C-9A9A-097FC9AACA74}" presName="spacer" presStyleCnt="0"/>
      <dgm:spPr/>
    </dgm:pt>
    <dgm:pt modelId="{173851BE-8581-4DAC-B6D1-9845DE64C59B}" type="pres">
      <dgm:prSet presAssocID="{28056A29-8F57-4009-AD2D-7BF7888CBC00}" presName="parentText" presStyleLbl="node1" presStyleIdx="1" presStyleCnt="9">
        <dgm:presLayoutVars>
          <dgm:chMax val="0"/>
          <dgm:bulletEnabled val="1"/>
        </dgm:presLayoutVars>
      </dgm:prSet>
      <dgm:spPr/>
    </dgm:pt>
    <dgm:pt modelId="{872576AE-9F2C-484F-BC7F-6C7EE1BC0E3D}" type="pres">
      <dgm:prSet presAssocID="{04367C9B-E0A3-4A8E-9A19-0D455D17EF51}" presName="spacer" presStyleCnt="0"/>
      <dgm:spPr/>
    </dgm:pt>
    <dgm:pt modelId="{63D0F18B-0DC5-4803-AC1A-A2E0FFEFE9D6}" type="pres">
      <dgm:prSet presAssocID="{293816D5-FFB8-418B-86DD-D6D5C301374B}" presName="parentText" presStyleLbl="node1" presStyleIdx="2" presStyleCnt="9">
        <dgm:presLayoutVars>
          <dgm:chMax val="0"/>
          <dgm:bulletEnabled val="1"/>
        </dgm:presLayoutVars>
      </dgm:prSet>
      <dgm:spPr/>
    </dgm:pt>
    <dgm:pt modelId="{2F941AAB-390C-4193-9E67-B95371889E27}" type="pres">
      <dgm:prSet presAssocID="{8D5DFCBF-1C40-422C-AD0E-85044F0130C7}" presName="spacer" presStyleCnt="0"/>
      <dgm:spPr/>
    </dgm:pt>
    <dgm:pt modelId="{87544BEF-AA1F-4171-9F00-29E60ABDADBD}" type="pres">
      <dgm:prSet presAssocID="{E04A4A0F-6036-4C48-9B4D-8907447FDF55}" presName="parentText" presStyleLbl="node1" presStyleIdx="3" presStyleCnt="9">
        <dgm:presLayoutVars>
          <dgm:chMax val="0"/>
          <dgm:bulletEnabled val="1"/>
        </dgm:presLayoutVars>
      </dgm:prSet>
      <dgm:spPr/>
    </dgm:pt>
    <dgm:pt modelId="{1D12E6C8-BD16-4B23-A062-E692EA5BC3B4}" type="pres">
      <dgm:prSet presAssocID="{B6D884E1-0E04-4283-8963-7D777E8C016E}" presName="spacer" presStyleCnt="0"/>
      <dgm:spPr/>
    </dgm:pt>
    <dgm:pt modelId="{9CC60008-1C7B-4878-95B0-DF68B6400B6F}" type="pres">
      <dgm:prSet presAssocID="{E6054A82-9CEC-456B-B5A1-8E5054428262}" presName="parentText" presStyleLbl="node1" presStyleIdx="4" presStyleCnt="9">
        <dgm:presLayoutVars>
          <dgm:chMax val="0"/>
          <dgm:bulletEnabled val="1"/>
        </dgm:presLayoutVars>
      </dgm:prSet>
      <dgm:spPr/>
    </dgm:pt>
    <dgm:pt modelId="{F3BA190A-51CC-4454-A60D-9B54891C252E}" type="pres">
      <dgm:prSet presAssocID="{B14D9414-D253-4B18-97DB-8479F9E6E978}" presName="spacer" presStyleCnt="0"/>
      <dgm:spPr/>
    </dgm:pt>
    <dgm:pt modelId="{BE5D6828-3521-4915-8DA8-3D29BE7C4A53}" type="pres">
      <dgm:prSet presAssocID="{9EA7EF0F-331A-489C-940C-6865C2A13462}" presName="parentText" presStyleLbl="node1" presStyleIdx="5" presStyleCnt="9">
        <dgm:presLayoutVars>
          <dgm:chMax val="0"/>
          <dgm:bulletEnabled val="1"/>
        </dgm:presLayoutVars>
      </dgm:prSet>
      <dgm:spPr/>
    </dgm:pt>
    <dgm:pt modelId="{BAE57986-56CA-4A3B-9E90-BBB0DB891CA2}" type="pres">
      <dgm:prSet presAssocID="{9A9DACEF-C8EA-4985-810F-A206B88617DF}" presName="spacer" presStyleCnt="0"/>
      <dgm:spPr/>
    </dgm:pt>
    <dgm:pt modelId="{B59F60B0-538A-4240-B640-565AE79E1EA1}" type="pres">
      <dgm:prSet presAssocID="{4CEECE81-4FF9-4753-81E3-4C4290F5B98C}" presName="parentText" presStyleLbl="node1" presStyleIdx="6" presStyleCnt="9">
        <dgm:presLayoutVars>
          <dgm:chMax val="0"/>
          <dgm:bulletEnabled val="1"/>
        </dgm:presLayoutVars>
      </dgm:prSet>
      <dgm:spPr/>
    </dgm:pt>
    <dgm:pt modelId="{852C1A13-B8DB-4D4C-A29A-7618574E78AA}" type="pres">
      <dgm:prSet presAssocID="{4E38BE4A-68B6-4880-BF8B-53B080450D9E}" presName="spacer" presStyleCnt="0"/>
      <dgm:spPr/>
    </dgm:pt>
    <dgm:pt modelId="{3DEDC77B-7D47-49B9-B87F-938F100A76D9}" type="pres">
      <dgm:prSet presAssocID="{E2770965-F938-49F4-9715-20FD5120DE85}" presName="parentText" presStyleLbl="node1" presStyleIdx="7" presStyleCnt="9">
        <dgm:presLayoutVars>
          <dgm:chMax val="0"/>
          <dgm:bulletEnabled val="1"/>
        </dgm:presLayoutVars>
      </dgm:prSet>
      <dgm:spPr/>
    </dgm:pt>
    <dgm:pt modelId="{E7304465-AA24-4FDE-804D-E03037ABF73B}" type="pres">
      <dgm:prSet presAssocID="{A3D083F3-29CF-423F-8823-7D7ED131D785}" presName="spacer" presStyleCnt="0"/>
      <dgm:spPr/>
    </dgm:pt>
    <dgm:pt modelId="{A5EBB7BA-31EB-4F2F-BFE6-9E7DF17C8894}" type="pres">
      <dgm:prSet presAssocID="{309E3C40-6FAE-48D8-8F3A-B13C5DF082DA}" presName="parentText" presStyleLbl="node1" presStyleIdx="8" presStyleCnt="9">
        <dgm:presLayoutVars>
          <dgm:chMax val="0"/>
          <dgm:bulletEnabled val="1"/>
        </dgm:presLayoutVars>
      </dgm:prSet>
      <dgm:spPr/>
    </dgm:pt>
  </dgm:ptLst>
  <dgm:cxnLst>
    <dgm:cxn modelId="{C69CB722-FC86-4878-AEC8-938D32F1348E}" srcId="{42405D73-B10D-48E7-935C-8C6864F47130}" destId="{E2770965-F938-49F4-9715-20FD5120DE85}" srcOrd="7" destOrd="0" parTransId="{57ED1EE7-3404-4F6D-A920-8547D394BD1B}" sibTransId="{A3D083F3-29CF-423F-8823-7D7ED131D785}"/>
    <dgm:cxn modelId="{7B9FD426-B0E7-4B0A-9107-F82D2D4C1C89}" srcId="{42405D73-B10D-48E7-935C-8C6864F47130}" destId="{9EA7EF0F-331A-489C-940C-6865C2A13462}" srcOrd="5" destOrd="0" parTransId="{4EEF1EB9-BF78-4BC5-8729-F760BCF31EE9}" sibTransId="{9A9DACEF-C8EA-4985-810F-A206B88617DF}"/>
    <dgm:cxn modelId="{AD60972D-05B7-49B5-B6CB-85B39E7337E6}" type="presOf" srcId="{885AD0A8-BF99-4796-AF1F-46CFB206333D}" destId="{075EAEBC-9CB6-4FF9-9D6D-4DA9772C3283}" srcOrd="0" destOrd="0" presId="urn:microsoft.com/office/officeart/2005/8/layout/vList2"/>
    <dgm:cxn modelId="{32AC995E-F5E5-4635-9B67-9ABF4BE43F94}" type="presOf" srcId="{E04A4A0F-6036-4C48-9B4D-8907447FDF55}" destId="{87544BEF-AA1F-4171-9F00-29E60ABDADBD}" srcOrd="0" destOrd="0" presId="urn:microsoft.com/office/officeart/2005/8/layout/vList2"/>
    <dgm:cxn modelId="{71AFA045-35EE-4FD9-B9A1-298FB5C9E4B0}" srcId="{42405D73-B10D-48E7-935C-8C6864F47130}" destId="{E6054A82-9CEC-456B-B5A1-8E5054428262}" srcOrd="4" destOrd="0" parTransId="{C5102E74-0878-4951-8089-C702EC7CF69D}" sibTransId="{B14D9414-D253-4B18-97DB-8479F9E6E978}"/>
    <dgm:cxn modelId="{0D4A3149-1E8D-47BC-9064-141FE7CB9AC1}" srcId="{42405D73-B10D-48E7-935C-8C6864F47130}" destId="{293816D5-FFB8-418B-86DD-D6D5C301374B}" srcOrd="2" destOrd="0" parTransId="{420E5A18-27E8-4FB5-A10D-7EEA748D6069}" sibTransId="{8D5DFCBF-1C40-422C-AD0E-85044F0130C7}"/>
    <dgm:cxn modelId="{7197EE4A-2974-4691-9438-360A21E92031}" type="presOf" srcId="{293816D5-FFB8-418B-86DD-D6D5C301374B}" destId="{63D0F18B-0DC5-4803-AC1A-A2E0FFEFE9D6}" srcOrd="0" destOrd="0" presId="urn:microsoft.com/office/officeart/2005/8/layout/vList2"/>
    <dgm:cxn modelId="{D8FB374E-EBF6-4297-9279-02A084CD8660}" type="presOf" srcId="{309E3C40-6FAE-48D8-8F3A-B13C5DF082DA}" destId="{A5EBB7BA-31EB-4F2F-BFE6-9E7DF17C8894}" srcOrd="0" destOrd="0" presId="urn:microsoft.com/office/officeart/2005/8/layout/vList2"/>
    <dgm:cxn modelId="{0B030955-2347-4113-B4F8-23744A32C15D}" srcId="{42405D73-B10D-48E7-935C-8C6864F47130}" destId="{28056A29-8F57-4009-AD2D-7BF7888CBC00}" srcOrd="1" destOrd="0" parTransId="{D6B82367-F07D-4EE5-B3DE-CE6B7DD47055}" sibTransId="{04367C9B-E0A3-4A8E-9A19-0D455D17EF51}"/>
    <dgm:cxn modelId="{326D757A-3430-4B55-9822-8E5A8EBBEEFA}" type="presOf" srcId="{E2770965-F938-49F4-9715-20FD5120DE85}" destId="{3DEDC77B-7D47-49B9-B87F-938F100A76D9}" srcOrd="0" destOrd="0" presId="urn:microsoft.com/office/officeart/2005/8/layout/vList2"/>
    <dgm:cxn modelId="{1DED6997-D596-493F-8EB6-4DA03303D79D}" type="presOf" srcId="{42405D73-B10D-48E7-935C-8C6864F47130}" destId="{1DF4D850-325C-43A8-8EB5-B1310DA37183}" srcOrd="0" destOrd="0" presId="urn:microsoft.com/office/officeart/2005/8/layout/vList2"/>
    <dgm:cxn modelId="{736F4D98-8E62-4538-9C4D-1DE7E65AC4B9}" srcId="{42405D73-B10D-48E7-935C-8C6864F47130}" destId="{4CEECE81-4FF9-4753-81E3-4C4290F5B98C}" srcOrd="6" destOrd="0" parTransId="{A7F3A449-1E98-403A-B9FE-2118CCF06583}" sibTransId="{4E38BE4A-68B6-4880-BF8B-53B080450D9E}"/>
    <dgm:cxn modelId="{BB882FBB-AE2A-496F-9C70-4F469940F30E}" type="presOf" srcId="{9EA7EF0F-331A-489C-940C-6865C2A13462}" destId="{BE5D6828-3521-4915-8DA8-3D29BE7C4A53}" srcOrd="0" destOrd="0" presId="urn:microsoft.com/office/officeart/2005/8/layout/vList2"/>
    <dgm:cxn modelId="{6F0800BD-DDC2-4052-B390-FAB7AFA2BFFD}" type="presOf" srcId="{E6054A82-9CEC-456B-B5A1-8E5054428262}" destId="{9CC60008-1C7B-4878-95B0-DF68B6400B6F}" srcOrd="0" destOrd="0" presId="urn:microsoft.com/office/officeart/2005/8/layout/vList2"/>
    <dgm:cxn modelId="{E1F63BBE-620D-4D21-AD87-C2763E270B30}" type="presOf" srcId="{4CEECE81-4FF9-4753-81E3-4C4290F5B98C}" destId="{B59F60B0-538A-4240-B640-565AE79E1EA1}" srcOrd="0" destOrd="0" presId="urn:microsoft.com/office/officeart/2005/8/layout/vList2"/>
    <dgm:cxn modelId="{45C864C3-E375-4712-8CCE-10B727EA500B}" srcId="{42405D73-B10D-48E7-935C-8C6864F47130}" destId="{885AD0A8-BF99-4796-AF1F-46CFB206333D}" srcOrd="0" destOrd="0" parTransId="{15118DE4-2ABC-43B9-88C9-36FCA9147980}" sibTransId="{5466673F-95D0-4D2C-9A9A-097FC9AACA74}"/>
    <dgm:cxn modelId="{4B7883C7-3A4A-43E9-9DA4-731F8D7F6C4F}" srcId="{42405D73-B10D-48E7-935C-8C6864F47130}" destId="{309E3C40-6FAE-48D8-8F3A-B13C5DF082DA}" srcOrd="8" destOrd="0" parTransId="{7A255CB4-FDF6-4AB0-A5D7-3FF839A9D5FE}" sibTransId="{DD3B5641-5513-4717-9983-A84A04EE2C92}"/>
    <dgm:cxn modelId="{49B6B0D3-F3FB-42F2-AD2B-1EC97AA32778}" type="presOf" srcId="{28056A29-8F57-4009-AD2D-7BF7888CBC00}" destId="{173851BE-8581-4DAC-B6D1-9845DE64C59B}" srcOrd="0" destOrd="0" presId="urn:microsoft.com/office/officeart/2005/8/layout/vList2"/>
    <dgm:cxn modelId="{36EBE8E0-9BEF-4785-A964-3FDE1186A0E6}" srcId="{42405D73-B10D-48E7-935C-8C6864F47130}" destId="{E04A4A0F-6036-4C48-9B4D-8907447FDF55}" srcOrd="3" destOrd="0" parTransId="{334C01AE-5FC7-44E4-A6B3-725C616F02B5}" sibTransId="{B6D884E1-0E04-4283-8963-7D777E8C016E}"/>
    <dgm:cxn modelId="{B3A66E85-258B-4865-9888-8FD173320BA3}" type="presParOf" srcId="{1DF4D850-325C-43A8-8EB5-B1310DA37183}" destId="{075EAEBC-9CB6-4FF9-9D6D-4DA9772C3283}" srcOrd="0" destOrd="0" presId="urn:microsoft.com/office/officeart/2005/8/layout/vList2"/>
    <dgm:cxn modelId="{8E1B4483-3B7D-4EBB-A021-349452B7C73B}" type="presParOf" srcId="{1DF4D850-325C-43A8-8EB5-B1310DA37183}" destId="{6A9C2CF4-E941-468F-AE94-99E62C100AA9}" srcOrd="1" destOrd="0" presId="urn:microsoft.com/office/officeart/2005/8/layout/vList2"/>
    <dgm:cxn modelId="{F1A8DEAD-F17E-491E-901D-AB075F133B78}" type="presParOf" srcId="{1DF4D850-325C-43A8-8EB5-B1310DA37183}" destId="{173851BE-8581-4DAC-B6D1-9845DE64C59B}" srcOrd="2" destOrd="0" presId="urn:microsoft.com/office/officeart/2005/8/layout/vList2"/>
    <dgm:cxn modelId="{8B00FEAA-1B19-4BC9-8C2F-18455680D9A8}" type="presParOf" srcId="{1DF4D850-325C-43A8-8EB5-B1310DA37183}" destId="{872576AE-9F2C-484F-BC7F-6C7EE1BC0E3D}" srcOrd="3" destOrd="0" presId="urn:microsoft.com/office/officeart/2005/8/layout/vList2"/>
    <dgm:cxn modelId="{E933A8D7-4269-4E8B-9DAF-8C57CB014994}" type="presParOf" srcId="{1DF4D850-325C-43A8-8EB5-B1310DA37183}" destId="{63D0F18B-0DC5-4803-AC1A-A2E0FFEFE9D6}" srcOrd="4" destOrd="0" presId="urn:microsoft.com/office/officeart/2005/8/layout/vList2"/>
    <dgm:cxn modelId="{3C3E627F-B4F1-4A08-983F-314EBD98F51A}" type="presParOf" srcId="{1DF4D850-325C-43A8-8EB5-B1310DA37183}" destId="{2F941AAB-390C-4193-9E67-B95371889E27}" srcOrd="5" destOrd="0" presId="urn:microsoft.com/office/officeart/2005/8/layout/vList2"/>
    <dgm:cxn modelId="{E5E7D643-EB16-4E2F-BA7F-452A943453A5}" type="presParOf" srcId="{1DF4D850-325C-43A8-8EB5-B1310DA37183}" destId="{87544BEF-AA1F-4171-9F00-29E60ABDADBD}" srcOrd="6" destOrd="0" presId="urn:microsoft.com/office/officeart/2005/8/layout/vList2"/>
    <dgm:cxn modelId="{9DEF2BBD-D98D-45B8-A918-DF1298B5E3B9}" type="presParOf" srcId="{1DF4D850-325C-43A8-8EB5-B1310DA37183}" destId="{1D12E6C8-BD16-4B23-A062-E692EA5BC3B4}" srcOrd="7" destOrd="0" presId="urn:microsoft.com/office/officeart/2005/8/layout/vList2"/>
    <dgm:cxn modelId="{9D0BC7E2-E276-4886-8197-12C8D789447F}" type="presParOf" srcId="{1DF4D850-325C-43A8-8EB5-B1310DA37183}" destId="{9CC60008-1C7B-4878-95B0-DF68B6400B6F}" srcOrd="8" destOrd="0" presId="urn:microsoft.com/office/officeart/2005/8/layout/vList2"/>
    <dgm:cxn modelId="{9810E983-5CC2-4F37-A8E4-A30C1CE8AB68}" type="presParOf" srcId="{1DF4D850-325C-43A8-8EB5-B1310DA37183}" destId="{F3BA190A-51CC-4454-A60D-9B54891C252E}" srcOrd="9" destOrd="0" presId="urn:microsoft.com/office/officeart/2005/8/layout/vList2"/>
    <dgm:cxn modelId="{3360AC21-3687-493E-8CA5-51D9EDE234E1}" type="presParOf" srcId="{1DF4D850-325C-43A8-8EB5-B1310DA37183}" destId="{BE5D6828-3521-4915-8DA8-3D29BE7C4A53}" srcOrd="10" destOrd="0" presId="urn:microsoft.com/office/officeart/2005/8/layout/vList2"/>
    <dgm:cxn modelId="{47AC8B1D-CBAB-43D6-A0DF-0C316DDEFEB7}" type="presParOf" srcId="{1DF4D850-325C-43A8-8EB5-B1310DA37183}" destId="{BAE57986-56CA-4A3B-9E90-BBB0DB891CA2}" srcOrd="11" destOrd="0" presId="urn:microsoft.com/office/officeart/2005/8/layout/vList2"/>
    <dgm:cxn modelId="{C951C30A-DF5C-41B7-8CA5-B8783424213E}" type="presParOf" srcId="{1DF4D850-325C-43A8-8EB5-B1310DA37183}" destId="{B59F60B0-538A-4240-B640-565AE79E1EA1}" srcOrd="12" destOrd="0" presId="urn:microsoft.com/office/officeart/2005/8/layout/vList2"/>
    <dgm:cxn modelId="{8596099D-DFFF-446B-956D-1F1E465560AA}" type="presParOf" srcId="{1DF4D850-325C-43A8-8EB5-B1310DA37183}" destId="{852C1A13-B8DB-4D4C-A29A-7618574E78AA}" srcOrd="13" destOrd="0" presId="urn:microsoft.com/office/officeart/2005/8/layout/vList2"/>
    <dgm:cxn modelId="{69804791-612C-4E1B-94E7-AD6E5B83346A}" type="presParOf" srcId="{1DF4D850-325C-43A8-8EB5-B1310DA37183}" destId="{3DEDC77B-7D47-49B9-B87F-938F100A76D9}" srcOrd="14" destOrd="0" presId="urn:microsoft.com/office/officeart/2005/8/layout/vList2"/>
    <dgm:cxn modelId="{67F41F8D-E08E-4722-9E60-18BBCC655844}" type="presParOf" srcId="{1DF4D850-325C-43A8-8EB5-B1310DA37183}" destId="{E7304465-AA24-4FDE-804D-E03037ABF73B}" srcOrd="15" destOrd="0" presId="urn:microsoft.com/office/officeart/2005/8/layout/vList2"/>
    <dgm:cxn modelId="{115184BE-883A-496A-A6ED-C72F1EB27C52}" type="presParOf" srcId="{1DF4D850-325C-43A8-8EB5-B1310DA37183}" destId="{A5EBB7BA-31EB-4F2F-BFE6-9E7DF17C8894}"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9DECFF-5830-48D5-A0F5-4EE743422EA3}"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C34A3AC-0380-4E17-8927-375CC384C689}">
      <dgm:prSet/>
      <dgm:spPr/>
      <dgm:t>
        <a:bodyPr/>
        <a:lstStyle/>
        <a:p>
          <a:r>
            <a:rPr lang="en-US" b="1" dirty="0">
              <a:latin typeface="Arial" panose="020B0604020202020204" pitchFamily="34" charset="0"/>
              <a:cs typeface="Arial" panose="020B0604020202020204" pitchFamily="34" charset="0"/>
            </a:rPr>
            <a:t>Health in All Policies (</a:t>
          </a:r>
          <a:r>
            <a:rPr lang="en-US" b="1" dirty="0" err="1">
              <a:latin typeface="Arial" panose="020B0604020202020204" pitchFamily="34" charset="0"/>
              <a:cs typeface="Arial" panose="020B0604020202020204" pitchFamily="34" charset="0"/>
            </a:rPr>
            <a:t>HiAP</a:t>
          </a:r>
          <a:r>
            <a:rPr lang="en-US" b="1" dirty="0">
              <a:latin typeface="Arial" panose="020B0604020202020204" pitchFamily="34" charset="0"/>
              <a:cs typeface="Arial" panose="020B0604020202020204" pitchFamily="34" charset="0"/>
            </a:rPr>
            <a:t>)</a:t>
          </a:r>
        </a:p>
      </dgm:t>
    </dgm:pt>
    <dgm:pt modelId="{BFDFCEC6-2EDE-464E-8440-BEF8DCC7EE91}" type="parTrans" cxnId="{24BBE02C-834A-4505-8444-13957F39D789}">
      <dgm:prSet/>
      <dgm:spPr/>
      <dgm:t>
        <a:bodyPr/>
        <a:lstStyle/>
        <a:p>
          <a:endParaRPr lang="en-US"/>
        </a:p>
      </dgm:t>
    </dgm:pt>
    <dgm:pt modelId="{76102671-6143-445F-A9FC-A35FA2B1BA32}" type="sibTrans" cxnId="{24BBE02C-834A-4505-8444-13957F39D789}">
      <dgm:prSet/>
      <dgm:spPr/>
      <dgm:t>
        <a:bodyPr/>
        <a:lstStyle/>
        <a:p>
          <a:endParaRPr lang="en-US"/>
        </a:p>
      </dgm:t>
    </dgm:pt>
    <dgm:pt modelId="{DBAAFCE3-ED52-4997-924C-7C4218B661D6}">
      <dgm:prSet custT="1"/>
      <dgm:spPr/>
      <dgm:t>
        <a:bodyPr/>
        <a:lstStyle/>
        <a:p>
          <a:r>
            <a:rPr lang="en-US" sz="1200" dirty="0">
              <a:latin typeface="Arial" panose="020B0604020202020204" pitchFamily="34" charset="0"/>
              <a:cs typeface="Arial" panose="020B0604020202020204" pitchFamily="34" charset="0"/>
            </a:rPr>
            <a:t>Health in All Policies is an approach that considers the possible health and health-equity effects of decisions made across all government sectors, not only healthcare.  </a:t>
          </a:r>
        </a:p>
        <a:p>
          <a:endParaRPr lang="en-US" sz="1200" dirty="0"/>
        </a:p>
      </dgm:t>
    </dgm:pt>
    <dgm:pt modelId="{E25B9460-48C9-4B59-8BE1-DAD4FF081971}" type="parTrans" cxnId="{22B26E8C-9816-45DC-9CB3-4B92CAF9A931}">
      <dgm:prSet/>
      <dgm:spPr/>
      <dgm:t>
        <a:bodyPr/>
        <a:lstStyle/>
        <a:p>
          <a:endParaRPr lang="en-US"/>
        </a:p>
      </dgm:t>
    </dgm:pt>
    <dgm:pt modelId="{FC13BD13-EEF6-4135-8695-65B7C9ADA71A}" type="sibTrans" cxnId="{22B26E8C-9816-45DC-9CB3-4B92CAF9A931}">
      <dgm:prSet/>
      <dgm:spPr/>
      <dgm:t>
        <a:bodyPr/>
        <a:lstStyle/>
        <a:p>
          <a:endParaRPr lang="en-US"/>
        </a:p>
      </dgm:t>
    </dgm:pt>
    <dgm:pt modelId="{2BC6CDD9-B109-4E3B-9450-FFF15B2205F6}">
      <dgm:prSet/>
      <dgm:spPr/>
      <dgm:t>
        <a:bodyPr/>
        <a:lstStyle/>
        <a:p>
          <a:r>
            <a:rPr lang="en-US" b="1" dirty="0">
              <a:latin typeface="Arial" panose="020B0604020202020204" pitchFamily="34" charset="0"/>
              <a:cs typeface="Arial" panose="020B0604020202020204" pitchFamily="34" charset="0"/>
            </a:rPr>
            <a:t>Examples Include </a:t>
          </a:r>
        </a:p>
      </dgm:t>
    </dgm:pt>
    <dgm:pt modelId="{A6918321-0A94-4CC2-8590-E1C6511C8127}" type="parTrans" cxnId="{226F18B1-C26A-4BB0-A684-CF9478D03B9B}">
      <dgm:prSet/>
      <dgm:spPr/>
      <dgm:t>
        <a:bodyPr/>
        <a:lstStyle/>
        <a:p>
          <a:endParaRPr lang="en-US"/>
        </a:p>
      </dgm:t>
    </dgm:pt>
    <dgm:pt modelId="{E0406DCB-8BA8-4F7B-9DA3-2DEDEA231B42}" type="sibTrans" cxnId="{226F18B1-C26A-4BB0-A684-CF9478D03B9B}">
      <dgm:prSet/>
      <dgm:spPr/>
      <dgm:t>
        <a:bodyPr/>
        <a:lstStyle/>
        <a:p>
          <a:endParaRPr lang="en-US"/>
        </a:p>
      </dgm:t>
    </dgm:pt>
    <dgm:pt modelId="{D47CA38C-5C0A-45EF-846D-3FD6506EF29D}">
      <dgm:prSet/>
      <dgm:spPr/>
      <dgm:t>
        <a:bodyPr/>
        <a:lstStyle/>
        <a:p>
          <a:r>
            <a:rPr lang="en-US" b="1" dirty="0">
              <a:latin typeface="Arial" panose="020B0604020202020204" pitchFamily="34" charset="0"/>
              <a:cs typeface="Arial" panose="020B0604020202020204" pitchFamily="34" charset="0"/>
            </a:rPr>
            <a:t>Education:</a:t>
          </a:r>
          <a:r>
            <a:rPr lang="en-US" dirty="0">
              <a:latin typeface="Arial" panose="020B0604020202020204" pitchFamily="34" charset="0"/>
              <a:cs typeface="Arial" panose="020B0604020202020204" pitchFamily="34" charset="0"/>
            </a:rPr>
            <a:t> school meals, health education and emotional support </a:t>
          </a:r>
        </a:p>
      </dgm:t>
    </dgm:pt>
    <dgm:pt modelId="{DC7B7455-EEC0-426F-829C-FC0CB19DEA55}" type="parTrans" cxnId="{4B7B5B9B-BAE1-4B1C-92BD-9B89A9275527}">
      <dgm:prSet/>
      <dgm:spPr/>
      <dgm:t>
        <a:bodyPr/>
        <a:lstStyle/>
        <a:p>
          <a:endParaRPr lang="en-US"/>
        </a:p>
      </dgm:t>
    </dgm:pt>
    <dgm:pt modelId="{E2138C32-9F95-42DD-BC32-5128A49CA542}" type="sibTrans" cxnId="{4B7B5B9B-BAE1-4B1C-92BD-9B89A9275527}">
      <dgm:prSet/>
      <dgm:spPr/>
      <dgm:t>
        <a:bodyPr/>
        <a:lstStyle/>
        <a:p>
          <a:endParaRPr lang="en-US"/>
        </a:p>
      </dgm:t>
    </dgm:pt>
    <dgm:pt modelId="{AA7A81AE-406A-4F5A-8581-FA0FE4EAD3FA}">
      <dgm:prSet/>
      <dgm:spPr/>
      <dgm:t>
        <a:bodyPr/>
        <a:lstStyle/>
        <a:p>
          <a:r>
            <a:rPr lang="en-US" b="1" dirty="0">
              <a:latin typeface="Arial" panose="020B0604020202020204" pitchFamily="34" charset="0"/>
              <a:cs typeface="Arial" panose="020B0604020202020204" pitchFamily="34" charset="0"/>
            </a:rPr>
            <a:t>Transport:</a:t>
          </a:r>
          <a:r>
            <a:rPr lang="en-US" dirty="0">
              <a:latin typeface="Arial" panose="020B0604020202020204" pitchFamily="34" charset="0"/>
              <a:cs typeface="Arial" panose="020B0604020202020204" pitchFamily="34" charset="0"/>
            </a:rPr>
            <a:t> safe walking routes, cycling infrastructure and active travel</a:t>
          </a:r>
        </a:p>
      </dgm:t>
    </dgm:pt>
    <dgm:pt modelId="{DF581858-7FA8-4597-8319-70F86255EF4D}" type="parTrans" cxnId="{D98DFAA1-CECB-4088-99B7-74A5FD8B6A09}">
      <dgm:prSet/>
      <dgm:spPr/>
      <dgm:t>
        <a:bodyPr/>
        <a:lstStyle/>
        <a:p>
          <a:endParaRPr lang="en-US"/>
        </a:p>
      </dgm:t>
    </dgm:pt>
    <dgm:pt modelId="{5982B399-050B-44A4-9B9C-FE2F750C2AD6}" type="sibTrans" cxnId="{D98DFAA1-CECB-4088-99B7-74A5FD8B6A09}">
      <dgm:prSet/>
      <dgm:spPr/>
      <dgm:t>
        <a:bodyPr/>
        <a:lstStyle/>
        <a:p>
          <a:endParaRPr lang="en-US"/>
        </a:p>
      </dgm:t>
    </dgm:pt>
    <dgm:pt modelId="{657E3CD0-0F20-4514-A6BA-5A2E74E911F8}">
      <dgm:prSet/>
      <dgm:spPr/>
      <dgm:t>
        <a:bodyPr/>
        <a:lstStyle/>
        <a:p>
          <a:r>
            <a:rPr lang="en-US" b="1" dirty="0">
              <a:latin typeface="Arial" panose="020B0604020202020204" pitchFamily="34" charset="0"/>
              <a:cs typeface="Arial" panose="020B0604020202020204" pitchFamily="34" charset="0"/>
            </a:rPr>
            <a:t>Housing</a:t>
          </a:r>
          <a:r>
            <a:rPr lang="en-US" dirty="0">
              <a:latin typeface="Arial" panose="020B0604020202020204" pitchFamily="34" charset="0"/>
              <a:cs typeface="Arial" panose="020B0604020202020204" pitchFamily="34" charset="0"/>
            </a:rPr>
            <a:t>: warm safe affordable homes</a:t>
          </a:r>
        </a:p>
      </dgm:t>
    </dgm:pt>
    <dgm:pt modelId="{529A38E1-B008-4DE3-9D5A-4F7156060299}" type="parTrans" cxnId="{1B615B46-D73B-435A-BD23-E19EC09F255B}">
      <dgm:prSet/>
      <dgm:spPr/>
      <dgm:t>
        <a:bodyPr/>
        <a:lstStyle/>
        <a:p>
          <a:endParaRPr lang="en-US"/>
        </a:p>
      </dgm:t>
    </dgm:pt>
    <dgm:pt modelId="{95CB9F8B-41D4-449C-B36E-A2E952C509F9}" type="sibTrans" cxnId="{1B615B46-D73B-435A-BD23-E19EC09F255B}">
      <dgm:prSet/>
      <dgm:spPr/>
      <dgm:t>
        <a:bodyPr/>
        <a:lstStyle/>
        <a:p>
          <a:endParaRPr lang="en-US"/>
        </a:p>
      </dgm:t>
    </dgm:pt>
    <dgm:pt modelId="{E3D501AD-CE9B-4E2A-946A-D3579EFED21E}">
      <dgm:prSet/>
      <dgm:spPr/>
      <dgm:t>
        <a:bodyPr/>
        <a:lstStyle/>
        <a:p>
          <a:r>
            <a:rPr lang="en-US" b="1" dirty="0">
              <a:latin typeface="Arial" panose="020B0604020202020204" pitchFamily="34" charset="0"/>
              <a:cs typeface="Arial" panose="020B0604020202020204" pitchFamily="34" charset="0"/>
            </a:rPr>
            <a:t>Employment: </a:t>
          </a:r>
          <a:r>
            <a:rPr lang="en-US" dirty="0">
              <a:latin typeface="Arial" panose="020B0604020202020204" pitchFamily="34" charset="0"/>
              <a:cs typeface="Arial" panose="020B0604020202020204" pitchFamily="34" charset="0"/>
            </a:rPr>
            <a:t>safe workplaces and support fir mental health</a:t>
          </a:r>
        </a:p>
      </dgm:t>
    </dgm:pt>
    <dgm:pt modelId="{EB969E54-0C04-41BD-AE5D-968C7BD4A9EE}" type="parTrans" cxnId="{00D4961C-5787-40C7-8927-953E36AB67E5}">
      <dgm:prSet/>
      <dgm:spPr/>
      <dgm:t>
        <a:bodyPr/>
        <a:lstStyle/>
        <a:p>
          <a:endParaRPr lang="en-US"/>
        </a:p>
      </dgm:t>
    </dgm:pt>
    <dgm:pt modelId="{A46B73BF-653B-4F7D-85FE-CC43ECEAEE2F}" type="sibTrans" cxnId="{00D4961C-5787-40C7-8927-953E36AB67E5}">
      <dgm:prSet/>
      <dgm:spPr/>
      <dgm:t>
        <a:bodyPr/>
        <a:lstStyle/>
        <a:p>
          <a:endParaRPr lang="en-US"/>
        </a:p>
      </dgm:t>
    </dgm:pt>
    <dgm:pt modelId="{05CB7E67-AD75-4BBF-A246-C485E249F4F2}">
      <dgm:prSet/>
      <dgm:spPr/>
      <dgm:t>
        <a:bodyPr/>
        <a:lstStyle/>
        <a:p>
          <a:r>
            <a:rPr lang="en-US" b="1" dirty="0">
              <a:latin typeface="Arial" panose="020B0604020202020204" pitchFamily="34" charset="0"/>
              <a:cs typeface="Arial" panose="020B0604020202020204" pitchFamily="34" charset="0"/>
            </a:rPr>
            <a:t>Environment:</a:t>
          </a:r>
          <a:r>
            <a:rPr lang="en-US" dirty="0">
              <a:latin typeface="Arial" panose="020B0604020202020204" pitchFamily="34" charset="0"/>
              <a:cs typeface="Arial" panose="020B0604020202020204" pitchFamily="34" charset="0"/>
            </a:rPr>
            <a:t> clean air, green spaces and reduced pollution</a:t>
          </a:r>
        </a:p>
      </dgm:t>
    </dgm:pt>
    <dgm:pt modelId="{645C4231-D638-42B4-985D-15A80633FD36}" type="parTrans" cxnId="{103E3E4B-86E5-4621-BCA2-0953C1258CFB}">
      <dgm:prSet/>
      <dgm:spPr/>
      <dgm:t>
        <a:bodyPr/>
        <a:lstStyle/>
        <a:p>
          <a:endParaRPr lang="en-US"/>
        </a:p>
      </dgm:t>
    </dgm:pt>
    <dgm:pt modelId="{6BA66500-6D87-4BE1-92AF-938DC84F78C7}" type="sibTrans" cxnId="{103E3E4B-86E5-4621-BCA2-0953C1258CFB}">
      <dgm:prSet/>
      <dgm:spPr/>
      <dgm:t>
        <a:bodyPr/>
        <a:lstStyle/>
        <a:p>
          <a:endParaRPr lang="en-US"/>
        </a:p>
      </dgm:t>
    </dgm:pt>
    <dgm:pt modelId="{3B3D6FA5-E996-49A6-BEF3-43FC1976425F}">
      <dgm:prSet/>
      <dgm:spPr/>
      <dgm:t>
        <a:bodyPr/>
        <a:lstStyle/>
        <a:p>
          <a:r>
            <a:rPr lang="en-US" b="1" dirty="0">
              <a:latin typeface="Arial" panose="020B0604020202020204" pitchFamily="34" charset="0"/>
              <a:cs typeface="Arial" panose="020B0604020202020204" pitchFamily="34" charset="0"/>
            </a:rPr>
            <a:t>Planning; </a:t>
          </a:r>
          <a:r>
            <a:rPr lang="en-US" dirty="0">
              <a:latin typeface="Arial" panose="020B0604020202020204" pitchFamily="34" charset="0"/>
              <a:cs typeface="Arial" panose="020B0604020202020204" pitchFamily="34" charset="0"/>
            </a:rPr>
            <a:t>accessible </a:t>
          </a:r>
          <a:r>
            <a:rPr lang="en-US" dirty="0" err="1">
              <a:latin typeface="Arial" panose="020B0604020202020204" pitchFamily="34" charset="0"/>
              <a:cs typeface="Arial" panose="020B0604020202020204" pitchFamily="34" charset="0"/>
            </a:rPr>
            <a:t>neighbourhoods</a:t>
          </a:r>
          <a:r>
            <a:rPr lang="en-US" dirty="0">
              <a:latin typeface="Arial" panose="020B0604020202020204" pitchFamily="34" charset="0"/>
              <a:cs typeface="Arial" panose="020B0604020202020204" pitchFamily="34" charset="0"/>
            </a:rPr>
            <a:t> that encourage physical activity </a:t>
          </a:r>
        </a:p>
      </dgm:t>
    </dgm:pt>
    <dgm:pt modelId="{008302ED-9F01-4364-BE14-98A35F7C38A9}" type="parTrans" cxnId="{AA272701-5DC0-472F-8AD3-CBED9C9A6EF4}">
      <dgm:prSet/>
      <dgm:spPr/>
      <dgm:t>
        <a:bodyPr/>
        <a:lstStyle/>
        <a:p>
          <a:endParaRPr lang="en-US"/>
        </a:p>
      </dgm:t>
    </dgm:pt>
    <dgm:pt modelId="{793252A7-F7B0-47A5-AC99-00F63C698A70}" type="sibTrans" cxnId="{AA272701-5DC0-472F-8AD3-CBED9C9A6EF4}">
      <dgm:prSet/>
      <dgm:spPr/>
      <dgm:t>
        <a:bodyPr/>
        <a:lstStyle/>
        <a:p>
          <a:endParaRPr lang="en-US"/>
        </a:p>
      </dgm:t>
    </dgm:pt>
    <dgm:pt modelId="{B3B2046C-4759-44FF-ABA5-FC0B57BBCDFB}">
      <dgm:prSet/>
      <dgm:spPr/>
      <dgm:t>
        <a:bodyPr/>
        <a:lstStyle/>
        <a:p>
          <a:r>
            <a:rPr lang="en-US" dirty="0">
              <a:latin typeface="Arial" panose="020B0604020202020204" pitchFamily="34" charset="0"/>
              <a:cs typeface="Arial" panose="020B0604020202020204" pitchFamily="34" charset="0"/>
            </a:rPr>
            <a:t>The World Health Organization argues that collaboration across sectors can help to improve population health and reduce inequalities (WHO,2014)</a:t>
          </a:r>
        </a:p>
      </dgm:t>
    </dgm:pt>
    <dgm:pt modelId="{88E93FB2-9B53-433C-8430-457534A0AB36}" type="parTrans" cxnId="{8D133AC3-CB69-44D8-8878-D281891B91A0}">
      <dgm:prSet/>
      <dgm:spPr/>
      <dgm:t>
        <a:bodyPr/>
        <a:lstStyle/>
        <a:p>
          <a:endParaRPr lang="en-US"/>
        </a:p>
      </dgm:t>
    </dgm:pt>
    <dgm:pt modelId="{2EE3D227-7CEE-4C39-8CE7-CF23AAF9D6D9}" type="sibTrans" cxnId="{8D133AC3-CB69-44D8-8878-D281891B91A0}">
      <dgm:prSet/>
      <dgm:spPr/>
      <dgm:t>
        <a:bodyPr/>
        <a:lstStyle/>
        <a:p>
          <a:endParaRPr lang="en-US"/>
        </a:p>
      </dgm:t>
    </dgm:pt>
    <dgm:pt modelId="{4309734C-39CB-43E4-899E-10DD46B749E8}" type="pres">
      <dgm:prSet presAssocID="{779DECFF-5830-48D5-A0F5-4EE743422EA3}" presName="diagram" presStyleCnt="0">
        <dgm:presLayoutVars>
          <dgm:dir/>
          <dgm:resizeHandles val="exact"/>
        </dgm:presLayoutVars>
      </dgm:prSet>
      <dgm:spPr/>
    </dgm:pt>
    <dgm:pt modelId="{84CEF8F0-8DA3-48DD-A644-53E0338E76B4}" type="pres">
      <dgm:prSet presAssocID="{FC34A3AC-0380-4E17-8927-375CC384C689}" presName="node" presStyleLbl="node1" presStyleIdx="0" presStyleCnt="10">
        <dgm:presLayoutVars>
          <dgm:bulletEnabled val="1"/>
        </dgm:presLayoutVars>
      </dgm:prSet>
      <dgm:spPr/>
    </dgm:pt>
    <dgm:pt modelId="{0F11442A-7E66-4DBD-85D2-7C25F9CAE440}" type="pres">
      <dgm:prSet presAssocID="{76102671-6143-445F-A9FC-A35FA2B1BA32}" presName="sibTrans" presStyleCnt="0"/>
      <dgm:spPr/>
    </dgm:pt>
    <dgm:pt modelId="{14507AC1-C400-46FD-8840-BAD315082B6F}" type="pres">
      <dgm:prSet presAssocID="{DBAAFCE3-ED52-4997-924C-7C4218B661D6}" presName="node" presStyleLbl="node1" presStyleIdx="1" presStyleCnt="10">
        <dgm:presLayoutVars>
          <dgm:bulletEnabled val="1"/>
        </dgm:presLayoutVars>
      </dgm:prSet>
      <dgm:spPr/>
    </dgm:pt>
    <dgm:pt modelId="{93F3183D-6CE4-4102-96B2-C9E461B975F7}" type="pres">
      <dgm:prSet presAssocID="{FC13BD13-EEF6-4135-8695-65B7C9ADA71A}" presName="sibTrans" presStyleCnt="0"/>
      <dgm:spPr/>
    </dgm:pt>
    <dgm:pt modelId="{DACC5B52-0FA3-4C29-A4E3-41E085DB2CE1}" type="pres">
      <dgm:prSet presAssocID="{2BC6CDD9-B109-4E3B-9450-FFF15B2205F6}" presName="node" presStyleLbl="node1" presStyleIdx="2" presStyleCnt="10">
        <dgm:presLayoutVars>
          <dgm:bulletEnabled val="1"/>
        </dgm:presLayoutVars>
      </dgm:prSet>
      <dgm:spPr/>
    </dgm:pt>
    <dgm:pt modelId="{6DEF642E-3178-46AD-958F-9110D7123B5A}" type="pres">
      <dgm:prSet presAssocID="{E0406DCB-8BA8-4F7B-9DA3-2DEDEA231B42}" presName="sibTrans" presStyleCnt="0"/>
      <dgm:spPr/>
    </dgm:pt>
    <dgm:pt modelId="{3305D461-CD93-4207-A1A4-B68C86A0D2A4}" type="pres">
      <dgm:prSet presAssocID="{D47CA38C-5C0A-45EF-846D-3FD6506EF29D}" presName="node" presStyleLbl="node1" presStyleIdx="3" presStyleCnt="10">
        <dgm:presLayoutVars>
          <dgm:bulletEnabled val="1"/>
        </dgm:presLayoutVars>
      </dgm:prSet>
      <dgm:spPr/>
    </dgm:pt>
    <dgm:pt modelId="{34EE30CB-B008-46A1-A7C9-6A1DC8688CC0}" type="pres">
      <dgm:prSet presAssocID="{E2138C32-9F95-42DD-BC32-5128A49CA542}" presName="sibTrans" presStyleCnt="0"/>
      <dgm:spPr/>
    </dgm:pt>
    <dgm:pt modelId="{0C8565C8-8346-42E1-9EF0-E10E4C187021}" type="pres">
      <dgm:prSet presAssocID="{AA7A81AE-406A-4F5A-8581-FA0FE4EAD3FA}" presName="node" presStyleLbl="node1" presStyleIdx="4" presStyleCnt="10">
        <dgm:presLayoutVars>
          <dgm:bulletEnabled val="1"/>
        </dgm:presLayoutVars>
      </dgm:prSet>
      <dgm:spPr/>
    </dgm:pt>
    <dgm:pt modelId="{7790F805-ABD8-4883-AE81-57C79541A04E}" type="pres">
      <dgm:prSet presAssocID="{5982B399-050B-44A4-9B9C-FE2F750C2AD6}" presName="sibTrans" presStyleCnt="0"/>
      <dgm:spPr/>
    </dgm:pt>
    <dgm:pt modelId="{EA2D0876-F241-41CE-9E4A-E770DCD62363}" type="pres">
      <dgm:prSet presAssocID="{657E3CD0-0F20-4514-A6BA-5A2E74E911F8}" presName="node" presStyleLbl="node1" presStyleIdx="5" presStyleCnt="10">
        <dgm:presLayoutVars>
          <dgm:bulletEnabled val="1"/>
        </dgm:presLayoutVars>
      </dgm:prSet>
      <dgm:spPr/>
    </dgm:pt>
    <dgm:pt modelId="{5AF27767-1469-47FC-A7F3-F860FEA340C8}" type="pres">
      <dgm:prSet presAssocID="{95CB9F8B-41D4-449C-B36E-A2E952C509F9}" presName="sibTrans" presStyleCnt="0"/>
      <dgm:spPr/>
    </dgm:pt>
    <dgm:pt modelId="{2ADD0550-D10F-47EB-A023-F77355CF55D5}" type="pres">
      <dgm:prSet presAssocID="{E3D501AD-CE9B-4E2A-946A-D3579EFED21E}" presName="node" presStyleLbl="node1" presStyleIdx="6" presStyleCnt="10">
        <dgm:presLayoutVars>
          <dgm:bulletEnabled val="1"/>
        </dgm:presLayoutVars>
      </dgm:prSet>
      <dgm:spPr/>
    </dgm:pt>
    <dgm:pt modelId="{284FD79C-3B6C-47C2-A8AC-DA1523163669}" type="pres">
      <dgm:prSet presAssocID="{A46B73BF-653B-4F7D-85FE-CC43ECEAEE2F}" presName="sibTrans" presStyleCnt="0"/>
      <dgm:spPr/>
    </dgm:pt>
    <dgm:pt modelId="{6A31EB38-165A-4970-9342-0B46AB701C09}" type="pres">
      <dgm:prSet presAssocID="{05CB7E67-AD75-4BBF-A246-C485E249F4F2}" presName="node" presStyleLbl="node1" presStyleIdx="7" presStyleCnt="10">
        <dgm:presLayoutVars>
          <dgm:bulletEnabled val="1"/>
        </dgm:presLayoutVars>
      </dgm:prSet>
      <dgm:spPr/>
    </dgm:pt>
    <dgm:pt modelId="{B0B714B6-CD1F-4548-BDDA-B3D897680E43}" type="pres">
      <dgm:prSet presAssocID="{6BA66500-6D87-4BE1-92AF-938DC84F78C7}" presName="sibTrans" presStyleCnt="0"/>
      <dgm:spPr/>
    </dgm:pt>
    <dgm:pt modelId="{1B1C05A6-1407-45DD-8812-A7622CC08D30}" type="pres">
      <dgm:prSet presAssocID="{3B3D6FA5-E996-49A6-BEF3-43FC1976425F}" presName="node" presStyleLbl="node1" presStyleIdx="8" presStyleCnt="10">
        <dgm:presLayoutVars>
          <dgm:bulletEnabled val="1"/>
        </dgm:presLayoutVars>
      </dgm:prSet>
      <dgm:spPr/>
    </dgm:pt>
    <dgm:pt modelId="{D19A2E0F-4620-4A4E-BAB5-1C6D917EC2E7}" type="pres">
      <dgm:prSet presAssocID="{793252A7-F7B0-47A5-AC99-00F63C698A70}" presName="sibTrans" presStyleCnt="0"/>
      <dgm:spPr/>
    </dgm:pt>
    <dgm:pt modelId="{448FFDB0-2F8D-463F-91DA-407D58EAA35B}" type="pres">
      <dgm:prSet presAssocID="{B3B2046C-4759-44FF-ABA5-FC0B57BBCDFB}" presName="node" presStyleLbl="node1" presStyleIdx="9" presStyleCnt="10">
        <dgm:presLayoutVars>
          <dgm:bulletEnabled val="1"/>
        </dgm:presLayoutVars>
      </dgm:prSet>
      <dgm:spPr/>
    </dgm:pt>
  </dgm:ptLst>
  <dgm:cxnLst>
    <dgm:cxn modelId="{AA272701-5DC0-472F-8AD3-CBED9C9A6EF4}" srcId="{779DECFF-5830-48D5-A0F5-4EE743422EA3}" destId="{3B3D6FA5-E996-49A6-BEF3-43FC1976425F}" srcOrd="8" destOrd="0" parTransId="{008302ED-9F01-4364-BE14-98A35F7C38A9}" sibTransId="{793252A7-F7B0-47A5-AC99-00F63C698A70}"/>
    <dgm:cxn modelId="{00D4961C-5787-40C7-8927-953E36AB67E5}" srcId="{779DECFF-5830-48D5-A0F5-4EE743422EA3}" destId="{E3D501AD-CE9B-4E2A-946A-D3579EFED21E}" srcOrd="6" destOrd="0" parTransId="{EB969E54-0C04-41BD-AE5D-968C7BD4A9EE}" sibTransId="{A46B73BF-653B-4F7D-85FE-CC43ECEAEE2F}"/>
    <dgm:cxn modelId="{4E808D1D-D0D2-4085-B3C7-81C5D30E3A98}" type="presOf" srcId="{B3B2046C-4759-44FF-ABA5-FC0B57BBCDFB}" destId="{448FFDB0-2F8D-463F-91DA-407D58EAA35B}" srcOrd="0" destOrd="0" presId="urn:microsoft.com/office/officeart/2005/8/layout/default"/>
    <dgm:cxn modelId="{79172C27-4366-448F-A054-0E6BB8C423A2}" type="presOf" srcId="{779DECFF-5830-48D5-A0F5-4EE743422EA3}" destId="{4309734C-39CB-43E4-899E-10DD46B749E8}" srcOrd="0" destOrd="0" presId="urn:microsoft.com/office/officeart/2005/8/layout/default"/>
    <dgm:cxn modelId="{24BBE02C-834A-4505-8444-13957F39D789}" srcId="{779DECFF-5830-48D5-A0F5-4EE743422EA3}" destId="{FC34A3AC-0380-4E17-8927-375CC384C689}" srcOrd="0" destOrd="0" parTransId="{BFDFCEC6-2EDE-464E-8440-BEF8DCC7EE91}" sibTransId="{76102671-6143-445F-A9FC-A35FA2B1BA32}"/>
    <dgm:cxn modelId="{30C3E23F-45FD-4137-AA46-99BFEF053B61}" type="presOf" srcId="{2BC6CDD9-B109-4E3B-9450-FFF15B2205F6}" destId="{DACC5B52-0FA3-4C29-A4E3-41E085DB2CE1}" srcOrd="0" destOrd="0" presId="urn:microsoft.com/office/officeart/2005/8/layout/default"/>
    <dgm:cxn modelId="{DA47825C-5300-4CF2-8F4F-BC620A832117}" type="presOf" srcId="{AA7A81AE-406A-4F5A-8581-FA0FE4EAD3FA}" destId="{0C8565C8-8346-42E1-9EF0-E10E4C187021}" srcOrd="0" destOrd="0" presId="urn:microsoft.com/office/officeart/2005/8/layout/default"/>
    <dgm:cxn modelId="{1B615B46-D73B-435A-BD23-E19EC09F255B}" srcId="{779DECFF-5830-48D5-A0F5-4EE743422EA3}" destId="{657E3CD0-0F20-4514-A6BA-5A2E74E911F8}" srcOrd="5" destOrd="0" parTransId="{529A38E1-B008-4DE3-9D5A-4F7156060299}" sibTransId="{95CB9F8B-41D4-449C-B36E-A2E952C509F9}"/>
    <dgm:cxn modelId="{103E3E4B-86E5-4621-BCA2-0953C1258CFB}" srcId="{779DECFF-5830-48D5-A0F5-4EE743422EA3}" destId="{05CB7E67-AD75-4BBF-A246-C485E249F4F2}" srcOrd="7" destOrd="0" parTransId="{645C4231-D638-42B4-985D-15A80633FD36}" sibTransId="{6BA66500-6D87-4BE1-92AF-938DC84F78C7}"/>
    <dgm:cxn modelId="{C085CD72-9180-414B-B74B-36DDEEAE876C}" type="presOf" srcId="{FC34A3AC-0380-4E17-8927-375CC384C689}" destId="{84CEF8F0-8DA3-48DD-A644-53E0338E76B4}" srcOrd="0" destOrd="0" presId="urn:microsoft.com/office/officeart/2005/8/layout/default"/>
    <dgm:cxn modelId="{22B26E8C-9816-45DC-9CB3-4B92CAF9A931}" srcId="{779DECFF-5830-48D5-A0F5-4EE743422EA3}" destId="{DBAAFCE3-ED52-4997-924C-7C4218B661D6}" srcOrd="1" destOrd="0" parTransId="{E25B9460-48C9-4B59-8BE1-DAD4FF081971}" sibTransId="{FC13BD13-EEF6-4135-8695-65B7C9ADA71A}"/>
    <dgm:cxn modelId="{4B7B5B9B-BAE1-4B1C-92BD-9B89A9275527}" srcId="{779DECFF-5830-48D5-A0F5-4EE743422EA3}" destId="{D47CA38C-5C0A-45EF-846D-3FD6506EF29D}" srcOrd="3" destOrd="0" parTransId="{DC7B7455-EEC0-426F-829C-FC0CB19DEA55}" sibTransId="{E2138C32-9F95-42DD-BC32-5128A49CA542}"/>
    <dgm:cxn modelId="{C250E19E-DF74-449B-B70A-89566320EBD4}" type="presOf" srcId="{657E3CD0-0F20-4514-A6BA-5A2E74E911F8}" destId="{EA2D0876-F241-41CE-9E4A-E770DCD62363}" srcOrd="0" destOrd="0" presId="urn:microsoft.com/office/officeart/2005/8/layout/default"/>
    <dgm:cxn modelId="{D98DFAA1-CECB-4088-99B7-74A5FD8B6A09}" srcId="{779DECFF-5830-48D5-A0F5-4EE743422EA3}" destId="{AA7A81AE-406A-4F5A-8581-FA0FE4EAD3FA}" srcOrd="4" destOrd="0" parTransId="{DF581858-7FA8-4597-8319-70F86255EF4D}" sibTransId="{5982B399-050B-44A4-9B9C-FE2F750C2AD6}"/>
    <dgm:cxn modelId="{A85CA3AB-D040-45F0-AC80-22576D5EC65F}" type="presOf" srcId="{D47CA38C-5C0A-45EF-846D-3FD6506EF29D}" destId="{3305D461-CD93-4207-A1A4-B68C86A0D2A4}" srcOrd="0" destOrd="0" presId="urn:microsoft.com/office/officeart/2005/8/layout/default"/>
    <dgm:cxn modelId="{226F18B1-C26A-4BB0-A684-CF9478D03B9B}" srcId="{779DECFF-5830-48D5-A0F5-4EE743422EA3}" destId="{2BC6CDD9-B109-4E3B-9450-FFF15B2205F6}" srcOrd="2" destOrd="0" parTransId="{A6918321-0A94-4CC2-8590-E1C6511C8127}" sibTransId="{E0406DCB-8BA8-4F7B-9DA3-2DEDEA231B42}"/>
    <dgm:cxn modelId="{689A77B8-A615-4BCB-B208-508ADC2DB44B}" type="presOf" srcId="{E3D501AD-CE9B-4E2A-946A-D3579EFED21E}" destId="{2ADD0550-D10F-47EB-A023-F77355CF55D5}" srcOrd="0" destOrd="0" presId="urn:microsoft.com/office/officeart/2005/8/layout/default"/>
    <dgm:cxn modelId="{77D079C2-A627-45FE-B828-271CC0C25441}" type="presOf" srcId="{3B3D6FA5-E996-49A6-BEF3-43FC1976425F}" destId="{1B1C05A6-1407-45DD-8812-A7622CC08D30}" srcOrd="0" destOrd="0" presId="urn:microsoft.com/office/officeart/2005/8/layout/default"/>
    <dgm:cxn modelId="{8D133AC3-CB69-44D8-8878-D281891B91A0}" srcId="{779DECFF-5830-48D5-A0F5-4EE743422EA3}" destId="{B3B2046C-4759-44FF-ABA5-FC0B57BBCDFB}" srcOrd="9" destOrd="0" parTransId="{88E93FB2-9B53-433C-8430-457534A0AB36}" sibTransId="{2EE3D227-7CEE-4C39-8CE7-CF23AAF9D6D9}"/>
    <dgm:cxn modelId="{55D5E5EB-342C-40A5-B732-788DFEA38AB4}" type="presOf" srcId="{DBAAFCE3-ED52-4997-924C-7C4218B661D6}" destId="{14507AC1-C400-46FD-8840-BAD315082B6F}" srcOrd="0" destOrd="0" presId="urn:microsoft.com/office/officeart/2005/8/layout/default"/>
    <dgm:cxn modelId="{028B35FE-EBA3-4290-897F-7721671E3F6B}" type="presOf" srcId="{05CB7E67-AD75-4BBF-A246-C485E249F4F2}" destId="{6A31EB38-165A-4970-9342-0B46AB701C09}" srcOrd="0" destOrd="0" presId="urn:microsoft.com/office/officeart/2005/8/layout/default"/>
    <dgm:cxn modelId="{3AE91A1E-A657-4C16-A419-272E102166B9}" type="presParOf" srcId="{4309734C-39CB-43E4-899E-10DD46B749E8}" destId="{84CEF8F0-8DA3-48DD-A644-53E0338E76B4}" srcOrd="0" destOrd="0" presId="urn:microsoft.com/office/officeart/2005/8/layout/default"/>
    <dgm:cxn modelId="{F14AC4A6-8CB3-45DB-B35C-FB608418396E}" type="presParOf" srcId="{4309734C-39CB-43E4-899E-10DD46B749E8}" destId="{0F11442A-7E66-4DBD-85D2-7C25F9CAE440}" srcOrd="1" destOrd="0" presId="urn:microsoft.com/office/officeart/2005/8/layout/default"/>
    <dgm:cxn modelId="{B413860D-6A88-4E9A-A981-12E3B92C0B0E}" type="presParOf" srcId="{4309734C-39CB-43E4-899E-10DD46B749E8}" destId="{14507AC1-C400-46FD-8840-BAD315082B6F}" srcOrd="2" destOrd="0" presId="urn:microsoft.com/office/officeart/2005/8/layout/default"/>
    <dgm:cxn modelId="{DE6CD6DD-4D5D-4C42-BA1A-CC908DD45DA8}" type="presParOf" srcId="{4309734C-39CB-43E4-899E-10DD46B749E8}" destId="{93F3183D-6CE4-4102-96B2-C9E461B975F7}" srcOrd="3" destOrd="0" presId="urn:microsoft.com/office/officeart/2005/8/layout/default"/>
    <dgm:cxn modelId="{D1469371-01B3-4F64-80F7-8B02C5FB5840}" type="presParOf" srcId="{4309734C-39CB-43E4-899E-10DD46B749E8}" destId="{DACC5B52-0FA3-4C29-A4E3-41E085DB2CE1}" srcOrd="4" destOrd="0" presId="urn:microsoft.com/office/officeart/2005/8/layout/default"/>
    <dgm:cxn modelId="{3DF07CF2-7696-4F2E-BB0E-09720AA55EF6}" type="presParOf" srcId="{4309734C-39CB-43E4-899E-10DD46B749E8}" destId="{6DEF642E-3178-46AD-958F-9110D7123B5A}" srcOrd="5" destOrd="0" presId="urn:microsoft.com/office/officeart/2005/8/layout/default"/>
    <dgm:cxn modelId="{CF2A7958-1061-4FBE-BF9C-16AFD6BC930F}" type="presParOf" srcId="{4309734C-39CB-43E4-899E-10DD46B749E8}" destId="{3305D461-CD93-4207-A1A4-B68C86A0D2A4}" srcOrd="6" destOrd="0" presId="urn:microsoft.com/office/officeart/2005/8/layout/default"/>
    <dgm:cxn modelId="{FA5048A2-0156-4924-BE6D-D708581BFBEF}" type="presParOf" srcId="{4309734C-39CB-43E4-899E-10DD46B749E8}" destId="{34EE30CB-B008-46A1-A7C9-6A1DC8688CC0}" srcOrd="7" destOrd="0" presId="urn:microsoft.com/office/officeart/2005/8/layout/default"/>
    <dgm:cxn modelId="{85F9B54B-364D-4D30-8AC3-203D598F4595}" type="presParOf" srcId="{4309734C-39CB-43E4-899E-10DD46B749E8}" destId="{0C8565C8-8346-42E1-9EF0-E10E4C187021}" srcOrd="8" destOrd="0" presId="urn:microsoft.com/office/officeart/2005/8/layout/default"/>
    <dgm:cxn modelId="{5EE7D0CB-F726-4332-BBAD-4F1B79B2B440}" type="presParOf" srcId="{4309734C-39CB-43E4-899E-10DD46B749E8}" destId="{7790F805-ABD8-4883-AE81-57C79541A04E}" srcOrd="9" destOrd="0" presId="urn:microsoft.com/office/officeart/2005/8/layout/default"/>
    <dgm:cxn modelId="{6CC72E57-561B-48B1-9A16-F59AFFB216D7}" type="presParOf" srcId="{4309734C-39CB-43E4-899E-10DD46B749E8}" destId="{EA2D0876-F241-41CE-9E4A-E770DCD62363}" srcOrd="10" destOrd="0" presId="urn:microsoft.com/office/officeart/2005/8/layout/default"/>
    <dgm:cxn modelId="{57DEB4AC-9DAF-4531-B6C6-60434A0DE947}" type="presParOf" srcId="{4309734C-39CB-43E4-899E-10DD46B749E8}" destId="{5AF27767-1469-47FC-A7F3-F860FEA340C8}" srcOrd="11" destOrd="0" presId="urn:microsoft.com/office/officeart/2005/8/layout/default"/>
    <dgm:cxn modelId="{F30567C5-DAA1-4AA6-BE65-0D350F2A96B5}" type="presParOf" srcId="{4309734C-39CB-43E4-899E-10DD46B749E8}" destId="{2ADD0550-D10F-47EB-A023-F77355CF55D5}" srcOrd="12" destOrd="0" presId="urn:microsoft.com/office/officeart/2005/8/layout/default"/>
    <dgm:cxn modelId="{69AD3BE8-80BB-4AD9-89F0-02B2FEA54B58}" type="presParOf" srcId="{4309734C-39CB-43E4-899E-10DD46B749E8}" destId="{284FD79C-3B6C-47C2-A8AC-DA1523163669}" srcOrd="13" destOrd="0" presId="urn:microsoft.com/office/officeart/2005/8/layout/default"/>
    <dgm:cxn modelId="{A06977C3-4396-4BF5-8316-2C5124681C2B}" type="presParOf" srcId="{4309734C-39CB-43E4-899E-10DD46B749E8}" destId="{6A31EB38-165A-4970-9342-0B46AB701C09}" srcOrd="14" destOrd="0" presId="urn:microsoft.com/office/officeart/2005/8/layout/default"/>
    <dgm:cxn modelId="{0FB0F123-F068-4598-911F-63570E95A046}" type="presParOf" srcId="{4309734C-39CB-43E4-899E-10DD46B749E8}" destId="{B0B714B6-CD1F-4548-BDDA-B3D897680E43}" srcOrd="15" destOrd="0" presId="urn:microsoft.com/office/officeart/2005/8/layout/default"/>
    <dgm:cxn modelId="{2AFC9492-B0BC-4A49-BB13-88E8BA1A5E84}" type="presParOf" srcId="{4309734C-39CB-43E4-899E-10DD46B749E8}" destId="{1B1C05A6-1407-45DD-8812-A7622CC08D30}" srcOrd="16" destOrd="0" presId="urn:microsoft.com/office/officeart/2005/8/layout/default"/>
    <dgm:cxn modelId="{88E8DC09-9EDB-416D-9203-F3690A638551}" type="presParOf" srcId="{4309734C-39CB-43E4-899E-10DD46B749E8}" destId="{D19A2E0F-4620-4A4E-BAB5-1C6D917EC2E7}" srcOrd="17" destOrd="0" presId="urn:microsoft.com/office/officeart/2005/8/layout/default"/>
    <dgm:cxn modelId="{4952B8C3-306F-485B-908B-D537C549853B}" type="presParOf" srcId="{4309734C-39CB-43E4-899E-10DD46B749E8}" destId="{448FFDB0-2F8D-463F-91DA-407D58EAA35B}"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40E15B-2FAB-4944-9572-4203C40F3BD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67B7C8DF-F9E2-4766-AB55-8F8263C2691B}">
      <dgm:prSet/>
      <dgm:spPr/>
      <dgm:t>
        <a:bodyPr/>
        <a:lstStyle/>
        <a:p>
          <a:r>
            <a:rPr lang="en-GB" b="1" dirty="0"/>
            <a:t>SDG 3-Related Strategies </a:t>
          </a:r>
          <a:endParaRPr lang="en-US" dirty="0"/>
        </a:p>
      </dgm:t>
    </dgm:pt>
    <dgm:pt modelId="{27604B34-7D9A-4F7F-A306-0A9A02366A8C}" type="parTrans" cxnId="{012282D4-9A71-41FB-A92E-C84AA4247BEA}">
      <dgm:prSet/>
      <dgm:spPr/>
      <dgm:t>
        <a:bodyPr/>
        <a:lstStyle/>
        <a:p>
          <a:endParaRPr lang="en-US"/>
        </a:p>
      </dgm:t>
    </dgm:pt>
    <dgm:pt modelId="{359C94A6-5E2C-4802-AD42-85E7CFD6164A}" type="sibTrans" cxnId="{012282D4-9A71-41FB-A92E-C84AA4247BEA}">
      <dgm:prSet/>
      <dgm:spPr/>
      <dgm:t>
        <a:bodyPr/>
        <a:lstStyle/>
        <a:p>
          <a:endParaRPr lang="en-US"/>
        </a:p>
      </dgm:t>
    </dgm:pt>
    <dgm:pt modelId="{0ED57B70-B98F-45E8-8FEA-E7DC14CFDE37}">
      <dgm:prSet/>
      <dgm:spPr/>
      <dgm:t>
        <a:bodyPr/>
        <a:lstStyle/>
        <a:p>
          <a:r>
            <a:rPr lang="en-GB" b="1"/>
            <a:t>Prevention:</a:t>
          </a:r>
          <a:r>
            <a:rPr lang="en-GB"/>
            <a:t> vaccination, health education and tobacco control</a:t>
          </a:r>
          <a:endParaRPr lang="en-US"/>
        </a:p>
      </dgm:t>
    </dgm:pt>
    <dgm:pt modelId="{13A396DE-1016-4556-92CB-BEE013E70E54}" type="parTrans" cxnId="{97AB1D7F-D864-455B-B82B-DC959EAD8981}">
      <dgm:prSet/>
      <dgm:spPr/>
      <dgm:t>
        <a:bodyPr/>
        <a:lstStyle/>
        <a:p>
          <a:endParaRPr lang="en-US"/>
        </a:p>
      </dgm:t>
    </dgm:pt>
    <dgm:pt modelId="{1D8C7A63-D151-4D2B-A14F-99B99C1C68E8}" type="sibTrans" cxnId="{97AB1D7F-D864-455B-B82B-DC959EAD8981}">
      <dgm:prSet/>
      <dgm:spPr/>
      <dgm:t>
        <a:bodyPr/>
        <a:lstStyle/>
        <a:p>
          <a:endParaRPr lang="en-US"/>
        </a:p>
      </dgm:t>
    </dgm:pt>
    <dgm:pt modelId="{FBE57974-BEDF-4EB4-BB9D-5A1E55DBBB01}">
      <dgm:prSet/>
      <dgm:spPr/>
      <dgm:t>
        <a:bodyPr/>
        <a:lstStyle/>
        <a:p>
          <a:r>
            <a:rPr lang="en-GB" b="1"/>
            <a:t>Early detection: </a:t>
          </a:r>
          <a:r>
            <a:rPr lang="en-GB"/>
            <a:t>NHS Health Checks and appropriate screening programmes </a:t>
          </a:r>
          <a:endParaRPr lang="en-US"/>
        </a:p>
      </dgm:t>
    </dgm:pt>
    <dgm:pt modelId="{AF45DC44-CAF1-49CD-B1AB-F557602BAF07}" type="parTrans" cxnId="{024DDE0D-815C-40C5-909E-8CB76D58175D}">
      <dgm:prSet/>
      <dgm:spPr/>
      <dgm:t>
        <a:bodyPr/>
        <a:lstStyle/>
        <a:p>
          <a:endParaRPr lang="en-US"/>
        </a:p>
      </dgm:t>
    </dgm:pt>
    <dgm:pt modelId="{1716A363-D69B-4210-A241-8736E1FA6286}" type="sibTrans" cxnId="{024DDE0D-815C-40C5-909E-8CB76D58175D}">
      <dgm:prSet/>
      <dgm:spPr/>
      <dgm:t>
        <a:bodyPr/>
        <a:lstStyle/>
        <a:p>
          <a:endParaRPr lang="en-US"/>
        </a:p>
      </dgm:t>
    </dgm:pt>
    <dgm:pt modelId="{3069C3CE-3093-49E4-9202-43BE96B9089F}">
      <dgm:prSet/>
      <dgm:spPr/>
      <dgm:t>
        <a:bodyPr/>
        <a:lstStyle/>
        <a:p>
          <a:r>
            <a:rPr lang="en-GB" b="1"/>
            <a:t>Mental Health: </a:t>
          </a:r>
          <a:r>
            <a:rPr lang="en-GB"/>
            <a:t>prevention , early intervention and access to psychological support</a:t>
          </a:r>
          <a:endParaRPr lang="en-US"/>
        </a:p>
      </dgm:t>
    </dgm:pt>
    <dgm:pt modelId="{53ACC525-D742-4096-8B00-EE4E70CE1ACC}" type="parTrans" cxnId="{667A9242-5B3A-4FD7-9257-5DF1F1E84D7A}">
      <dgm:prSet/>
      <dgm:spPr/>
      <dgm:t>
        <a:bodyPr/>
        <a:lstStyle/>
        <a:p>
          <a:endParaRPr lang="en-US"/>
        </a:p>
      </dgm:t>
    </dgm:pt>
    <dgm:pt modelId="{ACAC0212-B6AD-4705-B813-443190280625}" type="sibTrans" cxnId="{667A9242-5B3A-4FD7-9257-5DF1F1E84D7A}">
      <dgm:prSet/>
      <dgm:spPr/>
      <dgm:t>
        <a:bodyPr/>
        <a:lstStyle/>
        <a:p>
          <a:endParaRPr lang="en-US"/>
        </a:p>
      </dgm:t>
    </dgm:pt>
    <dgm:pt modelId="{C5B84D9B-E39E-4CC6-8167-0B7B6DF4EE17}">
      <dgm:prSet/>
      <dgm:spPr/>
      <dgm:t>
        <a:bodyPr/>
        <a:lstStyle/>
        <a:p>
          <a:r>
            <a:rPr lang="en-GB" b="1"/>
            <a:t>Health Lifestyle: </a:t>
          </a:r>
          <a:r>
            <a:rPr lang="en-GB"/>
            <a:t>physical activity, balanced nutrition and reducing harmful alcohol consumption </a:t>
          </a:r>
          <a:endParaRPr lang="en-US"/>
        </a:p>
      </dgm:t>
    </dgm:pt>
    <dgm:pt modelId="{DC578806-9E14-4F5D-9296-3549164F8652}" type="parTrans" cxnId="{9AA7B0E9-B553-4797-AA03-AB96CF0EF662}">
      <dgm:prSet/>
      <dgm:spPr/>
      <dgm:t>
        <a:bodyPr/>
        <a:lstStyle/>
        <a:p>
          <a:endParaRPr lang="en-US"/>
        </a:p>
      </dgm:t>
    </dgm:pt>
    <dgm:pt modelId="{D60C7D4B-A8AD-4B6A-BA6D-3AFBC6EA9497}" type="sibTrans" cxnId="{9AA7B0E9-B553-4797-AA03-AB96CF0EF662}">
      <dgm:prSet/>
      <dgm:spPr/>
      <dgm:t>
        <a:bodyPr/>
        <a:lstStyle/>
        <a:p>
          <a:endParaRPr lang="en-US"/>
        </a:p>
      </dgm:t>
    </dgm:pt>
    <dgm:pt modelId="{CC4033F5-4335-46DB-A912-1BB370192688}">
      <dgm:prSet/>
      <dgm:spPr/>
      <dgm:t>
        <a:bodyPr/>
        <a:lstStyle/>
        <a:p>
          <a:r>
            <a:rPr lang="en-GB" b="1"/>
            <a:t>Universal health coverage: </a:t>
          </a:r>
          <a:r>
            <a:rPr lang="en-GB"/>
            <a:t>improving access to safe, effective and affordable healthcare </a:t>
          </a:r>
          <a:endParaRPr lang="en-US"/>
        </a:p>
      </dgm:t>
    </dgm:pt>
    <dgm:pt modelId="{DF529A08-F06E-4577-96E6-796946583E5E}" type="parTrans" cxnId="{15D7DD8D-5BEF-4F2E-A73D-7AD4A8AD1D67}">
      <dgm:prSet/>
      <dgm:spPr/>
      <dgm:t>
        <a:bodyPr/>
        <a:lstStyle/>
        <a:p>
          <a:endParaRPr lang="en-US"/>
        </a:p>
      </dgm:t>
    </dgm:pt>
    <dgm:pt modelId="{11579AE5-F339-41D7-889C-0E3271DA50B4}" type="sibTrans" cxnId="{15D7DD8D-5BEF-4F2E-A73D-7AD4A8AD1D67}">
      <dgm:prSet/>
      <dgm:spPr/>
      <dgm:t>
        <a:bodyPr/>
        <a:lstStyle/>
        <a:p>
          <a:endParaRPr lang="en-US"/>
        </a:p>
      </dgm:t>
    </dgm:pt>
    <dgm:pt modelId="{3087F6DC-7C29-44C3-A093-938DCF7C9C24}">
      <dgm:prSet/>
      <dgm:spPr/>
      <dgm:t>
        <a:bodyPr/>
        <a:lstStyle/>
        <a:p>
          <a:r>
            <a:rPr lang="en-GB" b="1"/>
            <a:t>Health equality:</a:t>
          </a:r>
          <a:r>
            <a:rPr lang="en-GB"/>
            <a:t> targeting barriers experienced by disadvantaged communities  </a:t>
          </a:r>
          <a:endParaRPr lang="en-US"/>
        </a:p>
      </dgm:t>
    </dgm:pt>
    <dgm:pt modelId="{B1188291-A7A0-431F-9942-8072461DDF39}" type="parTrans" cxnId="{992CEB9F-4CF9-40F9-92B7-345B786EC7A0}">
      <dgm:prSet/>
      <dgm:spPr/>
      <dgm:t>
        <a:bodyPr/>
        <a:lstStyle/>
        <a:p>
          <a:endParaRPr lang="en-US"/>
        </a:p>
      </dgm:t>
    </dgm:pt>
    <dgm:pt modelId="{598CC6AA-9930-4A20-B142-17E9FC1F8383}" type="sibTrans" cxnId="{992CEB9F-4CF9-40F9-92B7-345B786EC7A0}">
      <dgm:prSet/>
      <dgm:spPr/>
      <dgm:t>
        <a:bodyPr/>
        <a:lstStyle/>
        <a:p>
          <a:endParaRPr lang="en-US"/>
        </a:p>
      </dgm:t>
    </dgm:pt>
    <dgm:pt modelId="{F575D8F5-1AB8-4AC5-BF14-184F9CC94BA9}">
      <dgm:prSet/>
      <dgm:spPr/>
      <dgm:t>
        <a:bodyPr/>
        <a:lstStyle/>
        <a:p>
          <a:r>
            <a:rPr lang="en-GB"/>
            <a:t>These strategies relate to SDG 3 targets on non-communicable diseases, mental health, substance misuse and access to healthcare (United Nations, 2015) </a:t>
          </a:r>
          <a:endParaRPr lang="en-US"/>
        </a:p>
      </dgm:t>
    </dgm:pt>
    <dgm:pt modelId="{38117608-8B62-417A-95CE-201CFD336CF3}" type="parTrans" cxnId="{FA5311D8-30AE-4F8C-83B5-C6F076830FD0}">
      <dgm:prSet/>
      <dgm:spPr/>
      <dgm:t>
        <a:bodyPr/>
        <a:lstStyle/>
        <a:p>
          <a:endParaRPr lang="en-US"/>
        </a:p>
      </dgm:t>
    </dgm:pt>
    <dgm:pt modelId="{5DAB5197-8435-4C3A-A0D4-B548EAB90529}" type="sibTrans" cxnId="{FA5311D8-30AE-4F8C-83B5-C6F076830FD0}">
      <dgm:prSet/>
      <dgm:spPr/>
      <dgm:t>
        <a:bodyPr/>
        <a:lstStyle/>
        <a:p>
          <a:endParaRPr lang="en-US"/>
        </a:p>
      </dgm:t>
    </dgm:pt>
    <dgm:pt modelId="{AC857D86-26C9-4BAF-B759-4EBD808572D4}" type="pres">
      <dgm:prSet presAssocID="{2940E15B-2FAB-4944-9572-4203C40F3BD0}" presName="vert0" presStyleCnt="0">
        <dgm:presLayoutVars>
          <dgm:dir/>
          <dgm:animOne val="branch"/>
          <dgm:animLvl val="lvl"/>
        </dgm:presLayoutVars>
      </dgm:prSet>
      <dgm:spPr/>
    </dgm:pt>
    <dgm:pt modelId="{FD28D4A6-7350-4DE9-B38E-83E2EE83CEE9}" type="pres">
      <dgm:prSet presAssocID="{67B7C8DF-F9E2-4766-AB55-8F8263C2691B}" presName="thickLine" presStyleLbl="alignNode1" presStyleIdx="0" presStyleCnt="8"/>
      <dgm:spPr/>
    </dgm:pt>
    <dgm:pt modelId="{8DEB9619-F8A3-4F89-80A9-371E131B7FDE}" type="pres">
      <dgm:prSet presAssocID="{67B7C8DF-F9E2-4766-AB55-8F8263C2691B}" presName="horz1" presStyleCnt="0"/>
      <dgm:spPr/>
    </dgm:pt>
    <dgm:pt modelId="{388B63F0-2395-4035-93B1-F3819B3B3EE1}" type="pres">
      <dgm:prSet presAssocID="{67B7C8DF-F9E2-4766-AB55-8F8263C2691B}" presName="tx1" presStyleLbl="revTx" presStyleIdx="0" presStyleCnt="8"/>
      <dgm:spPr/>
    </dgm:pt>
    <dgm:pt modelId="{8B37591F-4C2C-40FB-B379-8808F370F54D}" type="pres">
      <dgm:prSet presAssocID="{67B7C8DF-F9E2-4766-AB55-8F8263C2691B}" presName="vert1" presStyleCnt="0"/>
      <dgm:spPr/>
    </dgm:pt>
    <dgm:pt modelId="{3F9682C1-C3BC-42A1-872E-C43F66722A96}" type="pres">
      <dgm:prSet presAssocID="{0ED57B70-B98F-45E8-8FEA-E7DC14CFDE37}" presName="thickLine" presStyleLbl="alignNode1" presStyleIdx="1" presStyleCnt="8"/>
      <dgm:spPr/>
    </dgm:pt>
    <dgm:pt modelId="{11938A7A-6A4C-4D61-83A8-9CEBE2568A95}" type="pres">
      <dgm:prSet presAssocID="{0ED57B70-B98F-45E8-8FEA-E7DC14CFDE37}" presName="horz1" presStyleCnt="0"/>
      <dgm:spPr/>
    </dgm:pt>
    <dgm:pt modelId="{ABAECEB9-C9BA-4A39-BFC4-920172AF3E3B}" type="pres">
      <dgm:prSet presAssocID="{0ED57B70-B98F-45E8-8FEA-E7DC14CFDE37}" presName="tx1" presStyleLbl="revTx" presStyleIdx="1" presStyleCnt="8"/>
      <dgm:spPr/>
    </dgm:pt>
    <dgm:pt modelId="{C1B8B453-0409-4EDB-B313-9BFF96DBC719}" type="pres">
      <dgm:prSet presAssocID="{0ED57B70-B98F-45E8-8FEA-E7DC14CFDE37}" presName="vert1" presStyleCnt="0"/>
      <dgm:spPr/>
    </dgm:pt>
    <dgm:pt modelId="{9A00A419-3B88-49A8-8BE3-604AB89F8545}" type="pres">
      <dgm:prSet presAssocID="{FBE57974-BEDF-4EB4-BB9D-5A1E55DBBB01}" presName="thickLine" presStyleLbl="alignNode1" presStyleIdx="2" presStyleCnt="8"/>
      <dgm:spPr/>
    </dgm:pt>
    <dgm:pt modelId="{DEA1C034-BD29-4581-A5AF-50CDAE2BCFCF}" type="pres">
      <dgm:prSet presAssocID="{FBE57974-BEDF-4EB4-BB9D-5A1E55DBBB01}" presName="horz1" presStyleCnt="0"/>
      <dgm:spPr/>
    </dgm:pt>
    <dgm:pt modelId="{FF6A824D-733A-4F12-8B48-2C53118730B4}" type="pres">
      <dgm:prSet presAssocID="{FBE57974-BEDF-4EB4-BB9D-5A1E55DBBB01}" presName="tx1" presStyleLbl="revTx" presStyleIdx="2" presStyleCnt="8"/>
      <dgm:spPr/>
    </dgm:pt>
    <dgm:pt modelId="{06BCCDF5-182D-4A04-8AAF-2883A5F7CAEE}" type="pres">
      <dgm:prSet presAssocID="{FBE57974-BEDF-4EB4-BB9D-5A1E55DBBB01}" presName="vert1" presStyleCnt="0"/>
      <dgm:spPr/>
    </dgm:pt>
    <dgm:pt modelId="{B89BF2FF-F375-41A4-B31F-38A70ADBC668}" type="pres">
      <dgm:prSet presAssocID="{3069C3CE-3093-49E4-9202-43BE96B9089F}" presName="thickLine" presStyleLbl="alignNode1" presStyleIdx="3" presStyleCnt="8"/>
      <dgm:spPr/>
    </dgm:pt>
    <dgm:pt modelId="{92152577-7656-4DCD-BCB5-03DBB3FBA741}" type="pres">
      <dgm:prSet presAssocID="{3069C3CE-3093-49E4-9202-43BE96B9089F}" presName="horz1" presStyleCnt="0"/>
      <dgm:spPr/>
    </dgm:pt>
    <dgm:pt modelId="{D46E653F-3E61-42BC-A39C-528AB9D49406}" type="pres">
      <dgm:prSet presAssocID="{3069C3CE-3093-49E4-9202-43BE96B9089F}" presName="tx1" presStyleLbl="revTx" presStyleIdx="3" presStyleCnt="8"/>
      <dgm:spPr/>
    </dgm:pt>
    <dgm:pt modelId="{5D7F86CF-DACF-449A-82D9-2016FC42727A}" type="pres">
      <dgm:prSet presAssocID="{3069C3CE-3093-49E4-9202-43BE96B9089F}" presName="vert1" presStyleCnt="0"/>
      <dgm:spPr/>
    </dgm:pt>
    <dgm:pt modelId="{6AA00CDB-1AB4-4BE1-9031-A73150D16867}" type="pres">
      <dgm:prSet presAssocID="{C5B84D9B-E39E-4CC6-8167-0B7B6DF4EE17}" presName="thickLine" presStyleLbl="alignNode1" presStyleIdx="4" presStyleCnt="8"/>
      <dgm:spPr/>
    </dgm:pt>
    <dgm:pt modelId="{D8DDDF27-A76C-47C0-A401-9B72DC196566}" type="pres">
      <dgm:prSet presAssocID="{C5B84D9B-E39E-4CC6-8167-0B7B6DF4EE17}" presName="horz1" presStyleCnt="0"/>
      <dgm:spPr/>
    </dgm:pt>
    <dgm:pt modelId="{5C85A7FA-EF86-4947-9090-44C7D581F63C}" type="pres">
      <dgm:prSet presAssocID="{C5B84D9B-E39E-4CC6-8167-0B7B6DF4EE17}" presName="tx1" presStyleLbl="revTx" presStyleIdx="4" presStyleCnt="8"/>
      <dgm:spPr/>
    </dgm:pt>
    <dgm:pt modelId="{F21256B8-5271-45F7-91C0-7D0FE14E3B3D}" type="pres">
      <dgm:prSet presAssocID="{C5B84D9B-E39E-4CC6-8167-0B7B6DF4EE17}" presName="vert1" presStyleCnt="0"/>
      <dgm:spPr/>
    </dgm:pt>
    <dgm:pt modelId="{03E6179D-FB16-4822-A10E-D99A7657368F}" type="pres">
      <dgm:prSet presAssocID="{CC4033F5-4335-46DB-A912-1BB370192688}" presName="thickLine" presStyleLbl="alignNode1" presStyleIdx="5" presStyleCnt="8"/>
      <dgm:spPr/>
    </dgm:pt>
    <dgm:pt modelId="{0D59EEE6-2500-4BD9-8F71-9494120CB3A6}" type="pres">
      <dgm:prSet presAssocID="{CC4033F5-4335-46DB-A912-1BB370192688}" presName="horz1" presStyleCnt="0"/>
      <dgm:spPr/>
    </dgm:pt>
    <dgm:pt modelId="{DC19E55F-6462-4363-A3B3-A7692323B360}" type="pres">
      <dgm:prSet presAssocID="{CC4033F5-4335-46DB-A912-1BB370192688}" presName="tx1" presStyleLbl="revTx" presStyleIdx="5" presStyleCnt="8"/>
      <dgm:spPr/>
    </dgm:pt>
    <dgm:pt modelId="{F61497BB-3589-4E78-A2A9-93E3C3BA710C}" type="pres">
      <dgm:prSet presAssocID="{CC4033F5-4335-46DB-A912-1BB370192688}" presName="vert1" presStyleCnt="0"/>
      <dgm:spPr/>
    </dgm:pt>
    <dgm:pt modelId="{0137E034-58BF-4FA7-B1FD-B67947F4CE57}" type="pres">
      <dgm:prSet presAssocID="{3087F6DC-7C29-44C3-A093-938DCF7C9C24}" presName="thickLine" presStyleLbl="alignNode1" presStyleIdx="6" presStyleCnt="8"/>
      <dgm:spPr/>
    </dgm:pt>
    <dgm:pt modelId="{FC705307-4B5B-4602-865B-CCC15297C943}" type="pres">
      <dgm:prSet presAssocID="{3087F6DC-7C29-44C3-A093-938DCF7C9C24}" presName="horz1" presStyleCnt="0"/>
      <dgm:spPr/>
    </dgm:pt>
    <dgm:pt modelId="{42AE0FC8-7E01-4535-8F10-EE41E19AAED6}" type="pres">
      <dgm:prSet presAssocID="{3087F6DC-7C29-44C3-A093-938DCF7C9C24}" presName="tx1" presStyleLbl="revTx" presStyleIdx="6" presStyleCnt="8"/>
      <dgm:spPr/>
    </dgm:pt>
    <dgm:pt modelId="{B80BFEEA-4756-4765-9548-C7AD5689CA8B}" type="pres">
      <dgm:prSet presAssocID="{3087F6DC-7C29-44C3-A093-938DCF7C9C24}" presName="vert1" presStyleCnt="0"/>
      <dgm:spPr/>
    </dgm:pt>
    <dgm:pt modelId="{C71C1A10-F9B0-4F38-AFAF-2D51A835F4DD}" type="pres">
      <dgm:prSet presAssocID="{F575D8F5-1AB8-4AC5-BF14-184F9CC94BA9}" presName="thickLine" presStyleLbl="alignNode1" presStyleIdx="7" presStyleCnt="8"/>
      <dgm:spPr/>
    </dgm:pt>
    <dgm:pt modelId="{57BA53DC-DFA1-4A9D-A8B7-18DEBE0C2746}" type="pres">
      <dgm:prSet presAssocID="{F575D8F5-1AB8-4AC5-BF14-184F9CC94BA9}" presName="horz1" presStyleCnt="0"/>
      <dgm:spPr/>
    </dgm:pt>
    <dgm:pt modelId="{37C02419-E506-4930-B22A-23155D935B14}" type="pres">
      <dgm:prSet presAssocID="{F575D8F5-1AB8-4AC5-BF14-184F9CC94BA9}" presName="tx1" presStyleLbl="revTx" presStyleIdx="7" presStyleCnt="8"/>
      <dgm:spPr/>
    </dgm:pt>
    <dgm:pt modelId="{652F40B7-94CB-4E61-9D39-11D70B028589}" type="pres">
      <dgm:prSet presAssocID="{F575D8F5-1AB8-4AC5-BF14-184F9CC94BA9}" presName="vert1" presStyleCnt="0"/>
      <dgm:spPr/>
    </dgm:pt>
  </dgm:ptLst>
  <dgm:cxnLst>
    <dgm:cxn modelId="{024DDE0D-815C-40C5-909E-8CB76D58175D}" srcId="{2940E15B-2FAB-4944-9572-4203C40F3BD0}" destId="{FBE57974-BEDF-4EB4-BB9D-5A1E55DBBB01}" srcOrd="2" destOrd="0" parTransId="{AF45DC44-CAF1-49CD-B1AB-F557602BAF07}" sibTransId="{1716A363-D69B-4210-A241-8736E1FA6286}"/>
    <dgm:cxn modelId="{4956B11A-0C0C-4BA2-95E9-A4E9E06861DD}" type="presOf" srcId="{FBE57974-BEDF-4EB4-BB9D-5A1E55DBBB01}" destId="{FF6A824D-733A-4F12-8B48-2C53118730B4}" srcOrd="0" destOrd="0" presId="urn:microsoft.com/office/officeart/2008/layout/LinedList"/>
    <dgm:cxn modelId="{2683BD2B-CF2B-4198-BD15-7046FB414B49}" type="presOf" srcId="{3087F6DC-7C29-44C3-A093-938DCF7C9C24}" destId="{42AE0FC8-7E01-4535-8F10-EE41E19AAED6}" srcOrd="0" destOrd="0" presId="urn:microsoft.com/office/officeart/2008/layout/LinedList"/>
    <dgm:cxn modelId="{587B2362-99BC-43AD-9820-D894B89D2158}" type="presOf" srcId="{C5B84D9B-E39E-4CC6-8167-0B7B6DF4EE17}" destId="{5C85A7FA-EF86-4947-9090-44C7D581F63C}" srcOrd="0" destOrd="0" presId="urn:microsoft.com/office/officeart/2008/layout/LinedList"/>
    <dgm:cxn modelId="{667A9242-5B3A-4FD7-9257-5DF1F1E84D7A}" srcId="{2940E15B-2FAB-4944-9572-4203C40F3BD0}" destId="{3069C3CE-3093-49E4-9202-43BE96B9089F}" srcOrd="3" destOrd="0" parTransId="{53ACC525-D742-4096-8B00-EE4E70CE1ACC}" sibTransId="{ACAC0212-B6AD-4705-B813-443190280625}"/>
    <dgm:cxn modelId="{09F95C43-9919-4DB7-9875-E138D600868A}" type="presOf" srcId="{F575D8F5-1AB8-4AC5-BF14-184F9CC94BA9}" destId="{37C02419-E506-4930-B22A-23155D935B14}" srcOrd="0" destOrd="0" presId="urn:microsoft.com/office/officeart/2008/layout/LinedList"/>
    <dgm:cxn modelId="{47209B64-5B5E-4A9D-8E8B-5E26A8C7A759}" type="presOf" srcId="{0ED57B70-B98F-45E8-8FEA-E7DC14CFDE37}" destId="{ABAECEB9-C9BA-4A39-BFC4-920172AF3E3B}" srcOrd="0" destOrd="0" presId="urn:microsoft.com/office/officeart/2008/layout/LinedList"/>
    <dgm:cxn modelId="{D0BAEC53-92E0-4382-AFE1-8394FBE33E49}" type="presOf" srcId="{2940E15B-2FAB-4944-9572-4203C40F3BD0}" destId="{AC857D86-26C9-4BAF-B759-4EBD808572D4}" srcOrd="0" destOrd="0" presId="urn:microsoft.com/office/officeart/2008/layout/LinedList"/>
    <dgm:cxn modelId="{97AB1D7F-D864-455B-B82B-DC959EAD8981}" srcId="{2940E15B-2FAB-4944-9572-4203C40F3BD0}" destId="{0ED57B70-B98F-45E8-8FEA-E7DC14CFDE37}" srcOrd="1" destOrd="0" parTransId="{13A396DE-1016-4556-92CB-BEE013E70E54}" sibTransId="{1D8C7A63-D151-4D2B-A14F-99B99C1C68E8}"/>
    <dgm:cxn modelId="{15D7DD8D-5BEF-4F2E-A73D-7AD4A8AD1D67}" srcId="{2940E15B-2FAB-4944-9572-4203C40F3BD0}" destId="{CC4033F5-4335-46DB-A912-1BB370192688}" srcOrd="5" destOrd="0" parTransId="{DF529A08-F06E-4577-96E6-796946583E5E}" sibTransId="{11579AE5-F339-41D7-889C-0E3271DA50B4}"/>
    <dgm:cxn modelId="{992CEB9F-4CF9-40F9-92B7-345B786EC7A0}" srcId="{2940E15B-2FAB-4944-9572-4203C40F3BD0}" destId="{3087F6DC-7C29-44C3-A093-938DCF7C9C24}" srcOrd="6" destOrd="0" parTransId="{B1188291-A7A0-431F-9942-8072461DDF39}" sibTransId="{598CC6AA-9930-4A20-B142-17E9FC1F8383}"/>
    <dgm:cxn modelId="{900FF1AF-AEF9-4CBE-9AB4-5D10DF198D2C}" type="presOf" srcId="{3069C3CE-3093-49E4-9202-43BE96B9089F}" destId="{D46E653F-3E61-42BC-A39C-528AB9D49406}" srcOrd="0" destOrd="0" presId="urn:microsoft.com/office/officeart/2008/layout/LinedList"/>
    <dgm:cxn modelId="{79CB10B6-0BBE-4058-B089-A641D5B2A08E}" type="presOf" srcId="{CC4033F5-4335-46DB-A912-1BB370192688}" destId="{DC19E55F-6462-4363-A3B3-A7692323B360}" srcOrd="0" destOrd="0" presId="urn:microsoft.com/office/officeart/2008/layout/LinedList"/>
    <dgm:cxn modelId="{012282D4-9A71-41FB-A92E-C84AA4247BEA}" srcId="{2940E15B-2FAB-4944-9572-4203C40F3BD0}" destId="{67B7C8DF-F9E2-4766-AB55-8F8263C2691B}" srcOrd="0" destOrd="0" parTransId="{27604B34-7D9A-4F7F-A306-0A9A02366A8C}" sibTransId="{359C94A6-5E2C-4802-AD42-85E7CFD6164A}"/>
    <dgm:cxn modelId="{FA5311D8-30AE-4F8C-83B5-C6F076830FD0}" srcId="{2940E15B-2FAB-4944-9572-4203C40F3BD0}" destId="{F575D8F5-1AB8-4AC5-BF14-184F9CC94BA9}" srcOrd="7" destOrd="0" parTransId="{38117608-8B62-417A-95CE-201CFD336CF3}" sibTransId="{5DAB5197-8435-4C3A-A0D4-B548EAB90529}"/>
    <dgm:cxn modelId="{CE8D82E3-C006-41E6-A6A1-362CEF58B2B7}" type="presOf" srcId="{67B7C8DF-F9E2-4766-AB55-8F8263C2691B}" destId="{388B63F0-2395-4035-93B1-F3819B3B3EE1}" srcOrd="0" destOrd="0" presId="urn:microsoft.com/office/officeart/2008/layout/LinedList"/>
    <dgm:cxn modelId="{9AA7B0E9-B553-4797-AA03-AB96CF0EF662}" srcId="{2940E15B-2FAB-4944-9572-4203C40F3BD0}" destId="{C5B84D9B-E39E-4CC6-8167-0B7B6DF4EE17}" srcOrd="4" destOrd="0" parTransId="{DC578806-9E14-4F5D-9296-3549164F8652}" sibTransId="{D60C7D4B-A8AD-4B6A-BA6D-3AFBC6EA9497}"/>
    <dgm:cxn modelId="{4F2C0A2A-FF5A-481D-B548-FF33D5288D3A}" type="presParOf" srcId="{AC857D86-26C9-4BAF-B759-4EBD808572D4}" destId="{FD28D4A6-7350-4DE9-B38E-83E2EE83CEE9}" srcOrd="0" destOrd="0" presId="urn:microsoft.com/office/officeart/2008/layout/LinedList"/>
    <dgm:cxn modelId="{3B7925A8-7E15-47DF-A1A0-A5FDD28B49AC}" type="presParOf" srcId="{AC857D86-26C9-4BAF-B759-4EBD808572D4}" destId="{8DEB9619-F8A3-4F89-80A9-371E131B7FDE}" srcOrd="1" destOrd="0" presId="urn:microsoft.com/office/officeart/2008/layout/LinedList"/>
    <dgm:cxn modelId="{F65DCA5E-D87A-417B-A1A4-8874D593024B}" type="presParOf" srcId="{8DEB9619-F8A3-4F89-80A9-371E131B7FDE}" destId="{388B63F0-2395-4035-93B1-F3819B3B3EE1}" srcOrd="0" destOrd="0" presId="urn:microsoft.com/office/officeart/2008/layout/LinedList"/>
    <dgm:cxn modelId="{ADAD8C25-CD47-49E3-B333-5538A63B8F6D}" type="presParOf" srcId="{8DEB9619-F8A3-4F89-80A9-371E131B7FDE}" destId="{8B37591F-4C2C-40FB-B379-8808F370F54D}" srcOrd="1" destOrd="0" presId="urn:microsoft.com/office/officeart/2008/layout/LinedList"/>
    <dgm:cxn modelId="{3375D682-AD98-49E9-8A77-A56C00991C12}" type="presParOf" srcId="{AC857D86-26C9-4BAF-B759-4EBD808572D4}" destId="{3F9682C1-C3BC-42A1-872E-C43F66722A96}" srcOrd="2" destOrd="0" presId="urn:microsoft.com/office/officeart/2008/layout/LinedList"/>
    <dgm:cxn modelId="{F6810020-1FC6-4C12-A5B8-2CBB8D327F6E}" type="presParOf" srcId="{AC857D86-26C9-4BAF-B759-4EBD808572D4}" destId="{11938A7A-6A4C-4D61-83A8-9CEBE2568A95}" srcOrd="3" destOrd="0" presId="urn:microsoft.com/office/officeart/2008/layout/LinedList"/>
    <dgm:cxn modelId="{F6C2F6D0-E0EB-4EF8-B7DE-70F14183BCAB}" type="presParOf" srcId="{11938A7A-6A4C-4D61-83A8-9CEBE2568A95}" destId="{ABAECEB9-C9BA-4A39-BFC4-920172AF3E3B}" srcOrd="0" destOrd="0" presId="urn:microsoft.com/office/officeart/2008/layout/LinedList"/>
    <dgm:cxn modelId="{6867A484-BD55-4BC1-9787-B59A019D15F8}" type="presParOf" srcId="{11938A7A-6A4C-4D61-83A8-9CEBE2568A95}" destId="{C1B8B453-0409-4EDB-B313-9BFF96DBC719}" srcOrd="1" destOrd="0" presId="urn:microsoft.com/office/officeart/2008/layout/LinedList"/>
    <dgm:cxn modelId="{7ADA1630-551D-4314-90C1-7D30ACFB3B16}" type="presParOf" srcId="{AC857D86-26C9-4BAF-B759-4EBD808572D4}" destId="{9A00A419-3B88-49A8-8BE3-604AB89F8545}" srcOrd="4" destOrd="0" presId="urn:microsoft.com/office/officeart/2008/layout/LinedList"/>
    <dgm:cxn modelId="{E56901B2-F447-460B-9BB3-9C4683192AFA}" type="presParOf" srcId="{AC857D86-26C9-4BAF-B759-4EBD808572D4}" destId="{DEA1C034-BD29-4581-A5AF-50CDAE2BCFCF}" srcOrd="5" destOrd="0" presId="urn:microsoft.com/office/officeart/2008/layout/LinedList"/>
    <dgm:cxn modelId="{40BDCCF9-0DB1-454E-865C-9C53D5168EAA}" type="presParOf" srcId="{DEA1C034-BD29-4581-A5AF-50CDAE2BCFCF}" destId="{FF6A824D-733A-4F12-8B48-2C53118730B4}" srcOrd="0" destOrd="0" presId="urn:microsoft.com/office/officeart/2008/layout/LinedList"/>
    <dgm:cxn modelId="{E3D48C14-D623-4CF4-B1A7-BE1234CC646B}" type="presParOf" srcId="{DEA1C034-BD29-4581-A5AF-50CDAE2BCFCF}" destId="{06BCCDF5-182D-4A04-8AAF-2883A5F7CAEE}" srcOrd="1" destOrd="0" presId="urn:microsoft.com/office/officeart/2008/layout/LinedList"/>
    <dgm:cxn modelId="{35CA473D-CBE0-4E49-A510-8533585F96E8}" type="presParOf" srcId="{AC857D86-26C9-4BAF-B759-4EBD808572D4}" destId="{B89BF2FF-F375-41A4-B31F-38A70ADBC668}" srcOrd="6" destOrd="0" presId="urn:microsoft.com/office/officeart/2008/layout/LinedList"/>
    <dgm:cxn modelId="{FBCB9747-F045-4C39-84D9-84677C31EAA1}" type="presParOf" srcId="{AC857D86-26C9-4BAF-B759-4EBD808572D4}" destId="{92152577-7656-4DCD-BCB5-03DBB3FBA741}" srcOrd="7" destOrd="0" presId="urn:microsoft.com/office/officeart/2008/layout/LinedList"/>
    <dgm:cxn modelId="{8940F29F-4DFF-4692-96BD-DF9CD1023ED2}" type="presParOf" srcId="{92152577-7656-4DCD-BCB5-03DBB3FBA741}" destId="{D46E653F-3E61-42BC-A39C-528AB9D49406}" srcOrd="0" destOrd="0" presId="urn:microsoft.com/office/officeart/2008/layout/LinedList"/>
    <dgm:cxn modelId="{2F12E899-9DD2-4DDF-8BDB-64C9157EBC1F}" type="presParOf" srcId="{92152577-7656-4DCD-BCB5-03DBB3FBA741}" destId="{5D7F86CF-DACF-449A-82D9-2016FC42727A}" srcOrd="1" destOrd="0" presId="urn:microsoft.com/office/officeart/2008/layout/LinedList"/>
    <dgm:cxn modelId="{8548F2CB-F27D-4E2F-9F31-978FF19A6866}" type="presParOf" srcId="{AC857D86-26C9-4BAF-B759-4EBD808572D4}" destId="{6AA00CDB-1AB4-4BE1-9031-A73150D16867}" srcOrd="8" destOrd="0" presId="urn:microsoft.com/office/officeart/2008/layout/LinedList"/>
    <dgm:cxn modelId="{0638BD56-1B27-4CF8-AE17-CE6D0A996013}" type="presParOf" srcId="{AC857D86-26C9-4BAF-B759-4EBD808572D4}" destId="{D8DDDF27-A76C-47C0-A401-9B72DC196566}" srcOrd="9" destOrd="0" presId="urn:microsoft.com/office/officeart/2008/layout/LinedList"/>
    <dgm:cxn modelId="{A93A10DB-3CD7-4B29-9EF2-A682CE0DB0DC}" type="presParOf" srcId="{D8DDDF27-A76C-47C0-A401-9B72DC196566}" destId="{5C85A7FA-EF86-4947-9090-44C7D581F63C}" srcOrd="0" destOrd="0" presId="urn:microsoft.com/office/officeart/2008/layout/LinedList"/>
    <dgm:cxn modelId="{AC633C45-1701-4B67-9CE4-8B42C303B86C}" type="presParOf" srcId="{D8DDDF27-A76C-47C0-A401-9B72DC196566}" destId="{F21256B8-5271-45F7-91C0-7D0FE14E3B3D}" srcOrd="1" destOrd="0" presId="urn:microsoft.com/office/officeart/2008/layout/LinedList"/>
    <dgm:cxn modelId="{A001CB34-91C6-4908-A6AD-D0F883BC0A65}" type="presParOf" srcId="{AC857D86-26C9-4BAF-B759-4EBD808572D4}" destId="{03E6179D-FB16-4822-A10E-D99A7657368F}" srcOrd="10" destOrd="0" presId="urn:microsoft.com/office/officeart/2008/layout/LinedList"/>
    <dgm:cxn modelId="{D85D606E-95AC-4FB7-A841-C5B373949C9D}" type="presParOf" srcId="{AC857D86-26C9-4BAF-B759-4EBD808572D4}" destId="{0D59EEE6-2500-4BD9-8F71-9494120CB3A6}" srcOrd="11" destOrd="0" presId="urn:microsoft.com/office/officeart/2008/layout/LinedList"/>
    <dgm:cxn modelId="{C6B3C33B-8E45-4D3A-B62A-A0C86DBD7523}" type="presParOf" srcId="{0D59EEE6-2500-4BD9-8F71-9494120CB3A6}" destId="{DC19E55F-6462-4363-A3B3-A7692323B360}" srcOrd="0" destOrd="0" presId="urn:microsoft.com/office/officeart/2008/layout/LinedList"/>
    <dgm:cxn modelId="{E1E1AA4F-2E40-4FED-A092-157A584E72D0}" type="presParOf" srcId="{0D59EEE6-2500-4BD9-8F71-9494120CB3A6}" destId="{F61497BB-3589-4E78-A2A9-93E3C3BA710C}" srcOrd="1" destOrd="0" presId="urn:microsoft.com/office/officeart/2008/layout/LinedList"/>
    <dgm:cxn modelId="{A9EBA9D1-FF2F-4E78-9D10-1968B3BD4E8A}" type="presParOf" srcId="{AC857D86-26C9-4BAF-B759-4EBD808572D4}" destId="{0137E034-58BF-4FA7-B1FD-B67947F4CE57}" srcOrd="12" destOrd="0" presId="urn:microsoft.com/office/officeart/2008/layout/LinedList"/>
    <dgm:cxn modelId="{890C7B7C-C312-4EDE-8E32-D3F7C42E883A}" type="presParOf" srcId="{AC857D86-26C9-4BAF-B759-4EBD808572D4}" destId="{FC705307-4B5B-4602-865B-CCC15297C943}" srcOrd="13" destOrd="0" presId="urn:microsoft.com/office/officeart/2008/layout/LinedList"/>
    <dgm:cxn modelId="{77D0363D-6072-4A86-82C7-BF933B181E81}" type="presParOf" srcId="{FC705307-4B5B-4602-865B-CCC15297C943}" destId="{42AE0FC8-7E01-4535-8F10-EE41E19AAED6}" srcOrd="0" destOrd="0" presId="urn:microsoft.com/office/officeart/2008/layout/LinedList"/>
    <dgm:cxn modelId="{2040084A-364E-46F7-91B1-EFEFE5946D27}" type="presParOf" srcId="{FC705307-4B5B-4602-865B-CCC15297C943}" destId="{B80BFEEA-4756-4765-9548-C7AD5689CA8B}" srcOrd="1" destOrd="0" presId="urn:microsoft.com/office/officeart/2008/layout/LinedList"/>
    <dgm:cxn modelId="{8F032E07-3D82-4ACA-9020-5753D77FAD42}" type="presParOf" srcId="{AC857D86-26C9-4BAF-B759-4EBD808572D4}" destId="{C71C1A10-F9B0-4F38-AFAF-2D51A835F4DD}" srcOrd="14" destOrd="0" presId="urn:microsoft.com/office/officeart/2008/layout/LinedList"/>
    <dgm:cxn modelId="{AA57CFC6-5D0D-48D8-B929-15B4C43A724A}" type="presParOf" srcId="{AC857D86-26C9-4BAF-B759-4EBD808572D4}" destId="{57BA53DC-DFA1-4A9D-A8B7-18DEBE0C2746}" srcOrd="15" destOrd="0" presId="urn:microsoft.com/office/officeart/2008/layout/LinedList"/>
    <dgm:cxn modelId="{26D9F8BB-731F-49C3-9972-334EBDFA741F}" type="presParOf" srcId="{57BA53DC-DFA1-4A9D-A8B7-18DEBE0C2746}" destId="{37C02419-E506-4930-B22A-23155D935B14}" srcOrd="0" destOrd="0" presId="urn:microsoft.com/office/officeart/2008/layout/LinedList"/>
    <dgm:cxn modelId="{5CD1FD9E-9BDB-462F-89E1-3B0F8CEA2C1E}" type="presParOf" srcId="{57BA53DC-DFA1-4A9D-A8B7-18DEBE0C2746}" destId="{652F40B7-94CB-4E61-9D39-11D70B0285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379D9-51D5-4EDC-BF12-4E8B18DD54F0}">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is Well-being </a:t>
          </a:r>
          <a:endParaRPr lang="en-US" sz="1700" kern="1200"/>
        </a:p>
      </dsp:txBody>
      <dsp:txXfrm>
        <a:off x="27017" y="27017"/>
        <a:ext cx="7668958" cy="868383"/>
      </dsp:txXfrm>
    </dsp:sp>
    <dsp:sp modelId="{C2F32377-7F42-4A5D-AB99-2190DFB6A31C}">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Well-being includes physical health, mental health, emotional resilience, social relationships and quality of life. It is shaped by individual behaviour and by the social economic conditions in which people live. </a:t>
          </a:r>
          <a:endParaRPr lang="en-US" sz="1700" kern="1200"/>
        </a:p>
      </dsp:txBody>
      <dsp:txXfrm>
        <a:off x="759181" y="1117146"/>
        <a:ext cx="7356493" cy="868383"/>
      </dsp:txXfrm>
    </dsp:sp>
    <dsp:sp modelId="{4BEB79E6-2DB3-4F9A-BA7A-92FC5E9E7482}">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comprehensive approach must therefore address both personal choices and wider determinants such as housing, income, education and employment ( Marmot et al., 2020). </a:t>
          </a:r>
          <a:endParaRPr lang="en-US" sz="1700" kern="1200"/>
        </a:p>
      </dsp:txBody>
      <dsp:txXfrm>
        <a:off x="1480418" y="2207275"/>
        <a:ext cx="7367421" cy="868383"/>
      </dsp:txXfrm>
    </dsp:sp>
    <dsp:sp modelId="{141A22EB-4A87-4145-BC60-B95A96956A5C}">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Well-being is a shared responsibility involving individuals, communities, healthcare services and government. </a:t>
          </a:r>
          <a:endParaRPr lang="en-US" sz="1700" kern="1200"/>
        </a:p>
      </dsp:txBody>
      <dsp:txXfrm>
        <a:off x="2212582" y="3297404"/>
        <a:ext cx="7356493" cy="868383"/>
      </dsp:txXfrm>
    </dsp:sp>
    <dsp:sp modelId="{8D2ECC8C-5464-438F-AD53-3C43BE841A4E}">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E8257B92-AF93-40CE-9864-2EB1DA4EF488}">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EA38889B-6039-48A8-AC8D-FBC6B41B4908}">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EAEBC-9CB6-4FF9-9D6D-4DA9772C3283}">
      <dsp:nvSpPr>
        <dsp:cNvPr id="0" name=""/>
        <dsp:cNvSpPr/>
      </dsp:nvSpPr>
      <dsp:spPr>
        <a:xfrm>
          <a:off x="0" y="135866"/>
          <a:ext cx="5291663" cy="69015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SDG 3 aims to ensure health lives and promote well-being for everyone at all ages. </a:t>
          </a:r>
          <a:endParaRPr lang="en-US" sz="1300" kern="1200" dirty="0">
            <a:latin typeface="Arial" panose="020B0604020202020204" pitchFamily="34" charset="0"/>
            <a:cs typeface="Arial" panose="020B0604020202020204" pitchFamily="34" charset="0"/>
          </a:endParaRPr>
        </a:p>
      </dsp:txBody>
      <dsp:txXfrm>
        <a:off x="33690" y="169556"/>
        <a:ext cx="5224283" cy="622773"/>
      </dsp:txXfrm>
    </dsp:sp>
    <dsp:sp modelId="{173851BE-8581-4DAC-B6D1-9845DE64C59B}">
      <dsp:nvSpPr>
        <dsp:cNvPr id="0" name=""/>
        <dsp:cNvSpPr/>
      </dsp:nvSpPr>
      <dsp:spPr>
        <a:xfrm>
          <a:off x="0" y="863460"/>
          <a:ext cx="5291663" cy="69015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Important Targets Include: </a:t>
          </a:r>
          <a:endParaRPr lang="en-US" sz="1300" kern="1200" dirty="0">
            <a:latin typeface="Arial" panose="020B0604020202020204" pitchFamily="34" charset="0"/>
            <a:cs typeface="Arial" panose="020B0604020202020204" pitchFamily="34" charset="0"/>
          </a:endParaRPr>
        </a:p>
      </dsp:txBody>
      <dsp:txXfrm>
        <a:off x="33690" y="897150"/>
        <a:ext cx="5224283" cy="622773"/>
      </dsp:txXfrm>
    </dsp:sp>
    <dsp:sp modelId="{63D0F18B-0DC5-4803-AC1A-A2E0FFEFE9D6}">
      <dsp:nvSpPr>
        <dsp:cNvPr id="0" name=""/>
        <dsp:cNvSpPr/>
      </dsp:nvSpPr>
      <dsp:spPr>
        <a:xfrm>
          <a:off x="0" y="1591054"/>
          <a:ext cx="5291663" cy="69015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Reducing maternal and preventable child deaths. </a:t>
          </a:r>
          <a:endParaRPr lang="en-US" sz="1300" kern="1200" dirty="0">
            <a:latin typeface="Arial" panose="020B0604020202020204" pitchFamily="34" charset="0"/>
            <a:cs typeface="Arial" panose="020B0604020202020204" pitchFamily="34" charset="0"/>
          </a:endParaRPr>
        </a:p>
      </dsp:txBody>
      <dsp:txXfrm>
        <a:off x="33690" y="1624744"/>
        <a:ext cx="5224283" cy="622773"/>
      </dsp:txXfrm>
    </dsp:sp>
    <dsp:sp modelId="{87544BEF-AA1F-4171-9F00-29E60ABDADBD}">
      <dsp:nvSpPr>
        <dsp:cNvPr id="0" name=""/>
        <dsp:cNvSpPr/>
      </dsp:nvSpPr>
      <dsp:spPr>
        <a:xfrm>
          <a:off x="0" y="2318647"/>
          <a:ext cx="5291663" cy="69015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Combating communicable disease </a:t>
          </a:r>
          <a:endParaRPr lang="en-US" sz="1300" kern="1200" dirty="0">
            <a:latin typeface="Arial" panose="020B0604020202020204" pitchFamily="34" charset="0"/>
            <a:cs typeface="Arial" panose="020B0604020202020204" pitchFamily="34" charset="0"/>
          </a:endParaRPr>
        </a:p>
      </dsp:txBody>
      <dsp:txXfrm>
        <a:off x="33690" y="2352337"/>
        <a:ext cx="5224283" cy="622773"/>
      </dsp:txXfrm>
    </dsp:sp>
    <dsp:sp modelId="{9CC60008-1C7B-4878-95B0-DF68B6400B6F}">
      <dsp:nvSpPr>
        <dsp:cNvPr id="0" name=""/>
        <dsp:cNvSpPr/>
      </dsp:nvSpPr>
      <dsp:spPr>
        <a:xfrm>
          <a:off x="0" y="3046241"/>
          <a:ext cx="5291663" cy="690153"/>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Reducing premature deaths from non-communicable diseases </a:t>
          </a:r>
          <a:endParaRPr lang="en-US" sz="1300" kern="1200" dirty="0">
            <a:latin typeface="Arial" panose="020B0604020202020204" pitchFamily="34" charset="0"/>
            <a:cs typeface="Arial" panose="020B0604020202020204" pitchFamily="34" charset="0"/>
          </a:endParaRPr>
        </a:p>
      </dsp:txBody>
      <dsp:txXfrm>
        <a:off x="33690" y="3079931"/>
        <a:ext cx="5224283" cy="622773"/>
      </dsp:txXfrm>
    </dsp:sp>
    <dsp:sp modelId="{BE5D6828-3521-4915-8DA8-3D29BE7C4A53}">
      <dsp:nvSpPr>
        <dsp:cNvPr id="0" name=""/>
        <dsp:cNvSpPr/>
      </dsp:nvSpPr>
      <dsp:spPr>
        <a:xfrm>
          <a:off x="0" y="3773835"/>
          <a:ext cx="5291663" cy="69015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Promoting mental health and well-being </a:t>
          </a:r>
          <a:endParaRPr lang="en-US" sz="1300" kern="1200" dirty="0">
            <a:latin typeface="Arial" panose="020B0604020202020204" pitchFamily="34" charset="0"/>
            <a:cs typeface="Arial" panose="020B0604020202020204" pitchFamily="34" charset="0"/>
          </a:endParaRPr>
        </a:p>
      </dsp:txBody>
      <dsp:txXfrm>
        <a:off x="33690" y="3807525"/>
        <a:ext cx="5224283" cy="622773"/>
      </dsp:txXfrm>
    </dsp:sp>
    <dsp:sp modelId="{B59F60B0-538A-4240-B640-565AE79E1EA1}">
      <dsp:nvSpPr>
        <dsp:cNvPr id="0" name=""/>
        <dsp:cNvSpPr/>
      </dsp:nvSpPr>
      <dsp:spPr>
        <a:xfrm>
          <a:off x="0" y="4501429"/>
          <a:ext cx="5291663" cy="69015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Improving access to healthcare and essential medicines </a:t>
          </a:r>
          <a:endParaRPr lang="en-US" sz="1300" kern="1200" dirty="0">
            <a:latin typeface="Arial" panose="020B0604020202020204" pitchFamily="34" charset="0"/>
            <a:cs typeface="Arial" panose="020B0604020202020204" pitchFamily="34" charset="0"/>
          </a:endParaRPr>
        </a:p>
      </dsp:txBody>
      <dsp:txXfrm>
        <a:off x="33690" y="4535119"/>
        <a:ext cx="5224283" cy="622773"/>
      </dsp:txXfrm>
    </dsp:sp>
    <dsp:sp modelId="{3DEDC77B-7D47-49B9-B87F-938F100A76D9}">
      <dsp:nvSpPr>
        <dsp:cNvPr id="0" name=""/>
        <dsp:cNvSpPr/>
      </dsp:nvSpPr>
      <dsp:spPr>
        <a:xfrm>
          <a:off x="0" y="5229022"/>
          <a:ext cx="5291663" cy="69015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Strengthening prevention, early warning and public health preparedness. </a:t>
          </a:r>
          <a:endParaRPr lang="en-US" sz="1300" kern="1200" dirty="0">
            <a:latin typeface="Arial" panose="020B0604020202020204" pitchFamily="34" charset="0"/>
            <a:cs typeface="Arial" panose="020B0604020202020204" pitchFamily="34" charset="0"/>
          </a:endParaRPr>
        </a:p>
      </dsp:txBody>
      <dsp:txXfrm>
        <a:off x="33690" y="5262712"/>
        <a:ext cx="5224283" cy="622773"/>
      </dsp:txXfrm>
    </dsp:sp>
    <dsp:sp modelId="{A5EBB7BA-31EB-4F2F-BFE6-9E7DF17C8894}">
      <dsp:nvSpPr>
        <dsp:cNvPr id="0" name=""/>
        <dsp:cNvSpPr/>
      </dsp:nvSpPr>
      <dsp:spPr>
        <a:xfrm>
          <a:off x="0" y="5956616"/>
          <a:ext cx="5291663" cy="69015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Preventing healthcare, mental health support, vaccination, screening and tackling health inequalities contribute to SDG 3 (United Nations, 2015) </a:t>
          </a:r>
          <a:endParaRPr lang="en-US" sz="1300" kern="1200" dirty="0">
            <a:latin typeface="Arial" panose="020B0604020202020204" pitchFamily="34" charset="0"/>
            <a:cs typeface="Arial" panose="020B0604020202020204" pitchFamily="34" charset="0"/>
          </a:endParaRPr>
        </a:p>
      </dsp:txBody>
      <dsp:txXfrm>
        <a:off x="33690" y="5990306"/>
        <a:ext cx="5224283" cy="6227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EF8F0-8DA3-48DD-A644-53E0338E76B4}">
      <dsp:nvSpPr>
        <dsp:cNvPr id="0" name=""/>
        <dsp:cNvSpPr/>
      </dsp:nvSpPr>
      <dsp:spPr>
        <a:xfrm>
          <a:off x="582645" y="1178"/>
          <a:ext cx="2174490" cy="130469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Health in All Policies (</a:t>
          </a:r>
          <a:r>
            <a:rPr lang="en-US" sz="1300" b="1" kern="1200" dirty="0" err="1">
              <a:latin typeface="Arial" panose="020B0604020202020204" pitchFamily="34" charset="0"/>
              <a:cs typeface="Arial" panose="020B0604020202020204" pitchFamily="34" charset="0"/>
            </a:rPr>
            <a:t>HiAP</a:t>
          </a:r>
          <a:r>
            <a:rPr lang="en-US" sz="1300" b="1" kern="1200" dirty="0">
              <a:latin typeface="Arial" panose="020B0604020202020204" pitchFamily="34" charset="0"/>
              <a:cs typeface="Arial" panose="020B0604020202020204" pitchFamily="34" charset="0"/>
            </a:rPr>
            <a:t>)</a:t>
          </a:r>
        </a:p>
      </dsp:txBody>
      <dsp:txXfrm>
        <a:off x="582645" y="1178"/>
        <a:ext cx="2174490" cy="1304694"/>
      </dsp:txXfrm>
    </dsp:sp>
    <dsp:sp modelId="{14507AC1-C400-46FD-8840-BAD315082B6F}">
      <dsp:nvSpPr>
        <dsp:cNvPr id="0" name=""/>
        <dsp:cNvSpPr/>
      </dsp:nvSpPr>
      <dsp:spPr>
        <a:xfrm>
          <a:off x="2974584" y="1178"/>
          <a:ext cx="2174490" cy="1304694"/>
        </a:xfrm>
        <a:prstGeom prst="rect">
          <a:avLst/>
        </a:prstGeom>
        <a:solidFill>
          <a:schemeClr val="accent5">
            <a:hueOff val="-1350239"/>
            <a:satOff val="-92"/>
            <a:lumOff val="2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Health in All Policies is an approach that considers the possible health and health-equity effects of decisions made across all government sectors, not only healthcare.  </a:t>
          </a:r>
        </a:p>
        <a:p>
          <a:pPr marL="0" lvl="0" indent="0" algn="ctr" defTabSz="533400">
            <a:lnSpc>
              <a:spcPct val="90000"/>
            </a:lnSpc>
            <a:spcBef>
              <a:spcPct val="0"/>
            </a:spcBef>
            <a:spcAft>
              <a:spcPct val="35000"/>
            </a:spcAft>
            <a:buNone/>
          </a:pPr>
          <a:endParaRPr lang="en-US" sz="1200" kern="1200" dirty="0"/>
        </a:p>
      </dsp:txBody>
      <dsp:txXfrm>
        <a:off x="2974584" y="1178"/>
        <a:ext cx="2174490" cy="1304694"/>
      </dsp:txXfrm>
    </dsp:sp>
    <dsp:sp modelId="{DACC5B52-0FA3-4C29-A4E3-41E085DB2CE1}">
      <dsp:nvSpPr>
        <dsp:cNvPr id="0" name=""/>
        <dsp:cNvSpPr/>
      </dsp:nvSpPr>
      <dsp:spPr>
        <a:xfrm>
          <a:off x="5366524" y="1178"/>
          <a:ext cx="2174490" cy="1304694"/>
        </a:xfrm>
        <a:prstGeom prst="rect">
          <a:avLst/>
        </a:prstGeom>
        <a:solidFill>
          <a:schemeClr val="accent5">
            <a:hueOff val="-2700478"/>
            <a:satOff val="-184"/>
            <a:lumOff val="4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Examples Include </a:t>
          </a:r>
        </a:p>
      </dsp:txBody>
      <dsp:txXfrm>
        <a:off x="5366524" y="1178"/>
        <a:ext cx="2174490" cy="1304694"/>
      </dsp:txXfrm>
    </dsp:sp>
    <dsp:sp modelId="{3305D461-CD93-4207-A1A4-B68C86A0D2A4}">
      <dsp:nvSpPr>
        <dsp:cNvPr id="0" name=""/>
        <dsp:cNvSpPr/>
      </dsp:nvSpPr>
      <dsp:spPr>
        <a:xfrm>
          <a:off x="7758464" y="1178"/>
          <a:ext cx="2174490" cy="1304694"/>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Education:</a:t>
          </a:r>
          <a:r>
            <a:rPr lang="en-US" sz="1300" kern="1200" dirty="0">
              <a:latin typeface="Arial" panose="020B0604020202020204" pitchFamily="34" charset="0"/>
              <a:cs typeface="Arial" panose="020B0604020202020204" pitchFamily="34" charset="0"/>
            </a:rPr>
            <a:t> school meals, health education and emotional support </a:t>
          </a:r>
        </a:p>
      </dsp:txBody>
      <dsp:txXfrm>
        <a:off x="7758464" y="1178"/>
        <a:ext cx="2174490" cy="1304694"/>
      </dsp:txXfrm>
    </dsp:sp>
    <dsp:sp modelId="{0C8565C8-8346-42E1-9EF0-E10E4C187021}">
      <dsp:nvSpPr>
        <dsp:cNvPr id="0" name=""/>
        <dsp:cNvSpPr/>
      </dsp:nvSpPr>
      <dsp:spPr>
        <a:xfrm>
          <a:off x="582645" y="1523321"/>
          <a:ext cx="2174490" cy="1304694"/>
        </a:xfrm>
        <a:prstGeom prst="rect">
          <a:avLst/>
        </a:prstGeom>
        <a:solidFill>
          <a:schemeClr val="accent5">
            <a:hueOff val="-5400955"/>
            <a:satOff val="-367"/>
            <a:lumOff val="8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Transport:</a:t>
          </a:r>
          <a:r>
            <a:rPr lang="en-US" sz="1300" kern="1200" dirty="0">
              <a:latin typeface="Arial" panose="020B0604020202020204" pitchFamily="34" charset="0"/>
              <a:cs typeface="Arial" panose="020B0604020202020204" pitchFamily="34" charset="0"/>
            </a:rPr>
            <a:t> safe walking routes, cycling infrastructure and active travel</a:t>
          </a:r>
        </a:p>
      </dsp:txBody>
      <dsp:txXfrm>
        <a:off x="582645" y="1523321"/>
        <a:ext cx="2174490" cy="1304694"/>
      </dsp:txXfrm>
    </dsp:sp>
    <dsp:sp modelId="{EA2D0876-F241-41CE-9E4A-E770DCD62363}">
      <dsp:nvSpPr>
        <dsp:cNvPr id="0" name=""/>
        <dsp:cNvSpPr/>
      </dsp:nvSpPr>
      <dsp:spPr>
        <a:xfrm>
          <a:off x="2974584" y="1523321"/>
          <a:ext cx="2174490" cy="1304694"/>
        </a:xfrm>
        <a:prstGeom prst="rect">
          <a:avLst/>
        </a:prstGeom>
        <a:solidFill>
          <a:schemeClr val="accent5">
            <a:hueOff val="-6751195"/>
            <a:satOff val="-459"/>
            <a:lumOff val="10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Housing</a:t>
          </a:r>
          <a:r>
            <a:rPr lang="en-US" sz="1300" kern="1200" dirty="0">
              <a:latin typeface="Arial" panose="020B0604020202020204" pitchFamily="34" charset="0"/>
              <a:cs typeface="Arial" panose="020B0604020202020204" pitchFamily="34" charset="0"/>
            </a:rPr>
            <a:t>: warm safe affordable homes</a:t>
          </a:r>
        </a:p>
      </dsp:txBody>
      <dsp:txXfrm>
        <a:off x="2974584" y="1523321"/>
        <a:ext cx="2174490" cy="1304694"/>
      </dsp:txXfrm>
    </dsp:sp>
    <dsp:sp modelId="{2ADD0550-D10F-47EB-A023-F77355CF55D5}">
      <dsp:nvSpPr>
        <dsp:cNvPr id="0" name=""/>
        <dsp:cNvSpPr/>
      </dsp:nvSpPr>
      <dsp:spPr>
        <a:xfrm>
          <a:off x="5366524" y="1523321"/>
          <a:ext cx="2174490" cy="1304694"/>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Employment: </a:t>
          </a:r>
          <a:r>
            <a:rPr lang="en-US" sz="1300" kern="1200" dirty="0">
              <a:latin typeface="Arial" panose="020B0604020202020204" pitchFamily="34" charset="0"/>
              <a:cs typeface="Arial" panose="020B0604020202020204" pitchFamily="34" charset="0"/>
            </a:rPr>
            <a:t>safe workplaces and support fir mental health</a:t>
          </a:r>
        </a:p>
      </dsp:txBody>
      <dsp:txXfrm>
        <a:off x="5366524" y="1523321"/>
        <a:ext cx="2174490" cy="1304694"/>
      </dsp:txXfrm>
    </dsp:sp>
    <dsp:sp modelId="{6A31EB38-165A-4970-9342-0B46AB701C09}">
      <dsp:nvSpPr>
        <dsp:cNvPr id="0" name=""/>
        <dsp:cNvSpPr/>
      </dsp:nvSpPr>
      <dsp:spPr>
        <a:xfrm>
          <a:off x="7758464" y="1523321"/>
          <a:ext cx="2174490" cy="1304694"/>
        </a:xfrm>
        <a:prstGeom prst="rect">
          <a:avLst/>
        </a:prstGeom>
        <a:solidFill>
          <a:schemeClr val="accent5">
            <a:hueOff val="-9451672"/>
            <a:satOff val="-642"/>
            <a:lumOff val="15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Environment:</a:t>
          </a:r>
          <a:r>
            <a:rPr lang="en-US" sz="1300" kern="1200" dirty="0">
              <a:latin typeface="Arial" panose="020B0604020202020204" pitchFamily="34" charset="0"/>
              <a:cs typeface="Arial" panose="020B0604020202020204" pitchFamily="34" charset="0"/>
            </a:rPr>
            <a:t> clean air, green spaces and reduced pollution</a:t>
          </a:r>
        </a:p>
      </dsp:txBody>
      <dsp:txXfrm>
        <a:off x="7758464" y="1523321"/>
        <a:ext cx="2174490" cy="1304694"/>
      </dsp:txXfrm>
    </dsp:sp>
    <dsp:sp modelId="{1B1C05A6-1407-45DD-8812-A7622CC08D30}">
      <dsp:nvSpPr>
        <dsp:cNvPr id="0" name=""/>
        <dsp:cNvSpPr/>
      </dsp:nvSpPr>
      <dsp:spPr>
        <a:xfrm>
          <a:off x="2974584" y="3045465"/>
          <a:ext cx="2174490" cy="1304694"/>
        </a:xfrm>
        <a:prstGeom prst="rect">
          <a:avLst/>
        </a:prstGeom>
        <a:solidFill>
          <a:schemeClr val="accent5">
            <a:hueOff val="-10801911"/>
            <a:satOff val="-734"/>
            <a:lumOff val="17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kern="1200" dirty="0">
              <a:latin typeface="Arial" panose="020B0604020202020204" pitchFamily="34" charset="0"/>
              <a:cs typeface="Arial" panose="020B0604020202020204" pitchFamily="34" charset="0"/>
            </a:rPr>
            <a:t>Planning; </a:t>
          </a:r>
          <a:r>
            <a:rPr lang="en-US" sz="1300" kern="1200" dirty="0">
              <a:latin typeface="Arial" panose="020B0604020202020204" pitchFamily="34" charset="0"/>
              <a:cs typeface="Arial" panose="020B0604020202020204" pitchFamily="34" charset="0"/>
            </a:rPr>
            <a:t>accessible </a:t>
          </a:r>
          <a:r>
            <a:rPr lang="en-US" sz="1300" kern="1200" dirty="0" err="1">
              <a:latin typeface="Arial" panose="020B0604020202020204" pitchFamily="34" charset="0"/>
              <a:cs typeface="Arial" panose="020B0604020202020204" pitchFamily="34" charset="0"/>
            </a:rPr>
            <a:t>neighbourhoods</a:t>
          </a:r>
          <a:r>
            <a:rPr lang="en-US" sz="1300" kern="1200" dirty="0">
              <a:latin typeface="Arial" panose="020B0604020202020204" pitchFamily="34" charset="0"/>
              <a:cs typeface="Arial" panose="020B0604020202020204" pitchFamily="34" charset="0"/>
            </a:rPr>
            <a:t> that encourage physical activity </a:t>
          </a:r>
        </a:p>
      </dsp:txBody>
      <dsp:txXfrm>
        <a:off x="2974584" y="3045465"/>
        <a:ext cx="2174490" cy="1304694"/>
      </dsp:txXfrm>
    </dsp:sp>
    <dsp:sp modelId="{448FFDB0-2F8D-463F-91DA-407D58EAA35B}">
      <dsp:nvSpPr>
        <dsp:cNvPr id="0" name=""/>
        <dsp:cNvSpPr/>
      </dsp:nvSpPr>
      <dsp:spPr>
        <a:xfrm>
          <a:off x="5366524" y="3045465"/>
          <a:ext cx="2174490" cy="1304694"/>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The World Health Organization argues that collaboration across sectors can help to improve population health and reduce inequalities (WHO,2014)</a:t>
          </a:r>
        </a:p>
      </dsp:txBody>
      <dsp:txXfrm>
        <a:off x="5366524" y="3045465"/>
        <a:ext cx="2174490" cy="13046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8D4A6-7350-4DE9-B38E-83E2EE83CEE9}">
      <dsp:nvSpPr>
        <dsp:cNvPr id="0" name=""/>
        <dsp:cNvSpPr/>
      </dsp:nvSpPr>
      <dsp:spPr>
        <a:xfrm>
          <a:off x="0" y="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8B63F0-2395-4035-93B1-F3819B3B3EE1}">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SDG 3-Related Strategies </a:t>
          </a:r>
          <a:endParaRPr lang="en-US" sz="1500" kern="1200" dirty="0"/>
        </a:p>
      </dsp:txBody>
      <dsp:txXfrm>
        <a:off x="0" y="0"/>
        <a:ext cx="10515600" cy="543917"/>
      </dsp:txXfrm>
    </dsp:sp>
    <dsp:sp modelId="{3F9682C1-C3BC-42A1-872E-C43F66722A96}">
      <dsp:nvSpPr>
        <dsp:cNvPr id="0" name=""/>
        <dsp:cNvSpPr/>
      </dsp:nvSpPr>
      <dsp:spPr>
        <a:xfrm>
          <a:off x="0" y="543917"/>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AECEB9-C9BA-4A39-BFC4-920172AF3E3B}">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Prevention:</a:t>
          </a:r>
          <a:r>
            <a:rPr lang="en-GB" sz="1500" kern="1200"/>
            <a:t> vaccination, health education and tobacco control</a:t>
          </a:r>
          <a:endParaRPr lang="en-US" sz="1500" kern="1200"/>
        </a:p>
      </dsp:txBody>
      <dsp:txXfrm>
        <a:off x="0" y="543917"/>
        <a:ext cx="10515600" cy="543917"/>
      </dsp:txXfrm>
    </dsp:sp>
    <dsp:sp modelId="{9A00A419-3B88-49A8-8BE3-604AB89F8545}">
      <dsp:nvSpPr>
        <dsp:cNvPr id="0" name=""/>
        <dsp:cNvSpPr/>
      </dsp:nvSpPr>
      <dsp:spPr>
        <a:xfrm>
          <a:off x="0" y="1087834"/>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6A824D-733A-4F12-8B48-2C53118730B4}">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Early detection: </a:t>
          </a:r>
          <a:r>
            <a:rPr lang="en-GB" sz="1500" kern="1200"/>
            <a:t>NHS Health Checks and appropriate screening programmes </a:t>
          </a:r>
          <a:endParaRPr lang="en-US" sz="1500" kern="1200"/>
        </a:p>
      </dsp:txBody>
      <dsp:txXfrm>
        <a:off x="0" y="1087834"/>
        <a:ext cx="10515600" cy="543917"/>
      </dsp:txXfrm>
    </dsp:sp>
    <dsp:sp modelId="{B89BF2FF-F375-41A4-B31F-38A70ADBC668}">
      <dsp:nvSpPr>
        <dsp:cNvPr id="0" name=""/>
        <dsp:cNvSpPr/>
      </dsp:nvSpPr>
      <dsp:spPr>
        <a:xfrm>
          <a:off x="0" y="1631751"/>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E653F-3E61-42BC-A39C-528AB9D49406}">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Mental Health: </a:t>
          </a:r>
          <a:r>
            <a:rPr lang="en-GB" sz="1500" kern="1200"/>
            <a:t>prevention , early intervention and access to psychological support</a:t>
          </a:r>
          <a:endParaRPr lang="en-US" sz="1500" kern="1200"/>
        </a:p>
      </dsp:txBody>
      <dsp:txXfrm>
        <a:off x="0" y="1631751"/>
        <a:ext cx="10515600" cy="543917"/>
      </dsp:txXfrm>
    </dsp:sp>
    <dsp:sp modelId="{6AA00CDB-1AB4-4BE1-9031-A73150D16867}">
      <dsp:nvSpPr>
        <dsp:cNvPr id="0" name=""/>
        <dsp:cNvSpPr/>
      </dsp:nvSpPr>
      <dsp:spPr>
        <a:xfrm>
          <a:off x="0" y="2175669"/>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85A7FA-EF86-4947-9090-44C7D581F63C}">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Health Lifestyle: </a:t>
          </a:r>
          <a:r>
            <a:rPr lang="en-GB" sz="1500" kern="1200"/>
            <a:t>physical activity, balanced nutrition and reducing harmful alcohol consumption </a:t>
          </a:r>
          <a:endParaRPr lang="en-US" sz="1500" kern="1200"/>
        </a:p>
      </dsp:txBody>
      <dsp:txXfrm>
        <a:off x="0" y="2175669"/>
        <a:ext cx="10515600" cy="543917"/>
      </dsp:txXfrm>
    </dsp:sp>
    <dsp:sp modelId="{03E6179D-FB16-4822-A10E-D99A7657368F}">
      <dsp:nvSpPr>
        <dsp:cNvPr id="0" name=""/>
        <dsp:cNvSpPr/>
      </dsp:nvSpPr>
      <dsp:spPr>
        <a:xfrm>
          <a:off x="0" y="2719586"/>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19E55F-6462-4363-A3B3-A7692323B360}">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Universal health coverage: </a:t>
          </a:r>
          <a:r>
            <a:rPr lang="en-GB" sz="1500" kern="1200"/>
            <a:t>improving access to safe, effective and affordable healthcare </a:t>
          </a:r>
          <a:endParaRPr lang="en-US" sz="1500" kern="1200"/>
        </a:p>
      </dsp:txBody>
      <dsp:txXfrm>
        <a:off x="0" y="2719586"/>
        <a:ext cx="10515600" cy="543917"/>
      </dsp:txXfrm>
    </dsp:sp>
    <dsp:sp modelId="{0137E034-58BF-4FA7-B1FD-B67947F4CE57}">
      <dsp:nvSpPr>
        <dsp:cNvPr id="0" name=""/>
        <dsp:cNvSpPr/>
      </dsp:nvSpPr>
      <dsp:spPr>
        <a:xfrm>
          <a:off x="0" y="3263503"/>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AE0FC8-7E01-4535-8F10-EE41E19AAED6}">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Health equality:</a:t>
          </a:r>
          <a:r>
            <a:rPr lang="en-GB" sz="1500" kern="1200"/>
            <a:t> targeting barriers experienced by disadvantaged communities  </a:t>
          </a:r>
          <a:endParaRPr lang="en-US" sz="1500" kern="1200"/>
        </a:p>
      </dsp:txBody>
      <dsp:txXfrm>
        <a:off x="0" y="3263503"/>
        <a:ext cx="10515600" cy="543917"/>
      </dsp:txXfrm>
    </dsp:sp>
    <dsp:sp modelId="{C71C1A10-F9B0-4F38-AFAF-2D51A835F4DD}">
      <dsp:nvSpPr>
        <dsp:cNvPr id="0" name=""/>
        <dsp:cNvSpPr/>
      </dsp:nvSpPr>
      <dsp:spPr>
        <a:xfrm>
          <a:off x="0" y="3807420"/>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02419-E506-4930-B22A-23155D935B14}">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These strategies relate to SDG 3 targets on non-communicable diseases, mental health, substance misuse and access to healthcare (United Nations, 2015) </a:t>
          </a:r>
          <a:endParaRPr lang="en-US" sz="1500" kern="1200"/>
        </a:p>
      </dsp:txBody>
      <dsp:txXfrm>
        <a:off x="0" y="3807420"/>
        <a:ext cx="10515600" cy="54391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C3D35-1113-5B14-716C-6BB9722C8C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9EE9E9-FF3B-A0CD-0E98-7FE8630807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D71A53-C169-9130-2A74-85A11CC54FCB}"/>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5" name="Footer Placeholder 4">
            <a:extLst>
              <a:ext uri="{FF2B5EF4-FFF2-40B4-BE49-F238E27FC236}">
                <a16:creationId xmlns:a16="http://schemas.microsoft.com/office/drawing/2014/main" id="{457232A4-185A-8874-0612-C38836892B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367A1-3792-CFFA-2518-3BA3FEA218A3}"/>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58764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DBBF-AC4A-4D2E-067F-285C1D5B99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784A2B-2C0C-6EEE-C916-09A5E63D4C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0C2E5D-71D5-7B5F-CA5F-9D02A7F901C3}"/>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5" name="Footer Placeholder 4">
            <a:extLst>
              <a:ext uri="{FF2B5EF4-FFF2-40B4-BE49-F238E27FC236}">
                <a16:creationId xmlns:a16="http://schemas.microsoft.com/office/drawing/2014/main" id="{EC04437A-EBF5-AF77-E22E-00F9908F9F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098D27-F5B2-108F-28F7-B3E6BE374E60}"/>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1085781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38AC1-C586-E8A4-70BD-E4AFFE968F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4780427-897A-C210-6F5A-D3064E21EB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19A63B-9B99-88A4-321B-BAD1A54E009F}"/>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5" name="Footer Placeholder 4">
            <a:extLst>
              <a:ext uri="{FF2B5EF4-FFF2-40B4-BE49-F238E27FC236}">
                <a16:creationId xmlns:a16="http://schemas.microsoft.com/office/drawing/2014/main" id="{846664A8-C1F3-99F2-CAF5-4985CBBF50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F029DD-448A-47FD-189F-82C8F10E8852}"/>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2009174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924C0-3B08-A1FD-4BF8-4717AE7A81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5D1742-52F5-4219-EE8F-92700C14B9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283BA6-F536-FF45-0436-5D87BA94EE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DFAFFE1-F5FA-08F8-1AB4-BAAF87E6AB6B}"/>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6" name="Footer Placeholder 5">
            <a:extLst>
              <a:ext uri="{FF2B5EF4-FFF2-40B4-BE49-F238E27FC236}">
                <a16:creationId xmlns:a16="http://schemas.microsoft.com/office/drawing/2014/main" id="{070A82A7-3AE9-3C2C-4DC8-A25EC8648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216012-F4F7-3CF0-CA78-9DA5A7C0136B}"/>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310656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09EAE-CB0C-6ED0-E4B0-BE3B2CA881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A1FA31-7FA5-7028-EF48-AFCF5902AC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F3B051-B89F-97FC-8091-3E151DF71C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F30A73-5DE1-9299-04C6-E753E7289C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E93240-278F-90C0-2776-2B651A7096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D5F762-4F8D-F990-D35B-86B7388015C5}"/>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8" name="Footer Placeholder 7">
            <a:extLst>
              <a:ext uri="{FF2B5EF4-FFF2-40B4-BE49-F238E27FC236}">
                <a16:creationId xmlns:a16="http://schemas.microsoft.com/office/drawing/2014/main" id="{68EFD5C5-8F06-7469-53A2-049D33C57A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5B9A50-AFFC-19FD-5762-1F426D3E66B5}"/>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3088916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A8A49-B5DF-426B-4C46-A6D695127A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0E5F96-7D4E-92FF-715A-4FE97ED2993C}"/>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4" name="Footer Placeholder 3">
            <a:extLst>
              <a:ext uri="{FF2B5EF4-FFF2-40B4-BE49-F238E27FC236}">
                <a16:creationId xmlns:a16="http://schemas.microsoft.com/office/drawing/2014/main" id="{5C3C3B5F-9DA3-068C-9523-05AC07464D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AA7E66-03A6-59CB-E8DE-A9558BC1B7B0}"/>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1853032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438E7-32FF-F611-0AC5-DEB52A3A7843}"/>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3" name="Footer Placeholder 2">
            <a:extLst>
              <a:ext uri="{FF2B5EF4-FFF2-40B4-BE49-F238E27FC236}">
                <a16:creationId xmlns:a16="http://schemas.microsoft.com/office/drawing/2014/main" id="{B0483A28-C269-B9ED-1257-397AF78A2E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021043-C0C3-6A87-FCD1-A78AFAA093D3}"/>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3719923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6288D-66F0-7FC8-93AD-F6C10C242D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17EF70-1663-F14B-9BB8-D4BA88B798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4C3226-81C3-82B1-3298-7DB086FC32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2CA395-A9C7-2A43-23F9-EBBF5CD37E88}"/>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6" name="Footer Placeholder 5">
            <a:extLst>
              <a:ext uri="{FF2B5EF4-FFF2-40B4-BE49-F238E27FC236}">
                <a16:creationId xmlns:a16="http://schemas.microsoft.com/office/drawing/2014/main" id="{A3AB3E30-BB8E-B69D-22B6-82FA887829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73619D-FF75-E412-6D00-670391248A32}"/>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1827482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E3541-4942-5FDF-0BC8-CF7635C9EB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BA211F-58EB-26E2-77CC-EA1665EC0EEC}"/>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0801DE-D9E6-889D-A432-5AAC84A6E7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C00CBC-61F2-AED9-8858-9EEBA1C3C914}"/>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6" name="Footer Placeholder 5">
            <a:extLst>
              <a:ext uri="{FF2B5EF4-FFF2-40B4-BE49-F238E27FC236}">
                <a16:creationId xmlns:a16="http://schemas.microsoft.com/office/drawing/2014/main" id="{77972541-87C6-9282-7FBF-2A829DE430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0A956C-EA9C-93E8-6CBE-129EC8C86AD5}"/>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83614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6A8FA-1224-185A-787B-12A5B255C7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643CD7-B5C4-3DE4-410C-6C2AB0A850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9E4B85-3C39-7185-B07E-88A07FFDE87A}"/>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5" name="Footer Placeholder 4">
            <a:extLst>
              <a:ext uri="{FF2B5EF4-FFF2-40B4-BE49-F238E27FC236}">
                <a16:creationId xmlns:a16="http://schemas.microsoft.com/office/drawing/2014/main" id="{C82FFB40-6ECD-8682-5EF3-66E46B6C56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8B67E-EF2D-6C71-B35F-2E6C88A6D89F}"/>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1091927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D7733F-19D2-E18F-A366-E465686614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9FE1E1-70A3-9736-A3D1-7A10E30BBD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7EF47E-DC58-1DE3-3973-2F7722F8A75D}"/>
              </a:ext>
            </a:extLst>
          </p:cNvPr>
          <p:cNvSpPr>
            <a:spLocks noGrp="1"/>
          </p:cNvSpPr>
          <p:nvPr>
            <p:ph type="dt" sz="half" idx="10"/>
          </p:nvPr>
        </p:nvSpPr>
        <p:spPr/>
        <p:txBody>
          <a:bodyPr/>
          <a:lstStyle/>
          <a:p>
            <a:fld id="{04E3E78C-0C3C-42AE-896A-CC24E1AA0D6A}" type="datetimeFigureOut">
              <a:rPr lang="en-GB" smtClean="0"/>
              <a:t>15/10/2026</a:t>
            </a:fld>
            <a:endParaRPr lang="en-GB"/>
          </a:p>
        </p:txBody>
      </p:sp>
      <p:sp>
        <p:nvSpPr>
          <p:cNvPr id="5" name="Footer Placeholder 4">
            <a:extLst>
              <a:ext uri="{FF2B5EF4-FFF2-40B4-BE49-F238E27FC236}">
                <a16:creationId xmlns:a16="http://schemas.microsoft.com/office/drawing/2014/main" id="{9CA4ED6C-E06F-7A2D-557D-87DA556ADF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22EABF-FC77-0B09-10C8-FDB78659A632}"/>
              </a:ext>
            </a:extLst>
          </p:cNvPr>
          <p:cNvSpPr>
            <a:spLocks noGrp="1"/>
          </p:cNvSpPr>
          <p:nvPr>
            <p:ph type="sldNum" sz="quarter" idx="12"/>
          </p:nvPr>
        </p:nvSpPr>
        <p:spPr/>
        <p:txBody>
          <a:bodyPr/>
          <a:lstStyle/>
          <a:p>
            <a:fld id="{AA2C75A8-3325-4049-BFD5-C783AF15D805}" type="slidenum">
              <a:rPr lang="en-GB" smtClean="0"/>
              <a:t>‹#›</a:t>
            </a:fld>
            <a:endParaRPr lang="en-GB"/>
          </a:p>
        </p:txBody>
      </p:sp>
    </p:spTree>
    <p:extLst>
      <p:ext uri="{BB962C8B-B14F-4D97-AF65-F5344CB8AC3E}">
        <p14:creationId xmlns:p14="http://schemas.microsoft.com/office/powerpoint/2010/main" val="234587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C23DC-71A5-0B7C-D049-4B09262415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A59CC0-AEEA-FDBF-B805-0C655DFDD4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ABA201-7D02-3DBA-81A7-1B9AFF5459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E3E78C-0C3C-42AE-896A-CC24E1AA0D6A}" type="datetimeFigureOut">
              <a:rPr lang="en-GB" smtClean="0"/>
              <a:t>15/10/2026</a:t>
            </a:fld>
            <a:endParaRPr lang="en-GB"/>
          </a:p>
        </p:txBody>
      </p:sp>
      <p:sp>
        <p:nvSpPr>
          <p:cNvPr id="5" name="Footer Placeholder 4">
            <a:extLst>
              <a:ext uri="{FF2B5EF4-FFF2-40B4-BE49-F238E27FC236}">
                <a16:creationId xmlns:a16="http://schemas.microsoft.com/office/drawing/2014/main" id="{712C6411-6FFA-B97A-52C1-EDBD62D2E2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73C6C8-622D-54A7-740C-4D5BEE321F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2C75A8-3325-4049-BFD5-C783AF15D805}" type="slidenum">
              <a:rPr lang="en-GB" smtClean="0"/>
              <a:t>‹#›</a:t>
            </a:fld>
            <a:endParaRPr lang="en-GB"/>
          </a:p>
        </p:txBody>
      </p:sp>
    </p:spTree>
    <p:extLst>
      <p:ext uri="{BB962C8B-B14F-4D97-AF65-F5344CB8AC3E}">
        <p14:creationId xmlns:p14="http://schemas.microsoft.com/office/powerpoint/2010/main" val="25705750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2307/3090197" TargetMode="External"/><Relationship Id="rId2" Type="http://schemas.openxmlformats.org/officeDocument/2006/relationships/hyperlink" Target="https://doi.org/10" TargetMode="External"/><Relationship Id="rId1" Type="http://schemas.openxmlformats.org/officeDocument/2006/relationships/slideLayout" Target="../slideLayouts/slideLayout7.xml"/><Relationship Id="rId6" Type="http://schemas.openxmlformats.org/officeDocument/2006/relationships/hyperlink" Target="https://www.who.int/publications/i/item/" TargetMode="External"/><Relationship Id="rId5" Type="http://schemas.openxmlformats.org/officeDocument/2006/relationships/hyperlink" Target="https://www.gov.uk/government/publications/change4life" TargetMode="External"/><Relationship Id="rId4" Type="http://schemas.openxmlformats.org/officeDocument/2006/relationships/hyperlink" Target="https://www.nhs.uk/evey-mind-matt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3" name="Freeform: Shape 12">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6" name="Freeform: Shape 15">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10" name="TextBox 9">
            <a:extLst>
              <a:ext uri="{FF2B5EF4-FFF2-40B4-BE49-F238E27FC236}">
                <a16:creationId xmlns:a16="http://schemas.microsoft.com/office/drawing/2014/main" id="{B5363786-E2B9-057F-7111-1C6647D41E6A}"/>
              </a:ext>
            </a:extLst>
          </p:cNvPr>
          <p:cNvSpPr txBox="1"/>
          <p:nvPr/>
        </p:nvSpPr>
        <p:spPr>
          <a:xfrm>
            <a:off x="3502731" y="602951"/>
            <a:ext cx="5186842" cy="442339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900" dirty="0">
                <a:solidFill>
                  <a:schemeClr val="tx2"/>
                </a:solidFill>
                <a:latin typeface="+mj-lt"/>
                <a:ea typeface="+mj-ea"/>
                <a:cs typeface="+mj-cs"/>
              </a:rPr>
              <a:t>Health, Wellbeing and </a:t>
            </a:r>
            <a:r>
              <a:rPr lang="en-US" sz="2900">
                <a:solidFill>
                  <a:schemeClr val="tx2"/>
                </a:solidFill>
                <a:latin typeface="+mj-lt"/>
                <a:ea typeface="+mj-ea"/>
                <a:cs typeface="+mj-cs"/>
              </a:rPr>
              <a:t>Sustainable Development</a:t>
            </a:r>
            <a:endParaRPr lang="en-US">
              <a:solidFill>
                <a:schemeClr val="tx2"/>
              </a:solidFill>
            </a:endParaRPr>
          </a:p>
          <a:p>
            <a:pPr algn="ctr">
              <a:lnSpc>
                <a:spcPct val="90000"/>
              </a:lnSpc>
              <a:spcBef>
                <a:spcPct val="0"/>
              </a:spcBef>
              <a:spcAft>
                <a:spcPts val="600"/>
              </a:spcAft>
            </a:pPr>
            <a:endParaRPr lang="en-US" sz="2900" dirty="0">
              <a:solidFill>
                <a:schemeClr val="tx2"/>
              </a:solidFill>
              <a:latin typeface="+mj-lt"/>
              <a:ea typeface="+mj-ea"/>
              <a:cs typeface="+mj-cs"/>
            </a:endParaRPr>
          </a:p>
          <a:p>
            <a:pPr algn="ctr">
              <a:lnSpc>
                <a:spcPct val="90000"/>
              </a:lnSpc>
              <a:spcBef>
                <a:spcPct val="0"/>
              </a:spcBef>
              <a:spcAft>
                <a:spcPts val="600"/>
              </a:spcAft>
            </a:pPr>
            <a:r>
              <a:rPr lang="en-US" sz="2900" dirty="0">
                <a:solidFill>
                  <a:schemeClr val="tx2"/>
                </a:solidFill>
                <a:latin typeface="+mj-lt"/>
                <a:ea typeface="+mj-ea"/>
                <a:cs typeface="+mj-cs"/>
              </a:rPr>
              <a:t> </a:t>
            </a:r>
            <a:r>
              <a:rPr lang="en-US" sz="2900">
                <a:solidFill>
                  <a:schemeClr val="tx2"/>
                </a:solidFill>
                <a:latin typeface="+mj-lt"/>
                <a:ea typeface="+mj-ea"/>
                <a:cs typeface="+mj-cs"/>
              </a:rPr>
              <a:t>Student</a:t>
            </a:r>
            <a:r>
              <a:rPr lang="en-US" sz="2900" kern="1200" dirty="0">
                <a:solidFill>
                  <a:schemeClr val="tx2"/>
                </a:solidFill>
                <a:latin typeface="+mj-lt"/>
                <a:ea typeface="+mj-ea"/>
                <a:cs typeface="+mj-cs"/>
              </a:rPr>
              <a:t> Name – Charlene White </a:t>
            </a:r>
            <a:endParaRPr lang="en-US">
              <a:solidFill>
                <a:schemeClr val="tx2"/>
              </a:solidFill>
              <a:ea typeface="+mj-ea"/>
              <a:cs typeface="+mj-cs"/>
            </a:endParaRPr>
          </a:p>
          <a:p>
            <a:pPr algn="ctr">
              <a:lnSpc>
                <a:spcPct val="90000"/>
              </a:lnSpc>
              <a:spcBef>
                <a:spcPct val="0"/>
              </a:spcBef>
              <a:spcAft>
                <a:spcPts val="600"/>
              </a:spcAft>
            </a:pPr>
            <a:r>
              <a:rPr lang="en-US" sz="2900" kern="1200" dirty="0">
                <a:solidFill>
                  <a:schemeClr val="tx2"/>
                </a:solidFill>
                <a:latin typeface="+mj-lt"/>
                <a:ea typeface="+mj-ea"/>
                <a:cs typeface="+mj-cs"/>
              </a:rPr>
              <a:t>Student Number – 2017651 </a:t>
            </a:r>
          </a:p>
          <a:p>
            <a:pPr algn="ctr">
              <a:lnSpc>
                <a:spcPct val="90000"/>
              </a:lnSpc>
              <a:spcBef>
                <a:spcPct val="0"/>
              </a:spcBef>
              <a:spcAft>
                <a:spcPts val="600"/>
              </a:spcAft>
            </a:pPr>
            <a:r>
              <a:rPr lang="en-US" sz="2900" kern="1200" dirty="0">
                <a:solidFill>
                  <a:schemeClr val="tx2"/>
                </a:solidFill>
                <a:latin typeface="+mj-lt"/>
                <a:ea typeface="+mj-ea"/>
                <a:cs typeface="+mj-cs"/>
              </a:rPr>
              <a:t>Module Number – BMPH6030 </a:t>
            </a:r>
          </a:p>
          <a:p>
            <a:pPr algn="ctr">
              <a:lnSpc>
                <a:spcPct val="90000"/>
              </a:lnSpc>
              <a:spcBef>
                <a:spcPct val="0"/>
              </a:spcBef>
              <a:spcAft>
                <a:spcPts val="600"/>
              </a:spcAft>
            </a:pPr>
            <a:r>
              <a:rPr lang="en-US" sz="2900" kern="1200">
                <a:solidFill>
                  <a:schemeClr val="tx2"/>
                </a:solidFill>
                <a:latin typeface="+mj-lt"/>
                <a:ea typeface="+mj-ea"/>
                <a:cs typeface="+mj-cs"/>
              </a:rPr>
              <a:t>Lecturer </a:t>
            </a:r>
            <a:r>
              <a:rPr lang="en-US" sz="2900">
                <a:solidFill>
                  <a:schemeClr val="tx2"/>
                </a:solidFill>
                <a:latin typeface="+mj-lt"/>
                <a:ea typeface="+mj-ea"/>
                <a:cs typeface="+mj-cs"/>
              </a:rPr>
              <a:t>– Olufemi Oluranti</a:t>
            </a:r>
            <a:endParaRPr lang="en-US" sz="2900" kern="1200">
              <a:solidFill>
                <a:schemeClr val="tx2"/>
              </a:solidFill>
              <a:latin typeface="+mj-lt"/>
              <a:ea typeface="+mj-ea"/>
              <a:cs typeface="+mj-cs"/>
            </a:endParaRPr>
          </a:p>
          <a:p>
            <a:pPr algn="ctr">
              <a:lnSpc>
                <a:spcPct val="90000"/>
              </a:lnSpc>
              <a:spcBef>
                <a:spcPct val="0"/>
              </a:spcBef>
              <a:spcAft>
                <a:spcPts val="600"/>
              </a:spcAft>
            </a:pPr>
            <a:endParaRPr lang="en-US" sz="2900" kern="1200" dirty="0">
              <a:solidFill>
                <a:schemeClr val="tx2"/>
              </a:solidFill>
              <a:latin typeface="+mj-lt"/>
              <a:ea typeface="+mj-ea"/>
              <a:cs typeface="+mj-cs"/>
            </a:endParaRPr>
          </a:p>
        </p:txBody>
      </p:sp>
      <p:grpSp>
        <p:nvGrpSpPr>
          <p:cNvPr id="24" name="Group 23">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5" name="Freeform: Shape 24">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 name="Freeform: Shape 27">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1" name="Freeform: Shape 30">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1711751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7" name="TextBox 1">
            <a:extLst>
              <a:ext uri="{FF2B5EF4-FFF2-40B4-BE49-F238E27FC236}">
                <a16:creationId xmlns:a16="http://schemas.microsoft.com/office/drawing/2014/main" id="{0E1E7789-C3EF-4C05-3B89-760CF21624F5}"/>
              </a:ext>
            </a:extLst>
          </p:cNvPr>
          <p:cNvGraphicFramePr/>
          <p:nvPr>
            <p:extLst>
              <p:ext uri="{D42A27DB-BD31-4B8C-83A1-F6EECF244321}">
                <p14:modId xmlns:p14="http://schemas.microsoft.com/office/powerpoint/2010/main" val="40613803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066445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F5F3F7-0572-1692-BCFC-3C3FE2A0B60A}"/>
              </a:ext>
            </a:extLst>
          </p:cNvPr>
          <p:cNvSpPr txBox="1"/>
          <p:nvPr/>
        </p:nvSpPr>
        <p:spPr>
          <a:xfrm>
            <a:off x="838200" y="2333297"/>
            <a:ext cx="4619621" cy="3843666"/>
          </a:xfrm>
          <a:prstGeom prst="rect">
            <a:avLst/>
          </a:prstGeom>
        </p:spPr>
        <p:txBody>
          <a:bodyPr vert="horz" lIns="91440" tIns="45720" rIns="91440" bIns="45720" rtlCol="0" anchor="t">
            <a:normAutofit/>
          </a:bodyPr>
          <a:lstStyle/>
          <a:p>
            <a:pPr>
              <a:lnSpc>
                <a:spcPct val="90000"/>
              </a:lnSpc>
              <a:spcAft>
                <a:spcPts val="600"/>
              </a:spcAft>
            </a:pPr>
            <a:r>
              <a:rPr lang="en-US" sz="1900" b="1" dirty="0"/>
              <a:t>                               Well-Being</a:t>
            </a:r>
          </a:p>
          <a:p>
            <a:pPr indent="-228600">
              <a:lnSpc>
                <a:spcPct val="90000"/>
              </a:lnSpc>
              <a:spcAft>
                <a:spcPts val="600"/>
              </a:spcAft>
              <a:buFont typeface="Arial" panose="020B0604020202020204" pitchFamily="34" charset="0"/>
              <a:buChar char="•"/>
            </a:pPr>
            <a:r>
              <a:rPr lang="en-US" sz="1900" dirty="0"/>
              <a:t>Understanding and Promoting Health </a:t>
            </a:r>
          </a:p>
          <a:p>
            <a:pPr indent="-228600">
              <a:lnSpc>
                <a:spcPct val="90000"/>
              </a:lnSpc>
              <a:spcAft>
                <a:spcPts val="600"/>
              </a:spcAft>
              <a:buFont typeface="Arial" panose="020B0604020202020204" pitchFamily="34" charset="0"/>
              <a:buChar char="•"/>
            </a:pPr>
            <a:r>
              <a:rPr lang="en-US" sz="1900" dirty="0"/>
              <a:t>A Holistic approach to physical, mental, emotional and social well-being  </a:t>
            </a:r>
          </a:p>
          <a:p>
            <a:pPr indent="-228600">
              <a:lnSpc>
                <a:spcPct val="90000"/>
              </a:lnSpc>
              <a:spcAft>
                <a:spcPts val="600"/>
              </a:spcAft>
              <a:buFont typeface="Arial" panose="020B0604020202020204" pitchFamily="34" charset="0"/>
              <a:buChar char="•"/>
            </a:pPr>
            <a:r>
              <a:rPr lang="en-US" sz="1900" dirty="0"/>
              <a:t>Promoting healthier lives through policy, prevention and community action </a:t>
            </a:r>
          </a:p>
          <a:p>
            <a:pPr indent="-228600">
              <a:lnSpc>
                <a:spcPct val="90000"/>
              </a:lnSpc>
              <a:spcAft>
                <a:spcPts val="600"/>
              </a:spcAft>
              <a:buFont typeface="Arial" panose="020B0604020202020204" pitchFamily="34" charset="0"/>
              <a:buChar char="•"/>
            </a:pPr>
            <a:r>
              <a:rPr lang="en-US" sz="1900" dirty="0"/>
              <a:t>Sustainable Development Goals </a:t>
            </a:r>
          </a:p>
          <a:p>
            <a:pPr indent="-228600">
              <a:lnSpc>
                <a:spcPct val="90000"/>
              </a:lnSpc>
              <a:spcAft>
                <a:spcPts val="600"/>
              </a:spcAft>
              <a:buFont typeface="Arial" panose="020B0604020202020204" pitchFamily="34" charset="0"/>
              <a:buChar char="•"/>
            </a:pPr>
            <a:r>
              <a:rPr lang="en-US" sz="1900" dirty="0"/>
              <a:t>Health in All Policies </a:t>
            </a:r>
          </a:p>
          <a:p>
            <a:pPr indent="-228600">
              <a:lnSpc>
                <a:spcPct val="90000"/>
              </a:lnSpc>
              <a:spcAft>
                <a:spcPts val="600"/>
              </a:spcAft>
              <a:buFont typeface="Arial" panose="020B0604020202020204" pitchFamily="34" charset="0"/>
              <a:buChar char="•"/>
            </a:pPr>
            <a:r>
              <a:rPr lang="en-US" sz="1900" dirty="0"/>
              <a:t>UK public health campaigns </a:t>
            </a:r>
          </a:p>
          <a:p>
            <a:pPr indent="-228600">
              <a:lnSpc>
                <a:spcPct val="90000"/>
              </a:lnSpc>
              <a:spcAft>
                <a:spcPts val="600"/>
              </a:spcAft>
              <a:buFont typeface="Arial" panose="020B0604020202020204" pitchFamily="34" charset="0"/>
              <a:buChar char="•"/>
            </a:pPr>
            <a:r>
              <a:rPr lang="en-US" sz="1900" dirty="0"/>
              <a:t>SDG 3 strategies for health and well-being </a:t>
            </a:r>
          </a:p>
          <a:p>
            <a:pPr indent="-228600">
              <a:lnSpc>
                <a:spcPct val="90000"/>
              </a:lnSpc>
              <a:spcAft>
                <a:spcPts val="600"/>
              </a:spcAft>
              <a:buFont typeface="Arial" panose="020B0604020202020204" pitchFamily="34" charset="0"/>
              <a:buChar char="•"/>
            </a:pPr>
            <a:r>
              <a:rPr lang="en-US" sz="1900"/>
              <a:t>(United</a:t>
            </a:r>
            <a:r>
              <a:rPr lang="en-US" sz="1900" dirty="0"/>
              <a:t> Nations, 2015) </a:t>
            </a:r>
          </a:p>
        </p:txBody>
      </p:sp>
      <p:pic>
        <p:nvPicPr>
          <p:cNvPr id="4" name="Picture 3" descr="Close up image of hands applauding">
            <a:extLst>
              <a:ext uri="{FF2B5EF4-FFF2-40B4-BE49-F238E27FC236}">
                <a16:creationId xmlns:a16="http://schemas.microsoft.com/office/drawing/2014/main" id="{89B11C9F-C6AD-6228-AFB9-62879C73FB7B}"/>
              </a:ext>
            </a:extLst>
          </p:cNvPr>
          <p:cNvPicPr>
            <a:picLocks noChangeAspect="1"/>
          </p:cNvPicPr>
          <p:nvPr/>
        </p:nvPicPr>
        <p:blipFill>
          <a:blip r:embed="rId2"/>
          <a:srcRect l="23924" r="1803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0185785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erson holding a globe">
            <a:extLst>
              <a:ext uri="{FF2B5EF4-FFF2-40B4-BE49-F238E27FC236}">
                <a16:creationId xmlns:a16="http://schemas.microsoft.com/office/drawing/2014/main" id="{C25CBD4E-9068-B52B-671A-7CF8FC770331}"/>
              </a:ext>
            </a:extLst>
          </p:cNvPr>
          <p:cNvPicPr>
            <a:picLocks noChangeAspect="1"/>
          </p:cNvPicPr>
          <p:nvPr/>
        </p:nvPicPr>
        <p:blipFill>
          <a:blip r:embed="rId2"/>
          <a:srcRect l="8219" r="7887"/>
          <a:stretch>
            <a:fillRect/>
          </a:stretch>
        </p:blipFill>
        <p:spPr>
          <a:xfrm>
            <a:off x="-353435"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a16="http://schemas.microsoft.com/office/drawing/2014/main" id="{BA705EF7-F654-3A18-24D0-51EF7DA69BB1}"/>
              </a:ext>
            </a:extLst>
          </p:cNvPr>
          <p:cNvSpPr txBox="1"/>
          <p:nvPr/>
        </p:nvSpPr>
        <p:spPr>
          <a:xfrm>
            <a:off x="7043896" y="391886"/>
            <a:ext cx="5014126" cy="5785077"/>
          </a:xfrm>
          <a:prstGeom prst="rect">
            <a:avLst/>
          </a:prstGeom>
        </p:spPr>
        <p:txBody>
          <a:bodyPr vert="horz" lIns="91440" tIns="45720" rIns="91440" bIns="45720" rtlCol="0">
            <a:normAutofit/>
          </a:bodyPr>
          <a:lstStyle/>
          <a:p>
            <a:pPr>
              <a:lnSpc>
                <a:spcPct val="90000"/>
              </a:lnSpc>
              <a:spcAft>
                <a:spcPts val="600"/>
              </a:spcAft>
            </a:pPr>
            <a:r>
              <a:rPr lang="en-US" sz="1600" dirty="0">
                <a:latin typeface="Arial" panose="020B0604020202020204" pitchFamily="34" charset="0"/>
                <a:cs typeface="Arial" panose="020B0604020202020204" pitchFamily="34" charset="0"/>
              </a:rPr>
              <a:t>The United Nations introduced 17 Sustainable development Goals in the 2030 Agenda for Sustainable Development. They aim to improve people lives while protecting the planet. </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  Health and well-being connect with several goals:</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SDG 1: No Poverty </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SDG 2: Zero Hunger </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SDG 3: Good Health and Well-being </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SDG 4: Quality Education </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SDG 5: Gender Equality </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SDG 11: Sustainable Cities and Communities </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These goals recognize that health is connected to social, economic and environmental development (United Nations, 2015). </a:t>
            </a:r>
          </a:p>
        </p:txBody>
      </p:sp>
    </p:spTree>
    <p:extLst>
      <p:ext uri="{BB962C8B-B14F-4D97-AF65-F5344CB8AC3E}">
        <p14:creationId xmlns:p14="http://schemas.microsoft.com/office/powerpoint/2010/main" val="2395573204"/>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B4EF05BE-DEF3-5350-BF8E-E368B3311BDE}"/>
              </a:ext>
            </a:extLst>
          </p:cNvPr>
          <p:cNvPicPr>
            <a:picLocks noChangeAspect="1"/>
          </p:cNvPicPr>
          <p:nvPr/>
        </p:nvPicPr>
        <p:blipFill>
          <a:blip r:embed="rId2"/>
          <a:srcRect l="6154" r="3472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27" name="TextBox 1">
            <a:extLst>
              <a:ext uri="{FF2B5EF4-FFF2-40B4-BE49-F238E27FC236}">
                <a16:creationId xmlns:a16="http://schemas.microsoft.com/office/drawing/2014/main" id="{991F61DE-FC26-C579-E3D6-6F020CDBFD2E}"/>
              </a:ext>
            </a:extLst>
          </p:cNvPr>
          <p:cNvGraphicFramePr/>
          <p:nvPr>
            <p:extLst>
              <p:ext uri="{D42A27DB-BD31-4B8C-83A1-F6EECF244321}">
                <p14:modId xmlns:p14="http://schemas.microsoft.com/office/powerpoint/2010/main" val="1600421931"/>
              </p:ext>
            </p:extLst>
          </p:nvPr>
        </p:nvGraphicFramePr>
        <p:xfrm>
          <a:off x="6488073" y="0"/>
          <a:ext cx="5291663" cy="6782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224768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49503F2F-72F7-15D3-0467-45EDC1187453}"/>
              </a:ext>
            </a:extLst>
          </p:cNvPr>
          <p:cNvPicPr>
            <a:picLocks noChangeAspect="1"/>
          </p:cNvPicPr>
          <p:nvPr/>
        </p:nvPicPr>
        <p:blipFill>
          <a:blip r:embed="rId2"/>
          <a:srcRect l="7117" t="4471" r="15185" b="-1"/>
          <a:stretch>
            <a:fillRect/>
          </a:stretch>
        </p:blipFill>
        <p:spPr>
          <a:xfrm>
            <a:off x="1143924" y="643466"/>
            <a:ext cx="9904151" cy="5571067"/>
          </a:xfrm>
          <a:prstGeom prst="rect">
            <a:avLst/>
          </a:prstGeom>
        </p:spPr>
      </p:pic>
      <p:graphicFrame>
        <p:nvGraphicFramePr>
          <p:cNvPr id="40" name="TextBox 1">
            <a:extLst>
              <a:ext uri="{FF2B5EF4-FFF2-40B4-BE49-F238E27FC236}">
                <a16:creationId xmlns:a16="http://schemas.microsoft.com/office/drawing/2014/main" id="{C202D281-42D4-97A4-979F-02DE0374DB0A}"/>
              </a:ext>
            </a:extLst>
          </p:cNvPr>
          <p:cNvGraphicFramePr/>
          <p:nvPr>
            <p:extLst>
              <p:ext uri="{D42A27DB-BD31-4B8C-83A1-F6EECF244321}">
                <p14:modId xmlns:p14="http://schemas.microsoft.com/office/powerpoint/2010/main" val="35255220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402328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0796025-B7D2-6E11-A650-5552D4876677}"/>
              </a:ext>
            </a:extLst>
          </p:cNvPr>
          <p:cNvSpPr txBox="1"/>
          <p:nvPr/>
        </p:nvSpPr>
        <p:spPr>
          <a:xfrm>
            <a:off x="838200" y="1825625"/>
            <a:ext cx="5558489" cy="4351338"/>
          </a:xfrm>
          <a:prstGeom prst="rect">
            <a:avLst/>
          </a:prstGeom>
        </p:spPr>
        <p:txBody>
          <a:bodyPr vert="horz" lIns="91440" tIns="45720" rIns="91440" bIns="45720" rtlCol="0">
            <a:normAutofit/>
          </a:bodyPr>
          <a:lstStyle/>
          <a:p>
            <a:pPr>
              <a:lnSpc>
                <a:spcPct val="90000"/>
              </a:lnSpc>
              <a:spcAft>
                <a:spcPts val="600"/>
              </a:spcAft>
            </a:pPr>
            <a:r>
              <a:rPr lang="en-US" sz="1300" b="1" dirty="0">
                <a:latin typeface="Arial" panose="020B0604020202020204" pitchFamily="34" charset="0"/>
                <a:cs typeface="Arial" panose="020B0604020202020204" pitchFamily="34" charset="0"/>
              </a:rPr>
              <a:t>                 Health Policies and Reducing Inequalities </a:t>
            </a:r>
          </a:p>
          <a:p>
            <a:pPr>
              <a:lnSpc>
                <a:spcPct val="90000"/>
              </a:lnSpc>
              <a:spcAft>
                <a:spcPts val="600"/>
              </a:spcAft>
            </a:pPr>
            <a:r>
              <a:rPr lang="en-US" sz="1300" dirty="0">
                <a:latin typeface="Arial" panose="020B0604020202020204" pitchFamily="34" charset="0"/>
                <a:cs typeface="Arial" panose="020B0604020202020204" pitchFamily="34" charset="0"/>
              </a:rPr>
              <a:t>UK public health policies aim to prevent illness, improve access to services and address the factors that lead to unequal health outcomes. </a:t>
            </a:r>
          </a:p>
          <a:p>
            <a:pPr indent="-228600">
              <a:lnSpc>
                <a:spcPct val="90000"/>
              </a:lnSpc>
              <a:spcAft>
                <a:spcPts val="600"/>
              </a:spcAft>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b="1" dirty="0">
                <a:latin typeface="Arial" panose="020B0604020202020204" pitchFamily="34" charset="0"/>
                <a:cs typeface="Arial" panose="020B0604020202020204" pitchFamily="34" charset="0"/>
              </a:rPr>
              <a:t>Relevant approaches include: </a:t>
            </a:r>
          </a:p>
          <a:p>
            <a:pPr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NHS prevention and screening programs </a:t>
            </a:r>
          </a:p>
          <a:p>
            <a:pPr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Public health campaigns which promote healthier lifestyles </a:t>
            </a:r>
          </a:p>
          <a:p>
            <a:pPr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Mental health promotion and early intervention </a:t>
            </a:r>
          </a:p>
          <a:p>
            <a:pPr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Local authority public health services </a:t>
            </a:r>
          </a:p>
          <a:p>
            <a:pPr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Policies that address poverty, housing and education</a:t>
            </a:r>
          </a:p>
          <a:p>
            <a:pPr indent="-228600">
              <a:lnSpc>
                <a:spcPct val="90000"/>
              </a:lnSpc>
              <a:spcAft>
                <a:spcPts val="600"/>
              </a:spcAft>
              <a:buFont typeface="Arial" panose="020B0604020202020204" pitchFamily="34" charset="0"/>
              <a:buChar char="•"/>
            </a:pPr>
            <a:r>
              <a:rPr lang="en-US" sz="1300" dirty="0">
                <a:latin typeface="Arial" panose="020B0604020202020204" pitchFamily="34" charset="0"/>
                <a:cs typeface="Arial" panose="020B0604020202020204" pitchFamily="34" charset="0"/>
              </a:rPr>
              <a:t>Action to improve access to healthcare for disadvantaged communities </a:t>
            </a:r>
          </a:p>
          <a:p>
            <a:pPr indent="-228600">
              <a:lnSpc>
                <a:spcPct val="90000"/>
              </a:lnSpc>
              <a:spcAft>
                <a:spcPts val="600"/>
              </a:spcAft>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pPr>
              <a:lnSpc>
                <a:spcPct val="90000"/>
              </a:lnSpc>
              <a:spcAft>
                <a:spcPts val="600"/>
              </a:spcAft>
            </a:pPr>
            <a:r>
              <a:rPr lang="en-US" sz="1300" i="1" dirty="0">
                <a:latin typeface="Arial" panose="020B0604020202020204" pitchFamily="34" charset="0"/>
                <a:cs typeface="Arial" panose="020B0604020202020204" pitchFamily="34" charset="0"/>
              </a:rPr>
              <a:t>The Marmot Review 10 Years On </a:t>
            </a:r>
            <a:r>
              <a:rPr lang="en-US" sz="1300" dirty="0">
                <a:latin typeface="Arial" panose="020B0604020202020204" pitchFamily="34" charset="0"/>
                <a:cs typeface="Arial" panose="020B0604020202020204" pitchFamily="34" charset="0"/>
              </a:rPr>
              <a:t>reported widening health inequalities and </a:t>
            </a:r>
            <a:r>
              <a:rPr lang="en-US" sz="1300" dirty="0" err="1">
                <a:latin typeface="Arial" panose="020B0604020202020204" pitchFamily="34" charset="0"/>
                <a:cs typeface="Arial" panose="020B0604020202020204" pitchFamily="34" charset="0"/>
              </a:rPr>
              <a:t>emphasised</a:t>
            </a:r>
            <a:r>
              <a:rPr lang="en-US" sz="1300" dirty="0">
                <a:latin typeface="Arial" panose="020B0604020202020204" pitchFamily="34" charset="0"/>
                <a:cs typeface="Arial" panose="020B0604020202020204" pitchFamily="34" charset="0"/>
              </a:rPr>
              <a:t> the importance of improving the conditions in which people are born, grow, live, work and age (Marmot et al., 2020)</a:t>
            </a:r>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593249"/>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08A99B-CDE5-1FD0-3C46-6C8C7ED461E8}"/>
              </a:ext>
            </a:extLst>
          </p:cNvPr>
          <p:cNvPicPr>
            <a:picLocks noChangeAspect="1"/>
          </p:cNvPicPr>
          <p:nvPr/>
        </p:nvPicPr>
        <p:blipFill>
          <a:blip r:embed="rId2"/>
          <a:srcRect b="6250"/>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extBox 1">
            <a:extLst>
              <a:ext uri="{FF2B5EF4-FFF2-40B4-BE49-F238E27FC236}">
                <a16:creationId xmlns:a16="http://schemas.microsoft.com/office/drawing/2014/main" id="{83758F24-8FE9-F9CB-F178-D21C56F73D01}"/>
              </a:ext>
            </a:extLst>
          </p:cNvPr>
          <p:cNvGraphicFramePr/>
          <p:nvPr>
            <p:extLst>
              <p:ext uri="{D42A27DB-BD31-4B8C-83A1-F6EECF244321}">
                <p14:modId xmlns:p14="http://schemas.microsoft.com/office/powerpoint/2010/main" val="15053442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1182246"/>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ssorted vegetables and fruits">
            <a:extLst>
              <a:ext uri="{FF2B5EF4-FFF2-40B4-BE49-F238E27FC236}">
                <a16:creationId xmlns:a16="http://schemas.microsoft.com/office/drawing/2014/main" id="{4C61788E-1D6B-7AF2-B5F5-A21D4BDD8048}"/>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DFCE688-AA96-8F4C-BD2C-4682C170495E}"/>
              </a:ext>
            </a:extLst>
          </p:cNvPr>
          <p:cNvSpPr txBox="1"/>
          <p:nvPr/>
        </p:nvSpPr>
        <p:spPr>
          <a:xfrm>
            <a:off x="241160" y="371789"/>
            <a:ext cx="4419229" cy="5805174"/>
          </a:xfrm>
          <a:prstGeom prst="rect">
            <a:avLst/>
          </a:prstGeom>
        </p:spPr>
        <p:txBody>
          <a:bodyPr vert="horz" lIns="91440" tIns="45720" rIns="91440" bIns="45720" rtlCol="0">
            <a:normAutofit/>
          </a:bodyPr>
          <a:lstStyle/>
          <a:p>
            <a:pPr>
              <a:lnSpc>
                <a:spcPct val="90000"/>
              </a:lnSpc>
              <a:spcAft>
                <a:spcPts val="600"/>
              </a:spcAft>
            </a:pPr>
            <a:r>
              <a:rPr lang="en-US" sz="1200" b="1" dirty="0">
                <a:latin typeface="Arial" panose="020B0604020202020204" pitchFamily="34" charset="0"/>
                <a:cs typeface="Arial" panose="020B0604020202020204" pitchFamily="34" charset="0"/>
              </a:rPr>
              <a:t>               Change4Life: Promoting Healthier Lifestyles </a:t>
            </a:r>
          </a:p>
          <a:p>
            <a:pPr>
              <a:lnSpc>
                <a:spcPct val="90000"/>
              </a:lnSpc>
              <a:spcAft>
                <a:spcPts val="600"/>
              </a:spcAft>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This was launched in England in 2009 as a national public health campaign to encourage families to adopt healthier lifestyles, with a particular focus on childhood obesity, healthier eating and physical activity. </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The campaign promoted practical actions such as: </a:t>
            </a: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Encouraging children to be more active physically </a:t>
            </a: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Supporting families to make healthier food choices </a:t>
            </a: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Increasing awareness of everyday movements and the benefits </a:t>
            </a: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Providing information on family activities as well as accessible healthcare information </a:t>
            </a:r>
          </a:p>
          <a:p>
            <a:pPr indent="-228600">
              <a:lnSpc>
                <a:spcPct val="90000"/>
              </a:lnSpc>
              <a:spcAft>
                <a:spcPts val="600"/>
              </a:spcAft>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a:lnSpc>
                <a:spcPct val="90000"/>
              </a:lnSpc>
              <a:spcAft>
                <a:spcPts val="600"/>
              </a:spcAft>
            </a:pPr>
            <a:r>
              <a:rPr lang="en-US" sz="1200" dirty="0">
                <a:latin typeface="Arial" panose="020B0604020202020204" pitchFamily="34" charset="0"/>
                <a:cs typeface="Arial" panose="020B0604020202020204" pitchFamily="34" charset="0"/>
              </a:rPr>
              <a:t>A government- commissioned evidence review considered the evidence linking physical activity with physical, psychological and social outcomes in children. However, the impact of an awareness campaign should not be assumed to equal sustained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change ( Public Health England,2015)</a:t>
            </a:r>
          </a:p>
          <a:p>
            <a:pPr indent="-228600">
              <a:lnSpc>
                <a:spcPct val="90000"/>
              </a:lnSpc>
              <a:spcAft>
                <a:spcPts val="600"/>
              </a:spcAft>
              <a:buFont typeface="Arial" panose="020B0604020202020204" pitchFamily="34" charset="0"/>
              <a:buChar char="•"/>
            </a:pPr>
            <a:endParaRPr lang="en-US" sz="1000" dirty="0"/>
          </a:p>
        </p:txBody>
      </p:sp>
    </p:spTree>
    <p:extLst>
      <p:ext uri="{BB962C8B-B14F-4D97-AF65-F5344CB8AC3E}">
        <p14:creationId xmlns:p14="http://schemas.microsoft.com/office/powerpoint/2010/main" val="51408794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n image of a stethoscope within a blue background">
            <a:extLst>
              <a:ext uri="{FF2B5EF4-FFF2-40B4-BE49-F238E27FC236}">
                <a16:creationId xmlns:a16="http://schemas.microsoft.com/office/drawing/2014/main" id="{5D226317-A95D-A054-3268-16C6C6F970D0}"/>
              </a:ext>
            </a:extLst>
          </p:cNvPr>
          <p:cNvPicPr>
            <a:picLocks noChangeAspect="1"/>
          </p:cNvPicPr>
          <p:nvPr/>
        </p:nvPicPr>
        <p:blipFill>
          <a:blip r:embed="rId2"/>
          <a:srcRect t="807"/>
          <a:stretch>
            <a:fillRect/>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B7839FC-59BA-0A93-EF8C-CBB1F12A28C1}"/>
              </a:ext>
            </a:extLst>
          </p:cNvPr>
          <p:cNvSpPr txBox="1"/>
          <p:nvPr/>
        </p:nvSpPr>
        <p:spPr>
          <a:xfrm>
            <a:off x="838200" y="2200589"/>
            <a:ext cx="7612464" cy="3976374"/>
          </a:xfrm>
          <a:prstGeom prst="rect">
            <a:avLst/>
          </a:prstGeom>
        </p:spPr>
        <p:txBody>
          <a:bodyPr vert="horz" lIns="91440" tIns="45720" rIns="91440" bIns="45720" rtlCol="0">
            <a:normAutofit/>
          </a:bodyPr>
          <a:lstStyle/>
          <a:p>
            <a:pPr>
              <a:lnSpc>
                <a:spcPct val="90000"/>
              </a:lnSpc>
              <a:spcAft>
                <a:spcPts val="600"/>
              </a:spcAft>
            </a:pPr>
            <a:r>
              <a:rPr lang="en-US" sz="1400" b="1" dirty="0">
                <a:latin typeface="Arial" panose="020B0604020202020204" pitchFamily="34" charset="0"/>
                <a:cs typeface="Arial" panose="020B0604020202020204" pitchFamily="34" charset="0"/>
              </a:rPr>
              <a:t>NHS Health Checks: Prevention and Early Detection              </a:t>
            </a:r>
          </a:p>
          <a:p>
            <a:pPr>
              <a:lnSpc>
                <a:spcPct val="90000"/>
              </a:lnSpc>
              <a:spcAft>
                <a:spcPts val="600"/>
              </a:spcAft>
            </a:pPr>
            <a:endParaRPr lang="en-US" sz="1400" b="1"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A check may include</a:t>
            </a:r>
          </a:p>
          <a:p>
            <a:pPr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Blood pressure measurement </a:t>
            </a:r>
          </a:p>
          <a:p>
            <a:pPr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Cholesterol testing </a:t>
            </a:r>
          </a:p>
          <a:p>
            <a:pPr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Assessment of the body mass index and lifestyle factors </a:t>
            </a:r>
          </a:p>
          <a:p>
            <a:pPr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Discussion of cardiovascular risk</a:t>
            </a:r>
          </a:p>
          <a:p>
            <a:pPr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Advice and referral for risk reduction where appropriate</a:t>
            </a:r>
          </a:p>
          <a:p>
            <a:pPr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a:lnSpc>
                <a:spcPct val="90000"/>
              </a:lnSpc>
              <a:spcAft>
                <a:spcPts val="600"/>
              </a:spcAft>
            </a:pPr>
            <a:r>
              <a:rPr lang="en-US" sz="1400" dirty="0">
                <a:latin typeface="Arial" panose="020B0604020202020204" pitchFamily="34" charset="0"/>
                <a:cs typeface="Arial" panose="020B0604020202020204" pitchFamily="34" charset="0"/>
              </a:rPr>
              <a:t>The </a:t>
            </a:r>
            <a:r>
              <a:rPr lang="en-US" sz="1400" dirty="0" err="1">
                <a:latin typeface="Arial" panose="020B0604020202020204" pitchFamily="34" charset="0"/>
                <a:cs typeface="Arial" panose="020B0604020202020204" pitchFamily="34" charset="0"/>
              </a:rPr>
              <a:t>programme</a:t>
            </a:r>
            <a:r>
              <a:rPr lang="en-US" sz="1400" dirty="0">
                <a:latin typeface="Arial" panose="020B0604020202020204" pitchFamily="34" charset="0"/>
                <a:cs typeface="Arial" panose="020B0604020202020204" pitchFamily="34" charset="0"/>
              </a:rPr>
              <a:t> supports prevention by identifying risk factors and offering opportunities for early intervention. Evidence reviews also highlight the importance of uptake, follow-up and reducing inequalities in participation (Public Health England, 2021).  </a:t>
            </a:r>
          </a:p>
        </p:txBody>
      </p:sp>
    </p:spTree>
    <p:extLst>
      <p:ext uri="{BB962C8B-B14F-4D97-AF65-F5344CB8AC3E}">
        <p14:creationId xmlns:p14="http://schemas.microsoft.com/office/powerpoint/2010/main" val="1055326296"/>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Computer Generated Lights">
            <a:extLst>
              <a:ext uri="{FF2B5EF4-FFF2-40B4-BE49-F238E27FC236}">
                <a16:creationId xmlns:a16="http://schemas.microsoft.com/office/drawing/2014/main" id="{48F84AE7-F156-5416-1961-6CD172DBEB4F}"/>
              </a:ext>
            </a:extLst>
          </p:cNvPr>
          <p:cNvPicPr>
            <a:picLocks noChangeAspect="1"/>
          </p:cNvPicPr>
          <p:nvPr/>
        </p:nvPicPr>
        <p:blipFill>
          <a:blip r:embed="rId2"/>
          <a:srcRect b="4158"/>
          <a:stretch>
            <a:fillRect/>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AFDDD64-4F47-89E5-0307-49DDCA52C410}"/>
              </a:ext>
            </a:extLst>
          </p:cNvPr>
          <p:cNvSpPr txBox="1"/>
          <p:nvPr/>
        </p:nvSpPr>
        <p:spPr>
          <a:xfrm>
            <a:off x="838200" y="1758462"/>
            <a:ext cx="4547716" cy="4418501"/>
          </a:xfrm>
          <a:prstGeom prst="rect">
            <a:avLst/>
          </a:prstGeom>
        </p:spPr>
        <p:txBody>
          <a:bodyPr vert="horz" lIns="91440" tIns="45720" rIns="91440" bIns="45720" rtlCol="0">
            <a:normAutofit/>
          </a:bodyPr>
          <a:lstStyle/>
          <a:p>
            <a:pPr>
              <a:lnSpc>
                <a:spcPct val="90000"/>
              </a:lnSpc>
              <a:spcAft>
                <a:spcPts val="600"/>
              </a:spcAft>
            </a:pPr>
            <a:r>
              <a:rPr lang="en-US" sz="1600" b="1" dirty="0">
                <a:latin typeface="Arial" panose="020B0604020202020204" pitchFamily="34" charset="0"/>
                <a:cs typeface="Arial" panose="020B0604020202020204" pitchFamily="34" charset="0"/>
              </a:rPr>
              <a:t>Mental Health Campaigns </a:t>
            </a:r>
          </a:p>
          <a:p>
            <a:pPr indent="-228600">
              <a:lnSpc>
                <a:spcPct val="90000"/>
              </a:lnSpc>
              <a:spcAft>
                <a:spcPts val="600"/>
              </a:spcAft>
              <a:buFont typeface="Arial" panose="020B0604020202020204" pitchFamily="34" charset="0"/>
              <a:buChar char="•"/>
            </a:pPr>
            <a:endParaRPr lang="en-US" sz="16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Every Mind Matters </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Time to Change </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World Mental Health Day </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The WHO identifies mental health promotion and access to appropriate care as important components of overall health and well-being (WHO,2022) </a:t>
            </a: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105010625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carved figures of humans">
            <a:extLst>
              <a:ext uri="{FF2B5EF4-FFF2-40B4-BE49-F238E27FC236}">
                <a16:creationId xmlns:a16="http://schemas.microsoft.com/office/drawing/2014/main" id="{A90A7280-C433-292C-53B5-52B2BD201A74}"/>
              </a:ext>
            </a:extLst>
          </p:cNvPr>
          <p:cNvPicPr>
            <a:picLocks noChangeAspect="1"/>
          </p:cNvPicPr>
          <p:nvPr/>
        </p:nvPicPr>
        <p:blipFill>
          <a:blip r:embed="rId2"/>
          <a:srcRect t="459"/>
          <a:stretch>
            <a:fillRect/>
          </a:stretch>
        </p:blipFill>
        <p:spPr>
          <a:xfrm>
            <a:off x="2522356"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D34B113-274E-C4A6-B8ED-5E379A21FC0D}"/>
              </a:ext>
            </a:extLst>
          </p:cNvPr>
          <p:cNvSpPr txBox="1"/>
          <p:nvPr/>
        </p:nvSpPr>
        <p:spPr>
          <a:xfrm>
            <a:off x="281354" y="786135"/>
            <a:ext cx="6290268" cy="6488872"/>
          </a:xfrm>
          <a:prstGeom prst="rect">
            <a:avLst/>
          </a:prstGeom>
        </p:spPr>
        <p:txBody>
          <a:bodyPr vert="horz" lIns="91440" tIns="45720" rIns="91440" bIns="45720" rtlCol="0" anchor="t">
            <a:normAutofit/>
          </a:bodyPr>
          <a:lstStyle/>
          <a:p>
            <a:pPr>
              <a:lnSpc>
                <a:spcPct val="90000"/>
              </a:lnSpc>
              <a:spcAft>
                <a:spcPts val="600"/>
              </a:spcAft>
            </a:pPr>
            <a:r>
              <a:rPr lang="en-US" sz="1100" b="1" dirty="0"/>
              <a:t> </a:t>
            </a:r>
            <a:r>
              <a:rPr lang="en-US" sz="1400" b="1" dirty="0"/>
              <a:t>Evaluating Public Health Campaigns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b="1" dirty="0"/>
              <a:t>Potential Benefits </a:t>
            </a:r>
          </a:p>
          <a:p>
            <a:pPr indent="-228600">
              <a:lnSpc>
                <a:spcPct val="90000"/>
              </a:lnSpc>
              <a:spcAft>
                <a:spcPts val="600"/>
              </a:spcAft>
              <a:buFont typeface="Arial" panose="020B0604020202020204" pitchFamily="34" charset="0"/>
              <a:buChar char="•"/>
            </a:pPr>
            <a:r>
              <a:rPr lang="en-US" sz="1400" dirty="0"/>
              <a:t>Increase knowledge and awareness </a:t>
            </a:r>
          </a:p>
          <a:p>
            <a:pPr indent="-228600">
              <a:lnSpc>
                <a:spcPct val="90000"/>
              </a:lnSpc>
              <a:spcAft>
                <a:spcPts val="600"/>
              </a:spcAft>
              <a:buFont typeface="Arial" panose="020B0604020202020204" pitchFamily="34" charset="0"/>
              <a:buChar char="•"/>
            </a:pPr>
            <a:r>
              <a:rPr lang="en-US" sz="1400" dirty="0"/>
              <a:t>Encourage preventive health </a:t>
            </a:r>
            <a:r>
              <a:rPr lang="en-US" sz="1400" dirty="0" err="1"/>
              <a:t>behaviours</a:t>
            </a:r>
            <a:r>
              <a:rPr lang="en-US" sz="1400" dirty="0"/>
              <a:t> </a:t>
            </a:r>
          </a:p>
          <a:p>
            <a:pPr indent="-228600">
              <a:lnSpc>
                <a:spcPct val="90000"/>
              </a:lnSpc>
              <a:spcAft>
                <a:spcPts val="600"/>
              </a:spcAft>
              <a:buFont typeface="Arial" panose="020B0604020202020204" pitchFamily="34" charset="0"/>
              <a:buChar char="•"/>
            </a:pPr>
            <a:r>
              <a:rPr lang="en-US" sz="1400" dirty="0"/>
              <a:t>Signpost people to appropriate services </a:t>
            </a:r>
          </a:p>
          <a:p>
            <a:pPr indent="-228600">
              <a:lnSpc>
                <a:spcPct val="90000"/>
              </a:lnSpc>
              <a:spcAft>
                <a:spcPts val="600"/>
              </a:spcAft>
              <a:buFont typeface="Arial" panose="020B0604020202020204" pitchFamily="34" charset="0"/>
              <a:buChar char="•"/>
            </a:pPr>
            <a:r>
              <a:rPr lang="en-US" sz="1400" dirty="0"/>
              <a:t>Support discussion and reduce stigma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b="1" dirty="0"/>
              <a:t>Limitations </a:t>
            </a:r>
          </a:p>
          <a:p>
            <a:pPr indent="-228600">
              <a:lnSpc>
                <a:spcPct val="90000"/>
              </a:lnSpc>
              <a:spcAft>
                <a:spcPts val="600"/>
              </a:spcAft>
              <a:buFont typeface="Arial" panose="020B0604020202020204" pitchFamily="34" charset="0"/>
              <a:buChar char="•"/>
            </a:pPr>
            <a:r>
              <a:rPr lang="en-US" sz="1400" dirty="0"/>
              <a:t>Awareness does not always produce lasing </a:t>
            </a:r>
            <a:r>
              <a:rPr lang="en-US" sz="1400" dirty="0" err="1"/>
              <a:t>behaviour</a:t>
            </a:r>
            <a:r>
              <a:rPr lang="en-US" sz="1400" dirty="0"/>
              <a:t> change </a:t>
            </a:r>
          </a:p>
          <a:p>
            <a:pPr indent="-228600">
              <a:lnSpc>
                <a:spcPct val="90000"/>
              </a:lnSpc>
              <a:spcAft>
                <a:spcPts val="600"/>
              </a:spcAft>
              <a:buFont typeface="Arial" panose="020B0604020202020204" pitchFamily="34" charset="0"/>
              <a:buChar char="•"/>
            </a:pPr>
            <a:r>
              <a:rPr lang="en-US" sz="1400" dirty="0"/>
              <a:t>People facing poverty or poor access to services may find change more difficult </a:t>
            </a:r>
          </a:p>
          <a:p>
            <a:pPr indent="-228600">
              <a:lnSpc>
                <a:spcPct val="90000"/>
              </a:lnSpc>
              <a:spcAft>
                <a:spcPts val="600"/>
              </a:spcAft>
              <a:buFont typeface="Arial" panose="020B0604020202020204" pitchFamily="34" charset="0"/>
              <a:buChar char="•"/>
            </a:pPr>
            <a:r>
              <a:rPr lang="en-US" sz="1400" dirty="0"/>
              <a:t>Digital campaigns may exclude people with limited internet access or digital skills </a:t>
            </a:r>
          </a:p>
          <a:p>
            <a:pPr indent="-228600">
              <a:lnSpc>
                <a:spcPct val="90000"/>
              </a:lnSpc>
              <a:spcAft>
                <a:spcPts val="600"/>
              </a:spcAft>
              <a:buFont typeface="Arial" panose="020B0604020202020204" pitchFamily="34" charset="0"/>
              <a:buChar char="•"/>
            </a:pPr>
            <a:r>
              <a:rPr lang="en-US" sz="1400" dirty="0"/>
              <a:t>Campaign reach does not necessarily demonstrate improved health outcomes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(Public Health England, 2015; Marmot et al., 2020)</a:t>
            </a:r>
          </a:p>
        </p:txBody>
      </p:sp>
    </p:spTree>
    <p:extLst>
      <p:ext uri="{BB962C8B-B14F-4D97-AF65-F5344CB8AC3E}">
        <p14:creationId xmlns:p14="http://schemas.microsoft.com/office/powerpoint/2010/main" val="293097993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FBDEFC3-77DD-A879-3C87-0E620FEA3C57}"/>
              </a:ext>
            </a:extLst>
          </p:cNvPr>
          <p:cNvSpPr txBox="1"/>
          <p:nvPr/>
        </p:nvSpPr>
        <p:spPr>
          <a:xfrm>
            <a:off x="838200" y="1825625"/>
            <a:ext cx="5558489" cy="4351338"/>
          </a:xfrm>
          <a:prstGeom prst="rect">
            <a:avLst/>
          </a:prstGeom>
        </p:spPr>
        <p:txBody>
          <a:bodyPr vert="horz" lIns="91440" tIns="45720" rIns="91440" bIns="45720" rtlCol="0">
            <a:normAutofit/>
          </a:bodyPr>
          <a:lstStyle/>
          <a:p>
            <a:pPr>
              <a:lnSpc>
                <a:spcPct val="90000"/>
              </a:lnSpc>
              <a:spcAft>
                <a:spcPts val="600"/>
              </a:spcAft>
            </a:pPr>
            <a:r>
              <a:rPr lang="en-US" sz="1400" b="1" dirty="0"/>
              <a:t>Putting Health in All Policies into Practice </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A local authority could bring together public health teams, schools, housing providers, transport planners, community </a:t>
            </a:r>
            <a:r>
              <a:rPr lang="en-US" sz="1400" dirty="0" err="1"/>
              <a:t>organisations</a:t>
            </a:r>
            <a:r>
              <a:rPr lang="en-US" sz="1400" dirty="0"/>
              <a:t> and NHS services to improve well-being.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b="1" dirty="0"/>
              <a:t>Example Actions: </a:t>
            </a:r>
          </a:p>
          <a:p>
            <a:pPr indent="-228600">
              <a:lnSpc>
                <a:spcPct val="90000"/>
              </a:lnSpc>
              <a:spcAft>
                <a:spcPts val="600"/>
              </a:spcAft>
              <a:buFont typeface="Arial" panose="020B0604020202020204" pitchFamily="34" charset="0"/>
              <a:buChar char="•"/>
            </a:pPr>
            <a:r>
              <a:rPr lang="en-US" sz="1400" dirty="0"/>
              <a:t>Provide safe walking routes and accessible green spaces </a:t>
            </a:r>
          </a:p>
          <a:p>
            <a:pPr indent="-228600">
              <a:lnSpc>
                <a:spcPct val="90000"/>
              </a:lnSpc>
              <a:spcAft>
                <a:spcPts val="600"/>
              </a:spcAft>
              <a:buFont typeface="Arial" panose="020B0604020202020204" pitchFamily="34" charset="0"/>
              <a:buChar char="•"/>
            </a:pPr>
            <a:r>
              <a:rPr lang="en-US" sz="1400" dirty="0"/>
              <a:t>Promote healthier school meals and physical activity </a:t>
            </a:r>
          </a:p>
          <a:p>
            <a:pPr indent="-228600">
              <a:lnSpc>
                <a:spcPct val="90000"/>
              </a:lnSpc>
              <a:spcAft>
                <a:spcPts val="600"/>
              </a:spcAft>
              <a:buFont typeface="Arial" panose="020B0604020202020204" pitchFamily="34" charset="0"/>
              <a:buChar char="•"/>
            </a:pPr>
            <a:r>
              <a:rPr lang="en-US" sz="1400" dirty="0"/>
              <a:t>Improve access to mental health information and support </a:t>
            </a:r>
          </a:p>
          <a:p>
            <a:pPr indent="-228600">
              <a:lnSpc>
                <a:spcPct val="90000"/>
              </a:lnSpc>
              <a:spcAft>
                <a:spcPts val="600"/>
              </a:spcAft>
              <a:buFont typeface="Arial" panose="020B0604020202020204" pitchFamily="34" charset="0"/>
              <a:buChar char="•"/>
            </a:pPr>
            <a:r>
              <a:rPr lang="en-US" sz="1400" dirty="0"/>
              <a:t>Offer NHS Health Checks to eligible residents </a:t>
            </a:r>
          </a:p>
          <a:p>
            <a:pPr indent="-228600">
              <a:lnSpc>
                <a:spcPct val="90000"/>
              </a:lnSpc>
              <a:spcAft>
                <a:spcPts val="600"/>
              </a:spcAft>
              <a:buFont typeface="Arial" panose="020B0604020202020204" pitchFamily="34" charset="0"/>
              <a:buChar char="•"/>
            </a:pPr>
            <a:r>
              <a:rPr lang="en-US" sz="1400" dirty="0"/>
              <a:t>Design culturally appropriate campaigns with local communities </a:t>
            </a:r>
          </a:p>
          <a:p>
            <a:pPr indent="-228600">
              <a:lnSpc>
                <a:spcPct val="90000"/>
              </a:lnSpc>
              <a:spcAft>
                <a:spcPts val="600"/>
              </a:spcAft>
              <a:buFont typeface="Arial" panose="020B0604020202020204" pitchFamily="34" charset="0"/>
              <a:buChar char="•"/>
            </a:pPr>
            <a:r>
              <a:rPr lang="en-US" sz="1400" dirty="0"/>
              <a:t>Monitor participation and outcomes across different social groups </a:t>
            </a:r>
          </a:p>
          <a:p>
            <a:pPr indent="-228600">
              <a:lnSpc>
                <a:spcPct val="90000"/>
              </a:lnSpc>
              <a:spcAft>
                <a:spcPts val="600"/>
              </a:spcAft>
              <a:buFont typeface="Arial" panose="020B0604020202020204" pitchFamily="34" charset="0"/>
              <a:buChar char="•"/>
            </a:pPr>
            <a:endParaRPr lang="en-US" sz="1400" dirty="0"/>
          </a:p>
          <a:p>
            <a:pPr>
              <a:lnSpc>
                <a:spcPct val="90000"/>
              </a:lnSpc>
              <a:spcAft>
                <a:spcPts val="600"/>
              </a:spcAft>
            </a:pPr>
            <a:r>
              <a:rPr lang="en-US" sz="1400" dirty="0"/>
              <a:t>This approach reflects the WHO’s Health in All Policies framework (WHO, 2014) </a:t>
            </a:r>
          </a:p>
          <a:p>
            <a:pPr indent="-228600">
              <a:lnSpc>
                <a:spcPct val="90000"/>
              </a:lnSpc>
              <a:spcAft>
                <a:spcPts val="600"/>
              </a:spcAft>
              <a:buFont typeface="Arial" panose="020B0604020202020204" pitchFamily="34" charset="0"/>
              <a:buChar char="•"/>
            </a:pPr>
            <a:endParaRPr lang="en-US" sz="1400" dirty="0"/>
          </a:p>
        </p:txBody>
      </p:sp>
      <p:sp>
        <p:nvSpPr>
          <p:cNvPr id="11" name="Oval 1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Block Arc 1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Freeform: Shape 1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7" name="Straight Connector 1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1" name="Arc 2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392193"/>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E290057-2072-7FF2-6FFA-EDEC483AE3DA}"/>
              </a:ext>
            </a:extLst>
          </p:cNvPr>
          <p:cNvSpPr txBox="1"/>
          <p:nvPr/>
        </p:nvSpPr>
        <p:spPr>
          <a:xfrm>
            <a:off x="673240" y="291402"/>
            <a:ext cx="11254153" cy="5825521"/>
          </a:xfrm>
          <a:prstGeom prst="rect">
            <a:avLst/>
          </a:prstGeom>
        </p:spPr>
        <p:txBody>
          <a:bodyPr vert="horz" lIns="91440" tIns="45720" rIns="91440" bIns="45720" rtlCol="0" anchor="ctr">
            <a:normAutofit/>
          </a:bodyPr>
          <a:lstStyle/>
          <a:p>
            <a:pPr>
              <a:lnSpc>
                <a:spcPct val="90000"/>
              </a:lnSpc>
              <a:spcAft>
                <a:spcPts val="600"/>
              </a:spcAft>
            </a:pPr>
            <a:r>
              <a:rPr lang="en-US" sz="1400" b="1" dirty="0">
                <a:solidFill>
                  <a:schemeClr val="tx1">
                    <a:lumMod val="85000"/>
                    <a:lumOff val="15000"/>
                  </a:schemeClr>
                </a:solidFill>
              </a:rPr>
              <a:t> Conclusion and Recommendations </a:t>
            </a:r>
          </a:p>
          <a:p>
            <a:pPr indent="-228600">
              <a:lnSpc>
                <a:spcPct val="90000"/>
              </a:lnSpc>
              <a:spcAft>
                <a:spcPts val="600"/>
              </a:spcAft>
              <a:buFont typeface="Arial" panose="020B0604020202020204" pitchFamily="34" charset="0"/>
              <a:buChar char="•"/>
            </a:pPr>
            <a:endParaRPr lang="en-US" sz="14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Well-being is influenced by individual </a:t>
            </a:r>
            <a:r>
              <a:rPr lang="en-US" sz="1400" dirty="0" err="1">
                <a:solidFill>
                  <a:schemeClr val="tx1">
                    <a:lumMod val="85000"/>
                    <a:lumOff val="15000"/>
                  </a:schemeClr>
                </a:solidFill>
              </a:rPr>
              <a:t>behaviour</a:t>
            </a:r>
            <a:r>
              <a:rPr lang="en-US" sz="1400" dirty="0">
                <a:solidFill>
                  <a:schemeClr val="tx1">
                    <a:lumMod val="85000"/>
                    <a:lumOff val="15000"/>
                  </a:schemeClr>
                </a:solidFill>
              </a:rPr>
              <a:t>, public services and the wider social environment. </a:t>
            </a: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Key recommendations are </a:t>
            </a: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Align public health </a:t>
            </a:r>
            <a:r>
              <a:rPr lang="en-US" sz="1400" dirty="0" err="1">
                <a:solidFill>
                  <a:schemeClr val="tx1">
                    <a:lumMod val="85000"/>
                    <a:lumOff val="15000"/>
                  </a:schemeClr>
                </a:solidFill>
              </a:rPr>
              <a:t>programmes</a:t>
            </a:r>
            <a:r>
              <a:rPr lang="en-US" sz="1400" dirty="0">
                <a:solidFill>
                  <a:schemeClr val="tx1">
                    <a:lumMod val="85000"/>
                    <a:lumOff val="15000"/>
                  </a:schemeClr>
                </a:solidFill>
              </a:rPr>
              <a:t> with SDG 3 targets </a:t>
            </a: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Apply Health in All Policies across housing , education, transport and employment </a:t>
            </a: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Promote prevention through suitable screening and health checks </a:t>
            </a: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Use mental health campaigns to improve awareness and signpost support </a:t>
            </a: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Evaluate campaign using evidence of outcomes, not only engagement figures </a:t>
            </a:r>
          </a:p>
          <a:p>
            <a:pPr indent="-228600">
              <a:lnSpc>
                <a:spcPct val="90000"/>
              </a:lnSpc>
              <a:spcAft>
                <a:spcPts val="600"/>
              </a:spcAft>
              <a:buFont typeface="Arial" panose="020B0604020202020204" pitchFamily="34" charset="0"/>
              <a:buChar char="•"/>
            </a:pPr>
            <a:r>
              <a:rPr lang="en-US" sz="1400" dirty="0">
                <a:solidFill>
                  <a:schemeClr val="tx1">
                    <a:lumMod val="85000"/>
                    <a:lumOff val="15000"/>
                  </a:schemeClr>
                </a:solidFill>
              </a:rPr>
              <a:t>Address structural barriers so that everyone has a fair opportunity to achieve good health </a:t>
            </a:r>
          </a:p>
          <a:p>
            <a:pPr indent="-228600">
              <a:lnSpc>
                <a:spcPct val="90000"/>
              </a:lnSpc>
              <a:spcAft>
                <a:spcPts val="600"/>
              </a:spcAft>
              <a:buFont typeface="Arial" panose="020B0604020202020204" pitchFamily="34" charset="0"/>
              <a:buChar char="•"/>
            </a:pPr>
            <a:endParaRPr lang="en-US" sz="1400" dirty="0">
              <a:solidFill>
                <a:schemeClr val="tx1">
                  <a:lumMod val="85000"/>
                  <a:lumOff val="15000"/>
                </a:schemeClr>
              </a:solidFill>
            </a:endParaRPr>
          </a:p>
          <a:p>
            <a:pPr>
              <a:lnSpc>
                <a:spcPct val="90000"/>
              </a:lnSpc>
              <a:spcAft>
                <a:spcPts val="600"/>
              </a:spcAft>
            </a:pPr>
            <a:r>
              <a:rPr lang="en-US" sz="1400" dirty="0">
                <a:solidFill>
                  <a:schemeClr val="tx1">
                    <a:lumMod val="85000"/>
                    <a:lumOff val="15000"/>
                  </a:schemeClr>
                </a:solidFill>
              </a:rPr>
              <a:t>Improved well-being requires coordinated, evidence-informed action that combines individual support with effective public policy. </a:t>
            </a:r>
          </a:p>
          <a:p>
            <a:pPr indent="-228600">
              <a:lnSpc>
                <a:spcPct val="90000"/>
              </a:lnSpc>
              <a:spcAft>
                <a:spcPts val="600"/>
              </a:spcAft>
              <a:buFont typeface="Arial" panose="020B0604020202020204" pitchFamily="34" charset="0"/>
              <a:buChar char="•"/>
            </a:pPr>
            <a:endParaRPr lang="en-US" sz="1400" dirty="0">
              <a:solidFill>
                <a:schemeClr val="tx1">
                  <a:lumMod val="85000"/>
                  <a:lumOff val="15000"/>
                </a:schemeClr>
              </a:solidFill>
            </a:endParaRPr>
          </a:p>
        </p:txBody>
      </p:sp>
    </p:spTree>
    <p:extLst>
      <p:ext uri="{BB962C8B-B14F-4D97-AF65-F5344CB8AC3E}">
        <p14:creationId xmlns:p14="http://schemas.microsoft.com/office/powerpoint/2010/main" val="3352766165"/>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37AF4C-8EED-0275-03E6-09AC7E2DC62C}"/>
              </a:ext>
            </a:extLst>
          </p:cNvPr>
          <p:cNvSpPr txBox="1"/>
          <p:nvPr/>
        </p:nvSpPr>
        <p:spPr>
          <a:xfrm>
            <a:off x="630041" y="308020"/>
            <a:ext cx="11298738"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cs typeface="Arial"/>
              </a:rPr>
              <a:t>Refere</a:t>
            </a:r>
            <a:r>
              <a:rPr lang="en-US" b="1">
                <a:latin typeface="Arial"/>
                <a:cs typeface="Arial"/>
              </a:rPr>
              <a:t>nces </a:t>
            </a:r>
            <a:endParaRPr lang="en-US" b="1" dirty="0">
              <a:latin typeface="Arial"/>
              <a:cs typeface="Arial"/>
            </a:endParaRPr>
          </a:p>
          <a:p>
            <a:endParaRPr lang="en-US" b="1" dirty="0">
              <a:latin typeface="Arial"/>
              <a:cs typeface="Arial"/>
            </a:endParaRPr>
          </a:p>
          <a:p>
            <a:r>
              <a:rPr lang="en-US" dirty="0">
                <a:latin typeface="Arial"/>
                <a:cs typeface="Arial"/>
              </a:rPr>
              <a:t>Aked, J., Marks, N., Cordon, C and Thompson, S. (2008) Five ways to</a:t>
            </a:r>
            <a:r>
              <a:rPr lang="en-US" i="1" dirty="0">
                <a:latin typeface="Arial"/>
                <a:cs typeface="Arial"/>
              </a:rPr>
              <a:t> well-being</a:t>
            </a:r>
            <a:r>
              <a:rPr lang="en-US" dirty="0">
                <a:latin typeface="Arial"/>
                <a:cs typeface="Arial"/>
              </a:rPr>
              <a:t>: </a:t>
            </a:r>
            <a:r>
              <a:rPr lang="en-US" i="1" dirty="0">
                <a:latin typeface="Arial"/>
                <a:cs typeface="Arial"/>
              </a:rPr>
              <a:t>The evidence</a:t>
            </a:r>
            <a:r>
              <a:rPr lang="en-US" dirty="0">
                <a:latin typeface="Arial"/>
                <a:cs typeface="Arial"/>
              </a:rPr>
              <a:t>. London: New </a:t>
            </a:r>
            <a:r>
              <a:rPr lang="en-US">
                <a:latin typeface="Arial"/>
                <a:cs typeface="Arial"/>
              </a:rPr>
              <a:t>Economic</a:t>
            </a:r>
            <a:r>
              <a:rPr lang="en-US" dirty="0">
                <a:latin typeface="Arial"/>
                <a:cs typeface="Arial"/>
              </a:rPr>
              <a:t>s Foundation </a:t>
            </a:r>
          </a:p>
          <a:p>
            <a:r>
              <a:rPr lang="en-US">
                <a:latin typeface="Arial"/>
                <a:cs typeface="Arial"/>
              </a:rPr>
              <a:t>Diener, E. (1984) 'Subjective well-being ',</a:t>
            </a:r>
            <a:r>
              <a:rPr lang="en-US" i="1">
                <a:latin typeface="Arial"/>
                <a:cs typeface="Arial"/>
              </a:rPr>
              <a:t> Psychological Bulletin,</a:t>
            </a:r>
            <a:r>
              <a:rPr lang="en-US">
                <a:latin typeface="Arial"/>
                <a:cs typeface="Arial"/>
              </a:rPr>
              <a:t>95(3),pp. 542-575. </a:t>
            </a:r>
            <a:r>
              <a:rPr lang="en-US" dirty="0">
                <a:latin typeface="Arial"/>
                <a:cs typeface="Arial"/>
                <a:hlinkClick r:id="rId2"/>
              </a:rPr>
              <a:t>https://doi.org/10</a:t>
            </a:r>
            <a:r>
              <a:rPr lang="en-US" dirty="0">
                <a:latin typeface="Arial"/>
                <a:cs typeface="Arial"/>
              </a:rPr>
              <a:t>  </a:t>
            </a:r>
          </a:p>
          <a:p>
            <a:r>
              <a:rPr lang="en-US">
                <a:latin typeface="Arial"/>
                <a:cs typeface="Arial"/>
              </a:rPr>
              <a:t>Keyes ,C.L.M (2002) 'The mental health continuum: From languishing to flourishing in life',</a:t>
            </a:r>
            <a:r>
              <a:rPr lang="en-US" i="1">
                <a:latin typeface="Arial"/>
                <a:cs typeface="Arial"/>
              </a:rPr>
              <a:t> journal of Health and Social Behaviour</a:t>
            </a:r>
            <a:r>
              <a:rPr lang="en-US">
                <a:latin typeface="Arial"/>
                <a:cs typeface="Arial"/>
              </a:rPr>
              <a:t>, 43(2), pp. 207-222. </a:t>
            </a:r>
            <a:r>
              <a:rPr lang="en-US" dirty="0">
                <a:latin typeface="Arial"/>
                <a:cs typeface="Arial"/>
                <a:hlinkClick r:id="rId3"/>
              </a:rPr>
              <a:t>https://doi.org/10.2307/3090197</a:t>
            </a:r>
            <a:r>
              <a:rPr lang="en-US" dirty="0">
                <a:latin typeface="Arial"/>
                <a:cs typeface="Arial"/>
              </a:rPr>
              <a:t>  </a:t>
            </a:r>
          </a:p>
          <a:p>
            <a:r>
              <a:rPr lang="en-US" dirty="0">
                <a:latin typeface="Arial"/>
                <a:cs typeface="Arial"/>
              </a:rPr>
              <a:t>Marmot, M., Allen, J., Boyce, T., Goldblatt, P. and Morrison, J. (2020) </a:t>
            </a:r>
            <a:r>
              <a:rPr lang="en-US" i="1" dirty="0">
                <a:latin typeface="Arial"/>
                <a:cs typeface="Arial"/>
              </a:rPr>
              <a:t>Health equity in England</a:t>
            </a:r>
            <a:r>
              <a:rPr lang="en-US" dirty="0">
                <a:latin typeface="Arial"/>
                <a:cs typeface="Arial"/>
              </a:rPr>
              <a:t>: </a:t>
            </a:r>
            <a:r>
              <a:rPr lang="en-US" i="1" dirty="0">
                <a:latin typeface="Arial"/>
                <a:cs typeface="Arial"/>
              </a:rPr>
              <a:t>The Marmot Review 10 years on</a:t>
            </a:r>
            <a:r>
              <a:rPr lang="en-US" dirty="0">
                <a:latin typeface="Arial"/>
                <a:cs typeface="Arial"/>
              </a:rPr>
              <a:t>. London: Institute of Health Equity. </a:t>
            </a:r>
            <a:r>
              <a:rPr lang="en-US">
                <a:latin typeface="Arial"/>
                <a:cs typeface="Arial"/>
              </a:rPr>
              <a:t>Available</a:t>
            </a:r>
            <a:r>
              <a:rPr lang="en-US" dirty="0">
                <a:latin typeface="Arial"/>
                <a:cs typeface="Arial"/>
              </a:rPr>
              <a:t> at: Health Foundation report </a:t>
            </a:r>
          </a:p>
          <a:p>
            <a:r>
              <a:rPr lang="en-US" dirty="0">
                <a:latin typeface="Arial"/>
                <a:cs typeface="Arial"/>
              </a:rPr>
              <a:t>NHS (n.d.)</a:t>
            </a:r>
            <a:r>
              <a:rPr lang="en-US" i="1" dirty="0">
                <a:latin typeface="Arial"/>
                <a:cs typeface="Arial"/>
              </a:rPr>
              <a:t> Every Mind Matters. </a:t>
            </a:r>
            <a:r>
              <a:rPr lang="en-US" dirty="0">
                <a:latin typeface="Arial"/>
                <a:cs typeface="Arial"/>
              </a:rPr>
              <a:t>Available at: </a:t>
            </a:r>
            <a:r>
              <a:rPr lang="en-US" dirty="0">
                <a:latin typeface="Arial"/>
                <a:cs typeface="Arial"/>
                <a:hlinkClick r:id="rId4"/>
              </a:rPr>
              <a:t>https://www.nhs.uk/evey-mind-matters</a:t>
            </a:r>
            <a:r>
              <a:rPr lang="en-US" dirty="0">
                <a:latin typeface="Arial"/>
                <a:cs typeface="Arial"/>
              </a:rPr>
              <a:t> </a:t>
            </a:r>
          </a:p>
          <a:p>
            <a:r>
              <a:rPr lang="en-US">
                <a:latin typeface="Arial"/>
                <a:cs typeface="Arial"/>
              </a:rPr>
              <a:t>Public Health England (2015)</a:t>
            </a:r>
            <a:r>
              <a:rPr lang="en-US" i="1">
                <a:latin typeface="Arial"/>
                <a:cs typeface="Arial"/>
              </a:rPr>
              <a:t> Change4Life Evidence Review</a:t>
            </a:r>
            <a:r>
              <a:rPr lang="en-US">
                <a:latin typeface="Arial"/>
                <a:cs typeface="Arial"/>
              </a:rPr>
              <a:t>. Available at: Government evidence review. </a:t>
            </a:r>
            <a:r>
              <a:rPr lang="en-US" dirty="0">
                <a:latin typeface="Arial"/>
                <a:cs typeface="Arial"/>
                <a:hlinkClick r:id="rId5"/>
              </a:rPr>
              <a:t>https://www.gov.uk/government/publications/change4life</a:t>
            </a:r>
            <a:r>
              <a:rPr lang="en-US" dirty="0">
                <a:latin typeface="Arial"/>
                <a:cs typeface="Arial"/>
              </a:rPr>
              <a:t> </a:t>
            </a:r>
          </a:p>
          <a:p>
            <a:r>
              <a:rPr lang="en-US" dirty="0">
                <a:latin typeface="Arial"/>
                <a:cs typeface="Arial"/>
              </a:rPr>
              <a:t>Public Health England (2021) NHS Health </a:t>
            </a:r>
            <a:r>
              <a:rPr lang="en-US">
                <a:latin typeface="Arial"/>
                <a:cs typeface="Arial"/>
              </a:rPr>
              <a:t>Check </a:t>
            </a:r>
            <a:r>
              <a:rPr lang="en-US" err="1">
                <a:latin typeface="Arial"/>
                <a:cs typeface="Arial"/>
              </a:rPr>
              <a:t>programme</a:t>
            </a:r>
            <a:r>
              <a:rPr lang="en-US" dirty="0">
                <a:latin typeface="Arial"/>
                <a:cs typeface="Arial"/>
              </a:rPr>
              <a:t> review: Preventing illness and improving health for all. Available at: GOV.UK report </a:t>
            </a:r>
          </a:p>
          <a:p>
            <a:r>
              <a:rPr lang="en-US" dirty="0">
                <a:latin typeface="Arial"/>
                <a:cs typeface="Arial"/>
              </a:rPr>
              <a:t>United Nations (2015) Transforming our</a:t>
            </a:r>
            <a:r>
              <a:rPr lang="en-US">
                <a:latin typeface="Arial"/>
                <a:cs typeface="Arial"/>
              </a:rPr>
              <a:t> world: The 2030 Agenda for Sustainable Development. Available at: United Nations 2030 Agenda </a:t>
            </a:r>
            <a:endParaRPr lang="en-US" dirty="0">
              <a:latin typeface="Arial"/>
              <a:cs typeface="Arial"/>
            </a:endParaRPr>
          </a:p>
          <a:p>
            <a:r>
              <a:rPr lang="en-US" dirty="0">
                <a:latin typeface="Arial"/>
                <a:cs typeface="Arial"/>
              </a:rPr>
              <a:t>World Health Organization (2014) Health in All Policies: Helsinki Statement and Framework for Country Action. Geneva: WHO. Available at: </a:t>
            </a:r>
            <a:r>
              <a:rPr lang="en-US" dirty="0">
                <a:latin typeface="Arial"/>
                <a:cs typeface="Arial"/>
                <a:hlinkClick r:id="rId6"/>
              </a:rPr>
              <a:t>https://www.who.int/publications/i/item/</a:t>
            </a:r>
            <a:endParaRPr lang="en-US" dirty="0">
              <a:latin typeface="Arial"/>
              <a:cs typeface="Arial"/>
            </a:endParaRPr>
          </a:p>
          <a:p>
            <a:r>
              <a:rPr lang="en-US">
                <a:latin typeface="Arial"/>
                <a:cs typeface="Arial"/>
              </a:rPr>
              <a:t>World Health Organization (2022)</a:t>
            </a:r>
            <a:r>
              <a:rPr lang="en-US" i="1">
                <a:latin typeface="Arial"/>
                <a:cs typeface="Arial"/>
              </a:rPr>
              <a:t> World mental health report: Transforming mental health for al</a:t>
            </a:r>
            <a:r>
              <a:rPr lang="en-US">
                <a:latin typeface="Arial"/>
                <a:cs typeface="Arial"/>
              </a:rPr>
              <a:t>l. Geneva: WHO. Available at: WHO report </a:t>
            </a:r>
            <a:endParaRPr lang="en-US" dirty="0">
              <a:latin typeface="Arial"/>
              <a:cs typeface="Arial"/>
            </a:endParaRPr>
          </a:p>
          <a:p>
            <a:endParaRPr lang="en-US" dirty="0">
              <a:latin typeface="Arial"/>
              <a:cs typeface="Arial"/>
            </a:endParaRPr>
          </a:p>
          <a:p>
            <a:endParaRPr lang="en-US" dirty="0">
              <a:latin typeface="Arial"/>
              <a:cs typeface="Arial"/>
            </a:endParaRPr>
          </a:p>
          <a:p>
            <a:endParaRPr lang="en-US" dirty="0"/>
          </a:p>
        </p:txBody>
      </p:sp>
    </p:spTree>
    <p:extLst>
      <p:ext uri="{BB962C8B-B14F-4D97-AF65-F5344CB8AC3E}">
        <p14:creationId xmlns:p14="http://schemas.microsoft.com/office/powerpoint/2010/main" val="38990617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9" ma:contentTypeDescription="Create a new document." ma:contentTypeScope="" ma:versionID="f08cf01abd1d14289e10d15a2fe1bce4">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7d6c000d613a8dfb5576870401b9be63"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1AB6FF54-12E0-42F0-8125-FFC04FCACE6D}">
  <ds:schemaRefs>
    <ds:schemaRef ds:uri="http://schemas.microsoft.com/sharepoint/v3/contenttype/forms"/>
  </ds:schemaRefs>
</ds:datastoreItem>
</file>

<file path=customXml/itemProps2.xml><?xml version="1.0" encoding="utf-8"?>
<ds:datastoreItem xmlns:ds="http://schemas.openxmlformats.org/officeDocument/2006/customXml" ds:itemID="{4FFD8F0F-1203-4614-83EE-02267A70D8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E47AD50-87D8-4816-8BCE-7E923595465A}">
  <ds:schemaRefs>
    <ds:schemaRef ds:uri="http://purl.org/dc/elements/1.1/"/>
    <ds:schemaRef ds:uri="http://www.w3.org/XML/1998/namespace"/>
    <ds:schemaRef ds:uri="http://schemas.microsoft.com/office/2006/metadata/properties"/>
    <ds:schemaRef ds:uri="http://schemas.microsoft.com/office/2006/documentManagement/types"/>
    <ds:schemaRef ds:uri="a653a6be-78ee-4b80-ae82-fa43b262699b"/>
    <ds:schemaRef ds:uri="http://purl.org/dc/terms/"/>
    <ds:schemaRef ds:uri="http://purl.org/dc/dcmitype/"/>
    <ds:schemaRef ds:uri="http://schemas.microsoft.com/office/infopath/2007/PartnerControls"/>
    <ds:schemaRef ds:uri="http://schemas.openxmlformats.org/package/2006/metadata/core-properties"/>
    <ds:schemaRef ds:uri="94f14c45-4680-4fdb-90a1-beddc8a22c58"/>
  </ds:schemaRefs>
</ds:datastoreItem>
</file>

<file path=docProps/app.xml><?xml version="1.0" encoding="utf-8"?>
<Properties xmlns="http://schemas.openxmlformats.org/officeDocument/2006/extended-properties" xmlns:vt="http://schemas.openxmlformats.org/officeDocument/2006/docPropsVTypes">
  <TotalTime>171</TotalTime>
  <Words>1153</Words>
  <Application>Microsoft Office PowerPoint</Application>
  <PresentationFormat>Widescreen</PresentationFormat>
  <Paragraphs>137</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Charlene Andrea White (2017651)</dc:creator>
  <cp:lastModifiedBy>Charlene Andrea White (2017651)</cp:lastModifiedBy>
  <cp:revision>285</cp:revision>
  <dcterms:created xsi:type="dcterms:W3CDTF">2026-10-12T16:13:01Z</dcterms:created>
  <dcterms:modified xsi:type="dcterms:W3CDTF">2026-10-15T08:27:59Z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