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14"/>
  </p:notesMasterIdLst>
  <p:handoutMasterIdLst>
    <p:handoutMasterId r:id="rId15"/>
  </p:handoutMasterIdLst>
  <p:sldIdLst>
    <p:sldId id="344" r:id="rId5"/>
    <p:sldId id="330" r:id="rId6"/>
    <p:sldId id="364" r:id="rId7"/>
    <p:sldId id="257" r:id="rId8"/>
    <p:sldId id="259" r:id="rId9"/>
    <p:sldId id="366" r:id="rId10"/>
    <p:sldId id="318" r:id="rId11"/>
    <p:sldId id="367" r:id="rId12"/>
    <p:sldId id="346" r:id="rId13"/>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70F9E5-3585-6556-C493-178F8E4E4880}" v="625" dt="2025-11-23T14:46:35.542"/>
    <p1510:client id="{A7493345-0C28-E7F6-F05C-DC9E0906DE76}" v="514" dt="2025-11-24T15:39:09.362"/>
    <p1510:client id="{D065CB3A-BFB1-36C4-C35C-7A30CAEF5FAA}" v="765" dt="2025-11-24T11:37:43.9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762" y="294"/>
      </p:cViewPr>
      <p:guideLst/>
    </p:cSldViewPr>
  </p:slideViewPr>
  <p:notesTextViewPr>
    <p:cViewPr>
      <p:scale>
        <a:sx n="1" d="1"/>
        <a:sy n="1" d="1"/>
      </p:scale>
      <p:origin x="0" y="0"/>
    </p:cViewPr>
  </p:notesTextViewPr>
  <p:notesViewPr>
    <p:cSldViewPr snapToGrid="0">
      <p:cViewPr>
        <p:scale>
          <a:sx n="1" d="2"/>
          <a:sy n="1" d="2"/>
        </p:scale>
        <p:origin x="2216" y="74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tags" Target="tags/tag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Dimitrova (2332890)" userId="S::2332890@student.uwtsd.ac.uk::f15e552e-8993-4a01-92be-74c0a58a0cf5" providerId="AD" clId="Web-{6270F9E5-3585-6556-C493-178F8E4E4880}"/>
    <pc:docChg chg="addSld delSld modSld sldOrd">
      <pc:chgData name="Elena Dimitrova (2332890)" userId="S::2332890@student.uwtsd.ac.uk::f15e552e-8993-4a01-92be-74c0a58a0cf5" providerId="AD" clId="Web-{6270F9E5-3585-6556-C493-178F8E4E4880}" dt="2025-11-23T14:42:11.710" v="609"/>
      <pc:docMkLst>
        <pc:docMk/>
      </pc:docMkLst>
      <pc:sldChg chg="addSp delSp modSp add mod setBg modClrScheme chgLayout">
        <pc:chgData name="Elena Dimitrova (2332890)" userId="S::2332890@student.uwtsd.ac.uk::f15e552e-8993-4a01-92be-74c0a58a0cf5" providerId="AD" clId="Web-{6270F9E5-3585-6556-C493-178F8E4E4880}" dt="2025-11-23T14:30:56.171" v="590" actId="20577"/>
        <pc:sldMkLst>
          <pc:docMk/>
          <pc:sldMk cId="3461282700" sldId="257"/>
        </pc:sldMkLst>
        <pc:spChg chg="mod ord">
          <ac:chgData name="Elena Dimitrova (2332890)" userId="S::2332890@student.uwtsd.ac.uk::f15e552e-8993-4a01-92be-74c0a58a0cf5" providerId="AD" clId="Web-{6270F9E5-3585-6556-C493-178F8E4E4880}" dt="2025-11-23T14:00:22.493" v="262" actId="14100"/>
          <ac:spMkLst>
            <pc:docMk/>
            <pc:sldMk cId="3461282700" sldId="257"/>
            <ac:spMk id="2" creationId="{8AEF9AC2-D0BC-700D-7E13-7A2CCC91BA08}"/>
          </ac:spMkLst>
        </pc:spChg>
        <pc:spChg chg="add del mod ord">
          <ac:chgData name="Elena Dimitrova (2332890)" userId="S::2332890@student.uwtsd.ac.uk::f15e552e-8993-4a01-92be-74c0a58a0cf5" providerId="AD" clId="Web-{6270F9E5-3585-6556-C493-178F8E4E4880}" dt="2025-11-23T13:51:47.774" v="201"/>
          <ac:spMkLst>
            <pc:docMk/>
            <pc:sldMk cId="3461282700" sldId="257"/>
            <ac:spMk id="3" creationId="{0C02881D-BDB1-6D25-7A66-6DE694251644}"/>
          </ac:spMkLst>
        </pc:spChg>
        <pc:spChg chg="add del mod ord">
          <ac:chgData name="Elena Dimitrova (2332890)" userId="S::2332890@student.uwtsd.ac.uk::f15e552e-8993-4a01-92be-74c0a58a0cf5" providerId="AD" clId="Web-{6270F9E5-3585-6556-C493-178F8E4E4880}" dt="2025-11-23T13:51:47.774" v="201"/>
          <ac:spMkLst>
            <pc:docMk/>
            <pc:sldMk cId="3461282700" sldId="257"/>
            <ac:spMk id="6" creationId="{81A1D737-0D13-8612-13B7-31A9ACAB3AB0}"/>
          </ac:spMkLst>
        </pc:spChg>
        <pc:spChg chg="add del">
          <ac:chgData name="Elena Dimitrova (2332890)" userId="S::2332890@student.uwtsd.ac.uk::f15e552e-8993-4a01-92be-74c0a58a0cf5" providerId="AD" clId="Web-{6270F9E5-3585-6556-C493-178F8E4E4880}" dt="2025-11-23T13:52:27.962" v="210"/>
          <ac:spMkLst>
            <pc:docMk/>
            <pc:sldMk cId="3461282700" sldId="257"/>
            <ac:spMk id="11" creationId="{416FCF08-485F-6BCD-D995-6F037A6C4386}"/>
          </ac:spMkLst>
        </pc:spChg>
        <pc:spChg chg="add mod">
          <ac:chgData name="Elena Dimitrova (2332890)" userId="S::2332890@student.uwtsd.ac.uk::f15e552e-8993-4a01-92be-74c0a58a0cf5" providerId="AD" clId="Web-{6270F9E5-3585-6556-C493-178F8E4E4880}" dt="2025-11-23T14:30:56.171" v="590" actId="20577"/>
          <ac:spMkLst>
            <pc:docMk/>
            <pc:sldMk cId="3461282700" sldId="257"/>
            <ac:spMk id="16" creationId="{423AB8E7-922D-4A1D-C430-857884833A35}"/>
          </ac:spMkLst>
        </pc:spChg>
        <pc:picChg chg="mod ord">
          <ac:chgData name="Elena Dimitrova (2332890)" userId="S::2332890@student.uwtsd.ac.uk::f15e552e-8993-4a01-92be-74c0a58a0cf5" providerId="AD" clId="Web-{6270F9E5-3585-6556-C493-178F8E4E4880}" dt="2025-11-23T13:52:27.962" v="210"/>
          <ac:picMkLst>
            <pc:docMk/>
            <pc:sldMk cId="3461282700" sldId="257"/>
            <ac:picMk id="4" creationId="{73500A65-6B8B-72AA-3D11-A8941165FE0F}"/>
          </ac:picMkLst>
        </pc:picChg>
        <pc:picChg chg="mod">
          <ac:chgData name="Elena Dimitrova (2332890)" userId="S::2332890@student.uwtsd.ac.uk::f15e552e-8993-4a01-92be-74c0a58a0cf5" providerId="AD" clId="Web-{6270F9E5-3585-6556-C493-178F8E4E4880}" dt="2025-11-23T13:52:27.962" v="210"/>
          <ac:picMkLst>
            <pc:docMk/>
            <pc:sldMk cId="3461282700" sldId="257"/>
            <ac:picMk id="5" creationId="{C43F58CF-F07E-8083-8E29-7B8B54541C40}"/>
          </ac:picMkLst>
        </pc:picChg>
      </pc:sldChg>
      <pc:sldChg chg="add ord">
        <pc:chgData name="Elena Dimitrova (2332890)" userId="S::2332890@student.uwtsd.ac.uk::f15e552e-8993-4a01-92be-74c0a58a0cf5" providerId="AD" clId="Web-{6270F9E5-3585-6556-C493-178F8E4E4880}" dt="2025-11-23T14:03:32.385" v="293"/>
        <pc:sldMkLst>
          <pc:docMk/>
          <pc:sldMk cId="1562829451" sldId="259"/>
        </pc:sldMkLst>
      </pc:sldChg>
      <pc:sldChg chg="del">
        <pc:chgData name="Elena Dimitrova (2332890)" userId="S::2332890@student.uwtsd.ac.uk::f15e552e-8993-4a01-92be-74c0a58a0cf5" providerId="AD" clId="Web-{6270F9E5-3585-6556-C493-178F8E4E4880}" dt="2025-11-23T13:47:10.794" v="192"/>
        <pc:sldMkLst>
          <pc:docMk/>
          <pc:sldMk cId="2721087628" sldId="307"/>
        </pc:sldMkLst>
      </pc:sldChg>
      <pc:sldChg chg="modSp">
        <pc:chgData name="Elena Dimitrova (2332890)" userId="S::2332890@student.uwtsd.ac.uk::f15e552e-8993-4a01-92be-74c0a58a0cf5" providerId="AD" clId="Web-{6270F9E5-3585-6556-C493-178F8E4E4880}" dt="2025-11-23T14:31:31.484" v="592" actId="20577"/>
        <pc:sldMkLst>
          <pc:docMk/>
          <pc:sldMk cId="264852664" sldId="318"/>
        </pc:sldMkLst>
        <pc:spChg chg="mod">
          <ac:chgData name="Elena Dimitrova (2332890)" userId="S::2332890@student.uwtsd.ac.uk::f15e552e-8993-4a01-92be-74c0a58a0cf5" providerId="AD" clId="Web-{6270F9E5-3585-6556-C493-178F8E4E4880}" dt="2025-11-23T14:19:29.025" v="506" actId="14100"/>
          <ac:spMkLst>
            <pc:docMk/>
            <pc:sldMk cId="264852664" sldId="318"/>
            <ac:spMk id="2" creationId="{EDDD4871-78FF-3309-B294-E7B959DBF9F7}"/>
          </ac:spMkLst>
        </pc:spChg>
        <pc:spChg chg="mod">
          <ac:chgData name="Elena Dimitrova (2332890)" userId="S::2332890@student.uwtsd.ac.uk::f15e552e-8993-4a01-92be-74c0a58a0cf5" providerId="AD" clId="Web-{6270F9E5-3585-6556-C493-178F8E4E4880}" dt="2025-11-23T14:31:31.484" v="592" actId="20577"/>
          <ac:spMkLst>
            <pc:docMk/>
            <pc:sldMk cId="264852664" sldId="318"/>
            <ac:spMk id="3" creationId="{9ED21272-67BF-BEDF-B68E-B64726C5B156}"/>
          </ac:spMkLst>
        </pc:spChg>
      </pc:sldChg>
      <pc:sldChg chg="del">
        <pc:chgData name="Elena Dimitrova (2332890)" userId="S::2332890@student.uwtsd.ac.uk::f15e552e-8993-4a01-92be-74c0a58a0cf5" providerId="AD" clId="Web-{6270F9E5-3585-6556-C493-178F8E4E4880}" dt="2025-11-23T14:16:34.244" v="429"/>
        <pc:sldMkLst>
          <pc:docMk/>
          <pc:sldMk cId="1426869421" sldId="329"/>
        </pc:sldMkLst>
      </pc:sldChg>
      <pc:sldChg chg="modSp">
        <pc:chgData name="Elena Dimitrova (2332890)" userId="S::2332890@student.uwtsd.ac.uk::f15e552e-8993-4a01-92be-74c0a58a0cf5" providerId="AD" clId="Web-{6270F9E5-3585-6556-C493-178F8E4E4880}" dt="2025-11-23T14:29:11.743" v="580" actId="14100"/>
        <pc:sldMkLst>
          <pc:docMk/>
          <pc:sldMk cId="296111521" sldId="330"/>
        </pc:sldMkLst>
        <pc:spChg chg="mod">
          <ac:chgData name="Elena Dimitrova (2332890)" userId="S::2332890@student.uwtsd.ac.uk::f15e552e-8993-4a01-92be-74c0a58a0cf5" providerId="AD" clId="Web-{6270F9E5-3585-6556-C493-178F8E4E4880}" dt="2025-11-23T14:28:52.539" v="576" actId="14100"/>
          <ac:spMkLst>
            <pc:docMk/>
            <pc:sldMk cId="296111521" sldId="330"/>
            <ac:spMk id="4" creationId="{36CAF8E1-D22B-2A5E-B639-D433035AF9FA}"/>
          </ac:spMkLst>
        </pc:spChg>
        <pc:spChg chg="mod">
          <ac:chgData name="Elena Dimitrova (2332890)" userId="S::2332890@student.uwtsd.ac.uk::f15e552e-8993-4a01-92be-74c0a58a0cf5" providerId="AD" clId="Web-{6270F9E5-3585-6556-C493-178F8E4E4880}" dt="2025-11-23T14:28:57.008" v="577" actId="14100"/>
          <ac:spMkLst>
            <pc:docMk/>
            <pc:sldMk cId="296111521" sldId="330"/>
            <ac:spMk id="6" creationId="{3E115522-F9AB-FA50-67C6-57C0633D96E7}"/>
          </ac:spMkLst>
        </pc:spChg>
        <pc:spChg chg="mod">
          <ac:chgData name="Elena Dimitrova (2332890)" userId="S::2332890@student.uwtsd.ac.uk::f15e552e-8993-4a01-92be-74c0a58a0cf5" providerId="AD" clId="Web-{6270F9E5-3585-6556-C493-178F8E4E4880}" dt="2025-11-23T14:29:03.977" v="578" actId="14100"/>
          <ac:spMkLst>
            <pc:docMk/>
            <pc:sldMk cId="296111521" sldId="330"/>
            <ac:spMk id="8" creationId="{199F7BED-B8F7-E1E4-46F7-AA8B857A4A0F}"/>
          </ac:spMkLst>
        </pc:spChg>
        <pc:spChg chg="mod">
          <ac:chgData name="Elena Dimitrova (2332890)" userId="S::2332890@student.uwtsd.ac.uk::f15e552e-8993-4a01-92be-74c0a58a0cf5" providerId="AD" clId="Web-{6270F9E5-3585-6556-C493-178F8E4E4880}" dt="2025-11-23T14:29:11.743" v="580" actId="14100"/>
          <ac:spMkLst>
            <pc:docMk/>
            <pc:sldMk cId="296111521" sldId="330"/>
            <ac:spMk id="11" creationId="{9D8D7BF5-C56F-4400-F22A-4C756831828C}"/>
          </ac:spMkLst>
        </pc:spChg>
        <pc:spChg chg="mod">
          <ac:chgData name="Elena Dimitrova (2332890)" userId="S::2332890@student.uwtsd.ac.uk::f15e552e-8993-4a01-92be-74c0a58a0cf5" providerId="AD" clId="Web-{6270F9E5-3585-6556-C493-178F8E4E4880}" dt="2025-11-23T14:28:42.584" v="575" actId="20577"/>
          <ac:spMkLst>
            <pc:docMk/>
            <pc:sldMk cId="296111521" sldId="330"/>
            <ac:spMk id="30" creationId="{A6637C1D-819B-241E-F069-F0A638DCC857}"/>
          </ac:spMkLst>
        </pc:spChg>
      </pc:sldChg>
      <pc:sldChg chg="del">
        <pc:chgData name="Elena Dimitrova (2332890)" userId="S::2332890@student.uwtsd.ac.uk::f15e552e-8993-4a01-92be-74c0a58a0cf5" providerId="AD" clId="Web-{6270F9E5-3585-6556-C493-178F8E4E4880}" dt="2025-11-23T14:04:17.823" v="294"/>
        <pc:sldMkLst>
          <pc:docMk/>
          <pc:sldMk cId="608309448" sldId="331"/>
        </pc:sldMkLst>
      </pc:sldChg>
      <pc:sldChg chg="addSp delSp modSp del">
        <pc:chgData name="Elena Dimitrova (2332890)" userId="S::2332890@student.uwtsd.ac.uk::f15e552e-8993-4a01-92be-74c0a58a0cf5" providerId="AD" clId="Web-{6270F9E5-3585-6556-C493-178F8E4E4880}" dt="2025-11-23T13:47:18.232" v="193"/>
        <pc:sldMkLst>
          <pc:docMk/>
          <pc:sldMk cId="782584656" sldId="333"/>
        </pc:sldMkLst>
        <pc:spChg chg="mod">
          <ac:chgData name="Elena Dimitrova (2332890)" userId="S::2332890@student.uwtsd.ac.uk::f15e552e-8993-4a01-92be-74c0a58a0cf5" providerId="AD" clId="Web-{6270F9E5-3585-6556-C493-178F8E4E4880}" dt="2025-11-23T13:39:04.778" v="80" actId="20577"/>
          <ac:spMkLst>
            <pc:docMk/>
            <pc:sldMk cId="782584656" sldId="333"/>
            <ac:spMk id="2" creationId="{484A0BDF-C176-1587-9F61-65EC856C1FE2}"/>
          </ac:spMkLst>
        </pc:spChg>
        <pc:spChg chg="add mod">
          <ac:chgData name="Elena Dimitrova (2332890)" userId="S::2332890@student.uwtsd.ac.uk::f15e552e-8993-4a01-92be-74c0a58a0cf5" providerId="AD" clId="Web-{6270F9E5-3585-6556-C493-178F8E4E4880}" dt="2025-11-23T13:37:49.308" v="73"/>
          <ac:spMkLst>
            <pc:docMk/>
            <pc:sldMk cId="782584656" sldId="333"/>
            <ac:spMk id="4" creationId="{291798F5-A0F1-05B8-9331-8EFCEBBF460C}"/>
          </ac:spMkLst>
        </pc:spChg>
        <pc:spChg chg="add mod">
          <ac:chgData name="Elena Dimitrova (2332890)" userId="S::2332890@student.uwtsd.ac.uk::f15e552e-8993-4a01-92be-74c0a58a0cf5" providerId="AD" clId="Web-{6270F9E5-3585-6556-C493-178F8E4E4880}" dt="2025-11-23T13:37:59.839" v="76"/>
          <ac:spMkLst>
            <pc:docMk/>
            <pc:sldMk cId="782584656" sldId="333"/>
            <ac:spMk id="6" creationId="{3DFF3753-C571-A2BB-4763-E8127E814D5D}"/>
          </ac:spMkLst>
        </pc:spChg>
        <pc:spChg chg="del mod">
          <ac:chgData name="Elena Dimitrova (2332890)" userId="S::2332890@student.uwtsd.ac.uk::f15e552e-8993-4a01-92be-74c0a58a0cf5" providerId="AD" clId="Web-{6270F9E5-3585-6556-C493-178F8E4E4880}" dt="2025-11-23T13:37:59.839" v="76"/>
          <ac:spMkLst>
            <pc:docMk/>
            <pc:sldMk cId="782584656" sldId="333"/>
            <ac:spMk id="38" creationId="{B3331CDB-5BE4-16A5-D89B-115B98E27BBA}"/>
          </ac:spMkLst>
        </pc:spChg>
        <pc:spChg chg="del mod">
          <ac:chgData name="Elena Dimitrova (2332890)" userId="S::2332890@student.uwtsd.ac.uk::f15e552e-8993-4a01-92be-74c0a58a0cf5" providerId="AD" clId="Web-{6270F9E5-3585-6556-C493-178F8E4E4880}" dt="2025-11-23T13:37:49.308" v="73"/>
          <ac:spMkLst>
            <pc:docMk/>
            <pc:sldMk cId="782584656" sldId="333"/>
            <ac:spMk id="39" creationId="{2310AE97-537B-C650-A970-91B528442E63}"/>
          </ac:spMkLst>
        </pc:spChg>
      </pc:sldChg>
      <pc:sldChg chg="del">
        <pc:chgData name="Elena Dimitrova (2332890)" userId="S::2332890@student.uwtsd.ac.uk::f15e552e-8993-4a01-92be-74c0a58a0cf5" providerId="AD" clId="Web-{6270F9E5-3585-6556-C493-178F8E4E4880}" dt="2025-11-23T14:15:13.620" v="418"/>
        <pc:sldMkLst>
          <pc:docMk/>
          <pc:sldMk cId="3905997033" sldId="336"/>
        </pc:sldMkLst>
      </pc:sldChg>
      <pc:sldChg chg="del">
        <pc:chgData name="Elena Dimitrova (2332890)" userId="S::2332890@student.uwtsd.ac.uk::f15e552e-8993-4a01-92be-74c0a58a0cf5" providerId="AD" clId="Web-{6270F9E5-3585-6556-C493-178F8E4E4880}" dt="2025-11-23T14:15:47.229" v="421"/>
        <pc:sldMkLst>
          <pc:docMk/>
          <pc:sldMk cId="3506195659" sldId="339"/>
        </pc:sldMkLst>
      </pc:sldChg>
      <pc:sldChg chg="modSp del">
        <pc:chgData name="Elena Dimitrova (2332890)" userId="S::2332890@student.uwtsd.ac.uk::f15e552e-8993-4a01-92be-74c0a58a0cf5" providerId="AD" clId="Web-{6270F9E5-3585-6556-C493-178F8E4E4880}" dt="2025-11-23T14:28:11.847" v="572"/>
        <pc:sldMkLst>
          <pc:docMk/>
          <pc:sldMk cId="2294092852" sldId="342"/>
        </pc:sldMkLst>
        <pc:spChg chg="mod">
          <ac:chgData name="Elena Dimitrova (2332890)" userId="S::2332890@student.uwtsd.ac.uk::f15e552e-8993-4a01-92be-74c0a58a0cf5" providerId="AD" clId="Web-{6270F9E5-3585-6556-C493-178F8E4E4880}" dt="2025-11-23T13:39:41.764" v="86" actId="20577"/>
          <ac:spMkLst>
            <pc:docMk/>
            <pc:sldMk cId="2294092852" sldId="342"/>
            <ac:spMk id="5" creationId="{7098354D-C90C-0355-472E-11AEF1E91A7F}"/>
          </ac:spMkLst>
        </pc:spChg>
        <pc:spChg chg="mod">
          <ac:chgData name="Elena Dimitrova (2332890)" userId="S::2332890@student.uwtsd.ac.uk::f15e552e-8993-4a01-92be-74c0a58a0cf5" providerId="AD" clId="Web-{6270F9E5-3585-6556-C493-178F8E4E4880}" dt="2025-11-23T13:41:11.351" v="102" actId="20577"/>
          <ac:spMkLst>
            <pc:docMk/>
            <pc:sldMk cId="2294092852" sldId="342"/>
            <ac:spMk id="18" creationId="{1FD89529-49CA-3128-B650-52F02CD8A753}"/>
          </ac:spMkLst>
        </pc:spChg>
      </pc:sldChg>
      <pc:sldChg chg="addSp delSp modSp">
        <pc:chgData name="Elena Dimitrova (2332890)" userId="S::2332890@student.uwtsd.ac.uk::f15e552e-8993-4a01-92be-74c0a58a0cf5" providerId="AD" clId="Web-{6270F9E5-3585-6556-C493-178F8E4E4880}" dt="2025-11-23T14:28:08.081" v="571" actId="20577"/>
        <pc:sldMkLst>
          <pc:docMk/>
          <pc:sldMk cId="2543284723" sldId="344"/>
        </pc:sldMkLst>
        <pc:spChg chg="add del mod">
          <ac:chgData name="Elena Dimitrova (2332890)" userId="S::2332890@student.uwtsd.ac.uk::f15e552e-8993-4a01-92be-74c0a58a0cf5" providerId="AD" clId="Web-{6270F9E5-3585-6556-C493-178F8E4E4880}" dt="2025-11-23T13:32:38.755" v="39"/>
          <ac:spMkLst>
            <pc:docMk/>
            <pc:sldMk cId="2543284723" sldId="344"/>
            <ac:spMk id="4" creationId="{38F19F6F-7861-A8C1-9994-179282D9785F}"/>
          </ac:spMkLst>
        </pc:spChg>
        <pc:spChg chg="mod">
          <ac:chgData name="Elena Dimitrova (2332890)" userId="S::2332890@student.uwtsd.ac.uk::f15e552e-8993-4a01-92be-74c0a58a0cf5" providerId="AD" clId="Web-{6270F9E5-3585-6556-C493-178F8E4E4880}" dt="2025-11-23T14:23:20.683" v="531" actId="20577"/>
          <ac:spMkLst>
            <pc:docMk/>
            <pc:sldMk cId="2543284723" sldId="344"/>
            <ac:spMk id="14" creationId="{498C655C-AA03-DE32-22C2-F8E9215D5E12}"/>
          </ac:spMkLst>
        </pc:spChg>
        <pc:spChg chg="mod">
          <ac:chgData name="Elena Dimitrova (2332890)" userId="S::2332890@student.uwtsd.ac.uk::f15e552e-8993-4a01-92be-74c0a58a0cf5" providerId="AD" clId="Web-{6270F9E5-3585-6556-C493-178F8E4E4880}" dt="2025-11-23T14:28:08.081" v="571" actId="20577"/>
          <ac:spMkLst>
            <pc:docMk/>
            <pc:sldMk cId="2543284723" sldId="344"/>
            <ac:spMk id="15" creationId="{70D1022B-BB14-50B2-2802-B879514F172D}"/>
          </ac:spMkLst>
        </pc:spChg>
        <pc:spChg chg="mod">
          <ac:chgData name="Elena Dimitrova (2332890)" userId="S::2332890@student.uwtsd.ac.uk::f15e552e-8993-4a01-92be-74c0a58a0cf5" providerId="AD" clId="Web-{6270F9E5-3585-6556-C493-178F8E4E4880}" dt="2025-11-23T14:26:58.591" v="565" actId="14100"/>
          <ac:spMkLst>
            <pc:docMk/>
            <pc:sldMk cId="2543284723" sldId="344"/>
            <ac:spMk id="23" creationId="{58BFD4E5-AB08-4651-3703-C1C5FBE2BD9A}"/>
          </ac:spMkLst>
        </pc:spChg>
        <pc:picChg chg="add del mod">
          <ac:chgData name="Elena Dimitrova (2332890)" userId="S::2332890@student.uwtsd.ac.uk::f15e552e-8993-4a01-92be-74c0a58a0cf5" providerId="AD" clId="Web-{6270F9E5-3585-6556-C493-178F8E4E4880}" dt="2025-11-23T13:23:27.851" v="33"/>
          <ac:picMkLst>
            <pc:docMk/>
            <pc:sldMk cId="2543284723" sldId="344"/>
            <ac:picMk id="2" creationId="{2BFA13A6-7646-1E39-4F22-2AC66272346F}"/>
          </ac:picMkLst>
        </pc:picChg>
        <pc:picChg chg="add mod ord">
          <ac:chgData name="Elena Dimitrova (2332890)" userId="S::2332890@student.uwtsd.ac.uk::f15e552e-8993-4a01-92be-74c0a58a0cf5" providerId="AD" clId="Web-{6270F9E5-3585-6556-C493-178F8E4E4880}" dt="2025-11-23T13:34:03.288" v="44" actId="14100"/>
          <ac:picMkLst>
            <pc:docMk/>
            <pc:sldMk cId="2543284723" sldId="344"/>
            <ac:picMk id="5" creationId="{75E87CBC-1F26-6E2B-87C8-ACD8AF3BA875}"/>
          </ac:picMkLst>
        </pc:picChg>
        <pc:picChg chg="del mod">
          <ac:chgData name="Elena Dimitrova (2332890)" userId="S::2332890@student.uwtsd.ac.uk::f15e552e-8993-4a01-92be-74c0a58a0cf5" providerId="AD" clId="Web-{6270F9E5-3585-6556-C493-178F8E4E4880}" dt="2025-11-23T13:27:27.431" v="38"/>
          <ac:picMkLst>
            <pc:docMk/>
            <pc:sldMk cId="2543284723" sldId="344"/>
            <ac:picMk id="19" creationId="{CB3C59EF-7B41-B87E-17F9-1E0D142CB6C8}"/>
          </ac:picMkLst>
        </pc:picChg>
        <pc:picChg chg="ord">
          <ac:chgData name="Elena Dimitrova (2332890)" userId="S::2332890@student.uwtsd.ac.uk::f15e552e-8993-4a01-92be-74c0a58a0cf5" providerId="AD" clId="Web-{6270F9E5-3585-6556-C493-178F8E4E4880}" dt="2025-11-23T13:33:06.740" v="41"/>
          <ac:picMkLst>
            <pc:docMk/>
            <pc:sldMk cId="2543284723" sldId="344"/>
            <ac:picMk id="20" creationId="{BB80A24F-19F6-28E9-6CC1-3990897C46D8}"/>
          </ac:picMkLst>
        </pc:picChg>
      </pc:sldChg>
      <pc:sldChg chg="del">
        <pc:chgData name="Elena Dimitrova (2332890)" userId="S::2332890@student.uwtsd.ac.uk::f15e552e-8993-4a01-92be-74c0a58a0cf5" providerId="AD" clId="Web-{6270F9E5-3585-6556-C493-178F8E4E4880}" dt="2025-11-23T14:19:55.057" v="511"/>
        <pc:sldMkLst>
          <pc:docMk/>
          <pc:sldMk cId="962406239" sldId="347"/>
        </pc:sldMkLst>
      </pc:sldChg>
      <pc:sldChg chg="del">
        <pc:chgData name="Elena Dimitrova (2332890)" userId="S::2332890@student.uwtsd.ac.uk::f15e552e-8993-4a01-92be-74c0a58a0cf5" providerId="AD" clId="Web-{6270F9E5-3585-6556-C493-178F8E4E4880}" dt="2025-11-23T14:19:58.916" v="512"/>
        <pc:sldMkLst>
          <pc:docMk/>
          <pc:sldMk cId="4155914400" sldId="348"/>
        </pc:sldMkLst>
      </pc:sldChg>
      <pc:sldChg chg="del">
        <pc:chgData name="Elena Dimitrova (2332890)" userId="S::2332890@student.uwtsd.ac.uk::f15e552e-8993-4a01-92be-74c0a58a0cf5" providerId="AD" clId="Web-{6270F9E5-3585-6556-C493-178F8E4E4880}" dt="2025-11-23T14:15:04.417" v="416"/>
        <pc:sldMkLst>
          <pc:docMk/>
          <pc:sldMk cId="2997670576" sldId="349"/>
        </pc:sldMkLst>
      </pc:sldChg>
      <pc:sldChg chg="del">
        <pc:chgData name="Elena Dimitrova (2332890)" userId="S::2332890@student.uwtsd.ac.uk::f15e552e-8993-4a01-92be-74c0a58a0cf5" providerId="AD" clId="Web-{6270F9E5-3585-6556-C493-178F8E4E4880}" dt="2025-11-23T14:15:09.605" v="417"/>
        <pc:sldMkLst>
          <pc:docMk/>
          <pc:sldMk cId="3954062435" sldId="350"/>
        </pc:sldMkLst>
      </pc:sldChg>
      <pc:sldChg chg="del">
        <pc:chgData name="Elena Dimitrova (2332890)" userId="S::2332890@student.uwtsd.ac.uk::f15e552e-8993-4a01-92be-74c0a58a0cf5" providerId="AD" clId="Web-{6270F9E5-3585-6556-C493-178F8E4E4880}" dt="2025-11-23T14:15:18.636" v="419"/>
        <pc:sldMkLst>
          <pc:docMk/>
          <pc:sldMk cId="3972754769" sldId="351"/>
        </pc:sldMkLst>
      </pc:sldChg>
      <pc:sldChg chg="del">
        <pc:chgData name="Elena Dimitrova (2332890)" userId="S::2332890@student.uwtsd.ac.uk::f15e552e-8993-4a01-92be-74c0a58a0cf5" providerId="AD" clId="Web-{6270F9E5-3585-6556-C493-178F8E4E4880}" dt="2025-11-23T14:20:03.010" v="513"/>
        <pc:sldMkLst>
          <pc:docMk/>
          <pc:sldMk cId="2782327720" sldId="352"/>
        </pc:sldMkLst>
      </pc:sldChg>
      <pc:sldChg chg="del">
        <pc:chgData name="Elena Dimitrova (2332890)" userId="S::2332890@student.uwtsd.ac.uk::f15e552e-8993-4a01-92be-74c0a58a0cf5" providerId="AD" clId="Web-{6270F9E5-3585-6556-C493-178F8E4E4880}" dt="2025-11-23T14:20:05.916" v="514"/>
        <pc:sldMkLst>
          <pc:docMk/>
          <pc:sldMk cId="70829957" sldId="353"/>
        </pc:sldMkLst>
      </pc:sldChg>
      <pc:sldChg chg="del">
        <pc:chgData name="Elena Dimitrova (2332890)" userId="S::2332890@student.uwtsd.ac.uk::f15e552e-8993-4a01-92be-74c0a58a0cf5" providerId="AD" clId="Web-{6270F9E5-3585-6556-C493-178F8E4E4880}" dt="2025-11-23T14:16:37.775" v="430"/>
        <pc:sldMkLst>
          <pc:docMk/>
          <pc:sldMk cId="63301467" sldId="354"/>
        </pc:sldMkLst>
      </pc:sldChg>
      <pc:sldChg chg="del">
        <pc:chgData name="Elena Dimitrova (2332890)" userId="S::2332890@student.uwtsd.ac.uk::f15e552e-8993-4a01-92be-74c0a58a0cf5" providerId="AD" clId="Web-{6270F9E5-3585-6556-C493-178F8E4E4880}" dt="2025-11-23T14:16:28.838" v="428"/>
        <pc:sldMkLst>
          <pc:docMk/>
          <pc:sldMk cId="2453595076" sldId="355"/>
        </pc:sldMkLst>
      </pc:sldChg>
      <pc:sldChg chg="del">
        <pc:chgData name="Elena Dimitrova (2332890)" userId="S::2332890@student.uwtsd.ac.uk::f15e552e-8993-4a01-92be-74c0a58a0cf5" providerId="AD" clId="Web-{6270F9E5-3585-6556-C493-178F8E4E4880}" dt="2025-11-23T14:16:22.447" v="427"/>
        <pc:sldMkLst>
          <pc:docMk/>
          <pc:sldMk cId="2904649653" sldId="356"/>
        </pc:sldMkLst>
      </pc:sldChg>
      <pc:sldChg chg="del">
        <pc:chgData name="Elena Dimitrova (2332890)" userId="S::2332890@student.uwtsd.ac.uk::f15e552e-8993-4a01-92be-74c0a58a0cf5" providerId="AD" clId="Web-{6270F9E5-3585-6556-C493-178F8E4E4880}" dt="2025-11-23T14:16:19.150" v="426"/>
        <pc:sldMkLst>
          <pc:docMk/>
          <pc:sldMk cId="818616577" sldId="357"/>
        </pc:sldMkLst>
      </pc:sldChg>
      <pc:sldChg chg="del">
        <pc:chgData name="Elena Dimitrova (2332890)" userId="S::2332890@student.uwtsd.ac.uk::f15e552e-8993-4a01-92be-74c0a58a0cf5" providerId="AD" clId="Web-{6270F9E5-3585-6556-C493-178F8E4E4880}" dt="2025-11-23T14:16:11.916" v="425"/>
        <pc:sldMkLst>
          <pc:docMk/>
          <pc:sldMk cId="1105837199" sldId="358"/>
        </pc:sldMkLst>
      </pc:sldChg>
      <pc:sldChg chg="del">
        <pc:chgData name="Elena Dimitrova (2332890)" userId="S::2332890@student.uwtsd.ac.uk::f15e552e-8993-4a01-92be-74c0a58a0cf5" providerId="AD" clId="Web-{6270F9E5-3585-6556-C493-178F8E4E4880}" dt="2025-11-23T14:15:43.791" v="420"/>
        <pc:sldMkLst>
          <pc:docMk/>
          <pc:sldMk cId="2387339392" sldId="359"/>
        </pc:sldMkLst>
      </pc:sldChg>
      <pc:sldChg chg="del">
        <pc:chgData name="Elena Dimitrova (2332890)" userId="S::2332890@student.uwtsd.ac.uk::f15e552e-8993-4a01-92be-74c0a58a0cf5" providerId="AD" clId="Web-{6270F9E5-3585-6556-C493-178F8E4E4880}" dt="2025-11-23T14:15:51.213" v="422"/>
        <pc:sldMkLst>
          <pc:docMk/>
          <pc:sldMk cId="2355596905" sldId="360"/>
        </pc:sldMkLst>
      </pc:sldChg>
      <pc:sldChg chg="del">
        <pc:chgData name="Elena Dimitrova (2332890)" userId="S::2332890@student.uwtsd.ac.uk::f15e552e-8993-4a01-92be-74c0a58a0cf5" providerId="AD" clId="Web-{6270F9E5-3585-6556-C493-178F8E4E4880}" dt="2025-11-23T14:15:57.307" v="423"/>
        <pc:sldMkLst>
          <pc:docMk/>
          <pc:sldMk cId="1645246580" sldId="361"/>
        </pc:sldMkLst>
      </pc:sldChg>
      <pc:sldChg chg="del">
        <pc:chgData name="Elena Dimitrova (2332890)" userId="S::2332890@student.uwtsd.ac.uk::f15e552e-8993-4a01-92be-74c0a58a0cf5" providerId="AD" clId="Web-{6270F9E5-3585-6556-C493-178F8E4E4880}" dt="2025-11-23T14:16:01.088" v="424"/>
        <pc:sldMkLst>
          <pc:docMk/>
          <pc:sldMk cId="2608057698" sldId="362"/>
        </pc:sldMkLst>
      </pc:sldChg>
      <pc:sldChg chg="new del">
        <pc:chgData name="Elena Dimitrova (2332890)" userId="S::2332890@student.uwtsd.ac.uk::f15e552e-8993-4a01-92be-74c0a58a0cf5" providerId="AD" clId="Web-{6270F9E5-3585-6556-C493-178F8E4E4880}" dt="2025-11-23T13:47:54.701" v="194"/>
        <pc:sldMkLst>
          <pc:docMk/>
          <pc:sldMk cId="432756876" sldId="363"/>
        </pc:sldMkLst>
      </pc:sldChg>
      <pc:sldChg chg="modSp new">
        <pc:chgData name="Elena Dimitrova (2332890)" userId="S::2332890@student.uwtsd.ac.uk::f15e552e-8993-4a01-92be-74c0a58a0cf5" providerId="AD" clId="Web-{6270F9E5-3585-6556-C493-178F8E4E4880}" dt="2025-11-23T14:30:23.732" v="586" actId="14100"/>
        <pc:sldMkLst>
          <pc:docMk/>
          <pc:sldMk cId="4160485643" sldId="364"/>
        </pc:sldMkLst>
        <pc:spChg chg="mod">
          <ac:chgData name="Elena Dimitrova (2332890)" userId="S::2332890@student.uwtsd.ac.uk::f15e552e-8993-4a01-92be-74c0a58a0cf5" providerId="AD" clId="Web-{6270F9E5-3585-6556-C493-178F8E4E4880}" dt="2025-11-23T14:29:59.356" v="582" actId="20577"/>
          <ac:spMkLst>
            <pc:docMk/>
            <pc:sldMk cId="4160485643" sldId="364"/>
            <ac:spMk id="2" creationId="{93689E97-F1F4-BE1D-B4EF-775E53B4EDB4}"/>
          </ac:spMkLst>
        </pc:spChg>
        <pc:spChg chg="mod">
          <ac:chgData name="Elena Dimitrova (2332890)" userId="S::2332890@student.uwtsd.ac.uk::f15e552e-8993-4a01-92be-74c0a58a0cf5" providerId="AD" clId="Web-{6270F9E5-3585-6556-C493-178F8E4E4880}" dt="2025-11-23T14:30:06.637" v="583" actId="14100"/>
          <ac:spMkLst>
            <pc:docMk/>
            <pc:sldMk cId="4160485643" sldId="364"/>
            <ac:spMk id="3" creationId="{B3DC3BB8-EAD7-27DF-DB91-3CB606183675}"/>
          </ac:spMkLst>
        </pc:spChg>
        <pc:spChg chg="mod">
          <ac:chgData name="Elena Dimitrova (2332890)" userId="S::2332890@student.uwtsd.ac.uk::f15e552e-8993-4a01-92be-74c0a58a0cf5" providerId="AD" clId="Web-{6270F9E5-3585-6556-C493-178F8E4E4880}" dt="2025-11-23T14:30:12.731" v="584" actId="14100"/>
          <ac:spMkLst>
            <pc:docMk/>
            <pc:sldMk cId="4160485643" sldId="364"/>
            <ac:spMk id="5" creationId="{87AB7A83-BE87-64E0-6E8B-0D05F4077B72}"/>
          </ac:spMkLst>
        </pc:spChg>
        <pc:spChg chg="mod">
          <ac:chgData name="Elena Dimitrova (2332890)" userId="S::2332890@student.uwtsd.ac.uk::f15e552e-8993-4a01-92be-74c0a58a0cf5" providerId="AD" clId="Web-{6270F9E5-3585-6556-C493-178F8E4E4880}" dt="2025-11-23T14:30:17.591" v="585" actId="14100"/>
          <ac:spMkLst>
            <pc:docMk/>
            <pc:sldMk cId="4160485643" sldId="364"/>
            <ac:spMk id="7" creationId="{FD4ECEB1-BB6D-DAB3-7855-DB8A3D54A021}"/>
          </ac:spMkLst>
        </pc:spChg>
        <pc:spChg chg="mod">
          <ac:chgData name="Elena Dimitrova (2332890)" userId="S::2332890@student.uwtsd.ac.uk::f15e552e-8993-4a01-92be-74c0a58a0cf5" providerId="AD" clId="Web-{6270F9E5-3585-6556-C493-178F8E4E4880}" dt="2025-11-23T14:30:23.732" v="586" actId="14100"/>
          <ac:spMkLst>
            <pc:docMk/>
            <pc:sldMk cId="4160485643" sldId="364"/>
            <ac:spMk id="9" creationId="{EB2B402F-F25A-0BF8-1652-21EF873CDA28}"/>
          </ac:spMkLst>
        </pc:spChg>
      </pc:sldChg>
      <pc:sldChg chg="new del">
        <pc:chgData name="Elena Dimitrova (2332890)" userId="S::2332890@student.uwtsd.ac.uk::f15e552e-8993-4a01-92be-74c0a58a0cf5" providerId="AD" clId="Web-{6270F9E5-3585-6556-C493-178F8E4E4880}" dt="2025-11-23T14:12:59.697" v="412"/>
        <pc:sldMkLst>
          <pc:docMk/>
          <pc:sldMk cId="2390433409" sldId="365"/>
        </pc:sldMkLst>
      </pc:sldChg>
      <pc:sldChg chg="delSp modSp new del mod modClrScheme chgLayout">
        <pc:chgData name="Elena Dimitrova (2332890)" userId="S::2332890@student.uwtsd.ac.uk::f15e552e-8993-4a01-92be-74c0a58a0cf5" providerId="AD" clId="Web-{6270F9E5-3585-6556-C493-178F8E4E4880}" dt="2025-11-23T14:04:23.792" v="295"/>
        <pc:sldMkLst>
          <pc:docMk/>
          <pc:sldMk cId="3189697234" sldId="365"/>
        </pc:sldMkLst>
        <pc:spChg chg="mod ord">
          <ac:chgData name="Elena Dimitrova (2332890)" userId="S::2332890@student.uwtsd.ac.uk::f15e552e-8993-4a01-92be-74c0a58a0cf5" providerId="AD" clId="Web-{6270F9E5-3585-6556-C493-178F8E4E4880}" dt="2025-11-23T13:50:22.785" v="196"/>
          <ac:spMkLst>
            <pc:docMk/>
            <pc:sldMk cId="3189697234" sldId="365"/>
            <ac:spMk id="2" creationId="{1A231557-818A-7C76-B3BE-AB42D0E86143}"/>
          </ac:spMkLst>
        </pc:spChg>
        <pc:spChg chg="mod ord">
          <ac:chgData name="Elena Dimitrova (2332890)" userId="S::2332890@student.uwtsd.ac.uk::f15e552e-8993-4a01-92be-74c0a58a0cf5" providerId="AD" clId="Web-{6270F9E5-3585-6556-C493-178F8E4E4880}" dt="2025-11-23T13:50:22.785" v="196"/>
          <ac:spMkLst>
            <pc:docMk/>
            <pc:sldMk cId="3189697234" sldId="365"/>
            <ac:spMk id="3" creationId="{5C369A21-A839-014A-843D-AE4C301AC787}"/>
          </ac:spMkLst>
        </pc:spChg>
        <pc:spChg chg="mod ord">
          <ac:chgData name="Elena Dimitrova (2332890)" userId="S::2332890@student.uwtsd.ac.uk::f15e552e-8993-4a01-92be-74c0a58a0cf5" providerId="AD" clId="Web-{6270F9E5-3585-6556-C493-178F8E4E4880}" dt="2025-11-23T13:50:22.785" v="196"/>
          <ac:spMkLst>
            <pc:docMk/>
            <pc:sldMk cId="3189697234" sldId="365"/>
            <ac:spMk id="4" creationId="{0D7ECCA6-059E-A755-AEC7-E0DDA5476E25}"/>
          </ac:spMkLst>
        </pc:spChg>
        <pc:spChg chg="del">
          <ac:chgData name="Elena Dimitrova (2332890)" userId="S::2332890@student.uwtsd.ac.uk::f15e552e-8993-4a01-92be-74c0a58a0cf5" providerId="AD" clId="Web-{6270F9E5-3585-6556-C493-178F8E4E4880}" dt="2025-11-23T13:50:22.785" v="196"/>
          <ac:spMkLst>
            <pc:docMk/>
            <pc:sldMk cId="3189697234" sldId="365"/>
            <ac:spMk id="5" creationId="{F01D5876-D6CD-7DC1-B5C6-D697BF8CD02D}"/>
          </ac:spMkLst>
        </pc:spChg>
        <pc:spChg chg="del">
          <ac:chgData name="Elena Dimitrova (2332890)" userId="S::2332890@student.uwtsd.ac.uk::f15e552e-8993-4a01-92be-74c0a58a0cf5" providerId="AD" clId="Web-{6270F9E5-3585-6556-C493-178F8E4E4880}" dt="2025-11-23T13:50:22.785" v="196"/>
          <ac:spMkLst>
            <pc:docMk/>
            <pc:sldMk cId="3189697234" sldId="365"/>
            <ac:spMk id="6" creationId="{81554077-3E93-10C9-A5DF-C38F3A563284}"/>
          </ac:spMkLst>
        </pc:spChg>
      </pc:sldChg>
      <pc:sldChg chg="addSp delSp modSp add mod ord replId chgLayout">
        <pc:chgData name="Elena Dimitrova (2332890)" userId="S::2332890@student.uwtsd.ac.uk::f15e552e-8993-4a01-92be-74c0a58a0cf5" providerId="AD" clId="Web-{6270F9E5-3585-6556-C493-178F8E4E4880}" dt="2025-11-23T14:42:11.710" v="609"/>
        <pc:sldMkLst>
          <pc:docMk/>
          <pc:sldMk cId="1974695783" sldId="366"/>
        </pc:sldMkLst>
        <pc:spChg chg="mod">
          <ac:chgData name="Elena Dimitrova (2332890)" userId="S::2332890@student.uwtsd.ac.uk::f15e552e-8993-4a01-92be-74c0a58a0cf5" providerId="AD" clId="Web-{6270F9E5-3585-6556-C493-178F8E4E4880}" dt="2025-11-23T14:41:40.256" v="605"/>
          <ac:spMkLst>
            <pc:docMk/>
            <pc:sldMk cId="1974695783" sldId="366"/>
            <ac:spMk id="2" creationId="{AD31915A-8ABF-689F-92A5-8D16009F797C}"/>
          </ac:spMkLst>
        </pc:spChg>
        <pc:spChg chg="mod">
          <ac:chgData name="Elena Dimitrova (2332890)" userId="S::2332890@student.uwtsd.ac.uk::f15e552e-8993-4a01-92be-74c0a58a0cf5" providerId="AD" clId="Web-{6270F9E5-3585-6556-C493-178F8E4E4880}" dt="2025-11-23T14:41:40.256" v="605"/>
          <ac:spMkLst>
            <pc:docMk/>
            <pc:sldMk cId="1974695783" sldId="366"/>
            <ac:spMk id="16" creationId="{D780CF25-2B85-CD5B-3DF6-FB8D469CA426}"/>
          </ac:spMkLst>
        </pc:spChg>
        <pc:spChg chg="add del mod">
          <ac:chgData name="Elena Dimitrova (2332890)" userId="S::2332890@student.uwtsd.ac.uk::f15e552e-8993-4a01-92be-74c0a58a0cf5" providerId="AD" clId="Web-{6270F9E5-3585-6556-C493-178F8E4E4880}" dt="2025-11-23T14:42:11.710" v="609"/>
          <ac:spMkLst>
            <pc:docMk/>
            <pc:sldMk cId="1974695783" sldId="366"/>
            <ac:spMk id="21" creationId="{2937C63A-7FDC-88DB-5B34-7762B5251EBE}"/>
          </ac:spMkLst>
        </pc:spChg>
        <pc:spChg chg="add">
          <ac:chgData name="Elena Dimitrova (2332890)" userId="S::2332890@student.uwtsd.ac.uk::f15e552e-8993-4a01-92be-74c0a58a0cf5" providerId="AD" clId="Web-{6270F9E5-3585-6556-C493-178F8E4E4880}" dt="2025-11-23T14:42:11.710" v="609"/>
          <ac:spMkLst>
            <pc:docMk/>
            <pc:sldMk cId="1974695783" sldId="366"/>
            <ac:spMk id="26" creationId="{346B7AAD-4B78-CFD4-A553-00AADF8D0322}"/>
          </ac:spMkLst>
        </pc:spChg>
        <pc:picChg chg="mod ord">
          <ac:chgData name="Elena Dimitrova (2332890)" userId="S::2332890@student.uwtsd.ac.uk::f15e552e-8993-4a01-92be-74c0a58a0cf5" providerId="AD" clId="Web-{6270F9E5-3585-6556-C493-178F8E4E4880}" dt="2025-11-23T14:42:11.710" v="609"/>
          <ac:picMkLst>
            <pc:docMk/>
            <pc:sldMk cId="1974695783" sldId="366"/>
            <ac:picMk id="4" creationId="{A893C556-9C09-47A5-3AC3-D909C06502E4}"/>
          </ac:picMkLst>
        </pc:picChg>
        <pc:picChg chg="mod ord">
          <ac:chgData name="Elena Dimitrova (2332890)" userId="S::2332890@student.uwtsd.ac.uk::f15e552e-8993-4a01-92be-74c0a58a0cf5" providerId="AD" clId="Web-{6270F9E5-3585-6556-C493-178F8E4E4880}" dt="2025-11-23T14:41:40.256" v="605"/>
          <ac:picMkLst>
            <pc:docMk/>
            <pc:sldMk cId="1974695783" sldId="366"/>
            <ac:picMk id="5" creationId="{75093FEF-9587-C3CA-BF43-99D10710457F}"/>
          </ac:picMkLst>
        </pc:picChg>
      </pc:sldChg>
    </pc:docChg>
  </pc:docChgLst>
  <pc:docChgLst>
    <pc:chgData name="Elena Dimitrova (2332890)" userId="S::2332890@student.uwtsd.ac.uk::f15e552e-8993-4a01-92be-74c0a58a0cf5" providerId="AD" clId="Web-{D065CB3A-BFB1-36C4-C35C-7A30CAEF5FAA}"/>
    <pc:docChg chg="modSld">
      <pc:chgData name="Elena Dimitrova (2332890)" userId="S::2332890@student.uwtsd.ac.uk::f15e552e-8993-4a01-92be-74c0a58a0cf5" providerId="AD" clId="Web-{D065CB3A-BFB1-36C4-C35C-7A30CAEF5FAA}" dt="2025-11-24T11:37:43.961" v="772" actId="20577"/>
      <pc:docMkLst>
        <pc:docMk/>
      </pc:docMkLst>
      <pc:sldChg chg="modSp">
        <pc:chgData name="Elena Dimitrova (2332890)" userId="S::2332890@student.uwtsd.ac.uk::f15e552e-8993-4a01-92be-74c0a58a0cf5" providerId="AD" clId="Web-{D065CB3A-BFB1-36C4-C35C-7A30CAEF5FAA}" dt="2025-11-24T11:37:43.961" v="772" actId="20577"/>
        <pc:sldMkLst>
          <pc:docMk/>
          <pc:sldMk cId="296111521" sldId="330"/>
        </pc:sldMkLst>
        <pc:spChg chg="mod">
          <ac:chgData name="Elena Dimitrova (2332890)" userId="S::2332890@student.uwtsd.ac.uk::f15e552e-8993-4a01-92be-74c0a58a0cf5" providerId="AD" clId="Web-{D065CB3A-BFB1-36C4-C35C-7A30CAEF5FAA}" dt="2025-11-24T11:36:26.662" v="761" actId="14100"/>
          <ac:spMkLst>
            <pc:docMk/>
            <pc:sldMk cId="296111521" sldId="330"/>
            <ac:spMk id="4" creationId="{36CAF8E1-D22B-2A5E-B639-D433035AF9FA}"/>
          </ac:spMkLst>
        </pc:spChg>
        <pc:spChg chg="mod">
          <ac:chgData name="Elena Dimitrova (2332890)" userId="S::2332890@student.uwtsd.ac.uk::f15e552e-8993-4a01-92be-74c0a58a0cf5" providerId="AD" clId="Web-{D065CB3A-BFB1-36C4-C35C-7A30CAEF5FAA}" dt="2025-11-24T11:36:38.460" v="762" actId="20577"/>
          <ac:spMkLst>
            <pc:docMk/>
            <pc:sldMk cId="296111521" sldId="330"/>
            <ac:spMk id="6" creationId="{3E115522-F9AB-FA50-67C6-57C0633D96E7}"/>
          </ac:spMkLst>
        </pc:spChg>
        <pc:spChg chg="mod">
          <ac:chgData name="Elena Dimitrova (2332890)" userId="S::2332890@student.uwtsd.ac.uk::f15e552e-8993-4a01-92be-74c0a58a0cf5" providerId="AD" clId="Web-{D065CB3A-BFB1-36C4-C35C-7A30CAEF5FAA}" dt="2025-11-24T11:37:20.257" v="771" actId="14100"/>
          <ac:spMkLst>
            <pc:docMk/>
            <pc:sldMk cId="296111521" sldId="330"/>
            <ac:spMk id="8" creationId="{199F7BED-B8F7-E1E4-46F7-AA8B857A4A0F}"/>
          </ac:spMkLst>
        </pc:spChg>
        <pc:spChg chg="mod">
          <ac:chgData name="Elena Dimitrova (2332890)" userId="S::2332890@student.uwtsd.ac.uk::f15e552e-8993-4a01-92be-74c0a58a0cf5" providerId="AD" clId="Web-{D065CB3A-BFB1-36C4-C35C-7A30CAEF5FAA}" dt="2025-11-24T11:37:43.961" v="772" actId="20577"/>
          <ac:spMkLst>
            <pc:docMk/>
            <pc:sldMk cId="296111521" sldId="330"/>
            <ac:spMk id="11" creationId="{9D8D7BF5-C56F-4400-F22A-4C756831828C}"/>
          </ac:spMkLst>
        </pc:spChg>
        <pc:spChg chg="mod">
          <ac:chgData name="Elena Dimitrova (2332890)" userId="S::2332890@student.uwtsd.ac.uk::f15e552e-8993-4a01-92be-74c0a58a0cf5" providerId="AD" clId="Web-{D065CB3A-BFB1-36C4-C35C-7A30CAEF5FAA}" dt="2025-11-24T10:55:07.376" v="165" actId="20577"/>
          <ac:spMkLst>
            <pc:docMk/>
            <pc:sldMk cId="296111521" sldId="330"/>
            <ac:spMk id="13" creationId="{AE5EE2DC-E4E7-9695-08E6-9A9396298B90}"/>
          </ac:spMkLst>
        </pc:spChg>
        <pc:spChg chg="mod">
          <ac:chgData name="Elena Dimitrova (2332890)" userId="S::2332890@student.uwtsd.ac.uk::f15e552e-8993-4a01-92be-74c0a58a0cf5" providerId="AD" clId="Web-{D065CB3A-BFB1-36C4-C35C-7A30CAEF5FAA}" dt="2025-11-24T11:07:47.975" v="335" actId="20577"/>
          <ac:spMkLst>
            <pc:docMk/>
            <pc:sldMk cId="296111521" sldId="330"/>
            <ac:spMk id="15" creationId="{68A1C71D-4976-B5A6-007C-2FCCB344AA62}"/>
          </ac:spMkLst>
        </pc:spChg>
        <pc:spChg chg="mod">
          <ac:chgData name="Elena Dimitrova (2332890)" userId="S::2332890@student.uwtsd.ac.uk::f15e552e-8993-4a01-92be-74c0a58a0cf5" providerId="AD" clId="Web-{D065CB3A-BFB1-36C4-C35C-7A30CAEF5FAA}" dt="2025-11-24T11:06:51.271" v="328" actId="20577"/>
          <ac:spMkLst>
            <pc:docMk/>
            <pc:sldMk cId="296111521" sldId="330"/>
            <ac:spMk id="17" creationId="{B04467CB-757A-646C-00A0-AB523BBEC842}"/>
          </ac:spMkLst>
        </pc:spChg>
        <pc:spChg chg="mod">
          <ac:chgData name="Elena Dimitrova (2332890)" userId="S::2332890@student.uwtsd.ac.uk::f15e552e-8993-4a01-92be-74c0a58a0cf5" providerId="AD" clId="Web-{D065CB3A-BFB1-36C4-C35C-7A30CAEF5FAA}" dt="2025-11-24T11:07:52.913" v="336" actId="20577"/>
          <ac:spMkLst>
            <pc:docMk/>
            <pc:sldMk cId="296111521" sldId="330"/>
            <ac:spMk id="20" creationId="{14CACE57-AF44-0118-5565-4804A716F93A}"/>
          </ac:spMkLst>
        </pc:spChg>
        <pc:spChg chg="mod">
          <ac:chgData name="Elena Dimitrova (2332890)" userId="S::2332890@student.uwtsd.ac.uk::f15e552e-8993-4a01-92be-74c0a58a0cf5" providerId="AD" clId="Web-{D065CB3A-BFB1-36C4-C35C-7A30CAEF5FAA}" dt="2025-11-24T10:47:55.931" v="114" actId="20577"/>
          <ac:spMkLst>
            <pc:docMk/>
            <pc:sldMk cId="296111521" sldId="330"/>
            <ac:spMk id="30" creationId="{A6637C1D-819B-241E-F069-F0A638DCC857}"/>
          </ac:spMkLst>
        </pc:spChg>
      </pc:sldChg>
      <pc:sldChg chg="modSp">
        <pc:chgData name="Elena Dimitrova (2332890)" userId="S::2332890@student.uwtsd.ac.uk::f15e552e-8993-4a01-92be-74c0a58a0cf5" providerId="AD" clId="Web-{D065CB3A-BFB1-36C4-C35C-7A30CAEF5FAA}" dt="2025-11-24T10:26:12.914" v="24" actId="14100"/>
        <pc:sldMkLst>
          <pc:docMk/>
          <pc:sldMk cId="2543284723" sldId="344"/>
        </pc:sldMkLst>
        <pc:spChg chg="mod">
          <ac:chgData name="Elena Dimitrova (2332890)" userId="S::2332890@student.uwtsd.ac.uk::f15e552e-8993-4a01-92be-74c0a58a0cf5" providerId="AD" clId="Web-{D065CB3A-BFB1-36C4-C35C-7A30CAEF5FAA}" dt="2025-11-24T10:23:09.065" v="4" actId="20577"/>
          <ac:spMkLst>
            <pc:docMk/>
            <pc:sldMk cId="2543284723" sldId="344"/>
            <ac:spMk id="14" creationId="{498C655C-AA03-DE32-22C2-F8E9215D5E12}"/>
          </ac:spMkLst>
        </pc:spChg>
        <pc:spChg chg="mod">
          <ac:chgData name="Elena Dimitrova (2332890)" userId="S::2332890@student.uwtsd.ac.uk::f15e552e-8993-4a01-92be-74c0a58a0cf5" providerId="AD" clId="Web-{D065CB3A-BFB1-36C4-C35C-7A30CAEF5FAA}" dt="2025-11-24T10:25:20.694" v="19" actId="20577"/>
          <ac:spMkLst>
            <pc:docMk/>
            <pc:sldMk cId="2543284723" sldId="344"/>
            <ac:spMk id="15" creationId="{70D1022B-BB14-50B2-2802-B879514F172D}"/>
          </ac:spMkLst>
        </pc:spChg>
        <pc:spChg chg="mod">
          <ac:chgData name="Elena Dimitrova (2332890)" userId="S::2332890@student.uwtsd.ac.uk::f15e552e-8993-4a01-92be-74c0a58a0cf5" providerId="AD" clId="Web-{D065CB3A-BFB1-36C4-C35C-7A30CAEF5FAA}" dt="2025-11-24T10:26:12.914" v="24" actId="14100"/>
          <ac:spMkLst>
            <pc:docMk/>
            <pc:sldMk cId="2543284723" sldId="344"/>
            <ac:spMk id="23" creationId="{58BFD4E5-AB08-4651-3703-C1C5FBE2BD9A}"/>
          </ac:spMkLst>
        </pc:spChg>
      </pc:sldChg>
      <pc:sldChg chg="modSp">
        <pc:chgData name="Elena Dimitrova (2332890)" userId="S::2332890@student.uwtsd.ac.uk::f15e552e-8993-4a01-92be-74c0a58a0cf5" providerId="AD" clId="Web-{D065CB3A-BFB1-36C4-C35C-7A30CAEF5FAA}" dt="2025-11-24T11:35:53.474" v="759" actId="20577"/>
        <pc:sldMkLst>
          <pc:docMk/>
          <pc:sldMk cId="4160485643" sldId="364"/>
        </pc:sldMkLst>
        <pc:spChg chg="mod">
          <ac:chgData name="Elena Dimitrova (2332890)" userId="S::2332890@student.uwtsd.ac.uk::f15e552e-8993-4a01-92be-74c0a58a0cf5" providerId="AD" clId="Web-{D065CB3A-BFB1-36C4-C35C-7A30CAEF5FAA}" dt="2025-11-24T11:15:39.162" v="471" actId="20577"/>
          <ac:spMkLst>
            <pc:docMk/>
            <pc:sldMk cId="4160485643" sldId="364"/>
            <ac:spMk id="2" creationId="{93689E97-F1F4-BE1D-B4EF-775E53B4EDB4}"/>
          </ac:spMkLst>
        </pc:spChg>
        <pc:spChg chg="mod">
          <ac:chgData name="Elena Dimitrova (2332890)" userId="S::2332890@student.uwtsd.ac.uk::f15e552e-8993-4a01-92be-74c0a58a0cf5" providerId="AD" clId="Web-{D065CB3A-BFB1-36C4-C35C-7A30CAEF5FAA}" dt="2025-11-24T11:34:48.504" v="748" actId="14100"/>
          <ac:spMkLst>
            <pc:docMk/>
            <pc:sldMk cId="4160485643" sldId="364"/>
            <ac:spMk id="3" creationId="{B3DC3BB8-EAD7-27DF-DB91-3CB606183675}"/>
          </ac:spMkLst>
        </pc:spChg>
        <pc:spChg chg="mod">
          <ac:chgData name="Elena Dimitrova (2332890)" userId="S::2332890@student.uwtsd.ac.uk::f15e552e-8993-4a01-92be-74c0a58a0cf5" providerId="AD" clId="Web-{D065CB3A-BFB1-36C4-C35C-7A30CAEF5FAA}" dt="2025-11-24T11:35:28.724" v="756" actId="14100"/>
          <ac:spMkLst>
            <pc:docMk/>
            <pc:sldMk cId="4160485643" sldId="364"/>
            <ac:spMk id="4" creationId="{0EAE502B-FFD4-976E-50BC-0429C61C5CED}"/>
          </ac:spMkLst>
        </pc:spChg>
        <pc:spChg chg="mod">
          <ac:chgData name="Elena Dimitrova (2332890)" userId="S::2332890@student.uwtsd.ac.uk::f15e552e-8993-4a01-92be-74c0a58a0cf5" providerId="AD" clId="Web-{D065CB3A-BFB1-36C4-C35C-7A30CAEF5FAA}" dt="2025-11-24T11:35:00.567" v="750" actId="20577"/>
          <ac:spMkLst>
            <pc:docMk/>
            <pc:sldMk cId="4160485643" sldId="364"/>
            <ac:spMk id="5" creationId="{87AB7A83-BE87-64E0-6E8B-0D05F4077B72}"/>
          </ac:spMkLst>
        </pc:spChg>
        <pc:spChg chg="mod">
          <ac:chgData name="Elena Dimitrova (2332890)" userId="S::2332890@student.uwtsd.ac.uk::f15e552e-8993-4a01-92be-74c0a58a0cf5" providerId="AD" clId="Web-{D065CB3A-BFB1-36C4-C35C-7A30CAEF5FAA}" dt="2025-11-24T11:35:53.474" v="759" actId="20577"/>
          <ac:spMkLst>
            <pc:docMk/>
            <pc:sldMk cId="4160485643" sldId="364"/>
            <ac:spMk id="6" creationId="{26ECA4C2-7DBA-840E-C975-6FFFAE78159C}"/>
          </ac:spMkLst>
        </pc:spChg>
        <pc:spChg chg="mod">
          <ac:chgData name="Elena Dimitrova (2332890)" userId="S::2332890@student.uwtsd.ac.uk::f15e552e-8993-4a01-92be-74c0a58a0cf5" providerId="AD" clId="Web-{D065CB3A-BFB1-36C4-C35C-7A30CAEF5FAA}" dt="2025-11-24T11:29:34.133" v="672" actId="14100"/>
          <ac:spMkLst>
            <pc:docMk/>
            <pc:sldMk cId="4160485643" sldId="364"/>
            <ac:spMk id="7" creationId="{FD4ECEB1-BB6D-DAB3-7855-DB8A3D54A021}"/>
          </ac:spMkLst>
        </pc:spChg>
        <pc:spChg chg="mod">
          <ac:chgData name="Elena Dimitrova (2332890)" userId="S::2332890@student.uwtsd.ac.uk::f15e552e-8993-4a01-92be-74c0a58a0cf5" providerId="AD" clId="Web-{D065CB3A-BFB1-36C4-C35C-7A30CAEF5FAA}" dt="2025-11-24T11:31:02.418" v="689" actId="20577"/>
          <ac:spMkLst>
            <pc:docMk/>
            <pc:sldMk cId="4160485643" sldId="364"/>
            <ac:spMk id="8" creationId="{F9998268-6DFE-7E1A-D607-22666655EBE2}"/>
          </ac:spMkLst>
        </pc:spChg>
        <pc:spChg chg="mod">
          <ac:chgData name="Elena Dimitrova (2332890)" userId="S::2332890@student.uwtsd.ac.uk::f15e552e-8993-4a01-92be-74c0a58a0cf5" providerId="AD" clId="Web-{D065CB3A-BFB1-36C4-C35C-7A30CAEF5FAA}" dt="2025-11-24T11:33:41.361" v="735" actId="14100"/>
          <ac:spMkLst>
            <pc:docMk/>
            <pc:sldMk cId="4160485643" sldId="364"/>
            <ac:spMk id="9" creationId="{EB2B402F-F25A-0BF8-1652-21EF873CDA28}"/>
          </ac:spMkLst>
        </pc:spChg>
        <pc:spChg chg="mod">
          <ac:chgData name="Elena Dimitrova (2332890)" userId="S::2332890@student.uwtsd.ac.uk::f15e552e-8993-4a01-92be-74c0a58a0cf5" providerId="AD" clId="Web-{D065CB3A-BFB1-36C4-C35C-7A30CAEF5FAA}" dt="2025-11-24T11:33:33.158" v="733" actId="20577"/>
          <ac:spMkLst>
            <pc:docMk/>
            <pc:sldMk cId="4160485643" sldId="364"/>
            <ac:spMk id="10" creationId="{7F330E73-E1E2-FCD4-D773-9B816F0336FC}"/>
          </ac:spMkLst>
        </pc:spChg>
      </pc:sldChg>
    </pc:docChg>
  </pc:docChgLst>
  <pc:docChgLst>
    <pc:chgData name="Elena Dimitrova (2332890)" userId="S::2332890@student.uwtsd.ac.uk::f15e552e-8993-4a01-92be-74c0a58a0cf5" providerId="AD" clId="Web-{A7493345-0C28-E7F6-F05C-DC9E0906DE76}"/>
    <pc:docChg chg="addSld delSld modSld sldOrd">
      <pc:chgData name="Elena Dimitrova (2332890)" userId="S::2332890@student.uwtsd.ac.uk::f15e552e-8993-4a01-92be-74c0a58a0cf5" providerId="AD" clId="Web-{A7493345-0C28-E7F6-F05C-DC9E0906DE76}" dt="2025-11-24T15:39:09.284" v="528"/>
      <pc:docMkLst>
        <pc:docMk/>
      </pc:docMkLst>
      <pc:sldChg chg="modSp">
        <pc:chgData name="Elena Dimitrova (2332890)" userId="S::2332890@student.uwtsd.ac.uk::f15e552e-8993-4a01-92be-74c0a58a0cf5" providerId="AD" clId="Web-{A7493345-0C28-E7F6-F05C-DC9E0906DE76}" dt="2025-11-24T12:19:35.828" v="149" actId="14100"/>
        <pc:sldMkLst>
          <pc:docMk/>
          <pc:sldMk cId="3461282700" sldId="257"/>
        </pc:sldMkLst>
        <pc:spChg chg="mod">
          <ac:chgData name="Elena Dimitrova (2332890)" userId="S::2332890@student.uwtsd.ac.uk::f15e552e-8993-4a01-92be-74c0a58a0cf5" providerId="AD" clId="Web-{A7493345-0C28-E7F6-F05C-DC9E0906DE76}" dt="2025-11-24T12:11:58.289" v="68" actId="20577"/>
          <ac:spMkLst>
            <pc:docMk/>
            <pc:sldMk cId="3461282700" sldId="257"/>
            <ac:spMk id="16" creationId="{423AB8E7-922D-4A1D-C430-857884833A35}"/>
          </ac:spMkLst>
        </pc:spChg>
        <pc:picChg chg="mod">
          <ac:chgData name="Elena Dimitrova (2332890)" userId="S::2332890@student.uwtsd.ac.uk::f15e552e-8993-4a01-92be-74c0a58a0cf5" providerId="AD" clId="Web-{A7493345-0C28-E7F6-F05C-DC9E0906DE76}" dt="2025-11-24T12:19:28.031" v="147" actId="14100"/>
          <ac:picMkLst>
            <pc:docMk/>
            <pc:sldMk cId="3461282700" sldId="257"/>
            <ac:picMk id="4" creationId="{73500A65-6B8B-72AA-3D11-A8941165FE0F}"/>
          </ac:picMkLst>
        </pc:picChg>
        <pc:picChg chg="mod">
          <ac:chgData name="Elena Dimitrova (2332890)" userId="S::2332890@student.uwtsd.ac.uk::f15e552e-8993-4a01-92be-74c0a58a0cf5" providerId="AD" clId="Web-{A7493345-0C28-E7F6-F05C-DC9E0906DE76}" dt="2025-11-24T12:19:35.828" v="149" actId="14100"/>
          <ac:picMkLst>
            <pc:docMk/>
            <pc:sldMk cId="3461282700" sldId="257"/>
            <ac:picMk id="5" creationId="{C43F58CF-F07E-8083-8E29-7B8B54541C40}"/>
          </ac:picMkLst>
        </pc:picChg>
      </pc:sldChg>
      <pc:sldChg chg="modSp">
        <pc:chgData name="Elena Dimitrova (2332890)" userId="S::2332890@student.uwtsd.ac.uk::f15e552e-8993-4a01-92be-74c0a58a0cf5" providerId="AD" clId="Web-{A7493345-0C28-E7F6-F05C-DC9E0906DE76}" dt="2025-11-24T12:22:29.900" v="152" actId="20577"/>
        <pc:sldMkLst>
          <pc:docMk/>
          <pc:sldMk cId="1562829451" sldId="259"/>
        </pc:sldMkLst>
        <pc:spChg chg="mod">
          <ac:chgData name="Elena Dimitrova (2332890)" userId="S::2332890@student.uwtsd.ac.uk::f15e552e-8993-4a01-92be-74c0a58a0cf5" providerId="AD" clId="Web-{A7493345-0C28-E7F6-F05C-DC9E0906DE76}" dt="2025-11-24T12:12:42.759" v="85" actId="14100"/>
          <ac:spMkLst>
            <pc:docMk/>
            <pc:sldMk cId="1562829451" sldId="259"/>
            <ac:spMk id="2" creationId="{B305B8E1-1428-9F54-FC6C-C84F04BDB063}"/>
          </ac:spMkLst>
        </pc:spChg>
        <pc:spChg chg="mod">
          <ac:chgData name="Elena Dimitrova (2332890)" userId="S::2332890@student.uwtsd.ac.uk::f15e552e-8993-4a01-92be-74c0a58a0cf5" providerId="AD" clId="Web-{A7493345-0C28-E7F6-F05C-DC9E0906DE76}" dt="2025-11-24T12:22:29.900" v="152" actId="20577"/>
          <ac:spMkLst>
            <pc:docMk/>
            <pc:sldMk cId="1562829451" sldId="259"/>
            <ac:spMk id="3" creationId="{5DC68096-1D6B-6F35-7DDC-AFADF62636AD}"/>
          </ac:spMkLst>
        </pc:spChg>
        <pc:picChg chg="mod">
          <ac:chgData name="Elena Dimitrova (2332890)" userId="S::2332890@student.uwtsd.ac.uk::f15e552e-8993-4a01-92be-74c0a58a0cf5" providerId="AD" clId="Web-{A7493345-0C28-E7F6-F05C-DC9E0906DE76}" dt="2025-11-24T12:18:49.109" v="144" actId="14100"/>
          <ac:picMkLst>
            <pc:docMk/>
            <pc:sldMk cId="1562829451" sldId="259"/>
            <ac:picMk id="4" creationId="{29C5509B-24D1-5BB2-9946-90CFB6DB7AD9}"/>
          </ac:picMkLst>
        </pc:picChg>
      </pc:sldChg>
      <pc:sldChg chg="modSp">
        <pc:chgData name="Elena Dimitrova (2332890)" userId="S::2332890@student.uwtsd.ac.uk::f15e552e-8993-4a01-92be-74c0a58a0cf5" providerId="AD" clId="Web-{A7493345-0C28-E7F6-F05C-DC9E0906DE76}" dt="2025-11-24T13:06:28.163" v="448" actId="14100"/>
        <pc:sldMkLst>
          <pc:docMk/>
          <pc:sldMk cId="264852664" sldId="318"/>
        </pc:sldMkLst>
        <pc:spChg chg="mod">
          <ac:chgData name="Elena Dimitrova (2332890)" userId="S::2332890@student.uwtsd.ac.uk::f15e552e-8993-4a01-92be-74c0a58a0cf5" providerId="AD" clId="Web-{A7493345-0C28-E7F6-F05C-DC9E0906DE76}" dt="2025-11-24T13:06:00.944" v="441" actId="20577"/>
          <ac:spMkLst>
            <pc:docMk/>
            <pc:sldMk cId="264852664" sldId="318"/>
            <ac:spMk id="2" creationId="{EDDD4871-78FF-3309-B294-E7B959DBF9F7}"/>
          </ac:spMkLst>
        </pc:spChg>
        <pc:spChg chg="mod">
          <ac:chgData name="Elena Dimitrova (2332890)" userId="S::2332890@student.uwtsd.ac.uk::f15e552e-8993-4a01-92be-74c0a58a0cf5" providerId="AD" clId="Web-{A7493345-0C28-E7F6-F05C-DC9E0906DE76}" dt="2025-11-24T13:06:28.163" v="448" actId="14100"/>
          <ac:spMkLst>
            <pc:docMk/>
            <pc:sldMk cId="264852664" sldId="318"/>
            <ac:spMk id="3" creationId="{9ED21272-67BF-BEDF-B68E-B64726C5B156}"/>
          </ac:spMkLst>
        </pc:spChg>
      </pc:sldChg>
      <pc:sldChg chg="modSp">
        <pc:chgData name="Elena Dimitrova (2332890)" userId="S::2332890@student.uwtsd.ac.uk::f15e552e-8993-4a01-92be-74c0a58a0cf5" providerId="AD" clId="Web-{A7493345-0C28-E7F6-F05C-DC9E0906DE76}" dt="2025-11-24T13:11:27.605" v="492" actId="20577"/>
        <pc:sldMkLst>
          <pc:docMk/>
          <pc:sldMk cId="296111521" sldId="330"/>
        </pc:sldMkLst>
        <pc:spChg chg="mod">
          <ac:chgData name="Elena Dimitrova (2332890)" userId="S::2332890@student.uwtsd.ac.uk::f15e552e-8993-4a01-92be-74c0a58a0cf5" providerId="AD" clId="Web-{A7493345-0C28-E7F6-F05C-DC9E0906DE76}" dt="2025-11-24T13:10:37.557" v="485" actId="14100"/>
          <ac:spMkLst>
            <pc:docMk/>
            <pc:sldMk cId="296111521" sldId="330"/>
            <ac:spMk id="8" creationId="{199F7BED-B8F7-E1E4-46F7-AA8B857A4A0F}"/>
          </ac:spMkLst>
        </pc:spChg>
        <pc:spChg chg="mod">
          <ac:chgData name="Elena Dimitrova (2332890)" userId="S::2332890@student.uwtsd.ac.uk::f15e552e-8993-4a01-92be-74c0a58a0cf5" providerId="AD" clId="Web-{A7493345-0C28-E7F6-F05C-DC9E0906DE76}" dt="2025-11-24T13:10:59.479" v="488" actId="14100"/>
          <ac:spMkLst>
            <pc:docMk/>
            <pc:sldMk cId="296111521" sldId="330"/>
            <ac:spMk id="20" creationId="{14CACE57-AF44-0118-5565-4804A716F93A}"/>
          </ac:spMkLst>
        </pc:spChg>
        <pc:spChg chg="mod">
          <ac:chgData name="Elena Dimitrova (2332890)" userId="S::2332890@student.uwtsd.ac.uk::f15e552e-8993-4a01-92be-74c0a58a0cf5" providerId="AD" clId="Web-{A7493345-0C28-E7F6-F05C-DC9E0906DE76}" dt="2025-11-24T13:11:27.605" v="492" actId="20577"/>
          <ac:spMkLst>
            <pc:docMk/>
            <pc:sldMk cId="296111521" sldId="330"/>
            <ac:spMk id="30" creationId="{A6637C1D-819B-241E-F069-F0A638DCC857}"/>
          </ac:spMkLst>
        </pc:spChg>
      </pc:sldChg>
      <pc:sldChg chg="addSp delSp modSp">
        <pc:chgData name="Elena Dimitrova (2332890)" userId="S::2332890@student.uwtsd.ac.uk::f15e552e-8993-4a01-92be-74c0a58a0cf5" providerId="AD" clId="Web-{A7493345-0C28-E7F6-F05C-DC9E0906DE76}" dt="2025-11-24T14:04:21.087" v="522"/>
        <pc:sldMkLst>
          <pc:docMk/>
          <pc:sldMk cId="2543284723" sldId="344"/>
        </pc:sldMkLst>
        <pc:graphicFrameChg chg="add del mod">
          <ac:chgData name="Elena Dimitrova (2332890)" userId="S::2332890@student.uwtsd.ac.uk::f15e552e-8993-4a01-92be-74c0a58a0cf5" providerId="AD" clId="Web-{A7493345-0C28-E7F6-F05C-DC9E0906DE76}" dt="2025-11-24T14:04:21.087" v="522"/>
          <ac:graphicFrameMkLst>
            <pc:docMk/>
            <pc:sldMk cId="2543284723" sldId="344"/>
            <ac:graphicFrameMk id="3" creationId="{CB16ED6B-06ED-12D3-E4A5-2A789DDDB5BD}"/>
          </ac:graphicFrameMkLst>
        </pc:graphicFrameChg>
        <pc:graphicFrameChg chg="add del mod">
          <ac:chgData name="Elena Dimitrova (2332890)" userId="S::2332890@student.uwtsd.ac.uk::f15e552e-8993-4a01-92be-74c0a58a0cf5" providerId="AD" clId="Web-{A7493345-0C28-E7F6-F05C-DC9E0906DE76}" dt="2025-11-24T14:04:21.087" v="521"/>
          <ac:graphicFrameMkLst>
            <pc:docMk/>
            <pc:sldMk cId="2543284723" sldId="344"/>
            <ac:graphicFrameMk id="6" creationId="{E8C31D33-A0EF-13D3-E8E2-6CB163B9FADD}"/>
          </ac:graphicFrameMkLst>
        </pc:graphicFrameChg>
      </pc:sldChg>
      <pc:sldChg chg="ord">
        <pc:chgData name="Elena Dimitrova (2332890)" userId="S::2332890@student.uwtsd.ac.uk::f15e552e-8993-4a01-92be-74c0a58a0cf5" providerId="AD" clId="Web-{A7493345-0C28-E7F6-F05C-DC9E0906DE76}" dt="2025-11-24T15:38:54.846" v="526"/>
        <pc:sldMkLst>
          <pc:docMk/>
          <pc:sldMk cId="1161850659" sldId="346"/>
        </pc:sldMkLst>
      </pc:sldChg>
      <pc:sldChg chg="modSp">
        <pc:chgData name="Elena Dimitrova (2332890)" userId="S::2332890@student.uwtsd.ac.uk::f15e552e-8993-4a01-92be-74c0a58a0cf5" providerId="AD" clId="Web-{A7493345-0C28-E7F6-F05C-DC9E0906DE76}" dt="2025-11-24T13:11:50.933" v="495" actId="14100"/>
        <pc:sldMkLst>
          <pc:docMk/>
          <pc:sldMk cId="4160485643" sldId="364"/>
        </pc:sldMkLst>
        <pc:spChg chg="mod">
          <ac:chgData name="Elena Dimitrova (2332890)" userId="S::2332890@student.uwtsd.ac.uk::f15e552e-8993-4a01-92be-74c0a58a0cf5" providerId="AD" clId="Web-{A7493345-0C28-E7F6-F05C-DC9E0906DE76}" dt="2025-11-24T13:11:35.167" v="493" actId="20577"/>
          <ac:spMkLst>
            <pc:docMk/>
            <pc:sldMk cId="4160485643" sldId="364"/>
            <ac:spMk id="2" creationId="{93689E97-F1F4-BE1D-B4EF-775E53B4EDB4}"/>
          </ac:spMkLst>
        </pc:spChg>
        <pc:spChg chg="mod">
          <ac:chgData name="Elena Dimitrova (2332890)" userId="S::2332890@student.uwtsd.ac.uk::f15e552e-8993-4a01-92be-74c0a58a0cf5" providerId="AD" clId="Web-{A7493345-0C28-E7F6-F05C-DC9E0906DE76}" dt="2025-11-24T13:11:50.933" v="495" actId="14100"/>
          <ac:spMkLst>
            <pc:docMk/>
            <pc:sldMk cId="4160485643" sldId="364"/>
            <ac:spMk id="3" creationId="{B3DC3BB8-EAD7-27DF-DB91-3CB606183675}"/>
          </ac:spMkLst>
        </pc:spChg>
      </pc:sldChg>
      <pc:sldChg chg="delSp modSp">
        <pc:chgData name="Elena Dimitrova (2332890)" userId="S::2332890@student.uwtsd.ac.uk::f15e552e-8993-4a01-92be-74c0a58a0cf5" providerId="AD" clId="Web-{A7493345-0C28-E7F6-F05C-DC9E0906DE76}" dt="2025-11-24T15:36:40.422" v="524" actId="20577"/>
        <pc:sldMkLst>
          <pc:docMk/>
          <pc:sldMk cId="1974695783" sldId="366"/>
        </pc:sldMkLst>
        <pc:spChg chg="mod">
          <ac:chgData name="Elena Dimitrova (2332890)" userId="S::2332890@student.uwtsd.ac.uk::f15e552e-8993-4a01-92be-74c0a58a0cf5" providerId="AD" clId="Web-{A7493345-0C28-E7F6-F05C-DC9E0906DE76}" dt="2025-11-24T12:40:39.159" v="349" actId="14100"/>
          <ac:spMkLst>
            <pc:docMk/>
            <pc:sldMk cId="1974695783" sldId="366"/>
            <ac:spMk id="2" creationId="{AD31915A-8ABF-689F-92A5-8D16009F797C}"/>
          </ac:spMkLst>
        </pc:spChg>
        <pc:spChg chg="mod">
          <ac:chgData name="Elena Dimitrova (2332890)" userId="S::2332890@student.uwtsd.ac.uk::f15e552e-8993-4a01-92be-74c0a58a0cf5" providerId="AD" clId="Web-{A7493345-0C28-E7F6-F05C-DC9E0906DE76}" dt="2025-11-24T15:36:40.422" v="524" actId="20577"/>
          <ac:spMkLst>
            <pc:docMk/>
            <pc:sldMk cId="1974695783" sldId="366"/>
            <ac:spMk id="16" creationId="{D780CF25-2B85-CD5B-3DF6-FB8D469CA426}"/>
          </ac:spMkLst>
        </pc:spChg>
        <pc:spChg chg="del mod">
          <ac:chgData name="Elena Dimitrova (2332890)" userId="S::2332890@student.uwtsd.ac.uk::f15e552e-8993-4a01-92be-74c0a58a0cf5" providerId="AD" clId="Web-{A7493345-0C28-E7F6-F05C-DC9E0906DE76}" dt="2025-11-24T12:39:16.950" v="337"/>
          <ac:spMkLst>
            <pc:docMk/>
            <pc:sldMk cId="1974695783" sldId="366"/>
            <ac:spMk id="26" creationId="{346B7AAD-4B78-CFD4-A553-00AADF8D0322}"/>
          </ac:spMkLst>
        </pc:spChg>
        <pc:picChg chg="mod">
          <ac:chgData name="Elena Dimitrova (2332890)" userId="S::2332890@student.uwtsd.ac.uk::f15e552e-8993-4a01-92be-74c0a58a0cf5" providerId="AD" clId="Web-{A7493345-0C28-E7F6-F05C-DC9E0906DE76}" dt="2025-11-24T13:14:13.568" v="500" actId="14100"/>
          <ac:picMkLst>
            <pc:docMk/>
            <pc:sldMk cId="1974695783" sldId="366"/>
            <ac:picMk id="4" creationId="{A893C556-9C09-47A5-3AC3-D909C06502E4}"/>
          </ac:picMkLst>
        </pc:picChg>
        <pc:picChg chg="mod">
          <ac:chgData name="Elena Dimitrova (2332890)" userId="S::2332890@student.uwtsd.ac.uk::f15e552e-8993-4a01-92be-74c0a58a0cf5" providerId="AD" clId="Web-{A7493345-0C28-E7F6-F05C-DC9E0906DE76}" dt="2025-11-24T13:15:13.650" v="503" actId="1076"/>
          <ac:picMkLst>
            <pc:docMk/>
            <pc:sldMk cId="1974695783" sldId="366"/>
            <ac:picMk id="5" creationId="{75093FEF-9587-C3CA-BF43-99D10710457F}"/>
          </ac:picMkLst>
        </pc:picChg>
      </pc:sldChg>
      <pc:sldChg chg="addSp delSp modSp new add del ord">
        <pc:chgData name="Elena Dimitrova (2332890)" userId="S::2332890@student.uwtsd.ac.uk::f15e552e-8993-4a01-92be-74c0a58a0cf5" providerId="AD" clId="Web-{A7493345-0C28-E7F6-F05C-DC9E0906DE76}" dt="2025-11-24T15:39:09.284" v="528"/>
        <pc:sldMkLst>
          <pc:docMk/>
          <pc:sldMk cId="3804762292" sldId="367"/>
        </pc:sldMkLst>
        <pc:spChg chg="mod">
          <ac:chgData name="Elena Dimitrova (2332890)" userId="S::2332890@student.uwtsd.ac.uk::f15e552e-8993-4a01-92be-74c0a58a0cf5" providerId="AD" clId="Web-{A7493345-0C28-E7F6-F05C-DC9E0906DE76}" dt="2025-11-24T12:44:14.169" v="374" actId="14100"/>
          <ac:spMkLst>
            <pc:docMk/>
            <pc:sldMk cId="3804762292" sldId="367"/>
            <ac:spMk id="2" creationId="{9CCDB503-CD9B-0E77-689F-020819A884D9}"/>
          </ac:spMkLst>
        </pc:spChg>
        <pc:spChg chg="add del mod">
          <ac:chgData name="Elena Dimitrova (2332890)" userId="S::2332890@student.uwtsd.ac.uk::f15e552e-8993-4a01-92be-74c0a58a0cf5" providerId="AD" clId="Web-{A7493345-0C28-E7F6-F05C-DC9E0906DE76}" dt="2025-11-24T13:09:45.557" v="479" actId="20577"/>
          <ac:spMkLst>
            <pc:docMk/>
            <pc:sldMk cId="3804762292" sldId="367"/>
            <ac:spMk id="3" creationId="{AD69300E-0A90-812B-C10E-3AC3FCD05AE9}"/>
          </ac:spMkLst>
        </pc:spChg>
        <pc:graphicFrameChg chg="add del mod ord modGraphic">
          <ac:chgData name="Elena Dimitrova (2332890)" userId="S::2332890@student.uwtsd.ac.uk::f15e552e-8993-4a01-92be-74c0a58a0cf5" providerId="AD" clId="Web-{A7493345-0C28-E7F6-F05C-DC9E0906DE76}" dt="2025-11-24T12:43:53.199" v="369"/>
          <ac:graphicFrameMkLst>
            <pc:docMk/>
            <pc:sldMk cId="3804762292" sldId="367"/>
            <ac:graphicFrameMk id="4" creationId="{BEDA9CCE-CA65-4A5F-29C1-BF5E41C87E0B}"/>
          </ac:graphicFrameMkLst>
        </pc:graphicFrameChg>
      </pc:sldChg>
      <pc:sldChg chg="add del replId">
        <pc:chgData name="Elena Dimitrova (2332890)" userId="S::2332890@student.uwtsd.ac.uk::f15e552e-8993-4a01-92be-74c0a58a0cf5" providerId="AD" clId="Web-{A7493345-0C28-E7F6-F05C-DC9E0906DE76}" dt="2025-11-24T13:53:54.166" v="518"/>
        <pc:sldMkLst>
          <pc:docMk/>
          <pc:sldMk cId="3383400145" sldId="36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6368F83A-302B-D5C7-8388-31A7738B94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55529D8-29D3-4EF8-AFE4-9B04C334D78A}" type="datetimeFigureOut">
              <a:rPr lang="en-US" smtClean="0"/>
              <a:t>11/24/2025</a:t>
            </a:fld>
            <a:endParaRPr lang="en-US" dirty="0"/>
          </a:p>
        </p:txBody>
      </p:sp>
      <p:sp>
        <p:nvSpPr>
          <p:cNvPr id="4" name="Footer Placeholder 3">
            <a:extLst>
              <a:ext uri="{FF2B5EF4-FFF2-40B4-BE49-F238E27FC236}">
                <a16:creationId xmlns:a16="http://schemas.microsoft.com/office/drawing/2014/main" id="{A90593AB-C6A0-9A15-AB36-A73DC45ECA7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Footer</a:t>
            </a:r>
          </a:p>
        </p:txBody>
      </p:sp>
      <p:sp>
        <p:nvSpPr>
          <p:cNvPr id="5" name="Slide Number Placeholder 4">
            <a:extLst>
              <a:ext uri="{FF2B5EF4-FFF2-40B4-BE49-F238E27FC236}">
                <a16:creationId xmlns:a16="http://schemas.microsoft.com/office/drawing/2014/main" id="{EEFA4FD5-91A7-B4C3-9946-947BB86E9AE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BCE52CC-DD0F-44B3-B13D-E7228EEC80E7}" type="slidenum">
              <a:rPr lang="en-US" smtClean="0"/>
              <a:t>‹#›</a:t>
            </a:fld>
            <a:endParaRPr lang="en-US" dirty="0"/>
          </a:p>
        </p:txBody>
      </p:sp>
      <p:sp>
        <p:nvSpPr>
          <p:cNvPr id="6" name="Header Placeholder 5">
            <a:extLst>
              <a:ext uri="{FF2B5EF4-FFF2-40B4-BE49-F238E27FC236}">
                <a16:creationId xmlns:a16="http://schemas.microsoft.com/office/drawing/2014/main" id="{7D257EEE-7A71-A801-1D30-27730853F45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ltLang="zh-CN" dirty="0"/>
              <a:t>Header</a:t>
            </a:r>
            <a:endParaRPr lang="en-US" dirty="0"/>
          </a:p>
        </p:txBody>
      </p:sp>
    </p:spTree>
    <p:extLst>
      <p:ext uri="{BB962C8B-B14F-4D97-AF65-F5344CB8AC3E}">
        <p14:creationId xmlns:p14="http://schemas.microsoft.com/office/powerpoint/2010/main" val="33233634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dirty="0"/>
              <a:t>Click to edit Master text styles</a:t>
            </a:r>
            <a:endParaRPr lang="zh-CN" altLang="en-US" dirty="0"/>
          </a:p>
          <a:p>
            <a:pPr lvl="1"/>
            <a:r>
              <a:rPr lang="en-US" altLang="zh-CN" dirty="0"/>
              <a:t>Second</a:t>
            </a:r>
            <a:r>
              <a:rPr lang="zh-CN" altLang="en-US" dirty="0"/>
              <a:t> </a:t>
            </a:r>
            <a:r>
              <a:rPr lang="en-US" altLang="zh-CN" dirty="0"/>
              <a:t>level</a:t>
            </a:r>
            <a:endParaRPr lang="zh-CN" altLang="en-US" dirty="0"/>
          </a:p>
          <a:p>
            <a:pPr lvl="2"/>
            <a:r>
              <a:rPr lang="en-US" altLang="zh-CN" dirty="0"/>
              <a:t>Third</a:t>
            </a:r>
            <a:r>
              <a:rPr lang="zh-CN" altLang="en-US" dirty="0"/>
              <a:t> </a:t>
            </a:r>
            <a:r>
              <a:rPr lang="en-US" altLang="zh-CN" dirty="0"/>
              <a:t>level</a:t>
            </a:r>
            <a:endParaRPr lang="zh-CN" altLang="en-US" dirty="0"/>
          </a:p>
          <a:p>
            <a:pPr lvl="3"/>
            <a:r>
              <a:rPr lang="en-US" altLang="zh-CN" dirty="0"/>
              <a:t>Fourth level</a:t>
            </a:r>
            <a:endParaRPr lang="zh-CN" altLang="en-US" dirty="0"/>
          </a:p>
          <a:p>
            <a:pPr lvl="4"/>
            <a:r>
              <a:rPr lang="en-US" altLang="zh-CN" dirty="0"/>
              <a:t>Fifth level</a:t>
            </a:r>
            <a:endParaRPr lang="zh-CN" altLang="en-US" dirty="0"/>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DABDA-89F0-4727-B28F-05A90B0069BB}" type="slidenum">
              <a:rPr lang="zh-CN" altLang="en-US" smtClean="0"/>
              <a:t>‹#›</a:t>
            </a:fld>
            <a:endParaRPr lang="zh-CN" altLang="en-US"/>
          </a:p>
        </p:txBody>
      </p:sp>
      <p:sp>
        <p:nvSpPr>
          <p:cNvPr id="8" name="Date Placeholder 7">
            <a:extLst>
              <a:ext uri="{FF2B5EF4-FFF2-40B4-BE49-F238E27FC236}">
                <a16:creationId xmlns:a16="http://schemas.microsoft.com/office/drawing/2014/main" id="{2D11F53F-2F00-3651-F337-81306AF8F1EE}"/>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EF805B-254D-4FE1-8316-FEA92B4B8253}" type="datetimeFigureOut">
              <a:rPr lang="en-US" smtClean="0"/>
              <a:t>11/24/2025</a:t>
            </a:fld>
            <a:endParaRPr lang="en-US"/>
          </a:p>
        </p:txBody>
      </p:sp>
    </p:spTree>
    <p:extLst>
      <p:ext uri="{BB962C8B-B14F-4D97-AF65-F5344CB8AC3E}">
        <p14:creationId xmlns:p14="http://schemas.microsoft.com/office/powerpoint/2010/main" val="469895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21208" y="566548"/>
            <a:ext cx="7336917" cy="3635797"/>
          </a:xfrm>
          <a:prstGeom prst="rect">
            <a:avLst/>
          </a:prstGeom>
        </p:spPr>
        <p:txBody>
          <a:bodyPr anchor="t">
            <a:normAutofit/>
          </a:bodyPr>
          <a:lstStyle>
            <a:lvl1pPr algn="l">
              <a:defRPr sz="5400">
                <a:solidFill>
                  <a:schemeClr val="accent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21208" y="4473553"/>
            <a:ext cx="6655522" cy="1545336"/>
          </a:xfrm>
          <a:prstGeom prst="rect">
            <a:avLst/>
          </a:prstGeom>
        </p:spPr>
        <p:txBody>
          <a:bodyPr anchor="b">
            <a:normAutofit/>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Text Placeholder 4">
            <a:extLst>
              <a:ext uri="{FF2B5EF4-FFF2-40B4-BE49-F238E27FC236}">
                <a16:creationId xmlns:a16="http://schemas.microsoft.com/office/drawing/2014/main" id="{C81B904C-8777-90E1-93E3-D21CB5CEDA23}"/>
              </a:ext>
            </a:extLst>
          </p:cNvPr>
          <p:cNvSpPr>
            <a:spLocks noGrp="1"/>
          </p:cNvSpPr>
          <p:nvPr>
            <p:ph type="body" sz="quarter" idx="27" hasCustomPrompt="1"/>
          </p:nvPr>
        </p:nvSpPr>
        <p:spPr>
          <a:xfrm>
            <a:off x="7862665" y="5715676"/>
            <a:ext cx="2401888" cy="303213"/>
          </a:xfrm>
        </p:spPr>
        <p:txBody>
          <a:bodyPr>
            <a:normAutofit/>
          </a:bodyPr>
          <a:lstStyle>
            <a:lvl1pPr>
              <a:defRPr sz="1600">
                <a:solidFill>
                  <a:schemeClr val="bg1"/>
                </a:solidFill>
              </a:defRPr>
            </a:lvl1pPr>
          </a:lstStyle>
          <a:p>
            <a:pPr lvl="0"/>
            <a:r>
              <a:rPr lang="en-US" altLang="zh-CN"/>
              <a:t>Presenter Name</a:t>
            </a:r>
            <a:endParaRPr lang="zh-CN" altLang="en-US"/>
          </a:p>
        </p:txBody>
      </p:sp>
      <p:sp>
        <p:nvSpPr>
          <p:cNvPr id="10" name="Date Placeholder 9">
            <a:extLst>
              <a:ext uri="{FF2B5EF4-FFF2-40B4-BE49-F238E27FC236}">
                <a16:creationId xmlns:a16="http://schemas.microsoft.com/office/drawing/2014/main" id="{1621BDE2-7C18-5353-2229-C7EFFF78ACE7}"/>
              </a:ext>
            </a:extLst>
          </p:cNvPr>
          <p:cNvSpPr>
            <a:spLocks noGrp="1"/>
          </p:cNvSpPr>
          <p:nvPr>
            <p:ph type="dt" sz="half" idx="10"/>
          </p:nvPr>
        </p:nvSpPr>
        <p:spPr>
          <a:xfrm>
            <a:off x="657225" y="6400800"/>
            <a:ext cx="2743200" cy="266700"/>
          </a:xfrm>
          <a:prstGeom prst="rect">
            <a:avLst/>
          </a:prstGeom>
        </p:spPr>
        <p:txBody>
          <a:bodyPr/>
          <a:lstStyle>
            <a:lvl1pPr>
              <a:defRPr>
                <a:solidFill>
                  <a:schemeClr val="bg1"/>
                </a:solidFill>
              </a:defRPr>
            </a:lvl1pPr>
          </a:lstStyle>
          <a:p>
            <a:r>
              <a:rPr lang="en-US" altLang="zh-CN"/>
              <a:t>03/12/2025</a:t>
            </a:r>
          </a:p>
        </p:txBody>
      </p:sp>
      <p:sp>
        <p:nvSpPr>
          <p:cNvPr id="11" name="Footer Placeholder 10">
            <a:extLst>
              <a:ext uri="{FF2B5EF4-FFF2-40B4-BE49-F238E27FC236}">
                <a16:creationId xmlns:a16="http://schemas.microsoft.com/office/drawing/2014/main" id="{068D39B4-49E9-7496-BA2F-2BA04BDA2253}"/>
              </a:ext>
            </a:extLst>
          </p:cNvPr>
          <p:cNvSpPr>
            <a:spLocks noGrp="1"/>
          </p:cNvSpPr>
          <p:nvPr>
            <p:ph type="ftr" sz="quarter" idx="11"/>
          </p:nvPr>
        </p:nvSpPr>
        <p:spPr>
          <a:xfrm>
            <a:off x="3800475" y="6400800"/>
            <a:ext cx="3657600" cy="266700"/>
          </a:xfrm>
        </p:spPr>
        <p:txBody>
          <a:bodyPr/>
          <a:lstStyle>
            <a:lvl1pPr>
              <a:defRPr>
                <a:solidFill>
                  <a:schemeClr val="bg1"/>
                </a:solidFill>
              </a:defRPr>
            </a:lvl1pPr>
          </a:lstStyle>
          <a:p>
            <a:r>
              <a:rPr lang="en-US"/>
              <a:t>Sample Footer Text</a:t>
            </a:r>
          </a:p>
        </p:txBody>
      </p:sp>
      <p:sp>
        <p:nvSpPr>
          <p:cNvPr id="12" name="Slide Number Placeholder 11">
            <a:extLst>
              <a:ext uri="{FF2B5EF4-FFF2-40B4-BE49-F238E27FC236}">
                <a16:creationId xmlns:a16="http://schemas.microsoft.com/office/drawing/2014/main" id="{CF1AB9F8-6500-CA50-36B1-ABF006319106}"/>
              </a:ext>
            </a:extLst>
          </p:cNvPr>
          <p:cNvSpPr>
            <a:spLocks noGrp="1"/>
          </p:cNvSpPr>
          <p:nvPr>
            <p:ph type="sldNum" sz="half" idx="12"/>
          </p:nvPr>
        </p:nvSpPr>
        <p:spPr>
          <a:xfrm>
            <a:off x="7858125" y="6400800"/>
            <a:ext cx="3657600" cy="266700"/>
          </a:xfrm>
          <a:prstGeom prst="rect">
            <a:avLst/>
          </a:prstGeom>
        </p:spPr>
        <p:txBody>
          <a:bodyPr/>
          <a:lstStyle>
            <a:lvl1pPr>
              <a:defRPr>
                <a:solidFill>
                  <a:schemeClr val="bg1"/>
                </a:solidFill>
              </a:defRPr>
            </a:lvl1pPr>
          </a:lstStyle>
          <a:p>
            <a:fld id="{BDE41EC4-32D3-40A1-A827-5D3F99F173AD}" type="slidenum">
              <a:rPr lang="en-US" altLang="zh-CN" smtClean="0"/>
              <a:pPr/>
              <a:t>‹#›</a:t>
            </a:fld>
            <a:endParaRPr lang="en-US" altLang="zh-CN"/>
          </a:p>
        </p:txBody>
      </p:sp>
      <p:sp>
        <p:nvSpPr>
          <p:cNvPr id="6" name="Freeform: Shape 2">
            <a:extLst>
              <a:ext uri="{FF2B5EF4-FFF2-40B4-BE49-F238E27FC236}">
                <a16:creationId xmlns:a16="http://schemas.microsoft.com/office/drawing/2014/main" id="{CDFE2D54-C7B4-C4ED-3199-F80F6B79E5F2}"/>
              </a:ext>
              <a:ext uri="{C183D7F6-B498-43B3-948B-1728B52AA6E4}">
                <adec:decorative xmlns:adec="http://schemas.microsoft.com/office/drawing/2017/decorative" val="1"/>
              </a:ext>
            </a:extLst>
          </p:cNvPr>
          <p:cNvSpPr/>
          <p:nvPr userDrawn="1"/>
        </p:nvSpPr>
        <p:spPr>
          <a:xfrm rot="5400000">
            <a:off x="9510522" y="893826"/>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8" name="Freeform: Shape 6">
            <a:extLst>
              <a:ext uri="{FF2B5EF4-FFF2-40B4-BE49-F238E27FC236}">
                <a16:creationId xmlns:a16="http://schemas.microsoft.com/office/drawing/2014/main" id="{C10A3C26-EC11-A41B-3F86-D24065443458}"/>
              </a:ext>
              <a:ext uri="{C183D7F6-B498-43B3-948B-1728B52AA6E4}">
                <adec:decorative xmlns:adec="http://schemas.microsoft.com/office/drawing/2017/decorative" val="1"/>
              </a:ext>
            </a:extLst>
          </p:cNvPr>
          <p:cNvSpPr/>
          <p:nvPr userDrawn="1"/>
        </p:nvSpPr>
        <p:spPr>
          <a:xfrm rot="5400000">
            <a:off x="10404348" y="0"/>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9" name="Freeform: Shape 23">
            <a:extLst>
              <a:ext uri="{FF2B5EF4-FFF2-40B4-BE49-F238E27FC236}">
                <a16:creationId xmlns:a16="http://schemas.microsoft.com/office/drawing/2014/main" id="{F56993FA-CA32-C406-BEF9-4438E713F2E8}"/>
              </a:ext>
              <a:ext uri="{C183D7F6-B498-43B3-948B-1728B52AA6E4}">
                <adec:decorative xmlns:adec="http://schemas.microsoft.com/office/drawing/2017/decorative" val="1"/>
              </a:ext>
            </a:extLst>
          </p:cNvPr>
          <p:cNvSpPr/>
          <p:nvPr userDrawn="1"/>
        </p:nvSpPr>
        <p:spPr>
          <a:xfrm rot="5400000">
            <a:off x="8616696" y="0"/>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3" name="Freeform: Shape 24">
            <a:extLst>
              <a:ext uri="{FF2B5EF4-FFF2-40B4-BE49-F238E27FC236}">
                <a16:creationId xmlns:a16="http://schemas.microsoft.com/office/drawing/2014/main" id="{53033142-7561-E784-0B0A-431225E63780}"/>
              </a:ext>
              <a:ext uri="{C183D7F6-B498-43B3-948B-1728B52AA6E4}">
                <adec:decorative xmlns:adec="http://schemas.microsoft.com/office/drawing/2017/decorative" val="1"/>
              </a:ext>
            </a:extLst>
          </p:cNvPr>
          <p:cNvSpPr/>
          <p:nvPr userDrawn="1"/>
        </p:nvSpPr>
        <p:spPr>
          <a:xfrm rot="5400000">
            <a:off x="11298174" y="0"/>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4" name="TextBox 14">
            <a:extLst>
              <a:ext uri="{FF2B5EF4-FFF2-40B4-BE49-F238E27FC236}">
                <a16:creationId xmlns:a16="http://schemas.microsoft.com/office/drawing/2014/main" id="{16782F90-89F4-9EB9-A3BD-2D3F986C0FDE}"/>
              </a:ext>
              <a:ext uri="{C183D7F6-B498-43B3-948B-1728B52AA6E4}">
                <adec:decorative xmlns:adec="http://schemas.microsoft.com/office/drawing/2017/decorative" val="1"/>
              </a:ext>
            </a:extLst>
          </p:cNvPr>
          <p:cNvSpPr txBox="1"/>
          <p:nvPr userDrawn="1"/>
        </p:nvSpPr>
        <p:spPr>
          <a:xfrm>
            <a:off x="9401979" y="2921586"/>
            <a:ext cx="1005379" cy="1005379"/>
          </a:xfrm>
          <a:prstGeom prst="rect">
            <a:avLst/>
          </a:prstGeom>
          <a:solidFill>
            <a:schemeClr val="accent4"/>
          </a:solidFill>
        </p:spPr>
        <p:txBody>
          <a:bodyPr lIns="33867" tIns="33867" rIns="33867" bIns="33867" rtlCol="0" anchor="ctr"/>
          <a:lstStyle/>
          <a:p>
            <a:pPr algn="ctr">
              <a:lnSpc>
                <a:spcPts val="1759"/>
              </a:lnSpc>
            </a:pPr>
            <a:endParaRPr sz="800"/>
          </a:p>
        </p:txBody>
      </p:sp>
      <p:sp>
        <p:nvSpPr>
          <p:cNvPr id="15" name="Freeform: Shape 2">
            <a:extLst>
              <a:ext uri="{FF2B5EF4-FFF2-40B4-BE49-F238E27FC236}">
                <a16:creationId xmlns:a16="http://schemas.microsoft.com/office/drawing/2014/main" id="{2BE7CCFC-783E-018B-234C-AAD0E4715654}"/>
              </a:ext>
              <a:ext uri="{C183D7F6-B498-43B3-948B-1728B52AA6E4}">
                <adec:decorative xmlns:adec="http://schemas.microsoft.com/office/drawing/2017/decorative" val="1"/>
              </a:ext>
            </a:extLst>
          </p:cNvPr>
          <p:cNvSpPr/>
          <p:nvPr userDrawn="1"/>
        </p:nvSpPr>
        <p:spPr>
          <a:xfrm rot="16200000" flipH="1">
            <a:off x="11298174" y="4820791"/>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6" name="Freeform: Shape 6">
            <a:extLst>
              <a:ext uri="{FF2B5EF4-FFF2-40B4-BE49-F238E27FC236}">
                <a16:creationId xmlns:a16="http://schemas.microsoft.com/office/drawing/2014/main" id="{9204846B-5D3F-14AE-9E15-4B927B1A41B5}"/>
              </a:ext>
              <a:ext uri="{C183D7F6-B498-43B3-948B-1728B52AA6E4}">
                <adec:decorative xmlns:adec="http://schemas.microsoft.com/office/drawing/2017/decorative" val="1"/>
              </a:ext>
            </a:extLst>
          </p:cNvPr>
          <p:cNvSpPr/>
          <p:nvPr userDrawn="1"/>
        </p:nvSpPr>
        <p:spPr>
          <a:xfrm rot="16200000" flipH="1">
            <a:off x="10404348" y="3926965"/>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lumMod val="40000"/>
              <a:lumOff val="60000"/>
            </a:schemeClr>
          </a:solidFill>
          <a:ln cap="sq">
            <a:noFill/>
            <a:prstDash val="solid"/>
            <a:miter/>
          </a:ln>
        </p:spPr>
        <p:txBody>
          <a:bodyPr/>
          <a:lstStyle/>
          <a:p>
            <a:endParaRPr lang="zh-CN" altLang="en-US" sz="800"/>
          </a:p>
        </p:txBody>
      </p:sp>
      <p:sp>
        <p:nvSpPr>
          <p:cNvPr id="17" name="Freeform: Shape 23">
            <a:extLst>
              <a:ext uri="{FF2B5EF4-FFF2-40B4-BE49-F238E27FC236}">
                <a16:creationId xmlns:a16="http://schemas.microsoft.com/office/drawing/2014/main" id="{FF3A4CFE-B12E-8C64-0F57-0BD00F8983A4}"/>
              </a:ext>
              <a:ext uri="{C183D7F6-B498-43B3-948B-1728B52AA6E4}">
                <adec:decorative xmlns:adec="http://schemas.microsoft.com/office/drawing/2017/decorative" val="1"/>
              </a:ext>
            </a:extLst>
          </p:cNvPr>
          <p:cNvSpPr/>
          <p:nvPr userDrawn="1"/>
        </p:nvSpPr>
        <p:spPr>
          <a:xfrm rot="5400000">
            <a:off x="11298174" y="3033139"/>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8" name="Freeform: Shape 14">
            <a:extLst>
              <a:ext uri="{FF2B5EF4-FFF2-40B4-BE49-F238E27FC236}">
                <a16:creationId xmlns:a16="http://schemas.microsoft.com/office/drawing/2014/main" id="{B0660EFA-411E-E1AC-8C08-2CBE5603DF99}"/>
              </a:ext>
              <a:ext uri="{C183D7F6-B498-43B3-948B-1728B52AA6E4}">
                <adec:decorative xmlns:adec="http://schemas.microsoft.com/office/drawing/2017/decorative" val="1"/>
              </a:ext>
            </a:extLst>
          </p:cNvPr>
          <p:cNvSpPr/>
          <p:nvPr userDrawn="1"/>
        </p:nvSpPr>
        <p:spPr>
          <a:xfrm rot="16200000" flipH="1">
            <a:off x="10348137" y="1849888"/>
            <a:ext cx="1129845" cy="1005380"/>
          </a:xfrm>
          <a:custGeom>
            <a:avLst/>
            <a:gdLst>
              <a:gd name="connsiteX0" fmla="*/ 0 w 677557"/>
              <a:gd name="connsiteY0" fmla="*/ 0 h 677557"/>
              <a:gd name="connsiteX1" fmla="*/ 677557 w 677557"/>
              <a:gd name="connsiteY1" fmla="*/ 0 h 677557"/>
              <a:gd name="connsiteX2" fmla="*/ 0 w 677557"/>
              <a:gd name="connsiteY2" fmla="*/ 677557 h 677557"/>
            </a:gdLst>
            <a:ahLst/>
            <a:cxnLst>
              <a:cxn ang="0">
                <a:pos x="connsiteX0" y="connsiteY0"/>
              </a:cxn>
              <a:cxn ang="0">
                <a:pos x="connsiteX1" y="connsiteY1"/>
              </a:cxn>
              <a:cxn ang="0">
                <a:pos x="connsiteX2" y="connsiteY2"/>
              </a:cxn>
            </a:cxnLst>
            <a:rect l="l" t="t" r="r" b="b"/>
            <a:pathLst>
              <a:path w="677557" h="677557">
                <a:moveTo>
                  <a:pt x="0" y="0"/>
                </a:moveTo>
                <a:lnTo>
                  <a:pt x="677557" y="0"/>
                </a:lnTo>
                <a:cubicBezTo>
                  <a:pt x="677557" y="374204"/>
                  <a:pt x="374204" y="677557"/>
                  <a:pt x="0" y="67755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Tree>
    <p:extLst>
      <p:ext uri="{BB962C8B-B14F-4D97-AF65-F5344CB8AC3E}">
        <p14:creationId xmlns:p14="http://schemas.microsoft.com/office/powerpoint/2010/main" val="28039249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18008" y="854239"/>
            <a:ext cx="7876287" cy="3592629"/>
          </a:xfrm>
          <a:prstGeom prst="rect">
            <a:avLst/>
          </a:prstGeom>
        </p:spPr>
        <p:txBody>
          <a:bodyPr anchor="b">
            <a:normAutofit/>
          </a:bodyPr>
          <a:lstStyle>
            <a:lvl1pPr algn="l">
              <a:defRPr sz="5400">
                <a:solidFill>
                  <a:schemeClr val="accent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8" y="4617138"/>
            <a:ext cx="7375466" cy="1014984"/>
          </a:xfrm>
          <a:prstGeom prst="rect">
            <a:avLst/>
          </a:prstGeom>
        </p:spPr>
        <p:txBody>
          <a:bodyPr anchor="t">
            <a:normAutofit/>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Text Placeholder 4">
            <a:extLst>
              <a:ext uri="{FF2B5EF4-FFF2-40B4-BE49-F238E27FC236}">
                <a16:creationId xmlns:a16="http://schemas.microsoft.com/office/drawing/2014/main" id="{61A6B142-CCED-AEC5-DEFE-A7DA986DF83F}"/>
              </a:ext>
            </a:extLst>
          </p:cNvPr>
          <p:cNvSpPr>
            <a:spLocks noGrp="1"/>
          </p:cNvSpPr>
          <p:nvPr>
            <p:ph type="body" sz="quarter" idx="27" hasCustomPrompt="1"/>
          </p:nvPr>
        </p:nvSpPr>
        <p:spPr>
          <a:xfrm>
            <a:off x="657225" y="5783721"/>
            <a:ext cx="2401888" cy="303213"/>
          </a:xfrm>
        </p:spPr>
        <p:txBody>
          <a:bodyPr>
            <a:normAutofit/>
          </a:bodyPr>
          <a:lstStyle>
            <a:lvl1pPr>
              <a:defRPr sz="1600">
                <a:solidFill>
                  <a:schemeClr val="bg1"/>
                </a:solidFill>
              </a:defRPr>
            </a:lvl1pPr>
          </a:lstStyle>
          <a:p>
            <a:pPr lvl="0"/>
            <a:r>
              <a:rPr lang="en-US" altLang="zh-CN"/>
              <a:t>Presenter Name</a:t>
            </a:r>
            <a:endParaRPr lang="zh-CN" altLang="en-US"/>
          </a:p>
        </p:txBody>
      </p:sp>
      <p:sp>
        <p:nvSpPr>
          <p:cNvPr id="7" name="Date Placeholder 6">
            <a:extLst>
              <a:ext uri="{FF2B5EF4-FFF2-40B4-BE49-F238E27FC236}">
                <a16:creationId xmlns:a16="http://schemas.microsoft.com/office/drawing/2014/main" id="{E02FAABF-824B-6D9F-5B9B-7AFEC5278978}"/>
              </a:ext>
            </a:extLst>
          </p:cNvPr>
          <p:cNvSpPr>
            <a:spLocks noGrp="1"/>
          </p:cNvSpPr>
          <p:nvPr>
            <p:ph type="dt" sz="half" idx="10"/>
          </p:nvPr>
        </p:nvSpPr>
        <p:spPr>
          <a:xfrm>
            <a:off x="657225" y="6400800"/>
            <a:ext cx="2743200" cy="266700"/>
          </a:xfrm>
          <a:prstGeom prst="rect">
            <a:avLst/>
          </a:prstGeom>
        </p:spPr>
        <p:txBody>
          <a:bodyPr/>
          <a:lstStyle>
            <a:lvl1pPr>
              <a:defRPr>
                <a:solidFill>
                  <a:schemeClr val="bg1"/>
                </a:solidFill>
              </a:defRPr>
            </a:lvl1pPr>
          </a:lstStyle>
          <a:p>
            <a:r>
              <a:rPr lang="en-US" altLang="zh-CN"/>
              <a:t>03/12/2025</a:t>
            </a:r>
          </a:p>
        </p:txBody>
      </p:sp>
      <p:sp>
        <p:nvSpPr>
          <p:cNvPr id="8" name="Footer Placeholder 7">
            <a:extLst>
              <a:ext uri="{FF2B5EF4-FFF2-40B4-BE49-F238E27FC236}">
                <a16:creationId xmlns:a16="http://schemas.microsoft.com/office/drawing/2014/main" id="{EE4456DF-D8F4-2F56-A4A6-D7E2BE54EF39}"/>
              </a:ext>
            </a:extLst>
          </p:cNvPr>
          <p:cNvSpPr>
            <a:spLocks noGrp="1"/>
          </p:cNvSpPr>
          <p:nvPr>
            <p:ph type="ftr" sz="quarter" idx="11"/>
          </p:nvPr>
        </p:nvSpPr>
        <p:spPr>
          <a:xfrm>
            <a:off x="3800475" y="6400800"/>
            <a:ext cx="3657600" cy="266700"/>
          </a:xfrm>
        </p:spPr>
        <p:txBody>
          <a:bodyPr/>
          <a:lstStyle>
            <a:lvl1pPr>
              <a:defRPr>
                <a:solidFill>
                  <a:schemeClr val="bg1"/>
                </a:solidFill>
              </a:defRPr>
            </a:lvl1pPr>
          </a:lstStyle>
          <a:p>
            <a:r>
              <a:rPr lang="en-US"/>
              <a:t>Sample Footer Text</a:t>
            </a:r>
          </a:p>
        </p:txBody>
      </p:sp>
      <p:sp>
        <p:nvSpPr>
          <p:cNvPr id="9" name="Slide Number Placeholder 8">
            <a:extLst>
              <a:ext uri="{FF2B5EF4-FFF2-40B4-BE49-F238E27FC236}">
                <a16:creationId xmlns:a16="http://schemas.microsoft.com/office/drawing/2014/main" id="{42B70E86-4A53-EFBF-CE9E-37AA1F6FA6D7}"/>
              </a:ext>
            </a:extLst>
          </p:cNvPr>
          <p:cNvSpPr>
            <a:spLocks noGrp="1"/>
          </p:cNvSpPr>
          <p:nvPr>
            <p:ph type="sldNum" sz="half" idx="12"/>
          </p:nvPr>
        </p:nvSpPr>
        <p:spPr>
          <a:xfrm>
            <a:off x="7858125" y="6400800"/>
            <a:ext cx="3657600" cy="266700"/>
          </a:xfrm>
          <a:prstGeom prst="rect">
            <a:avLst/>
          </a:prstGeom>
        </p:spPr>
        <p:txBody>
          <a:bodyPr/>
          <a:lstStyle>
            <a:lvl1pPr>
              <a:defRPr>
                <a:solidFill>
                  <a:schemeClr val="bg1"/>
                </a:solidFill>
              </a:defRPr>
            </a:lvl1pPr>
          </a:lstStyle>
          <a:p>
            <a:fld id="{BDE41EC4-32D3-40A1-A827-5D3F99F173AD}" type="slidenum">
              <a:rPr lang="en-US" altLang="zh-CN" smtClean="0"/>
              <a:pPr/>
              <a:t>‹#›</a:t>
            </a:fld>
            <a:endParaRPr lang="en-US" altLang="zh-CN"/>
          </a:p>
        </p:txBody>
      </p:sp>
      <p:sp>
        <p:nvSpPr>
          <p:cNvPr id="5" name="Freeform: Shape 2">
            <a:extLst>
              <a:ext uri="{FF2B5EF4-FFF2-40B4-BE49-F238E27FC236}">
                <a16:creationId xmlns:a16="http://schemas.microsoft.com/office/drawing/2014/main" id="{D9CC9EB1-781F-EFE8-3725-AA5FDC64187B}"/>
              </a:ext>
              <a:ext uri="{C183D7F6-B498-43B3-948B-1728B52AA6E4}">
                <adec:decorative xmlns:adec="http://schemas.microsoft.com/office/drawing/2017/decorative" val="1"/>
              </a:ext>
            </a:extLst>
          </p:cNvPr>
          <p:cNvSpPr/>
          <p:nvPr userDrawn="1"/>
        </p:nvSpPr>
        <p:spPr>
          <a:xfrm rot="5400000">
            <a:off x="9510522" y="893826"/>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6" name="Freeform: Shape 6">
            <a:extLst>
              <a:ext uri="{FF2B5EF4-FFF2-40B4-BE49-F238E27FC236}">
                <a16:creationId xmlns:a16="http://schemas.microsoft.com/office/drawing/2014/main" id="{54DE81F7-8C40-272F-7AEE-3359798A31A1}"/>
              </a:ext>
              <a:ext uri="{C183D7F6-B498-43B3-948B-1728B52AA6E4}">
                <adec:decorative xmlns:adec="http://schemas.microsoft.com/office/drawing/2017/decorative" val="1"/>
              </a:ext>
            </a:extLst>
          </p:cNvPr>
          <p:cNvSpPr/>
          <p:nvPr userDrawn="1"/>
        </p:nvSpPr>
        <p:spPr>
          <a:xfrm rot="5400000">
            <a:off x="10404348" y="0"/>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23">
            <a:extLst>
              <a:ext uri="{FF2B5EF4-FFF2-40B4-BE49-F238E27FC236}">
                <a16:creationId xmlns:a16="http://schemas.microsoft.com/office/drawing/2014/main" id="{94BA27A9-D846-DDAB-5A26-729BB7D1EF5C}"/>
              </a:ext>
              <a:ext uri="{C183D7F6-B498-43B3-948B-1728B52AA6E4}">
                <adec:decorative xmlns:adec="http://schemas.microsoft.com/office/drawing/2017/decorative" val="1"/>
              </a:ext>
            </a:extLst>
          </p:cNvPr>
          <p:cNvSpPr/>
          <p:nvPr userDrawn="1"/>
        </p:nvSpPr>
        <p:spPr>
          <a:xfrm rot="5400000">
            <a:off x="8616696" y="0"/>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2" name="Freeform: Shape 24">
            <a:extLst>
              <a:ext uri="{FF2B5EF4-FFF2-40B4-BE49-F238E27FC236}">
                <a16:creationId xmlns:a16="http://schemas.microsoft.com/office/drawing/2014/main" id="{9981E20C-3766-44A7-1B75-3EE1612D3B28}"/>
              </a:ext>
              <a:ext uri="{C183D7F6-B498-43B3-948B-1728B52AA6E4}">
                <adec:decorative xmlns:adec="http://schemas.microsoft.com/office/drawing/2017/decorative" val="1"/>
              </a:ext>
            </a:extLst>
          </p:cNvPr>
          <p:cNvSpPr/>
          <p:nvPr userDrawn="1"/>
        </p:nvSpPr>
        <p:spPr>
          <a:xfrm rot="5400000">
            <a:off x="11298174" y="0"/>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3" name="TextBox 14">
            <a:extLst>
              <a:ext uri="{FF2B5EF4-FFF2-40B4-BE49-F238E27FC236}">
                <a16:creationId xmlns:a16="http://schemas.microsoft.com/office/drawing/2014/main" id="{D2C6EF12-2853-278E-501C-3D465CA9784D}"/>
              </a:ext>
              <a:ext uri="{C183D7F6-B498-43B3-948B-1728B52AA6E4}">
                <adec:decorative xmlns:adec="http://schemas.microsoft.com/office/drawing/2017/decorative" val="1"/>
              </a:ext>
            </a:extLst>
          </p:cNvPr>
          <p:cNvSpPr txBox="1"/>
          <p:nvPr userDrawn="1"/>
        </p:nvSpPr>
        <p:spPr>
          <a:xfrm>
            <a:off x="9401979" y="2921586"/>
            <a:ext cx="1005379" cy="1005379"/>
          </a:xfrm>
          <a:prstGeom prst="rect">
            <a:avLst/>
          </a:prstGeom>
          <a:solidFill>
            <a:schemeClr val="accent4"/>
          </a:solidFill>
        </p:spPr>
        <p:txBody>
          <a:bodyPr lIns="33867" tIns="33867" rIns="33867" bIns="33867" rtlCol="0" anchor="ctr"/>
          <a:lstStyle/>
          <a:p>
            <a:pPr algn="ctr">
              <a:lnSpc>
                <a:spcPts val="1759"/>
              </a:lnSpc>
            </a:pPr>
            <a:endParaRPr sz="800"/>
          </a:p>
        </p:txBody>
      </p:sp>
      <p:sp>
        <p:nvSpPr>
          <p:cNvPr id="14" name="Freeform: Shape 2">
            <a:extLst>
              <a:ext uri="{FF2B5EF4-FFF2-40B4-BE49-F238E27FC236}">
                <a16:creationId xmlns:a16="http://schemas.microsoft.com/office/drawing/2014/main" id="{1DECCF75-D066-917A-1538-2D867380DA77}"/>
              </a:ext>
              <a:ext uri="{C183D7F6-B498-43B3-948B-1728B52AA6E4}">
                <adec:decorative xmlns:adec="http://schemas.microsoft.com/office/drawing/2017/decorative" val="1"/>
              </a:ext>
            </a:extLst>
          </p:cNvPr>
          <p:cNvSpPr/>
          <p:nvPr userDrawn="1"/>
        </p:nvSpPr>
        <p:spPr>
          <a:xfrm rot="16200000" flipH="1">
            <a:off x="11298174" y="4820791"/>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6">
            <a:extLst>
              <a:ext uri="{FF2B5EF4-FFF2-40B4-BE49-F238E27FC236}">
                <a16:creationId xmlns:a16="http://schemas.microsoft.com/office/drawing/2014/main" id="{8FA04E66-213C-DDEB-0D3E-9A5129DDCD3E}"/>
              </a:ext>
              <a:ext uri="{C183D7F6-B498-43B3-948B-1728B52AA6E4}">
                <adec:decorative xmlns:adec="http://schemas.microsoft.com/office/drawing/2017/decorative" val="1"/>
              </a:ext>
            </a:extLst>
          </p:cNvPr>
          <p:cNvSpPr/>
          <p:nvPr userDrawn="1"/>
        </p:nvSpPr>
        <p:spPr>
          <a:xfrm rot="16200000" flipH="1">
            <a:off x="10404348" y="3926965"/>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lumMod val="40000"/>
              <a:lumOff val="60000"/>
            </a:schemeClr>
          </a:solidFill>
          <a:ln cap="sq">
            <a:noFill/>
            <a:prstDash val="solid"/>
            <a:miter/>
          </a:ln>
        </p:spPr>
        <p:txBody>
          <a:bodyPr/>
          <a:lstStyle/>
          <a:p>
            <a:endParaRPr lang="zh-CN" altLang="en-US" sz="800"/>
          </a:p>
        </p:txBody>
      </p:sp>
      <p:sp>
        <p:nvSpPr>
          <p:cNvPr id="16" name="Freeform: Shape 23">
            <a:extLst>
              <a:ext uri="{FF2B5EF4-FFF2-40B4-BE49-F238E27FC236}">
                <a16:creationId xmlns:a16="http://schemas.microsoft.com/office/drawing/2014/main" id="{835866C3-D93C-B420-0416-FD8080686323}"/>
              </a:ext>
              <a:ext uri="{C183D7F6-B498-43B3-948B-1728B52AA6E4}">
                <adec:decorative xmlns:adec="http://schemas.microsoft.com/office/drawing/2017/decorative" val="1"/>
              </a:ext>
            </a:extLst>
          </p:cNvPr>
          <p:cNvSpPr/>
          <p:nvPr userDrawn="1"/>
        </p:nvSpPr>
        <p:spPr>
          <a:xfrm rot="5400000">
            <a:off x="11298174" y="3033139"/>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7" name="Freeform: Shape 14">
            <a:extLst>
              <a:ext uri="{FF2B5EF4-FFF2-40B4-BE49-F238E27FC236}">
                <a16:creationId xmlns:a16="http://schemas.microsoft.com/office/drawing/2014/main" id="{F63896DF-D4AA-41AB-717A-9F3129049029}"/>
              </a:ext>
              <a:ext uri="{C183D7F6-B498-43B3-948B-1728B52AA6E4}">
                <adec:decorative xmlns:adec="http://schemas.microsoft.com/office/drawing/2017/decorative" val="1"/>
              </a:ext>
            </a:extLst>
          </p:cNvPr>
          <p:cNvSpPr/>
          <p:nvPr userDrawn="1"/>
        </p:nvSpPr>
        <p:spPr>
          <a:xfrm rot="16200000" flipH="1">
            <a:off x="10348137" y="1849888"/>
            <a:ext cx="1129845" cy="1005380"/>
          </a:xfrm>
          <a:custGeom>
            <a:avLst/>
            <a:gdLst>
              <a:gd name="connsiteX0" fmla="*/ 0 w 677557"/>
              <a:gd name="connsiteY0" fmla="*/ 0 h 677557"/>
              <a:gd name="connsiteX1" fmla="*/ 677557 w 677557"/>
              <a:gd name="connsiteY1" fmla="*/ 0 h 677557"/>
              <a:gd name="connsiteX2" fmla="*/ 0 w 677557"/>
              <a:gd name="connsiteY2" fmla="*/ 677557 h 677557"/>
            </a:gdLst>
            <a:ahLst/>
            <a:cxnLst>
              <a:cxn ang="0">
                <a:pos x="connsiteX0" y="connsiteY0"/>
              </a:cxn>
              <a:cxn ang="0">
                <a:pos x="connsiteX1" y="connsiteY1"/>
              </a:cxn>
              <a:cxn ang="0">
                <a:pos x="connsiteX2" y="connsiteY2"/>
              </a:cxn>
            </a:cxnLst>
            <a:rect l="l" t="t" r="r" b="b"/>
            <a:pathLst>
              <a:path w="677557" h="677557">
                <a:moveTo>
                  <a:pt x="0" y="0"/>
                </a:moveTo>
                <a:lnTo>
                  <a:pt x="677557" y="0"/>
                </a:lnTo>
                <a:cubicBezTo>
                  <a:pt x="677557" y="374204"/>
                  <a:pt x="374204" y="677557"/>
                  <a:pt x="0" y="67755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Tree>
    <p:extLst>
      <p:ext uri="{BB962C8B-B14F-4D97-AF65-F5344CB8AC3E}">
        <p14:creationId xmlns:p14="http://schemas.microsoft.com/office/powerpoint/2010/main" val="326771826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tx2"/>
        </a:solidFill>
        <a:effectLst/>
      </p:bgPr>
    </p:bg>
    <p:spTree>
      <p:nvGrpSpPr>
        <p:cNvPr id="1" name=""/>
        <p:cNvGrpSpPr/>
        <p:nvPr/>
      </p:nvGrpSpPr>
      <p:grpSpPr>
        <a:xfrm>
          <a:off x="0" y="0"/>
          <a:ext cx="0" cy="0"/>
          <a:chOff x="0" y="0"/>
          <a:chExt cx="0" cy="0"/>
        </a:xfrm>
      </p:grpSpPr>
      <p:sp>
        <p:nvSpPr>
          <p:cNvPr id="15" name="Freeform: Shape 2">
            <a:extLst>
              <a:ext uri="{FF2B5EF4-FFF2-40B4-BE49-F238E27FC236}">
                <a16:creationId xmlns:a16="http://schemas.microsoft.com/office/drawing/2014/main" id="{B4A13763-79CB-81C9-CAE9-62365DBE89E5}"/>
              </a:ext>
              <a:ext uri="{C183D7F6-B498-43B3-948B-1728B52AA6E4}">
                <adec:decorative xmlns:adec="http://schemas.microsoft.com/office/drawing/2017/decorative" val="1"/>
              </a:ext>
            </a:extLst>
          </p:cNvPr>
          <p:cNvSpPr/>
          <p:nvPr/>
        </p:nvSpPr>
        <p:spPr>
          <a:xfrm rot="16200000" flipH="1">
            <a:off x="11298174" y="5230305"/>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6" name="Freeform: Shape 6">
            <a:extLst>
              <a:ext uri="{FF2B5EF4-FFF2-40B4-BE49-F238E27FC236}">
                <a16:creationId xmlns:a16="http://schemas.microsoft.com/office/drawing/2014/main" id="{BF9709BC-F72E-ED56-A2EE-CAEDA36F9158}"/>
              </a:ext>
              <a:ext uri="{C183D7F6-B498-43B3-948B-1728B52AA6E4}">
                <adec:decorative xmlns:adec="http://schemas.microsoft.com/office/drawing/2017/decorative" val="1"/>
              </a:ext>
            </a:extLst>
          </p:cNvPr>
          <p:cNvSpPr/>
          <p:nvPr/>
        </p:nvSpPr>
        <p:spPr>
          <a:xfrm rot="16200000" flipH="1">
            <a:off x="0" y="5230304"/>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2" name="TextBox 14">
            <a:extLst>
              <a:ext uri="{FF2B5EF4-FFF2-40B4-BE49-F238E27FC236}">
                <a16:creationId xmlns:a16="http://schemas.microsoft.com/office/drawing/2014/main" id="{F5BEF0AA-35E3-6EFD-2BB0-5D49CCEA0F27}"/>
              </a:ext>
              <a:ext uri="{C183D7F6-B498-43B3-948B-1728B52AA6E4}">
                <adec:decorative xmlns:adec="http://schemas.microsoft.com/office/drawing/2017/decorative" val="1"/>
              </a:ext>
            </a:extLst>
          </p:cNvPr>
          <p:cNvSpPr txBox="1"/>
          <p:nvPr userDrawn="1"/>
        </p:nvSpPr>
        <p:spPr>
          <a:xfrm>
            <a:off x="0" y="0"/>
            <a:ext cx="733870" cy="733870"/>
          </a:xfrm>
          <a:prstGeom prst="rect">
            <a:avLst/>
          </a:prstGeom>
          <a:solidFill>
            <a:schemeClr val="accent4"/>
          </a:solidFill>
        </p:spPr>
        <p:txBody>
          <a:bodyPr lIns="33867" tIns="33867" rIns="33867" bIns="33867" rtlCol="0" anchor="ctr"/>
          <a:lstStyle/>
          <a:p>
            <a:pPr algn="ctr">
              <a:lnSpc>
                <a:spcPts val="1759"/>
              </a:lnSpc>
            </a:pPr>
            <a:endParaRPr sz="800"/>
          </a:p>
        </p:txBody>
      </p:sp>
      <p:sp>
        <p:nvSpPr>
          <p:cNvPr id="17" name="Freeform: Shape 23">
            <a:extLst>
              <a:ext uri="{FF2B5EF4-FFF2-40B4-BE49-F238E27FC236}">
                <a16:creationId xmlns:a16="http://schemas.microsoft.com/office/drawing/2014/main" id="{FD70C5D6-57DA-643C-F51A-5271E7F58B17}"/>
              </a:ext>
              <a:ext uri="{C183D7F6-B498-43B3-948B-1728B52AA6E4}">
                <adec:decorative xmlns:adec="http://schemas.microsoft.com/office/drawing/2017/decorative" val="1"/>
              </a:ext>
            </a:extLst>
          </p:cNvPr>
          <p:cNvSpPr/>
          <p:nvPr userDrawn="1"/>
        </p:nvSpPr>
        <p:spPr>
          <a:xfrm rot="5400000">
            <a:off x="718632" y="-1"/>
            <a:ext cx="733870" cy="73387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solidFill>
                <a:schemeClr val="bg1"/>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981200" y="854239"/>
            <a:ext cx="8229600" cy="3381211"/>
          </a:xfrm>
          <a:prstGeom prst="rect">
            <a:avLst/>
          </a:prstGeom>
        </p:spPr>
        <p:txBody>
          <a:bodyPr anchor="b">
            <a:normAutofit/>
          </a:bodyPr>
          <a:lstStyle>
            <a:lvl1pPr algn="ctr">
              <a:defRPr sz="5400">
                <a:solidFill>
                  <a:schemeClr val="accent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981200" y="4380277"/>
            <a:ext cx="8229599" cy="862553"/>
          </a:xfrm>
          <a:prstGeom prst="rect">
            <a:avLst/>
          </a:prstGeom>
        </p:spPr>
        <p:txBody>
          <a:bodyPr>
            <a:normAutofit/>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a:extLst>
              <a:ext uri="{FF2B5EF4-FFF2-40B4-BE49-F238E27FC236}">
                <a16:creationId xmlns:a16="http://schemas.microsoft.com/office/drawing/2014/main" id="{3CDC104A-A777-A7B0-D959-8CA1F8223460}"/>
              </a:ext>
            </a:extLst>
          </p:cNvPr>
          <p:cNvSpPr>
            <a:spLocks noGrp="1"/>
          </p:cNvSpPr>
          <p:nvPr>
            <p:ph type="dt" sz="half" idx="10"/>
          </p:nvPr>
        </p:nvSpPr>
        <p:spPr>
          <a:xfrm>
            <a:off x="657225" y="6400800"/>
            <a:ext cx="2743200" cy="266700"/>
          </a:xfrm>
          <a:prstGeom prst="rect">
            <a:avLst/>
          </a:prstGeom>
        </p:spPr>
        <p:txBody>
          <a:bodyPr/>
          <a:lstStyle>
            <a:lvl1pPr>
              <a:defRPr>
                <a:solidFill>
                  <a:schemeClr val="bg1"/>
                </a:solidFill>
              </a:defRPr>
            </a:lvl1pPr>
          </a:lstStyle>
          <a:p>
            <a:r>
              <a:rPr lang="en-US" altLang="zh-CN"/>
              <a:t>03/12/2025</a:t>
            </a:r>
          </a:p>
        </p:txBody>
      </p:sp>
      <p:sp>
        <p:nvSpPr>
          <p:cNvPr id="14" name="Footer Placeholder 13">
            <a:extLst>
              <a:ext uri="{FF2B5EF4-FFF2-40B4-BE49-F238E27FC236}">
                <a16:creationId xmlns:a16="http://schemas.microsoft.com/office/drawing/2014/main" id="{58E63A04-3DDF-5524-535D-97054A453617}"/>
              </a:ext>
            </a:extLst>
          </p:cNvPr>
          <p:cNvSpPr>
            <a:spLocks noGrp="1"/>
          </p:cNvSpPr>
          <p:nvPr>
            <p:ph type="ftr" sz="quarter" idx="11"/>
          </p:nvPr>
        </p:nvSpPr>
        <p:spPr>
          <a:xfrm>
            <a:off x="3800475" y="6400800"/>
            <a:ext cx="3657600" cy="266700"/>
          </a:xfrm>
        </p:spPr>
        <p:txBody>
          <a:bodyPr/>
          <a:lstStyle>
            <a:lvl1pPr>
              <a:defRPr>
                <a:solidFill>
                  <a:schemeClr val="bg1"/>
                </a:solidFill>
              </a:defRPr>
            </a:lvl1pPr>
          </a:lstStyle>
          <a:p>
            <a:r>
              <a:rPr lang="en-US"/>
              <a:t>Sample Footer Text</a:t>
            </a:r>
          </a:p>
        </p:txBody>
      </p:sp>
      <p:sp>
        <p:nvSpPr>
          <p:cNvPr id="18" name="Slide Number Placeholder 17">
            <a:extLst>
              <a:ext uri="{FF2B5EF4-FFF2-40B4-BE49-F238E27FC236}">
                <a16:creationId xmlns:a16="http://schemas.microsoft.com/office/drawing/2014/main" id="{C6F5029C-529A-7C3E-DC71-92A383355951}"/>
              </a:ext>
            </a:extLst>
          </p:cNvPr>
          <p:cNvSpPr>
            <a:spLocks noGrp="1"/>
          </p:cNvSpPr>
          <p:nvPr>
            <p:ph type="sldNum" sz="half" idx="12"/>
          </p:nvPr>
        </p:nvSpPr>
        <p:spPr>
          <a:xfrm>
            <a:off x="7858125" y="6400800"/>
            <a:ext cx="3657600" cy="266700"/>
          </a:xfrm>
          <a:prstGeom prst="rect">
            <a:avLst/>
          </a:prstGeom>
        </p:spPr>
        <p:txBody>
          <a:bodyPr/>
          <a:lstStyle>
            <a:lvl1pPr>
              <a:defRPr>
                <a:solidFill>
                  <a:schemeClr val="bg1"/>
                </a:solidFill>
              </a:defRPr>
            </a:lvl1pPr>
          </a:lstStyle>
          <a:p>
            <a:fld id="{BDE41EC4-32D3-40A1-A827-5D3F99F173AD}" type="slidenum">
              <a:rPr lang="en-US" altLang="zh-CN" smtClean="0"/>
              <a:pPr/>
              <a:t>‹#›</a:t>
            </a:fld>
            <a:endParaRPr lang="en-US" altLang="zh-CN"/>
          </a:p>
        </p:txBody>
      </p:sp>
      <p:sp>
        <p:nvSpPr>
          <p:cNvPr id="8" name="Freeform: Shape 2">
            <a:extLst>
              <a:ext uri="{FF2B5EF4-FFF2-40B4-BE49-F238E27FC236}">
                <a16:creationId xmlns:a16="http://schemas.microsoft.com/office/drawing/2014/main" id="{BADFD317-16A6-BBB6-A296-CDE0C57C5511}"/>
              </a:ext>
              <a:ext uri="{C183D7F6-B498-43B3-948B-1728B52AA6E4}">
                <adec:decorative xmlns:adec="http://schemas.microsoft.com/office/drawing/2017/decorative" val="1"/>
              </a:ext>
            </a:extLst>
          </p:cNvPr>
          <p:cNvSpPr/>
          <p:nvPr/>
        </p:nvSpPr>
        <p:spPr>
          <a:xfrm rot="5400000">
            <a:off x="10747375" y="722313"/>
            <a:ext cx="722313" cy="722313"/>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solidFill>
                <a:schemeClr val="bg1"/>
              </a:solidFill>
            </a:endParaRPr>
          </a:p>
        </p:txBody>
      </p:sp>
      <p:sp>
        <p:nvSpPr>
          <p:cNvPr id="9" name="Freeform: Shape 6">
            <a:extLst>
              <a:ext uri="{FF2B5EF4-FFF2-40B4-BE49-F238E27FC236}">
                <a16:creationId xmlns:a16="http://schemas.microsoft.com/office/drawing/2014/main" id="{E3598211-F5AD-8F6E-6030-0A8794CCA3C5}"/>
              </a:ext>
              <a:ext uri="{C183D7F6-B498-43B3-948B-1728B52AA6E4}">
                <adec:decorative xmlns:adec="http://schemas.microsoft.com/office/drawing/2017/decorative" val="1"/>
              </a:ext>
            </a:extLst>
          </p:cNvPr>
          <p:cNvSpPr/>
          <p:nvPr/>
        </p:nvSpPr>
        <p:spPr>
          <a:xfrm rot="5400000">
            <a:off x="10747375" y="0"/>
            <a:ext cx="722313" cy="722313"/>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lumMod val="60000"/>
              <a:lumOff val="40000"/>
            </a:schemeClr>
          </a:solidFill>
          <a:ln cap="sq">
            <a:noFill/>
            <a:prstDash val="solid"/>
            <a:miter/>
          </a:ln>
        </p:spPr>
        <p:txBody>
          <a:bodyPr/>
          <a:lstStyle/>
          <a:p>
            <a:endParaRPr lang="zh-CN" altLang="en-US" sz="800">
              <a:solidFill>
                <a:schemeClr val="bg1"/>
              </a:solidFill>
            </a:endParaRPr>
          </a:p>
        </p:txBody>
      </p:sp>
      <p:sp>
        <p:nvSpPr>
          <p:cNvPr id="10" name="Freeform: Shape 23">
            <a:extLst>
              <a:ext uri="{FF2B5EF4-FFF2-40B4-BE49-F238E27FC236}">
                <a16:creationId xmlns:a16="http://schemas.microsoft.com/office/drawing/2014/main" id="{371B281B-C8D7-79E0-C4BD-CE77782E45BA}"/>
              </a:ext>
              <a:ext uri="{C183D7F6-B498-43B3-948B-1728B52AA6E4}">
                <adec:decorative xmlns:adec="http://schemas.microsoft.com/office/drawing/2017/decorative" val="1"/>
              </a:ext>
            </a:extLst>
          </p:cNvPr>
          <p:cNvSpPr/>
          <p:nvPr userDrawn="1"/>
        </p:nvSpPr>
        <p:spPr>
          <a:xfrm rot="5400000">
            <a:off x="9302750" y="0"/>
            <a:ext cx="722313" cy="722313"/>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solidFill>
                <a:schemeClr val="bg1"/>
              </a:solidFill>
            </a:endParaRPr>
          </a:p>
        </p:txBody>
      </p:sp>
      <p:sp>
        <p:nvSpPr>
          <p:cNvPr id="11" name="Freeform: Shape 24">
            <a:extLst>
              <a:ext uri="{FF2B5EF4-FFF2-40B4-BE49-F238E27FC236}">
                <a16:creationId xmlns:a16="http://schemas.microsoft.com/office/drawing/2014/main" id="{B52DF987-F396-B4F9-680B-2C4FFB00FF2B}"/>
              </a:ext>
              <a:ext uri="{C183D7F6-B498-43B3-948B-1728B52AA6E4}">
                <adec:decorative xmlns:adec="http://schemas.microsoft.com/office/drawing/2017/decorative" val="1"/>
              </a:ext>
            </a:extLst>
          </p:cNvPr>
          <p:cNvSpPr/>
          <p:nvPr userDrawn="1"/>
        </p:nvSpPr>
        <p:spPr>
          <a:xfrm rot="5400000">
            <a:off x="11469687" y="0"/>
            <a:ext cx="722313" cy="722313"/>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21" name="Freeform: Shape  20">
            <a:extLst>
              <a:ext uri="{FF2B5EF4-FFF2-40B4-BE49-F238E27FC236}">
                <a16:creationId xmlns:a16="http://schemas.microsoft.com/office/drawing/2014/main" id="{15F118BE-B483-7C7A-6164-E4D460CE0817}"/>
              </a:ext>
              <a:ext uri="{C183D7F6-B498-43B3-948B-1728B52AA6E4}">
                <adec:decorative xmlns:adec="http://schemas.microsoft.com/office/drawing/2017/decorative" val="1"/>
              </a:ext>
            </a:extLst>
          </p:cNvPr>
          <p:cNvSpPr/>
          <p:nvPr userDrawn="1"/>
        </p:nvSpPr>
        <p:spPr>
          <a:xfrm rot="5400000" flipH="1">
            <a:off x="11469687" y="1444625"/>
            <a:ext cx="722313" cy="722313"/>
          </a:xfrm>
          <a:custGeom>
            <a:avLst/>
            <a:gdLst>
              <a:gd name="connsiteX0" fmla="*/ 647700 w 647700"/>
              <a:gd name="connsiteY0" fmla="*/ 0 h 647700"/>
              <a:gd name="connsiteX1" fmla="*/ 647700 w 647700"/>
              <a:gd name="connsiteY1" fmla="*/ 647700 h 647700"/>
              <a:gd name="connsiteX2" fmla="*/ 0 w 647700"/>
              <a:gd name="connsiteY2" fmla="*/ 647700 h 647700"/>
              <a:gd name="connsiteX3" fmla="*/ 647700 w 647700"/>
              <a:gd name="connsiteY3" fmla="*/ 0 h 647700"/>
            </a:gdLst>
            <a:ahLst/>
            <a:cxnLst>
              <a:cxn ang="0">
                <a:pos x="connsiteX0" y="connsiteY0"/>
              </a:cxn>
              <a:cxn ang="0">
                <a:pos x="connsiteX1" y="connsiteY1"/>
              </a:cxn>
              <a:cxn ang="0">
                <a:pos x="connsiteX2" y="connsiteY2"/>
              </a:cxn>
              <a:cxn ang="0">
                <a:pos x="connsiteX3" y="connsiteY3"/>
              </a:cxn>
            </a:cxnLst>
            <a:rect l="l" t="t" r="r" b="b"/>
            <a:pathLst>
              <a:path w="647700" h="647700">
                <a:moveTo>
                  <a:pt x="647700" y="0"/>
                </a:moveTo>
                <a:lnTo>
                  <a:pt x="647700" y="647700"/>
                </a:lnTo>
                <a:lnTo>
                  <a:pt x="0" y="647700"/>
                </a:lnTo>
                <a:cubicBezTo>
                  <a:pt x="0" y="289985"/>
                  <a:pt x="289985" y="0"/>
                  <a:pt x="647700" y="0"/>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2" name="Freeform: Shape 23">
            <a:extLst>
              <a:ext uri="{FF2B5EF4-FFF2-40B4-BE49-F238E27FC236}">
                <a16:creationId xmlns:a16="http://schemas.microsoft.com/office/drawing/2014/main" id="{10A3EE84-5267-E69E-E8BA-A4D0595D17AD}"/>
              </a:ext>
              <a:ext uri="{C183D7F6-B498-43B3-948B-1728B52AA6E4}">
                <adec:decorative xmlns:adec="http://schemas.microsoft.com/office/drawing/2017/decorative" val="1"/>
              </a:ext>
            </a:extLst>
          </p:cNvPr>
          <p:cNvSpPr/>
          <p:nvPr userDrawn="1"/>
        </p:nvSpPr>
        <p:spPr>
          <a:xfrm rot="5400000">
            <a:off x="10025062" y="0"/>
            <a:ext cx="722313" cy="722313"/>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solidFill>
                <a:schemeClr val="bg1"/>
              </a:solidFill>
            </a:endParaRPr>
          </a:p>
        </p:txBody>
      </p:sp>
      <p:sp>
        <p:nvSpPr>
          <p:cNvPr id="5" name="Text Placeholder 4">
            <a:extLst>
              <a:ext uri="{FF2B5EF4-FFF2-40B4-BE49-F238E27FC236}">
                <a16:creationId xmlns:a16="http://schemas.microsoft.com/office/drawing/2014/main" id="{00827185-1655-7139-0EEA-8E50961F00C2}"/>
              </a:ext>
            </a:extLst>
          </p:cNvPr>
          <p:cNvSpPr>
            <a:spLocks noGrp="1"/>
          </p:cNvSpPr>
          <p:nvPr>
            <p:ph type="body" sz="quarter" idx="27" hasCustomPrompt="1"/>
          </p:nvPr>
        </p:nvSpPr>
        <p:spPr>
          <a:xfrm>
            <a:off x="4895055" y="5525610"/>
            <a:ext cx="2401888" cy="303213"/>
          </a:xfrm>
        </p:spPr>
        <p:txBody>
          <a:bodyPr>
            <a:normAutofit/>
          </a:bodyPr>
          <a:lstStyle>
            <a:lvl1pPr algn="ctr">
              <a:defRPr sz="1600">
                <a:solidFill>
                  <a:schemeClr val="bg1"/>
                </a:solidFill>
              </a:defRPr>
            </a:lvl1pPr>
          </a:lstStyle>
          <a:p>
            <a:pPr lvl="0"/>
            <a:r>
              <a:rPr lang="en-US" altLang="zh-CN"/>
              <a:t>Presenter Name</a:t>
            </a:r>
            <a:endParaRPr lang="zh-CN" altLang="en-US"/>
          </a:p>
        </p:txBody>
      </p:sp>
    </p:spTree>
    <p:extLst>
      <p:ext uri="{BB962C8B-B14F-4D97-AF65-F5344CB8AC3E}">
        <p14:creationId xmlns:p14="http://schemas.microsoft.com/office/powerpoint/2010/main" val="38788294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Photo 1">
    <p:bg>
      <p:bgPr>
        <a:solidFill>
          <a:schemeClr val="tx2"/>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24A208E-BD69-BB12-21B8-DA405B501FA8}"/>
              </a:ext>
              <a:ext uri="{C183D7F6-B498-43B3-948B-1728B52AA6E4}">
                <adec:decorative xmlns:adec="http://schemas.microsoft.com/office/drawing/2017/decorative" val="1"/>
              </a:ext>
            </a:extLst>
          </p:cNvPr>
          <p:cNvSpPr>
            <a:spLocks noGrp="1"/>
          </p:cNvSpPr>
          <p:nvPr>
            <p:ph type="pic" sz="quarter" idx="13"/>
          </p:nvPr>
        </p:nvSpPr>
        <p:spPr>
          <a:xfrm>
            <a:off x="0" y="1"/>
            <a:ext cx="12191999" cy="2971934"/>
          </a:xfrm>
          <a:prstGeom prst="rect">
            <a:avLst/>
          </a:prstGeom>
          <a:noFill/>
        </p:spPr>
        <p:txBody>
          <a:bodyPr/>
          <a:lstStyle/>
          <a:p>
            <a:endParaRPr lang="en-US"/>
          </a:p>
        </p:txBody>
      </p:sp>
      <p:sp>
        <p:nvSpPr>
          <p:cNvPr id="17" name="Freeform: Shape 2">
            <a:extLst>
              <a:ext uri="{FF2B5EF4-FFF2-40B4-BE49-F238E27FC236}">
                <a16:creationId xmlns:a16="http://schemas.microsoft.com/office/drawing/2014/main" id="{005B09C0-BC16-E11D-00A4-9B12C4C3CF36}"/>
              </a:ext>
              <a:ext uri="{C183D7F6-B498-43B3-948B-1728B52AA6E4}">
                <adec:decorative xmlns:adec="http://schemas.microsoft.com/office/drawing/2017/decorative" val="1"/>
              </a:ext>
            </a:extLst>
          </p:cNvPr>
          <p:cNvSpPr/>
          <p:nvPr userDrawn="1"/>
        </p:nvSpPr>
        <p:spPr>
          <a:xfrm rot="16200000" flipH="1">
            <a:off x="11569700" y="6235700"/>
            <a:ext cx="622300" cy="62230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365760" y="3086100"/>
            <a:ext cx="11460480" cy="2414521"/>
          </a:xfrm>
          <a:prstGeom prst="rect">
            <a:avLst/>
          </a:prstGeom>
        </p:spPr>
        <p:txBody>
          <a:bodyPr anchor="b">
            <a:noAutofit/>
          </a:bodyPr>
          <a:lstStyle>
            <a:lvl1pPr algn="l">
              <a:defRPr sz="5400">
                <a:solidFill>
                  <a:schemeClr val="accent2"/>
                </a:solidFill>
              </a:defRPr>
            </a:lvl1pPr>
          </a:lstStyle>
          <a:p>
            <a:r>
              <a:rPr lang="en-US"/>
              <a:t>Click to edit Master title style</a:t>
            </a:r>
          </a:p>
        </p:txBody>
      </p:sp>
      <p:sp>
        <p:nvSpPr>
          <p:cNvPr id="10" name="Subtitle 2">
            <a:extLst>
              <a:ext uri="{FF2B5EF4-FFF2-40B4-BE49-F238E27FC236}">
                <a16:creationId xmlns:a16="http://schemas.microsoft.com/office/drawing/2014/main" id="{52C78526-D7FD-65CF-CC10-5ACA5072FD92}"/>
              </a:ext>
            </a:extLst>
          </p:cNvPr>
          <p:cNvSpPr>
            <a:spLocks noGrp="1"/>
          </p:cNvSpPr>
          <p:nvPr>
            <p:ph type="subTitle" idx="1" hasCustomPrompt="1"/>
          </p:nvPr>
        </p:nvSpPr>
        <p:spPr>
          <a:xfrm>
            <a:off x="365760" y="5572493"/>
            <a:ext cx="8229599" cy="549041"/>
          </a:xfrm>
          <a:prstGeom prst="rect">
            <a:avLst/>
          </a:prstGeom>
        </p:spPr>
        <p:txBody>
          <a:bodyPr lIns="0" tIns="0" rIns="0" bIns="0" anchor="b">
            <a:normAutofit/>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4E09801-C736-06C4-DE80-18E32A0BB0BD}"/>
              </a:ext>
            </a:extLst>
          </p:cNvPr>
          <p:cNvSpPr>
            <a:spLocks noGrp="1"/>
          </p:cNvSpPr>
          <p:nvPr>
            <p:ph type="dt" sz="half" idx="14"/>
          </p:nvPr>
        </p:nvSpPr>
        <p:spPr>
          <a:xfrm>
            <a:off x="657225" y="6400800"/>
            <a:ext cx="2743200" cy="266700"/>
          </a:xfrm>
          <a:prstGeom prst="rect">
            <a:avLst/>
          </a:prstGeom>
        </p:spPr>
        <p:txBody>
          <a:bodyPr/>
          <a:lstStyle>
            <a:lvl1pPr>
              <a:defRPr>
                <a:solidFill>
                  <a:schemeClr val="bg1"/>
                </a:solidFill>
              </a:defRPr>
            </a:lvl1pPr>
          </a:lstStyle>
          <a:p>
            <a:r>
              <a:rPr lang="en-US" altLang="zh-CN"/>
              <a:t>03/12/2025</a:t>
            </a:r>
          </a:p>
        </p:txBody>
      </p:sp>
      <p:sp>
        <p:nvSpPr>
          <p:cNvPr id="5" name="Footer Placeholder 4">
            <a:extLst>
              <a:ext uri="{FF2B5EF4-FFF2-40B4-BE49-F238E27FC236}">
                <a16:creationId xmlns:a16="http://schemas.microsoft.com/office/drawing/2014/main" id="{F3A6D894-38C4-3A9E-6F62-3FD23B9532FA}"/>
              </a:ext>
            </a:extLst>
          </p:cNvPr>
          <p:cNvSpPr>
            <a:spLocks noGrp="1"/>
          </p:cNvSpPr>
          <p:nvPr>
            <p:ph type="ftr" sz="quarter" idx="15"/>
          </p:nvPr>
        </p:nvSpPr>
        <p:spPr>
          <a:xfrm>
            <a:off x="3800475" y="6400800"/>
            <a:ext cx="3657600" cy="266700"/>
          </a:xfrm>
        </p:spPr>
        <p:txBody>
          <a:bodyPr/>
          <a:lstStyle>
            <a:lvl1pPr>
              <a:defRPr>
                <a:solidFill>
                  <a:schemeClr val="bg1"/>
                </a:solidFill>
              </a:defRPr>
            </a:lvl1pPr>
          </a:lstStyle>
          <a:p>
            <a:r>
              <a:rPr lang="en-US"/>
              <a:t>Sample Footer Text</a:t>
            </a:r>
          </a:p>
        </p:txBody>
      </p:sp>
      <p:sp>
        <p:nvSpPr>
          <p:cNvPr id="6" name="Slide Number Placeholder 5">
            <a:extLst>
              <a:ext uri="{FF2B5EF4-FFF2-40B4-BE49-F238E27FC236}">
                <a16:creationId xmlns:a16="http://schemas.microsoft.com/office/drawing/2014/main" id="{100CB1E4-0711-AA8E-4AC8-921C52FFA785}"/>
              </a:ext>
            </a:extLst>
          </p:cNvPr>
          <p:cNvSpPr>
            <a:spLocks noGrp="1"/>
          </p:cNvSpPr>
          <p:nvPr>
            <p:ph type="sldNum" sz="half" idx="16"/>
          </p:nvPr>
        </p:nvSpPr>
        <p:spPr>
          <a:xfrm>
            <a:off x="7858125" y="6400800"/>
            <a:ext cx="3657600" cy="266700"/>
          </a:xfrm>
          <a:prstGeom prst="rect">
            <a:avLst/>
          </a:prstGeom>
        </p:spPr>
        <p:txBody>
          <a:bodyPr/>
          <a:lstStyle>
            <a:lvl1pPr>
              <a:defRPr>
                <a:solidFill>
                  <a:schemeClr val="bg1"/>
                </a:solidFill>
              </a:defRPr>
            </a:lvl1pPr>
          </a:lstStyle>
          <a:p>
            <a:fld id="{BDE41EC4-32D3-40A1-A827-5D3F99F173AD}" type="slidenum">
              <a:rPr lang="en-US" altLang="zh-CN" smtClean="0"/>
              <a:pPr/>
              <a:t>‹#›</a:t>
            </a:fld>
            <a:endParaRPr lang="en-US" altLang="zh-CN"/>
          </a:p>
        </p:txBody>
      </p:sp>
      <p:sp>
        <p:nvSpPr>
          <p:cNvPr id="3" name="Text Placeholder 4">
            <a:extLst>
              <a:ext uri="{FF2B5EF4-FFF2-40B4-BE49-F238E27FC236}">
                <a16:creationId xmlns:a16="http://schemas.microsoft.com/office/drawing/2014/main" id="{BA084642-FA12-0F65-2ECA-1D4A286C51E4}"/>
              </a:ext>
            </a:extLst>
          </p:cNvPr>
          <p:cNvSpPr>
            <a:spLocks noGrp="1"/>
          </p:cNvSpPr>
          <p:nvPr>
            <p:ph type="body" sz="quarter" idx="27" hasCustomPrompt="1"/>
          </p:nvPr>
        </p:nvSpPr>
        <p:spPr>
          <a:xfrm>
            <a:off x="9424352" y="5792853"/>
            <a:ext cx="2401888" cy="303213"/>
          </a:xfrm>
        </p:spPr>
        <p:txBody>
          <a:bodyPr>
            <a:normAutofit/>
          </a:bodyPr>
          <a:lstStyle>
            <a:lvl1pPr algn="r">
              <a:defRPr sz="1600">
                <a:solidFill>
                  <a:schemeClr val="bg1"/>
                </a:solidFill>
              </a:defRPr>
            </a:lvl1pPr>
          </a:lstStyle>
          <a:p>
            <a:pPr lvl="0"/>
            <a:r>
              <a:rPr lang="en-US" altLang="zh-CN"/>
              <a:t>Presenter Name</a:t>
            </a:r>
            <a:endParaRPr lang="zh-CN" altLang="en-US"/>
          </a:p>
        </p:txBody>
      </p:sp>
    </p:spTree>
    <p:extLst>
      <p:ext uri="{BB962C8B-B14F-4D97-AF65-F5344CB8AC3E}">
        <p14:creationId xmlns:p14="http://schemas.microsoft.com/office/powerpoint/2010/main" val="48391805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2">
    <p:bg>
      <p:bgPr>
        <a:solidFill>
          <a:schemeClr val="tx2"/>
        </a:solidFill>
        <a:effectLst/>
      </p:bgPr>
    </p:bg>
    <p:spTree>
      <p:nvGrpSpPr>
        <p:cNvPr id="1" name=""/>
        <p:cNvGrpSpPr/>
        <p:nvPr/>
      </p:nvGrpSpPr>
      <p:grpSpPr>
        <a:xfrm>
          <a:off x="0" y="0"/>
          <a:ext cx="0" cy="0"/>
          <a:chOff x="0" y="0"/>
          <a:chExt cx="0" cy="0"/>
        </a:xfrm>
      </p:grpSpPr>
      <p:sp>
        <p:nvSpPr>
          <p:cNvPr id="24" name="TextBox 14">
            <a:extLst>
              <a:ext uri="{FF2B5EF4-FFF2-40B4-BE49-F238E27FC236}">
                <a16:creationId xmlns:a16="http://schemas.microsoft.com/office/drawing/2014/main" id="{DE6CD9B1-3C13-91D7-0B35-7210DDF15012}"/>
              </a:ext>
              <a:ext uri="{C183D7F6-B498-43B3-948B-1728B52AA6E4}">
                <adec:decorative xmlns:adec="http://schemas.microsoft.com/office/drawing/2017/decorative" val="1"/>
              </a:ext>
            </a:extLst>
          </p:cNvPr>
          <p:cNvSpPr txBox="1"/>
          <p:nvPr userDrawn="1"/>
        </p:nvSpPr>
        <p:spPr>
          <a:xfrm flipH="1">
            <a:off x="10575273" y="3608134"/>
            <a:ext cx="1153853" cy="2619992"/>
          </a:xfrm>
          <a:prstGeom prst="rect">
            <a:avLst/>
          </a:prstGeom>
          <a:solidFill>
            <a:schemeClr val="accent3">
              <a:lumMod val="90000"/>
            </a:schemeClr>
          </a:solidFill>
        </p:spPr>
        <p:txBody>
          <a:bodyPr lIns="33867" tIns="33867" rIns="33867" bIns="33867" rtlCol="0" anchor="ctr"/>
          <a:lstStyle/>
          <a:p>
            <a:pPr algn="ctr">
              <a:lnSpc>
                <a:spcPts val="1759"/>
              </a:lnSpc>
            </a:pPr>
            <a:endParaRPr sz="800"/>
          </a:p>
        </p:txBody>
      </p:sp>
      <p:sp>
        <p:nvSpPr>
          <p:cNvPr id="15" name="Freeform: Shape 14">
            <a:extLst>
              <a:ext uri="{FF2B5EF4-FFF2-40B4-BE49-F238E27FC236}">
                <a16:creationId xmlns:a16="http://schemas.microsoft.com/office/drawing/2014/main" id="{3877E0A5-0331-62CB-180E-E34D972B9ABE}"/>
              </a:ext>
              <a:ext uri="{C183D7F6-B498-43B3-948B-1728B52AA6E4}">
                <adec:decorative xmlns:adec="http://schemas.microsoft.com/office/drawing/2017/decorative" val="1"/>
              </a:ext>
            </a:extLst>
          </p:cNvPr>
          <p:cNvSpPr/>
          <p:nvPr userDrawn="1"/>
        </p:nvSpPr>
        <p:spPr>
          <a:xfrm rot="16200000">
            <a:off x="10575273" y="2459359"/>
            <a:ext cx="1153853" cy="1153853"/>
          </a:xfrm>
          <a:custGeom>
            <a:avLst/>
            <a:gdLst>
              <a:gd name="connsiteX0" fmla="*/ 0 w 677557"/>
              <a:gd name="connsiteY0" fmla="*/ 0 h 677557"/>
              <a:gd name="connsiteX1" fmla="*/ 677557 w 677557"/>
              <a:gd name="connsiteY1" fmla="*/ 0 h 677557"/>
              <a:gd name="connsiteX2" fmla="*/ 0 w 677557"/>
              <a:gd name="connsiteY2" fmla="*/ 677557 h 677557"/>
            </a:gdLst>
            <a:ahLst/>
            <a:cxnLst>
              <a:cxn ang="0">
                <a:pos x="connsiteX0" y="connsiteY0"/>
              </a:cxn>
              <a:cxn ang="0">
                <a:pos x="connsiteX1" y="connsiteY1"/>
              </a:cxn>
              <a:cxn ang="0">
                <a:pos x="connsiteX2" y="connsiteY2"/>
              </a:cxn>
            </a:cxnLst>
            <a:rect l="l" t="t" r="r" b="b"/>
            <a:pathLst>
              <a:path w="677557" h="677557">
                <a:moveTo>
                  <a:pt x="0" y="0"/>
                </a:moveTo>
                <a:lnTo>
                  <a:pt x="677557" y="0"/>
                </a:lnTo>
                <a:cubicBezTo>
                  <a:pt x="677557" y="374204"/>
                  <a:pt x="374204" y="677557"/>
                  <a:pt x="0" y="677557"/>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9" name="Freeform: Shape 16">
            <a:extLst>
              <a:ext uri="{FF2B5EF4-FFF2-40B4-BE49-F238E27FC236}">
                <a16:creationId xmlns:a16="http://schemas.microsoft.com/office/drawing/2014/main" id="{A28D47C3-6DEC-ACF5-0DD4-112B3DBDC5A1}"/>
              </a:ext>
              <a:ext uri="{C183D7F6-B498-43B3-948B-1728B52AA6E4}">
                <adec:decorative xmlns:adec="http://schemas.microsoft.com/office/drawing/2017/decorative" val="1"/>
              </a:ext>
            </a:extLst>
          </p:cNvPr>
          <p:cNvSpPr/>
          <p:nvPr userDrawn="1"/>
        </p:nvSpPr>
        <p:spPr>
          <a:xfrm>
            <a:off x="0" y="-7990"/>
            <a:ext cx="715963" cy="810083"/>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8" name="Right Triangle 15">
            <a:extLst>
              <a:ext uri="{FF2B5EF4-FFF2-40B4-BE49-F238E27FC236}">
                <a16:creationId xmlns:a16="http://schemas.microsoft.com/office/drawing/2014/main" id="{F16C5736-7338-CB71-59DF-910D5C4F2309}"/>
              </a:ext>
              <a:ext uri="{C183D7F6-B498-43B3-948B-1728B52AA6E4}">
                <adec:decorative xmlns:adec="http://schemas.microsoft.com/office/drawing/2017/decorative" val="1"/>
              </a:ext>
            </a:extLst>
          </p:cNvPr>
          <p:cNvSpPr/>
          <p:nvPr userDrawn="1"/>
        </p:nvSpPr>
        <p:spPr>
          <a:xfrm rot="10800000">
            <a:off x="9665022" y="787177"/>
            <a:ext cx="910251" cy="910251"/>
          </a:xfrm>
          <a:prstGeom prst="rtTriangl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TextBox 14">
            <a:extLst>
              <a:ext uri="{FF2B5EF4-FFF2-40B4-BE49-F238E27FC236}">
                <a16:creationId xmlns:a16="http://schemas.microsoft.com/office/drawing/2014/main" id="{279ECC79-3B65-3DCB-5284-DA9AB0B5EE65}"/>
              </a:ext>
              <a:ext uri="{C183D7F6-B498-43B3-948B-1728B52AA6E4}">
                <adec:decorative xmlns:adec="http://schemas.microsoft.com/office/drawing/2017/decorative" val="1"/>
              </a:ext>
            </a:extLst>
          </p:cNvPr>
          <p:cNvSpPr txBox="1"/>
          <p:nvPr userDrawn="1"/>
        </p:nvSpPr>
        <p:spPr>
          <a:xfrm flipH="1">
            <a:off x="7008523" y="787177"/>
            <a:ext cx="1351722" cy="910252"/>
          </a:xfrm>
          <a:prstGeom prst="rect">
            <a:avLst/>
          </a:prstGeom>
          <a:solidFill>
            <a:schemeClr val="accent3"/>
          </a:solidFill>
        </p:spPr>
        <p:txBody>
          <a:bodyPr lIns="33867" tIns="33867" rIns="33867" bIns="33867" rtlCol="0" anchor="ctr"/>
          <a:lstStyle/>
          <a:p>
            <a:pPr algn="ctr">
              <a:lnSpc>
                <a:spcPts val="1759"/>
              </a:lnSpc>
            </a:pPr>
            <a:endParaRPr sz="800"/>
          </a:p>
        </p:txBody>
      </p:sp>
      <p:sp>
        <p:nvSpPr>
          <p:cNvPr id="14" name="Right Triangle 15">
            <a:extLst>
              <a:ext uri="{FF2B5EF4-FFF2-40B4-BE49-F238E27FC236}">
                <a16:creationId xmlns:a16="http://schemas.microsoft.com/office/drawing/2014/main" id="{734F53B5-B93F-DC84-C12D-B6CB414D6B08}"/>
              </a:ext>
              <a:ext uri="{C183D7F6-B498-43B3-948B-1728B52AA6E4}">
                <adec:decorative xmlns:adec="http://schemas.microsoft.com/office/drawing/2017/decorative" val="1"/>
              </a:ext>
            </a:extLst>
          </p:cNvPr>
          <p:cNvSpPr/>
          <p:nvPr userDrawn="1"/>
        </p:nvSpPr>
        <p:spPr>
          <a:xfrm rot="10800000">
            <a:off x="7008525" y="5417794"/>
            <a:ext cx="910251" cy="910251"/>
          </a:xfrm>
          <a:prstGeom prst="rtTriangl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Oval 12">
            <a:extLst>
              <a:ext uri="{FF2B5EF4-FFF2-40B4-BE49-F238E27FC236}">
                <a16:creationId xmlns:a16="http://schemas.microsoft.com/office/drawing/2014/main" id="{833CD137-451F-ADC5-EAAA-9B11E1A2C88C}"/>
              </a:ext>
              <a:ext uri="{C183D7F6-B498-43B3-948B-1728B52AA6E4}">
                <adec:decorative xmlns:adec="http://schemas.microsoft.com/office/drawing/2017/decorative" val="1"/>
              </a:ext>
            </a:extLst>
          </p:cNvPr>
          <p:cNvSpPr/>
          <p:nvPr userDrawn="1"/>
        </p:nvSpPr>
        <p:spPr>
          <a:xfrm>
            <a:off x="8360245" y="786125"/>
            <a:ext cx="910253" cy="910253"/>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62867" y="624839"/>
            <a:ext cx="5328920" cy="3979951"/>
          </a:xfrm>
          <a:prstGeom prst="rect">
            <a:avLst/>
          </a:prstGeom>
        </p:spPr>
        <p:txBody>
          <a:bodyPr anchor="b">
            <a:normAutofit/>
          </a:bodyPr>
          <a:lstStyle>
            <a:lvl1pPr algn="l">
              <a:defRPr sz="5400">
                <a:solidFill>
                  <a:schemeClr val="accent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62867" y="4731335"/>
            <a:ext cx="5328919" cy="1184585"/>
          </a:xfrm>
          <a:prstGeom prst="rect">
            <a:avLst/>
          </a:prstGeom>
        </p:spPr>
        <p:txBody>
          <a:bodyPr anchor="t">
            <a:normAutofit/>
          </a:bodyPr>
          <a:lstStyle>
            <a:lvl1pPr marL="0" indent="0" algn="l">
              <a:buNone/>
              <a:tabLst>
                <a:tab pos="628650" algn="l"/>
              </a:tabLst>
              <a:defRPr sz="24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Text Placeholder 4">
            <a:extLst>
              <a:ext uri="{FF2B5EF4-FFF2-40B4-BE49-F238E27FC236}">
                <a16:creationId xmlns:a16="http://schemas.microsoft.com/office/drawing/2014/main" id="{47976631-804A-BD0F-F7AD-6B27B01A59F8}"/>
              </a:ext>
            </a:extLst>
          </p:cNvPr>
          <p:cNvSpPr>
            <a:spLocks noGrp="1"/>
          </p:cNvSpPr>
          <p:nvPr>
            <p:ph type="body" sz="quarter" idx="27" hasCustomPrompt="1"/>
          </p:nvPr>
        </p:nvSpPr>
        <p:spPr>
          <a:xfrm>
            <a:off x="462867" y="6024833"/>
            <a:ext cx="2401888" cy="303213"/>
          </a:xfrm>
        </p:spPr>
        <p:txBody>
          <a:bodyPr>
            <a:normAutofit/>
          </a:bodyPr>
          <a:lstStyle>
            <a:lvl1pPr algn="l">
              <a:defRPr sz="1600">
                <a:solidFill>
                  <a:schemeClr val="bg1"/>
                </a:solidFill>
              </a:defRPr>
            </a:lvl1pPr>
          </a:lstStyle>
          <a:p>
            <a:pPr lvl="0"/>
            <a:r>
              <a:rPr lang="en-US" altLang="zh-CN"/>
              <a:t>Presenter Name</a:t>
            </a:r>
            <a:endParaRPr lang="zh-CN" altLang="en-US"/>
          </a:p>
        </p:txBody>
      </p:sp>
      <p:sp>
        <p:nvSpPr>
          <p:cNvPr id="11" name="Picture Placeholder 10">
            <a:extLst>
              <a:ext uri="{FF2B5EF4-FFF2-40B4-BE49-F238E27FC236}">
                <a16:creationId xmlns:a16="http://schemas.microsoft.com/office/drawing/2014/main" id="{B24A208E-BD69-BB12-21B8-DA405B501FA8}"/>
              </a:ext>
              <a:ext uri="{C183D7F6-B498-43B3-948B-1728B52AA6E4}">
                <adec:decorative xmlns:adec="http://schemas.microsoft.com/office/drawing/2017/decorative" val="0"/>
              </a:ext>
            </a:extLst>
          </p:cNvPr>
          <p:cNvSpPr>
            <a:spLocks noGrp="1"/>
          </p:cNvSpPr>
          <p:nvPr>
            <p:ph type="pic" sz="quarter" idx="13"/>
          </p:nvPr>
        </p:nvSpPr>
        <p:spPr>
          <a:xfrm>
            <a:off x="7008523" y="1696135"/>
            <a:ext cx="3568330" cy="3721659"/>
          </a:xfrm>
          <a:prstGeom prst="rect">
            <a:avLst/>
          </a:prstGeom>
          <a:noFill/>
        </p:spPr>
        <p:txBody>
          <a:bodyPr/>
          <a:lstStyle/>
          <a:p>
            <a:endParaRPr lang="en-US"/>
          </a:p>
        </p:txBody>
      </p:sp>
      <p:sp>
        <p:nvSpPr>
          <p:cNvPr id="26" name="Picture Placeholder">
            <a:extLst>
              <a:ext uri="{FF2B5EF4-FFF2-40B4-BE49-F238E27FC236}">
                <a16:creationId xmlns:a16="http://schemas.microsoft.com/office/drawing/2014/main" id="{906F6FE7-7F47-E595-A1C0-07AD40CD4CF0}"/>
              </a:ext>
              <a:ext uri="{C183D7F6-B498-43B3-948B-1728B52AA6E4}">
                <adec:decorative xmlns:adec="http://schemas.microsoft.com/office/drawing/2017/decorative" val="0"/>
              </a:ext>
            </a:extLst>
          </p:cNvPr>
          <p:cNvSpPr>
            <a:spLocks noGrp="1"/>
          </p:cNvSpPr>
          <p:nvPr>
            <p:ph type="pic" sz="quarter" idx="21"/>
          </p:nvPr>
        </p:nvSpPr>
        <p:spPr>
          <a:xfrm>
            <a:off x="9682517" y="4186590"/>
            <a:ext cx="2046616" cy="2046616"/>
          </a:xfrm>
          <a:prstGeom prst="ellipse">
            <a:avLst/>
          </a:prstGeom>
          <a:noFill/>
        </p:spPr>
        <p:txBody>
          <a:bodyPr/>
          <a:lstStyle/>
          <a:p>
            <a:endParaRPr lang="zh-CN" altLang="en-US"/>
          </a:p>
        </p:txBody>
      </p:sp>
      <p:sp>
        <p:nvSpPr>
          <p:cNvPr id="4" name="Date Placeholder 3">
            <a:extLst>
              <a:ext uri="{FF2B5EF4-FFF2-40B4-BE49-F238E27FC236}">
                <a16:creationId xmlns:a16="http://schemas.microsoft.com/office/drawing/2014/main" id="{AED57422-AA76-28CC-A312-829FF90355D3}"/>
              </a:ext>
            </a:extLst>
          </p:cNvPr>
          <p:cNvSpPr>
            <a:spLocks noGrp="1"/>
          </p:cNvSpPr>
          <p:nvPr>
            <p:ph type="dt" sz="half" idx="22"/>
          </p:nvPr>
        </p:nvSpPr>
        <p:spPr>
          <a:xfrm>
            <a:off x="657225" y="6400800"/>
            <a:ext cx="2743200" cy="266700"/>
          </a:xfrm>
          <a:prstGeom prst="rect">
            <a:avLst/>
          </a:prstGeom>
        </p:spPr>
        <p:txBody>
          <a:bodyPr/>
          <a:lstStyle>
            <a:lvl1pPr>
              <a:defRPr>
                <a:solidFill>
                  <a:schemeClr val="bg1"/>
                </a:solidFill>
              </a:defRPr>
            </a:lvl1pPr>
          </a:lstStyle>
          <a:p>
            <a:r>
              <a:rPr lang="en-US" altLang="zh-CN"/>
              <a:t>03/12/2025</a:t>
            </a:r>
          </a:p>
        </p:txBody>
      </p:sp>
      <p:sp>
        <p:nvSpPr>
          <p:cNvPr id="5" name="Footer Placeholder 4">
            <a:extLst>
              <a:ext uri="{FF2B5EF4-FFF2-40B4-BE49-F238E27FC236}">
                <a16:creationId xmlns:a16="http://schemas.microsoft.com/office/drawing/2014/main" id="{B84E990E-C531-8B14-201F-17A7ECA8B9F8}"/>
              </a:ext>
            </a:extLst>
          </p:cNvPr>
          <p:cNvSpPr>
            <a:spLocks noGrp="1"/>
          </p:cNvSpPr>
          <p:nvPr>
            <p:ph type="ftr" sz="quarter" idx="23"/>
          </p:nvPr>
        </p:nvSpPr>
        <p:spPr>
          <a:xfrm>
            <a:off x="3800475" y="6400800"/>
            <a:ext cx="3657600" cy="266700"/>
          </a:xfrm>
        </p:spPr>
        <p:txBody>
          <a:bodyPr/>
          <a:lstStyle>
            <a:lvl1pPr>
              <a:defRPr>
                <a:solidFill>
                  <a:schemeClr val="bg1"/>
                </a:solidFill>
              </a:defRPr>
            </a:lvl1pPr>
          </a:lstStyle>
          <a:p>
            <a:r>
              <a:rPr lang="en-US"/>
              <a:t>Sample Footer Text</a:t>
            </a:r>
          </a:p>
        </p:txBody>
      </p:sp>
      <p:sp>
        <p:nvSpPr>
          <p:cNvPr id="6" name="Slide Number Placeholder 5">
            <a:extLst>
              <a:ext uri="{FF2B5EF4-FFF2-40B4-BE49-F238E27FC236}">
                <a16:creationId xmlns:a16="http://schemas.microsoft.com/office/drawing/2014/main" id="{3E47C8B8-A43B-EAD6-9ADB-9E71EDF0ED97}"/>
              </a:ext>
            </a:extLst>
          </p:cNvPr>
          <p:cNvSpPr>
            <a:spLocks noGrp="1"/>
          </p:cNvSpPr>
          <p:nvPr>
            <p:ph type="sldNum" sz="half" idx="24"/>
          </p:nvPr>
        </p:nvSpPr>
        <p:spPr>
          <a:xfrm>
            <a:off x="7858125" y="6400800"/>
            <a:ext cx="3657600" cy="266700"/>
          </a:xfrm>
          <a:prstGeom prst="rect">
            <a:avLst/>
          </a:prstGeom>
        </p:spPr>
        <p:txBody>
          <a:bodyPr/>
          <a:lstStyle>
            <a:lvl1pPr>
              <a:defRPr>
                <a:solidFill>
                  <a:schemeClr val="bg1"/>
                </a:solidFill>
              </a:defRPr>
            </a:lvl1p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3577531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3">
    <p:bg>
      <p:bgPr>
        <a:solidFill>
          <a:schemeClr val="tx2"/>
        </a:solidFill>
        <a:effectLst/>
      </p:bgPr>
    </p:bg>
    <p:spTree>
      <p:nvGrpSpPr>
        <p:cNvPr id="1" name=""/>
        <p:cNvGrpSpPr/>
        <p:nvPr/>
      </p:nvGrpSpPr>
      <p:grpSpPr>
        <a:xfrm>
          <a:off x="0" y="0"/>
          <a:ext cx="0" cy="0"/>
          <a:chOff x="0" y="0"/>
          <a:chExt cx="0" cy="0"/>
        </a:xfrm>
      </p:grpSpPr>
      <p:sp>
        <p:nvSpPr>
          <p:cNvPr id="4" name="TextBox 14">
            <a:extLst>
              <a:ext uri="{FF2B5EF4-FFF2-40B4-BE49-F238E27FC236}">
                <a16:creationId xmlns:a16="http://schemas.microsoft.com/office/drawing/2014/main" id="{22DD92FE-0A42-159E-CE1B-B0280B1933A0}"/>
              </a:ext>
              <a:ext uri="{C183D7F6-B498-43B3-948B-1728B52AA6E4}">
                <adec:decorative xmlns:adec="http://schemas.microsoft.com/office/drawing/2017/decorative" val="1"/>
              </a:ext>
            </a:extLst>
          </p:cNvPr>
          <p:cNvSpPr txBox="1"/>
          <p:nvPr userDrawn="1"/>
        </p:nvSpPr>
        <p:spPr>
          <a:xfrm>
            <a:off x="0" y="0"/>
            <a:ext cx="510435" cy="510435"/>
          </a:xfrm>
          <a:prstGeom prst="rect">
            <a:avLst/>
          </a:prstGeom>
          <a:solidFill>
            <a:schemeClr val="accent4"/>
          </a:solidFill>
        </p:spPr>
        <p:txBody>
          <a:bodyPr lIns="33867" tIns="33867" rIns="33867" bIns="33867" rtlCol="0" anchor="ctr"/>
          <a:lstStyle/>
          <a:p>
            <a:pPr algn="ctr">
              <a:lnSpc>
                <a:spcPts val="1759"/>
              </a:lnSpc>
            </a:pPr>
            <a:endParaRPr sz="800"/>
          </a:p>
        </p:txBody>
      </p:sp>
      <p:sp>
        <p:nvSpPr>
          <p:cNvPr id="5" name="Freeform: Shape 23">
            <a:extLst>
              <a:ext uri="{FF2B5EF4-FFF2-40B4-BE49-F238E27FC236}">
                <a16:creationId xmlns:a16="http://schemas.microsoft.com/office/drawing/2014/main" id="{E8F233C1-BEE9-77D3-AB1B-1D818118B253}"/>
              </a:ext>
              <a:ext uri="{C183D7F6-B498-43B3-948B-1728B52AA6E4}">
                <adec:decorative xmlns:adec="http://schemas.microsoft.com/office/drawing/2017/decorative" val="1"/>
              </a:ext>
            </a:extLst>
          </p:cNvPr>
          <p:cNvSpPr/>
          <p:nvPr userDrawn="1"/>
        </p:nvSpPr>
        <p:spPr>
          <a:xfrm rot="5400000">
            <a:off x="495405" y="-1"/>
            <a:ext cx="510435" cy="510435"/>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solidFill>
                <a:schemeClr val="bg1"/>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365760" y="624839"/>
            <a:ext cx="4654296" cy="3998469"/>
          </a:xfrm>
          <a:prstGeom prst="rect">
            <a:avLst/>
          </a:prstGeom>
        </p:spPr>
        <p:txBody>
          <a:bodyPr anchor="b" anchorCtr="0">
            <a:normAutofit/>
          </a:bodyPr>
          <a:lstStyle>
            <a:lvl1pPr algn="l">
              <a:defRPr sz="5200">
                <a:solidFill>
                  <a:schemeClr val="accent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365759" y="4691634"/>
            <a:ext cx="4654295" cy="910739"/>
          </a:xfrm>
          <a:prstGeom prst="rect">
            <a:avLst/>
          </a:prstGeom>
        </p:spPr>
        <p:txBody>
          <a:bodyPr anchor="t" anchorCtr="0">
            <a:noAutofit/>
          </a:bodyPr>
          <a:lstStyle>
            <a:lvl1pPr marL="0" indent="0" algn="l">
              <a:buNone/>
              <a:defRPr sz="24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Text Placeholder 4">
            <a:extLst>
              <a:ext uri="{FF2B5EF4-FFF2-40B4-BE49-F238E27FC236}">
                <a16:creationId xmlns:a16="http://schemas.microsoft.com/office/drawing/2014/main" id="{A91CC8F7-9409-A40C-679D-1CB5C59505DD}"/>
              </a:ext>
            </a:extLst>
          </p:cNvPr>
          <p:cNvSpPr>
            <a:spLocks noGrp="1"/>
          </p:cNvSpPr>
          <p:nvPr>
            <p:ph type="body" sz="quarter" idx="27" hasCustomPrompt="1"/>
          </p:nvPr>
        </p:nvSpPr>
        <p:spPr>
          <a:xfrm>
            <a:off x="365759" y="5769165"/>
            <a:ext cx="2401888" cy="303213"/>
          </a:xfrm>
        </p:spPr>
        <p:txBody>
          <a:bodyPr>
            <a:normAutofit/>
          </a:bodyPr>
          <a:lstStyle>
            <a:lvl1pPr algn="l">
              <a:defRPr sz="1600">
                <a:solidFill>
                  <a:schemeClr val="bg1"/>
                </a:solidFill>
              </a:defRPr>
            </a:lvl1pPr>
          </a:lstStyle>
          <a:p>
            <a:pPr lvl="0"/>
            <a:r>
              <a:rPr lang="en-US" altLang="zh-CN"/>
              <a:t>Presenter Name</a:t>
            </a:r>
            <a:endParaRPr lang="zh-CN" altLang="en-US"/>
          </a:p>
        </p:txBody>
      </p:sp>
      <p:sp>
        <p:nvSpPr>
          <p:cNvPr id="11" name="Picture Placeholder 10">
            <a:extLst>
              <a:ext uri="{FF2B5EF4-FFF2-40B4-BE49-F238E27FC236}">
                <a16:creationId xmlns:a16="http://schemas.microsoft.com/office/drawing/2014/main" id="{B24A208E-BD69-BB12-21B8-DA405B501FA8}"/>
              </a:ext>
              <a:ext uri="{C183D7F6-B498-43B3-948B-1728B52AA6E4}">
                <adec:decorative xmlns:adec="http://schemas.microsoft.com/office/drawing/2017/decorative" val="0"/>
              </a:ext>
            </a:extLst>
          </p:cNvPr>
          <p:cNvSpPr>
            <a:spLocks noGrp="1"/>
          </p:cNvSpPr>
          <p:nvPr>
            <p:ph type="pic" sz="quarter" idx="13"/>
          </p:nvPr>
        </p:nvSpPr>
        <p:spPr>
          <a:xfrm>
            <a:off x="5596128" y="624839"/>
            <a:ext cx="6595872" cy="5447539"/>
          </a:xfrm>
          <a:prstGeom prst="rect">
            <a:avLst/>
          </a:prstGeom>
          <a:noFill/>
        </p:spPr>
        <p:txBody>
          <a:bodyPr/>
          <a:lstStyle/>
          <a:p>
            <a:endParaRPr lang="en-US"/>
          </a:p>
        </p:txBody>
      </p:sp>
      <p:sp>
        <p:nvSpPr>
          <p:cNvPr id="12" name="Footer Placeholder 11">
            <a:extLst>
              <a:ext uri="{FF2B5EF4-FFF2-40B4-BE49-F238E27FC236}">
                <a16:creationId xmlns:a16="http://schemas.microsoft.com/office/drawing/2014/main" id="{705C5E9E-7D6B-F674-383A-D41C9E808065}"/>
              </a:ext>
            </a:extLst>
          </p:cNvPr>
          <p:cNvSpPr>
            <a:spLocks noGrp="1"/>
          </p:cNvSpPr>
          <p:nvPr>
            <p:ph type="ftr" sz="quarter" idx="15"/>
          </p:nvPr>
        </p:nvSpPr>
        <p:spPr>
          <a:xfrm>
            <a:off x="3800475" y="6400800"/>
            <a:ext cx="3657600" cy="266700"/>
          </a:xfrm>
        </p:spPr>
        <p:txBody>
          <a:bodyPr/>
          <a:lstStyle>
            <a:lvl1pPr>
              <a:defRPr>
                <a:solidFill>
                  <a:schemeClr val="bg1"/>
                </a:solidFill>
              </a:defRPr>
            </a:lvl1pPr>
          </a:lstStyle>
          <a:p>
            <a:r>
              <a:rPr lang="en-US"/>
              <a:t>Sample Footer Text</a:t>
            </a:r>
          </a:p>
        </p:txBody>
      </p:sp>
      <p:sp>
        <p:nvSpPr>
          <p:cNvPr id="13" name="Slide Number Placeholder 12">
            <a:extLst>
              <a:ext uri="{FF2B5EF4-FFF2-40B4-BE49-F238E27FC236}">
                <a16:creationId xmlns:a16="http://schemas.microsoft.com/office/drawing/2014/main" id="{4F9783F3-50D7-87F6-543D-A56B968B9A9B}"/>
              </a:ext>
            </a:extLst>
          </p:cNvPr>
          <p:cNvSpPr>
            <a:spLocks noGrp="1"/>
          </p:cNvSpPr>
          <p:nvPr>
            <p:ph type="sldNum" sz="half" idx="16"/>
          </p:nvPr>
        </p:nvSpPr>
        <p:spPr>
          <a:xfrm>
            <a:off x="7858125" y="6400800"/>
            <a:ext cx="3657600" cy="266700"/>
          </a:xfrm>
          <a:prstGeom prst="rect">
            <a:avLst/>
          </a:prstGeom>
        </p:spPr>
        <p:txBody>
          <a:bodyPr/>
          <a:lstStyle>
            <a:lvl1pPr>
              <a:defRPr>
                <a:solidFill>
                  <a:schemeClr val="bg1"/>
                </a:solidFill>
              </a:defRPr>
            </a:lvl1pPr>
          </a:lstStyle>
          <a:p>
            <a:fld id="{BDE41EC4-32D3-40A1-A827-5D3F99F173AD}" type="slidenum">
              <a:rPr lang="en-US" altLang="zh-CN" smtClean="0"/>
              <a:pPr/>
              <a:t>‹#›</a:t>
            </a:fld>
            <a:endParaRPr lang="en-US" altLang="zh-CN"/>
          </a:p>
        </p:txBody>
      </p:sp>
      <p:sp>
        <p:nvSpPr>
          <p:cNvPr id="6" name="Date Placeholder 3">
            <a:extLst>
              <a:ext uri="{FF2B5EF4-FFF2-40B4-BE49-F238E27FC236}">
                <a16:creationId xmlns:a16="http://schemas.microsoft.com/office/drawing/2014/main" id="{7ED12D94-DECC-F8F8-9DC6-A83C3A58D70E}"/>
              </a:ext>
            </a:extLst>
          </p:cNvPr>
          <p:cNvSpPr>
            <a:spLocks noGrp="1"/>
          </p:cNvSpPr>
          <p:nvPr>
            <p:ph type="dt" sz="half" idx="14"/>
          </p:nvPr>
        </p:nvSpPr>
        <p:spPr>
          <a:xfrm>
            <a:off x="657225" y="6400800"/>
            <a:ext cx="2743200" cy="266700"/>
          </a:xfrm>
          <a:prstGeom prst="rect">
            <a:avLst/>
          </a:prstGeom>
        </p:spPr>
        <p:txBody>
          <a:bodyPr/>
          <a:lstStyle>
            <a:lvl1pPr>
              <a:defRPr>
                <a:solidFill>
                  <a:schemeClr val="bg1"/>
                </a:solidFill>
              </a:defRPr>
            </a:lvl1pPr>
          </a:lstStyle>
          <a:p>
            <a:r>
              <a:rPr lang="en-US" altLang="zh-CN"/>
              <a:t>03/12/2025</a:t>
            </a:r>
          </a:p>
        </p:txBody>
      </p:sp>
    </p:spTree>
    <p:extLst>
      <p:ext uri="{BB962C8B-B14F-4D97-AF65-F5344CB8AC3E}">
        <p14:creationId xmlns:p14="http://schemas.microsoft.com/office/powerpoint/2010/main" val="42757493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Section Header, Photo 1">
    <p:bg>
      <p:bgPr>
        <a:solidFill>
          <a:schemeClr val="tx2"/>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34CF8F0-0086-A532-B3E4-168E346604B2}"/>
              </a:ext>
            </a:extLst>
          </p:cNvPr>
          <p:cNvSpPr>
            <a:spLocks noGrp="1"/>
          </p:cNvSpPr>
          <p:nvPr>
            <p:ph type="title" hasCustomPrompt="1"/>
          </p:nvPr>
        </p:nvSpPr>
        <p:spPr>
          <a:xfrm>
            <a:off x="6324600" y="624838"/>
            <a:ext cx="4953001" cy="4052821"/>
          </a:xfrm>
          <a:prstGeom prst="rect">
            <a:avLst/>
          </a:prstGeom>
        </p:spPr>
        <p:txBody>
          <a:bodyPr anchor="b" anchorCtr="0">
            <a:noAutofit/>
          </a:bodyPr>
          <a:lstStyle>
            <a:lvl1pPr>
              <a:defRPr sz="5400">
                <a:solidFill>
                  <a:schemeClr val="accent2"/>
                </a:solidFill>
              </a:defRPr>
            </a:lvl1pPr>
          </a:lstStyle>
          <a:p>
            <a:r>
              <a:rPr lang="en-US" altLang="zh-CN"/>
              <a:t>Click to edit Master title style</a:t>
            </a:r>
            <a:endParaRPr lang="zh-CN" altLang="en-US"/>
          </a:p>
        </p:txBody>
      </p:sp>
      <p:sp>
        <p:nvSpPr>
          <p:cNvPr id="11" name="Subtitle 2">
            <a:extLst>
              <a:ext uri="{FF2B5EF4-FFF2-40B4-BE49-F238E27FC236}">
                <a16:creationId xmlns:a16="http://schemas.microsoft.com/office/drawing/2014/main" id="{EFBD0E3D-9C53-6464-1D1B-030AAA02833D}"/>
              </a:ext>
            </a:extLst>
          </p:cNvPr>
          <p:cNvSpPr>
            <a:spLocks noGrp="1"/>
          </p:cNvSpPr>
          <p:nvPr>
            <p:ph type="subTitle" idx="1" hasCustomPrompt="1"/>
          </p:nvPr>
        </p:nvSpPr>
        <p:spPr>
          <a:xfrm>
            <a:off x="6324600" y="4874612"/>
            <a:ext cx="4953001" cy="1271654"/>
          </a:xfrm>
          <a:prstGeom prst="rect">
            <a:avLst/>
          </a:prstGeom>
        </p:spPr>
        <p:txBody>
          <a:bodyPr>
            <a:normAutofit/>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CN"/>
          </a:p>
        </p:txBody>
      </p:sp>
      <p:sp>
        <p:nvSpPr>
          <p:cNvPr id="10" name="Chart Placeholder">
            <a:extLst>
              <a:ext uri="{FF2B5EF4-FFF2-40B4-BE49-F238E27FC236}">
                <a16:creationId xmlns:a16="http://schemas.microsoft.com/office/drawing/2014/main" id="{9E5BF179-C4FB-6849-327F-FA6680541C1E}"/>
              </a:ext>
              <a:ext uri="{C183D7F6-B498-43B3-948B-1728B52AA6E4}">
                <adec:decorative xmlns:adec="http://schemas.microsoft.com/office/drawing/2017/decorative" val="0"/>
              </a:ext>
            </a:extLst>
          </p:cNvPr>
          <p:cNvSpPr>
            <a:spLocks noGrp="1"/>
          </p:cNvSpPr>
          <p:nvPr>
            <p:ph type="pic" sz="quarter" idx="20"/>
          </p:nvPr>
        </p:nvSpPr>
        <p:spPr>
          <a:xfrm>
            <a:off x="914399" y="1304924"/>
            <a:ext cx="2265982" cy="2263334"/>
          </a:xfrm>
          <a:custGeom>
            <a:avLst/>
            <a:gdLst>
              <a:gd name="connsiteX0" fmla="*/ 0 w 2265982"/>
              <a:gd name="connsiteY0" fmla="*/ 0 h 2263334"/>
              <a:gd name="connsiteX1" fmla="*/ 2265363 w 2265982"/>
              <a:gd name="connsiteY1" fmla="*/ 0 h 2263334"/>
              <a:gd name="connsiteX2" fmla="*/ 2265363 w 2265982"/>
              <a:gd name="connsiteY2" fmla="*/ 1601 h 2263334"/>
              <a:gd name="connsiteX3" fmla="*/ 2265982 w 2265982"/>
              <a:gd name="connsiteY3" fmla="*/ 1601 h 2263334"/>
              <a:gd name="connsiteX4" fmla="*/ 2265982 w 2265982"/>
              <a:gd name="connsiteY4" fmla="*/ 2263334 h 2263334"/>
              <a:gd name="connsiteX5" fmla="*/ 0 w 2265982"/>
              <a:gd name="connsiteY5" fmla="*/ 2263334 h 2263334"/>
              <a:gd name="connsiteX6" fmla="*/ 0 w 2265982"/>
              <a:gd name="connsiteY6" fmla="*/ 2239963 h 2263334"/>
              <a:gd name="connsiteX7" fmla="*/ 0 w 2265982"/>
              <a:gd name="connsiteY7" fmla="*/ 1601 h 2263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5982" h="2263334">
                <a:moveTo>
                  <a:pt x="0" y="0"/>
                </a:moveTo>
                <a:lnTo>
                  <a:pt x="2265363" y="0"/>
                </a:lnTo>
                <a:lnTo>
                  <a:pt x="2265363" y="1601"/>
                </a:lnTo>
                <a:lnTo>
                  <a:pt x="2265982" y="1601"/>
                </a:lnTo>
                <a:lnTo>
                  <a:pt x="2265982" y="2263334"/>
                </a:lnTo>
                <a:lnTo>
                  <a:pt x="0" y="2263334"/>
                </a:lnTo>
                <a:lnTo>
                  <a:pt x="0" y="2239963"/>
                </a:lnTo>
                <a:lnTo>
                  <a:pt x="0" y="1601"/>
                </a:lnTo>
                <a:close/>
              </a:path>
            </a:pathLst>
          </a:custGeom>
          <a:noFill/>
        </p:spPr>
        <p:txBody>
          <a:bodyPr wrap="square">
            <a:noAutofit/>
          </a:bodyPr>
          <a:lstStyle>
            <a:lvl1pPr>
              <a:defRPr>
                <a:solidFill>
                  <a:schemeClr val="bg1"/>
                </a:solidFill>
              </a:defRPr>
            </a:lvl1pPr>
          </a:lstStyle>
          <a:p>
            <a:endParaRPr lang="zh-CN" altLang="en-US"/>
          </a:p>
        </p:txBody>
      </p:sp>
      <p:sp>
        <p:nvSpPr>
          <p:cNvPr id="7" name="Chart Placeholder">
            <a:extLst>
              <a:ext uri="{FF2B5EF4-FFF2-40B4-BE49-F238E27FC236}">
                <a16:creationId xmlns:a16="http://schemas.microsoft.com/office/drawing/2014/main" id="{B48038FB-11B4-9D9D-128D-B64489D61DB1}"/>
              </a:ext>
              <a:ext uri="{C183D7F6-B498-43B3-948B-1728B52AA6E4}">
                <adec:decorative xmlns:adec="http://schemas.microsoft.com/office/drawing/2017/decorative" val="0"/>
              </a:ext>
            </a:extLst>
          </p:cNvPr>
          <p:cNvSpPr>
            <a:spLocks noGrp="1"/>
          </p:cNvSpPr>
          <p:nvPr>
            <p:ph type="pic" sz="quarter" idx="19"/>
          </p:nvPr>
        </p:nvSpPr>
        <p:spPr>
          <a:xfrm>
            <a:off x="3179763" y="2274585"/>
            <a:ext cx="2695883" cy="3413678"/>
          </a:xfrm>
          <a:custGeom>
            <a:avLst/>
            <a:gdLst>
              <a:gd name="connsiteX0" fmla="*/ 1083 w 2695883"/>
              <a:gd name="connsiteY0" fmla="*/ 0 h 3413678"/>
              <a:gd name="connsiteX1" fmla="*/ 2695883 w 2695883"/>
              <a:gd name="connsiteY1" fmla="*/ 0 h 3413678"/>
              <a:gd name="connsiteX2" fmla="*/ 2695883 w 2695883"/>
              <a:gd name="connsiteY2" fmla="*/ 3413678 h 3413678"/>
              <a:gd name="connsiteX3" fmla="*/ 1083 w 2695883"/>
              <a:gd name="connsiteY3" fmla="*/ 3413678 h 3413678"/>
              <a:gd name="connsiteX4" fmla="*/ 1083 w 2695883"/>
              <a:gd name="connsiteY4" fmla="*/ 3402315 h 3413678"/>
              <a:gd name="connsiteX5" fmla="*/ 0 w 2695883"/>
              <a:gd name="connsiteY5" fmla="*/ 3402315 h 3413678"/>
              <a:gd name="connsiteX6" fmla="*/ 0 w 2695883"/>
              <a:gd name="connsiteY6" fmla="*/ 303 h 3413678"/>
              <a:gd name="connsiteX7" fmla="*/ 1083 w 2695883"/>
              <a:gd name="connsiteY7" fmla="*/ 303 h 3413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5883" h="3413678">
                <a:moveTo>
                  <a:pt x="1083" y="0"/>
                </a:moveTo>
                <a:lnTo>
                  <a:pt x="2695883" y="0"/>
                </a:lnTo>
                <a:lnTo>
                  <a:pt x="2695883" y="3413678"/>
                </a:lnTo>
                <a:lnTo>
                  <a:pt x="1083" y="3413678"/>
                </a:lnTo>
                <a:lnTo>
                  <a:pt x="1083" y="3402315"/>
                </a:lnTo>
                <a:lnTo>
                  <a:pt x="0" y="3402315"/>
                </a:lnTo>
                <a:lnTo>
                  <a:pt x="0" y="303"/>
                </a:lnTo>
                <a:lnTo>
                  <a:pt x="1083" y="303"/>
                </a:lnTo>
                <a:close/>
              </a:path>
            </a:pathLst>
          </a:custGeom>
          <a:noFill/>
        </p:spPr>
        <p:txBody>
          <a:bodyPr wrap="square">
            <a:noAutofit/>
          </a:bodyPr>
          <a:lstStyle>
            <a:lvl1pPr>
              <a:defRPr>
                <a:solidFill>
                  <a:schemeClr val="bg1"/>
                </a:solidFill>
              </a:defRPr>
            </a:lvl1pPr>
          </a:lstStyle>
          <a:p>
            <a:endParaRPr lang="zh-CN" altLang="en-US"/>
          </a:p>
        </p:txBody>
      </p:sp>
      <p:sp>
        <p:nvSpPr>
          <p:cNvPr id="2" name="Date Placeholder 1">
            <a:extLst>
              <a:ext uri="{FF2B5EF4-FFF2-40B4-BE49-F238E27FC236}">
                <a16:creationId xmlns:a16="http://schemas.microsoft.com/office/drawing/2014/main" id="{E55B6BD4-BA63-7549-0A90-CED396DDBBAD}"/>
              </a:ext>
            </a:extLst>
          </p:cNvPr>
          <p:cNvSpPr>
            <a:spLocks noGrp="1"/>
          </p:cNvSpPr>
          <p:nvPr>
            <p:ph type="dt" sz="half" idx="21"/>
          </p:nvPr>
        </p:nvSpPr>
        <p:spPr>
          <a:xfrm>
            <a:off x="657225" y="6400800"/>
            <a:ext cx="2743200" cy="266700"/>
          </a:xfrm>
          <a:prstGeom prst="rect">
            <a:avLst/>
          </a:prstGeom>
        </p:spPr>
        <p:txBody>
          <a:bodyPr/>
          <a:lstStyle>
            <a:lvl1pPr>
              <a:defRPr>
                <a:solidFill>
                  <a:schemeClr val="bg1"/>
                </a:solidFill>
              </a:defRPr>
            </a:lvl1pPr>
          </a:lstStyle>
          <a:p>
            <a:r>
              <a:rPr lang="en-US" altLang="zh-CN"/>
              <a:t>03/12/2025</a:t>
            </a:r>
          </a:p>
        </p:txBody>
      </p:sp>
      <p:sp>
        <p:nvSpPr>
          <p:cNvPr id="8" name="Footer Placeholder 7">
            <a:extLst>
              <a:ext uri="{FF2B5EF4-FFF2-40B4-BE49-F238E27FC236}">
                <a16:creationId xmlns:a16="http://schemas.microsoft.com/office/drawing/2014/main" id="{621353F3-66AE-39A0-ADBB-1F9FFCF73319}"/>
              </a:ext>
            </a:extLst>
          </p:cNvPr>
          <p:cNvSpPr>
            <a:spLocks noGrp="1"/>
          </p:cNvSpPr>
          <p:nvPr>
            <p:ph type="ftr" sz="quarter" idx="22"/>
          </p:nvPr>
        </p:nvSpPr>
        <p:spPr>
          <a:xfrm>
            <a:off x="3800475" y="6400800"/>
            <a:ext cx="3657600" cy="266700"/>
          </a:xfrm>
        </p:spPr>
        <p:txBody>
          <a:bodyPr/>
          <a:lstStyle>
            <a:lvl1pPr>
              <a:defRPr>
                <a:solidFill>
                  <a:schemeClr val="bg1"/>
                </a:solidFill>
              </a:defRPr>
            </a:lvl1pPr>
          </a:lstStyle>
          <a:p>
            <a:r>
              <a:rPr lang="en-US"/>
              <a:t>Sample Footer Text</a:t>
            </a:r>
          </a:p>
        </p:txBody>
      </p:sp>
      <p:sp>
        <p:nvSpPr>
          <p:cNvPr id="9" name="Slide Number Placeholder 8">
            <a:extLst>
              <a:ext uri="{FF2B5EF4-FFF2-40B4-BE49-F238E27FC236}">
                <a16:creationId xmlns:a16="http://schemas.microsoft.com/office/drawing/2014/main" id="{8275C48F-B696-0D4B-1C6A-A4FCC57E326A}"/>
              </a:ext>
            </a:extLst>
          </p:cNvPr>
          <p:cNvSpPr>
            <a:spLocks noGrp="1"/>
          </p:cNvSpPr>
          <p:nvPr>
            <p:ph type="sldNum" sz="half" idx="23"/>
          </p:nvPr>
        </p:nvSpPr>
        <p:spPr>
          <a:xfrm>
            <a:off x="7858125" y="6400800"/>
            <a:ext cx="3657600" cy="266700"/>
          </a:xfrm>
          <a:prstGeom prst="rect">
            <a:avLst/>
          </a:prstGeom>
        </p:spPr>
        <p:txBody>
          <a:bodyPr/>
          <a:lstStyle>
            <a:lvl1pPr>
              <a:defRPr>
                <a:solidFill>
                  <a:schemeClr val="bg1"/>
                </a:solidFill>
              </a:defRPr>
            </a:lvl1pPr>
          </a:lstStyle>
          <a:p>
            <a:fld id="{BDE41EC4-32D3-40A1-A827-5D3F99F173AD}" type="slidenum">
              <a:rPr lang="en-US" altLang="zh-CN" smtClean="0"/>
              <a:pPr/>
              <a:t>‹#›</a:t>
            </a:fld>
            <a:endParaRPr lang="en-US" altLang="zh-CN"/>
          </a:p>
        </p:txBody>
      </p:sp>
      <p:sp>
        <p:nvSpPr>
          <p:cNvPr id="4" name="Right Triangle 15">
            <a:extLst>
              <a:ext uri="{FF2B5EF4-FFF2-40B4-BE49-F238E27FC236}">
                <a16:creationId xmlns:a16="http://schemas.microsoft.com/office/drawing/2014/main" id="{F9484684-FDCF-ADA4-B5C4-4C78E689CB80}"/>
              </a:ext>
              <a:ext uri="{C183D7F6-B498-43B3-948B-1728B52AA6E4}">
                <adec:decorative xmlns:adec="http://schemas.microsoft.com/office/drawing/2017/decorative" val="1"/>
              </a:ext>
            </a:extLst>
          </p:cNvPr>
          <p:cNvSpPr/>
          <p:nvPr userDrawn="1"/>
        </p:nvSpPr>
        <p:spPr>
          <a:xfrm rot="10800000" flipH="1">
            <a:off x="914399" y="3568258"/>
            <a:ext cx="910251" cy="910251"/>
          </a:xfrm>
          <a:prstGeom prst="r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Oval 13">
            <a:extLst>
              <a:ext uri="{FF2B5EF4-FFF2-40B4-BE49-F238E27FC236}">
                <a16:creationId xmlns:a16="http://schemas.microsoft.com/office/drawing/2014/main" id="{D3EFC802-7E67-480F-CBBA-23E6550DD258}"/>
              </a:ext>
              <a:ext uri="{C183D7F6-B498-43B3-948B-1728B52AA6E4}">
                <adec:decorative xmlns:adec="http://schemas.microsoft.com/office/drawing/2017/decorative" val="1"/>
              </a:ext>
            </a:extLst>
          </p:cNvPr>
          <p:cNvSpPr/>
          <p:nvPr/>
        </p:nvSpPr>
        <p:spPr>
          <a:xfrm>
            <a:off x="4835986" y="1234925"/>
            <a:ext cx="1039660" cy="103966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Freeform: Shape 18">
            <a:extLst>
              <a:ext uri="{FF2B5EF4-FFF2-40B4-BE49-F238E27FC236}">
                <a16:creationId xmlns:a16="http://schemas.microsoft.com/office/drawing/2014/main" id="{718388CB-EA5B-4EAE-EC9A-3161865EC763}"/>
              </a:ext>
              <a:ext uri="{C183D7F6-B498-43B3-948B-1728B52AA6E4}">
                <adec:decorative xmlns:adec="http://schemas.microsoft.com/office/drawing/2017/decorative" val="1"/>
              </a:ext>
            </a:extLst>
          </p:cNvPr>
          <p:cNvSpPr/>
          <p:nvPr userDrawn="1"/>
        </p:nvSpPr>
        <p:spPr>
          <a:xfrm rot="10800000">
            <a:off x="2181685" y="4677660"/>
            <a:ext cx="1010603" cy="1010603"/>
          </a:xfrm>
          <a:custGeom>
            <a:avLst/>
            <a:gdLst>
              <a:gd name="connsiteX0" fmla="*/ 0 w 677557"/>
              <a:gd name="connsiteY0" fmla="*/ 0 h 677557"/>
              <a:gd name="connsiteX1" fmla="*/ 677557 w 677557"/>
              <a:gd name="connsiteY1" fmla="*/ 0 h 677557"/>
              <a:gd name="connsiteX2" fmla="*/ 0 w 677557"/>
              <a:gd name="connsiteY2" fmla="*/ 677557 h 677557"/>
            </a:gdLst>
            <a:ahLst/>
            <a:cxnLst>
              <a:cxn ang="0">
                <a:pos x="connsiteX0" y="connsiteY0"/>
              </a:cxn>
              <a:cxn ang="0">
                <a:pos x="connsiteX1" y="connsiteY1"/>
              </a:cxn>
              <a:cxn ang="0">
                <a:pos x="connsiteX2" y="connsiteY2"/>
              </a:cxn>
            </a:cxnLst>
            <a:rect l="l" t="t" r="r" b="b"/>
            <a:pathLst>
              <a:path w="677557" h="677557">
                <a:moveTo>
                  <a:pt x="0" y="0"/>
                </a:moveTo>
                <a:lnTo>
                  <a:pt x="677557" y="0"/>
                </a:lnTo>
                <a:cubicBezTo>
                  <a:pt x="677557" y="374204"/>
                  <a:pt x="374204" y="677557"/>
                  <a:pt x="0" y="677557"/>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5" name="Freeform: Shape 16">
            <a:extLst>
              <a:ext uri="{FF2B5EF4-FFF2-40B4-BE49-F238E27FC236}">
                <a16:creationId xmlns:a16="http://schemas.microsoft.com/office/drawing/2014/main" id="{5FF290D8-6A99-00F4-D406-4C60D6226623}"/>
              </a:ext>
              <a:ext uri="{C183D7F6-B498-43B3-948B-1728B52AA6E4}">
                <adec:decorative xmlns:adec="http://schemas.microsoft.com/office/drawing/2017/decorative" val="1"/>
              </a:ext>
            </a:extLst>
          </p:cNvPr>
          <p:cNvSpPr/>
          <p:nvPr userDrawn="1"/>
        </p:nvSpPr>
        <p:spPr>
          <a:xfrm flipH="1">
            <a:off x="11399226" y="-7990"/>
            <a:ext cx="792773" cy="896990"/>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Tree>
    <p:extLst>
      <p:ext uri="{BB962C8B-B14F-4D97-AF65-F5344CB8AC3E}">
        <p14:creationId xmlns:p14="http://schemas.microsoft.com/office/powerpoint/2010/main" val="2381138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Header, Photo 2">
    <p:bg>
      <p:bgPr>
        <a:solidFill>
          <a:schemeClr val="bg2"/>
        </a:solidFill>
        <a:effectLst/>
      </p:bgPr>
    </p:bg>
    <p:spTree>
      <p:nvGrpSpPr>
        <p:cNvPr id="1" name=""/>
        <p:cNvGrpSpPr/>
        <p:nvPr/>
      </p:nvGrpSpPr>
      <p:grpSpPr>
        <a:xfrm>
          <a:off x="0" y="0"/>
          <a:ext cx="0" cy="0"/>
          <a:chOff x="0" y="0"/>
          <a:chExt cx="0" cy="0"/>
        </a:xfrm>
      </p:grpSpPr>
      <p:sp>
        <p:nvSpPr>
          <p:cNvPr id="19" name="Freeform: Shape 16">
            <a:extLst>
              <a:ext uri="{FF2B5EF4-FFF2-40B4-BE49-F238E27FC236}">
                <a16:creationId xmlns:a16="http://schemas.microsoft.com/office/drawing/2014/main" id="{1A1E5C52-240B-0A27-FB4A-A2555C86A09C}"/>
              </a:ext>
              <a:ext uri="{C183D7F6-B498-43B3-948B-1728B52AA6E4}">
                <adec:decorative xmlns:adec="http://schemas.microsoft.com/office/drawing/2017/decorative" val="1"/>
              </a:ext>
            </a:extLst>
          </p:cNvPr>
          <p:cNvSpPr/>
          <p:nvPr userDrawn="1"/>
        </p:nvSpPr>
        <p:spPr>
          <a:xfrm>
            <a:off x="0" y="-7990"/>
            <a:ext cx="594804" cy="672996"/>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7" name="Right Triangle 15">
            <a:extLst>
              <a:ext uri="{FF2B5EF4-FFF2-40B4-BE49-F238E27FC236}">
                <a16:creationId xmlns:a16="http://schemas.microsoft.com/office/drawing/2014/main" id="{E1557F00-3A5F-7A3C-C638-865BAF311D59}"/>
              </a:ext>
              <a:ext uri="{C183D7F6-B498-43B3-948B-1728B52AA6E4}">
                <adec:decorative xmlns:adec="http://schemas.microsoft.com/office/drawing/2017/decorative" val="1"/>
              </a:ext>
            </a:extLst>
          </p:cNvPr>
          <p:cNvSpPr/>
          <p:nvPr userDrawn="1"/>
        </p:nvSpPr>
        <p:spPr>
          <a:xfrm rot="10800000" flipH="1">
            <a:off x="6748557" y="3568258"/>
            <a:ext cx="910251" cy="910251"/>
          </a:xfrm>
          <a:prstGeom prst="r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Oval 7">
            <a:extLst>
              <a:ext uri="{FF2B5EF4-FFF2-40B4-BE49-F238E27FC236}">
                <a16:creationId xmlns:a16="http://schemas.microsoft.com/office/drawing/2014/main" id="{588618F7-2DD4-2570-D5F4-BBC2F540F60F}"/>
              </a:ext>
              <a:ext uri="{C183D7F6-B498-43B3-948B-1728B52AA6E4}">
                <adec:decorative xmlns:adec="http://schemas.microsoft.com/office/drawing/2017/decorative" val="1"/>
              </a:ext>
            </a:extLst>
          </p:cNvPr>
          <p:cNvSpPr/>
          <p:nvPr userDrawn="1"/>
        </p:nvSpPr>
        <p:spPr>
          <a:xfrm>
            <a:off x="10677986" y="1234925"/>
            <a:ext cx="1039660" cy="103966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Freeform: Shape 8">
            <a:extLst>
              <a:ext uri="{FF2B5EF4-FFF2-40B4-BE49-F238E27FC236}">
                <a16:creationId xmlns:a16="http://schemas.microsoft.com/office/drawing/2014/main" id="{FC848530-07CD-EDB9-E029-2E696D39F91B}"/>
              </a:ext>
              <a:ext uri="{C183D7F6-B498-43B3-948B-1728B52AA6E4}">
                <adec:decorative xmlns:adec="http://schemas.microsoft.com/office/drawing/2017/decorative" val="1"/>
              </a:ext>
            </a:extLst>
          </p:cNvPr>
          <p:cNvSpPr/>
          <p:nvPr userDrawn="1"/>
        </p:nvSpPr>
        <p:spPr>
          <a:xfrm rot="10800000">
            <a:off x="8011159" y="4677659"/>
            <a:ext cx="1010603" cy="1010603"/>
          </a:xfrm>
          <a:custGeom>
            <a:avLst/>
            <a:gdLst>
              <a:gd name="connsiteX0" fmla="*/ 0 w 677557"/>
              <a:gd name="connsiteY0" fmla="*/ 0 h 677557"/>
              <a:gd name="connsiteX1" fmla="*/ 677557 w 677557"/>
              <a:gd name="connsiteY1" fmla="*/ 0 h 677557"/>
              <a:gd name="connsiteX2" fmla="*/ 0 w 677557"/>
              <a:gd name="connsiteY2" fmla="*/ 677557 h 677557"/>
            </a:gdLst>
            <a:ahLst/>
            <a:cxnLst>
              <a:cxn ang="0">
                <a:pos x="connsiteX0" y="connsiteY0"/>
              </a:cxn>
              <a:cxn ang="0">
                <a:pos x="connsiteX1" y="connsiteY1"/>
              </a:cxn>
              <a:cxn ang="0">
                <a:pos x="connsiteX2" y="connsiteY2"/>
              </a:cxn>
            </a:cxnLst>
            <a:rect l="l" t="t" r="r" b="b"/>
            <a:pathLst>
              <a:path w="677557" h="677557">
                <a:moveTo>
                  <a:pt x="0" y="0"/>
                </a:moveTo>
                <a:lnTo>
                  <a:pt x="677557" y="0"/>
                </a:lnTo>
                <a:cubicBezTo>
                  <a:pt x="677557" y="374204"/>
                  <a:pt x="374204" y="677557"/>
                  <a:pt x="0" y="677557"/>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0" name="Title 5">
            <a:extLst>
              <a:ext uri="{FF2B5EF4-FFF2-40B4-BE49-F238E27FC236}">
                <a16:creationId xmlns:a16="http://schemas.microsoft.com/office/drawing/2014/main" id="{D5AE2651-2595-877E-6C79-40231638BE83}"/>
              </a:ext>
            </a:extLst>
          </p:cNvPr>
          <p:cNvSpPr>
            <a:spLocks noGrp="1"/>
          </p:cNvSpPr>
          <p:nvPr>
            <p:ph type="title" hasCustomPrompt="1"/>
          </p:nvPr>
        </p:nvSpPr>
        <p:spPr>
          <a:xfrm>
            <a:off x="701675" y="624839"/>
            <a:ext cx="5397499" cy="4052819"/>
          </a:xfrm>
          <a:prstGeom prst="rect">
            <a:avLst/>
          </a:prstGeom>
        </p:spPr>
        <p:txBody>
          <a:bodyPr>
            <a:noAutofit/>
          </a:bodyPr>
          <a:lstStyle>
            <a:lvl1pPr>
              <a:defRPr sz="5400">
                <a:solidFill>
                  <a:schemeClr val="accent2"/>
                </a:solidFill>
              </a:defRPr>
            </a:lvl1pPr>
          </a:lstStyle>
          <a:p>
            <a:r>
              <a:rPr lang="en-US" altLang="zh-CN"/>
              <a:t>Click to edit Master title style</a:t>
            </a:r>
            <a:endParaRPr lang="zh-CN" altLang="en-US"/>
          </a:p>
        </p:txBody>
      </p:sp>
      <p:sp>
        <p:nvSpPr>
          <p:cNvPr id="11" name="Subtitle 2">
            <a:extLst>
              <a:ext uri="{FF2B5EF4-FFF2-40B4-BE49-F238E27FC236}">
                <a16:creationId xmlns:a16="http://schemas.microsoft.com/office/drawing/2014/main" id="{53651733-BAED-E27D-2C9C-58F2C4042456}"/>
              </a:ext>
            </a:extLst>
          </p:cNvPr>
          <p:cNvSpPr>
            <a:spLocks noGrp="1"/>
          </p:cNvSpPr>
          <p:nvPr>
            <p:ph type="subTitle" idx="1"/>
          </p:nvPr>
        </p:nvSpPr>
        <p:spPr>
          <a:xfrm>
            <a:off x="701675" y="4820704"/>
            <a:ext cx="5397499" cy="1336256"/>
          </a:xfrm>
          <a:prstGeom prst="rect">
            <a:avLst/>
          </a:prstGeom>
        </p:spPr>
        <p:txBody>
          <a:bodyPr>
            <a:normAutofit/>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CN"/>
          </a:p>
        </p:txBody>
      </p:sp>
      <p:sp>
        <p:nvSpPr>
          <p:cNvPr id="2" name="Chart Placeholder">
            <a:extLst>
              <a:ext uri="{FF2B5EF4-FFF2-40B4-BE49-F238E27FC236}">
                <a16:creationId xmlns:a16="http://schemas.microsoft.com/office/drawing/2014/main" id="{B09F6E4D-0A64-DD8A-7D59-0A61764A42AB}"/>
              </a:ext>
              <a:ext uri="{C183D7F6-B498-43B3-948B-1728B52AA6E4}">
                <adec:decorative xmlns:adec="http://schemas.microsoft.com/office/drawing/2017/decorative" val="0"/>
              </a:ext>
            </a:extLst>
          </p:cNvPr>
          <p:cNvSpPr>
            <a:spLocks noGrp="1"/>
          </p:cNvSpPr>
          <p:nvPr>
            <p:ph type="pic" sz="quarter" idx="20"/>
          </p:nvPr>
        </p:nvSpPr>
        <p:spPr>
          <a:xfrm>
            <a:off x="6756399" y="1304924"/>
            <a:ext cx="2265982" cy="2263334"/>
          </a:xfrm>
          <a:custGeom>
            <a:avLst/>
            <a:gdLst>
              <a:gd name="connsiteX0" fmla="*/ 0 w 2265982"/>
              <a:gd name="connsiteY0" fmla="*/ 0 h 2263334"/>
              <a:gd name="connsiteX1" fmla="*/ 2265363 w 2265982"/>
              <a:gd name="connsiteY1" fmla="*/ 0 h 2263334"/>
              <a:gd name="connsiteX2" fmla="*/ 2265363 w 2265982"/>
              <a:gd name="connsiteY2" fmla="*/ 1601 h 2263334"/>
              <a:gd name="connsiteX3" fmla="*/ 2265982 w 2265982"/>
              <a:gd name="connsiteY3" fmla="*/ 1601 h 2263334"/>
              <a:gd name="connsiteX4" fmla="*/ 2265982 w 2265982"/>
              <a:gd name="connsiteY4" fmla="*/ 2263334 h 2263334"/>
              <a:gd name="connsiteX5" fmla="*/ 0 w 2265982"/>
              <a:gd name="connsiteY5" fmla="*/ 2263334 h 2263334"/>
              <a:gd name="connsiteX6" fmla="*/ 0 w 2265982"/>
              <a:gd name="connsiteY6" fmla="*/ 2239963 h 2263334"/>
              <a:gd name="connsiteX7" fmla="*/ 0 w 2265982"/>
              <a:gd name="connsiteY7" fmla="*/ 1601 h 2263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5982" h="2263334">
                <a:moveTo>
                  <a:pt x="0" y="0"/>
                </a:moveTo>
                <a:lnTo>
                  <a:pt x="2265363" y="0"/>
                </a:lnTo>
                <a:lnTo>
                  <a:pt x="2265363" y="1601"/>
                </a:lnTo>
                <a:lnTo>
                  <a:pt x="2265982" y="1601"/>
                </a:lnTo>
                <a:lnTo>
                  <a:pt x="2265982" y="2263334"/>
                </a:lnTo>
                <a:lnTo>
                  <a:pt x="0" y="2263334"/>
                </a:lnTo>
                <a:lnTo>
                  <a:pt x="0" y="2239963"/>
                </a:lnTo>
                <a:lnTo>
                  <a:pt x="0" y="1601"/>
                </a:lnTo>
                <a:close/>
              </a:path>
            </a:pathLst>
          </a:custGeom>
          <a:noFill/>
        </p:spPr>
        <p:txBody>
          <a:bodyPr wrap="square">
            <a:noAutofit/>
          </a:bodyPr>
          <a:lstStyle/>
          <a:p>
            <a:endParaRPr lang="zh-CN" altLang="en-US"/>
          </a:p>
        </p:txBody>
      </p:sp>
      <p:sp>
        <p:nvSpPr>
          <p:cNvPr id="3" name="Chart Placeholder">
            <a:extLst>
              <a:ext uri="{FF2B5EF4-FFF2-40B4-BE49-F238E27FC236}">
                <a16:creationId xmlns:a16="http://schemas.microsoft.com/office/drawing/2014/main" id="{91F565E8-4CD4-6D65-2B26-BEECF4B22EA3}"/>
              </a:ext>
              <a:ext uri="{C183D7F6-B498-43B3-948B-1728B52AA6E4}">
                <adec:decorative xmlns:adec="http://schemas.microsoft.com/office/drawing/2017/decorative" val="0"/>
              </a:ext>
            </a:extLst>
          </p:cNvPr>
          <p:cNvSpPr>
            <a:spLocks noGrp="1"/>
          </p:cNvSpPr>
          <p:nvPr>
            <p:ph type="pic" sz="quarter" idx="19"/>
          </p:nvPr>
        </p:nvSpPr>
        <p:spPr>
          <a:xfrm>
            <a:off x="9021763" y="2274585"/>
            <a:ext cx="2695883" cy="3413678"/>
          </a:xfrm>
          <a:custGeom>
            <a:avLst/>
            <a:gdLst>
              <a:gd name="connsiteX0" fmla="*/ 1083 w 2695883"/>
              <a:gd name="connsiteY0" fmla="*/ 0 h 3413678"/>
              <a:gd name="connsiteX1" fmla="*/ 2695883 w 2695883"/>
              <a:gd name="connsiteY1" fmla="*/ 0 h 3413678"/>
              <a:gd name="connsiteX2" fmla="*/ 2695883 w 2695883"/>
              <a:gd name="connsiteY2" fmla="*/ 3413678 h 3413678"/>
              <a:gd name="connsiteX3" fmla="*/ 1083 w 2695883"/>
              <a:gd name="connsiteY3" fmla="*/ 3413678 h 3413678"/>
              <a:gd name="connsiteX4" fmla="*/ 1083 w 2695883"/>
              <a:gd name="connsiteY4" fmla="*/ 3402315 h 3413678"/>
              <a:gd name="connsiteX5" fmla="*/ 0 w 2695883"/>
              <a:gd name="connsiteY5" fmla="*/ 3402315 h 3413678"/>
              <a:gd name="connsiteX6" fmla="*/ 0 w 2695883"/>
              <a:gd name="connsiteY6" fmla="*/ 303 h 3413678"/>
              <a:gd name="connsiteX7" fmla="*/ 1083 w 2695883"/>
              <a:gd name="connsiteY7" fmla="*/ 303 h 3413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5883" h="3413678">
                <a:moveTo>
                  <a:pt x="1083" y="0"/>
                </a:moveTo>
                <a:lnTo>
                  <a:pt x="2695883" y="0"/>
                </a:lnTo>
                <a:lnTo>
                  <a:pt x="2695883" y="3413678"/>
                </a:lnTo>
                <a:lnTo>
                  <a:pt x="1083" y="3413678"/>
                </a:lnTo>
                <a:lnTo>
                  <a:pt x="1083" y="3402315"/>
                </a:lnTo>
                <a:lnTo>
                  <a:pt x="0" y="3402315"/>
                </a:lnTo>
                <a:lnTo>
                  <a:pt x="0" y="303"/>
                </a:lnTo>
                <a:lnTo>
                  <a:pt x="1083" y="303"/>
                </a:lnTo>
                <a:close/>
              </a:path>
            </a:pathLst>
          </a:custGeom>
          <a:noFill/>
        </p:spPr>
        <p:txBody>
          <a:bodyPr wrap="square">
            <a:noAutofit/>
          </a:bodyPr>
          <a:lstStyle/>
          <a:p>
            <a:endParaRPr lang="zh-CN" altLang="en-US"/>
          </a:p>
        </p:txBody>
      </p:sp>
      <p:sp>
        <p:nvSpPr>
          <p:cNvPr id="14" name="Date Placeholder 13">
            <a:extLst>
              <a:ext uri="{FF2B5EF4-FFF2-40B4-BE49-F238E27FC236}">
                <a16:creationId xmlns:a16="http://schemas.microsoft.com/office/drawing/2014/main" id="{BCCA60F7-9CE1-324A-9B0C-7A505D9DBF99}"/>
              </a:ext>
            </a:extLst>
          </p:cNvPr>
          <p:cNvSpPr>
            <a:spLocks noGrp="1"/>
          </p:cNvSpPr>
          <p:nvPr>
            <p:ph type="dt" sz="half" idx="21"/>
          </p:nvPr>
        </p:nvSpPr>
        <p:spPr>
          <a:xfrm>
            <a:off x="657225" y="6400800"/>
            <a:ext cx="2743200" cy="266700"/>
          </a:xfrm>
          <a:prstGeom prst="rect">
            <a:avLst/>
          </a:prstGeom>
        </p:spPr>
        <p:txBody>
          <a:bodyPr/>
          <a:lstStyle/>
          <a:p>
            <a:r>
              <a:rPr lang="en-US" altLang="zh-CN"/>
              <a:t>03/12/2025</a:t>
            </a:r>
          </a:p>
        </p:txBody>
      </p:sp>
      <p:sp>
        <p:nvSpPr>
          <p:cNvPr id="15" name="Footer Placeholder 14">
            <a:extLst>
              <a:ext uri="{FF2B5EF4-FFF2-40B4-BE49-F238E27FC236}">
                <a16:creationId xmlns:a16="http://schemas.microsoft.com/office/drawing/2014/main" id="{CDE0788C-8A7C-9E30-DA47-406850E5A18A}"/>
              </a:ext>
            </a:extLst>
          </p:cNvPr>
          <p:cNvSpPr>
            <a:spLocks noGrp="1"/>
          </p:cNvSpPr>
          <p:nvPr>
            <p:ph type="ftr" sz="quarter" idx="22"/>
          </p:nvPr>
        </p:nvSpPr>
        <p:spPr>
          <a:xfrm>
            <a:off x="3800475" y="6400800"/>
            <a:ext cx="3657600" cy="266700"/>
          </a:xfrm>
        </p:spPr>
        <p:txBody>
          <a:bodyPr/>
          <a:lstStyle/>
          <a:p>
            <a:r>
              <a:rPr lang="en-US"/>
              <a:t>Sample Footer Text</a:t>
            </a:r>
          </a:p>
        </p:txBody>
      </p:sp>
      <p:sp>
        <p:nvSpPr>
          <p:cNvPr id="16" name="Slide Number Placeholder 15">
            <a:extLst>
              <a:ext uri="{FF2B5EF4-FFF2-40B4-BE49-F238E27FC236}">
                <a16:creationId xmlns:a16="http://schemas.microsoft.com/office/drawing/2014/main" id="{C8A1FE6C-D775-3E2F-8C14-C5D20D5167E7}"/>
              </a:ext>
            </a:extLst>
          </p:cNvPr>
          <p:cNvSpPr>
            <a:spLocks noGrp="1"/>
          </p:cNvSpPr>
          <p:nvPr>
            <p:ph type="sldNum" sz="half" idx="23"/>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41457097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60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9965592-BE11-9449-DFBE-D27A7A1326E5}"/>
              </a:ext>
              <a:ext uri="{C183D7F6-B498-43B3-948B-1728B52AA6E4}">
                <adec:decorative xmlns:adec="http://schemas.microsoft.com/office/drawing/2017/decorative" val="1"/>
              </a:ext>
            </a:extLst>
          </p:cNvPr>
          <p:cNvSpPr/>
          <p:nvPr userDrawn="1"/>
        </p:nvSpPr>
        <p:spPr>
          <a:xfrm rot="10800000">
            <a:off x="0" y="-7991"/>
            <a:ext cx="702881" cy="702881"/>
          </a:xfrm>
          <a:custGeom>
            <a:avLst/>
            <a:gdLst/>
            <a:ahLst/>
            <a:cxnLst/>
            <a:rect l="l" t="t" r="r" b="b"/>
            <a:pathLst>
              <a:path w="1453796" h="1453796">
                <a:moveTo>
                  <a:pt x="0" y="0"/>
                </a:moveTo>
                <a:lnTo>
                  <a:pt x="1453795" y="0"/>
                </a:lnTo>
                <a:lnTo>
                  <a:pt x="1453795" y="1453796"/>
                </a:lnTo>
                <a:lnTo>
                  <a:pt x="0" y="1453796"/>
                </a:lnTo>
                <a:lnTo>
                  <a:pt x="0" y="0"/>
                </a:lnTo>
                <a:close/>
              </a:path>
            </a:pathLst>
          </a:custGeom>
          <a:solidFill>
            <a:schemeClr val="accent2"/>
          </a:solidFill>
          <a:ln cap="sq">
            <a:noFill/>
            <a:prstDash val="solid"/>
            <a:miter/>
          </a:ln>
        </p:spPr>
        <p:txBody>
          <a:bodyPr/>
          <a:lstStyle/>
          <a:p>
            <a:endParaRPr lang="zh-CN" altLang="en-US" sz="800"/>
          </a:p>
        </p:txBody>
      </p:sp>
      <p:sp>
        <p:nvSpPr>
          <p:cNvPr id="11" name="TextBox 10">
            <a:extLst>
              <a:ext uri="{FF2B5EF4-FFF2-40B4-BE49-F238E27FC236}">
                <a16:creationId xmlns:a16="http://schemas.microsoft.com/office/drawing/2014/main" id="{BB5AA506-C7A7-AE11-DF2C-51D12C8859B6}"/>
              </a:ext>
              <a:ext uri="{C183D7F6-B498-43B3-948B-1728B52AA6E4}">
                <adec:decorative xmlns:adec="http://schemas.microsoft.com/office/drawing/2017/decorative" val="1"/>
              </a:ext>
            </a:extLst>
          </p:cNvPr>
          <p:cNvSpPr txBox="1"/>
          <p:nvPr userDrawn="1"/>
        </p:nvSpPr>
        <p:spPr>
          <a:xfrm>
            <a:off x="700650" y="-7990"/>
            <a:ext cx="1253410" cy="702545"/>
          </a:xfrm>
          <a:prstGeom prst="rect">
            <a:avLst/>
          </a:prstGeom>
          <a:solidFill>
            <a:schemeClr val="accent3">
              <a:lumMod val="90000"/>
            </a:schemeClr>
          </a:solidFill>
        </p:spPr>
        <p:txBody>
          <a:bodyPr lIns="33867" tIns="33867" rIns="33867" bIns="33867" rtlCol="0" anchor="ctr"/>
          <a:lstStyle/>
          <a:p>
            <a:pPr algn="ctr">
              <a:lnSpc>
                <a:spcPts val="1759"/>
              </a:lnSpc>
            </a:pPr>
            <a:endParaRPr sz="800"/>
          </a:p>
        </p:txBody>
      </p:sp>
      <p:sp>
        <p:nvSpPr>
          <p:cNvPr id="12" name="Oval 11">
            <a:extLst>
              <a:ext uri="{FF2B5EF4-FFF2-40B4-BE49-F238E27FC236}">
                <a16:creationId xmlns:a16="http://schemas.microsoft.com/office/drawing/2014/main" id="{FDC8E34A-FE24-6D1A-47FB-8A024B4227CF}"/>
              </a:ext>
              <a:ext uri="{C183D7F6-B498-43B3-948B-1728B52AA6E4}">
                <adec:decorative xmlns:adec="http://schemas.microsoft.com/office/drawing/2017/decorative" val="1"/>
              </a:ext>
            </a:extLst>
          </p:cNvPr>
          <p:cNvSpPr/>
          <p:nvPr userDrawn="1"/>
        </p:nvSpPr>
        <p:spPr>
          <a:xfrm>
            <a:off x="914400" y="4765612"/>
            <a:ext cx="1039660" cy="103966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Freeform: Shape 16">
            <a:extLst>
              <a:ext uri="{FF2B5EF4-FFF2-40B4-BE49-F238E27FC236}">
                <a16:creationId xmlns:a16="http://schemas.microsoft.com/office/drawing/2014/main" id="{88CADD38-35FD-B4F8-4C79-262F4C03C794}"/>
              </a:ext>
              <a:ext uri="{C183D7F6-B498-43B3-948B-1728B52AA6E4}">
                <adec:decorative xmlns:adec="http://schemas.microsoft.com/office/drawing/2017/decorative" val="1"/>
              </a:ext>
            </a:extLst>
          </p:cNvPr>
          <p:cNvSpPr/>
          <p:nvPr userDrawn="1"/>
        </p:nvSpPr>
        <p:spPr>
          <a:xfrm flipH="1">
            <a:off x="11186622" y="-7990"/>
            <a:ext cx="1005378" cy="1137544"/>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4" name="Freeform: Shape 13">
            <a:extLst>
              <a:ext uri="{FF2B5EF4-FFF2-40B4-BE49-F238E27FC236}">
                <a16:creationId xmlns:a16="http://schemas.microsoft.com/office/drawing/2014/main" id="{774B419C-DE0F-85C6-440E-2DC680584075}"/>
              </a:ext>
              <a:ext uri="{C183D7F6-B498-43B3-948B-1728B52AA6E4}">
                <adec:decorative xmlns:adec="http://schemas.microsoft.com/office/drawing/2017/decorative" val="1"/>
              </a:ext>
            </a:extLst>
          </p:cNvPr>
          <p:cNvSpPr/>
          <p:nvPr userDrawn="1"/>
        </p:nvSpPr>
        <p:spPr>
          <a:xfrm rot="16200000">
            <a:off x="10644449" y="3559794"/>
            <a:ext cx="2057495" cy="1037606"/>
          </a:xfrm>
          <a:custGeom>
            <a:avLst/>
            <a:gdLst>
              <a:gd name="connsiteX0" fmla="*/ 714572 w 1429144"/>
              <a:gd name="connsiteY0" fmla="*/ 0 h 720725"/>
              <a:gd name="connsiteX1" fmla="*/ 1429144 w 1429144"/>
              <a:gd name="connsiteY1" fmla="*/ 714572 h 720725"/>
              <a:gd name="connsiteX2" fmla="*/ 1428524 w 1429144"/>
              <a:gd name="connsiteY2" fmla="*/ 720725 h 720725"/>
              <a:gd name="connsiteX3" fmla="*/ 620 w 1429144"/>
              <a:gd name="connsiteY3" fmla="*/ 720725 h 720725"/>
              <a:gd name="connsiteX4" fmla="*/ 0 w 1429144"/>
              <a:gd name="connsiteY4" fmla="*/ 714572 h 720725"/>
              <a:gd name="connsiteX5" fmla="*/ 714572 w 1429144"/>
              <a:gd name="connsiteY5" fmla="*/ 0 h 720725"/>
              <a:gd name="connsiteX0" fmla="*/ 714572 w 1453194"/>
              <a:gd name="connsiteY0" fmla="*/ 0 h 723305"/>
              <a:gd name="connsiteX1" fmla="*/ 1429144 w 1453194"/>
              <a:gd name="connsiteY1" fmla="*/ 714572 h 723305"/>
              <a:gd name="connsiteX2" fmla="*/ 1428524 w 1453194"/>
              <a:gd name="connsiteY2" fmla="*/ 720725 h 723305"/>
              <a:gd name="connsiteX3" fmla="*/ 1453194 w 1453194"/>
              <a:gd name="connsiteY3" fmla="*/ 723305 h 723305"/>
              <a:gd name="connsiteX4" fmla="*/ 620 w 1453194"/>
              <a:gd name="connsiteY4" fmla="*/ 720725 h 723305"/>
              <a:gd name="connsiteX5" fmla="*/ 0 w 1453194"/>
              <a:gd name="connsiteY5" fmla="*/ 714572 h 723305"/>
              <a:gd name="connsiteX6" fmla="*/ 714572 w 1453194"/>
              <a:gd name="connsiteY6" fmla="*/ 0 h 723305"/>
              <a:gd name="connsiteX0" fmla="*/ 714572 w 1429144"/>
              <a:gd name="connsiteY0" fmla="*/ 0 h 723305"/>
              <a:gd name="connsiteX1" fmla="*/ 1429144 w 1429144"/>
              <a:gd name="connsiteY1" fmla="*/ 714572 h 723305"/>
              <a:gd name="connsiteX2" fmla="*/ 1428524 w 1429144"/>
              <a:gd name="connsiteY2" fmla="*/ 720725 h 723305"/>
              <a:gd name="connsiteX3" fmla="*/ 689714 w 1429144"/>
              <a:gd name="connsiteY3" fmla="*/ 723305 h 723305"/>
              <a:gd name="connsiteX4" fmla="*/ 620 w 1429144"/>
              <a:gd name="connsiteY4" fmla="*/ 720725 h 723305"/>
              <a:gd name="connsiteX5" fmla="*/ 0 w 1429144"/>
              <a:gd name="connsiteY5" fmla="*/ 714572 h 723305"/>
              <a:gd name="connsiteX6" fmla="*/ 714572 w 1429144"/>
              <a:gd name="connsiteY6" fmla="*/ 0 h 723305"/>
              <a:gd name="connsiteX0" fmla="*/ 689714 w 1429144"/>
              <a:gd name="connsiteY0" fmla="*/ 723305 h 814745"/>
              <a:gd name="connsiteX1" fmla="*/ 620 w 1429144"/>
              <a:gd name="connsiteY1" fmla="*/ 720725 h 814745"/>
              <a:gd name="connsiteX2" fmla="*/ 0 w 1429144"/>
              <a:gd name="connsiteY2" fmla="*/ 714572 h 814745"/>
              <a:gd name="connsiteX3" fmla="*/ 714572 w 1429144"/>
              <a:gd name="connsiteY3" fmla="*/ 0 h 814745"/>
              <a:gd name="connsiteX4" fmla="*/ 1429144 w 1429144"/>
              <a:gd name="connsiteY4" fmla="*/ 714572 h 814745"/>
              <a:gd name="connsiteX5" fmla="*/ 1428524 w 1429144"/>
              <a:gd name="connsiteY5" fmla="*/ 720725 h 814745"/>
              <a:gd name="connsiteX6" fmla="*/ 781154 w 1429144"/>
              <a:gd name="connsiteY6" fmla="*/ 814745 h 814745"/>
              <a:gd name="connsiteX0" fmla="*/ 689714 w 1429144"/>
              <a:gd name="connsiteY0" fmla="*/ 723305 h 1063320"/>
              <a:gd name="connsiteX1" fmla="*/ 620 w 1429144"/>
              <a:gd name="connsiteY1" fmla="*/ 720725 h 1063320"/>
              <a:gd name="connsiteX2" fmla="*/ 0 w 1429144"/>
              <a:gd name="connsiteY2" fmla="*/ 714572 h 1063320"/>
              <a:gd name="connsiteX3" fmla="*/ 714572 w 1429144"/>
              <a:gd name="connsiteY3" fmla="*/ 0 h 1063320"/>
              <a:gd name="connsiteX4" fmla="*/ 1429144 w 1429144"/>
              <a:gd name="connsiteY4" fmla="*/ 714572 h 1063320"/>
              <a:gd name="connsiteX5" fmla="*/ 1428524 w 1429144"/>
              <a:gd name="connsiteY5" fmla="*/ 720725 h 1063320"/>
              <a:gd name="connsiteX6" fmla="*/ 896563 w 1429144"/>
              <a:gd name="connsiteY6" fmla="*/ 1063320 h 1063320"/>
              <a:gd name="connsiteX0" fmla="*/ 689714 w 1429144"/>
              <a:gd name="connsiteY0" fmla="*/ 723305 h 723305"/>
              <a:gd name="connsiteX1" fmla="*/ 620 w 1429144"/>
              <a:gd name="connsiteY1" fmla="*/ 720725 h 723305"/>
              <a:gd name="connsiteX2" fmla="*/ 0 w 1429144"/>
              <a:gd name="connsiteY2" fmla="*/ 714572 h 723305"/>
              <a:gd name="connsiteX3" fmla="*/ 714572 w 1429144"/>
              <a:gd name="connsiteY3" fmla="*/ 0 h 723305"/>
              <a:gd name="connsiteX4" fmla="*/ 1429144 w 1429144"/>
              <a:gd name="connsiteY4" fmla="*/ 714572 h 723305"/>
              <a:gd name="connsiteX5" fmla="*/ 1428524 w 1429144"/>
              <a:gd name="connsiteY5" fmla="*/ 720725 h 723305"/>
              <a:gd name="connsiteX0" fmla="*/ 689714 w 1429144"/>
              <a:gd name="connsiteY0" fmla="*/ 749938 h 749938"/>
              <a:gd name="connsiteX1" fmla="*/ 620 w 1429144"/>
              <a:gd name="connsiteY1" fmla="*/ 720725 h 749938"/>
              <a:gd name="connsiteX2" fmla="*/ 0 w 1429144"/>
              <a:gd name="connsiteY2" fmla="*/ 714572 h 749938"/>
              <a:gd name="connsiteX3" fmla="*/ 714572 w 1429144"/>
              <a:gd name="connsiteY3" fmla="*/ 0 h 749938"/>
              <a:gd name="connsiteX4" fmla="*/ 1429144 w 1429144"/>
              <a:gd name="connsiteY4" fmla="*/ 714572 h 749938"/>
              <a:gd name="connsiteX5" fmla="*/ 1428524 w 1429144"/>
              <a:gd name="connsiteY5" fmla="*/ 720725 h 749938"/>
              <a:gd name="connsiteX0" fmla="*/ 620 w 1429144"/>
              <a:gd name="connsiteY0" fmla="*/ 720725 h 720725"/>
              <a:gd name="connsiteX1" fmla="*/ 0 w 1429144"/>
              <a:gd name="connsiteY1" fmla="*/ 714572 h 720725"/>
              <a:gd name="connsiteX2" fmla="*/ 714572 w 1429144"/>
              <a:gd name="connsiteY2" fmla="*/ 0 h 720725"/>
              <a:gd name="connsiteX3" fmla="*/ 1429144 w 1429144"/>
              <a:gd name="connsiteY3" fmla="*/ 714572 h 720725"/>
              <a:gd name="connsiteX4" fmla="*/ 1428524 w 1429144"/>
              <a:gd name="connsiteY4" fmla="*/ 720725 h 720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9144" h="720725">
                <a:moveTo>
                  <a:pt x="620" y="720725"/>
                </a:moveTo>
                <a:cubicBezTo>
                  <a:pt x="413" y="718674"/>
                  <a:pt x="207" y="716623"/>
                  <a:pt x="0" y="714572"/>
                </a:cubicBezTo>
                <a:cubicBezTo>
                  <a:pt x="0" y="319925"/>
                  <a:pt x="319925" y="0"/>
                  <a:pt x="714572" y="0"/>
                </a:cubicBezTo>
                <a:cubicBezTo>
                  <a:pt x="1109219" y="0"/>
                  <a:pt x="1429144" y="319925"/>
                  <a:pt x="1429144" y="714572"/>
                </a:cubicBezTo>
                <a:cubicBezTo>
                  <a:pt x="1428937" y="716623"/>
                  <a:pt x="1428731" y="718674"/>
                  <a:pt x="1428524" y="720725"/>
                </a:cubicBezTo>
              </a:path>
            </a:pathLst>
          </a:custGeom>
          <a:noFill/>
          <a:ln w="2032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2209800" y="624839"/>
            <a:ext cx="7772400" cy="4615188"/>
          </a:xfrm>
          <a:prstGeom prst="rect">
            <a:avLst/>
          </a:prstGeom>
        </p:spPr>
        <p:txBody>
          <a:bodyPr anchor="b">
            <a:normAutofit/>
          </a:bodyPr>
          <a:lstStyle>
            <a:lvl1pPr algn="l">
              <a:defRPr sz="5400">
                <a:solidFill>
                  <a:schemeClr val="accent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2200656" y="5381548"/>
            <a:ext cx="7772400" cy="594360"/>
          </a:xfrm>
          <a:prstGeom prst="rect">
            <a:avLst/>
          </a:prstGeom>
        </p:spPr>
        <p:txBody>
          <a:bodyPr anchor="t">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38D6D60-19E5-D20E-914F-582245D9BACD}"/>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5" name="Footer Placeholder 4">
            <a:extLst>
              <a:ext uri="{FF2B5EF4-FFF2-40B4-BE49-F238E27FC236}">
                <a16:creationId xmlns:a16="http://schemas.microsoft.com/office/drawing/2014/main" id="{FE6E01A4-C089-8DE4-368F-5A6F0DD82149}"/>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6" name="Slide Number Placeholder 5">
            <a:extLst>
              <a:ext uri="{FF2B5EF4-FFF2-40B4-BE49-F238E27FC236}">
                <a16:creationId xmlns:a16="http://schemas.microsoft.com/office/drawing/2014/main" id="{A1EA5067-D18D-6D68-F90D-04FCBD252066}"/>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80690608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sp>
        <p:nvSpPr>
          <p:cNvPr id="9" name="Freeform: Shape 7">
            <a:extLst>
              <a:ext uri="{FF2B5EF4-FFF2-40B4-BE49-F238E27FC236}">
                <a16:creationId xmlns:a16="http://schemas.microsoft.com/office/drawing/2014/main" id="{5E82FC51-1DCE-FEF0-0E76-4A5CF7292889}"/>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8" name="Freeform: Shape 6">
            <a:extLst>
              <a:ext uri="{FF2B5EF4-FFF2-40B4-BE49-F238E27FC236}">
                <a16:creationId xmlns:a16="http://schemas.microsoft.com/office/drawing/2014/main" id="{A9FFABEB-FB9A-B26B-2F46-59C0E669A0AB}"/>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0" name="Freeform: Shape">
            <a:extLst>
              <a:ext uri="{FF2B5EF4-FFF2-40B4-BE49-F238E27FC236}">
                <a16:creationId xmlns:a16="http://schemas.microsoft.com/office/drawing/2014/main" id="{ABB04F56-D4FC-37BC-4A8D-8EAFC7B95959}"/>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E5DA59B2-DDF4-BB46-5311-D5FDBE27B35D}"/>
              </a:ext>
            </a:extLst>
          </p:cNvPr>
          <p:cNvSpPr>
            <a:spLocks noGrp="1"/>
          </p:cNvSpPr>
          <p:nvPr>
            <p:ph type="title" hasCustomPrompt="1"/>
          </p:nvPr>
        </p:nvSpPr>
        <p:spPr>
          <a:xfrm>
            <a:off x="657225" y="299828"/>
            <a:ext cx="10858738" cy="1651082"/>
          </a:xfrm>
          <a:prstGeom prst="rect">
            <a:avLst/>
          </a:prstGeom>
        </p:spPr>
        <p:txBody>
          <a:bodyPr anchor="ctr">
            <a:noAutofit/>
          </a:bodyPr>
          <a:lstStyle>
            <a:lvl1pPr>
              <a:defRPr sz="3600"/>
            </a:lvl1pPr>
          </a:lstStyle>
          <a:p>
            <a:r>
              <a:rPr lang="en-US" altLang="zh-CN"/>
              <a:t>Click to edit Master title style</a:t>
            </a:r>
            <a:endParaRPr lang="en-US"/>
          </a:p>
        </p:txBody>
      </p:sp>
      <p:sp>
        <p:nvSpPr>
          <p:cNvPr id="4" name="Content Placeholder 3">
            <a:extLst>
              <a:ext uri="{FF2B5EF4-FFF2-40B4-BE49-F238E27FC236}">
                <a16:creationId xmlns:a16="http://schemas.microsoft.com/office/drawing/2014/main" id="{F7785FDA-5D77-A44A-AA5D-B3B0AFE6E1CA}"/>
              </a:ext>
            </a:extLst>
          </p:cNvPr>
          <p:cNvSpPr>
            <a:spLocks noGrp="1"/>
          </p:cNvSpPr>
          <p:nvPr>
            <p:ph sz="quarter" idx="18"/>
          </p:nvPr>
        </p:nvSpPr>
        <p:spPr>
          <a:xfrm>
            <a:off x="656987" y="2075688"/>
            <a:ext cx="10858738" cy="395046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D498B023-288E-5EC9-1940-4036A38EE817}"/>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11" name="Footer Placeholder 10">
            <a:extLst>
              <a:ext uri="{FF2B5EF4-FFF2-40B4-BE49-F238E27FC236}">
                <a16:creationId xmlns:a16="http://schemas.microsoft.com/office/drawing/2014/main" id="{7C0F29BF-C8A7-F7F6-BD42-795E1AC69409}"/>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12" name="Slide Number Placeholder 11">
            <a:extLst>
              <a:ext uri="{FF2B5EF4-FFF2-40B4-BE49-F238E27FC236}">
                <a16:creationId xmlns:a16="http://schemas.microsoft.com/office/drawing/2014/main" id="{7A477470-5251-95E3-E518-826E94FB61D2}"/>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727748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7 items ">
    <p:spTree>
      <p:nvGrpSpPr>
        <p:cNvPr id="1" name=""/>
        <p:cNvGrpSpPr/>
        <p:nvPr/>
      </p:nvGrpSpPr>
      <p:grpSpPr>
        <a:xfrm>
          <a:off x="0" y="0"/>
          <a:ext cx="0" cy="0"/>
          <a:chOff x="0" y="0"/>
          <a:chExt cx="0" cy="0"/>
        </a:xfrm>
      </p:grpSpPr>
      <p:sp>
        <p:nvSpPr>
          <p:cNvPr id="9" name="Freeform: Shape 7">
            <a:extLst>
              <a:ext uri="{FF2B5EF4-FFF2-40B4-BE49-F238E27FC236}">
                <a16:creationId xmlns:a16="http://schemas.microsoft.com/office/drawing/2014/main" id="{5E82FC51-1DCE-FEF0-0E76-4A5CF7292889}"/>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8" name="Freeform: Shape 6">
            <a:extLst>
              <a:ext uri="{FF2B5EF4-FFF2-40B4-BE49-F238E27FC236}">
                <a16:creationId xmlns:a16="http://schemas.microsoft.com/office/drawing/2014/main" id="{A9FFABEB-FB9A-B26B-2F46-59C0E669A0AB}"/>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0" name="Freeform: Shape">
            <a:extLst>
              <a:ext uri="{FF2B5EF4-FFF2-40B4-BE49-F238E27FC236}">
                <a16:creationId xmlns:a16="http://schemas.microsoft.com/office/drawing/2014/main" id="{ABB04F56-D4FC-37BC-4A8D-8EAFC7B95959}"/>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 name="Title 1">
            <a:extLst>
              <a:ext uri="{FF2B5EF4-FFF2-40B4-BE49-F238E27FC236}">
                <a16:creationId xmlns:a16="http://schemas.microsoft.com/office/drawing/2014/main" id="{08B6BC41-003F-5073-8A9F-46389F55C717}"/>
              </a:ext>
            </a:extLst>
          </p:cNvPr>
          <p:cNvSpPr>
            <a:spLocks noGrp="1"/>
          </p:cNvSpPr>
          <p:nvPr>
            <p:ph type="title" hasCustomPrompt="1"/>
          </p:nvPr>
        </p:nvSpPr>
        <p:spPr>
          <a:xfrm>
            <a:off x="4960165" y="299828"/>
            <a:ext cx="6757536" cy="1651082"/>
          </a:xfrm>
          <a:prstGeom prst="rect">
            <a:avLst/>
          </a:prstGeom>
        </p:spPr>
        <p:txBody>
          <a:bodyPr anchor="ctr">
            <a:noAutofit/>
          </a:bodyPr>
          <a:lstStyle>
            <a:lvl1pPr>
              <a:defRPr sz="3600"/>
            </a:lvl1pPr>
          </a:lstStyle>
          <a:p>
            <a:r>
              <a:rPr lang="en-US" altLang="zh-CN"/>
              <a:t>Click to edit Master title style</a:t>
            </a:r>
            <a:endParaRPr lang="en-US"/>
          </a:p>
        </p:txBody>
      </p:sp>
      <p:sp>
        <p:nvSpPr>
          <p:cNvPr id="27" name="Picture Placeholder 26">
            <a:extLst>
              <a:ext uri="{FF2B5EF4-FFF2-40B4-BE49-F238E27FC236}">
                <a16:creationId xmlns:a16="http://schemas.microsoft.com/office/drawing/2014/main" id="{3B80D779-0EDD-E20A-FF16-90A0493BA3B7}"/>
              </a:ext>
            </a:extLst>
          </p:cNvPr>
          <p:cNvSpPr>
            <a:spLocks noGrp="1"/>
          </p:cNvSpPr>
          <p:nvPr>
            <p:ph type="pic" sz="quarter" idx="17"/>
          </p:nvPr>
        </p:nvSpPr>
        <p:spPr>
          <a:xfrm>
            <a:off x="844000" y="831780"/>
            <a:ext cx="3765550" cy="5194300"/>
          </a:xfrm>
          <a:prstGeom prst="rect">
            <a:avLst/>
          </a:prstGeom>
        </p:spPr>
        <p:txBody>
          <a:bodyPr/>
          <a:lstStyle/>
          <a:p>
            <a:endParaRPr lang="zh-CN" altLang="en-US"/>
          </a:p>
        </p:txBody>
      </p:sp>
      <p:sp>
        <p:nvSpPr>
          <p:cNvPr id="33" name="Text Placeholder 31">
            <a:extLst>
              <a:ext uri="{FF2B5EF4-FFF2-40B4-BE49-F238E27FC236}">
                <a16:creationId xmlns:a16="http://schemas.microsoft.com/office/drawing/2014/main" id="{3471DD26-72BA-4DE6-809B-57A97061187F}"/>
              </a:ext>
            </a:extLst>
          </p:cNvPr>
          <p:cNvSpPr>
            <a:spLocks noGrp="1"/>
          </p:cNvSpPr>
          <p:nvPr>
            <p:ph type="body" sz="quarter" idx="19" hasCustomPrompt="1"/>
          </p:nvPr>
        </p:nvSpPr>
        <p:spPr>
          <a:xfrm>
            <a:off x="4960165" y="2090366"/>
            <a:ext cx="373835" cy="927100"/>
          </a:xfrm>
          <a:prstGeom prst="rect">
            <a:avLst/>
          </a:prstGeom>
        </p:spPr>
        <p:txBody>
          <a:bodyPr/>
          <a:lstStyle>
            <a:lvl1pPr marL="0" indent="0">
              <a:buNone/>
              <a:defRPr b="1">
                <a:latin typeface="+mj-lt"/>
              </a:defRPr>
            </a:lvl1pPr>
          </a:lstStyle>
          <a:p>
            <a:pPr lvl="0"/>
            <a:r>
              <a:rPr lang="en-US" altLang="zh-CN"/>
              <a:t>01</a:t>
            </a:r>
            <a:endParaRPr lang="zh-CN" altLang="en-US"/>
          </a:p>
        </p:txBody>
      </p:sp>
      <p:sp>
        <p:nvSpPr>
          <p:cNvPr id="32" name="Text Placeholder 31">
            <a:extLst>
              <a:ext uri="{FF2B5EF4-FFF2-40B4-BE49-F238E27FC236}">
                <a16:creationId xmlns:a16="http://schemas.microsoft.com/office/drawing/2014/main" id="{B4F1D455-2D31-F487-D32A-8C3DD7AC1688}"/>
              </a:ext>
            </a:extLst>
          </p:cNvPr>
          <p:cNvSpPr>
            <a:spLocks noGrp="1"/>
          </p:cNvSpPr>
          <p:nvPr>
            <p:ph type="body" sz="quarter" idx="18"/>
          </p:nvPr>
        </p:nvSpPr>
        <p:spPr>
          <a:xfrm>
            <a:off x="5383983" y="2090365"/>
            <a:ext cx="2693217" cy="927100"/>
          </a:xfrm>
          <a:prstGeom prst="rect">
            <a:avLst/>
          </a:prstGeom>
        </p:spPr>
        <p:txBody>
          <a:bodyPr/>
          <a:lstStyle>
            <a:lvl1pPr marL="0" indent="0">
              <a:buNone/>
              <a:defRPr b="1">
                <a:latin typeface="+mj-lt"/>
              </a:defRPr>
            </a:lvl1pPr>
          </a:lstStyle>
          <a:p>
            <a:pPr lvl="0"/>
            <a:r>
              <a:rPr lang="en-US"/>
              <a:t>Click to edit Master text styles</a:t>
            </a:r>
          </a:p>
        </p:txBody>
      </p:sp>
      <p:sp>
        <p:nvSpPr>
          <p:cNvPr id="41" name="Text Placeholder 31">
            <a:extLst>
              <a:ext uri="{FF2B5EF4-FFF2-40B4-BE49-F238E27FC236}">
                <a16:creationId xmlns:a16="http://schemas.microsoft.com/office/drawing/2014/main" id="{444E9B0D-660E-5E81-039C-B1C066D8DBE2}"/>
              </a:ext>
            </a:extLst>
          </p:cNvPr>
          <p:cNvSpPr>
            <a:spLocks noGrp="1"/>
          </p:cNvSpPr>
          <p:nvPr>
            <p:ph type="body" sz="quarter" idx="21" hasCustomPrompt="1"/>
          </p:nvPr>
        </p:nvSpPr>
        <p:spPr>
          <a:xfrm>
            <a:off x="4960165" y="3156925"/>
            <a:ext cx="373835" cy="927100"/>
          </a:xfrm>
          <a:prstGeom prst="rect">
            <a:avLst/>
          </a:prstGeom>
        </p:spPr>
        <p:txBody>
          <a:bodyPr/>
          <a:lstStyle>
            <a:lvl1pPr marL="0" indent="0">
              <a:buNone/>
              <a:defRPr b="1">
                <a:latin typeface="+mj-lt"/>
              </a:defRPr>
            </a:lvl1pPr>
          </a:lstStyle>
          <a:p>
            <a:pPr lvl="0"/>
            <a:r>
              <a:rPr lang="en-US" altLang="zh-CN"/>
              <a:t>02</a:t>
            </a:r>
            <a:endParaRPr lang="zh-CN" altLang="en-US"/>
          </a:p>
        </p:txBody>
      </p:sp>
      <p:sp>
        <p:nvSpPr>
          <p:cNvPr id="40" name="Text Placeholder 31">
            <a:extLst>
              <a:ext uri="{FF2B5EF4-FFF2-40B4-BE49-F238E27FC236}">
                <a16:creationId xmlns:a16="http://schemas.microsoft.com/office/drawing/2014/main" id="{743383F4-76CB-515E-5F19-CEAB4FBE6612}"/>
              </a:ext>
            </a:extLst>
          </p:cNvPr>
          <p:cNvSpPr>
            <a:spLocks noGrp="1"/>
          </p:cNvSpPr>
          <p:nvPr>
            <p:ph type="body" sz="quarter" idx="20"/>
          </p:nvPr>
        </p:nvSpPr>
        <p:spPr>
          <a:xfrm>
            <a:off x="5383983" y="3156924"/>
            <a:ext cx="2693217" cy="927100"/>
          </a:xfrm>
          <a:prstGeom prst="rect">
            <a:avLst/>
          </a:prstGeom>
        </p:spPr>
        <p:txBody>
          <a:bodyPr/>
          <a:lstStyle>
            <a:lvl1pPr marL="0" indent="0">
              <a:buNone/>
              <a:defRPr b="1">
                <a:latin typeface="+mj-lt"/>
              </a:defRPr>
            </a:lvl1pPr>
          </a:lstStyle>
          <a:p>
            <a:pPr lvl="0"/>
            <a:r>
              <a:rPr lang="en-US"/>
              <a:t>Click to edit Master text styles</a:t>
            </a:r>
          </a:p>
        </p:txBody>
      </p:sp>
      <p:sp>
        <p:nvSpPr>
          <p:cNvPr id="43" name="Text Placeholder 31">
            <a:extLst>
              <a:ext uri="{FF2B5EF4-FFF2-40B4-BE49-F238E27FC236}">
                <a16:creationId xmlns:a16="http://schemas.microsoft.com/office/drawing/2014/main" id="{9450BF16-B771-DE2A-3166-A829A9F04535}"/>
              </a:ext>
            </a:extLst>
          </p:cNvPr>
          <p:cNvSpPr>
            <a:spLocks noGrp="1"/>
          </p:cNvSpPr>
          <p:nvPr>
            <p:ph type="body" sz="quarter" idx="23" hasCustomPrompt="1"/>
          </p:nvPr>
        </p:nvSpPr>
        <p:spPr>
          <a:xfrm>
            <a:off x="4960165" y="4223484"/>
            <a:ext cx="373835" cy="927100"/>
          </a:xfrm>
          <a:prstGeom prst="rect">
            <a:avLst/>
          </a:prstGeom>
        </p:spPr>
        <p:txBody>
          <a:bodyPr/>
          <a:lstStyle>
            <a:lvl1pPr marL="0" indent="0">
              <a:buNone/>
              <a:defRPr b="1">
                <a:latin typeface="+mj-lt"/>
              </a:defRPr>
            </a:lvl1pPr>
          </a:lstStyle>
          <a:p>
            <a:pPr lvl="0"/>
            <a:r>
              <a:rPr lang="en-US" altLang="zh-CN"/>
              <a:t>03</a:t>
            </a:r>
            <a:endParaRPr lang="zh-CN" altLang="en-US"/>
          </a:p>
        </p:txBody>
      </p:sp>
      <p:sp>
        <p:nvSpPr>
          <p:cNvPr id="42" name="Text Placeholder 31">
            <a:extLst>
              <a:ext uri="{FF2B5EF4-FFF2-40B4-BE49-F238E27FC236}">
                <a16:creationId xmlns:a16="http://schemas.microsoft.com/office/drawing/2014/main" id="{929A263F-5BBB-02F3-E7F5-8E5341C5F917}"/>
              </a:ext>
            </a:extLst>
          </p:cNvPr>
          <p:cNvSpPr>
            <a:spLocks noGrp="1"/>
          </p:cNvSpPr>
          <p:nvPr>
            <p:ph type="body" sz="quarter" idx="22"/>
          </p:nvPr>
        </p:nvSpPr>
        <p:spPr>
          <a:xfrm>
            <a:off x="5383983" y="4223483"/>
            <a:ext cx="2693217" cy="927100"/>
          </a:xfrm>
          <a:prstGeom prst="rect">
            <a:avLst/>
          </a:prstGeom>
        </p:spPr>
        <p:txBody>
          <a:bodyPr/>
          <a:lstStyle>
            <a:lvl1pPr marL="0" indent="0">
              <a:buNone/>
              <a:defRPr b="1">
                <a:latin typeface="+mj-lt"/>
              </a:defRPr>
            </a:lvl1pPr>
          </a:lstStyle>
          <a:p>
            <a:pPr lvl="0"/>
            <a:r>
              <a:rPr lang="en-US"/>
              <a:t>Click to edit Master text styles</a:t>
            </a:r>
          </a:p>
        </p:txBody>
      </p:sp>
      <p:sp>
        <p:nvSpPr>
          <p:cNvPr id="47" name="Text Placeholder 31">
            <a:extLst>
              <a:ext uri="{FF2B5EF4-FFF2-40B4-BE49-F238E27FC236}">
                <a16:creationId xmlns:a16="http://schemas.microsoft.com/office/drawing/2014/main" id="{353D6AB3-9721-494D-7B10-3A2133411479}"/>
              </a:ext>
            </a:extLst>
          </p:cNvPr>
          <p:cNvSpPr>
            <a:spLocks noGrp="1"/>
          </p:cNvSpPr>
          <p:nvPr>
            <p:ph type="body" sz="quarter" idx="25" hasCustomPrompt="1"/>
          </p:nvPr>
        </p:nvSpPr>
        <p:spPr>
          <a:xfrm>
            <a:off x="4960165" y="5286341"/>
            <a:ext cx="373835" cy="927100"/>
          </a:xfrm>
          <a:prstGeom prst="rect">
            <a:avLst/>
          </a:prstGeom>
        </p:spPr>
        <p:txBody>
          <a:bodyPr/>
          <a:lstStyle>
            <a:lvl1pPr marL="0" indent="0">
              <a:buNone/>
              <a:defRPr b="1">
                <a:latin typeface="+mj-lt"/>
              </a:defRPr>
            </a:lvl1pPr>
          </a:lstStyle>
          <a:p>
            <a:pPr lvl="0"/>
            <a:r>
              <a:rPr lang="en-US" altLang="zh-CN"/>
              <a:t>04</a:t>
            </a:r>
            <a:endParaRPr lang="zh-CN" altLang="en-US"/>
          </a:p>
        </p:txBody>
      </p:sp>
      <p:sp>
        <p:nvSpPr>
          <p:cNvPr id="46" name="Text Placeholder 31">
            <a:extLst>
              <a:ext uri="{FF2B5EF4-FFF2-40B4-BE49-F238E27FC236}">
                <a16:creationId xmlns:a16="http://schemas.microsoft.com/office/drawing/2014/main" id="{39663CA6-B6B3-52D5-500D-DC9A4FFC78BB}"/>
              </a:ext>
            </a:extLst>
          </p:cNvPr>
          <p:cNvSpPr>
            <a:spLocks noGrp="1"/>
          </p:cNvSpPr>
          <p:nvPr>
            <p:ph type="body" sz="quarter" idx="24"/>
          </p:nvPr>
        </p:nvSpPr>
        <p:spPr>
          <a:xfrm>
            <a:off x="5383983" y="5286340"/>
            <a:ext cx="2693217" cy="927100"/>
          </a:xfrm>
          <a:prstGeom prst="rect">
            <a:avLst/>
          </a:prstGeom>
        </p:spPr>
        <p:txBody>
          <a:bodyPr/>
          <a:lstStyle>
            <a:lvl1pPr marL="0" indent="0">
              <a:buNone/>
              <a:defRPr b="1">
                <a:latin typeface="+mj-lt"/>
              </a:defRPr>
            </a:lvl1pPr>
          </a:lstStyle>
          <a:p>
            <a:pPr lvl="0"/>
            <a:r>
              <a:rPr lang="en-US"/>
              <a:t>Click to edit Master text styles</a:t>
            </a:r>
          </a:p>
        </p:txBody>
      </p:sp>
      <p:sp>
        <p:nvSpPr>
          <p:cNvPr id="49" name="Text Placeholder 31">
            <a:extLst>
              <a:ext uri="{FF2B5EF4-FFF2-40B4-BE49-F238E27FC236}">
                <a16:creationId xmlns:a16="http://schemas.microsoft.com/office/drawing/2014/main" id="{7DE93FA1-D65F-0D07-E2D1-7947FC057A9D}"/>
              </a:ext>
            </a:extLst>
          </p:cNvPr>
          <p:cNvSpPr>
            <a:spLocks noGrp="1"/>
          </p:cNvSpPr>
          <p:nvPr>
            <p:ph type="body" sz="quarter" idx="27" hasCustomPrompt="1"/>
          </p:nvPr>
        </p:nvSpPr>
        <p:spPr>
          <a:xfrm>
            <a:off x="8568815" y="2090366"/>
            <a:ext cx="373835" cy="927100"/>
          </a:xfrm>
          <a:prstGeom prst="rect">
            <a:avLst/>
          </a:prstGeom>
        </p:spPr>
        <p:txBody>
          <a:bodyPr/>
          <a:lstStyle>
            <a:lvl1pPr marL="0" indent="0">
              <a:buNone/>
              <a:defRPr b="1">
                <a:latin typeface="+mj-lt"/>
              </a:defRPr>
            </a:lvl1pPr>
          </a:lstStyle>
          <a:p>
            <a:pPr lvl="0"/>
            <a:r>
              <a:rPr lang="en-US" altLang="zh-CN"/>
              <a:t>05</a:t>
            </a:r>
            <a:endParaRPr lang="zh-CN" altLang="en-US"/>
          </a:p>
        </p:txBody>
      </p:sp>
      <p:sp>
        <p:nvSpPr>
          <p:cNvPr id="48" name="Text Placeholder 31">
            <a:extLst>
              <a:ext uri="{FF2B5EF4-FFF2-40B4-BE49-F238E27FC236}">
                <a16:creationId xmlns:a16="http://schemas.microsoft.com/office/drawing/2014/main" id="{F8BE6A83-0A68-659D-7198-FAA093242E86}"/>
              </a:ext>
            </a:extLst>
          </p:cNvPr>
          <p:cNvSpPr>
            <a:spLocks noGrp="1"/>
          </p:cNvSpPr>
          <p:nvPr>
            <p:ph type="body" sz="quarter" idx="26"/>
          </p:nvPr>
        </p:nvSpPr>
        <p:spPr>
          <a:xfrm>
            <a:off x="8992633" y="2090365"/>
            <a:ext cx="2693217" cy="927100"/>
          </a:xfrm>
          <a:prstGeom prst="rect">
            <a:avLst/>
          </a:prstGeom>
        </p:spPr>
        <p:txBody>
          <a:bodyPr/>
          <a:lstStyle>
            <a:lvl1pPr marL="0" indent="0">
              <a:buNone/>
              <a:defRPr b="1">
                <a:latin typeface="+mj-lt"/>
              </a:defRPr>
            </a:lvl1pPr>
          </a:lstStyle>
          <a:p>
            <a:pPr lvl="0"/>
            <a:r>
              <a:rPr lang="en-US"/>
              <a:t>Click to edit Master text styles</a:t>
            </a:r>
          </a:p>
        </p:txBody>
      </p:sp>
      <p:sp>
        <p:nvSpPr>
          <p:cNvPr id="51" name="Text Placeholder 31">
            <a:extLst>
              <a:ext uri="{FF2B5EF4-FFF2-40B4-BE49-F238E27FC236}">
                <a16:creationId xmlns:a16="http://schemas.microsoft.com/office/drawing/2014/main" id="{39254CDD-A36B-00EE-565C-1E798195EF81}"/>
              </a:ext>
            </a:extLst>
          </p:cNvPr>
          <p:cNvSpPr>
            <a:spLocks noGrp="1"/>
          </p:cNvSpPr>
          <p:nvPr>
            <p:ph type="body" sz="quarter" idx="29" hasCustomPrompt="1"/>
          </p:nvPr>
        </p:nvSpPr>
        <p:spPr>
          <a:xfrm>
            <a:off x="8568815" y="3156925"/>
            <a:ext cx="373835" cy="927100"/>
          </a:xfrm>
          <a:prstGeom prst="rect">
            <a:avLst/>
          </a:prstGeom>
        </p:spPr>
        <p:txBody>
          <a:bodyPr/>
          <a:lstStyle>
            <a:lvl1pPr marL="0" indent="0">
              <a:buNone/>
              <a:defRPr b="1">
                <a:latin typeface="+mj-lt"/>
              </a:defRPr>
            </a:lvl1pPr>
          </a:lstStyle>
          <a:p>
            <a:pPr lvl="0"/>
            <a:r>
              <a:rPr lang="en-US" altLang="zh-CN"/>
              <a:t>06</a:t>
            </a:r>
            <a:endParaRPr lang="zh-CN" altLang="en-US"/>
          </a:p>
        </p:txBody>
      </p:sp>
      <p:sp>
        <p:nvSpPr>
          <p:cNvPr id="50" name="Text Placeholder 31">
            <a:extLst>
              <a:ext uri="{FF2B5EF4-FFF2-40B4-BE49-F238E27FC236}">
                <a16:creationId xmlns:a16="http://schemas.microsoft.com/office/drawing/2014/main" id="{6EF46F87-B099-5D0E-1157-89F5B9E2E727}"/>
              </a:ext>
            </a:extLst>
          </p:cNvPr>
          <p:cNvSpPr>
            <a:spLocks noGrp="1"/>
          </p:cNvSpPr>
          <p:nvPr>
            <p:ph type="body" sz="quarter" idx="28"/>
          </p:nvPr>
        </p:nvSpPr>
        <p:spPr>
          <a:xfrm>
            <a:off x="8992633" y="3156924"/>
            <a:ext cx="2693217" cy="927100"/>
          </a:xfrm>
          <a:prstGeom prst="rect">
            <a:avLst/>
          </a:prstGeom>
        </p:spPr>
        <p:txBody>
          <a:bodyPr/>
          <a:lstStyle>
            <a:lvl1pPr marL="0" indent="0">
              <a:buNone/>
              <a:defRPr b="1">
                <a:latin typeface="+mj-lt"/>
              </a:defRPr>
            </a:lvl1pPr>
          </a:lstStyle>
          <a:p>
            <a:pPr lvl="0"/>
            <a:r>
              <a:rPr lang="en-US"/>
              <a:t>Click to edit Master text styles</a:t>
            </a:r>
          </a:p>
        </p:txBody>
      </p:sp>
      <p:sp>
        <p:nvSpPr>
          <p:cNvPr id="53" name="Text Placeholder 31">
            <a:extLst>
              <a:ext uri="{FF2B5EF4-FFF2-40B4-BE49-F238E27FC236}">
                <a16:creationId xmlns:a16="http://schemas.microsoft.com/office/drawing/2014/main" id="{6AE05A6C-4664-CBD3-1CA4-6E8DE994AEBB}"/>
              </a:ext>
            </a:extLst>
          </p:cNvPr>
          <p:cNvSpPr>
            <a:spLocks noGrp="1"/>
          </p:cNvSpPr>
          <p:nvPr>
            <p:ph type="body" sz="quarter" idx="31" hasCustomPrompt="1"/>
          </p:nvPr>
        </p:nvSpPr>
        <p:spPr>
          <a:xfrm>
            <a:off x="8568815" y="4223484"/>
            <a:ext cx="373835" cy="927100"/>
          </a:xfrm>
          <a:prstGeom prst="rect">
            <a:avLst/>
          </a:prstGeom>
        </p:spPr>
        <p:txBody>
          <a:bodyPr/>
          <a:lstStyle>
            <a:lvl1pPr marL="0" indent="0">
              <a:buNone/>
              <a:defRPr b="1">
                <a:latin typeface="+mj-lt"/>
              </a:defRPr>
            </a:lvl1pPr>
          </a:lstStyle>
          <a:p>
            <a:pPr lvl="0"/>
            <a:r>
              <a:rPr lang="en-US" altLang="zh-CN"/>
              <a:t>07</a:t>
            </a:r>
            <a:endParaRPr lang="zh-CN" altLang="en-US"/>
          </a:p>
        </p:txBody>
      </p:sp>
      <p:sp>
        <p:nvSpPr>
          <p:cNvPr id="52" name="Text Placeholder 31">
            <a:extLst>
              <a:ext uri="{FF2B5EF4-FFF2-40B4-BE49-F238E27FC236}">
                <a16:creationId xmlns:a16="http://schemas.microsoft.com/office/drawing/2014/main" id="{1F752960-111B-A2A5-D0AE-30A754086C08}"/>
              </a:ext>
            </a:extLst>
          </p:cNvPr>
          <p:cNvSpPr>
            <a:spLocks noGrp="1"/>
          </p:cNvSpPr>
          <p:nvPr>
            <p:ph type="body" sz="quarter" idx="30"/>
          </p:nvPr>
        </p:nvSpPr>
        <p:spPr>
          <a:xfrm>
            <a:off x="8992633" y="4223483"/>
            <a:ext cx="2693217" cy="927100"/>
          </a:xfrm>
          <a:prstGeom prst="rect">
            <a:avLst/>
          </a:prstGeom>
        </p:spPr>
        <p:txBody>
          <a:bodyPr/>
          <a:lstStyle>
            <a:lvl1pPr marL="0" indent="0">
              <a:buNone/>
              <a:defRPr b="1">
                <a:latin typeface="+mj-lt"/>
              </a:defRPr>
            </a:lvl1pPr>
          </a:lstStyle>
          <a:p>
            <a:pPr lvl="0"/>
            <a:r>
              <a:rPr lang="en-US"/>
              <a:t>Click to edit Master text styles</a:t>
            </a:r>
          </a:p>
        </p:txBody>
      </p:sp>
      <p:sp>
        <p:nvSpPr>
          <p:cNvPr id="6" name="Date Placeholder 5">
            <a:extLst>
              <a:ext uri="{FF2B5EF4-FFF2-40B4-BE49-F238E27FC236}">
                <a16:creationId xmlns:a16="http://schemas.microsoft.com/office/drawing/2014/main" id="{D498B023-288E-5EC9-1940-4036A38EE817}"/>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11" name="Footer Placeholder 10">
            <a:extLst>
              <a:ext uri="{FF2B5EF4-FFF2-40B4-BE49-F238E27FC236}">
                <a16:creationId xmlns:a16="http://schemas.microsoft.com/office/drawing/2014/main" id="{7C0F29BF-C8A7-F7F6-BD42-795E1AC69409}"/>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12" name="Slide Number Placeholder 11">
            <a:extLst>
              <a:ext uri="{FF2B5EF4-FFF2-40B4-BE49-F238E27FC236}">
                <a16:creationId xmlns:a16="http://schemas.microsoft.com/office/drawing/2014/main" id="{7A477470-5251-95E3-E518-826E94FB61D2}"/>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276337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Content 1 (Max)">
    <p:spTree>
      <p:nvGrpSpPr>
        <p:cNvPr id="1" name=""/>
        <p:cNvGrpSpPr/>
        <p:nvPr/>
      </p:nvGrpSpPr>
      <p:grpSpPr>
        <a:xfrm>
          <a:off x="0" y="0"/>
          <a:ext cx="0" cy="0"/>
          <a:chOff x="0" y="0"/>
          <a:chExt cx="0" cy="0"/>
        </a:xfrm>
      </p:grpSpPr>
      <p:sp>
        <p:nvSpPr>
          <p:cNvPr id="9" name="Freeform: Shape 7">
            <a:extLst>
              <a:ext uri="{FF2B5EF4-FFF2-40B4-BE49-F238E27FC236}">
                <a16:creationId xmlns:a16="http://schemas.microsoft.com/office/drawing/2014/main" id="{4314709B-2DE9-50FE-2702-8B4AD718F14A}"/>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8" name="Freeform: Shape 6">
            <a:extLst>
              <a:ext uri="{FF2B5EF4-FFF2-40B4-BE49-F238E27FC236}">
                <a16:creationId xmlns:a16="http://schemas.microsoft.com/office/drawing/2014/main" id="{E409E9F1-7770-9BE6-3E1C-E34FEE7D6EF3}"/>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0" name="Freeform: Shape">
            <a:extLst>
              <a:ext uri="{FF2B5EF4-FFF2-40B4-BE49-F238E27FC236}">
                <a16:creationId xmlns:a16="http://schemas.microsoft.com/office/drawing/2014/main" id="{9F2862DB-BD0A-E377-E37E-2DEE6B3F658A}"/>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1" y="831919"/>
            <a:ext cx="10504000" cy="528186"/>
          </a:xfrm>
          <a:prstGeom prst="rect">
            <a:avLst/>
          </a:prstGeom>
        </p:spPr>
        <p:txBody>
          <a:bodyPr anchor="ctr">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44000" y="1474839"/>
            <a:ext cx="10504000" cy="455124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E0889A5-5B0A-74F0-1069-745E92BBF2A5}"/>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11" name="Footer Placeholder 10">
            <a:extLst>
              <a:ext uri="{FF2B5EF4-FFF2-40B4-BE49-F238E27FC236}">
                <a16:creationId xmlns:a16="http://schemas.microsoft.com/office/drawing/2014/main" id="{342CC3D4-39E1-BC5B-6398-3215A3688BA9}"/>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12" name="Slide Number Placeholder 11">
            <a:extLst>
              <a:ext uri="{FF2B5EF4-FFF2-40B4-BE49-F238E27FC236}">
                <a16:creationId xmlns:a16="http://schemas.microsoft.com/office/drawing/2014/main" id="{7E866820-403A-97DB-39BA-2627EE8B1670}"/>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2589891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a:prstGeom prst="rect">
            <a:avLst/>
          </a:prstGeom>
        </p:spPr>
        <p:txBody>
          <a:bodyPr anchor="ctr">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67091"/>
            <a:ext cx="11924209" cy="612381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46BD00E-0347-A237-F879-E98C21FC2626}"/>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A336D96B-DDC7-88FE-3748-7FAE59C89341}"/>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FF46980A-22A9-EE82-E5F4-C5F254A9DB86}"/>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070571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1">
    <p:spTree>
      <p:nvGrpSpPr>
        <p:cNvPr id="1" name=""/>
        <p:cNvGrpSpPr/>
        <p:nvPr/>
      </p:nvGrpSpPr>
      <p:grpSpPr>
        <a:xfrm>
          <a:off x="0" y="0"/>
          <a:ext cx="0" cy="0"/>
          <a:chOff x="0" y="0"/>
          <a:chExt cx="0" cy="0"/>
        </a:xfrm>
      </p:grpSpPr>
      <p:sp>
        <p:nvSpPr>
          <p:cNvPr id="10" name="Freeform: Shape 2">
            <a:extLst>
              <a:ext uri="{FF2B5EF4-FFF2-40B4-BE49-F238E27FC236}">
                <a16:creationId xmlns:a16="http://schemas.microsoft.com/office/drawing/2014/main" id="{4C76448A-8DA9-FA9B-1755-98D0447D8DC1}"/>
              </a:ext>
              <a:ext uri="{C183D7F6-B498-43B3-948B-1728B52AA6E4}">
                <adec:decorative xmlns:adec="http://schemas.microsoft.com/office/drawing/2017/decorative" val="1"/>
              </a:ext>
            </a:extLst>
          </p:cNvPr>
          <p:cNvSpPr/>
          <p:nvPr/>
        </p:nvSpPr>
        <p:spPr>
          <a:xfrm rot="5400000">
            <a:off x="10171818" y="673395"/>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80F81ED3-7B52-CF83-878A-E1327A7ABF28}"/>
              </a:ext>
              <a:ext uri="{C183D7F6-B498-43B3-948B-1728B52AA6E4}">
                <adec:decorative xmlns:adec="http://schemas.microsoft.com/office/drawing/2017/decorative" val="1"/>
              </a:ext>
            </a:extLst>
          </p:cNvPr>
          <p:cNvSpPr/>
          <p:nvPr/>
        </p:nvSpPr>
        <p:spPr>
          <a:xfrm rot="5400000">
            <a:off x="10845212"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5" name="Freeform: Shape 23">
            <a:extLst>
              <a:ext uri="{FF2B5EF4-FFF2-40B4-BE49-F238E27FC236}">
                <a16:creationId xmlns:a16="http://schemas.microsoft.com/office/drawing/2014/main" id="{5EF3862D-2654-F772-B0A9-E35078772755}"/>
              </a:ext>
              <a:ext uri="{C183D7F6-B498-43B3-948B-1728B52AA6E4}">
                <adec:decorative xmlns:adec="http://schemas.microsoft.com/office/drawing/2017/decorative" val="1"/>
              </a:ext>
            </a:extLst>
          </p:cNvPr>
          <p:cNvSpPr/>
          <p:nvPr userDrawn="1"/>
        </p:nvSpPr>
        <p:spPr>
          <a:xfrm rot="5400000">
            <a:off x="9498424"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6" name="Freeform: Shape 24">
            <a:extLst>
              <a:ext uri="{FF2B5EF4-FFF2-40B4-BE49-F238E27FC236}">
                <a16:creationId xmlns:a16="http://schemas.microsoft.com/office/drawing/2014/main" id="{8AAA57E6-B70E-6432-E937-1F43F631BA17}"/>
              </a:ext>
              <a:ext uri="{C183D7F6-B498-43B3-948B-1728B52AA6E4}">
                <adec:decorative xmlns:adec="http://schemas.microsoft.com/office/drawing/2017/decorative" val="1"/>
              </a:ext>
            </a:extLst>
          </p:cNvPr>
          <p:cNvSpPr/>
          <p:nvPr userDrawn="1"/>
        </p:nvSpPr>
        <p:spPr>
          <a:xfrm rot="5400000">
            <a:off x="11518606"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7" name="TextBox 14">
            <a:extLst>
              <a:ext uri="{FF2B5EF4-FFF2-40B4-BE49-F238E27FC236}">
                <a16:creationId xmlns:a16="http://schemas.microsoft.com/office/drawing/2014/main" id="{0AB789D6-45AD-0337-D46C-D4235508F8A7}"/>
              </a:ext>
              <a:ext uri="{C183D7F6-B498-43B3-948B-1728B52AA6E4}">
                <adec:decorative xmlns:adec="http://schemas.microsoft.com/office/drawing/2017/decorative" val="1"/>
              </a:ext>
            </a:extLst>
          </p:cNvPr>
          <p:cNvSpPr txBox="1"/>
          <p:nvPr userDrawn="1"/>
        </p:nvSpPr>
        <p:spPr>
          <a:xfrm>
            <a:off x="10087776" y="2201077"/>
            <a:ext cx="757436" cy="757436"/>
          </a:xfrm>
          <a:prstGeom prst="rect">
            <a:avLst/>
          </a:prstGeom>
          <a:solidFill>
            <a:schemeClr val="accent4"/>
          </a:solidFill>
        </p:spPr>
        <p:txBody>
          <a:bodyPr lIns="33867" tIns="33867" rIns="33867" bIns="33867" rtlCol="0" anchor="ctr"/>
          <a:lstStyle/>
          <a:p>
            <a:pPr algn="ctr">
              <a:lnSpc>
                <a:spcPts val="1759"/>
              </a:lnSpc>
            </a:pPr>
            <a:endParaRPr sz="800"/>
          </a:p>
        </p:txBody>
      </p:sp>
      <p:sp>
        <p:nvSpPr>
          <p:cNvPr id="18" name="Freeform: Shape 16">
            <a:extLst>
              <a:ext uri="{FF2B5EF4-FFF2-40B4-BE49-F238E27FC236}">
                <a16:creationId xmlns:a16="http://schemas.microsoft.com/office/drawing/2014/main" id="{7F634E0C-3675-54AA-7D4F-2ABE8D559793}"/>
              </a:ext>
              <a:ext uri="{C183D7F6-B498-43B3-948B-1728B52AA6E4}">
                <adec:decorative xmlns:adec="http://schemas.microsoft.com/office/drawing/2017/decorative" val="1"/>
              </a:ext>
            </a:extLst>
          </p:cNvPr>
          <p:cNvSpPr/>
          <p:nvPr userDrawn="1"/>
        </p:nvSpPr>
        <p:spPr>
          <a:xfrm>
            <a:off x="10841576" y="1346789"/>
            <a:ext cx="755031" cy="854288"/>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9" name="Freeform: Shape 2">
            <a:extLst>
              <a:ext uri="{FF2B5EF4-FFF2-40B4-BE49-F238E27FC236}">
                <a16:creationId xmlns:a16="http://schemas.microsoft.com/office/drawing/2014/main" id="{A2A3B027-376E-B297-A66B-84EFEE797C22}"/>
              </a:ext>
              <a:ext uri="{C183D7F6-B498-43B3-948B-1728B52AA6E4}">
                <adec:decorative xmlns:adec="http://schemas.microsoft.com/office/drawing/2017/decorative" val="1"/>
              </a:ext>
            </a:extLst>
          </p:cNvPr>
          <p:cNvSpPr/>
          <p:nvPr/>
        </p:nvSpPr>
        <p:spPr>
          <a:xfrm rot="16200000" flipH="1">
            <a:off x="11518606" y="3631907"/>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20" name="Freeform: Shape 6">
            <a:extLst>
              <a:ext uri="{FF2B5EF4-FFF2-40B4-BE49-F238E27FC236}">
                <a16:creationId xmlns:a16="http://schemas.microsoft.com/office/drawing/2014/main" id="{6ECB706B-E13F-3465-1A99-2AA0F61C8D2A}"/>
              </a:ext>
              <a:ext uri="{C183D7F6-B498-43B3-948B-1728B52AA6E4}">
                <adec:decorative xmlns:adec="http://schemas.microsoft.com/office/drawing/2017/decorative" val="1"/>
              </a:ext>
            </a:extLst>
          </p:cNvPr>
          <p:cNvSpPr/>
          <p:nvPr/>
        </p:nvSpPr>
        <p:spPr>
          <a:xfrm rot="16200000" flipH="1">
            <a:off x="10845212" y="2958513"/>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21" name="Freeform: Shape 23">
            <a:extLst>
              <a:ext uri="{FF2B5EF4-FFF2-40B4-BE49-F238E27FC236}">
                <a16:creationId xmlns:a16="http://schemas.microsoft.com/office/drawing/2014/main" id="{A7F04D89-0C0A-F759-7ED4-4E922EA04131}"/>
              </a:ext>
              <a:ext uri="{C183D7F6-B498-43B3-948B-1728B52AA6E4}">
                <adec:decorative xmlns:adec="http://schemas.microsoft.com/office/drawing/2017/decorative" val="1"/>
              </a:ext>
            </a:extLst>
          </p:cNvPr>
          <p:cNvSpPr/>
          <p:nvPr userDrawn="1"/>
        </p:nvSpPr>
        <p:spPr>
          <a:xfrm rot="5400000">
            <a:off x="11518606" y="2285119"/>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22" name="Title 1">
            <a:extLst>
              <a:ext uri="{FF2B5EF4-FFF2-40B4-BE49-F238E27FC236}">
                <a16:creationId xmlns:a16="http://schemas.microsoft.com/office/drawing/2014/main" id="{152E34DB-911D-92D7-9E88-5658F1E49901}"/>
              </a:ext>
            </a:extLst>
          </p:cNvPr>
          <p:cNvSpPr>
            <a:spLocks noGrp="1"/>
          </p:cNvSpPr>
          <p:nvPr>
            <p:ph type="title"/>
          </p:nvPr>
        </p:nvSpPr>
        <p:spPr>
          <a:xfrm>
            <a:off x="676475" y="1109587"/>
            <a:ext cx="7322118" cy="2210437"/>
          </a:xfrm>
          <a:prstGeom prst="rect">
            <a:avLst/>
          </a:prstGeom>
        </p:spPr>
        <p:txBody>
          <a:bodyPr>
            <a:normAutofit/>
          </a:bodyPr>
          <a:lstStyle>
            <a:lvl1pPr>
              <a:defRPr sz="3600"/>
            </a:lvl1pPr>
          </a:lstStyle>
          <a:p>
            <a:r>
              <a:rPr lang="en-US"/>
              <a:t>Click to edit Master title style</a:t>
            </a:r>
          </a:p>
        </p:txBody>
      </p:sp>
      <p:sp>
        <p:nvSpPr>
          <p:cNvPr id="5"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76475" y="3493618"/>
            <a:ext cx="7322118" cy="243446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12485DC-46D9-E9B9-F0A9-B8CA73A90B11}"/>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585BCC51-D59D-766B-AD59-7E29F36D66ED}"/>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3A41F75A-64F0-8394-21F3-6155712DEF72}"/>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224980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1">
    <p:spTree>
      <p:nvGrpSpPr>
        <p:cNvPr id="1" name=""/>
        <p:cNvGrpSpPr/>
        <p:nvPr/>
      </p:nvGrpSpPr>
      <p:grpSpPr>
        <a:xfrm>
          <a:off x="0" y="0"/>
          <a:ext cx="0" cy="0"/>
          <a:chOff x="0" y="0"/>
          <a:chExt cx="0" cy="0"/>
        </a:xfrm>
      </p:grpSpPr>
      <p:sp>
        <p:nvSpPr>
          <p:cNvPr id="10" name="Freeform: Shape 2">
            <a:extLst>
              <a:ext uri="{FF2B5EF4-FFF2-40B4-BE49-F238E27FC236}">
                <a16:creationId xmlns:a16="http://schemas.microsoft.com/office/drawing/2014/main" id="{4C76448A-8DA9-FA9B-1755-98D0447D8DC1}"/>
              </a:ext>
              <a:ext uri="{C183D7F6-B498-43B3-948B-1728B52AA6E4}">
                <adec:decorative xmlns:adec="http://schemas.microsoft.com/office/drawing/2017/decorative" val="1"/>
              </a:ext>
            </a:extLst>
          </p:cNvPr>
          <p:cNvSpPr/>
          <p:nvPr/>
        </p:nvSpPr>
        <p:spPr>
          <a:xfrm rot="5400000">
            <a:off x="10171818" y="673395"/>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80F81ED3-7B52-CF83-878A-E1327A7ABF28}"/>
              </a:ext>
              <a:ext uri="{C183D7F6-B498-43B3-948B-1728B52AA6E4}">
                <adec:decorative xmlns:adec="http://schemas.microsoft.com/office/drawing/2017/decorative" val="1"/>
              </a:ext>
            </a:extLst>
          </p:cNvPr>
          <p:cNvSpPr/>
          <p:nvPr/>
        </p:nvSpPr>
        <p:spPr>
          <a:xfrm rot="5400000">
            <a:off x="10845212"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5" name="Freeform: Shape 23">
            <a:extLst>
              <a:ext uri="{FF2B5EF4-FFF2-40B4-BE49-F238E27FC236}">
                <a16:creationId xmlns:a16="http://schemas.microsoft.com/office/drawing/2014/main" id="{5EF3862D-2654-F772-B0A9-E35078772755}"/>
              </a:ext>
              <a:ext uri="{C183D7F6-B498-43B3-948B-1728B52AA6E4}">
                <adec:decorative xmlns:adec="http://schemas.microsoft.com/office/drawing/2017/decorative" val="1"/>
              </a:ext>
            </a:extLst>
          </p:cNvPr>
          <p:cNvSpPr/>
          <p:nvPr userDrawn="1"/>
        </p:nvSpPr>
        <p:spPr>
          <a:xfrm rot="5400000">
            <a:off x="9498424"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6" name="Freeform: Shape 24">
            <a:extLst>
              <a:ext uri="{FF2B5EF4-FFF2-40B4-BE49-F238E27FC236}">
                <a16:creationId xmlns:a16="http://schemas.microsoft.com/office/drawing/2014/main" id="{8AAA57E6-B70E-6432-E937-1F43F631BA17}"/>
              </a:ext>
              <a:ext uri="{C183D7F6-B498-43B3-948B-1728B52AA6E4}">
                <adec:decorative xmlns:adec="http://schemas.microsoft.com/office/drawing/2017/decorative" val="1"/>
              </a:ext>
            </a:extLst>
          </p:cNvPr>
          <p:cNvSpPr/>
          <p:nvPr userDrawn="1"/>
        </p:nvSpPr>
        <p:spPr>
          <a:xfrm rot="5400000">
            <a:off x="11518606"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7" name="TextBox 14">
            <a:extLst>
              <a:ext uri="{FF2B5EF4-FFF2-40B4-BE49-F238E27FC236}">
                <a16:creationId xmlns:a16="http://schemas.microsoft.com/office/drawing/2014/main" id="{0AB789D6-45AD-0337-D46C-D4235508F8A7}"/>
              </a:ext>
              <a:ext uri="{C183D7F6-B498-43B3-948B-1728B52AA6E4}">
                <adec:decorative xmlns:adec="http://schemas.microsoft.com/office/drawing/2017/decorative" val="1"/>
              </a:ext>
            </a:extLst>
          </p:cNvPr>
          <p:cNvSpPr txBox="1"/>
          <p:nvPr userDrawn="1"/>
        </p:nvSpPr>
        <p:spPr>
          <a:xfrm>
            <a:off x="10087776" y="2201077"/>
            <a:ext cx="757436" cy="757436"/>
          </a:xfrm>
          <a:prstGeom prst="rect">
            <a:avLst/>
          </a:prstGeom>
          <a:solidFill>
            <a:schemeClr val="accent4"/>
          </a:solidFill>
        </p:spPr>
        <p:txBody>
          <a:bodyPr lIns="33867" tIns="33867" rIns="33867" bIns="33867" rtlCol="0" anchor="ctr"/>
          <a:lstStyle/>
          <a:p>
            <a:pPr algn="ctr">
              <a:lnSpc>
                <a:spcPts val="1759"/>
              </a:lnSpc>
            </a:pPr>
            <a:endParaRPr sz="800"/>
          </a:p>
        </p:txBody>
      </p:sp>
      <p:sp>
        <p:nvSpPr>
          <p:cNvPr id="18" name="Freeform: Shape 16">
            <a:extLst>
              <a:ext uri="{FF2B5EF4-FFF2-40B4-BE49-F238E27FC236}">
                <a16:creationId xmlns:a16="http://schemas.microsoft.com/office/drawing/2014/main" id="{7F634E0C-3675-54AA-7D4F-2ABE8D559793}"/>
              </a:ext>
              <a:ext uri="{C183D7F6-B498-43B3-948B-1728B52AA6E4}">
                <adec:decorative xmlns:adec="http://schemas.microsoft.com/office/drawing/2017/decorative" val="1"/>
              </a:ext>
            </a:extLst>
          </p:cNvPr>
          <p:cNvSpPr/>
          <p:nvPr userDrawn="1"/>
        </p:nvSpPr>
        <p:spPr>
          <a:xfrm>
            <a:off x="10841576" y="1346789"/>
            <a:ext cx="755031" cy="854288"/>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9" name="Freeform: Shape 2">
            <a:extLst>
              <a:ext uri="{FF2B5EF4-FFF2-40B4-BE49-F238E27FC236}">
                <a16:creationId xmlns:a16="http://schemas.microsoft.com/office/drawing/2014/main" id="{A2A3B027-376E-B297-A66B-84EFEE797C22}"/>
              </a:ext>
              <a:ext uri="{C183D7F6-B498-43B3-948B-1728B52AA6E4}">
                <adec:decorative xmlns:adec="http://schemas.microsoft.com/office/drawing/2017/decorative" val="1"/>
              </a:ext>
            </a:extLst>
          </p:cNvPr>
          <p:cNvSpPr/>
          <p:nvPr/>
        </p:nvSpPr>
        <p:spPr>
          <a:xfrm rot="16200000" flipH="1">
            <a:off x="11518606" y="3631907"/>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20" name="Freeform: Shape 6">
            <a:extLst>
              <a:ext uri="{FF2B5EF4-FFF2-40B4-BE49-F238E27FC236}">
                <a16:creationId xmlns:a16="http://schemas.microsoft.com/office/drawing/2014/main" id="{6ECB706B-E13F-3465-1A99-2AA0F61C8D2A}"/>
              </a:ext>
              <a:ext uri="{C183D7F6-B498-43B3-948B-1728B52AA6E4}">
                <adec:decorative xmlns:adec="http://schemas.microsoft.com/office/drawing/2017/decorative" val="1"/>
              </a:ext>
            </a:extLst>
          </p:cNvPr>
          <p:cNvSpPr/>
          <p:nvPr/>
        </p:nvSpPr>
        <p:spPr>
          <a:xfrm rot="16200000" flipH="1">
            <a:off x="10845212" y="2958513"/>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21" name="Freeform: Shape 23">
            <a:extLst>
              <a:ext uri="{FF2B5EF4-FFF2-40B4-BE49-F238E27FC236}">
                <a16:creationId xmlns:a16="http://schemas.microsoft.com/office/drawing/2014/main" id="{A7F04D89-0C0A-F759-7ED4-4E922EA04131}"/>
              </a:ext>
              <a:ext uri="{C183D7F6-B498-43B3-948B-1728B52AA6E4}">
                <adec:decorative xmlns:adec="http://schemas.microsoft.com/office/drawing/2017/decorative" val="1"/>
              </a:ext>
            </a:extLst>
          </p:cNvPr>
          <p:cNvSpPr/>
          <p:nvPr userDrawn="1"/>
        </p:nvSpPr>
        <p:spPr>
          <a:xfrm rot="5400000">
            <a:off x="11518606" y="2285119"/>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22" name="Title 1">
            <a:extLst>
              <a:ext uri="{FF2B5EF4-FFF2-40B4-BE49-F238E27FC236}">
                <a16:creationId xmlns:a16="http://schemas.microsoft.com/office/drawing/2014/main" id="{152E34DB-911D-92D7-9E88-5658F1E49901}"/>
              </a:ext>
            </a:extLst>
          </p:cNvPr>
          <p:cNvSpPr>
            <a:spLocks noGrp="1"/>
          </p:cNvSpPr>
          <p:nvPr>
            <p:ph type="title"/>
          </p:nvPr>
        </p:nvSpPr>
        <p:spPr>
          <a:xfrm>
            <a:off x="676475" y="1109587"/>
            <a:ext cx="7322118" cy="2210437"/>
          </a:xfrm>
          <a:prstGeom prst="rect">
            <a:avLst/>
          </a:prstGeom>
        </p:spPr>
        <p:txBody>
          <a:bodyPr>
            <a:normAutofit/>
          </a:bodyPr>
          <a:lstStyle>
            <a:lvl1pPr>
              <a:defRPr sz="3600"/>
            </a:lvl1pPr>
          </a:lstStyle>
          <a:p>
            <a:r>
              <a:rPr lang="en-US"/>
              <a:t>Click to edit Master title style</a:t>
            </a:r>
          </a:p>
        </p:txBody>
      </p:sp>
      <p:sp>
        <p:nvSpPr>
          <p:cNvPr id="5"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76475" y="3493618"/>
            <a:ext cx="7322118" cy="243446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12485DC-46D9-E9B9-F0A9-B8CA73A90B11}"/>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585BCC51-D59D-766B-AD59-7E29F36D66ED}"/>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3A41F75A-64F0-8394-21F3-6155712DEF72}"/>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5145582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12" name="Freeform: Shape">
            <a:extLst>
              <a:ext uri="{FF2B5EF4-FFF2-40B4-BE49-F238E27FC236}">
                <a16:creationId xmlns:a16="http://schemas.microsoft.com/office/drawing/2014/main" id="{080B6DB1-CB90-9090-7F23-46289DCAECBE}"/>
              </a:ext>
              <a:ext uri="{C183D7F6-B498-43B3-948B-1728B52AA6E4}">
                <adec:decorative xmlns:adec="http://schemas.microsoft.com/office/drawing/2017/decorative" val="1"/>
              </a:ext>
            </a:extLst>
          </p:cNvPr>
          <p:cNvSpPr/>
          <p:nvPr/>
        </p:nvSpPr>
        <p:spPr>
          <a:xfrm rot="5400000">
            <a:off x="5098006" y="-5098004"/>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11" name="Freeform: Shape">
            <a:extLst>
              <a:ext uri="{FF2B5EF4-FFF2-40B4-BE49-F238E27FC236}">
                <a16:creationId xmlns:a16="http://schemas.microsoft.com/office/drawing/2014/main" id="{F2360D78-2F39-A359-A9EA-0AC779EF79C3}"/>
              </a:ext>
              <a:ext uri="{C183D7F6-B498-43B3-948B-1728B52AA6E4}">
                <adec:decorative xmlns:adec="http://schemas.microsoft.com/office/drawing/2017/decorative" val="1"/>
              </a:ext>
            </a:extLst>
          </p:cNvPr>
          <p:cNvSpPr/>
          <p:nvPr/>
        </p:nvSpPr>
        <p:spPr>
          <a:xfrm rot="5400000">
            <a:off x="10066903" y="-1986482"/>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a:prstGeom prst="rect">
            <a:avLst/>
          </a:prstGeo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a:prstGeom prst="rect">
            <a:avLst/>
          </a:prstGeo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A723741D-35DA-D8D2-07F7-924A71C28D93}"/>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B99AAE5-19EC-C30B-C61E-4C590923693A}"/>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6B5A3C75-9B19-C652-0880-D0710A24E0B5}"/>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5025612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11" name="Freeform: Shape">
            <a:extLst>
              <a:ext uri="{FF2B5EF4-FFF2-40B4-BE49-F238E27FC236}">
                <a16:creationId xmlns:a16="http://schemas.microsoft.com/office/drawing/2014/main" id="{7DA924AD-1C1D-D8F5-5CC3-C69EAF9F1E8F}"/>
              </a:ext>
              <a:ext uri="{C183D7F6-B498-43B3-948B-1728B52AA6E4}">
                <adec:decorative xmlns:adec="http://schemas.microsoft.com/office/drawing/2017/decorative" val="1"/>
              </a:ext>
            </a:extLst>
          </p:cNvPr>
          <p:cNvSpPr/>
          <p:nvPr/>
        </p:nvSpPr>
        <p:spPr>
          <a:xfrm rot="5400000">
            <a:off x="10066903" y="-1986482"/>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12" name="Freeform: Shape">
            <a:extLst>
              <a:ext uri="{FF2B5EF4-FFF2-40B4-BE49-F238E27FC236}">
                <a16:creationId xmlns:a16="http://schemas.microsoft.com/office/drawing/2014/main" id="{58341E08-3F36-8891-D020-872F03A54001}"/>
              </a:ext>
              <a:ext uri="{C183D7F6-B498-43B3-948B-1728B52AA6E4}">
                <adec:decorative xmlns:adec="http://schemas.microsoft.com/office/drawing/2017/decorative" val="1"/>
              </a:ext>
            </a:extLst>
          </p:cNvPr>
          <p:cNvSpPr/>
          <p:nvPr/>
        </p:nvSpPr>
        <p:spPr>
          <a:xfrm rot="5400000">
            <a:off x="5098006" y="-5098004"/>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a:prstGeom prst="rect">
            <a:avLst/>
          </a:prstGeo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3F801C45-94AB-0557-0899-5F18E80E5BEE}"/>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1F3974E5-F51A-C33D-465D-B3734455ACE2}"/>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0D5750A3-D819-9F29-38D0-6B4FBD3AD065}"/>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5111647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C7433D9-FD02-59E2-0F81-A0B7201D2DA0}"/>
              </a:ext>
            </a:extLst>
          </p:cNvPr>
          <p:cNvSpPr>
            <a:spLocks noGrp="1"/>
          </p:cNvSpPr>
          <p:nvPr>
            <p:ph type="title"/>
          </p:nvPr>
        </p:nvSpPr>
        <p:spPr>
          <a:xfrm>
            <a:off x="844000" y="831918"/>
            <a:ext cx="10504000" cy="848979"/>
          </a:xfrm>
          <a:prstGeom prst="rect">
            <a:avLst/>
          </a:prstGeom>
        </p:spPr>
        <p:txBody>
          <a:bodyPr/>
          <a:lstStyle/>
          <a:p>
            <a:r>
              <a:rPr lang="en-US"/>
              <a:t>Click to edit Master title style</a:t>
            </a:r>
          </a:p>
        </p:txBody>
      </p:sp>
      <p:sp>
        <p:nvSpPr>
          <p:cNvPr id="7"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44000" y="1680897"/>
            <a:ext cx="10504000" cy="434518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11">
            <a:extLst>
              <a:ext uri="{FF2B5EF4-FFF2-40B4-BE49-F238E27FC236}">
                <a16:creationId xmlns:a16="http://schemas.microsoft.com/office/drawing/2014/main" id="{D8B4E25F-531D-DF2F-14F1-FE2C51D1A447}"/>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13" name="Footer Placeholder 12">
            <a:extLst>
              <a:ext uri="{FF2B5EF4-FFF2-40B4-BE49-F238E27FC236}">
                <a16:creationId xmlns:a16="http://schemas.microsoft.com/office/drawing/2014/main" id="{EC6C434A-F6C6-2860-1422-B7155FAAAF1D}"/>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14" name="Slide Number Placeholder 13">
            <a:extLst>
              <a:ext uri="{FF2B5EF4-FFF2-40B4-BE49-F238E27FC236}">
                <a16:creationId xmlns:a16="http://schemas.microsoft.com/office/drawing/2014/main" id="{81038715-ED80-7D06-C0C4-93799D045D3E}"/>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
        <p:nvSpPr>
          <p:cNvPr id="9" name="Freeform: Shape 7">
            <a:extLst>
              <a:ext uri="{FF2B5EF4-FFF2-40B4-BE49-F238E27FC236}">
                <a16:creationId xmlns:a16="http://schemas.microsoft.com/office/drawing/2014/main" id="{CAAEA972-5937-11B7-6547-BD195681A8DA}"/>
              </a:ext>
              <a:ext uri="{C183D7F6-B498-43B3-948B-1728B52AA6E4}">
                <adec:decorative xmlns:adec="http://schemas.microsoft.com/office/drawing/2017/decorative" val="1"/>
              </a:ext>
            </a:extLst>
          </p:cNvPr>
          <p:cNvSpPr/>
          <p:nvPr userDrawn="1"/>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20" name="Freeform: Shape 6">
            <a:extLst>
              <a:ext uri="{FF2B5EF4-FFF2-40B4-BE49-F238E27FC236}">
                <a16:creationId xmlns:a16="http://schemas.microsoft.com/office/drawing/2014/main" id="{01327523-E3D2-FD30-B087-181CAAD0DF5E}"/>
              </a:ext>
              <a:ext uri="{C183D7F6-B498-43B3-948B-1728B52AA6E4}">
                <adec:decorative xmlns:adec="http://schemas.microsoft.com/office/drawing/2017/decorative" val="1"/>
              </a:ext>
            </a:extLst>
          </p:cNvPr>
          <p:cNvSpPr/>
          <p:nvPr userDrawn="1"/>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21" name="Freeform: Shape">
            <a:extLst>
              <a:ext uri="{FF2B5EF4-FFF2-40B4-BE49-F238E27FC236}">
                <a16:creationId xmlns:a16="http://schemas.microsoft.com/office/drawing/2014/main" id="{C0A093A6-4530-5807-B19B-AE1259AB92FC}"/>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Tree>
    <p:extLst>
      <p:ext uri="{BB962C8B-B14F-4D97-AF65-F5344CB8AC3E}">
        <p14:creationId xmlns:p14="http://schemas.microsoft.com/office/powerpoint/2010/main" val="11155257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13" name="Freeform: Shape 7">
            <a:extLst>
              <a:ext uri="{FF2B5EF4-FFF2-40B4-BE49-F238E27FC236}">
                <a16:creationId xmlns:a16="http://schemas.microsoft.com/office/drawing/2014/main" id="{C6096A36-8956-43CF-1D9D-107316EC6A6B}"/>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2" name="Freeform: Shape 6">
            <a:extLst>
              <a:ext uri="{FF2B5EF4-FFF2-40B4-BE49-F238E27FC236}">
                <a16:creationId xmlns:a16="http://schemas.microsoft.com/office/drawing/2014/main" id="{25B02F4F-5EED-1D8C-B130-3FEC2D05F2DF}"/>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a:extLst>
              <a:ext uri="{FF2B5EF4-FFF2-40B4-BE49-F238E27FC236}">
                <a16:creationId xmlns:a16="http://schemas.microsoft.com/office/drawing/2014/main" id="{A98C7654-A5E2-D920-8DF1-37EE0720310C}"/>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877456"/>
            <a:ext cx="4142232" cy="4940661"/>
          </a:xfrm>
          <a:prstGeom prst="rect">
            <a:avLst/>
          </a:prstGeo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8500" y="848720"/>
            <a:ext cx="6159500" cy="519416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3DF4C724-2D66-6119-1281-64911C411768}"/>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CD24BE28-1C3E-B879-3FC0-BBD9449A5CA3}"/>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E30699EE-1F9A-A04A-5254-D5EE800AFBFD}"/>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6553548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13" name="Freeform: Shape 7">
            <a:extLst>
              <a:ext uri="{FF2B5EF4-FFF2-40B4-BE49-F238E27FC236}">
                <a16:creationId xmlns:a16="http://schemas.microsoft.com/office/drawing/2014/main" id="{C7DDC21E-2F02-B9AE-BF7D-FAF0861FA37D}"/>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2" name="Freeform: Shape 6">
            <a:extLst>
              <a:ext uri="{FF2B5EF4-FFF2-40B4-BE49-F238E27FC236}">
                <a16:creationId xmlns:a16="http://schemas.microsoft.com/office/drawing/2014/main" id="{407995CC-1C02-9949-9BBA-84D9DE4E4F15}"/>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a:extLst>
              <a:ext uri="{FF2B5EF4-FFF2-40B4-BE49-F238E27FC236}">
                <a16:creationId xmlns:a16="http://schemas.microsoft.com/office/drawing/2014/main" id="{C23D2E0F-1F48-AA1E-E422-E0DF8D478697}"/>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831919"/>
            <a:ext cx="3494314" cy="5194161"/>
          </a:xfrm>
          <a:prstGeom prst="rect">
            <a:avLst/>
          </a:prstGeo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831918"/>
            <a:ext cx="6843732" cy="519416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B573E283-7233-2046-616C-3F6C3B0D3E3E}"/>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324D6145-E362-F48A-112F-56F956889DEE}"/>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8F549352-AD61-08A9-04A6-7D8FF2AD106E}"/>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3707193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13" name="Freeform: Shape 6">
            <a:extLst>
              <a:ext uri="{FF2B5EF4-FFF2-40B4-BE49-F238E27FC236}">
                <a16:creationId xmlns:a16="http://schemas.microsoft.com/office/drawing/2014/main" id="{B453C3FD-42F8-C547-D479-8C51B2EA62A5}"/>
              </a:ext>
              <a:ext uri="{C183D7F6-B498-43B3-948B-1728B52AA6E4}">
                <adec:decorative xmlns:adec="http://schemas.microsoft.com/office/drawing/2017/decorative" val="1"/>
              </a:ext>
            </a:extLst>
          </p:cNvPr>
          <p:cNvSpPr/>
          <p:nvPr/>
        </p:nvSpPr>
        <p:spPr>
          <a:xfrm rot="16200000" flipH="1">
            <a:off x="15203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7">
            <a:extLst>
              <a:ext uri="{FF2B5EF4-FFF2-40B4-BE49-F238E27FC236}">
                <a16:creationId xmlns:a16="http://schemas.microsoft.com/office/drawing/2014/main" id="{A6A060C8-CA5E-1392-37A6-A26307E416B2}"/>
              </a:ext>
              <a:ext uri="{C183D7F6-B498-43B3-948B-1728B52AA6E4}">
                <adec:decorative xmlns:adec="http://schemas.microsoft.com/office/drawing/2017/decorative" val="1"/>
              </a:ext>
            </a:extLst>
          </p:cNvPr>
          <p:cNvSpPr/>
          <p:nvPr/>
        </p:nvSpPr>
        <p:spPr>
          <a:xfrm rot="16200000" flipH="1">
            <a:off x="1047378"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32678DBD-9675-9CA4-5C8A-C435E3DA8E58}"/>
              </a:ext>
              <a:ext uri="{C183D7F6-B498-43B3-948B-1728B52AA6E4}">
                <adec:decorative xmlns:adec="http://schemas.microsoft.com/office/drawing/2017/decorative" val="1"/>
              </a:ext>
            </a:extLst>
          </p:cNvPr>
          <p:cNvSpPr/>
          <p:nvPr userDrawn="1"/>
        </p:nvSpPr>
        <p:spPr>
          <a:xfrm flipH="1">
            <a:off x="11639547"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7" name="Picture Placeholder 10">
            <a:extLst>
              <a:ext uri="{FF2B5EF4-FFF2-40B4-BE49-F238E27FC236}">
                <a16:creationId xmlns:a16="http://schemas.microsoft.com/office/drawing/2014/main" id="{97F4E59F-41B9-03A1-F2DD-0C7DB2BEF829}"/>
              </a:ext>
              <a:ext uri="{C183D7F6-B498-43B3-948B-1728B52AA6E4}">
                <adec:decorative xmlns:adec="http://schemas.microsoft.com/office/drawing/2017/decorative" val="1"/>
              </a:ext>
            </a:extLst>
          </p:cNvPr>
          <p:cNvSpPr>
            <a:spLocks noGrp="1"/>
          </p:cNvSpPr>
          <p:nvPr>
            <p:ph type="pic" sz="quarter" idx="18"/>
          </p:nvPr>
        </p:nvSpPr>
        <p:spPr>
          <a:xfrm>
            <a:off x="1094557" y="831919"/>
            <a:ext cx="3765549" cy="5194161"/>
          </a:xfrm>
          <a:prstGeom prst="rect">
            <a:avLst/>
          </a:prstGeom>
        </p:spPr>
        <p:txBody>
          <a:bodyPr/>
          <a:lstStyle/>
          <a:p>
            <a:endParaRPr lang="en-US"/>
          </a:p>
        </p:txBody>
      </p:sp>
      <p:sp>
        <p:nvSpPr>
          <p:cNvPr id="20" name="Title 1">
            <a:extLst>
              <a:ext uri="{FF2B5EF4-FFF2-40B4-BE49-F238E27FC236}">
                <a16:creationId xmlns:a16="http://schemas.microsoft.com/office/drawing/2014/main" id="{2B4D8D73-B2A1-85B1-40A3-2864721B8F42}"/>
              </a:ext>
            </a:extLst>
          </p:cNvPr>
          <p:cNvSpPr>
            <a:spLocks noGrp="1"/>
          </p:cNvSpPr>
          <p:nvPr>
            <p:ph type="title"/>
          </p:nvPr>
        </p:nvSpPr>
        <p:spPr>
          <a:xfrm>
            <a:off x="5678770" y="831918"/>
            <a:ext cx="5312223" cy="2488107"/>
          </a:xfrm>
          <a:prstGeom prst="rect">
            <a:avLst/>
          </a:prstGeom>
        </p:spPr>
        <p:txBody>
          <a:bodyPr anchor="b"/>
          <a:lstStyle/>
          <a:p>
            <a:r>
              <a:rPr lang="en-US"/>
              <a:t>Click to edit Master title style</a:t>
            </a:r>
          </a:p>
        </p:txBody>
      </p:sp>
      <p:sp>
        <p:nvSpPr>
          <p:cNvPr id="19" name="Content Placeholder 7">
            <a:extLst>
              <a:ext uri="{FF2B5EF4-FFF2-40B4-BE49-F238E27FC236}">
                <a16:creationId xmlns:a16="http://schemas.microsoft.com/office/drawing/2014/main" id="{D17A4530-54D8-D4D1-C239-DA8BDA6F3A9C}"/>
              </a:ext>
            </a:extLst>
          </p:cNvPr>
          <p:cNvSpPr>
            <a:spLocks noGrp="1"/>
          </p:cNvSpPr>
          <p:nvPr>
            <p:ph sz="quarter" idx="19"/>
          </p:nvPr>
        </p:nvSpPr>
        <p:spPr>
          <a:xfrm>
            <a:off x="5678770" y="3495902"/>
            <a:ext cx="5312223" cy="253017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65D32E-52BC-B951-2E0B-DD987AB6C899}"/>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2949DB8F-D326-6803-47D6-0C383F5355D9}"/>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4CED46E1-E960-6BBB-4F3F-2138113CFB25}"/>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6968393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F7CD1964-633A-AA68-8AE3-BB86614AA1BA}"/>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3" name="Freeform: Shape 6">
            <a:extLst>
              <a:ext uri="{FF2B5EF4-FFF2-40B4-BE49-F238E27FC236}">
                <a16:creationId xmlns:a16="http://schemas.microsoft.com/office/drawing/2014/main" id="{CA046651-D1FC-C1E2-72A0-09D26FFDC82D}"/>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4CE45C70-75B5-E1B8-48EE-2A5A678E0886}"/>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55848" y="831918"/>
            <a:ext cx="10280304" cy="1567481"/>
          </a:xfrm>
          <a:prstGeom prst="rect">
            <a:avLst/>
          </a:prstGeo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955848" y="2487400"/>
            <a:ext cx="10280304" cy="88064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955848" y="3429000"/>
            <a:ext cx="10280304" cy="2494725"/>
          </a:xfrm>
          <a:prstGeom prst="rect">
            <a:avLst/>
          </a:prstGeom>
        </p:spPr>
        <p:txBody>
          <a:bodyPr/>
          <a:lstStyle/>
          <a:p>
            <a:endParaRPr lang="en-US"/>
          </a:p>
        </p:txBody>
      </p:sp>
      <p:sp>
        <p:nvSpPr>
          <p:cNvPr id="6" name="Date Placeholder 5">
            <a:extLst>
              <a:ext uri="{FF2B5EF4-FFF2-40B4-BE49-F238E27FC236}">
                <a16:creationId xmlns:a16="http://schemas.microsoft.com/office/drawing/2014/main" id="{7292A65F-0F25-F571-B08F-9E8C7C468B33}"/>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4952688-6335-5666-783D-7C745231E224}"/>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C1275C39-1E49-7AEB-A0DE-7D86A8E9104D}"/>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1840334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Photo 3">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9F542AAD-27AF-88A8-E23B-C8A39EAAFEF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3" name="Freeform: Shape 6">
            <a:extLst>
              <a:ext uri="{FF2B5EF4-FFF2-40B4-BE49-F238E27FC236}">
                <a16:creationId xmlns:a16="http://schemas.microsoft.com/office/drawing/2014/main" id="{1A731B5C-6572-4249-E9C9-1F8E854A1FD9}"/>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32974B2F-165B-D710-A958-4A88FDBCA76C}"/>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90000" y="825622"/>
            <a:ext cx="6858000" cy="932688"/>
          </a:xfrm>
          <a:prstGeom prst="rect">
            <a:avLst/>
          </a:prstGeo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4000" y="831919"/>
            <a:ext cx="3374039" cy="5194161"/>
          </a:xfrm>
          <a:prstGeom prst="rect">
            <a:avLst/>
          </a:prstGeom>
        </p:spPr>
        <p:txBody>
          <a:bodyPr/>
          <a:lstStyle/>
          <a:p>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90000" y="1917290"/>
            <a:ext cx="6858000" cy="410879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ED6D38FF-453F-D930-A56E-AD38FF012A0D}"/>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4" name="Footer Placeholder 3">
            <a:extLst>
              <a:ext uri="{FF2B5EF4-FFF2-40B4-BE49-F238E27FC236}">
                <a16:creationId xmlns:a16="http://schemas.microsoft.com/office/drawing/2014/main" id="{CB1CC178-88FE-0C11-874D-CF573511A2F7}"/>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8DBED505-E83D-AA01-436E-30FA97693E18}"/>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41657752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Photo 4">
    <p:spTree>
      <p:nvGrpSpPr>
        <p:cNvPr id="1" name=""/>
        <p:cNvGrpSpPr/>
        <p:nvPr/>
      </p:nvGrpSpPr>
      <p:grpSpPr>
        <a:xfrm>
          <a:off x="0" y="0"/>
          <a:ext cx="0" cy="0"/>
          <a:chOff x="0" y="0"/>
          <a:chExt cx="0" cy="0"/>
        </a:xfrm>
      </p:grpSpPr>
      <p:sp>
        <p:nvSpPr>
          <p:cNvPr id="13" name="Freeform: Shape 7">
            <a:extLst>
              <a:ext uri="{FF2B5EF4-FFF2-40B4-BE49-F238E27FC236}">
                <a16:creationId xmlns:a16="http://schemas.microsoft.com/office/drawing/2014/main" id="{C890AE0F-BC31-BE24-7FC8-90C2F631163A}"/>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3" name="Freeform: Shape 6">
            <a:extLst>
              <a:ext uri="{FF2B5EF4-FFF2-40B4-BE49-F238E27FC236}">
                <a16:creationId xmlns:a16="http://schemas.microsoft.com/office/drawing/2014/main" id="{4163926E-5B7B-0BCF-84B1-5D74CB5DD8D9}"/>
              </a:ext>
              <a:ext uri="{C183D7F6-B498-43B3-948B-1728B52AA6E4}">
                <adec:decorative xmlns:adec="http://schemas.microsoft.com/office/drawing/2017/decorative" val="1"/>
              </a:ext>
            </a:extLst>
          </p:cNvPr>
          <p:cNvSpPr/>
          <p:nvPr/>
        </p:nvSpPr>
        <p:spPr>
          <a:xfrm rot="5400000">
            <a:off x="11478426" y="-240086"/>
            <a:ext cx="473486" cy="95365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a:extLst>
              <a:ext uri="{FF2B5EF4-FFF2-40B4-BE49-F238E27FC236}">
                <a16:creationId xmlns:a16="http://schemas.microsoft.com/office/drawing/2014/main" id="{B800F649-83A4-A6D3-31C5-D24806B8C365}"/>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5" name="Title 1">
            <a:extLst>
              <a:ext uri="{FF2B5EF4-FFF2-40B4-BE49-F238E27FC236}">
                <a16:creationId xmlns:a16="http://schemas.microsoft.com/office/drawing/2014/main" id="{5C6104E6-797D-DE61-EBFD-7BF0502BCC04}"/>
              </a:ext>
            </a:extLst>
          </p:cNvPr>
          <p:cNvSpPr>
            <a:spLocks noGrp="1"/>
          </p:cNvSpPr>
          <p:nvPr>
            <p:ph type="title"/>
          </p:nvPr>
        </p:nvSpPr>
        <p:spPr>
          <a:xfrm>
            <a:off x="844000" y="825622"/>
            <a:ext cx="6858000" cy="932688"/>
          </a:xfrm>
          <a:prstGeom prst="rect">
            <a:avLst/>
          </a:prstGeom>
        </p:spPr>
        <p:txBody>
          <a:bodyPr anchor="b"/>
          <a:lstStyle/>
          <a:p>
            <a:r>
              <a:rPr lang="en-US"/>
              <a:t>Click to edit Master title style</a:t>
            </a:r>
          </a:p>
        </p:txBody>
      </p:sp>
      <p:sp>
        <p:nvSpPr>
          <p:cNvPr id="7" name="Content Placeholder 7">
            <a:extLst>
              <a:ext uri="{FF2B5EF4-FFF2-40B4-BE49-F238E27FC236}">
                <a16:creationId xmlns:a16="http://schemas.microsoft.com/office/drawing/2014/main" id="{E2EFBB43-B3C7-180D-E5F8-4117BD99096A}"/>
              </a:ext>
            </a:extLst>
          </p:cNvPr>
          <p:cNvSpPr>
            <a:spLocks noGrp="1"/>
          </p:cNvSpPr>
          <p:nvPr>
            <p:ph sz="quarter" idx="14"/>
          </p:nvPr>
        </p:nvSpPr>
        <p:spPr>
          <a:xfrm>
            <a:off x="844000" y="1917290"/>
            <a:ext cx="6858000" cy="410879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10">
            <a:extLst>
              <a:ext uri="{FF2B5EF4-FFF2-40B4-BE49-F238E27FC236}">
                <a16:creationId xmlns:a16="http://schemas.microsoft.com/office/drawing/2014/main" id="{41874ABC-5130-9579-629F-5CECD6DC2F74}"/>
              </a:ext>
              <a:ext uri="{C183D7F6-B498-43B3-948B-1728B52AA6E4}">
                <adec:decorative xmlns:adec="http://schemas.microsoft.com/office/drawing/2017/decorative" val="0"/>
              </a:ext>
            </a:extLst>
          </p:cNvPr>
          <p:cNvSpPr>
            <a:spLocks noGrp="1"/>
          </p:cNvSpPr>
          <p:nvPr>
            <p:ph type="pic" sz="quarter" idx="13"/>
          </p:nvPr>
        </p:nvSpPr>
        <p:spPr>
          <a:xfrm>
            <a:off x="7973961" y="831919"/>
            <a:ext cx="3374039" cy="5194161"/>
          </a:xfrm>
          <a:prstGeom prst="rect">
            <a:avLst/>
          </a:prstGeom>
        </p:spPr>
        <p:txBody>
          <a:bodyPr/>
          <a:lstStyle/>
          <a:p>
            <a:endParaRPr lang="en-US"/>
          </a:p>
        </p:txBody>
      </p:sp>
      <p:sp>
        <p:nvSpPr>
          <p:cNvPr id="4" name="Date Placeholder 3">
            <a:extLst>
              <a:ext uri="{FF2B5EF4-FFF2-40B4-BE49-F238E27FC236}">
                <a16:creationId xmlns:a16="http://schemas.microsoft.com/office/drawing/2014/main" id="{D5581647-E125-B3DB-7D18-1F6164CC034D}"/>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9" name="Footer Placeholder 8">
            <a:extLst>
              <a:ext uri="{FF2B5EF4-FFF2-40B4-BE49-F238E27FC236}">
                <a16:creationId xmlns:a16="http://schemas.microsoft.com/office/drawing/2014/main" id="{B393347E-5402-340E-1225-8AF0C1139360}"/>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10" name="Slide Number Placeholder 9">
            <a:extLst>
              <a:ext uri="{FF2B5EF4-FFF2-40B4-BE49-F238E27FC236}">
                <a16:creationId xmlns:a16="http://schemas.microsoft.com/office/drawing/2014/main" id="{BDD95BBB-061D-2A15-5791-2E60160FED83}"/>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7699178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Photo 5">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39A53861-921E-AAFC-3B41-507A5FFAD1E2}"/>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3" name="Freeform: Shape 6">
            <a:extLst>
              <a:ext uri="{FF2B5EF4-FFF2-40B4-BE49-F238E27FC236}">
                <a16:creationId xmlns:a16="http://schemas.microsoft.com/office/drawing/2014/main" id="{BD404F5D-325F-E26B-1540-1C6C9F3B588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28A14D60-233D-5025-383A-8044ACA1CA22}"/>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985613" y="831918"/>
            <a:ext cx="4361688" cy="1527048"/>
          </a:xfrm>
          <a:prstGeom prst="rect">
            <a:avLst/>
          </a:prstGeo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4000" y="831918"/>
            <a:ext cx="5767509" cy="5194161"/>
          </a:xfrm>
          <a:prstGeom prst="rect">
            <a:avLst/>
          </a:prstGeom>
        </p:spPr>
        <p:txBody>
          <a:body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985550" y="2572843"/>
            <a:ext cx="4362450" cy="345323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74C1911-625B-E640-3873-84B7845CED4D}"/>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6" name="Footer Placeholder 5">
            <a:extLst>
              <a:ext uri="{FF2B5EF4-FFF2-40B4-BE49-F238E27FC236}">
                <a16:creationId xmlns:a16="http://schemas.microsoft.com/office/drawing/2014/main" id="{FC74FB9A-E605-1248-6040-E91D4BCAA331}"/>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7" name="Slide Number Placeholder 6">
            <a:extLst>
              <a:ext uri="{FF2B5EF4-FFF2-40B4-BE49-F238E27FC236}">
                <a16:creationId xmlns:a16="http://schemas.microsoft.com/office/drawing/2014/main" id="{0DC41834-C5E6-4B61-493B-83480BC670EF}"/>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10566001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Photo 6">
    <p:spTree>
      <p:nvGrpSpPr>
        <p:cNvPr id="1" name=""/>
        <p:cNvGrpSpPr/>
        <p:nvPr/>
      </p:nvGrpSpPr>
      <p:grpSpPr>
        <a:xfrm>
          <a:off x="0" y="0"/>
          <a:ext cx="0" cy="0"/>
          <a:chOff x="0" y="0"/>
          <a:chExt cx="0" cy="0"/>
        </a:xfrm>
      </p:grpSpPr>
      <p:sp>
        <p:nvSpPr>
          <p:cNvPr id="11" name="Freeform: Shape 6">
            <a:extLst>
              <a:ext uri="{FF2B5EF4-FFF2-40B4-BE49-F238E27FC236}">
                <a16:creationId xmlns:a16="http://schemas.microsoft.com/office/drawing/2014/main" id="{4EF188B9-393E-AF60-02A8-0FB9B3800842}"/>
              </a:ext>
              <a:ext uri="{C183D7F6-B498-43B3-948B-1728B52AA6E4}">
                <adec:decorative xmlns:adec="http://schemas.microsoft.com/office/drawing/2017/decorative" val="1"/>
              </a:ext>
            </a:extLst>
          </p:cNvPr>
          <p:cNvSpPr/>
          <p:nvPr/>
        </p:nvSpPr>
        <p:spPr>
          <a:xfrm rot="16200000" flipH="1">
            <a:off x="15203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7">
            <a:extLst>
              <a:ext uri="{FF2B5EF4-FFF2-40B4-BE49-F238E27FC236}">
                <a16:creationId xmlns:a16="http://schemas.microsoft.com/office/drawing/2014/main" id="{B019D70D-2029-0090-B7DF-08863708CE92}"/>
              </a:ext>
              <a:ext uri="{C183D7F6-B498-43B3-948B-1728B52AA6E4}">
                <adec:decorative xmlns:adec="http://schemas.microsoft.com/office/drawing/2017/decorative" val="1"/>
              </a:ext>
            </a:extLst>
          </p:cNvPr>
          <p:cNvSpPr/>
          <p:nvPr/>
        </p:nvSpPr>
        <p:spPr>
          <a:xfrm rot="16200000" flipH="1">
            <a:off x="1047378"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6" name="Freeform: Shape">
            <a:extLst>
              <a:ext uri="{FF2B5EF4-FFF2-40B4-BE49-F238E27FC236}">
                <a16:creationId xmlns:a16="http://schemas.microsoft.com/office/drawing/2014/main" id="{3F501994-8C2C-DEB1-67A9-1F7571AF31BD}"/>
              </a:ext>
              <a:ext uri="{C183D7F6-B498-43B3-948B-1728B52AA6E4}">
                <adec:decorative xmlns:adec="http://schemas.microsoft.com/office/drawing/2017/decorative" val="1"/>
              </a:ext>
            </a:extLst>
          </p:cNvPr>
          <p:cNvSpPr/>
          <p:nvPr userDrawn="1"/>
        </p:nvSpPr>
        <p:spPr>
          <a:xfrm flipH="1">
            <a:off x="11639547"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2" name="Title 1">
            <a:extLst>
              <a:ext uri="{FF2B5EF4-FFF2-40B4-BE49-F238E27FC236}">
                <a16:creationId xmlns:a16="http://schemas.microsoft.com/office/drawing/2014/main" id="{B0E64AB3-51D9-9992-E51A-78ADA62E241F}"/>
              </a:ext>
            </a:extLst>
          </p:cNvPr>
          <p:cNvSpPr>
            <a:spLocks noGrp="1"/>
          </p:cNvSpPr>
          <p:nvPr>
            <p:ph type="title"/>
          </p:nvPr>
        </p:nvSpPr>
        <p:spPr>
          <a:xfrm>
            <a:off x="844063" y="831918"/>
            <a:ext cx="4361688" cy="1527048"/>
          </a:xfrm>
          <a:prstGeom prst="rect">
            <a:avLst/>
          </a:prstGeom>
        </p:spPr>
        <p:txBody>
          <a:bodyPr anchor="b"/>
          <a:lstStyle/>
          <a:p>
            <a:r>
              <a:rPr lang="en-US"/>
              <a:t>Click to edit Master title style</a:t>
            </a:r>
          </a:p>
        </p:txBody>
      </p:sp>
      <p:sp>
        <p:nvSpPr>
          <p:cNvPr id="14" name="Content Placeholder 7">
            <a:extLst>
              <a:ext uri="{FF2B5EF4-FFF2-40B4-BE49-F238E27FC236}">
                <a16:creationId xmlns:a16="http://schemas.microsoft.com/office/drawing/2014/main" id="{564BFAF7-B56D-7E00-DFEF-4871CF9E7087}"/>
              </a:ext>
            </a:extLst>
          </p:cNvPr>
          <p:cNvSpPr>
            <a:spLocks noGrp="1"/>
          </p:cNvSpPr>
          <p:nvPr>
            <p:ph sz="quarter" idx="14"/>
          </p:nvPr>
        </p:nvSpPr>
        <p:spPr>
          <a:xfrm>
            <a:off x="844000" y="2572843"/>
            <a:ext cx="4362450" cy="345323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Picture Placeholder 10">
            <a:extLst>
              <a:ext uri="{FF2B5EF4-FFF2-40B4-BE49-F238E27FC236}">
                <a16:creationId xmlns:a16="http://schemas.microsoft.com/office/drawing/2014/main" id="{992B4E0B-09D2-1770-AF0A-79593CF5C03A}"/>
              </a:ext>
              <a:ext uri="{C183D7F6-B498-43B3-948B-1728B52AA6E4}">
                <adec:decorative xmlns:adec="http://schemas.microsoft.com/office/drawing/2017/decorative" val="0"/>
              </a:ext>
            </a:extLst>
          </p:cNvPr>
          <p:cNvSpPr>
            <a:spLocks noGrp="1"/>
          </p:cNvSpPr>
          <p:nvPr>
            <p:ph type="pic" sz="quarter" idx="13"/>
          </p:nvPr>
        </p:nvSpPr>
        <p:spPr>
          <a:xfrm>
            <a:off x="5580428" y="831918"/>
            <a:ext cx="5767509" cy="5194161"/>
          </a:xfrm>
          <a:prstGeom prst="rect">
            <a:avLst/>
          </a:prstGeom>
        </p:spPr>
        <p:txBody>
          <a:bodyPr/>
          <a:lstStyle/>
          <a:p>
            <a:endParaRPr lang="en-US"/>
          </a:p>
        </p:txBody>
      </p:sp>
      <p:sp>
        <p:nvSpPr>
          <p:cNvPr id="5" name="Date Placeholder 4">
            <a:extLst>
              <a:ext uri="{FF2B5EF4-FFF2-40B4-BE49-F238E27FC236}">
                <a16:creationId xmlns:a16="http://schemas.microsoft.com/office/drawing/2014/main" id="{3B45307D-AC5F-DA78-2058-9C556FCD953B}"/>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6" name="Footer Placeholder 5">
            <a:extLst>
              <a:ext uri="{FF2B5EF4-FFF2-40B4-BE49-F238E27FC236}">
                <a16:creationId xmlns:a16="http://schemas.microsoft.com/office/drawing/2014/main" id="{979B862E-E2CF-4E7C-8A0F-1AC2F2BDD178}"/>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7" name="Slide Number Placeholder 6">
            <a:extLst>
              <a:ext uri="{FF2B5EF4-FFF2-40B4-BE49-F238E27FC236}">
                <a16:creationId xmlns:a16="http://schemas.microsoft.com/office/drawing/2014/main" id="{35B3C0AC-3B6F-C900-D52E-7731F16A5CBD}"/>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9463253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Photo 7">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071AB56A-6F2F-E78F-D8E4-AC1FD49F804D}"/>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3" name="Freeform: Shape 6">
            <a:extLst>
              <a:ext uri="{FF2B5EF4-FFF2-40B4-BE49-F238E27FC236}">
                <a16:creationId xmlns:a16="http://schemas.microsoft.com/office/drawing/2014/main" id="{8C58656F-F161-2CC7-21A1-965CCA3DAB6E}"/>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A05B4668-570C-589B-A4BD-6AD49B7B3611}"/>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25064" y="825622"/>
            <a:ext cx="4522936" cy="932688"/>
          </a:xfrm>
          <a:prstGeom prst="rect">
            <a:avLst/>
          </a:prstGeom>
        </p:spPr>
        <p:txBody>
          <a:bodyPr anchor="b">
            <a:no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831918"/>
            <a:ext cx="5648242" cy="5194161"/>
          </a:xfrm>
          <a:prstGeom prst="rect">
            <a:avLst/>
          </a:prstGeom>
        </p:spPr>
        <p:txBody>
          <a:body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30231" y="1970468"/>
            <a:ext cx="4512601" cy="405561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F7B377-F03B-D1E7-2F3D-8952FF055803}"/>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6" name="Footer Placeholder 5">
            <a:extLst>
              <a:ext uri="{FF2B5EF4-FFF2-40B4-BE49-F238E27FC236}">
                <a16:creationId xmlns:a16="http://schemas.microsoft.com/office/drawing/2014/main" id="{81ABC0EA-DE7F-25E8-1BC9-59757984AABB}"/>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7" name="Slide Number Placeholder 6">
            <a:extLst>
              <a:ext uri="{FF2B5EF4-FFF2-40B4-BE49-F238E27FC236}">
                <a16:creationId xmlns:a16="http://schemas.microsoft.com/office/drawing/2014/main" id="{5AB5E038-D6F2-FD29-8781-900CB36DAF09}"/>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1843907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Photo 8">
    <p:spTree>
      <p:nvGrpSpPr>
        <p:cNvPr id="1" name=""/>
        <p:cNvGrpSpPr/>
        <p:nvPr/>
      </p:nvGrpSpPr>
      <p:grpSpPr>
        <a:xfrm>
          <a:off x="0" y="0"/>
          <a:ext cx="0" cy="0"/>
          <a:chOff x="0" y="0"/>
          <a:chExt cx="0" cy="0"/>
        </a:xfrm>
      </p:grpSpPr>
      <p:sp>
        <p:nvSpPr>
          <p:cNvPr id="14" name="Freeform: Shape 6">
            <a:extLst>
              <a:ext uri="{FF2B5EF4-FFF2-40B4-BE49-F238E27FC236}">
                <a16:creationId xmlns:a16="http://schemas.microsoft.com/office/drawing/2014/main" id="{220FB791-CF2B-475F-A743-1370A8A56C6F}"/>
              </a:ext>
              <a:ext uri="{C183D7F6-B498-43B3-948B-1728B52AA6E4}">
                <adec:decorative xmlns:adec="http://schemas.microsoft.com/office/drawing/2017/decorative" val="1"/>
              </a:ext>
            </a:extLst>
          </p:cNvPr>
          <p:cNvSpPr/>
          <p:nvPr/>
        </p:nvSpPr>
        <p:spPr>
          <a:xfrm rot="16200000" flipH="1">
            <a:off x="15203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7">
            <a:extLst>
              <a:ext uri="{FF2B5EF4-FFF2-40B4-BE49-F238E27FC236}">
                <a16:creationId xmlns:a16="http://schemas.microsoft.com/office/drawing/2014/main" id="{3BA7945C-58C9-1E50-DA1B-C6C26152D631}"/>
              </a:ext>
              <a:ext uri="{C183D7F6-B498-43B3-948B-1728B52AA6E4}">
                <adec:decorative xmlns:adec="http://schemas.microsoft.com/office/drawing/2017/decorative" val="1"/>
              </a:ext>
            </a:extLst>
          </p:cNvPr>
          <p:cNvSpPr/>
          <p:nvPr/>
        </p:nvSpPr>
        <p:spPr>
          <a:xfrm rot="16200000" flipH="1">
            <a:off x="1047378"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6" name="Freeform: Shape">
            <a:extLst>
              <a:ext uri="{FF2B5EF4-FFF2-40B4-BE49-F238E27FC236}">
                <a16:creationId xmlns:a16="http://schemas.microsoft.com/office/drawing/2014/main" id="{2B3F5537-CE72-0B70-7EA5-F1EA18E2EA92}"/>
              </a:ext>
              <a:ext uri="{C183D7F6-B498-43B3-948B-1728B52AA6E4}">
                <adec:decorative xmlns:adec="http://schemas.microsoft.com/office/drawing/2017/decorative" val="1"/>
              </a:ext>
            </a:extLst>
          </p:cNvPr>
          <p:cNvSpPr/>
          <p:nvPr userDrawn="1"/>
        </p:nvSpPr>
        <p:spPr>
          <a:xfrm flipH="1">
            <a:off x="11639547"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73490" y="831919"/>
            <a:ext cx="4572000" cy="932688"/>
          </a:xfrm>
          <a:prstGeom prst="rect">
            <a:avLst/>
          </a:prstGeom>
        </p:spPr>
        <p:txBody>
          <a:bodyPr anchor="b"/>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73616" y="1892623"/>
            <a:ext cx="4572000" cy="413345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5917721" y="831919"/>
            <a:ext cx="5430280" cy="5194162"/>
          </a:xfrm>
          <a:prstGeom prst="rect">
            <a:avLst/>
          </a:prstGeom>
        </p:spPr>
        <p:txBody>
          <a:bodyPr/>
          <a:lstStyle/>
          <a:p>
            <a:endParaRPr lang="en-US"/>
          </a:p>
        </p:txBody>
      </p:sp>
      <p:sp>
        <p:nvSpPr>
          <p:cNvPr id="5" name="Date Placeholder 4">
            <a:extLst>
              <a:ext uri="{FF2B5EF4-FFF2-40B4-BE49-F238E27FC236}">
                <a16:creationId xmlns:a16="http://schemas.microsoft.com/office/drawing/2014/main" id="{22014CCF-6D77-7B49-677B-AFB4F91A680F}"/>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6" name="Footer Placeholder 5">
            <a:extLst>
              <a:ext uri="{FF2B5EF4-FFF2-40B4-BE49-F238E27FC236}">
                <a16:creationId xmlns:a16="http://schemas.microsoft.com/office/drawing/2014/main" id="{5A0935CA-10E8-C2B3-DA82-DF028728CA4D}"/>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7" name="Slide Number Placeholder 6">
            <a:extLst>
              <a:ext uri="{FF2B5EF4-FFF2-40B4-BE49-F238E27FC236}">
                <a16:creationId xmlns:a16="http://schemas.microsoft.com/office/drawing/2014/main" id="{C0DA8C53-BECC-EAEB-78BD-2CA398ED1343}"/>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5176267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Photo 9">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397FE18B-53AF-D18E-3F2D-18407AF526ED}"/>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3" name="Freeform: Shape 6">
            <a:extLst>
              <a:ext uri="{FF2B5EF4-FFF2-40B4-BE49-F238E27FC236}">
                <a16:creationId xmlns:a16="http://schemas.microsoft.com/office/drawing/2014/main" id="{282072ED-9466-5653-3C3A-8DCDA644CE3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1A19B1AC-1158-AEB5-3EF8-AC65CC39101C}"/>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46432" y="831918"/>
            <a:ext cx="3401568" cy="1527048"/>
          </a:xfrm>
          <a:prstGeom prst="rect">
            <a:avLst/>
          </a:prstGeom>
        </p:spPr>
        <p:txBody>
          <a:bodyPr anchor="b">
            <a:no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4000" y="831918"/>
            <a:ext cx="6740144" cy="5194161"/>
          </a:xfrm>
          <a:prstGeom prst="rect">
            <a:avLst/>
          </a:prstGeom>
        </p:spPr>
        <p:txBody>
          <a:bodyPr/>
          <a:lstStyle/>
          <a:p>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946432" y="2539814"/>
            <a:ext cx="3401568" cy="348626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4EDCF1-16C2-3523-46D0-241D50D293A3}"/>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44EABD8E-BC7C-F57B-B759-0A9F1772C9F2}"/>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5FC42DB3-DC87-76FA-7D80-75C4FAD9F2A4}"/>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00623701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Photo 10">
    <p:spTree>
      <p:nvGrpSpPr>
        <p:cNvPr id="1" name=""/>
        <p:cNvGrpSpPr/>
        <p:nvPr/>
      </p:nvGrpSpPr>
      <p:grpSpPr>
        <a:xfrm>
          <a:off x="0" y="0"/>
          <a:ext cx="0" cy="0"/>
          <a:chOff x="0" y="0"/>
          <a:chExt cx="0" cy="0"/>
        </a:xfrm>
      </p:grpSpPr>
      <p:sp>
        <p:nvSpPr>
          <p:cNvPr id="14" name="Freeform: Shape 6">
            <a:extLst>
              <a:ext uri="{FF2B5EF4-FFF2-40B4-BE49-F238E27FC236}">
                <a16:creationId xmlns:a16="http://schemas.microsoft.com/office/drawing/2014/main" id="{A4D64205-4AAD-A5F3-3672-2C4AF7055D2C}"/>
              </a:ext>
              <a:ext uri="{C183D7F6-B498-43B3-948B-1728B52AA6E4}">
                <adec:decorative xmlns:adec="http://schemas.microsoft.com/office/drawing/2017/decorative" val="1"/>
              </a:ext>
            </a:extLst>
          </p:cNvPr>
          <p:cNvSpPr/>
          <p:nvPr/>
        </p:nvSpPr>
        <p:spPr>
          <a:xfrm rot="16200000" flipH="1">
            <a:off x="15203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7">
            <a:extLst>
              <a:ext uri="{FF2B5EF4-FFF2-40B4-BE49-F238E27FC236}">
                <a16:creationId xmlns:a16="http://schemas.microsoft.com/office/drawing/2014/main" id="{FB6B989A-D8AD-4FEC-959B-445D43A944D9}"/>
              </a:ext>
              <a:ext uri="{C183D7F6-B498-43B3-948B-1728B52AA6E4}">
                <adec:decorative xmlns:adec="http://schemas.microsoft.com/office/drawing/2017/decorative" val="1"/>
              </a:ext>
            </a:extLst>
          </p:cNvPr>
          <p:cNvSpPr/>
          <p:nvPr/>
        </p:nvSpPr>
        <p:spPr>
          <a:xfrm rot="16200000" flipH="1">
            <a:off x="1047378"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6" name="Freeform: Shape">
            <a:extLst>
              <a:ext uri="{FF2B5EF4-FFF2-40B4-BE49-F238E27FC236}">
                <a16:creationId xmlns:a16="http://schemas.microsoft.com/office/drawing/2014/main" id="{C9D50BD8-90BF-2DFD-2851-A0873521DF6C}"/>
              </a:ext>
              <a:ext uri="{C183D7F6-B498-43B3-948B-1728B52AA6E4}">
                <adec:decorative xmlns:adec="http://schemas.microsoft.com/office/drawing/2017/decorative" val="1"/>
              </a:ext>
            </a:extLst>
          </p:cNvPr>
          <p:cNvSpPr/>
          <p:nvPr userDrawn="1"/>
        </p:nvSpPr>
        <p:spPr>
          <a:xfrm flipH="1">
            <a:off x="11639547"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9"/>
            <a:ext cx="3401568" cy="1527048"/>
          </a:xfrm>
          <a:prstGeom prst="rect">
            <a:avLst/>
          </a:prstGeom>
        </p:spPr>
        <p:txBody>
          <a:bodyPr anchor="b">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44000" y="2538248"/>
            <a:ext cx="3401568" cy="348783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4761781" y="831919"/>
            <a:ext cx="6586220" cy="5194162"/>
          </a:xfrm>
          <a:prstGeom prst="rect">
            <a:avLst/>
          </a:prstGeom>
        </p:spPr>
        <p:txBody>
          <a:bodyPr/>
          <a:lstStyle/>
          <a:p>
            <a:endParaRPr lang="en-US"/>
          </a:p>
        </p:txBody>
      </p:sp>
      <p:sp>
        <p:nvSpPr>
          <p:cNvPr id="5" name="Date Placeholder 4">
            <a:extLst>
              <a:ext uri="{FF2B5EF4-FFF2-40B4-BE49-F238E27FC236}">
                <a16:creationId xmlns:a16="http://schemas.microsoft.com/office/drawing/2014/main" id="{24412BDE-E030-0E65-178A-ED1E7ADA14CF}"/>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6" name="Footer Placeholder 5">
            <a:extLst>
              <a:ext uri="{FF2B5EF4-FFF2-40B4-BE49-F238E27FC236}">
                <a16:creationId xmlns:a16="http://schemas.microsoft.com/office/drawing/2014/main" id="{3AED2DEA-7545-67DE-D588-0516FEBCE1AB}"/>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7" name="Slide Number Placeholder 6">
            <a:extLst>
              <a:ext uri="{FF2B5EF4-FFF2-40B4-BE49-F238E27FC236}">
                <a16:creationId xmlns:a16="http://schemas.microsoft.com/office/drawing/2014/main" id="{A38E956E-535C-B101-EDE2-5286E972BC1F}"/>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5184529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Photo 11">
    <p:spTree>
      <p:nvGrpSpPr>
        <p:cNvPr id="1" name=""/>
        <p:cNvGrpSpPr/>
        <p:nvPr/>
      </p:nvGrpSpPr>
      <p:grpSpPr>
        <a:xfrm>
          <a:off x="0" y="0"/>
          <a:ext cx="0" cy="0"/>
          <a:chOff x="0" y="0"/>
          <a:chExt cx="0" cy="0"/>
        </a:xfrm>
      </p:grpSpPr>
      <p:sp>
        <p:nvSpPr>
          <p:cNvPr id="13" name="Freeform: Shape 6">
            <a:extLst>
              <a:ext uri="{FF2B5EF4-FFF2-40B4-BE49-F238E27FC236}">
                <a16:creationId xmlns:a16="http://schemas.microsoft.com/office/drawing/2014/main" id="{19926A21-154B-66D3-AB99-3D353710CC76}"/>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7">
            <a:extLst>
              <a:ext uri="{FF2B5EF4-FFF2-40B4-BE49-F238E27FC236}">
                <a16:creationId xmlns:a16="http://schemas.microsoft.com/office/drawing/2014/main" id="{FBD4BD74-F55D-59C7-3B2C-1B99564FBCB7}"/>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FFC6ACCC-3346-BC84-4FA9-F9DFD3FDB97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73454" y="831919"/>
            <a:ext cx="3273552" cy="2035696"/>
          </a:xfrm>
          <a:prstGeom prst="rect">
            <a:avLst/>
          </a:prstGeo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4000" y="831919"/>
            <a:ext cx="6937365" cy="5091685"/>
          </a:xfrm>
          <a:prstGeom prst="rect">
            <a:avLst/>
          </a:prstGeom>
        </p:spPr>
        <p:txBody>
          <a:body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074448" y="2970092"/>
            <a:ext cx="3273552" cy="2953512"/>
          </a:xfrm>
          <a:prstGeom prst="rect">
            <a:avLst/>
          </a:prstGeom>
        </p:spPr>
        <p:txBody>
          <a:bodyPr>
            <a:normAutofit/>
          </a:bodyPr>
          <a:lstStyle>
            <a:lvl1pPr marL="0" indent="0">
              <a:buNone/>
              <a:defRPr sz="1400"/>
            </a:lvl1pPr>
            <a:lvl2pPr marL="228600" indent="0">
              <a:buNone/>
              <a:defRPr sz="1200"/>
            </a:lvl2pPr>
            <a:lvl3pPr marL="457200" indent="0">
              <a:buNone/>
              <a:defRPr sz="1100"/>
            </a:lvl3pPr>
            <a:lvl4pPr marL="685800" indent="0">
              <a:buNone/>
              <a:defRPr sz="105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6164F93-D5E1-78DB-451E-20A2F3DEE649}"/>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6" name="Footer Placeholder 5">
            <a:extLst>
              <a:ext uri="{FF2B5EF4-FFF2-40B4-BE49-F238E27FC236}">
                <a16:creationId xmlns:a16="http://schemas.microsoft.com/office/drawing/2014/main" id="{A64ABA9D-79A1-3E8B-9907-CF0398532628}"/>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7" name="Slide Number Placeholder 6">
            <a:extLst>
              <a:ext uri="{FF2B5EF4-FFF2-40B4-BE49-F238E27FC236}">
                <a16:creationId xmlns:a16="http://schemas.microsoft.com/office/drawing/2014/main" id="{6C202163-170E-54C9-96DE-681695B53BC3}"/>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2398252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Photo 12">
    <p:spTree>
      <p:nvGrpSpPr>
        <p:cNvPr id="1" name=""/>
        <p:cNvGrpSpPr/>
        <p:nvPr/>
      </p:nvGrpSpPr>
      <p:grpSpPr>
        <a:xfrm>
          <a:off x="0" y="0"/>
          <a:ext cx="0" cy="0"/>
          <a:chOff x="0" y="0"/>
          <a:chExt cx="0" cy="0"/>
        </a:xfrm>
      </p:grpSpPr>
      <p:sp>
        <p:nvSpPr>
          <p:cNvPr id="12" name="Freeform: Shape">
            <a:extLst>
              <a:ext uri="{FF2B5EF4-FFF2-40B4-BE49-F238E27FC236}">
                <a16:creationId xmlns:a16="http://schemas.microsoft.com/office/drawing/2014/main" id="{288CAFB0-B89D-3736-C1A2-001B0FB382E2}"/>
              </a:ext>
              <a:ext uri="{C183D7F6-B498-43B3-948B-1728B52AA6E4}">
                <adec:decorative xmlns:adec="http://schemas.microsoft.com/office/drawing/2017/decorative" val="1"/>
              </a:ext>
            </a:extLst>
          </p:cNvPr>
          <p:cNvSpPr/>
          <p:nvPr/>
        </p:nvSpPr>
        <p:spPr>
          <a:xfrm rot="5400000">
            <a:off x="10066903" y="-1986482"/>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14" name="Freeform: Shape">
            <a:extLst>
              <a:ext uri="{FF2B5EF4-FFF2-40B4-BE49-F238E27FC236}">
                <a16:creationId xmlns:a16="http://schemas.microsoft.com/office/drawing/2014/main" id="{014FA549-03DD-35DA-8B1D-643E2AD34B91}"/>
              </a:ext>
              <a:ext uri="{C183D7F6-B498-43B3-948B-1728B52AA6E4}">
                <adec:decorative xmlns:adec="http://schemas.microsoft.com/office/drawing/2017/decorative" val="1"/>
              </a:ext>
            </a:extLst>
          </p:cNvPr>
          <p:cNvSpPr/>
          <p:nvPr/>
        </p:nvSpPr>
        <p:spPr>
          <a:xfrm rot="5400000">
            <a:off x="5098006" y="-5098004"/>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831919"/>
            <a:ext cx="10504001" cy="3472067"/>
          </a:xfrm>
          <a:prstGeom prst="rect">
            <a:avLst/>
          </a:prstGeom>
        </p:spPr>
        <p:txBody>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3998" y="4509559"/>
            <a:ext cx="4579339" cy="1516522"/>
          </a:xfrm>
          <a:prstGeom prst="rect">
            <a:avLst/>
          </a:prstGeo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691351" y="4508939"/>
            <a:ext cx="5651393" cy="1516522"/>
          </a:xfrm>
          <a:prstGeom prst="rect">
            <a:avLst/>
          </a:prstGeo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46EF3E73-037C-D1A2-7155-BF4F615A035C}"/>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4" name="Footer Placeholder 3">
            <a:extLst>
              <a:ext uri="{FF2B5EF4-FFF2-40B4-BE49-F238E27FC236}">
                <a16:creationId xmlns:a16="http://schemas.microsoft.com/office/drawing/2014/main" id="{7EAFF928-2D12-375D-F3A6-DE13153A6D92}"/>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5223D96F-6DDC-CDD9-CF2C-B33D2649DA6E}"/>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8015923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Photo 13">
    <p:spTree>
      <p:nvGrpSpPr>
        <p:cNvPr id="1" name=""/>
        <p:cNvGrpSpPr/>
        <p:nvPr/>
      </p:nvGrpSpPr>
      <p:grpSpPr>
        <a:xfrm>
          <a:off x="0" y="0"/>
          <a:ext cx="0" cy="0"/>
          <a:chOff x="0" y="0"/>
          <a:chExt cx="0" cy="0"/>
        </a:xfrm>
      </p:grpSpPr>
      <p:sp>
        <p:nvSpPr>
          <p:cNvPr id="12" name="Freeform: Shape">
            <a:extLst>
              <a:ext uri="{FF2B5EF4-FFF2-40B4-BE49-F238E27FC236}">
                <a16:creationId xmlns:a16="http://schemas.microsoft.com/office/drawing/2014/main" id="{C395CC92-89D2-1877-21D3-EC019910500D}"/>
              </a:ext>
              <a:ext uri="{C183D7F6-B498-43B3-948B-1728B52AA6E4}">
                <adec:decorative xmlns:adec="http://schemas.microsoft.com/office/drawing/2017/decorative" val="1"/>
              </a:ext>
            </a:extLst>
          </p:cNvPr>
          <p:cNvSpPr/>
          <p:nvPr/>
        </p:nvSpPr>
        <p:spPr>
          <a:xfrm rot="5400000">
            <a:off x="10066903" y="-1986482"/>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13" name="Freeform: Shape">
            <a:extLst>
              <a:ext uri="{FF2B5EF4-FFF2-40B4-BE49-F238E27FC236}">
                <a16:creationId xmlns:a16="http://schemas.microsoft.com/office/drawing/2014/main" id="{BCCC6755-3F26-8CC8-48A8-4028DD5BD586}"/>
              </a:ext>
              <a:ext uri="{C183D7F6-B498-43B3-948B-1728B52AA6E4}">
                <adec:decorative xmlns:adec="http://schemas.microsoft.com/office/drawing/2017/decorative" val="1"/>
              </a:ext>
            </a:extLst>
          </p:cNvPr>
          <p:cNvSpPr/>
          <p:nvPr/>
        </p:nvSpPr>
        <p:spPr>
          <a:xfrm rot="5400000">
            <a:off x="5098006" y="-5098004"/>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865938"/>
            <a:ext cx="10504001" cy="2556004"/>
          </a:xfrm>
          <a:prstGeom prst="rect">
            <a:avLst/>
          </a:prstGeom>
        </p:spPr>
        <p:txBody>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3999" y="3785800"/>
            <a:ext cx="2953618" cy="2240280"/>
          </a:xfrm>
          <a:prstGeom prst="rect">
            <a:avLst/>
          </a:prstGeo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2910" y="3785800"/>
            <a:ext cx="7366186" cy="2240280"/>
          </a:xfrm>
          <a:prstGeom prst="rect">
            <a:avLst/>
          </a:prstGeo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4B0A8DCA-1B38-2182-182A-3CD1B2EB644C}"/>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4" name="Footer Placeholder 3">
            <a:extLst>
              <a:ext uri="{FF2B5EF4-FFF2-40B4-BE49-F238E27FC236}">
                <a16:creationId xmlns:a16="http://schemas.microsoft.com/office/drawing/2014/main" id="{DD7D0CC1-DDED-0F98-544D-794B6C31A143}"/>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927594E8-E858-2F75-B298-2EA742CCB586}"/>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40496458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2953618" cy="2240279"/>
          </a:xfrm>
          <a:prstGeom prst="rect">
            <a:avLst/>
          </a:prstGeo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35972" y="839450"/>
            <a:ext cx="7312028" cy="2240280"/>
          </a:xfrm>
          <a:prstGeom prst="rect">
            <a:avLst/>
          </a:prstGeo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3310759"/>
            <a:ext cx="10504001" cy="2722852"/>
          </a:xfrm>
          <a:prstGeom prst="rect">
            <a:avLst/>
          </a:prstGeom>
        </p:spPr>
        <p:txBody>
          <a:bodyPr/>
          <a:lstStyle/>
          <a:p>
            <a:endParaRPr lang="en-US"/>
          </a:p>
        </p:txBody>
      </p:sp>
      <p:sp>
        <p:nvSpPr>
          <p:cNvPr id="14" name="Date Placeholder 13">
            <a:extLst>
              <a:ext uri="{FF2B5EF4-FFF2-40B4-BE49-F238E27FC236}">
                <a16:creationId xmlns:a16="http://schemas.microsoft.com/office/drawing/2014/main" id="{862E376D-102F-9AA4-230F-3E5992051568}"/>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15" name="Footer Placeholder 14">
            <a:extLst>
              <a:ext uri="{FF2B5EF4-FFF2-40B4-BE49-F238E27FC236}">
                <a16:creationId xmlns:a16="http://schemas.microsoft.com/office/drawing/2014/main" id="{E63D659C-BF61-D8D5-FD6B-0FC6BD5B07FA}"/>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16" name="Slide Number Placeholder 15">
            <a:extLst>
              <a:ext uri="{FF2B5EF4-FFF2-40B4-BE49-F238E27FC236}">
                <a16:creationId xmlns:a16="http://schemas.microsoft.com/office/drawing/2014/main" id="{81C53350-D17D-9265-0E5B-41F87CE511AC}"/>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07037942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Photo 15">
    <p:spTree>
      <p:nvGrpSpPr>
        <p:cNvPr id="1" name=""/>
        <p:cNvGrpSpPr/>
        <p:nvPr/>
      </p:nvGrpSpPr>
      <p:grpSpPr>
        <a:xfrm>
          <a:off x="0" y="0"/>
          <a:ext cx="0" cy="0"/>
          <a:chOff x="0" y="0"/>
          <a:chExt cx="0" cy="0"/>
        </a:xfrm>
      </p:grpSpPr>
      <p:sp>
        <p:nvSpPr>
          <p:cNvPr id="12" name="Freeform: Shape">
            <a:extLst>
              <a:ext uri="{FF2B5EF4-FFF2-40B4-BE49-F238E27FC236}">
                <a16:creationId xmlns:a16="http://schemas.microsoft.com/office/drawing/2014/main" id="{E67800C3-F461-45C5-0F4A-6A8EC03AFE1A}"/>
              </a:ext>
              <a:ext uri="{C183D7F6-B498-43B3-948B-1728B52AA6E4}">
                <adec:decorative xmlns:adec="http://schemas.microsoft.com/office/drawing/2017/decorative" val="1"/>
              </a:ext>
            </a:extLst>
          </p:cNvPr>
          <p:cNvSpPr/>
          <p:nvPr/>
        </p:nvSpPr>
        <p:spPr>
          <a:xfrm rot="5400000">
            <a:off x="10066903" y="4732903"/>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13" name="Freeform: Shape">
            <a:extLst>
              <a:ext uri="{FF2B5EF4-FFF2-40B4-BE49-F238E27FC236}">
                <a16:creationId xmlns:a16="http://schemas.microsoft.com/office/drawing/2014/main" id="{3085DB2A-D67F-C3FD-C664-B70FEA66E2BD}"/>
              </a:ext>
              <a:ext uri="{C183D7F6-B498-43B3-948B-1728B52AA6E4}">
                <adec:decorative xmlns:adec="http://schemas.microsoft.com/office/drawing/2017/decorative" val="1"/>
              </a:ext>
            </a:extLst>
          </p:cNvPr>
          <p:cNvSpPr/>
          <p:nvPr/>
        </p:nvSpPr>
        <p:spPr>
          <a:xfrm rot="5400000">
            <a:off x="5098006" y="1621381"/>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73963" y="858337"/>
            <a:ext cx="10504000" cy="970463"/>
          </a:xfrm>
          <a:prstGeom prst="rect">
            <a:avLst/>
          </a:prstGeo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73963" y="2081048"/>
            <a:ext cx="6157458" cy="3945032"/>
          </a:xfrm>
          <a:prstGeom prst="rect">
            <a:avLst/>
          </a:prstGeom>
        </p:spPr>
        <p:txBody>
          <a:bodyPr/>
          <a:lstStyle/>
          <a:p>
            <a:endParaRPr lang="en-US"/>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90520" y="2081048"/>
            <a:ext cx="4023360" cy="391861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7C70573E-67AD-B86C-5E43-00CBB09DA8D2}"/>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4" name="Footer Placeholder 3">
            <a:extLst>
              <a:ext uri="{FF2B5EF4-FFF2-40B4-BE49-F238E27FC236}">
                <a16:creationId xmlns:a16="http://schemas.microsoft.com/office/drawing/2014/main" id="{7DFB447B-C0E6-AC38-79AB-C5E44EC87F3F}"/>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551E633A-C0E6-C3E6-25FE-F662A31AF441}"/>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27354308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Photo 16">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DCAA11E0-B11B-65C1-6C01-02D5A711CDDC}"/>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3" name="Freeform: Shape 6">
            <a:extLst>
              <a:ext uri="{FF2B5EF4-FFF2-40B4-BE49-F238E27FC236}">
                <a16:creationId xmlns:a16="http://schemas.microsoft.com/office/drawing/2014/main" id="{A7911065-19BC-DCDB-84A7-42B4FA5E2274}"/>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F8E94FEE-AEC6-81E7-5D56-6B4BF0DF94F7}"/>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52884"/>
            <a:ext cx="4672584" cy="1453896"/>
          </a:xfrm>
          <a:prstGeom prst="rect">
            <a:avLst/>
          </a:prstGeom>
        </p:spPr>
        <p:txBody>
          <a:bodyPr>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4000" y="2459420"/>
            <a:ext cx="4672584" cy="3545695"/>
          </a:xfrm>
          <a:prstGeom prst="rect">
            <a:avLst/>
          </a:prstGeom>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38648" y="831919"/>
            <a:ext cx="5609353" cy="519416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70988F28-389C-38F4-56E5-92E509484E0B}"/>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4" name="Footer Placeholder 3">
            <a:extLst>
              <a:ext uri="{FF2B5EF4-FFF2-40B4-BE49-F238E27FC236}">
                <a16:creationId xmlns:a16="http://schemas.microsoft.com/office/drawing/2014/main" id="{DD49896A-D359-019B-2B0C-ABB34CB0A6E5}"/>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2F4E6180-42B6-0CDD-17B5-07096E5DC8D8}"/>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09240926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Photo 17">
    <p:spTree>
      <p:nvGrpSpPr>
        <p:cNvPr id="1" name=""/>
        <p:cNvGrpSpPr/>
        <p:nvPr/>
      </p:nvGrpSpPr>
      <p:grpSpPr>
        <a:xfrm>
          <a:off x="0" y="0"/>
          <a:ext cx="0" cy="0"/>
          <a:chOff x="0" y="0"/>
          <a:chExt cx="0" cy="0"/>
        </a:xfrm>
      </p:grpSpPr>
      <p:sp>
        <p:nvSpPr>
          <p:cNvPr id="13" name="Freeform: Shape 6">
            <a:extLst>
              <a:ext uri="{FF2B5EF4-FFF2-40B4-BE49-F238E27FC236}">
                <a16:creationId xmlns:a16="http://schemas.microsoft.com/office/drawing/2014/main" id="{84C7299B-33B3-292A-A0D8-EF6FE13A7BFE}"/>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7">
            <a:extLst>
              <a:ext uri="{FF2B5EF4-FFF2-40B4-BE49-F238E27FC236}">
                <a16:creationId xmlns:a16="http://schemas.microsoft.com/office/drawing/2014/main" id="{17D06544-E1CA-463E-074F-9A0019DBA3D6}"/>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6AC428A0-E5A1-5777-D188-5B5EE751EFE2}"/>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73725"/>
            <a:ext cx="3657603" cy="1453896"/>
          </a:xfrm>
          <a:prstGeom prst="rect">
            <a:avLst/>
          </a:prstGeo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2490951"/>
            <a:ext cx="3657603" cy="3493323"/>
          </a:xfrm>
          <a:prstGeom prst="rect">
            <a:avLst/>
          </a:prstGeom>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61186" y="831919"/>
            <a:ext cx="6586814" cy="515235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EBA04C5B-0EDB-E8F8-3BA0-3A6C6F95110C}"/>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4" name="Footer Placeholder 3">
            <a:extLst>
              <a:ext uri="{FF2B5EF4-FFF2-40B4-BE49-F238E27FC236}">
                <a16:creationId xmlns:a16="http://schemas.microsoft.com/office/drawing/2014/main" id="{1864E993-20CB-FCBA-2DEB-CE5029CF1D17}"/>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2B9FB9E0-79CD-FED7-B242-0C593C9FCF4C}"/>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8739999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Big Number 1">
    <p:spTree>
      <p:nvGrpSpPr>
        <p:cNvPr id="1" name=""/>
        <p:cNvGrpSpPr/>
        <p:nvPr/>
      </p:nvGrpSpPr>
      <p:grpSpPr>
        <a:xfrm>
          <a:off x="0" y="0"/>
          <a:ext cx="0" cy="0"/>
          <a:chOff x="0" y="0"/>
          <a:chExt cx="0" cy="0"/>
        </a:xfrm>
      </p:grpSpPr>
      <p:sp>
        <p:nvSpPr>
          <p:cNvPr id="13" name="Freeform: Shape 7">
            <a:extLst>
              <a:ext uri="{FF2B5EF4-FFF2-40B4-BE49-F238E27FC236}">
                <a16:creationId xmlns:a16="http://schemas.microsoft.com/office/drawing/2014/main" id="{52B2DB08-B121-4868-1745-F5DD67AA42CD}"/>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2" name="Freeform: Shape 6">
            <a:extLst>
              <a:ext uri="{FF2B5EF4-FFF2-40B4-BE49-F238E27FC236}">
                <a16:creationId xmlns:a16="http://schemas.microsoft.com/office/drawing/2014/main" id="{4821D1DA-3BE9-3F8C-0F60-CF865B886CBE}"/>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a:extLst>
              <a:ext uri="{FF2B5EF4-FFF2-40B4-BE49-F238E27FC236}">
                <a16:creationId xmlns:a16="http://schemas.microsoft.com/office/drawing/2014/main" id="{AD053B1F-902F-5F6A-3272-7B8A00762594}"/>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44000" y="831918"/>
            <a:ext cx="10521992" cy="4069265"/>
          </a:xfrm>
          <a:prstGeom prst="rect">
            <a:avLst/>
          </a:prstGeom>
        </p:spPr>
        <p:txBody>
          <a:bodyPr anchor="b">
            <a:normAutofit/>
          </a:bodyPr>
          <a:lstStyle>
            <a:lvl1pPr algn="l">
              <a:defRPr sz="23200">
                <a:solidFill>
                  <a:schemeClr val="accent1">
                    <a:lumMod val="75000"/>
                  </a:schemeClr>
                </a:solidFill>
              </a:defRPr>
            </a:lvl1pPr>
          </a:lstStyle>
          <a:p>
            <a:r>
              <a:rPr lang="en-US"/>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43999" y="5076496"/>
            <a:ext cx="7559021" cy="949583"/>
          </a:xfrm>
          <a:prstGeom prst="rect">
            <a:avLst/>
          </a:prstGeom>
        </p:spPr>
        <p:txBody>
          <a:bodyPr anchor="t">
            <a:normAutofit/>
          </a:bodyPr>
          <a:lstStyle>
            <a:lvl1pPr marL="0" indent="0" algn="l">
              <a:buNone/>
              <a:defRPr sz="2800" cap="none" baseline="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a:extLst>
              <a:ext uri="{FF2B5EF4-FFF2-40B4-BE49-F238E27FC236}">
                <a16:creationId xmlns:a16="http://schemas.microsoft.com/office/drawing/2014/main" id="{AAAF1071-E281-C1B6-D2CE-4D856B1C40A1}"/>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EC61053C-726D-4ECB-0C18-7623699CD607}"/>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B1E359BE-9A8D-44D0-2D64-586901EDAEA3}"/>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428521185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Big Number 2">
    <p:spTree>
      <p:nvGrpSpPr>
        <p:cNvPr id="1" name=""/>
        <p:cNvGrpSpPr/>
        <p:nvPr/>
      </p:nvGrpSpPr>
      <p:grpSpPr>
        <a:xfrm>
          <a:off x="0" y="0"/>
          <a:ext cx="0" cy="0"/>
          <a:chOff x="0" y="0"/>
          <a:chExt cx="0" cy="0"/>
        </a:xfrm>
      </p:grpSpPr>
      <p:sp>
        <p:nvSpPr>
          <p:cNvPr id="13" name="Freeform: Shape 7">
            <a:extLst>
              <a:ext uri="{FF2B5EF4-FFF2-40B4-BE49-F238E27FC236}">
                <a16:creationId xmlns:a16="http://schemas.microsoft.com/office/drawing/2014/main" id="{17317A40-8DAE-B452-2C7C-4F1BDF4E66B7}"/>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2" name="Freeform: Shape 6">
            <a:extLst>
              <a:ext uri="{FF2B5EF4-FFF2-40B4-BE49-F238E27FC236}">
                <a16:creationId xmlns:a16="http://schemas.microsoft.com/office/drawing/2014/main" id="{FBFB3BCE-7230-CF4C-FCE3-7BE4CC024438}"/>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a:extLst>
              <a:ext uri="{FF2B5EF4-FFF2-40B4-BE49-F238E27FC236}">
                <a16:creationId xmlns:a16="http://schemas.microsoft.com/office/drawing/2014/main" id="{A1CDECED-EAF3-EBC3-A28E-2E8314045D0E}"/>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61992" y="831918"/>
            <a:ext cx="10486008" cy="3977825"/>
          </a:xfrm>
          <a:prstGeom prst="rect">
            <a:avLst/>
          </a:prstGeom>
        </p:spPr>
        <p:txBody>
          <a:bodyPr anchor="b">
            <a:normAutofit/>
          </a:bodyPr>
          <a:lstStyle>
            <a:lvl1pPr algn="ctr">
              <a:defRPr sz="23200">
                <a:solidFill>
                  <a:schemeClr val="accent1">
                    <a:lumMod val="75000"/>
                  </a:schemeClr>
                </a:solidFill>
              </a:defRPr>
            </a:lvl1pPr>
          </a:lstStyle>
          <a:p>
            <a:r>
              <a:rPr lang="en-US"/>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77440" y="4997668"/>
            <a:ext cx="7525512" cy="1028411"/>
          </a:xfrm>
          <a:prstGeom prst="rect">
            <a:avLst/>
          </a:prstGeom>
        </p:spPr>
        <p:txBody>
          <a:bodyPr anchor="t">
            <a:normAutofit/>
          </a:bodyPr>
          <a:lstStyle>
            <a:lvl1pPr marL="0" indent="0" algn="ctr">
              <a:buNone/>
              <a:defRPr sz="2800" cap="none" baseline="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a:extLst>
              <a:ext uri="{FF2B5EF4-FFF2-40B4-BE49-F238E27FC236}">
                <a16:creationId xmlns:a16="http://schemas.microsoft.com/office/drawing/2014/main" id="{FFFA1E89-0726-7AE8-B473-CC1601D8573B}"/>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C7C335BB-BB3B-64F0-9435-281177D207FA}"/>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FF8DAAC1-AAC5-8BA9-3530-888919CB8FD9}"/>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84663668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3814EA-F598-EBFD-83D1-6782D7CBB598}"/>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a:extLst>
              <a:ext uri="{FF2B5EF4-FFF2-40B4-BE49-F238E27FC236}">
                <a16:creationId xmlns:a16="http://schemas.microsoft.com/office/drawing/2014/main" id="{699A8CE9-133B-4DFE-81F6-2BA63F22163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9" name="Title 1">
            <a:extLst>
              <a:ext uri="{FF2B5EF4-FFF2-40B4-BE49-F238E27FC236}">
                <a16:creationId xmlns:a16="http://schemas.microsoft.com/office/drawing/2014/main" id="{1F4F8927-891C-4D7A-C2D3-6EB5EF6712FF}"/>
              </a:ext>
            </a:extLst>
          </p:cNvPr>
          <p:cNvSpPr>
            <a:spLocks noGrp="1"/>
          </p:cNvSpPr>
          <p:nvPr>
            <p:ph type="ctrTitle" hasCustomPrompt="1"/>
          </p:nvPr>
        </p:nvSpPr>
        <p:spPr>
          <a:xfrm>
            <a:off x="861992" y="831918"/>
            <a:ext cx="10486008" cy="3977825"/>
          </a:xfrm>
          <a:prstGeom prst="rect">
            <a:avLst/>
          </a:prstGeom>
        </p:spPr>
        <p:txBody>
          <a:bodyPr anchor="b">
            <a:normAutofit/>
          </a:bodyPr>
          <a:lstStyle>
            <a:lvl1pPr algn="ctr">
              <a:defRPr sz="23200">
                <a:solidFill>
                  <a:schemeClr val="tx1"/>
                </a:solidFill>
              </a:defRPr>
            </a:lvl1pPr>
          </a:lstStyle>
          <a:p>
            <a:r>
              <a:rPr lang="en-US"/>
              <a:t>##%</a:t>
            </a:r>
          </a:p>
        </p:txBody>
      </p:sp>
      <p:sp>
        <p:nvSpPr>
          <p:cNvPr id="10" name="Subtitle 2">
            <a:extLst>
              <a:ext uri="{FF2B5EF4-FFF2-40B4-BE49-F238E27FC236}">
                <a16:creationId xmlns:a16="http://schemas.microsoft.com/office/drawing/2014/main" id="{0489314B-CDC1-7F7E-C4DD-AAC0E5222B03}"/>
              </a:ext>
            </a:extLst>
          </p:cNvPr>
          <p:cNvSpPr>
            <a:spLocks noGrp="1"/>
          </p:cNvSpPr>
          <p:nvPr>
            <p:ph type="subTitle" idx="1"/>
          </p:nvPr>
        </p:nvSpPr>
        <p:spPr>
          <a:xfrm>
            <a:off x="2377440" y="4997668"/>
            <a:ext cx="7525512" cy="1028411"/>
          </a:xfrm>
          <a:prstGeom prst="rect">
            <a:avLst/>
          </a:prstGeom>
        </p:spPr>
        <p:txBody>
          <a:bodyPr anchor="t">
            <a:normAutofit/>
          </a:bodyPr>
          <a:lstStyle>
            <a:lvl1pPr marL="0" indent="0" algn="ctr">
              <a:buNone/>
              <a:defRPr sz="2800" cap="none"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 name="Date Placeholder 1">
            <a:extLst>
              <a:ext uri="{FF2B5EF4-FFF2-40B4-BE49-F238E27FC236}">
                <a16:creationId xmlns:a16="http://schemas.microsoft.com/office/drawing/2014/main" id="{7C290FCC-3946-BBF5-86C2-35CD985690D2}"/>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3" name="Footer Placeholder 2">
            <a:extLst>
              <a:ext uri="{FF2B5EF4-FFF2-40B4-BE49-F238E27FC236}">
                <a16:creationId xmlns:a16="http://schemas.microsoft.com/office/drawing/2014/main" id="{92BE5BFE-B04D-D3EF-797A-7B9994615AFA}"/>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F57E59E4-8E63-D807-6E38-7E3D0E58C9BA}"/>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65503017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tatement">
    <p:spTree>
      <p:nvGrpSpPr>
        <p:cNvPr id="1" name=""/>
        <p:cNvGrpSpPr/>
        <p:nvPr/>
      </p:nvGrpSpPr>
      <p:grpSpPr>
        <a:xfrm>
          <a:off x="0" y="0"/>
          <a:ext cx="0" cy="0"/>
          <a:chOff x="0" y="0"/>
          <a:chExt cx="0" cy="0"/>
        </a:xfrm>
      </p:grpSpPr>
      <p:sp>
        <p:nvSpPr>
          <p:cNvPr id="8" name="Freeform: Shape 2">
            <a:extLst>
              <a:ext uri="{FF2B5EF4-FFF2-40B4-BE49-F238E27FC236}">
                <a16:creationId xmlns:a16="http://schemas.microsoft.com/office/drawing/2014/main" id="{11E94799-63BC-BCB8-1489-4D9D8D48B32C}"/>
              </a:ext>
              <a:ext uri="{C183D7F6-B498-43B3-948B-1728B52AA6E4}">
                <adec:decorative xmlns:adec="http://schemas.microsoft.com/office/drawing/2017/decorative" val="1"/>
              </a:ext>
            </a:extLst>
          </p:cNvPr>
          <p:cNvSpPr/>
          <p:nvPr/>
        </p:nvSpPr>
        <p:spPr>
          <a:xfrm rot="5400000">
            <a:off x="10171818" y="673395"/>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9" name="Freeform: Shape 6">
            <a:extLst>
              <a:ext uri="{FF2B5EF4-FFF2-40B4-BE49-F238E27FC236}">
                <a16:creationId xmlns:a16="http://schemas.microsoft.com/office/drawing/2014/main" id="{FD540DA1-B49D-A2EB-D2ED-EBC78B7426B8}"/>
              </a:ext>
              <a:ext uri="{C183D7F6-B498-43B3-948B-1728B52AA6E4}">
                <adec:decorative xmlns:adec="http://schemas.microsoft.com/office/drawing/2017/decorative" val="1"/>
              </a:ext>
            </a:extLst>
          </p:cNvPr>
          <p:cNvSpPr/>
          <p:nvPr/>
        </p:nvSpPr>
        <p:spPr>
          <a:xfrm rot="5400000">
            <a:off x="10845212"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0" name="Freeform: Shape 23">
            <a:extLst>
              <a:ext uri="{FF2B5EF4-FFF2-40B4-BE49-F238E27FC236}">
                <a16:creationId xmlns:a16="http://schemas.microsoft.com/office/drawing/2014/main" id="{2BCDBC09-2E11-64B7-0EB2-DCA58FFC0E82}"/>
              </a:ext>
              <a:ext uri="{C183D7F6-B498-43B3-948B-1728B52AA6E4}">
                <adec:decorative xmlns:adec="http://schemas.microsoft.com/office/drawing/2017/decorative" val="1"/>
              </a:ext>
            </a:extLst>
          </p:cNvPr>
          <p:cNvSpPr/>
          <p:nvPr userDrawn="1"/>
        </p:nvSpPr>
        <p:spPr>
          <a:xfrm rot="5400000">
            <a:off x="9498424"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24">
            <a:extLst>
              <a:ext uri="{FF2B5EF4-FFF2-40B4-BE49-F238E27FC236}">
                <a16:creationId xmlns:a16="http://schemas.microsoft.com/office/drawing/2014/main" id="{A4BC69EB-5FF9-6523-A063-44AE45A3F184}"/>
              </a:ext>
              <a:ext uri="{C183D7F6-B498-43B3-948B-1728B52AA6E4}">
                <adec:decorative xmlns:adec="http://schemas.microsoft.com/office/drawing/2017/decorative" val="1"/>
              </a:ext>
            </a:extLst>
          </p:cNvPr>
          <p:cNvSpPr/>
          <p:nvPr userDrawn="1"/>
        </p:nvSpPr>
        <p:spPr>
          <a:xfrm rot="5400000">
            <a:off x="11518606"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2" name="TextBox 14">
            <a:extLst>
              <a:ext uri="{FF2B5EF4-FFF2-40B4-BE49-F238E27FC236}">
                <a16:creationId xmlns:a16="http://schemas.microsoft.com/office/drawing/2014/main" id="{342E6E36-8088-27A9-66B1-C52E2D129AAF}"/>
              </a:ext>
              <a:ext uri="{C183D7F6-B498-43B3-948B-1728B52AA6E4}">
                <adec:decorative xmlns:adec="http://schemas.microsoft.com/office/drawing/2017/decorative" val="1"/>
              </a:ext>
            </a:extLst>
          </p:cNvPr>
          <p:cNvSpPr txBox="1"/>
          <p:nvPr userDrawn="1"/>
        </p:nvSpPr>
        <p:spPr>
          <a:xfrm>
            <a:off x="10084140" y="2201077"/>
            <a:ext cx="757436" cy="757436"/>
          </a:xfrm>
          <a:prstGeom prst="rect">
            <a:avLst/>
          </a:prstGeom>
          <a:solidFill>
            <a:schemeClr val="accent4"/>
          </a:solidFill>
        </p:spPr>
        <p:txBody>
          <a:bodyPr lIns="33867" tIns="33867" rIns="33867" bIns="33867" rtlCol="0" anchor="ctr"/>
          <a:lstStyle/>
          <a:p>
            <a:pPr algn="ctr">
              <a:lnSpc>
                <a:spcPts val="1759"/>
              </a:lnSpc>
            </a:pPr>
            <a:endParaRPr sz="800"/>
          </a:p>
        </p:txBody>
      </p:sp>
      <p:sp>
        <p:nvSpPr>
          <p:cNvPr id="13" name="Freeform: Shape 16">
            <a:extLst>
              <a:ext uri="{FF2B5EF4-FFF2-40B4-BE49-F238E27FC236}">
                <a16:creationId xmlns:a16="http://schemas.microsoft.com/office/drawing/2014/main" id="{B03F2498-911C-16C8-0113-EF4D3DD26316}"/>
              </a:ext>
              <a:ext uri="{C183D7F6-B498-43B3-948B-1728B52AA6E4}">
                <adec:decorative xmlns:adec="http://schemas.microsoft.com/office/drawing/2017/decorative" val="1"/>
              </a:ext>
            </a:extLst>
          </p:cNvPr>
          <p:cNvSpPr/>
          <p:nvPr userDrawn="1"/>
        </p:nvSpPr>
        <p:spPr>
          <a:xfrm>
            <a:off x="10841576" y="1346789"/>
            <a:ext cx="755031" cy="854288"/>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5" name="Freeform: Shape 2">
            <a:extLst>
              <a:ext uri="{FF2B5EF4-FFF2-40B4-BE49-F238E27FC236}">
                <a16:creationId xmlns:a16="http://schemas.microsoft.com/office/drawing/2014/main" id="{D4FDC48E-302A-10B0-5F85-FCB1F78471F6}"/>
              </a:ext>
              <a:ext uri="{C183D7F6-B498-43B3-948B-1728B52AA6E4}">
                <adec:decorative xmlns:adec="http://schemas.microsoft.com/office/drawing/2017/decorative" val="1"/>
              </a:ext>
            </a:extLst>
          </p:cNvPr>
          <p:cNvSpPr/>
          <p:nvPr/>
        </p:nvSpPr>
        <p:spPr>
          <a:xfrm rot="16200000" flipH="1">
            <a:off x="11514970" y="3631907"/>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6" name="Freeform: Shape 6">
            <a:extLst>
              <a:ext uri="{FF2B5EF4-FFF2-40B4-BE49-F238E27FC236}">
                <a16:creationId xmlns:a16="http://schemas.microsoft.com/office/drawing/2014/main" id="{A77E37BE-D4A9-251E-5386-368D3EF87739}"/>
              </a:ext>
              <a:ext uri="{C183D7F6-B498-43B3-948B-1728B52AA6E4}">
                <adec:decorative xmlns:adec="http://schemas.microsoft.com/office/drawing/2017/decorative" val="1"/>
              </a:ext>
            </a:extLst>
          </p:cNvPr>
          <p:cNvSpPr/>
          <p:nvPr/>
        </p:nvSpPr>
        <p:spPr>
          <a:xfrm rot="16200000" flipH="1">
            <a:off x="10841576" y="2958513"/>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7" name="Freeform: Shape 23">
            <a:extLst>
              <a:ext uri="{FF2B5EF4-FFF2-40B4-BE49-F238E27FC236}">
                <a16:creationId xmlns:a16="http://schemas.microsoft.com/office/drawing/2014/main" id="{6BD0AAE6-DF1C-928D-37AD-EAF419C973DC}"/>
              </a:ext>
              <a:ext uri="{C183D7F6-B498-43B3-948B-1728B52AA6E4}">
                <adec:decorative xmlns:adec="http://schemas.microsoft.com/office/drawing/2017/decorative" val="1"/>
              </a:ext>
            </a:extLst>
          </p:cNvPr>
          <p:cNvSpPr/>
          <p:nvPr userDrawn="1"/>
        </p:nvSpPr>
        <p:spPr>
          <a:xfrm rot="5400000">
            <a:off x="11518606" y="2285119"/>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a:prstGeom prst="rect">
            <a:avLst/>
          </a:prstGeo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a:prstGeom prst="rect">
            <a:avLst/>
          </a:prstGeom>
        </p:spPr>
        <p:txBody>
          <a:bodyPr anchor="ctr">
            <a:no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290337B1-9910-EDCF-BF96-335334F420E6}"/>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14" name="Footer Placeholder 13">
            <a:extLst>
              <a:ext uri="{FF2B5EF4-FFF2-40B4-BE49-F238E27FC236}">
                <a16:creationId xmlns:a16="http://schemas.microsoft.com/office/drawing/2014/main" id="{82C8A281-6EF9-7F3C-80A8-D9840080DCB8}"/>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18" name="Slide Number Placeholder 17">
            <a:extLst>
              <a:ext uri="{FF2B5EF4-FFF2-40B4-BE49-F238E27FC236}">
                <a16:creationId xmlns:a16="http://schemas.microsoft.com/office/drawing/2014/main" id="{B08D3C1A-BE62-4272-E866-C7EBB6B3FB19}"/>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63013106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18" name="Freeform: Shape 2">
            <a:extLst>
              <a:ext uri="{FF2B5EF4-FFF2-40B4-BE49-F238E27FC236}">
                <a16:creationId xmlns:a16="http://schemas.microsoft.com/office/drawing/2014/main" id="{3ACCA112-8869-1A0C-CDCC-224287B53965}"/>
              </a:ext>
              <a:ext uri="{C183D7F6-B498-43B3-948B-1728B52AA6E4}">
                <adec:decorative xmlns:adec="http://schemas.microsoft.com/office/drawing/2017/decorative" val="1"/>
              </a:ext>
            </a:extLst>
          </p:cNvPr>
          <p:cNvSpPr/>
          <p:nvPr userDrawn="1"/>
        </p:nvSpPr>
        <p:spPr>
          <a:xfrm rot="5400000">
            <a:off x="10688341" y="501219"/>
            <a:ext cx="501219" cy="501219"/>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4"/>
          </a:solidFill>
          <a:ln cap="sq">
            <a:noFill/>
            <a:prstDash val="solid"/>
            <a:miter/>
          </a:ln>
        </p:spPr>
        <p:txBody>
          <a:bodyPr/>
          <a:lstStyle/>
          <a:p>
            <a:endParaRPr lang="zh-CN" altLang="en-US" sz="800"/>
          </a:p>
        </p:txBody>
      </p:sp>
      <p:sp>
        <p:nvSpPr>
          <p:cNvPr id="19" name="Freeform: Shape 6">
            <a:extLst>
              <a:ext uri="{FF2B5EF4-FFF2-40B4-BE49-F238E27FC236}">
                <a16:creationId xmlns:a16="http://schemas.microsoft.com/office/drawing/2014/main" id="{6540C8DC-A7FC-C521-0770-369CC46FD304}"/>
              </a:ext>
              <a:ext uri="{C183D7F6-B498-43B3-948B-1728B52AA6E4}">
                <adec:decorative xmlns:adec="http://schemas.microsoft.com/office/drawing/2017/decorative" val="1"/>
              </a:ext>
            </a:extLst>
          </p:cNvPr>
          <p:cNvSpPr/>
          <p:nvPr userDrawn="1"/>
        </p:nvSpPr>
        <p:spPr>
          <a:xfrm rot="5400000">
            <a:off x="11189561" y="0"/>
            <a:ext cx="501219" cy="501219"/>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20" name="Freeform: Shape 23">
            <a:extLst>
              <a:ext uri="{FF2B5EF4-FFF2-40B4-BE49-F238E27FC236}">
                <a16:creationId xmlns:a16="http://schemas.microsoft.com/office/drawing/2014/main" id="{DD5F843F-8696-715C-7C44-1A1DAFFA651E}"/>
              </a:ext>
              <a:ext uri="{C183D7F6-B498-43B3-948B-1728B52AA6E4}">
                <adec:decorative xmlns:adec="http://schemas.microsoft.com/office/drawing/2017/decorative" val="1"/>
              </a:ext>
            </a:extLst>
          </p:cNvPr>
          <p:cNvSpPr/>
          <p:nvPr userDrawn="1"/>
        </p:nvSpPr>
        <p:spPr>
          <a:xfrm rot="5400000">
            <a:off x="10187122" y="0"/>
            <a:ext cx="501219" cy="501219"/>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21" name="Freeform: Shape 24">
            <a:extLst>
              <a:ext uri="{FF2B5EF4-FFF2-40B4-BE49-F238E27FC236}">
                <a16:creationId xmlns:a16="http://schemas.microsoft.com/office/drawing/2014/main" id="{2775C91A-36F1-4FF1-92B9-70DE7C46B535}"/>
              </a:ext>
              <a:ext uri="{C183D7F6-B498-43B3-948B-1728B52AA6E4}">
                <adec:decorative xmlns:adec="http://schemas.microsoft.com/office/drawing/2017/decorative" val="1"/>
              </a:ext>
            </a:extLst>
          </p:cNvPr>
          <p:cNvSpPr/>
          <p:nvPr userDrawn="1"/>
        </p:nvSpPr>
        <p:spPr>
          <a:xfrm rot="5400000">
            <a:off x="11690780" y="0"/>
            <a:ext cx="501219" cy="501219"/>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22" name="Freeform: Shape 16">
            <a:extLst>
              <a:ext uri="{FF2B5EF4-FFF2-40B4-BE49-F238E27FC236}">
                <a16:creationId xmlns:a16="http://schemas.microsoft.com/office/drawing/2014/main" id="{8E141CF9-AEBF-875F-BAAE-E8EDD3DA364B}"/>
              </a:ext>
              <a:ext uri="{C183D7F6-B498-43B3-948B-1728B52AA6E4}">
                <adec:decorative xmlns:adec="http://schemas.microsoft.com/office/drawing/2017/decorative" val="1"/>
              </a:ext>
            </a:extLst>
          </p:cNvPr>
          <p:cNvSpPr/>
          <p:nvPr userDrawn="1"/>
        </p:nvSpPr>
        <p:spPr>
          <a:xfrm>
            <a:off x="11186854" y="1002438"/>
            <a:ext cx="561983" cy="635862"/>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4" name="Freeform: Shape">
            <a:extLst>
              <a:ext uri="{FF2B5EF4-FFF2-40B4-BE49-F238E27FC236}">
                <a16:creationId xmlns:a16="http://schemas.microsoft.com/office/drawing/2014/main" id="{311181E6-B0BB-31AF-6611-4B5F34F72F05}"/>
              </a:ext>
              <a:ext uri="{C183D7F6-B498-43B3-948B-1728B52AA6E4}">
                <adec:decorative xmlns:adec="http://schemas.microsoft.com/office/drawing/2017/decorative" val="1"/>
              </a:ext>
            </a:extLst>
          </p:cNvPr>
          <p:cNvSpPr/>
          <p:nvPr userDrawn="1"/>
        </p:nvSpPr>
        <p:spPr>
          <a:xfrm>
            <a:off x="1" y="6197920"/>
            <a:ext cx="657225" cy="660080"/>
          </a:xfrm>
          <a:custGeom>
            <a:avLst/>
            <a:gdLst>
              <a:gd name="connsiteX0" fmla="*/ 0 w 657225"/>
              <a:gd name="connsiteY0" fmla="*/ 0 h 660080"/>
              <a:gd name="connsiteX1" fmla="*/ 129919 w 657225"/>
              <a:gd name="connsiteY1" fmla="*/ 13097 h 660080"/>
              <a:gd name="connsiteX2" fmla="*/ 657225 w 657225"/>
              <a:gd name="connsiteY2" fmla="*/ 660080 h 660080"/>
              <a:gd name="connsiteX3" fmla="*/ 0 w 657225"/>
              <a:gd name="connsiteY3" fmla="*/ 660080 h 660080"/>
            </a:gdLst>
            <a:ahLst/>
            <a:cxnLst>
              <a:cxn ang="0">
                <a:pos x="connsiteX0" y="connsiteY0"/>
              </a:cxn>
              <a:cxn ang="0">
                <a:pos x="connsiteX1" y="connsiteY1"/>
              </a:cxn>
              <a:cxn ang="0">
                <a:pos x="connsiteX2" y="connsiteY2"/>
              </a:cxn>
              <a:cxn ang="0">
                <a:pos x="connsiteX3" y="connsiteY3"/>
              </a:cxn>
            </a:cxnLst>
            <a:rect l="l" t="t" r="r" b="b"/>
            <a:pathLst>
              <a:path w="657225" h="660080">
                <a:moveTo>
                  <a:pt x="0" y="0"/>
                </a:moveTo>
                <a:lnTo>
                  <a:pt x="129919" y="13097"/>
                </a:lnTo>
                <a:cubicBezTo>
                  <a:pt x="430852" y="74677"/>
                  <a:pt x="657225" y="340942"/>
                  <a:pt x="657225" y="660080"/>
                </a:cubicBezTo>
                <a:lnTo>
                  <a:pt x="0" y="66008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a:prstGeom prst="rect">
            <a:avLst/>
          </a:prstGeo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a:prstGeom prst="rect">
            <a:avLst/>
          </a:prstGeo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CA90B3AF-9AC6-42D4-7274-EB8F4AA280CE}"/>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819658F4-4646-63A5-377A-469BF0AC0ABB}"/>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68456835-400D-F626-4FAF-02CDB7A47926}"/>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6935082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6" name="Freeform: Shape 2">
            <a:extLst>
              <a:ext uri="{FF2B5EF4-FFF2-40B4-BE49-F238E27FC236}">
                <a16:creationId xmlns:a16="http://schemas.microsoft.com/office/drawing/2014/main" id="{6B94B59D-AF5F-A11A-E868-E1A06E6BDC93}"/>
              </a:ext>
              <a:ext uri="{C183D7F6-B498-43B3-948B-1728B52AA6E4}">
                <adec:decorative xmlns:adec="http://schemas.microsoft.com/office/drawing/2017/decorative" val="1"/>
              </a:ext>
            </a:extLst>
          </p:cNvPr>
          <p:cNvSpPr/>
          <p:nvPr userDrawn="1"/>
        </p:nvSpPr>
        <p:spPr>
          <a:xfrm rot="5400000">
            <a:off x="10688341" y="501219"/>
            <a:ext cx="501219" cy="501219"/>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4"/>
          </a:solidFill>
          <a:ln cap="sq">
            <a:noFill/>
            <a:prstDash val="solid"/>
            <a:miter/>
          </a:ln>
        </p:spPr>
        <p:txBody>
          <a:bodyPr/>
          <a:lstStyle/>
          <a:p>
            <a:endParaRPr lang="zh-CN" altLang="en-US" sz="800"/>
          </a:p>
        </p:txBody>
      </p:sp>
      <p:sp>
        <p:nvSpPr>
          <p:cNvPr id="8" name="Freeform: Shape 6">
            <a:extLst>
              <a:ext uri="{FF2B5EF4-FFF2-40B4-BE49-F238E27FC236}">
                <a16:creationId xmlns:a16="http://schemas.microsoft.com/office/drawing/2014/main" id="{B262959B-9742-05DD-A654-9E07F4D139EE}"/>
              </a:ext>
              <a:ext uri="{C183D7F6-B498-43B3-948B-1728B52AA6E4}">
                <adec:decorative xmlns:adec="http://schemas.microsoft.com/office/drawing/2017/decorative" val="1"/>
              </a:ext>
            </a:extLst>
          </p:cNvPr>
          <p:cNvSpPr/>
          <p:nvPr userDrawn="1"/>
        </p:nvSpPr>
        <p:spPr>
          <a:xfrm rot="5400000">
            <a:off x="11189561" y="0"/>
            <a:ext cx="501219" cy="501219"/>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9" name="Freeform: Shape 23">
            <a:extLst>
              <a:ext uri="{FF2B5EF4-FFF2-40B4-BE49-F238E27FC236}">
                <a16:creationId xmlns:a16="http://schemas.microsoft.com/office/drawing/2014/main" id="{E02E743E-60C9-F1D4-B1CB-7D4687B18E53}"/>
              </a:ext>
              <a:ext uri="{C183D7F6-B498-43B3-948B-1728B52AA6E4}">
                <adec:decorative xmlns:adec="http://schemas.microsoft.com/office/drawing/2017/decorative" val="1"/>
              </a:ext>
            </a:extLst>
          </p:cNvPr>
          <p:cNvSpPr/>
          <p:nvPr userDrawn="1"/>
        </p:nvSpPr>
        <p:spPr>
          <a:xfrm rot="5400000">
            <a:off x="10187122" y="0"/>
            <a:ext cx="501219" cy="501219"/>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0" name="Freeform: Shape 24">
            <a:extLst>
              <a:ext uri="{FF2B5EF4-FFF2-40B4-BE49-F238E27FC236}">
                <a16:creationId xmlns:a16="http://schemas.microsoft.com/office/drawing/2014/main" id="{018C9B81-FC02-738C-3A43-389EB87F6FA4}"/>
              </a:ext>
              <a:ext uri="{C183D7F6-B498-43B3-948B-1728B52AA6E4}">
                <adec:decorative xmlns:adec="http://schemas.microsoft.com/office/drawing/2017/decorative" val="1"/>
              </a:ext>
            </a:extLst>
          </p:cNvPr>
          <p:cNvSpPr/>
          <p:nvPr userDrawn="1"/>
        </p:nvSpPr>
        <p:spPr>
          <a:xfrm rot="5400000">
            <a:off x="11690780" y="0"/>
            <a:ext cx="501219" cy="501219"/>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1" name="Freeform: Shape 16">
            <a:extLst>
              <a:ext uri="{FF2B5EF4-FFF2-40B4-BE49-F238E27FC236}">
                <a16:creationId xmlns:a16="http://schemas.microsoft.com/office/drawing/2014/main" id="{494A4EFC-CDED-8817-BE64-ECEE99D73296}"/>
              </a:ext>
              <a:ext uri="{C183D7F6-B498-43B3-948B-1728B52AA6E4}">
                <adec:decorative xmlns:adec="http://schemas.microsoft.com/office/drawing/2017/decorative" val="1"/>
              </a:ext>
            </a:extLst>
          </p:cNvPr>
          <p:cNvSpPr/>
          <p:nvPr userDrawn="1"/>
        </p:nvSpPr>
        <p:spPr>
          <a:xfrm>
            <a:off x="11186854" y="1002438"/>
            <a:ext cx="561983" cy="635862"/>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a:prstGeom prst="rect">
            <a:avLst/>
          </a:prstGeo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a:prstGeom prst="rect">
            <a:avLst/>
          </a:prstGeo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12" name="Date Placeholder 11">
            <a:extLst>
              <a:ext uri="{FF2B5EF4-FFF2-40B4-BE49-F238E27FC236}">
                <a16:creationId xmlns:a16="http://schemas.microsoft.com/office/drawing/2014/main" id="{170EC526-F027-711D-4365-8264C84A5C8A}"/>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13" name="Footer Placeholder 12">
            <a:extLst>
              <a:ext uri="{FF2B5EF4-FFF2-40B4-BE49-F238E27FC236}">
                <a16:creationId xmlns:a16="http://schemas.microsoft.com/office/drawing/2014/main" id="{8219921E-3884-D43B-5CDB-91409E120911}"/>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14" name="Slide Number Placeholder 13">
            <a:extLst>
              <a:ext uri="{FF2B5EF4-FFF2-40B4-BE49-F238E27FC236}">
                <a16:creationId xmlns:a16="http://schemas.microsoft.com/office/drawing/2014/main" id="{B16EB8F5-BCD2-6294-0212-2AC8A2E730FC}"/>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7947499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Quote 1">
    <p:spTree>
      <p:nvGrpSpPr>
        <p:cNvPr id="1" name=""/>
        <p:cNvGrpSpPr/>
        <p:nvPr/>
      </p:nvGrpSpPr>
      <p:grpSpPr>
        <a:xfrm>
          <a:off x="0" y="0"/>
          <a:ext cx="0" cy="0"/>
          <a:chOff x="0" y="0"/>
          <a:chExt cx="0" cy="0"/>
        </a:xfrm>
      </p:grpSpPr>
      <p:sp>
        <p:nvSpPr>
          <p:cNvPr id="11" name="Freeform: Shape">
            <a:extLst>
              <a:ext uri="{FF2B5EF4-FFF2-40B4-BE49-F238E27FC236}">
                <a16:creationId xmlns:a16="http://schemas.microsoft.com/office/drawing/2014/main" id="{9B966637-759F-AFA1-B5AD-5E298720FC5D}"/>
              </a:ext>
              <a:ext uri="{C183D7F6-B498-43B3-948B-1728B52AA6E4}">
                <adec:decorative xmlns:adec="http://schemas.microsoft.com/office/drawing/2017/decorative" val="1"/>
              </a:ext>
            </a:extLst>
          </p:cNvPr>
          <p:cNvSpPr/>
          <p:nvPr/>
        </p:nvSpPr>
        <p:spPr>
          <a:xfrm rot="5400000">
            <a:off x="10066903" y="-1986482"/>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12" name="Freeform: Shape">
            <a:extLst>
              <a:ext uri="{FF2B5EF4-FFF2-40B4-BE49-F238E27FC236}">
                <a16:creationId xmlns:a16="http://schemas.microsoft.com/office/drawing/2014/main" id="{F6ECEFC5-053D-B5F8-1E6D-3F19B350A048}"/>
              </a:ext>
              <a:ext uri="{C183D7F6-B498-43B3-948B-1728B52AA6E4}">
                <adec:decorative xmlns:adec="http://schemas.microsoft.com/office/drawing/2017/decorative" val="1"/>
              </a:ext>
            </a:extLst>
          </p:cNvPr>
          <p:cNvSpPr/>
          <p:nvPr/>
        </p:nvSpPr>
        <p:spPr>
          <a:xfrm rot="5400000">
            <a:off x="5098006" y="-5098004"/>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188720"/>
            <a:ext cx="9198864" cy="3657600"/>
          </a:xfrm>
          <a:prstGeom prst="rect">
            <a:avLst/>
          </a:prstGeom>
        </p:spPr>
        <p:txBody>
          <a:bodyPr anchor="ctr">
            <a:normAutofit/>
          </a:bodyPr>
          <a:lstStyle>
            <a:lvl1pPr algn="l">
              <a:lnSpc>
                <a:spcPct val="100000"/>
              </a:lnSpc>
              <a:defRPr sz="4000" b="0"/>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499616" y="5428752"/>
            <a:ext cx="9198864" cy="466344"/>
          </a:xfrm>
          <a:prstGeom prst="rect">
            <a:avLst/>
          </a:prstGeom>
        </p:spPr>
        <p:txBody>
          <a:bodyPr anchor="ctr">
            <a:normAutofit/>
          </a:bodyPr>
          <a:lstStyle>
            <a:lvl1pPr marL="0" indent="0" algn="l">
              <a:buNone/>
              <a:defRPr sz="2200" b="1">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7" name="Date Placeholder 6">
            <a:extLst>
              <a:ext uri="{FF2B5EF4-FFF2-40B4-BE49-F238E27FC236}">
                <a16:creationId xmlns:a16="http://schemas.microsoft.com/office/drawing/2014/main" id="{23F6B1DD-683F-1BC5-5E2E-F6774632C349}"/>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959D71E9-A173-754C-0E2C-F8D5CDE59D73}"/>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53A3062D-DC09-FB0B-672C-D57027167688}"/>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20686014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Quote 2">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E66BBE-3119-84C9-214F-FCCB3DF5A6F1}"/>
              </a:ext>
              <a:ext uri="{C183D7F6-B498-43B3-948B-1728B52AA6E4}">
                <adec:decorative xmlns:adec="http://schemas.microsoft.com/office/drawing/2017/decorative" val="1"/>
              </a:ext>
            </a:extLst>
          </p:cNvPr>
          <p:cNvSpPr/>
          <p:nvPr userDrawn="1"/>
        </p:nvSpPr>
        <p:spPr>
          <a:xfrm>
            <a:off x="0" y="1"/>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a:extLst>
              <a:ext uri="{FF2B5EF4-FFF2-40B4-BE49-F238E27FC236}">
                <a16:creationId xmlns:a16="http://schemas.microsoft.com/office/drawing/2014/main" id="{FCE233A9-D2C8-C8D4-FB29-7211B125DB86}"/>
              </a:ext>
              <a:ext uri="{C183D7F6-B498-43B3-948B-1728B52AA6E4}">
                <adec:decorative xmlns:adec="http://schemas.microsoft.com/office/drawing/2017/decorative" val="1"/>
              </a:ext>
            </a:extLst>
          </p:cNvPr>
          <p:cNvSpPr/>
          <p:nvPr/>
        </p:nvSpPr>
        <p:spPr>
          <a:xfrm rot="5400000">
            <a:off x="10066903" y="-1986482"/>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16" name="Freeform: Shape">
            <a:extLst>
              <a:ext uri="{FF2B5EF4-FFF2-40B4-BE49-F238E27FC236}">
                <a16:creationId xmlns:a16="http://schemas.microsoft.com/office/drawing/2014/main" id="{79421609-E199-83BD-196C-BBCC27C330A6}"/>
              </a:ext>
              <a:ext uri="{C183D7F6-B498-43B3-948B-1728B52AA6E4}">
                <adec:decorative xmlns:adec="http://schemas.microsoft.com/office/drawing/2017/decorative" val="1"/>
              </a:ext>
            </a:extLst>
          </p:cNvPr>
          <p:cNvSpPr/>
          <p:nvPr/>
        </p:nvSpPr>
        <p:spPr>
          <a:xfrm rot="5400000">
            <a:off x="5098006" y="-5098004"/>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2"/>
          </a:solidFill>
          <a:ln cap="sq">
            <a:noFill/>
            <a:prstDash val="solid"/>
            <a:miter/>
          </a:ln>
        </p:spPr>
        <p:txBody>
          <a:bodyPr wrap="square">
            <a:noAutofit/>
          </a:bodyPr>
          <a:lstStyle/>
          <a:p>
            <a:endParaRPr lang="zh-CN" altLang="en-US" sz="80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344168"/>
            <a:ext cx="9198864" cy="3291840"/>
          </a:xfrm>
          <a:prstGeom prst="rect">
            <a:avLst/>
          </a:prstGeom>
        </p:spPr>
        <p:txBody>
          <a:bodyPr anchor="ctr">
            <a:normAutofit/>
          </a:bodyPr>
          <a:lstStyle>
            <a:lvl1pPr algn="l">
              <a:lnSpc>
                <a:spcPct val="100000"/>
              </a:lnSpc>
              <a:defRPr sz="4000" b="0"/>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499616" y="5349240"/>
            <a:ext cx="9198864" cy="466344"/>
          </a:xfrm>
          <a:prstGeom prst="rect">
            <a:avLst/>
          </a:prstGeom>
        </p:spPr>
        <p:txBody>
          <a:bodyPr anchor="ctr">
            <a:normAutofit/>
          </a:bodyPr>
          <a:lstStyle>
            <a:lvl1pPr marL="0" indent="0" algn="l">
              <a:buNone/>
              <a:defRPr sz="22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8" name="Date Placeholder 7">
            <a:extLst>
              <a:ext uri="{FF2B5EF4-FFF2-40B4-BE49-F238E27FC236}">
                <a16:creationId xmlns:a16="http://schemas.microsoft.com/office/drawing/2014/main" id="{A49F8164-45BA-245A-5547-A95DE88C190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9" name="Footer Placeholder 8">
            <a:extLst>
              <a:ext uri="{FF2B5EF4-FFF2-40B4-BE49-F238E27FC236}">
                <a16:creationId xmlns:a16="http://schemas.microsoft.com/office/drawing/2014/main" id="{5E3DD3B0-95C7-AEA9-CA7B-A0741C9172A8}"/>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10" name="Slide Number Placeholder 9">
            <a:extLst>
              <a:ext uri="{FF2B5EF4-FFF2-40B4-BE49-F238E27FC236}">
                <a16:creationId xmlns:a16="http://schemas.microsoft.com/office/drawing/2014/main" id="{4EE9F29F-F9A2-019E-3956-CA67F0EC989F}"/>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8466667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Quote 3">
    <p:spTree>
      <p:nvGrpSpPr>
        <p:cNvPr id="1" name=""/>
        <p:cNvGrpSpPr/>
        <p:nvPr/>
      </p:nvGrpSpPr>
      <p:grpSpPr>
        <a:xfrm>
          <a:off x="0" y="0"/>
          <a:ext cx="0" cy="0"/>
          <a:chOff x="0" y="0"/>
          <a:chExt cx="0" cy="0"/>
        </a:xfrm>
      </p:grpSpPr>
      <p:sp>
        <p:nvSpPr>
          <p:cNvPr id="11" name="Freeform: Shape">
            <a:extLst>
              <a:ext uri="{FF2B5EF4-FFF2-40B4-BE49-F238E27FC236}">
                <a16:creationId xmlns:a16="http://schemas.microsoft.com/office/drawing/2014/main" id="{1CB9A6B0-94E5-BA11-E065-CB71300485C6}"/>
              </a:ext>
              <a:ext uri="{C183D7F6-B498-43B3-948B-1728B52AA6E4}">
                <adec:decorative xmlns:adec="http://schemas.microsoft.com/office/drawing/2017/decorative" val="1"/>
              </a:ext>
            </a:extLst>
          </p:cNvPr>
          <p:cNvSpPr/>
          <p:nvPr/>
        </p:nvSpPr>
        <p:spPr>
          <a:xfrm rot="5400000">
            <a:off x="10066903" y="-1986482"/>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12" name="Freeform: Shape">
            <a:extLst>
              <a:ext uri="{FF2B5EF4-FFF2-40B4-BE49-F238E27FC236}">
                <a16:creationId xmlns:a16="http://schemas.microsoft.com/office/drawing/2014/main" id="{E8D96817-93AC-ABC2-5C78-BAB95DB402B3}"/>
              </a:ext>
              <a:ext uri="{C183D7F6-B498-43B3-948B-1728B52AA6E4}">
                <adec:decorative xmlns:adec="http://schemas.microsoft.com/office/drawing/2017/decorative" val="1"/>
              </a:ext>
            </a:extLst>
          </p:cNvPr>
          <p:cNvSpPr/>
          <p:nvPr/>
        </p:nvSpPr>
        <p:spPr>
          <a:xfrm rot="5400000">
            <a:off x="5098006" y="-5098004"/>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44000" y="1234440"/>
            <a:ext cx="8961120" cy="3169920"/>
          </a:xfrm>
          <a:prstGeom prst="rect">
            <a:avLst/>
          </a:prstGeom>
        </p:spPr>
        <p:txBody>
          <a:bodyPr anchor="ctr">
            <a:normAutofit/>
          </a:bodyPr>
          <a:lstStyle>
            <a:lvl1pPr algn="l">
              <a:lnSpc>
                <a:spcPct val="100000"/>
              </a:lnSpc>
              <a:defRPr sz="4400" b="0"/>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841793" y="5540026"/>
            <a:ext cx="8961120" cy="466344"/>
          </a:xfrm>
          <a:prstGeom prst="rect">
            <a:avLst/>
          </a:prstGeom>
        </p:spPr>
        <p:txBody>
          <a:bodyPr anchor="ctr">
            <a:normAutofit/>
          </a:bodyPr>
          <a:lstStyle>
            <a:lvl1pPr marL="0" indent="0" algn="l">
              <a:buNone/>
              <a:defRPr sz="2200" b="1">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7" name="Date Placeholder 6">
            <a:extLst>
              <a:ext uri="{FF2B5EF4-FFF2-40B4-BE49-F238E27FC236}">
                <a16:creationId xmlns:a16="http://schemas.microsoft.com/office/drawing/2014/main" id="{D64CAE43-33A8-7370-9055-1A6AD3743D1F}"/>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106AC1EB-1ECE-0340-6292-5FD7F868E983}"/>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301D75A3-31B0-4FEA-DE48-34E3E3FB8F82}"/>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0850205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3" name="Freeform: Shape 6">
            <a:extLst>
              <a:ext uri="{FF2B5EF4-FFF2-40B4-BE49-F238E27FC236}">
                <a16:creationId xmlns:a16="http://schemas.microsoft.com/office/drawing/2014/main" id="{313F0B3F-7A6F-EA92-60D1-674CC240781B}"/>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7">
            <a:extLst>
              <a:ext uri="{FF2B5EF4-FFF2-40B4-BE49-F238E27FC236}">
                <a16:creationId xmlns:a16="http://schemas.microsoft.com/office/drawing/2014/main" id="{7514132B-627E-3726-3901-F20E3CEDA35B}"/>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FC19EA3F-F2F4-1850-B3C8-03949299E25B}"/>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8200" y="831919"/>
            <a:ext cx="10515600" cy="1132258"/>
          </a:xfrm>
          <a:prstGeom prst="rect">
            <a:avLst/>
          </a:prstGeom>
        </p:spPr>
        <p:txBody>
          <a:bodyPr/>
          <a:lstStyle/>
          <a:p>
            <a:r>
              <a:rPr lang="en-US"/>
              <a:t>Click to edit Master title style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838200" y="2147455"/>
            <a:ext cx="5181600" cy="387862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172200" y="2147455"/>
            <a:ext cx="5181600" cy="387862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731D03EA-A980-F775-02A8-9D401E3DCCC3}"/>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4" name="Footer Placeholder 3">
            <a:extLst>
              <a:ext uri="{FF2B5EF4-FFF2-40B4-BE49-F238E27FC236}">
                <a16:creationId xmlns:a16="http://schemas.microsoft.com/office/drawing/2014/main" id="{0E69EF67-8EEB-F663-ED63-2D94575BD4D1}"/>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499102A0-7224-693C-5F8D-4057436BFB26}"/>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75857628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Freeform: Shape 7">
            <a:extLst>
              <a:ext uri="{FF2B5EF4-FFF2-40B4-BE49-F238E27FC236}">
                <a16:creationId xmlns:a16="http://schemas.microsoft.com/office/drawing/2014/main" id="{B7D0B77B-519D-9081-8493-B1C16FDC3ED6}"/>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5" name="Freeform: Shape 6">
            <a:extLst>
              <a:ext uri="{FF2B5EF4-FFF2-40B4-BE49-F238E27FC236}">
                <a16:creationId xmlns:a16="http://schemas.microsoft.com/office/drawing/2014/main" id="{BA2DC934-2FCA-5214-A4A1-286CEB80C90F}"/>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7" name="Freeform: Shape">
            <a:extLst>
              <a:ext uri="{FF2B5EF4-FFF2-40B4-BE49-F238E27FC236}">
                <a16:creationId xmlns:a16="http://schemas.microsoft.com/office/drawing/2014/main" id="{FA9352CF-3B97-99E2-2EC4-F11B66764BA4}"/>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886374" y="838988"/>
            <a:ext cx="10461626" cy="1143292"/>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44000" y="2142935"/>
            <a:ext cx="5157787" cy="559834"/>
          </a:xfrm>
          <a:prstGeom prst="rect">
            <a:avLst/>
          </a:prstGeo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44000" y="2844801"/>
            <a:ext cx="5157788" cy="317421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64812" y="2142935"/>
            <a:ext cx="5183188" cy="559834"/>
          </a:xfrm>
          <a:prstGeom prst="rect">
            <a:avLst/>
          </a:prstGeo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64812" y="2844801"/>
            <a:ext cx="5183188" cy="317421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53DFB5E-87F8-7979-78D3-D489F1922CEE}"/>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F68130CD-8820-B1C5-B597-48DD8AB1EA43}"/>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88DE05D5-86BA-0885-994C-F40F84589E95}"/>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64079279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78287"/>
            <a:ext cx="10504000" cy="1132258"/>
          </a:xfrm>
          <a:prstGeom prst="rect">
            <a:avLst/>
          </a:prstGeom>
        </p:spPr>
        <p:txBody>
          <a:bodyPr/>
          <a:lstStyle/>
          <a:p>
            <a:r>
              <a:rPr lang="en-US"/>
              <a:t>Click to edit Master title style</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50063445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itle and 4-item Lists 1">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 name="Rectangle 3">
            <a:extLst>
              <a:ext uri="{FF2B5EF4-FFF2-40B4-BE49-F238E27FC236}">
                <a16:creationId xmlns:a16="http://schemas.microsoft.com/office/drawing/2014/main" id="{18AB0742-8635-3770-8874-7E64ECDE967F}"/>
              </a:ext>
              <a:ext uri="{C183D7F6-B498-43B3-948B-1728B52AA6E4}">
                <adec:decorative xmlns:adec="http://schemas.microsoft.com/office/drawing/2017/decorative" val="1"/>
              </a:ext>
            </a:extLst>
          </p:cNvPr>
          <p:cNvSpPr/>
          <p:nvPr userDrawn="1"/>
        </p:nvSpPr>
        <p:spPr>
          <a:xfrm>
            <a:off x="867664" y="2195263"/>
            <a:ext cx="2475611" cy="3507037"/>
          </a:xfrm>
          <a:prstGeom prst="rect">
            <a:avLst/>
          </a:prstGeom>
          <a:solidFill>
            <a:schemeClr val="accent1">
              <a:lumMod val="20000"/>
              <a:lumOff val="80000"/>
              <a:alpha val="20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4" name="Rectangle 6">
            <a:extLst>
              <a:ext uri="{FF2B5EF4-FFF2-40B4-BE49-F238E27FC236}">
                <a16:creationId xmlns:a16="http://schemas.microsoft.com/office/drawing/2014/main" id="{70D57A2B-6CBA-E3B3-B29B-333E64B6E574}"/>
              </a:ext>
              <a:ext uri="{C183D7F6-B498-43B3-948B-1728B52AA6E4}">
                <adec:decorative xmlns:adec="http://schemas.microsoft.com/office/drawing/2017/decorative" val="1"/>
              </a:ext>
            </a:extLst>
          </p:cNvPr>
          <p:cNvSpPr/>
          <p:nvPr userDrawn="1"/>
        </p:nvSpPr>
        <p:spPr>
          <a:xfrm>
            <a:off x="6188372" y="2195263"/>
            <a:ext cx="2475611" cy="3507037"/>
          </a:xfrm>
          <a:prstGeom prst="rect">
            <a:avLst/>
          </a:prstGeom>
          <a:solidFill>
            <a:schemeClr val="accent1">
              <a:lumMod val="20000"/>
              <a:lumOff val="80000"/>
              <a:alpha val="20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5" name="Rectangle 5">
            <a:extLst>
              <a:ext uri="{FF2B5EF4-FFF2-40B4-BE49-F238E27FC236}">
                <a16:creationId xmlns:a16="http://schemas.microsoft.com/office/drawing/2014/main" id="{59532553-F584-B8AF-B32C-03A56A60B622}"/>
              </a:ext>
              <a:ext uri="{C183D7F6-B498-43B3-948B-1728B52AA6E4}">
                <adec:decorative xmlns:adec="http://schemas.microsoft.com/office/drawing/2017/decorative" val="1"/>
              </a:ext>
            </a:extLst>
          </p:cNvPr>
          <p:cNvSpPr/>
          <p:nvPr userDrawn="1"/>
        </p:nvSpPr>
        <p:spPr>
          <a:xfrm>
            <a:off x="3528018" y="2195263"/>
            <a:ext cx="2475611" cy="3507037"/>
          </a:xfrm>
          <a:prstGeom prst="rect">
            <a:avLst/>
          </a:prstGeom>
          <a:solidFill>
            <a:schemeClr val="accent1">
              <a:lumMod val="20000"/>
              <a:lumOff val="80000"/>
              <a:alpha val="20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9" name="Rectangle 7">
            <a:extLst>
              <a:ext uri="{FF2B5EF4-FFF2-40B4-BE49-F238E27FC236}">
                <a16:creationId xmlns:a16="http://schemas.microsoft.com/office/drawing/2014/main" id="{5C9311A0-8BE3-5C93-D7F9-297698D066B4}"/>
              </a:ext>
              <a:ext uri="{C183D7F6-B498-43B3-948B-1728B52AA6E4}">
                <adec:decorative xmlns:adec="http://schemas.microsoft.com/office/drawing/2017/decorative" val="1"/>
              </a:ext>
            </a:extLst>
          </p:cNvPr>
          <p:cNvSpPr/>
          <p:nvPr userDrawn="1"/>
        </p:nvSpPr>
        <p:spPr>
          <a:xfrm>
            <a:off x="8848725" y="2195262"/>
            <a:ext cx="2475611" cy="3507037"/>
          </a:xfrm>
          <a:prstGeom prst="rect">
            <a:avLst/>
          </a:prstGeom>
          <a:solidFill>
            <a:schemeClr val="accent1">
              <a:lumMod val="20000"/>
              <a:lumOff val="80000"/>
              <a:alpha val="20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10" name="Rectangle: Rounded Corners 143">
            <a:extLst>
              <a:ext uri="{FF2B5EF4-FFF2-40B4-BE49-F238E27FC236}">
                <a16:creationId xmlns:a16="http://schemas.microsoft.com/office/drawing/2014/main" id="{4E5FC174-1669-7D10-BFED-33C4672BD84D}"/>
              </a:ext>
              <a:ext uri="{C183D7F6-B498-43B3-948B-1728B52AA6E4}">
                <adec:decorative xmlns:adec="http://schemas.microsoft.com/office/drawing/2017/decorative" val="1"/>
              </a:ext>
            </a:extLst>
          </p:cNvPr>
          <p:cNvSpPr>
            <a:spLocks/>
          </p:cNvSpPr>
          <p:nvPr userDrawn="1"/>
        </p:nvSpPr>
        <p:spPr>
          <a:xfrm rot="5400000">
            <a:off x="2082608" y="1272363"/>
            <a:ext cx="45719" cy="2099594"/>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4" name="Rectangle: Rounded Corners 143">
            <a:extLst>
              <a:ext uri="{FF2B5EF4-FFF2-40B4-BE49-F238E27FC236}">
                <a16:creationId xmlns:a16="http://schemas.microsoft.com/office/drawing/2014/main" id="{68BF75DF-0818-8BF4-637E-2745DB9F1E26}"/>
              </a:ext>
              <a:ext uri="{C183D7F6-B498-43B3-948B-1728B52AA6E4}">
                <adec:decorative xmlns:adec="http://schemas.microsoft.com/office/drawing/2017/decorative" val="1"/>
              </a:ext>
            </a:extLst>
          </p:cNvPr>
          <p:cNvSpPr>
            <a:spLocks/>
          </p:cNvSpPr>
          <p:nvPr userDrawn="1"/>
        </p:nvSpPr>
        <p:spPr>
          <a:xfrm rot="5400000">
            <a:off x="4742967" y="1272363"/>
            <a:ext cx="45719" cy="2099594"/>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5" name="Rectangle: Rounded Corners 143">
            <a:extLst>
              <a:ext uri="{FF2B5EF4-FFF2-40B4-BE49-F238E27FC236}">
                <a16:creationId xmlns:a16="http://schemas.microsoft.com/office/drawing/2014/main" id="{14C7FE66-F9AA-D595-0B7C-D1CA8DBAA45A}"/>
              </a:ext>
              <a:ext uri="{C183D7F6-B498-43B3-948B-1728B52AA6E4}">
                <adec:decorative xmlns:adec="http://schemas.microsoft.com/office/drawing/2017/decorative" val="1"/>
              </a:ext>
            </a:extLst>
          </p:cNvPr>
          <p:cNvSpPr>
            <a:spLocks/>
          </p:cNvSpPr>
          <p:nvPr userDrawn="1"/>
        </p:nvSpPr>
        <p:spPr>
          <a:xfrm rot="5400000">
            <a:off x="7403320" y="1270293"/>
            <a:ext cx="45719" cy="2099594"/>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6" name="Rectangle: Rounded Corners 143">
            <a:extLst>
              <a:ext uri="{FF2B5EF4-FFF2-40B4-BE49-F238E27FC236}">
                <a16:creationId xmlns:a16="http://schemas.microsoft.com/office/drawing/2014/main" id="{1BDA07C1-2399-C47E-5E35-8F6F178D580C}"/>
              </a:ext>
              <a:ext uri="{C183D7F6-B498-43B3-948B-1728B52AA6E4}">
                <adec:decorative xmlns:adec="http://schemas.microsoft.com/office/drawing/2017/decorative" val="1"/>
              </a:ext>
            </a:extLst>
          </p:cNvPr>
          <p:cNvSpPr>
            <a:spLocks/>
          </p:cNvSpPr>
          <p:nvPr userDrawn="1"/>
        </p:nvSpPr>
        <p:spPr>
          <a:xfrm rot="5400000">
            <a:off x="10063671" y="1271731"/>
            <a:ext cx="45719" cy="2099594"/>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82748"/>
            <a:ext cx="10504000" cy="1132258"/>
          </a:xfrm>
          <a:prstGeom prst="rect">
            <a:avLst/>
          </a:prstGeom>
        </p:spPr>
        <p:txBody>
          <a:bodyPr/>
          <a:lstStyle/>
          <a:p>
            <a:r>
              <a:rPr lang="en-US"/>
              <a:t>Click to edit Master title style</a:t>
            </a:r>
          </a:p>
        </p:txBody>
      </p:sp>
      <p:sp>
        <p:nvSpPr>
          <p:cNvPr id="18" name="Text Placeholder 17">
            <a:extLst>
              <a:ext uri="{FF2B5EF4-FFF2-40B4-BE49-F238E27FC236}">
                <a16:creationId xmlns:a16="http://schemas.microsoft.com/office/drawing/2014/main" id="{9A758046-7D44-E514-8EC7-DC63A47021A9}"/>
              </a:ext>
            </a:extLst>
          </p:cNvPr>
          <p:cNvSpPr>
            <a:spLocks noGrp="1"/>
          </p:cNvSpPr>
          <p:nvPr>
            <p:ph type="body" sz="quarter" idx="21"/>
          </p:nvPr>
        </p:nvSpPr>
        <p:spPr>
          <a:xfrm>
            <a:off x="1056590" y="2595145"/>
            <a:ext cx="2098675" cy="1056924"/>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25" name="Text Placeholder 24">
            <a:extLst>
              <a:ext uri="{FF2B5EF4-FFF2-40B4-BE49-F238E27FC236}">
                <a16:creationId xmlns:a16="http://schemas.microsoft.com/office/drawing/2014/main" id="{4A52A0DF-EFBD-D2E2-3700-A40DE2E4732D}"/>
              </a:ext>
            </a:extLst>
          </p:cNvPr>
          <p:cNvSpPr>
            <a:spLocks noGrp="1"/>
          </p:cNvSpPr>
          <p:nvPr>
            <p:ph type="body" sz="quarter" idx="25"/>
          </p:nvPr>
        </p:nvSpPr>
        <p:spPr>
          <a:xfrm>
            <a:off x="1056590" y="3854450"/>
            <a:ext cx="2098675" cy="1427163"/>
          </a:xfrm>
          <a:prstGeom prst="rect">
            <a:avLst/>
          </a:prstGeom>
        </p:spPr>
        <p:txBody>
          <a:bodyPr>
            <a:normAutofit/>
          </a:bodyPr>
          <a:lstStyle>
            <a:lvl1pPr marL="0" indent="0">
              <a:buNone/>
              <a:defRPr sz="1400"/>
            </a:lvl1pPr>
          </a:lstStyle>
          <a:p>
            <a:pPr lvl="0"/>
            <a:r>
              <a:rPr lang="en-US"/>
              <a:t>Click to edit Master text styles</a:t>
            </a:r>
          </a:p>
        </p:txBody>
      </p:sp>
      <p:sp>
        <p:nvSpPr>
          <p:cNvPr id="19" name="Text Placeholder 17">
            <a:extLst>
              <a:ext uri="{FF2B5EF4-FFF2-40B4-BE49-F238E27FC236}">
                <a16:creationId xmlns:a16="http://schemas.microsoft.com/office/drawing/2014/main" id="{C7684EBA-B981-D662-0799-847E284537E3}"/>
              </a:ext>
            </a:extLst>
          </p:cNvPr>
          <p:cNvSpPr>
            <a:spLocks noGrp="1"/>
          </p:cNvSpPr>
          <p:nvPr>
            <p:ph type="body" sz="quarter" idx="22"/>
          </p:nvPr>
        </p:nvSpPr>
        <p:spPr>
          <a:xfrm>
            <a:off x="3716949" y="2595145"/>
            <a:ext cx="2098675" cy="1056924"/>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30" name="Text Placeholder 24">
            <a:extLst>
              <a:ext uri="{FF2B5EF4-FFF2-40B4-BE49-F238E27FC236}">
                <a16:creationId xmlns:a16="http://schemas.microsoft.com/office/drawing/2014/main" id="{0AB6F218-5E5D-8C29-30F9-F74011BE07B5}"/>
              </a:ext>
            </a:extLst>
          </p:cNvPr>
          <p:cNvSpPr>
            <a:spLocks noGrp="1"/>
          </p:cNvSpPr>
          <p:nvPr>
            <p:ph type="body" sz="quarter" idx="26"/>
          </p:nvPr>
        </p:nvSpPr>
        <p:spPr>
          <a:xfrm>
            <a:off x="3716029" y="3854450"/>
            <a:ext cx="2098675" cy="1427163"/>
          </a:xfrm>
          <a:prstGeom prst="rect">
            <a:avLst/>
          </a:prstGeom>
        </p:spPr>
        <p:txBody>
          <a:bodyPr>
            <a:normAutofit/>
          </a:bodyPr>
          <a:lstStyle>
            <a:lvl1pPr marL="0" indent="0">
              <a:buNone/>
              <a:defRPr sz="1400"/>
            </a:lvl1pPr>
          </a:lstStyle>
          <a:p>
            <a:pPr lvl="0"/>
            <a:r>
              <a:rPr lang="en-US"/>
              <a:t>Click to edit Master text styles</a:t>
            </a:r>
          </a:p>
        </p:txBody>
      </p:sp>
      <p:sp>
        <p:nvSpPr>
          <p:cNvPr id="22" name="Text Placeholder 17">
            <a:extLst>
              <a:ext uri="{FF2B5EF4-FFF2-40B4-BE49-F238E27FC236}">
                <a16:creationId xmlns:a16="http://schemas.microsoft.com/office/drawing/2014/main" id="{25B92E96-9DA2-5B62-C578-FD7B8BF1C0D8}"/>
              </a:ext>
            </a:extLst>
          </p:cNvPr>
          <p:cNvSpPr>
            <a:spLocks noGrp="1"/>
          </p:cNvSpPr>
          <p:nvPr>
            <p:ph type="body" sz="quarter" idx="23"/>
          </p:nvPr>
        </p:nvSpPr>
        <p:spPr>
          <a:xfrm>
            <a:off x="6375715" y="2595145"/>
            <a:ext cx="2098675" cy="1056924"/>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31" name="Text Placeholder 24">
            <a:extLst>
              <a:ext uri="{FF2B5EF4-FFF2-40B4-BE49-F238E27FC236}">
                <a16:creationId xmlns:a16="http://schemas.microsoft.com/office/drawing/2014/main" id="{B127458F-BFCD-850F-9583-49EFE16974C7}"/>
              </a:ext>
            </a:extLst>
          </p:cNvPr>
          <p:cNvSpPr>
            <a:spLocks noGrp="1"/>
          </p:cNvSpPr>
          <p:nvPr>
            <p:ph type="body" sz="quarter" idx="27"/>
          </p:nvPr>
        </p:nvSpPr>
        <p:spPr>
          <a:xfrm>
            <a:off x="6375715" y="3854450"/>
            <a:ext cx="2098675" cy="1427163"/>
          </a:xfrm>
          <a:prstGeom prst="rect">
            <a:avLst/>
          </a:prstGeom>
        </p:spPr>
        <p:txBody>
          <a:bodyPr>
            <a:normAutofit/>
          </a:bodyPr>
          <a:lstStyle>
            <a:lvl1pPr marL="0" indent="0">
              <a:buNone/>
              <a:defRPr sz="1400"/>
            </a:lvl1pPr>
          </a:lstStyle>
          <a:p>
            <a:pPr lvl="0"/>
            <a:r>
              <a:rPr lang="en-US"/>
              <a:t>Click to edit Master text styles</a:t>
            </a:r>
          </a:p>
        </p:txBody>
      </p:sp>
      <p:sp>
        <p:nvSpPr>
          <p:cNvPr id="23" name="Text Placeholder 17">
            <a:extLst>
              <a:ext uri="{FF2B5EF4-FFF2-40B4-BE49-F238E27FC236}">
                <a16:creationId xmlns:a16="http://schemas.microsoft.com/office/drawing/2014/main" id="{067F14DA-7950-A3D8-A8AD-D75EAE5E12BC}"/>
              </a:ext>
            </a:extLst>
          </p:cNvPr>
          <p:cNvSpPr>
            <a:spLocks noGrp="1"/>
          </p:cNvSpPr>
          <p:nvPr>
            <p:ph type="body" sz="quarter" idx="24"/>
          </p:nvPr>
        </p:nvSpPr>
        <p:spPr>
          <a:xfrm>
            <a:off x="9037192" y="2595145"/>
            <a:ext cx="2098675" cy="1056924"/>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34" name="Text Placeholder 24">
            <a:extLst>
              <a:ext uri="{FF2B5EF4-FFF2-40B4-BE49-F238E27FC236}">
                <a16:creationId xmlns:a16="http://schemas.microsoft.com/office/drawing/2014/main" id="{3990DF9C-0EBF-D85B-C1D2-BDF01855DF71}"/>
              </a:ext>
            </a:extLst>
          </p:cNvPr>
          <p:cNvSpPr>
            <a:spLocks noGrp="1"/>
          </p:cNvSpPr>
          <p:nvPr>
            <p:ph type="body" sz="quarter" idx="28"/>
          </p:nvPr>
        </p:nvSpPr>
        <p:spPr>
          <a:xfrm>
            <a:off x="9035154" y="3854450"/>
            <a:ext cx="2098675" cy="1427163"/>
          </a:xfrm>
          <a:prstGeom prst="rect">
            <a:avLst/>
          </a:prstGeom>
        </p:spPr>
        <p:txBody>
          <a:bodyPr>
            <a:normAutofit/>
          </a:bodyPr>
          <a:lstStyle>
            <a:lvl1pPr marL="0" indent="0">
              <a:buNone/>
              <a:defRPr sz="1400"/>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5480440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mparison 1">
    <p:spTree>
      <p:nvGrpSpPr>
        <p:cNvPr id="1" name=""/>
        <p:cNvGrpSpPr/>
        <p:nvPr/>
      </p:nvGrpSpPr>
      <p:grpSpPr>
        <a:xfrm>
          <a:off x="0" y="0"/>
          <a:ext cx="0" cy="0"/>
          <a:chOff x="0" y="0"/>
          <a:chExt cx="0" cy="0"/>
        </a:xfrm>
      </p:grpSpPr>
      <p:sp>
        <p:nvSpPr>
          <p:cNvPr id="3" name="Freeform: Shape">
            <a:extLst>
              <a:ext uri="{FF2B5EF4-FFF2-40B4-BE49-F238E27FC236}">
                <a16:creationId xmlns:a16="http://schemas.microsoft.com/office/drawing/2014/main" id="{7FD32445-BF37-D3D6-4B39-8006A8BD569B}"/>
              </a:ext>
              <a:ext uri="{C183D7F6-B498-43B3-948B-1728B52AA6E4}">
                <adec:decorative xmlns:adec="http://schemas.microsoft.com/office/drawing/2017/decorative" val="1"/>
              </a:ext>
            </a:extLst>
          </p:cNvPr>
          <p:cNvSpPr/>
          <p:nvPr userDrawn="1"/>
        </p:nvSpPr>
        <p:spPr>
          <a:xfrm rot="5400000">
            <a:off x="10066903" y="-1986482"/>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4" name="Freeform: Shape">
            <a:extLst>
              <a:ext uri="{FF2B5EF4-FFF2-40B4-BE49-F238E27FC236}">
                <a16:creationId xmlns:a16="http://schemas.microsoft.com/office/drawing/2014/main" id="{6D631D12-55CB-6657-9300-E15D4F0DECF6}"/>
              </a:ext>
              <a:ext uri="{C183D7F6-B498-43B3-948B-1728B52AA6E4}">
                <adec:decorative xmlns:adec="http://schemas.microsoft.com/office/drawing/2017/decorative" val="1"/>
              </a:ext>
            </a:extLst>
          </p:cNvPr>
          <p:cNvSpPr/>
          <p:nvPr userDrawn="1"/>
        </p:nvSpPr>
        <p:spPr>
          <a:xfrm rot="5400000">
            <a:off x="5098006" y="-5098004"/>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5" name="Rectangle: Rounded Corners 6">
            <a:extLst>
              <a:ext uri="{FF2B5EF4-FFF2-40B4-BE49-F238E27FC236}">
                <a16:creationId xmlns:a16="http://schemas.microsoft.com/office/drawing/2014/main" id="{4E73BA68-70AC-2A39-587B-AABBCC4368D4}"/>
              </a:ext>
              <a:ext uri="{C183D7F6-B498-43B3-948B-1728B52AA6E4}">
                <adec:decorative xmlns:adec="http://schemas.microsoft.com/office/drawing/2017/decorative" val="1"/>
              </a:ext>
            </a:extLst>
          </p:cNvPr>
          <p:cNvSpPr/>
          <p:nvPr userDrawn="1"/>
        </p:nvSpPr>
        <p:spPr>
          <a:xfrm>
            <a:off x="1042117" y="4195297"/>
            <a:ext cx="10112819" cy="1401780"/>
          </a:xfrm>
          <a:prstGeom prst="roundRect">
            <a:avLst>
              <a:gd name="adj" fmla="val 0"/>
            </a:avLst>
          </a:prstGeom>
          <a:solidFill>
            <a:schemeClr val="accent1">
              <a:lumMod val="20000"/>
              <a:lumOff val="80000"/>
              <a:alpha val="20000"/>
            </a:schemeClr>
          </a:solidFill>
          <a:ln w="6350">
            <a:noFill/>
          </a:ln>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9" name="Rectangle: Rounded Corners 11">
            <a:extLst>
              <a:ext uri="{FF2B5EF4-FFF2-40B4-BE49-F238E27FC236}">
                <a16:creationId xmlns:a16="http://schemas.microsoft.com/office/drawing/2014/main" id="{3204ED10-93D9-9227-EF2A-55976A0C3021}"/>
              </a:ext>
              <a:ext uri="{C183D7F6-B498-43B3-948B-1728B52AA6E4}">
                <adec:decorative xmlns:adec="http://schemas.microsoft.com/office/drawing/2017/decorative" val="1"/>
              </a:ext>
            </a:extLst>
          </p:cNvPr>
          <p:cNvSpPr/>
          <p:nvPr userDrawn="1"/>
        </p:nvSpPr>
        <p:spPr>
          <a:xfrm>
            <a:off x="1056405" y="2521925"/>
            <a:ext cx="10112819" cy="1401780"/>
          </a:xfrm>
          <a:prstGeom prst="roundRect">
            <a:avLst>
              <a:gd name="adj" fmla="val 0"/>
            </a:avLst>
          </a:prstGeom>
          <a:solidFill>
            <a:schemeClr val="accent1">
              <a:lumMod val="20000"/>
              <a:lumOff val="80000"/>
              <a:alpha val="20000"/>
            </a:schemeClr>
          </a:solidFill>
          <a:ln w="6350">
            <a:noFill/>
          </a:ln>
          <a:effectLst/>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14" name="Rectangle: Rounded Corners 143">
            <a:extLst>
              <a:ext uri="{FF2B5EF4-FFF2-40B4-BE49-F238E27FC236}">
                <a16:creationId xmlns:a16="http://schemas.microsoft.com/office/drawing/2014/main" id="{21347851-5189-F855-AD50-2CF552F4AB8E}"/>
              </a:ext>
              <a:ext uri="{C183D7F6-B498-43B3-948B-1728B52AA6E4}">
                <adec:decorative xmlns:adec="http://schemas.microsoft.com/office/drawing/2017/decorative" val="1"/>
              </a:ext>
            </a:extLst>
          </p:cNvPr>
          <p:cNvSpPr>
            <a:spLocks/>
          </p:cNvSpPr>
          <p:nvPr userDrawn="1"/>
        </p:nvSpPr>
        <p:spPr>
          <a:xfrm>
            <a:off x="1225154" y="2689610"/>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5" name="Rectangle: Rounded Corners 143">
            <a:extLst>
              <a:ext uri="{FF2B5EF4-FFF2-40B4-BE49-F238E27FC236}">
                <a16:creationId xmlns:a16="http://schemas.microsoft.com/office/drawing/2014/main" id="{4A27F1D2-0184-0166-1E13-D39D4A8E185F}"/>
              </a:ext>
              <a:ext uri="{C183D7F6-B498-43B3-948B-1728B52AA6E4}">
                <adec:decorative xmlns:adec="http://schemas.microsoft.com/office/drawing/2017/decorative" val="1"/>
              </a:ext>
            </a:extLst>
          </p:cNvPr>
          <p:cNvSpPr>
            <a:spLocks/>
          </p:cNvSpPr>
          <p:nvPr userDrawn="1"/>
        </p:nvSpPr>
        <p:spPr>
          <a:xfrm>
            <a:off x="1225154" y="4362982"/>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82748"/>
            <a:ext cx="10504000" cy="1132258"/>
          </a:xfrm>
          <a:prstGeom prst="rect">
            <a:avLst/>
          </a:prstGeom>
        </p:spPr>
        <p:txBody>
          <a:bodyPr/>
          <a:lstStyle>
            <a:lvl1pPr algn="ctr">
              <a:defRPr/>
            </a:lvl1pPr>
          </a:lstStyle>
          <a:p>
            <a:r>
              <a:rPr lang="en-US"/>
              <a:t>Click to edit Master title style</a:t>
            </a:r>
          </a:p>
        </p:txBody>
      </p:sp>
      <p:sp>
        <p:nvSpPr>
          <p:cNvPr id="11" name="Text Placeholder 10">
            <a:extLst>
              <a:ext uri="{FF2B5EF4-FFF2-40B4-BE49-F238E27FC236}">
                <a16:creationId xmlns:a16="http://schemas.microsoft.com/office/drawing/2014/main" id="{64978E3E-3670-AB0E-0636-A0E21058D2CB}"/>
              </a:ext>
            </a:extLst>
          </p:cNvPr>
          <p:cNvSpPr>
            <a:spLocks noGrp="1"/>
          </p:cNvSpPr>
          <p:nvPr>
            <p:ph type="body" sz="quarter" idx="17"/>
          </p:nvPr>
        </p:nvSpPr>
        <p:spPr>
          <a:xfrm>
            <a:off x="1844514" y="2684463"/>
            <a:ext cx="3070119" cy="1066800"/>
          </a:xfrm>
          <a:prstGeom prst="rect">
            <a:avLst/>
          </a:prstGeom>
        </p:spPr>
        <p:txBody>
          <a:bodyPr anchor="ctr">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16" name="Text Placeholder 12">
            <a:extLst>
              <a:ext uri="{FF2B5EF4-FFF2-40B4-BE49-F238E27FC236}">
                <a16:creationId xmlns:a16="http://schemas.microsoft.com/office/drawing/2014/main" id="{5F9F3292-0711-E6DF-EF80-539FAAB29FC8}"/>
              </a:ext>
            </a:extLst>
          </p:cNvPr>
          <p:cNvSpPr>
            <a:spLocks noGrp="1"/>
          </p:cNvSpPr>
          <p:nvPr>
            <p:ph type="body" sz="quarter" idx="14" hasCustomPrompt="1"/>
          </p:nvPr>
        </p:nvSpPr>
        <p:spPr>
          <a:xfrm>
            <a:off x="5497959" y="2684463"/>
            <a:ext cx="5183188" cy="1066800"/>
          </a:xfrm>
          <a:prstGeom prst="rect">
            <a:avLst/>
          </a:prstGeo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0">
            <a:extLst>
              <a:ext uri="{FF2B5EF4-FFF2-40B4-BE49-F238E27FC236}">
                <a16:creationId xmlns:a16="http://schemas.microsoft.com/office/drawing/2014/main" id="{3FEC1AB9-B053-2ACC-350C-C592524D8326}"/>
              </a:ext>
            </a:extLst>
          </p:cNvPr>
          <p:cNvSpPr>
            <a:spLocks noGrp="1"/>
          </p:cNvSpPr>
          <p:nvPr>
            <p:ph type="body" sz="quarter" idx="18"/>
          </p:nvPr>
        </p:nvSpPr>
        <p:spPr>
          <a:xfrm>
            <a:off x="1844513" y="4358243"/>
            <a:ext cx="3070119" cy="1066800"/>
          </a:xfrm>
          <a:prstGeom prst="rect">
            <a:avLst/>
          </a:prstGeom>
        </p:spPr>
        <p:txBody>
          <a:bodyPr anchor="ctr">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17" name="Text Placeholder 12">
            <a:extLst>
              <a:ext uri="{FF2B5EF4-FFF2-40B4-BE49-F238E27FC236}">
                <a16:creationId xmlns:a16="http://schemas.microsoft.com/office/drawing/2014/main" id="{95F7C934-0F71-5588-8071-E6240A121D51}"/>
              </a:ext>
            </a:extLst>
          </p:cNvPr>
          <p:cNvSpPr>
            <a:spLocks noGrp="1"/>
          </p:cNvSpPr>
          <p:nvPr>
            <p:ph type="body" sz="quarter" idx="19" hasCustomPrompt="1"/>
          </p:nvPr>
        </p:nvSpPr>
        <p:spPr>
          <a:xfrm>
            <a:off x="5497959" y="4358243"/>
            <a:ext cx="5183188" cy="1066800"/>
          </a:xfrm>
          <a:prstGeom prst="rect">
            <a:avLst/>
          </a:prstGeo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413557565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mparison 2">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 name="Rectangle: Rounded Corners 6">
            <a:extLst>
              <a:ext uri="{FF2B5EF4-FFF2-40B4-BE49-F238E27FC236}">
                <a16:creationId xmlns:a16="http://schemas.microsoft.com/office/drawing/2014/main" id="{6AA8D35C-28A0-FCD3-1EB5-176F2013EE7E}"/>
              </a:ext>
              <a:ext uri="{C183D7F6-B498-43B3-948B-1728B52AA6E4}">
                <adec:decorative xmlns:adec="http://schemas.microsoft.com/office/drawing/2017/decorative" val="1"/>
              </a:ext>
            </a:extLst>
          </p:cNvPr>
          <p:cNvSpPr/>
          <p:nvPr userDrawn="1"/>
        </p:nvSpPr>
        <p:spPr>
          <a:xfrm rot="5400000">
            <a:off x="7643758" y="2070747"/>
            <a:ext cx="3993356" cy="2836368"/>
          </a:xfrm>
          <a:prstGeom prst="roundRect">
            <a:avLst>
              <a:gd name="adj" fmla="val 0"/>
            </a:avLst>
          </a:prstGeom>
          <a:solidFill>
            <a:schemeClr val="accent1">
              <a:lumMod val="20000"/>
              <a:lumOff val="80000"/>
              <a:alpha val="20000"/>
            </a:schemeClr>
          </a:solidFill>
          <a:ln w="6350">
            <a:noFill/>
          </a:ln>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4" name="Rectangle: Rounded Corners 11">
            <a:extLst>
              <a:ext uri="{FF2B5EF4-FFF2-40B4-BE49-F238E27FC236}">
                <a16:creationId xmlns:a16="http://schemas.microsoft.com/office/drawing/2014/main" id="{B5D1F914-B8C1-879A-17B9-67360E194354}"/>
              </a:ext>
              <a:ext uri="{C183D7F6-B498-43B3-948B-1728B52AA6E4}">
                <adec:decorative xmlns:adec="http://schemas.microsoft.com/office/drawing/2017/decorative" val="1"/>
              </a:ext>
            </a:extLst>
          </p:cNvPr>
          <p:cNvSpPr/>
          <p:nvPr userDrawn="1"/>
        </p:nvSpPr>
        <p:spPr>
          <a:xfrm rot="5400000">
            <a:off x="4519658" y="2070747"/>
            <a:ext cx="3993359" cy="2836368"/>
          </a:xfrm>
          <a:prstGeom prst="roundRect">
            <a:avLst>
              <a:gd name="adj" fmla="val 0"/>
            </a:avLst>
          </a:prstGeom>
          <a:solidFill>
            <a:schemeClr val="accent1">
              <a:lumMod val="20000"/>
              <a:lumOff val="80000"/>
              <a:alpha val="20000"/>
            </a:schemeClr>
          </a:solidFill>
          <a:ln w="6350">
            <a:noFill/>
          </a:ln>
          <a:effectLst/>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15" name="Rectangle: Rounded Corners 143">
            <a:extLst>
              <a:ext uri="{FF2B5EF4-FFF2-40B4-BE49-F238E27FC236}">
                <a16:creationId xmlns:a16="http://schemas.microsoft.com/office/drawing/2014/main" id="{7E48861E-70D6-A18A-43FE-42A5AC0EB47A}"/>
              </a:ext>
              <a:ext uri="{C183D7F6-B498-43B3-948B-1728B52AA6E4}">
                <adec:decorative xmlns:adec="http://schemas.microsoft.com/office/drawing/2017/decorative" val="1"/>
              </a:ext>
            </a:extLst>
          </p:cNvPr>
          <p:cNvSpPr>
            <a:spLocks/>
          </p:cNvSpPr>
          <p:nvPr userDrawn="1"/>
        </p:nvSpPr>
        <p:spPr>
          <a:xfrm rot="5400000">
            <a:off x="6490388" y="409865"/>
            <a:ext cx="51898" cy="2383363"/>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6" name="Rectangle: Rounded Corners 143">
            <a:extLst>
              <a:ext uri="{FF2B5EF4-FFF2-40B4-BE49-F238E27FC236}">
                <a16:creationId xmlns:a16="http://schemas.microsoft.com/office/drawing/2014/main" id="{5858692A-E42A-956D-E5B7-ACD17A5CC637}"/>
              </a:ext>
              <a:ext uri="{C183D7F6-B498-43B3-948B-1728B52AA6E4}">
                <adec:decorative xmlns:adec="http://schemas.microsoft.com/office/drawing/2017/decorative" val="1"/>
              </a:ext>
            </a:extLst>
          </p:cNvPr>
          <p:cNvSpPr>
            <a:spLocks/>
          </p:cNvSpPr>
          <p:nvPr userDrawn="1"/>
        </p:nvSpPr>
        <p:spPr>
          <a:xfrm rot="5400000">
            <a:off x="9614486" y="409864"/>
            <a:ext cx="51898" cy="2383363"/>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hasCustomPrompt="1"/>
          </p:nvPr>
        </p:nvSpPr>
        <p:spPr>
          <a:xfrm>
            <a:off x="1072600" y="1694296"/>
            <a:ext cx="3468118" cy="3469409"/>
          </a:xfrm>
          <a:prstGeom prst="rect">
            <a:avLst/>
          </a:prstGeom>
        </p:spPr>
        <p:txBody>
          <a:bodyPr anchor="ctr" anchorCtr="0"/>
          <a:lstStyle/>
          <a:p>
            <a:r>
              <a:rPr lang="en-US"/>
              <a:t>Click to edit Master title style</a:t>
            </a:r>
          </a:p>
        </p:txBody>
      </p:sp>
      <p:sp>
        <p:nvSpPr>
          <p:cNvPr id="9" name="Text Placeholder 8">
            <a:extLst>
              <a:ext uri="{FF2B5EF4-FFF2-40B4-BE49-F238E27FC236}">
                <a16:creationId xmlns:a16="http://schemas.microsoft.com/office/drawing/2014/main" id="{B849A9D1-E1F9-521F-247B-364BC152A7C4}"/>
              </a:ext>
            </a:extLst>
          </p:cNvPr>
          <p:cNvSpPr>
            <a:spLocks noGrp="1"/>
          </p:cNvSpPr>
          <p:nvPr>
            <p:ph type="body" sz="quarter" idx="17"/>
          </p:nvPr>
        </p:nvSpPr>
        <p:spPr>
          <a:xfrm>
            <a:off x="5324655" y="2234057"/>
            <a:ext cx="2382838" cy="992066"/>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5" name="Text Placeholder 12">
            <a:extLst>
              <a:ext uri="{FF2B5EF4-FFF2-40B4-BE49-F238E27FC236}">
                <a16:creationId xmlns:a16="http://schemas.microsoft.com/office/drawing/2014/main" id="{EA55ACA7-4BD6-2C67-10DF-0B8C9CFAECA3}"/>
              </a:ext>
            </a:extLst>
          </p:cNvPr>
          <p:cNvSpPr>
            <a:spLocks noGrp="1"/>
          </p:cNvSpPr>
          <p:nvPr>
            <p:ph type="body" sz="quarter" idx="14"/>
          </p:nvPr>
        </p:nvSpPr>
        <p:spPr>
          <a:xfrm>
            <a:off x="5324655" y="3405509"/>
            <a:ext cx="2382838" cy="167481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8">
            <a:extLst>
              <a:ext uri="{FF2B5EF4-FFF2-40B4-BE49-F238E27FC236}">
                <a16:creationId xmlns:a16="http://schemas.microsoft.com/office/drawing/2014/main" id="{E6DC78A8-A5F2-9BDE-AAD7-2B2CD7E330EA}"/>
              </a:ext>
            </a:extLst>
          </p:cNvPr>
          <p:cNvSpPr>
            <a:spLocks noGrp="1"/>
          </p:cNvSpPr>
          <p:nvPr>
            <p:ph type="body" sz="quarter" idx="18"/>
          </p:nvPr>
        </p:nvSpPr>
        <p:spPr>
          <a:xfrm>
            <a:off x="8448753" y="2246757"/>
            <a:ext cx="2382838" cy="992066"/>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10" name="Text Placeholder 12">
            <a:extLst>
              <a:ext uri="{FF2B5EF4-FFF2-40B4-BE49-F238E27FC236}">
                <a16:creationId xmlns:a16="http://schemas.microsoft.com/office/drawing/2014/main" id="{2E956515-5FFA-44DD-AB1C-68CEC3BAF8CD}"/>
              </a:ext>
            </a:extLst>
          </p:cNvPr>
          <p:cNvSpPr>
            <a:spLocks noGrp="1"/>
          </p:cNvSpPr>
          <p:nvPr>
            <p:ph type="body" sz="quarter" idx="19"/>
          </p:nvPr>
        </p:nvSpPr>
        <p:spPr>
          <a:xfrm>
            <a:off x="8448753" y="3407418"/>
            <a:ext cx="2382838" cy="167481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59034286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ycle">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 name="Freeform: Shape">
            <a:extLst>
              <a:ext uri="{FF2B5EF4-FFF2-40B4-BE49-F238E27FC236}">
                <a16:creationId xmlns:a16="http://schemas.microsoft.com/office/drawing/2014/main" id="{CD4711B4-0346-52AD-7F52-36A9550E67E5}"/>
              </a:ext>
              <a:ext uri="{C183D7F6-B498-43B3-948B-1728B52AA6E4}">
                <adec:decorative xmlns:adec="http://schemas.microsoft.com/office/drawing/2017/decorative" val="1"/>
              </a:ext>
            </a:extLst>
          </p:cNvPr>
          <p:cNvSpPr/>
          <p:nvPr userDrawn="1"/>
        </p:nvSpPr>
        <p:spPr>
          <a:xfrm>
            <a:off x="4452256" y="2217724"/>
            <a:ext cx="2091183" cy="2465804"/>
          </a:xfrm>
          <a:custGeom>
            <a:avLst/>
            <a:gdLst>
              <a:gd name="connsiteX0" fmla="*/ 2114550 w 2114550"/>
              <a:gd name="connsiteY0" fmla="*/ 452438 h 2493359"/>
              <a:gd name="connsiteX1" fmla="*/ 1662113 w 2114550"/>
              <a:gd name="connsiteY1" fmla="*/ 904875 h 2493359"/>
              <a:gd name="connsiteX2" fmla="*/ 904875 w 2114550"/>
              <a:gd name="connsiteY2" fmla="*/ 1662113 h 2493359"/>
              <a:gd name="connsiteX3" fmla="*/ 1004507 w 2114550"/>
              <a:gd name="connsiteY3" fmla="*/ 2037779 h 2493359"/>
              <a:gd name="connsiteX4" fmla="*/ 388144 w 2114550"/>
              <a:gd name="connsiteY4" fmla="*/ 1875282 h 2493359"/>
              <a:gd name="connsiteX5" fmla="*/ 222504 w 2114550"/>
              <a:gd name="connsiteY5" fmla="*/ 2493359 h 2493359"/>
              <a:gd name="connsiteX6" fmla="*/ 0 w 2114550"/>
              <a:gd name="connsiteY6" fmla="*/ 1662113 h 2493359"/>
              <a:gd name="connsiteX7" fmla="*/ 1662113 w 2114550"/>
              <a:gd name="connsiteY7" fmla="*/ 0 h 2493359"/>
              <a:gd name="connsiteX8" fmla="*/ 2114550 w 2114550"/>
              <a:gd name="connsiteY8" fmla="*/ 452438 h 2493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4550" h="2493359">
                <a:moveTo>
                  <a:pt x="2114550" y="452438"/>
                </a:moveTo>
                <a:cubicBezTo>
                  <a:pt x="2114550" y="702278"/>
                  <a:pt x="1911953" y="904875"/>
                  <a:pt x="1662113" y="904875"/>
                </a:cubicBezTo>
                <a:cubicBezTo>
                  <a:pt x="1243870" y="904875"/>
                  <a:pt x="904875" y="1243870"/>
                  <a:pt x="904875" y="1662113"/>
                </a:cubicBezTo>
                <a:cubicBezTo>
                  <a:pt x="904875" y="1798796"/>
                  <a:pt x="941070" y="1927098"/>
                  <a:pt x="1004507" y="2037779"/>
                </a:cubicBezTo>
                <a:cubicBezTo>
                  <a:pt x="878681" y="1823752"/>
                  <a:pt x="603504" y="1750886"/>
                  <a:pt x="388144" y="1875282"/>
                </a:cubicBezTo>
                <a:cubicBezTo>
                  <a:pt x="171736" y="2000250"/>
                  <a:pt x="97536" y="2276951"/>
                  <a:pt x="222504" y="2493359"/>
                </a:cubicBezTo>
                <a:cubicBezTo>
                  <a:pt x="80963" y="2248853"/>
                  <a:pt x="0" y="1964912"/>
                  <a:pt x="0" y="1662113"/>
                </a:cubicBezTo>
                <a:cubicBezTo>
                  <a:pt x="0" y="744093"/>
                  <a:pt x="744188" y="0"/>
                  <a:pt x="1662113" y="0"/>
                </a:cubicBezTo>
                <a:cubicBezTo>
                  <a:pt x="1911953" y="0"/>
                  <a:pt x="2114550" y="202502"/>
                  <a:pt x="2114550" y="452438"/>
                </a:cubicBezTo>
                <a:close/>
              </a:path>
            </a:pathLst>
          </a:custGeom>
          <a:solidFill>
            <a:schemeClr val="accent1">
              <a:lumMod val="60000"/>
              <a:lumOff val="40000"/>
            </a:schemeClr>
          </a:solidFill>
          <a:ln w="9525" cap="flat">
            <a:noFill/>
            <a:prstDash val="solid"/>
            <a:miter/>
          </a:ln>
        </p:spPr>
        <p:txBody>
          <a:bodyPr lIns="0" tIns="0" rIns="0" bIns="0" rtlCol="0" anchor="ctr"/>
          <a:lstStyle/>
          <a:p>
            <a:endParaRPr lang="zh-CN" altLang="en-US"/>
          </a:p>
        </p:txBody>
      </p:sp>
      <p:sp>
        <p:nvSpPr>
          <p:cNvPr id="4" name="Freeform: Shape">
            <a:extLst>
              <a:ext uri="{FF2B5EF4-FFF2-40B4-BE49-F238E27FC236}">
                <a16:creationId xmlns:a16="http://schemas.microsoft.com/office/drawing/2014/main" id="{3C9ADCC6-CE1B-4083-C834-C5A3C23F07C4}"/>
              </a:ext>
              <a:ext uri="{C183D7F6-B498-43B3-948B-1728B52AA6E4}">
                <adec:decorative xmlns:adec="http://schemas.microsoft.com/office/drawing/2017/decorative" val="1"/>
              </a:ext>
            </a:extLst>
          </p:cNvPr>
          <p:cNvSpPr/>
          <p:nvPr userDrawn="1"/>
        </p:nvSpPr>
        <p:spPr>
          <a:xfrm>
            <a:off x="6096002" y="2217724"/>
            <a:ext cx="1643745" cy="2689429"/>
          </a:xfrm>
          <a:custGeom>
            <a:avLst/>
            <a:gdLst>
              <a:gd name="connsiteX0" fmla="*/ 1662113 w 1662112"/>
              <a:gd name="connsiteY0" fmla="*/ 1662113 h 2719483"/>
              <a:gd name="connsiteX1" fmla="*/ 1439609 w 1662112"/>
              <a:gd name="connsiteY1" fmla="*/ 2493359 h 2719483"/>
              <a:gd name="connsiteX2" fmla="*/ 821436 w 1662112"/>
              <a:gd name="connsiteY2" fmla="*/ 2658713 h 2719483"/>
              <a:gd name="connsiteX3" fmla="*/ 654082 w 1662112"/>
              <a:gd name="connsiteY3" fmla="*/ 2043779 h 2719483"/>
              <a:gd name="connsiteX4" fmla="*/ 658368 w 1662112"/>
              <a:gd name="connsiteY4" fmla="*/ 2036445 h 2719483"/>
              <a:gd name="connsiteX5" fmla="*/ 757238 w 1662112"/>
              <a:gd name="connsiteY5" fmla="*/ 1662113 h 2719483"/>
              <a:gd name="connsiteX6" fmla="*/ 0 w 1662112"/>
              <a:gd name="connsiteY6" fmla="*/ 904875 h 2719483"/>
              <a:gd name="connsiteX7" fmla="*/ 452438 w 1662112"/>
              <a:gd name="connsiteY7" fmla="*/ 452438 h 2719483"/>
              <a:gd name="connsiteX8" fmla="*/ 0 w 1662112"/>
              <a:gd name="connsiteY8" fmla="*/ 0 h 2719483"/>
              <a:gd name="connsiteX9" fmla="*/ 1662113 w 1662112"/>
              <a:gd name="connsiteY9" fmla="*/ 1662113 h 271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62112" h="2719483">
                <a:moveTo>
                  <a:pt x="1662113" y="1662113"/>
                </a:moveTo>
                <a:cubicBezTo>
                  <a:pt x="1662113" y="1964912"/>
                  <a:pt x="1581150" y="2248853"/>
                  <a:pt x="1439609" y="2493359"/>
                </a:cubicBezTo>
                <a:cubicBezTo>
                  <a:pt x="1314640" y="2709767"/>
                  <a:pt x="1037749" y="2783681"/>
                  <a:pt x="821436" y="2658713"/>
                </a:cubicBezTo>
                <a:cubicBezTo>
                  <a:pt x="606076" y="2534412"/>
                  <a:pt x="531495" y="2259616"/>
                  <a:pt x="654082" y="2043779"/>
                </a:cubicBezTo>
                <a:cubicBezTo>
                  <a:pt x="655606" y="2041398"/>
                  <a:pt x="656939" y="2038922"/>
                  <a:pt x="658368" y="2036445"/>
                </a:cubicBezTo>
                <a:cubicBezTo>
                  <a:pt x="721328" y="1926050"/>
                  <a:pt x="757238" y="1798225"/>
                  <a:pt x="757238" y="1662113"/>
                </a:cubicBezTo>
                <a:cubicBezTo>
                  <a:pt x="757238" y="1243870"/>
                  <a:pt x="418243" y="904875"/>
                  <a:pt x="0" y="904875"/>
                </a:cubicBezTo>
                <a:cubicBezTo>
                  <a:pt x="249841" y="904875"/>
                  <a:pt x="452438" y="702278"/>
                  <a:pt x="452438" y="452438"/>
                </a:cubicBezTo>
                <a:cubicBezTo>
                  <a:pt x="452438" y="202597"/>
                  <a:pt x="249841" y="0"/>
                  <a:pt x="0" y="0"/>
                </a:cubicBezTo>
                <a:cubicBezTo>
                  <a:pt x="917924" y="0"/>
                  <a:pt x="1662113" y="744093"/>
                  <a:pt x="1662113" y="1662113"/>
                </a:cubicBezTo>
                <a:close/>
              </a:path>
            </a:pathLst>
          </a:custGeom>
          <a:solidFill>
            <a:schemeClr val="accent1"/>
          </a:solidFill>
          <a:ln w="9525" cap="flat">
            <a:noFill/>
            <a:prstDash val="solid"/>
            <a:miter/>
          </a:ln>
        </p:spPr>
        <p:txBody>
          <a:bodyPr lIns="0" tIns="0" rIns="0" bIns="0" rtlCol="0" anchor="ctr"/>
          <a:lstStyle/>
          <a:p>
            <a:endParaRPr lang="zh-CN" altLang="en-US"/>
          </a:p>
        </p:txBody>
      </p:sp>
      <p:sp>
        <p:nvSpPr>
          <p:cNvPr id="5" name="Freeform: Shape">
            <a:extLst>
              <a:ext uri="{FF2B5EF4-FFF2-40B4-BE49-F238E27FC236}">
                <a16:creationId xmlns:a16="http://schemas.microsoft.com/office/drawing/2014/main" id="{0AE7CCB7-24EF-0E6D-D377-5F01DEB69446}"/>
              </a:ext>
              <a:ext uri="{C183D7F6-B498-43B3-948B-1728B52AA6E4}">
                <adec:decorative xmlns:adec="http://schemas.microsoft.com/office/drawing/2017/decorative" val="1"/>
              </a:ext>
            </a:extLst>
          </p:cNvPr>
          <p:cNvSpPr/>
          <p:nvPr userDrawn="1"/>
        </p:nvSpPr>
        <p:spPr>
          <a:xfrm>
            <a:off x="4612275" y="4012230"/>
            <a:ext cx="2907427" cy="1492982"/>
          </a:xfrm>
          <a:custGeom>
            <a:avLst/>
            <a:gdLst>
              <a:gd name="connsiteX0" fmla="*/ 2939915 w 2939914"/>
              <a:gd name="connsiteY0" fmla="*/ 678800 h 1509666"/>
              <a:gd name="connsiteX1" fmla="*/ 1500306 w 2939914"/>
              <a:gd name="connsiteY1" fmla="*/ 1509666 h 1509666"/>
              <a:gd name="connsiteX2" fmla="*/ 60698 w 2939914"/>
              <a:gd name="connsiteY2" fmla="*/ 678800 h 1509666"/>
              <a:gd name="connsiteX3" fmla="*/ 226337 w 2939914"/>
              <a:gd name="connsiteY3" fmla="*/ 60723 h 1509666"/>
              <a:gd name="connsiteX4" fmla="*/ 842700 w 2939914"/>
              <a:gd name="connsiteY4" fmla="*/ 223220 h 1509666"/>
              <a:gd name="connsiteX5" fmla="*/ 844510 w 2939914"/>
              <a:gd name="connsiteY5" fmla="*/ 226268 h 1509666"/>
              <a:gd name="connsiteX6" fmla="*/ 845462 w 2939914"/>
              <a:gd name="connsiteY6" fmla="*/ 227982 h 1509666"/>
              <a:gd name="connsiteX7" fmla="*/ 1500306 w 2939914"/>
              <a:gd name="connsiteY7" fmla="*/ 604791 h 1509666"/>
              <a:gd name="connsiteX8" fmla="*/ 2154388 w 2939914"/>
              <a:gd name="connsiteY8" fmla="*/ 229221 h 1509666"/>
              <a:gd name="connsiteX9" fmla="*/ 2321742 w 2939914"/>
              <a:gd name="connsiteY9" fmla="*/ 844155 h 1509666"/>
              <a:gd name="connsiteX10" fmla="*/ 2939915 w 2939914"/>
              <a:gd name="connsiteY10" fmla="*/ 678800 h 150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39914" h="1509666">
                <a:moveTo>
                  <a:pt x="2939915" y="678800"/>
                </a:moveTo>
                <a:cubicBezTo>
                  <a:pt x="2652545" y="1175529"/>
                  <a:pt x="2115431" y="1509666"/>
                  <a:pt x="1500306" y="1509666"/>
                </a:cubicBezTo>
                <a:cubicBezTo>
                  <a:pt x="885182" y="1509666"/>
                  <a:pt x="348067" y="1175529"/>
                  <a:pt x="60698" y="678800"/>
                </a:cubicBezTo>
                <a:cubicBezTo>
                  <a:pt x="-64271" y="462393"/>
                  <a:pt x="9929" y="185691"/>
                  <a:pt x="226337" y="60723"/>
                </a:cubicBezTo>
                <a:cubicBezTo>
                  <a:pt x="441698" y="-63673"/>
                  <a:pt x="716875" y="9193"/>
                  <a:pt x="842700" y="223220"/>
                </a:cubicBezTo>
                <a:cubicBezTo>
                  <a:pt x="843271" y="224172"/>
                  <a:pt x="843938" y="225220"/>
                  <a:pt x="844510" y="226268"/>
                </a:cubicBezTo>
                <a:cubicBezTo>
                  <a:pt x="844796" y="226839"/>
                  <a:pt x="845177" y="227411"/>
                  <a:pt x="845462" y="227982"/>
                </a:cubicBezTo>
                <a:cubicBezTo>
                  <a:pt x="976621" y="453344"/>
                  <a:pt x="1220747" y="604791"/>
                  <a:pt x="1500306" y="604791"/>
                </a:cubicBezTo>
                <a:cubicBezTo>
                  <a:pt x="1779865" y="604791"/>
                  <a:pt x="2023133" y="453915"/>
                  <a:pt x="2154388" y="229221"/>
                </a:cubicBezTo>
                <a:cubicBezTo>
                  <a:pt x="2031801" y="445057"/>
                  <a:pt x="2106382" y="719853"/>
                  <a:pt x="2321742" y="844155"/>
                </a:cubicBezTo>
                <a:cubicBezTo>
                  <a:pt x="2538055" y="969123"/>
                  <a:pt x="2814947" y="895208"/>
                  <a:pt x="2939915" y="678800"/>
                </a:cubicBezTo>
                <a:close/>
              </a:path>
            </a:pathLst>
          </a:custGeom>
          <a:solidFill>
            <a:schemeClr val="accent1">
              <a:lumMod val="75000"/>
            </a:schemeClr>
          </a:solidFill>
          <a:ln w="9525" cap="flat">
            <a:noFill/>
            <a:prstDash val="solid"/>
            <a:miter/>
          </a:ln>
        </p:spPr>
        <p:txBody>
          <a:bodyPr lIns="0" tIns="0" rIns="0" bIns="0" rtlCol="0" anchor="ctr"/>
          <a:lstStyle/>
          <a:p>
            <a:endParaRPr lang="zh-CN" altLang="en-US"/>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78287"/>
            <a:ext cx="10504000" cy="1132258"/>
          </a:xfrm>
          <a:prstGeom prst="rect">
            <a:avLst/>
          </a:prstGeom>
        </p:spPr>
        <p:txBody>
          <a:bodyPr/>
          <a:lstStyle>
            <a:lvl1pPr algn="ctr">
              <a:defRPr/>
            </a:lvl1pPr>
          </a:lstStyle>
          <a:p>
            <a:r>
              <a:rPr lang="en-US"/>
              <a:t>Click to edit Master title style</a:t>
            </a:r>
          </a:p>
        </p:txBody>
      </p:sp>
      <p:sp>
        <p:nvSpPr>
          <p:cNvPr id="15" name="Text Placeholder 20">
            <a:extLst>
              <a:ext uri="{FF2B5EF4-FFF2-40B4-BE49-F238E27FC236}">
                <a16:creationId xmlns:a16="http://schemas.microsoft.com/office/drawing/2014/main" id="{778E432B-2D56-94B2-861E-7C94FA251548}"/>
              </a:ext>
            </a:extLst>
          </p:cNvPr>
          <p:cNvSpPr>
            <a:spLocks noGrp="1"/>
          </p:cNvSpPr>
          <p:nvPr>
            <p:ph type="body" sz="quarter" idx="25" hasCustomPrompt="1"/>
          </p:nvPr>
        </p:nvSpPr>
        <p:spPr>
          <a:xfrm>
            <a:off x="5762807" y="2349717"/>
            <a:ext cx="666384" cy="635803"/>
          </a:xfrm>
          <a:prstGeom prst="rect">
            <a:avLst/>
          </a:prstGeom>
        </p:spPr>
        <p:txBody>
          <a:bodyPr anchor="ctr"/>
          <a:lstStyle>
            <a:lvl1pPr marL="0" indent="0" algn="ctr">
              <a:buNone/>
              <a:defRPr>
                <a:solidFill>
                  <a:schemeClr val="bg1"/>
                </a:solidFill>
                <a:latin typeface="+mj-lt"/>
              </a:defRPr>
            </a:lvl1pPr>
          </a:lstStyle>
          <a:p>
            <a:pPr lvl="0"/>
            <a:r>
              <a:rPr lang="en-US" altLang="zh-CN"/>
              <a:t>01</a:t>
            </a:r>
            <a:endParaRPr lang="zh-CN" altLang="en-US"/>
          </a:p>
        </p:txBody>
      </p:sp>
      <p:sp>
        <p:nvSpPr>
          <p:cNvPr id="16" name="Text Placeholder 15">
            <a:extLst>
              <a:ext uri="{FF2B5EF4-FFF2-40B4-BE49-F238E27FC236}">
                <a16:creationId xmlns:a16="http://schemas.microsoft.com/office/drawing/2014/main" id="{81210209-69EB-CD8C-7FBF-D4C95A590AC0}"/>
              </a:ext>
            </a:extLst>
          </p:cNvPr>
          <p:cNvSpPr>
            <a:spLocks noGrp="1"/>
          </p:cNvSpPr>
          <p:nvPr>
            <p:ph type="body" sz="quarter" idx="18"/>
          </p:nvPr>
        </p:nvSpPr>
        <p:spPr>
          <a:xfrm>
            <a:off x="711200" y="3106738"/>
            <a:ext cx="3314700" cy="892175"/>
          </a:xfrm>
          <a:prstGeom prst="rect">
            <a:avLst/>
          </a:prstGeom>
        </p:spPr>
        <p:txBody>
          <a:bodyPr>
            <a:normAutofit/>
          </a:bodyPr>
          <a:lstStyle>
            <a:lvl1pPr marL="0" indent="0" algn="r">
              <a:lnSpc>
                <a:spcPct val="100000"/>
              </a:lnSpc>
              <a:buNone/>
              <a:defRPr sz="1800">
                <a:solidFill>
                  <a:schemeClr val="accent1"/>
                </a:solidFill>
                <a:latin typeface="+mj-lt"/>
              </a:defRPr>
            </a:lvl1pPr>
          </a:lstStyle>
          <a:p>
            <a:pPr lvl="0"/>
            <a:r>
              <a:rPr lang="en-US"/>
              <a:t>Click to edit Master text styles</a:t>
            </a:r>
          </a:p>
        </p:txBody>
      </p:sp>
      <p:sp>
        <p:nvSpPr>
          <p:cNvPr id="18" name="Text Placeholder 20">
            <a:extLst>
              <a:ext uri="{FF2B5EF4-FFF2-40B4-BE49-F238E27FC236}">
                <a16:creationId xmlns:a16="http://schemas.microsoft.com/office/drawing/2014/main" id="{756B12D9-B69B-CB59-A280-44A6E663B411}"/>
              </a:ext>
            </a:extLst>
          </p:cNvPr>
          <p:cNvSpPr>
            <a:spLocks noGrp="1"/>
          </p:cNvSpPr>
          <p:nvPr>
            <p:ph type="body" sz="quarter" idx="26" hasCustomPrompt="1"/>
          </p:nvPr>
        </p:nvSpPr>
        <p:spPr>
          <a:xfrm>
            <a:off x="6808401" y="4117087"/>
            <a:ext cx="666384" cy="635803"/>
          </a:xfrm>
          <a:prstGeom prst="rect">
            <a:avLst/>
          </a:prstGeom>
        </p:spPr>
        <p:txBody>
          <a:bodyPr anchor="ctr"/>
          <a:lstStyle>
            <a:lvl1pPr marL="0" indent="0" algn="ctr">
              <a:buNone/>
              <a:defRPr>
                <a:solidFill>
                  <a:schemeClr val="bg1"/>
                </a:solidFill>
                <a:latin typeface="+mj-lt"/>
              </a:defRPr>
            </a:lvl1pPr>
          </a:lstStyle>
          <a:p>
            <a:pPr lvl="0"/>
            <a:r>
              <a:rPr lang="en-US" altLang="zh-CN"/>
              <a:t>02</a:t>
            </a:r>
            <a:endParaRPr lang="zh-CN" altLang="en-US"/>
          </a:p>
        </p:txBody>
      </p:sp>
      <p:sp>
        <p:nvSpPr>
          <p:cNvPr id="19" name="Text Placeholder 18">
            <a:extLst>
              <a:ext uri="{FF2B5EF4-FFF2-40B4-BE49-F238E27FC236}">
                <a16:creationId xmlns:a16="http://schemas.microsoft.com/office/drawing/2014/main" id="{EC9843C3-A00F-F54E-DFF1-71492477DD61}"/>
              </a:ext>
            </a:extLst>
          </p:cNvPr>
          <p:cNvSpPr>
            <a:spLocks noGrp="1"/>
          </p:cNvSpPr>
          <p:nvPr>
            <p:ph type="body" sz="quarter" idx="19"/>
          </p:nvPr>
        </p:nvSpPr>
        <p:spPr>
          <a:xfrm>
            <a:off x="8168273" y="3106738"/>
            <a:ext cx="3327400" cy="904875"/>
          </a:xfrm>
          <a:prstGeom prst="rect">
            <a:avLst/>
          </a:prstGeom>
        </p:spPr>
        <p:txBody>
          <a:bodyPr>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20" name="Text Placeholder 20">
            <a:extLst>
              <a:ext uri="{FF2B5EF4-FFF2-40B4-BE49-F238E27FC236}">
                <a16:creationId xmlns:a16="http://schemas.microsoft.com/office/drawing/2014/main" id="{C7A1623A-1639-1346-E01F-893B1DE08E00}"/>
              </a:ext>
            </a:extLst>
          </p:cNvPr>
          <p:cNvSpPr>
            <a:spLocks noGrp="1"/>
          </p:cNvSpPr>
          <p:nvPr>
            <p:ph type="body" sz="quarter" idx="27" hasCustomPrompt="1"/>
          </p:nvPr>
        </p:nvSpPr>
        <p:spPr>
          <a:xfrm>
            <a:off x="4740227" y="4159537"/>
            <a:ext cx="666384" cy="635803"/>
          </a:xfrm>
          <a:prstGeom prst="rect">
            <a:avLst/>
          </a:prstGeom>
        </p:spPr>
        <p:txBody>
          <a:bodyPr anchor="ctr"/>
          <a:lstStyle>
            <a:lvl1pPr marL="0" indent="0" algn="ctr">
              <a:buNone/>
              <a:defRPr>
                <a:solidFill>
                  <a:schemeClr val="bg1"/>
                </a:solidFill>
                <a:latin typeface="+mj-lt"/>
              </a:defRPr>
            </a:lvl1pPr>
          </a:lstStyle>
          <a:p>
            <a:pPr lvl="0"/>
            <a:r>
              <a:rPr lang="en-US" altLang="zh-CN"/>
              <a:t>03</a:t>
            </a:r>
            <a:endParaRPr lang="zh-CN" altLang="en-US"/>
          </a:p>
        </p:txBody>
      </p:sp>
      <p:sp>
        <p:nvSpPr>
          <p:cNvPr id="23" name="Text Placeholder 22">
            <a:extLst>
              <a:ext uri="{FF2B5EF4-FFF2-40B4-BE49-F238E27FC236}">
                <a16:creationId xmlns:a16="http://schemas.microsoft.com/office/drawing/2014/main" id="{7EA92D0F-9FA8-7EB0-2389-4C9C28F1DF4D}"/>
              </a:ext>
            </a:extLst>
          </p:cNvPr>
          <p:cNvSpPr>
            <a:spLocks noGrp="1"/>
          </p:cNvSpPr>
          <p:nvPr>
            <p:ph type="body" sz="quarter" idx="20"/>
          </p:nvPr>
        </p:nvSpPr>
        <p:spPr>
          <a:xfrm>
            <a:off x="2001838" y="5710238"/>
            <a:ext cx="8188325" cy="595312"/>
          </a:xfrm>
          <a:prstGeom prst="rect">
            <a:avLst/>
          </a:prstGeom>
        </p:spPr>
        <p:txBody>
          <a:bodyPr>
            <a:normAutofit/>
          </a:bodyPr>
          <a:lstStyle>
            <a:lvl1pPr marL="0" indent="0" algn="ctr">
              <a:lnSpc>
                <a:spcPct val="100000"/>
              </a:lnSpc>
              <a:buNone/>
              <a:defRPr sz="1800">
                <a:solidFill>
                  <a:schemeClr val="accent1"/>
                </a:solidFill>
                <a:latin typeface="+mj-lt"/>
              </a:defRPr>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404020135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itle and 4-item Lists 2">
    <p:spTree>
      <p:nvGrpSpPr>
        <p:cNvPr id="1" name=""/>
        <p:cNvGrpSpPr/>
        <p:nvPr/>
      </p:nvGrpSpPr>
      <p:grpSpPr>
        <a:xfrm>
          <a:off x="0" y="0"/>
          <a:ext cx="0" cy="0"/>
          <a:chOff x="0" y="0"/>
          <a:chExt cx="0" cy="0"/>
        </a:xfrm>
      </p:grpSpPr>
      <p:sp>
        <p:nvSpPr>
          <p:cNvPr id="3" name="Freeform: Shape">
            <a:extLst>
              <a:ext uri="{FF2B5EF4-FFF2-40B4-BE49-F238E27FC236}">
                <a16:creationId xmlns:a16="http://schemas.microsoft.com/office/drawing/2014/main" id="{DB528356-E065-15A4-5D05-7E88FBA02FED}"/>
              </a:ext>
              <a:ext uri="{C183D7F6-B498-43B3-948B-1728B52AA6E4}">
                <adec:decorative xmlns:adec="http://schemas.microsoft.com/office/drawing/2017/decorative" val="1"/>
              </a:ext>
            </a:extLst>
          </p:cNvPr>
          <p:cNvSpPr/>
          <p:nvPr userDrawn="1"/>
        </p:nvSpPr>
        <p:spPr>
          <a:xfrm rot="5400000">
            <a:off x="10066903" y="4732904"/>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4" name="Freeform: Shape">
            <a:extLst>
              <a:ext uri="{FF2B5EF4-FFF2-40B4-BE49-F238E27FC236}">
                <a16:creationId xmlns:a16="http://schemas.microsoft.com/office/drawing/2014/main" id="{3F653A41-5042-267E-7DC5-6B5FA9895239}"/>
              </a:ext>
              <a:ext uri="{C183D7F6-B498-43B3-948B-1728B52AA6E4}">
                <adec:decorative xmlns:adec="http://schemas.microsoft.com/office/drawing/2017/decorative" val="1"/>
              </a:ext>
            </a:extLst>
          </p:cNvPr>
          <p:cNvSpPr/>
          <p:nvPr userDrawn="1"/>
        </p:nvSpPr>
        <p:spPr>
          <a:xfrm rot="5400000">
            <a:off x="5098006" y="1621381"/>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5" name="Rectangle: Rounded Corners 7">
            <a:extLst>
              <a:ext uri="{FF2B5EF4-FFF2-40B4-BE49-F238E27FC236}">
                <a16:creationId xmlns:a16="http://schemas.microsoft.com/office/drawing/2014/main" id="{FFFBB834-DE8D-3249-DE25-BF5E9383B461}"/>
              </a:ext>
              <a:ext uri="{C183D7F6-B498-43B3-948B-1728B52AA6E4}">
                <adec:decorative xmlns:adec="http://schemas.microsoft.com/office/drawing/2017/decorative" val="1"/>
              </a:ext>
            </a:extLst>
          </p:cNvPr>
          <p:cNvSpPr/>
          <p:nvPr userDrawn="1"/>
        </p:nvSpPr>
        <p:spPr>
          <a:xfrm>
            <a:off x="6254686" y="2413752"/>
            <a:ext cx="4089335" cy="1366307"/>
          </a:xfrm>
          <a:prstGeom prst="roundRect">
            <a:avLst>
              <a:gd name="adj" fmla="val 0"/>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2400">
              <a:latin typeface="+mj-lt"/>
            </a:endParaRPr>
          </a:p>
        </p:txBody>
      </p:sp>
      <p:sp>
        <p:nvSpPr>
          <p:cNvPr id="9" name="Rectangle: Rounded Corners 143">
            <a:extLst>
              <a:ext uri="{FF2B5EF4-FFF2-40B4-BE49-F238E27FC236}">
                <a16:creationId xmlns:a16="http://schemas.microsoft.com/office/drawing/2014/main" id="{2B4F2D96-335C-4955-7457-3259160569BC}"/>
              </a:ext>
              <a:ext uri="{C183D7F6-B498-43B3-948B-1728B52AA6E4}">
                <adec:decorative xmlns:adec="http://schemas.microsoft.com/office/drawing/2017/decorative" val="1"/>
              </a:ext>
            </a:extLst>
          </p:cNvPr>
          <p:cNvSpPr>
            <a:spLocks/>
          </p:cNvSpPr>
          <p:nvPr userDrawn="1"/>
        </p:nvSpPr>
        <p:spPr>
          <a:xfrm>
            <a:off x="6342993" y="2564116"/>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0" name="Rectangle: Rounded Corners 7">
            <a:extLst>
              <a:ext uri="{FF2B5EF4-FFF2-40B4-BE49-F238E27FC236}">
                <a16:creationId xmlns:a16="http://schemas.microsoft.com/office/drawing/2014/main" id="{4C3E4442-6475-D4D6-03C7-656784A26FDB}"/>
              </a:ext>
              <a:ext uri="{C183D7F6-B498-43B3-948B-1728B52AA6E4}">
                <adec:decorative xmlns:adec="http://schemas.microsoft.com/office/drawing/2017/decorative" val="1"/>
              </a:ext>
            </a:extLst>
          </p:cNvPr>
          <p:cNvSpPr/>
          <p:nvPr userDrawn="1"/>
        </p:nvSpPr>
        <p:spPr>
          <a:xfrm>
            <a:off x="6254686" y="3929592"/>
            <a:ext cx="4089335" cy="1366307"/>
          </a:xfrm>
          <a:prstGeom prst="roundRect">
            <a:avLst>
              <a:gd name="adj" fmla="val 0"/>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2400">
              <a:latin typeface="+mj-lt"/>
            </a:endParaRPr>
          </a:p>
        </p:txBody>
      </p:sp>
      <p:sp>
        <p:nvSpPr>
          <p:cNvPr id="11" name="Rectangle: Rounded Corners 143">
            <a:extLst>
              <a:ext uri="{FF2B5EF4-FFF2-40B4-BE49-F238E27FC236}">
                <a16:creationId xmlns:a16="http://schemas.microsoft.com/office/drawing/2014/main" id="{76276E45-CE1B-B465-4E1B-5F487D3187E2}"/>
              </a:ext>
              <a:ext uri="{C183D7F6-B498-43B3-948B-1728B52AA6E4}">
                <adec:decorative xmlns:adec="http://schemas.microsoft.com/office/drawing/2017/decorative" val="1"/>
              </a:ext>
            </a:extLst>
          </p:cNvPr>
          <p:cNvSpPr>
            <a:spLocks/>
          </p:cNvSpPr>
          <p:nvPr userDrawn="1"/>
        </p:nvSpPr>
        <p:spPr>
          <a:xfrm>
            <a:off x="6342993" y="4079956"/>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2" name="Rectangle: Rounded Corners 7">
            <a:extLst>
              <a:ext uri="{FF2B5EF4-FFF2-40B4-BE49-F238E27FC236}">
                <a16:creationId xmlns:a16="http://schemas.microsoft.com/office/drawing/2014/main" id="{DFDD052D-D5A2-909C-F2B9-E1A87196417B}"/>
              </a:ext>
              <a:ext uri="{C183D7F6-B498-43B3-948B-1728B52AA6E4}">
                <adec:decorative xmlns:adec="http://schemas.microsoft.com/office/drawing/2017/decorative" val="1"/>
              </a:ext>
            </a:extLst>
          </p:cNvPr>
          <p:cNvSpPr/>
          <p:nvPr userDrawn="1"/>
        </p:nvSpPr>
        <p:spPr>
          <a:xfrm>
            <a:off x="1835150" y="2413752"/>
            <a:ext cx="4089335" cy="1366307"/>
          </a:xfrm>
          <a:prstGeom prst="roundRect">
            <a:avLst>
              <a:gd name="adj" fmla="val 0"/>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2400">
              <a:latin typeface="+mj-lt"/>
            </a:endParaRPr>
          </a:p>
        </p:txBody>
      </p:sp>
      <p:sp>
        <p:nvSpPr>
          <p:cNvPr id="13" name="Rectangle: Rounded Corners 143">
            <a:extLst>
              <a:ext uri="{FF2B5EF4-FFF2-40B4-BE49-F238E27FC236}">
                <a16:creationId xmlns:a16="http://schemas.microsoft.com/office/drawing/2014/main" id="{994F72AA-406C-8C31-5FF0-5FAD64BA8BC2}"/>
              </a:ext>
              <a:ext uri="{C183D7F6-B498-43B3-948B-1728B52AA6E4}">
                <adec:decorative xmlns:adec="http://schemas.microsoft.com/office/drawing/2017/decorative" val="1"/>
              </a:ext>
            </a:extLst>
          </p:cNvPr>
          <p:cNvSpPr>
            <a:spLocks/>
          </p:cNvSpPr>
          <p:nvPr userDrawn="1"/>
        </p:nvSpPr>
        <p:spPr>
          <a:xfrm>
            <a:off x="1923457" y="2564116"/>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4" name="Rectangle: Rounded Corners 7">
            <a:extLst>
              <a:ext uri="{FF2B5EF4-FFF2-40B4-BE49-F238E27FC236}">
                <a16:creationId xmlns:a16="http://schemas.microsoft.com/office/drawing/2014/main" id="{9BF54881-6430-AF16-7FB4-BBE2FB2EF8AE}"/>
              </a:ext>
              <a:ext uri="{C183D7F6-B498-43B3-948B-1728B52AA6E4}">
                <adec:decorative xmlns:adec="http://schemas.microsoft.com/office/drawing/2017/decorative" val="1"/>
              </a:ext>
            </a:extLst>
          </p:cNvPr>
          <p:cNvSpPr/>
          <p:nvPr userDrawn="1"/>
        </p:nvSpPr>
        <p:spPr>
          <a:xfrm>
            <a:off x="1835150" y="3929592"/>
            <a:ext cx="4089335" cy="1366307"/>
          </a:xfrm>
          <a:prstGeom prst="roundRect">
            <a:avLst>
              <a:gd name="adj" fmla="val 0"/>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2400">
              <a:latin typeface="+mj-lt"/>
            </a:endParaRPr>
          </a:p>
        </p:txBody>
      </p:sp>
      <p:sp>
        <p:nvSpPr>
          <p:cNvPr id="23" name="Rectangle: Rounded Corners 143">
            <a:extLst>
              <a:ext uri="{FF2B5EF4-FFF2-40B4-BE49-F238E27FC236}">
                <a16:creationId xmlns:a16="http://schemas.microsoft.com/office/drawing/2014/main" id="{3FA62DDD-85B3-0D37-92CF-3FF6C87829FD}"/>
              </a:ext>
              <a:ext uri="{C183D7F6-B498-43B3-948B-1728B52AA6E4}">
                <adec:decorative xmlns:adec="http://schemas.microsoft.com/office/drawing/2017/decorative" val="1"/>
              </a:ext>
            </a:extLst>
          </p:cNvPr>
          <p:cNvSpPr>
            <a:spLocks/>
          </p:cNvSpPr>
          <p:nvPr userDrawn="1"/>
        </p:nvSpPr>
        <p:spPr>
          <a:xfrm>
            <a:off x="1923457" y="4079956"/>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78287"/>
            <a:ext cx="10504000" cy="1132258"/>
          </a:xfrm>
          <a:prstGeom prst="rect">
            <a:avLst/>
          </a:prstGeom>
        </p:spPr>
        <p:txBody>
          <a:bodyPr/>
          <a:lstStyle>
            <a:lvl1pPr algn="ctr">
              <a:defRPr/>
            </a:lvl1pPr>
          </a:lstStyle>
          <a:p>
            <a:r>
              <a:rPr lang="en-US"/>
              <a:t>Click to edit Master title style</a:t>
            </a:r>
          </a:p>
        </p:txBody>
      </p:sp>
      <p:sp>
        <p:nvSpPr>
          <p:cNvPr id="18" name="Text Placeholder 17">
            <a:extLst>
              <a:ext uri="{FF2B5EF4-FFF2-40B4-BE49-F238E27FC236}">
                <a16:creationId xmlns:a16="http://schemas.microsoft.com/office/drawing/2014/main" id="{C4DAAD02-918D-5EE4-118B-7AB9C1448770}"/>
              </a:ext>
            </a:extLst>
          </p:cNvPr>
          <p:cNvSpPr>
            <a:spLocks noGrp="1"/>
          </p:cNvSpPr>
          <p:nvPr>
            <p:ph type="body" sz="quarter" idx="21"/>
          </p:nvPr>
        </p:nvSpPr>
        <p:spPr>
          <a:xfrm>
            <a:off x="2165720" y="2474863"/>
            <a:ext cx="3400425" cy="677863"/>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26" name="Text Placeholder 25">
            <a:extLst>
              <a:ext uri="{FF2B5EF4-FFF2-40B4-BE49-F238E27FC236}">
                <a16:creationId xmlns:a16="http://schemas.microsoft.com/office/drawing/2014/main" id="{F590BECB-FA85-C256-88D5-70A4C6533B02}"/>
              </a:ext>
            </a:extLst>
          </p:cNvPr>
          <p:cNvSpPr>
            <a:spLocks noGrp="1"/>
          </p:cNvSpPr>
          <p:nvPr>
            <p:ph type="body" sz="quarter" idx="26"/>
          </p:nvPr>
        </p:nvSpPr>
        <p:spPr>
          <a:xfrm>
            <a:off x="2168894" y="3211513"/>
            <a:ext cx="3400425" cy="471487"/>
          </a:xfrm>
          <a:prstGeom prst="rect">
            <a:avLst/>
          </a:prstGeom>
        </p:spPr>
        <p:txBody>
          <a:bodyPr>
            <a:normAutofit/>
          </a:bodyPr>
          <a:lstStyle>
            <a:lvl1pPr marL="0" indent="0">
              <a:buNone/>
              <a:defRPr sz="1400"/>
            </a:lvl1pPr>
          </a:lstStyle>
          <a:p>
            <a:pPr lvl="0"/>
            <a:r>
              <a:rPr lang="en-US"/>
              <a:t>Click to edit Master text styles</a:t>
            </a:r>
          </a:p>
        </p:txBody>
      </p:sp>
      <p:sp>
        <p:nvSpPr>
          <p:cNvPr id="21" name="Text Placeholder 17">
            <a:extLst>
              <a:ext uri="{FF2B5EF4-FFF2-40B4-BE49-F238E27FC236}">
                <a16:creationId xmlns:a16="http://schemas.microsoft.com/office/drawing/2014/main" id="{AF56CD05-81FF-796F-DE9D-303D115B4335}"/>
              </a:ext>
            </a:extLst>
          </p:cNvPr>
          <p:cNvSpPr>
            <a:spLocks noGrp="1"/>
          </p:cNvSpPr>
          <p:nvPr>
            <p:ph type="body" sz="quarter" idx="23"/>
          </p:nvPr>
        </p:nvSpPr>
        <p:spPr>
          <a:xfrm>
            <a:off x="6626039" y="2474863"/>
            <a:ext cx="3400425" cy="677863"/>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27" name="Text Placeholder 25">
            <a:extLst>
              <a:ext uri="{FF2B5EF4-FFF2-40B4-BE49-F238E27FC236}">
                <a16:creationId xmlns:a16="http://schemas.microsoft.com/office/drawing/2014/main" id="{232BC84D-A83C-77C8-F0BB-F6EF49F9398F}"/>
              </a:ext>
            </a:extLst>
          </p:cNvPr>
          <p:cNvSpPr>
            <a:spLocks noGrp="1"/>
          </p:cNvSpPr>
          <p:nvPr>
            <p:ph type="body" sz="quarter" idx="27"/>
          </p:nvPr>
        </p:nvSpPr>
        <p:spPr>
          <a:xfrm>
            <a:off x="6626038" y="3211513"/>
            <a:ext cx="3400425" cy="471487"/>
          </a:xfrm>
          <a:prstGeom prst="rect">
            <a:avLst/>
          </a:prstGeom>
        </p:spPr>
        <p:txBody>
          <a:bodyPr>
            <a:normAutofit/>
          </a:bodyPr>
          <a:lstStyle>
            <a:lvl1pPr marL="0" indent="0">
              <a:buNone/>
              <a:defRPr sz="1400"/>
            </a:lvl1pPr>
          </a:lstStyle>
          <a:p>
            <a:pPr lvl="0"/>
            <a:r>
              <a:rPr lang="en-US"/>
              <a:t>Click to edit Master text styles</a:t>
            </a:r>
          </a:p>
        </p:txBody>
      </p:sp>
      <p:sp>
        <p:nvSpPr>
          <p:cNvPr id="22" name="Text Placeholder 17">
            <a:extLst>
              <a:ext uri="{FF2B5EF4-FFF2-40B4-BE49-F238E27FC236}">
                <a16:creationId xmlns:a16="http://schemas.microsoft.com/office/drawing/2014/main" id="{86A26C7F-0791-531C-2498-B20B5EBE9ABA}"/>
              </a:ext>
            </a:extLst>
          </p:cNvPr>
          <p:cNvSpPr>
            <a:spLocks noGrp="1"/>
          </p:cNvSpPr>
          <p:nvPr>
            <p:ph type="body" sz="quarter" idx="24"/>
          </p:nvPr>
        </p:nvSpPr>
        <p:spPr>
          <a:xfrm>
            <a:off x="2165720" y="3976274"/>
            <a:ext cx="3400425" cy="677863"/>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28" name="Text Placeholder 25">
            <a:extLst>
              <a:ext uri="{FF2B5EF4-FFF2-40B4-BE49-F238E27FC236}">
                <a16:creationId xmlns:a16="http://schemas.microsoft.com/office/drawing/2014/main" id="{1D582182-4D00-3742-2AD2-208DB64B7325}"/>
              </a:ext>
            </a:extLst>
          </p:cNvPr>
          <p:cNvSpPr>
            <a:spLocks noGrp="1"/>
          </p:cNvSpPr>
          <p:nvPr>
            <p:ph type="body" sz="quarter" idx="28"/>
          </p:nvPr>
        </p:nvSpPr>
        <p:spPr>
          <a:xfrm>
            <a:off x="2160801" y="4704351"/>
            <a:ext cx="3400425" cy="471487"/>
          </a:xfrm>
          <a:prstGeom prst="rect">
            <a:avLst/>
          </a:prstGeom>
        </p:spPr>
        <p:txBody>
          <a:bodyPr>
            <a:normAutofit/>
          </a:bodyPr>
          <a:lstStyle>
            <a:lvl1pPr marL="0" indent="0">
              <a:buNone/>
              <a:defRPr sz="1400"/>
            </a:lvl1pPr>
          </a:lstStyle>
          <a:p>
            <a:pPr lvl="0"/>
            <a:r>
              <a:rPr lang="en-US"/>
              <a:t>Click to edit Master text styles</a:t>
            </a:r>
          </a:p>
        </p:txBody>
      </p:sp>
      <p:sp>
        <p:nvSpPr>
          <p:cNvPr id="24" name="Text Placeholder 17">
            <a:extLst>
              <a:ext uri="{FF2B5EF4-FFF2-40B4-BE49-F238E27FC236}">
                <a16:creationId xmlns:a16="http://schemas.microsoft.com/office/drawing/2014/main" id="{3FAB427F-6F62-2EB3-4DB1-47FD27182CC8}"/>
              </a:ext>
            </a:extLst>
          </p:cNvPr>
          <p:cNvSpPr>
            <a:spLocks noGrp="1"/>
          </p:cNvSpPr>
          <p:nvPr>
            <p:ph type="body" sz="quarter" idx="25"/>
          </p:nvPr>
        </p:nvSpPr>
        <p:spPr>
          <a:xfrm>
            <a:off x="6626039" y="3976274"/>
            <a:ext cx="3400425" cy="677863"/>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29" name="Text Placeholder 25">
            <a:extLst>
              <a:ext uri="{FF2B5EF4-FFF2-40B4-BE49-F238E27FC236}">
                <a16:creationId xmlns:a16="http://schemas.microsoft.com/office/drawing/2014/main" id="{83EF6CB5-BC84-1717-2573-6D3181B1BB53}"/>
              </a:ext>
            </a:extLst>
          </p:cNvPr>
          <p:cNvSpPr>
            <a:spLocks noGrp="1"/>
          </p:cNvSpPr>
          <p:nvPr>
            <p:ph type="body" sz="quarter" idx="29"/>
          </p:nvPr>
        </p:nvSpPr>
        <p:spPr>
          <a:xfrm>
            <a:off x="6617945" y="4704351"/>
            <a:ext cx="3400425" cy="471487"/>
          </a:xfrm>
          <a:prstGeom prst="rect">
            <a:avLst/>
          </a:prstGeom>
        </p:spPr>
        <p:txBody>
          <a:bodyPr>
            <a:normAutofit/>
          </a:bodyPr>
          <a:lstStyle>
            <a:lvl1pPr marL="0" indent="0">
              <a:buNone/>
              <a:defRPr sz="1400"/>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85101307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itle and 4-item Lists 3">
    <p:spTree>
      <p:nvGrpSpPr>
        <p:cNvPr id="1" name=""/>
        <p:cNvGrpSpPr/>
        <p:nvPr/>
      </p:nvGrpSpPr>
      <p:grpSpPr>
        <a:xfrm>
          <a:off x="0" y="0"/>
          <a:ext cx="0" cy="0"/>
          <a:chOff x="0" y="0"/>
          <a:chExt cx="0" cy="0"/>
        </a:xfrm>
      </p:grpSpPr>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4" name="Freeform: Shape 2">
            <a:extLst>
              <a:ext uri="{FF2B5EF4-FFF2-40B4-BE49-F238E27FC236}">
                <a16:creationId xmlns:a16="http://schemas.microsoft.com/office/drawing/2014/main" id="{4238DDDF-8730-2405-74D9-03373A7CE440}"/>
              </a:ext>
              <a:ext uri="{C183D7F6-B498-43B3-948B-1728B52AA6E4}">
                <adec:decorative xmlns:adec="http://schemas.microsoft.com/office/drawing/2017/decorative" val="1"/>
              </a:ext>
            </a:extLst>
          </p:cNvPr>
          <p:cNvSpPr/>
          <p:nvPr userDrawn="1"/>
        </p:nvSpPr>
        <p:spPr>
          <a:xfrm rot="5400000">
            <a:off x="11801655" y="391506"/>
            <a:ext cx="393632" cy="39788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5" name="Freeform: Shape 6">
            <a:extLst>
              <a:ext uri="{FF2B5EF4-FFF2-40B4-BE49-F238E27FC236}">
                <a16:creationId xmlns:a16="http://schemas.microsoft.com/office/drawing/2014/main" id="{52BC228E-D226-17B8-9646-D7FA72E2EC2E}"/>
              </a:ext>
              <a:ext uri="{C183D7F6-B498-43B3-948B-1728B52AA6E4}">
                <adec:decorative xmlns:adec="http://schemas.microsoft.com/office/drawing/2017/decorative" val="1"/>
              </a:ext>
            </a:extLst>
          </p:cNvPr>
          <p:cNvSpPr/>
          <p:nvPr userDrawn="1"/>
        </p:nvSpPr>
        <p:spPr>
          <a:xfrm rot="5400000">
            <a:off x="11405897" y="0"/>
            <a:ext cx="393632" cy="393632"/>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9" name="Freeform: Shape 24">
            <a:extLst>
              <a:ext uri="{FF2B5EF4-FFF2-40B4-BE49-F238E27FC236}">
                <a16:creationId xmlns:a16="http://schemas.microsoft.com/office/drawing/2014/main" id="{1C5358DE-7A7E-A893-E30C-87B0577576B0}"/>
              </a:ext>
              <a:ext uri="{C183D7F6-B498-43B3-948B-1728B52AA6E4}">
                <adec:decorative xmlns:adec="http://schemas.microsoft.com/office/drawing/2017/decorative" val="1"/>
              </a:ext>
            </a:extLst>
          </p:cNvPr>
          <p:cNvSpPr/>
          <p:nvPr userDrawn="1"/>
        </p:nvSpPr>
        <p:spPr>
          <a:xfrm rot="5400000">
            <a:off x="11799529" y="0"/>
            <a:ext cx="393632" cy="393632"/>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0" name="Rectangle 9">
            <a:extLst>
              <a:ext uri="{FF2B5EF4-FFF2-40B4-BE49-F238E27FC236}">
                <a16:creationId xmlns:a16="http://schemas.microsoft.com/office/drawing/2014/main" id="{F9EF5E94-17C4-7E72-B223-8FC893F0BD2A}"/>
              </a:ext>
              <a:ext uri="{C183D7F6-B498-43B3-948B-1728B52AA6E4}">
                <adec:decorative xmlns:adec="http://schemas.microsoft.com/office/drawing/2017/decorative" val="1"/>
              </a:ext>
            </a:extLst>
          </p:cNvPr>
          <p:cNvSpPr/>
          <p:nvPr userDrawn="1"/>
        </p:nvSpPr>
        <p:spPr>
          <a:xfrm>
            <a:off x="1372033" y="2289711"/>
            <a:ext cx="4614334" cy="1694185"/>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lnSpc>
                <a:spcPct val="120000"/>
              </a:lnSpc>
            </a:pPr>
            <a:endParaRPr lang="en-US" altLang="zh-CN">
              <a:solidFill>
                <a:sysClr val="windowText" lastClr="000000"/>
              </a:solidFill>
            </a:endParaRPr>
          </a:p>
        </p:txBody>
      </p:sp>
      <p:sp>
        <p:nvSpPr>
          <p:cNvPr id="11" name="Rectangle 15">
            <a:extLst>
              <a:ext uri="{FF2B5EF4-FFF2-40B4-BE49-F238E27FC236}">
                <a16:creationId xmlns:a16="http://schemas.microsoft.com/office/drawing/2014/main" id="{F0D87B70-E802-6427-5F77-BF806396B91E}"/>
              </a:ext>
              <a:ext uri="{C183D7F6-B498-43B3-948B-1728B52AA6E4}">
                <adec:decorative xmlns:adec="http://schemas.microsoft.com/office/drawing/2017/decorative" val="1"/>
              </a:ext>
            </a:extLst>
          </p:cNvPr>
          <p:cNvSpPr/>
          <p:nvPr userDrawn="1"/>
        </p:nvSpPr>
        <p:spPr>
          <a:xfrm>
            <a:off x="1371600" y="4079240"/>
            <a:ext cx="4614334" cy="1694185"/>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lnSpc>
                <a:spcPct val="120000"/>
              </a:lnSpc>
            </a:pPr>
            <a:endParaRPr lang="en-US">
              <a:solidFill>
                <a:sysClr val="windowText" lastClr="000000"/>
              </a:solidFill>
              <a:ea typeface="+mn-lt"/>
              <a:cs typeface="+mn-lt"/>
            </a:endParaRPr>
          </a:p>
        </p:txBody>
      </p:sp>
      <p:sp>
        <p:nvSpPr>
          <p:cNvPr id="12" name="Rectangle 11">
            <a:extLst>
              <a:ext uri="{FF2B5EF4-FFF2-40B4-BE49-F238E27FC236}">
                <a16:creationId xmlns:a16="http://schemas.microsoft.com/office/drawing/2014/main" id="{541E086E-825B-936F-539F-CA244AB98631}"/>
              </a:ext>
              <a:ext uri="{C183D7F6-B498-43B3-948B-1728B52AA6E4}">
                <adec:decorative xmlns:adec="http://schemas.microsoft.com/office/drawing/2017/decorative" val="1"/>
              </a:ext>
            </a:extLst>
          </p:cNvPr>
          <p:cNvSpPr/>
          <p:nvPr userDrawn="1"/>
        </p:nvSpPr>
        <p:spPr>
          <a:xfrm>
            <a:off x="6206066" y="2288745"/>
            <a:ext cx="4614334" cy="1694185"/>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lnSpc>
                <a:spcPct val="120000"/>
              </a:lnSpc>
            </a:pPr>
            <a:endParaRPr lang="en-US" altLang="zh-CN">
              <a:solidFill>
                <a:sysClr val="windowText" lastClr="000000"/>
              </a:solidFill>
            </a:endParaRPr>
          </a:p>
        </p:txBody>
      </p:sp>
      <p:sp>
        <p:nvSpPr>
          <p:cNvPr id="14" name="Rectangle 17">
            <a:extLst>
              <a:ext uri="{FF2B5EF4-FFF2-40B4-BE49-F238E27FC236}">
                <a16:creationId xmlns:a16="http://schemas.microsoft.com/office/drawing/2014/main" id="{7A0C6FC8-156C-F9C3-4A96-6D42DAEFFC75}"/>
              </a:ext>
              <a:ext uri="{C183D7F6-B498-43B3-948B-1728B52AA6E4}">
                <adec:decorative xmlns:adec="http://schemas.microsoft.com/office/drawing/2017/decorative" val="1"/>
              </a:ext>
            </a:extLst>
          </p:cNvPr>
          <p:cNvSpPr/>
          <p:nvPr userDrawn="1"/>
        </p:nvSpPr>
        <p:spPr>
          <a:xfrm>
            <a:off x="6206066" y="4079240"/>
            <a:ext cx="4614334" cy="1694185"/>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lnSpc>
                <a:spcPct val="120000"/>
              </a:lnSpc>
            </a:pPr>
            <a:endParaRPr lang="en-US" altLang="zh-CN">
              <a:solidFill>
                <a:sysClr val="windowText" lastClr="000000"/>
              </a:solidFill>
            </a:endParaRPr>
          </a:p>
        </p:txBody>
      </p:sp>
      <p:sp>
        <p:nvSpPr>
          <p:cNvPr id="23" name="Rectangle: Rounded Corners 143">
            <a:extLst>
              <a:ext uri="{FF2B5EF4-FFF2-40B4-BE49-F238E27FC236}">
                <a16:creationId xmlns:a16="http://schemas.microsoft.com/office/drawing/2014/main" id="{7D03A79A-EB24-8C24-69C5-7E8A7D02E311}"/>
              </a:ext>
              <a:ext uri="{C183D7F6-B498-43B3-948B-1728B52AA6E4}">
                <adec:decorative xmlns:adec="http://schemas.microsoft.com/office/drawing/2017/decorative" val="1"/>
              </a:ext>
            </a:extLst>
          </p:cNvPr>
          <p:cNvSpPr>
            <a:spLocks/>
          </p:cNvSpPr>
          <p:nvPr userDrawn="1"/>
        </p:nvSpPr>
        <p:spPr>
          <a:xfrm rot="5400000">
            <a:off x="3668596" y="257966"/>
            <a:ext cx="45719" cy="4280773"/>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4" name="Rectangle: Rounded Corners 143">
            <a:extLst>
              <a:ext uri="{FF2B5EF4-FFF2-40B4-BE49-F238E27FC236}">
                <a16:creationId xmlns:a16="http://schemas.microsoft.com/office/drawing/2014/main" id="{57460EFE-E486-5CC6-A35B-D4F14C9FAE8A}"/>
              </a:ext>
              <a:ext uri="{C183D7F6-B498-43B3-948B-1728B52AA6E4}">
                <adec:decorative xmlns:adec="http://schemas.microsoft.com/office/drawing/2017/decorative" val="1"/>
              </a:ext>
            </a:extLst>
          </p:cNvPr>
          <p:cNvSpPr>
            <a:spLocks/>
          </p:cNvSpPr>
          <p:nvPr userDrawn="1"/>
        </p:nvSpPr>
        <p:spPr>
          <a:xfrm rot="5400000">
            <a:off x="8477685" y="267438"/>
            <a:ext cx="45719" cy="4280773"/>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5" name="Rectangle: Rounded Corners 143">
            <a:extLst>
              <a:ext uri="{FF2B5EF4-FFF2-40B4-BE49-F238E27FC236}">
                <a16:creationId xmlns:a16="http://schemas.microsoft.com/office/drawing/2014/main" id="{36AF759C-84EA-0E03-0DF8-E02B684B8D3D}"/>
              </a:ext>
              <a:ext uri="{C183D7F6-B498-43B3-948B-1728B52AA6E4}">
                <adec:decorative xmlns:adec="http://schemas.microsoft.com/office/drawing/2017/decorative" val="1"/>
              </a:ext>
            </a:extLst>
          </p:cNvPr>
          <p:cNvSpPr>
            <a:spLocks/>
          </p:cNvSpPr>
          <p:nvPr userDrawn="1"/>
        </p:nvSpPr>
        <p:spPr>
          <a:xfrm rot="5400000">
            <a:off x="8489505" y="2076614"/>
            <a:ext cx="45719" cy="4280773"/>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6" name="Rectangle: Rounded Corners 143">
            <a:extLst>
              <a:ext uri="{FF2B5EF4-FFF2-40B4-BE49-F238E27FC236}">
                <a16:creationId xmlns:a16="http://schemas.microsoft.com/office/drawing/2014/main" id="{3865A04C-CD36-CAB6-FA88-74681C524EE3}"/>
              </a:ext>
              <a:ext uri="{C183D7F6-B498-43B3-948B-1728B52AA6E4}">
                <adec:decorative xmlns:adec="http://schemas.microsoft.com/office/drawing/2017/decorative" val="1"/>
              </a:ext>
            </a:extLst>
          </p:cNvPr>
          <p:cNvSpPr>
            <a:spLocks/>
          </p:cNvSpPr>
          <p:nvPr userDrawn="1"/>
        </p:nvSpPr>
        <p:spPr>
          <a:xfrm rot="5400000">
            <a:off x="3668595" y="2067078"/>
            <a:ext cx="45719" cy="4280773"/>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82750"/>
            <a:ext cx="10504000" cy="1132258"/>
          </a:xfrm>
          <a:prstGeom prst="rect">
            <a:avLst/>
          </a:prstGeom>
        </p:spPr>
        <p:txBody>
          <a:bodyPr/>
          <a:lstStyle>
            <a:lvl1pPr algn="ctr">
              <a:defRPr/>
            </a:lvl1pPr>
          </a:lstStyle>
          <a:p>
            <a:r>
              <a:rPr lang="en-US"/>
              <a:t>Click to edit Master title style</a:t>
            </a:r>
          </a:p>
        </p:txBody>
      </p:sp>
      <p:sp>
        <p:nvSpPr>
          <p:cNvPr id="34" name="Text Placeholder 33">
            <a:extLst>
              <a:ext uri="{FF2B5EF4-FFF2-40B4-BE49-F238E27FC236}">
                <a16:creationId xmlns:a16="http://schemas.microsoft.com/office/drawing/2014/main" id="{F1B07909-1E7E-A53B-B109-E592D2B9C737}"/>
              </a:ext>
            </a:extLst>
          </p:cNvPr>
          <p:cNvSpPr>
            <a:spLocks noGrp="1"/>
          </p:cNvSpPr>
          <p:nvPr>
            <p:ph type="body" sz="quarter" idx="21"/>
          </p:nvPr>
        </p:nvSpPr>
        <p:spPr>
          <a:xfrm>
            <a:off x="1478132" y="2516188"/>
            <a:ext cx="4402137" cy="604837"/>
          </a:xfrm>
          <a:prstGeom prst="rect">
            <a:avLst/>
          </a:prstGeom>
        </p:spPr>
        <p:txBody>
          <a:bodyPr anchor="b">
            <a:normAutofit/>
          </a:bodyPr>
          <a:lstStyle>
            <a:lvl1pPr marL="0" indent="0" algn="ctr">
              <a:lnSpc>
                <a:spcPct val="100000"/>
              </a:lnSpc>
              <a:buNone/>
              <a:defRPr sz="1800">
                <a:solidFill>
                  <a:schemeClr val="accent1"/>
                </a:solidFill>
                <a:latin typeface="+mj-lt"/>
              </a:defRPr>
            </a:lvl1pPr>
          </a:lstStyle>
          <a:p>
            <a:pPr lvl="0"/>
            <a:r>
              <a:rPr lang="en-US"/>
              <a:t>Click to edit Master text styles</a:t>
            </a:r>
          </a:p>
        </p:txBody>
      </p:sp>
      <p:sp>
        <p:nvSpPr>
          <p:cNvPr id="39" name="Text Placeholder 38">
            <a:extLst>
              <a:ext uri="{FF2B5EF4-FFF2-40B4-BE49-F238E27FC236}">
                <a16:creationId xmlns:a16="http://schemas.microsoft.com/office/drawing/2014/main" id="{F9A0585C-FCE8-1DFF-76E1-08735B8AA835}"/>
              </a:ext>
            </a:extLst>
          </p:cNvPr>
          <p:cNvSpPr>
            <a:spLocks noGrp="1"/>
          </p:cNvSpPr>
          <p:nvPr>
            <p:ph type="body" sz="quarter" idx="25"/>
          </p:nvPr>
        </p:nvSpPr>
        <p:spPr>
          <a:xfrm>
            <a:off x="1477698" y="3227334"/>
            <a:ext cx="4402137" cy="634323"/>
          </a:xfrm>
          <a:prstGeom prst="rect">
            <a:avLst/>
          </a:prstGeom>
        </p:spPr>
        <p:txBody>
          <a:bodyPr>
            <a:normAutofit/>
          </a:bodyPr>
          <a:lstStyle>
            <a:lvl1pPr marL="0" indent="0" algn="ctr">
              <a:buNone/>
              <a:defRPr sz="1400"/>
            </a:lvl1pPr>
          </a:lstStyle>
          <a:p>
            <a:pPr lvl="0"/>
            <a:r>
              <a:rPr lang="en-US"/>
              <a:t>Click to edit Master text styles</a:t>
            </a:r>
          </a:p>
        </p:txBody>
      </p:sp>
      <p:sp>
        <p:nvSpPr>
          <p:cNvPr id="35" name="Text Placeholder 33">
            <a:extLst>
              <a:ext uri="{FF2B5EF4-FFF2-40B4-BE49-F238E27FC236}">
                <a16:creationId xmlns:a16="http://schemas.microsoft.com/office/drawing/2014/main" id="{4987139E-C125-B4FE-57EC-853894FA94B5}"/>
              </a:ext>
            </a:extLst>
          </p:cNvPr>
          <p:cNvSpPr>
            <a:spLocks noGrp="1"/>
          </p:cNvSpPr>
          <p:nvPr>
            <p:ph type="body" sz="quarter" idx="22"/>
          </p:nvPr>
        </p:nvSpPr>
        <p:spPr>
          <a:xfrm>
            <a:off x="6311901" y="2528710"/>
            <a:ext cx="4402137" cy="604837"/>
          </a:xfrm>
          <a:prstGeom prst="rect">
            <a:avLst/>
          </a:prstGeom>
        </p:spPr>
        <p:txBody>
          <a:bodyPr anchor="b">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40" name="Text Placeholder 38">
            <a:extLst>
              <a:ext uri="{FF2B5EF4-FFF2-40B4-BE49-F238E27FC236}">
                <a16:creationId xmlns:a16="http://schemas.microsoft.com/office/drawing/2014/main" id="{1FD74E7A-97DA-94A4-C098-347A4F6CDC4E}"/>
              </a:ext>
            </a:extLst>
          </p:cNvPr>
          <p:cNvSpPr>
            <a:spLocks noGrp="1"/>
          </p:cNvSpPr>
          <p:nvPr>
            <p:ph type="body" sz="quarter" idx="26"/>
          </p:nvPr>
        </p:nvSpPr>
        <p:spPr>
          <a:xfrm>
            <a:off x="6311295" y="3227334"/>
            <a:ext cx="4402137" cy="634323"/>
          </a:xfrm>
          <a:prstGeom prst="rect">
            <a:avLst/>
          </a:prstGeom>
        </p:spPr>
        <p:txBody>
          <a:bodyPr>
            <a:normAutofit/>
          </a:bodyPr>
          <a:lstStyle>
            <a:lvl1pPr marL="0" indent="0" algn="ctr">
              <a:buNone/>
              <a:defRPr sz="1400"/>
            </a:lvl1pPr>
          </a:lstStyle>
          <a:p>
            <a:pPr lvl="0"/>
            <a:r>
              <a:rPr lang="en-US"/>
              <a:t>Click to edit Master text styles</a:t>
            </a:r>
          </a:p>
        </p:txBody>
      </p:sp>
      <p:sp>
        <p:nvSpPr>
          <p:cNvPr id="36" name="Text Placeholder 33">
            <a:extLst>
              <a:ext uri="{FF2B5EF4-FFF2-40B4-BE49-F238E27FC236}">
                <a16:creationId xmlns:a16="http://schemas.microsoft.com/office/drawing/2014/main" id="{A53E61A7-D107-D91E-D73A-17F3E0EBF149}"/>
              </a:ext>
            </a:extLst>
          </p:cNvPr>
          <p:cNvSpPr>
            <a:spLocks noGrp="1"/>
          </p:cNvSpPr>
          <p:nvPr>
            <p:ph type="body" sz="quarter" idx="23"/>
          </p:nvPr>
        </p:nvSpPr>
        <p:spPr>
          <a:xfrm>
            <a:off x="1477698" y="4304160"/>
            <a:ext cx="4402137" cy="604837"/>
          </a:xfrm>
          <a:prstGeom prst="rect">
            <a:avLst/>
          </a:prstGeom>
        </p:spPr>
        <p:txBody>
          <a:bodyPr anchor="b">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41" name="Text Placeholder 38">
            <a:extLst>
              <a:ext uri="{FF2B5EF4-FFF2-40B4-BE49-F238E27FC236}">
                <a16:creationId xmlns:a16="http://schemas.microsoft.com/office/drawing/2014/main" id="{EFE14463-2B1E-DEF8-8BAC-B72C52C69992}"/>
              </a:ext>
            </a:extLst>
          </p:cNvPr>
          <p:cNvSpPr>
            <a:spLocks noGrp="1"/>
          </p:cNvSpPr>
          <p:nvPr>
            <p:ph type="body" sz="quarter" idx="27"/>
          </p:nvPr>
        </p:nvSpPr>
        <p:spPr>
          <a:xfrm>
            <a:off x="1477698" y="5046324"/>
            <a:ext cx="4402137" cy="634323"/>
          </a:xfrm>
          <a:prstGeom prst="rect">
            <a:avLst/>
          </a:prstGeom>
        </p:spPr>
        <p:txBody>
          <a:bodyPr>
            <a:normAutofit/>
          </a:bodyPr>
          <a:lstStyle>
            <a:lvl1pPr marL="0" indent="0" algn="ctr">
              <a:buNone/>
              <a:defRPr sz="1400"/>
            </a:lvl1pPr>
          </a:lstStyle>
          <a:p>
            <a:pPr lvl="0"/>
            <a:r>
              <a:rPr lang="en-US"/>
              <a:t>Click to edit Master text styles</a:t>
            </a:r>
          </a:p>
        </p:txBody>
      </p:sp>
      <p:sp>
        <p:nvSpPr>
          <p:cNvPr id="37" name="Text Placeholder 33">
            <a:extLst>
              <a:ext uri="{FF2B5EF4-FFF2-40B4-BE49-F238E27FC236}">
                <a16:creationId xmlns:a16="http://schemas.microsoft.com/office/drawing/2014/main" id="{3D2B00C6-0381-B5BF-BC75-D5178821C4BE}"/>
              </a:ext>
            </a:extLst>
          </p:cNvPr>
          <p:cNvSpPr>
            <a:spLocks noGrp="1"/>
          </p:cNvSpPr>
          <p:nvPr>
            <p:ph type="body" sz="quarter" idx="24"/>
          </p:nvPr>
        </p:nvSpPr>
        <p:spPr>
          <a:xfrm>
            <a:off x="6311901" y="4316682"/>
            <a:ext cx="4402137" cy="604837"/>
          </a:xfrm>
          <a:prstGeom prst="rect">
            <a:avLst/>
          </a:prstGeom>
        </p:spPr>
        <p:txBody>
          <a:bodyPr anchor="b">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42" name="Text Placeholder 38">
            <a:extLst>
              <a:ext uri="{FF2B5EF4-FFF2-40B4-BE49-F238E27FC236}">
                <a16:creationId xmlns:a16="http://schemas.microsoft.com/office/drawing/2014/main" id="{89A6400B-1A7A-C250-E892-B0D3B2B528DE}"/>
              </a:ext>
            </a:extLst>
          </p:cNvPr>
          <p:cNvSpPr>
            <a:spLocks noGrp="1"/>
          </p:cNvSpPr>
          <p:nvPr>
            <p:ph type="body" sz="quarter" idx="28"/>
          </p:nvPr>
        </p:nvSpPr>
        <p:spPr>
          <a:xfrm>
            <a:off x="6311295" y="5046324"/>
            <a:ext cx="4402137" cy="634323"/>
          </a:xfrm>
          <a:prstGeom prst="rect">
            <a:avLst/>
          </a:prstGeom>
        </p:spPr>
        <p:txBody>
          <a:bodyPr>
            <a:normAutofit/>
          </a:bodyPr>
          <a:lstStyle>
            <a:lvl1pPr marL="0" indent="0" algn="ctr">
              <a:buNone/>
              <a:defRPr sz="1400"/>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8680730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itle and 4-item Lists 4">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 name="Rectangle 9">
            <a:extLst>
              <a:ext uri="{FF2B5EF4-FFF2-40B4-BE49-F238E27FC236}">
                <a16:creationId xmlns:a16="http://schemas.microsoft.com/office/drawing/2014/main" id="{F5A86050-4178-5ED1-B0F7-9D0E28AFF96F}"/>
              </a:ext>
              <a:ext uri="{C183D7F6-B498-43B3-948B-1728B52AA6E4}">
                <adec:decorative xmlns:adec="http://schemas.microsoft.com/office/drawing/2017/decorative" val="1"/>
              </a:ext>
            </a:extLst>
          </p:cNvPr>
          <p:cNvSpPr/>
          <p:nvPr userDrawn="1"/>
        </p:nvSpPr>
        <p:spPr>
          <a:xfrm>
            <a:off x="9010998" y="2531567"/>
            <a:ext cx="2245284" cy="3016445"/>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lnSpc>
                <a:spcPct val="120000"/>
              </a:lnSpc>
            </a:pPr>
            <a:endParaRPr lang="en-US" altLang="zh-CN">
              <a:solidFill>
                <a:sysClr val="windowText" lastClr="000000"/>
              </a:solidFill>
            </a:endParaRPr>
          </a:p>
        </p:txBody>
      </p:sp>
      <p:sp>
        <p:nvSpPr>
          <p:cNvPr id="4" name="Rectangle 9">
            <a:extLst>
              <a:ext uri="{FF2B5EF4-FFF2-40B4-BE49-F238E27FC236}">
                <a16:creationId xmlns:a16="http://schemas.microsoft.com/office/drawing/2014/main" id="{DEF3DFD7-5DA8-2B7B-F300-49F6C699AAF7}"/>
              </a:ext>
              <a:ext uri="{C183D7F6-B498-43B3-948B-1728B52AA6E4}">
                <adec:decorative xmlns:adec="http://schemas.microsoft.com/office/drawing/2017/decorative" val="1"/>
              </a:ext>
            </a:extLst>
          </p:cNvPr>
          <p:cNvSpPr/>
          <p:nvPr userDrawn="1"/>
        </p:nvSpPr>
        <p:spPr>
          <a:xfrm>
            <a:off x="3632354" y="2517902"/>
            <a:ext cx="2245284" cy="3016445"/>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lnSpc>
                <a:spcPct val="120000"/>
              </a:lnSpc>
            </a:pPr>
            <a:endParaRPr lang="en-US" altLang="zh-CN">
              <a:solidFill>
                <a:sysClr val="windowText" lastClr="000000"/>
              </a:solidFill>
            </a:endParaRPr>
          </a:p>
        </p:txBody>
      </p:sp>
      <p:sp>
        <p:nvSpPr>
          <p:cNvPr id="5" name="Rectangle 9">
            <a:extLst>
              <a:ext uri="{FF2B5EF4-FFF2-40B4-BE49-F238E27FC236}">
                <a16:creationId xmlns:a16="http://schemas.microsoft.com/office/drawing/2014/main" id="{B7EE219A-EAFD-062C-CB93-F37B378678AA}"/>
              </a:ext>
              <a:ext uri="{C183D7F6-B498-43B3-948B-1728B52AA6E4}">
                <adec:decorative xmlns:adec="http://schemas.microsoft.com/office/drawing/2017/decorative" val="1"/>
              </a:ext>
            </a:extLst>
          </p:cNvPr>
          <p:cNvSpPr/>
          <p:nvPr userDrawn="1"/>
        </p:nvSpPr>
        <p:spPr>
          <a:xfrm>
            <a:off x="6335433" y="2517901"/>
            <a:ext cx="2245284" cy="3016445"/>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lnSpc>
                <a:spcPct val="120000"/>
              </a:lnSpc>
            </a:pPr>
            <a:endParaRPr lang="en-US" altLang="zh-CN">
              <a:solidFill>
                <a:sysClr val="windowText" lastClr="000000"/>
              </a:solidFill>
            </a:endParaRPr>
          </a:p>
        </p:txBody>
      </p:sp>
      <p:sp>
        <p:nvSpPr>
          <p:cNvPr id="9" name="Rectangle 9">
            <a:extLst>
              <a:ext uri="{FF2B5EF4-FFF2-40B4-BE49-F238E27FC236}">
                <a16:creationId xmlns:a16="http://schemas.microsoft.com/office/drawing/2014/main" id="{68F43B8E-65BD-0BD3-3968-19359E68EEDD}"/>
              </a:ext>
              <a:ext uri="{C183D7F6-B498-43B3-948B-1728B52AA6E4}">
                <adec:decorative xmlns:adec="http://schemas.microsoft.com/office/drawing/2017/decorative" val="1"/>
              </a:ext>
            </a:extLst>
          </p:cNvPr>
          <p:cNvSpPr/>
          <p:nvPr userDrawn="1"/>
        </p:nvSpPr>
        <p:spPr>
          <a:xfrm>
            <a:off x="949911" y="2517903"/>
            <a:ext cx="2245284" cy="3016445"/>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lnSpc>
                <a:spcPct val="120000"/>
              </a:lnSpc>
            </a:pPr>
            <a:endParaRPr lang="en-US" altLang="zh-CN">
              <a:solidFill>
                <a:sysClr val="windowText" lastClr="000000"/>
              </a:solidFill>
            </a:endParaRPr>
          </a:p>
        </p:txBody>
      </p:sp>
      <p:sp>
        <p:nvSpPr>
          <p:cNvPr id="21" name="Rectangle: Rounded Corners 143">
            <a:extLst>
              <a:ext uri="{FF2B5EF4-FFF2-40B4-BE49-F238E27FC236}">
                <a16:creationId xmlns:a16="http://schemas.microsoft.com/office/drawing/2014/main" id="{387619F6-E444-B998-4609-BDD0554B1B90}"/>
              </a:ext>
              <a:ext uri="{C183D7F6-B498-43B3-948B-1728B52AA6E4}">
                <adec:decorative xmlns:adec="http://schemas.microsoft.com/office/drawing/2017/decorative" val="1"/>
              </a:ext>
            </a:extLst>
          </p:cNvPr>
          <p:cNvSpPr>
            <a:spLocks/>
          </p:cNvSpPr>
          <p:nvPr userDrawn="1"/>
        </p:nvSpPr>
        <p:spPr>
          <a:xfrm rot="5400000">
            <a:off x="2049693" y="1635749"/>
            <a:ext cx="45719" cy="1947378"/>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2" name="Rectangle: Rounded Corners 143">
            <a:extLst>
              <a:ext uri="{FF2B5EF4-FFF2-40B4-BE49-F238E27FC236}">
                <a16:creationId xmlns:a16="http://schemas.microsoft.com/office/drawing/2014/main" id="{F68B126A-8B7B-FA64-FC37-D30CF1B50DFE}"/>
              </a:ext>
              <a:ext uri="{C183D7F6-B498-43B3-948B-1728B52AA6E4}">
                <adec:decorative xmlns:adec="http://schemas.microsoft.com/office/drawing/2017/decorative" val="1"/>
              </a:ext>
            </a:extLst>
          </p:cNvPr>
          <p:cNvSpPr>
            <a:spLocks/>
          </p:cNvSpPr>
          <p:nvPr userDrawn="1"/>
        </p:nvSpPr>
        <p:spPr>
          <a:xfrm rot="5400000">
            <a:off x="4732137" y="1631517"/>
            <a:ext cx="45719" cy="1947378"/>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3" name="Rectangle: Rounded Corners 143">
            <a:extLst>
              <a:ext uri="{FF2B5EF4-FFF2-40B4-BE49-F238E27FC236}">
                <a16:creationId xmlns:a16="http://schemas.microsoft.com/office/drawing/2014/main" id="{86967428-787A-E870-D6D6-84A7682FFFC9}"/>
              </a:ext>
              <a:ext uri="{C183D7F6-B498-43B3-948B-1728B52AA6E4}">
                <adec:decorative xmlns:adec="http://schemas.microsoft.com/office/drawing/2017/decorative" val="1"/>
              </a:ext>
            </a:extLst>
          </p:cNvPr>
          <p:cNvSpPr>
            <a:spLocks/>
          </p:cNvSpPr>
          <p:nvPr userDrawn="1"/>
        </p:nvSpPr>
        <p:spPr>
          <a:xfrm rot="5400000">
            <a:off x="7435216" y="1631518"/>
            <a:ext cx="45719" cy="1947378"/>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4" name="Rectangle: Rounded Corners 143">
            <a:extLst>
              <a:ext uri="{FF2B5EF4-FFF2-40B4-BE49-F238E27FC236}">
                <a16:creationId xmlns:a16="http://schemas.microsoft.com/office/drawing/2014/main" id="{1902EFBA-397A-EFA4-18CE-49C6354E738B}"/>
              </a:ext>
              <a:ext uri="{C183D7F6-B498-43B3-948B-1728B52AA6E4}">
                <adec:decorative xmlns:adec="http://schemas.microsoft.com/office/drawing/2017/decorative" val="1"/>
              </a:ext>
            </a:extLst>
          </p:cNvPr>
          <p:cNvSpPr>
            <a:spLocks/>
          </p:cNvSpPr>
          <p:nvPr userDrawn="1"/>
        </p:nvSpPr>
        <p:spPr>
          <a:xfrm rot="5400000">
            <a:off x="10110781" y="1641187"/>
            <a:ext cx="45719" cy="1947378"/>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87209"/>
            <a:ext cx="10504000" cy="1132258"/>
          </a:xfrm>
          <a:prstGeom prst="rect">
            <a:avLst/>
          </a:prstGeom>
        </p:spPr>
        <p:txBody>
          <a:bodyPr/>
          <a:lstStyle>
            <a:lvl1pPr algn="ctr">
              <a:defRPr/>
            </a:lvl1pPr>
          </a:lstStyle>
          <a:p>
            <a:r>
              <a:rPr lang="en-US"/>
              <a:t>Click to edit Master title style</a:t>
            </a:r>
          </a:p>
        </p:txBody>
      </p:sp>
      <p:sp>
        <p:nvSpPr>
          <p:cNvPr id="26" name="Text Placeholder 25">
            <a:extLst>
              <a:ext uri="{FF2B5EF4-FFF2-40B4-BE49-F238E27FC236}">
                <a16:creationId xmlns:a16="http://schemas.microsoft.com/office/drawing/2014/main" id="{D55A786B-6609-8882-4995-95B0917E6E39}"/>
              </a:ext>
            </a:extLst>
          </p:cNvPr>
          <p:cNvSpPr>
            <a:spLocks noGrp="1"/>
          </p:cNvSpPr>
          <p:nvPr>
            <p:ph type="body" sz="quarter" idx="13"/>
          </p:nvPr>
        </p:nvSpPr>
        <p:spPr>
          <a:xfrm>
            <a:off x="1098863" y="2853615"/>
            <a:ext cx="1947862" cy="1039812"/>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8" name="Text Placeholder 37">
            <a:extLst>
              <a:ext uri="{FF2B5EF4-FFF2-40B4-BE49-F238E27FC236}">
                <a16:creationId xmlns:a16="http://schemas.microsoft.com/office/drawing/2014/main" id="{C13A1886-0CA0-91FF-F716-380E1DD63D84}"/>
              </a:ext>
            </a:extLst>
          </p:cNvPr>
          <p:cNvSpPr>
            <a:spLocks noGrp="1"/>
          </p:cNvSpPr>
          <p:nvPr>
            <p:ph type="body" sz="quarter" idx="21"/>
          </p:nvPr>
        </p:nvSpPr>
        <p:spPr>
          <a:xfrm>
            <a:off x="1098863" y="4016499"/>
            <a:ext cx="1947862" cy="1279525"/>
          </a:xfrm>
          <a:prstGeom prst="rect">
            <a:avLst/>
          </a:prstGeom>
        </p:spPr>
        <p:txBody>
          <a:bodyPr>
            <a:normAutofit/>
          </a:bodyPr>
          <a:lstStyle>
            <a:lvl1pPr marL="0" indent="0" algn="ctr">
              <a:buNone/>
              <a:defRPr sz="1400"/>
            </a:lvl1pPr>
          </a:lstStyle>
          <a:p>
            <a:pPr lvl="0"/>
            <a:r>
              <a:rPr lang="en-US"/>
              <a:t>Click to edit Master text styles</a:t>
            </a:r>
          </a:p>
        </p:txBody>
      </p:sp>
      <p:sp>
        <p:nvSpPr>
          <p:cNvPr id="31" name="Text Placeholder 25">
            <a:extLst>
              <a:ext uri="{FF2B5EF4-FFF2-40B4-BE49-F238E27FC236}">
                <a16:creationId xmlns:a16="http://schemas.microsoft.com/office/drawing/2014/main" id="{A6C9298E-6980-0414-5025-B3D01A02B30E}"/>
              </a:ext>
            </a:extLst>
          </p:cNvPr>
          <p:cNvSpPr>
            <a:spLocks noGrp="1"/>
          </p:cNvSpPr>
          <p:nvPr>
            <p:ph type="body" sz="quarter" idx="15"/>
          </p:nvPr>
        </p:nvSpPr>
        <p:spPr>
          <a:xfrm>
            <a:off x="3781065" y="2853615"/>
            <a:ext cx="1947862" cy="1039812"/>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9" name="Text Placeholder 37">
            <a:extLst>
              <a:ext uri="{FF2B5EF4-FFF2-40B4-BE49-F238E27FC236}">
                <a16:creationId xmlns:a16="http://schemas.microsoft.com/office/drawing/2014/main" id="{A90413A0-63E4-8A18-4AEB-5FBA3CB4EDE7}"/>
              </a:ext>
            </a:extLst>
          </p:cNvPr>
          <p:cNvSpPr>
            <a:spLocks noGrp="1"/>
          </p:cNvSpPr>
          <p:nvPr>
            <p:ph type="body" sz="quarter" idx="22"/>
          </p:nvPr>
        </p:nvSpPr>
        <p:spPr>
          <a:xfrm>
            <a:off x="3780824" y="4016499"/>
            <a:ext cx="1947862" cy="1279525"/>
          </a:xfrm>
          <a:prstGeom prst="rect">
            <a:avLst/>
          </a:prstGeom>
        </p:spPr>
        <p:txBody>
          <a:bodyPr>
            <a:normAutofit/>
          </a:bodyPr>
          <a:lstStyle>
            <a:lvl1pPr marL="0" indent="0" algn="ctr">
              <a:buNone/>
              <a:defRPr sz="1400"/>
            </a:lvl1pPr>
          </a:lstStyle>
          <a:p>
            <a:pPr lvl="0"/>
            <a:r>
              <a:rPr lang="en-US"/>
              <a:t>Click to edit Master text styles</a:t>
            </a:r>
          </a:p>
        </p:txBody>
      </p:sp>
      <p:sp>
        <p:nvSpPr>
          <p:cNvPr id="33" name="Text Placeholder 25">
            <a:extLst>
              <a:ext uri="{FF2B5EF4-FFF2-40B4-BE49-F238E27FC236}">
                <a16:creationId xmlns:a16="http://schemas.microsoft.com/office/drawing/2014/main" id="{86D25533-1594-7B5E-7010-9D12F3B6432B}"/>
              </a:ext>
            </a:extLst>
          </p:cNvPr>
          <p:cNvSpPr>
            <a:spLocks noGrp="1"/>
          </p:cNvSpPr>
          <p:nvPr>
            <p:ph type="body" sz="quarter" idx="17"/>
          </p:nvPr>
        </p:nvSpPr>
        <p:spPr>
          <a:xfrm>
            <a:off x="6470387" y="2853615"/>
            <a:ext cx="1947862" cy="1039812"/>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40" name="Text Placeholder 37">
            <a:extLst>
              <a:ext uri="{FF2B5EF4-FFF2-40B4-BE49-F238E27FC236}">
                <a16:creationId xmlns:a16="http://schemas.microsoft.com/office/drawing/2014/main" id="{87A5831E-675F-50BC-B664-9F6339D048E1}"/>
              </a:ext>
            </a:extLst>
          </p:cNvPr>
          <p:cNvSpPr>
            <a:spLocks noGrp="1"/>
          </p:cNvSpPr>
          <p:nvPr>
            <p:ph type="body" sz="quarter" idx="23"/>
          </p:nvPr>
        </p:nvSpPr>
        <p:spPr>
          <a:xfrm>
            <a:off x="6477507" y="4041453"/>
            <a:ext cx="1947862" cy="1279525"/>
          </a:xfrm>
          <a:prstGeom prst="rect">
            <a:avLst/>
          </a:prstGeom>
        </p:spPr>
        <p:txBody>
          <a:bodyPr>
            <a:normAutofit/>
          </a:bodyPr>
          <a:lstStyle>
            <a:lvl1pPr marL="0" indent="0" algn="ctr">
              <a:buNone/>
              <a:defRPr sz="1400"/>
            </a:lvl1pPr>
          </a:lstStyle>
          <a:p>
            <a:pPr lvl="0"/>
            <a:r>
              <a:rPr lang="en-US"/>
              <a:t>Click to edit Master text styles</a:t>
            </a:r>
          </a:p>
        </p:txBody>
      </p:sp>
      <p:sp>
        <p:nvSpPr>
          <p:cNvPr id="35" name="Text Placeholder 25">
            <a:extLst>
              <a:ext uri="{FF2B5EF4-FFF2-40B4-BE49-F238E27FC236}">
                <a16:creationId xmlns:a16="http://schemas.microsoft.com/office/drawing/2014/main" id="{50DAD0FF-E790-C592-374B-C7CE535DBCD2}"/>
              </a:ext>
            </a:extLst>
          </p:cNvPr>
          <p:cNvSpPr>
            <a:spLocks noGrp="1"/>
          </p:cNvSpPr>
          <p:nvPr>
            <p:ph type="body" sz="quarter" idx="19"/>
          </p:nvPr>
        </p:nvSpPr>
        <p:spPr>
          <a:xfrm>
            <a:off x="9159468" y="2853615"/>
            <a:ext cx="1947862" cy="1039812"/>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41" name="Text Placeholder 37">
            <a:extLst>
              <a:ext uri="{FF2B5EF4-FFF2-40B4-BE49-F238E27FC236}">
                <a16:creationId xmlns:a16="http://schemas.microsoft.com/office/drawing/2014/main" id="{BC7E579D-4D7C-6C8B-8F0A-023865049264}"/>
              </a:ext>
            </a:extLst>
          </p:cNvPr>
          <p:cNvSpPr>
            <a:spLocks noGrp="1"/>
          </p:cNvSpPr>
          <p:nvPr>
            <p:ph type="body" sz="quarter" idx="24"/>
          </p:nvPr>
        </p:nvSpPr>
        <p:spPr>
          <a:xfrm>
            <a:off x="9159468" y="4041453"/>
            <a:ext cx="1947862" cy="1279525"/>
          </a:xfrm>
          <a:prstGeom prst="rect">
            <a:avLst/>
          </a:prstGeom>
        </p:spPr>
        <p:txBody>
          <a:bodyPr>
            <a:normAutofit/>
          </a:bodyPr>
          <a:lstStyle>
            <a:lvl1pPr marL="0" indent="0" algn="ctr">
              <a:buNone/>
              <a:defRPr sz="1400"/>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35608991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Title and 5-item Lists">
    <p:spTree>
      <p:nvGrpSpPr>
        <p:cNvPr id="1" name=""/>
        <p:cNvGrpSpPr/>
        <p:nvPr/>
      </p:nvGrpSpPr>
      <p:grpSpPr>
        <a:xfrm>
          <a:off x="0" y="0"/>
          <a:ext cx="0" cy="0"/>
          <a:chOff x="0" y="0"/>
          <a:chExt cx="0" cy="0"/>
        </a:xfrm>
      </p:grpSpPr>
      <p:sp>
        <p:nvSpPr>
          <p:cNvPr id="10" name="Freeform: Shape">
            <a:extLst>
              <a:ext uri="{FF2B5EF4-FFF2-40B4-BE49-F238E27FC236}">
                <a16:creationId xmlns:a16="http://schemas.microsoft.com/office/drawing/2014/main" id="{EFE80FA0-BE87-D8ED-4A0D-D10EFBEB7C5B}"/>
              </a:ext>
              <a:ext uri="{C183D7F6-B498-43B3-948B-1728B52AA6E4}">
                <adec:decorative xmlns:adec="http://schemas.microsoft.com/office/drawing/2017/decorative" val="1"/>
              </a:ext>
            </a:extLst>
          </p:cNvPr>
          <p:cNvSpPr/>
          <p:nvPr userDrawn="1"/>
        </p:nvSpPr>
        <p:spPr>
          <a:xfrm rot="5400000">
            <a:off x="10066903" y="4732903"/>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14" name="Freeform: Shape">
            <a:extLst>
              <a:ext uri="{FF2B5EF4-FFF2-40B4-BE49-F238E27FC236}">
                <a16:creationId xmlns:a16="http://schemas.microsoft.com/office/drawing/2014/main" id="{433DEC4F-4FD3-7A15-81F5-8E39F8A087F6}"/>
              </a:ext>
              <a:ext uri="{C183D7F6-B498-43B3-948B-1728B52AA6E4}">
                <adec:decorative xmlns:adec="http://schemas.microsoft.com/office/drawing/2017/decorative" val="1"/>
              </a:ext>
            </a:extLst>
          </p:cNvPr>
          <p:cNvSpPr/>
          <p:nvPr userDrawn="1"/>
        </p:nvSpPr>
        <p:spPr>
          <a:xfrm rot="5400000">
            <a:off x="5098006" y="1621380"/>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3" name="Rectangle: Rounded Corners 119">
            <a:extLst>
              <a:ext uri="{FF2B5EF4-FFF2-40B4-BE49-F238E27FC236}">
                <a16:creationId xmlns:a16="http://schemas.microsoft.com/office/drawing/2014/main" id="{3294E270-813D-22E3-9DF1-5D0F71935CB9}"/>
              </a:ext>
              <a:ext uri="{C183D7F6-B498-43B3-948B-1728B52AA6E4}">
                <adec:decorative xmlns:adec="http://schemas.microsoft.com/office/drawing/2017/decorative" val="1"/>
              </a:ext>
            </a:extLst>
          </p:cNvPr>
          <p:cNvSpPr>
            <a:spLocks/>
          </p:cNvSpPr>
          <p:nvPr userDrawn="1"/>
        </p:nvSpPr>
        <p:spPr>
          <a:xfrm>
            <a:off x="1263893" y="3061256"/>
            <a:ext cx="4287735" cy="1251200"/>
          </a:xfrm>
          <a:prstGeom prst="rect">
            <a:avLst/>
          </a:prstGeom>
          <a:solidFill>
            <a:schemeClr val="accent1">
              <a:lumMod val="20000"/>
              <a:lumOff val="80000"/>
              <a:alpha val="20000"/>
            </a:schemeClr>
          </a:soli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4" name="Rectangle: Rounded Corners 128">
            <a:extLst>
              <a:ext uri="{FF2B5EF4-FFF2-40B4-BE49-F238E27FC236}">
                <a16:creationId xmlns:a16="http://schemas.microsoft.com/office/drawing/2014/main" id="{6E666C9E-2A58-CF3B-D4A2-348716242016}"/>
              </a:ext>
              <a:ext uri="{C183D7F6-B498-43B3-948B-1728B52AA6E4}">
                <adec:decorative xmlns:adec="http://schemas.microsoft.com/office/drawing/2017/decorative" val="1"/>
              </a:ext>
            </a:extLst>
          </p:cNvPr>
          <p:cNvSpPr>
            <a:spLocks/>
          </p:cNvSpPr>
          <p:nvPr userDrawn="1"/>
        </p:nvSpPr>
        <p:spPr>
          <a:xfrm>
            <a:off x="1263893" y="4530004"/>
            <a:ext cx="4287735" cy="1251200"/>
          </a:xfrm>
          <a:prstGeom prst="rect">
            <a:avLst/>
          </a:prstGeom>
          <a:solidFill>
            <a:schemeClr val="accent1">
              <a:lumMod val="20000"/>
              <a:lumOff val="80000"/>
              <a:alpha val="20000"/>
            </a:schemeClr>
          </a:soli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5" name="Rectangle: Rounded Corners 140">
            <a:extLst>
              <a:ext uri="{FF2B5EF4-FFF2-40B4-BE49-F238E27FC236}">
                <a16:creationId xmlns:a16="http://schemas.microsoft.com/office/drawing/2014/main" id="{60108638-A3F8-62CA-7249-839F300CF976}"/>
              </a:ext>
              <a:ext uri="{C183D7F6-B498-43B3-948B-1728B52AA6E4}">
                <adec:decorative xmlns:adec="http://schemas.microsoft.com/office/drawing/2017/decorative" val="1"/>
              </a:ext>
            </a:extLst>
          </p:cNvPr>
          <p:cNvSpPr>
            <a:spLocks/>
          </p:cNvSpPr>
          <p:nvPr userDrawn="1"/>
        </p:nvSpPr>
        <p:spPr>
          <a:xfrm>
            <a:off x="6305946" y="1577474"/>
            <a:ext cx="4287735" cy="1251200"/>
          </a:xfrm>
          <a:prstGeom prst="rect">
            <a:avLst/>
          </a:prstGeom>
          <a:solidFill>
            <a:schemeClr val="accent1">
              <a:lumMod val="20000"/>
              <a:lumOff val="80000"/>
              <a:alpha val="20000"/>
            </a:schemeClr>
          </a:soli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9" name="Rectangle: Rounded Corners 144">
            <a:extLst>
              <a:ext uri="{FF2B5EF4-FFF2-40B4-BE49-F238E27FC236}">
                <a16:creationId xmlns:a16="http://schemas.microsoft.com/office/drawing/2014/main" id="{0599587A-5C20-7397-7784-E0F0AC323FA6}"/>
              </a:ext>
              <a:ext uri="{C183D7F6-B498-43B3-948B-1728B52AA6E4}">
                <adec:decorative xmlns:adec="http://schemas.microsoft.com/office/drawing/2017/decorative" val="1"/>
              </a:ext>
            </a:extLst>
          </p:cNvPr>
          <p:cNvSpPr>
            <a:spLocks/>
          </p:cNvSpPr>
          <p:nvPr userDrawn="1"/>
        </p:nvSpPr>
        <p:spPr>
          <a:xfrm>
            <a:off x="6305946" y="3061256"/>
            <a:ext cx="4287735" cy="1251200"/>
          </a:xfrm>
          <a:prstGeom prst="rect">
            <a:avLst/>
          </a:prstGeom>
          <a:solidFill>
            <a:schemeClr val="accent1">
              <a:lumMod val="20000"/>
              <a:lumOff val="80000"/>
              <a:alpha val="20000"/>
            </a:schemeClr>
          </a:soli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11" name="Rectangle: Rounded Corners 148">
            <a:extLst>
              <a:ext uri="{FF2B5EF4-FFF2-40B4-BE49-F238E27FC236}">
                <a16:creationId xmlns:a16="http://schemas.microsoft.com/office/drawing/2014/main" id="{EA215DB0-5DDF-867C-037D-26C86FD5A79E}"/>
              </a:ext>
              <a:ext uri="{C183D7F6-B498-43B3-948B-1728B52AA6E4}">
                <adec:decorative xmlns:adec="http://schemas.microsoft.com/office/drawing/2017/decorative" val="1"/>
              </a:ext>
            </a:extLst>
          </p:cNvPr>
          <p:cNvSpPr>
            <a:spLocks/>
          </p:cNvSpPr>
          <p:nvPr userDrawn="1"/>
        </p:nvSpPr>
        <p:spPr>
          <a:xfrm>
            <a:off x="6305946" y="4530004"/>
            <a:ext cx="4287735" cy="1251200"/>
          </a:xfrm>
          <a:prstGeom prst="rect">
            <a:avLst/>
          </a:prstGeom>
          <a:solidFill>
            <a:schemeClr val="accent1">
              <a:lumMod val="20000"/>
              <a:lumOff val="80000"/>
              <a:alpha val="20000"/>
            </a:schemeClr>
          </a:soli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23" name="Rectangle: Rounded Corners 143">
            <a:extLst>
              <a:ext uri="{FF2B5EF4-FFF2-40B4-BE49-F238E27FC236}">
                <a16:creationId xmlns:a16="http://schemas.microsoft.com/office/drawing/2014/main" id="{0847E79E-1907-494F-D400-57D93CFAA23D}"/>
              </a:ext>
              <a:ext uri="{C183D7F6-B498-43B3-948B-1728B52AA6E4}">
                <adec:decorative xmlns:adec="http://schemas.microsoft.com/office/drawing/2017/decorative" val="1"/>
              </a:ext>
            </a:extLst>
          </p:cNvPr>
          <p:cNvSpPr>
            <a:spLocks/>
          </p:cNvSpPr>
          <p:nvPr userDrawn="1"/>
        </p:nvSpPr>
        <p:spPr>
          <a:xfrm>
            <a:off x="1345157" y="3122636"/>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4" name="Rectangle: Rounded Corners 143">
            <a:extLst>
              <a:ext uri="{FF2B5EF4-FFF2-40B4-BE49-F238E27FC236}">
                <a16:creationId xmlns:a16="http://schemas.microsoft.com/office/drawing/2014/main" id="{99127C4B-D0CB-B779-E5CA-AC2787E1D063}"/>
              </a:ext>
              <a:ext uri="{C183D7F6-B498-43B3-948B-1728B52AA6E4}">
                <adec:decorative xmlns:adec="http://schemas.microsoft.com/office/drawing/2017/decorative" val="1"/>
              </a:ext>
            </a:extLst>
          </p:cNvPr>
          <p:cNvSpPr>
            <a:spLocks/>
          </p:cNvSpPr>
          <p:nvPr userDrawn="1"/>
        </p:nvSpPr>
        <p:spPr>
          <a:xfrm>
            <a:off x="1340773" y="4622399"/>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5" name="Rectangle: Rounded Corners 143">
            <a:extLst>
              <a:ext uri="{FF2B5EF4-FFF2-40B4-BE49-F238E27FC236}">
                <a16:creationId xmlns:a16="http://schemas.microsoft.com/office/drawing/2014/main" id="{EF90E63B-B660-86B9-D655-74768B33CFEA}"/>
              </a:ext>
              <a:ext uri="{C183D7F6-B498-43B3-948B-1728B52AA6E4}">
                <adec:decorative xmlns:adec="http://schemas.microsoft.com/office/drawing/2017/decorative" val="1"/>
              </a:ext>
            </a:extLst>
          </p:cNvPr>
          <p:cNvSpPr>
            <a:spLocks/>
          </p:cNvSpPr>
          <p:nvPr userDrawn="1"/>
        </p:nvSpPr>
        <p:spPr>
          <a:xfrm>
            <a:off x="6382826" y="4622399"/>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6" name="Rectangle: Rounded Corners 143">
            <a:extLst>
              <a:ext uri="{FF2B5EF4-FFF2-40B4-BE49-F238E27FC236}">
                <a16:creationId xmlns:a16="http://schemas.microsoft.com/office/drawing/2014/main" id="{BAD431CB-4A7D-1EFC-3868-61D87DBCA4A8}"/>
              </a:ext>
              <a:ext uri="{C183D7F6-B498-43B3-948B-1728B52AA6E4}">
                <adec:decorative xmlns:adec="http://schemas.microsoft.com/office/drawing/2017/decorative" val="1"/>
              </a:ext>
            </a:extLst>
          </p:cNvPr>
          <p:cNvSpPr>
            <a:spLocks/>
          </p:cNvSpPr>
          <p:nvPr userDrawn="1"/>
        </p:nvSpPr>
        <p:spPr>
          <a:xfrm>
            <a:off x="6385176" y="3153651"/>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7" name="Rectangle: Rounded Corners 143">
            <a:extLst>
              <a:ext uri="{FF2B5EF4-FFF2-40B4-BE49-F238E27FC236}">
                <a16:creationId xmlns:a16="http://schemas.microsoft.com/office/drawing/2014/main" id="{9A43084B-0F09-2CFD-5971-E7D53488CD2D}"/>
              </a:ext>
              <a:ext uri="{C183D7F6-B498-43B3-948B-1728B52AA6E4}">
                <adec:decorative xmlns:adec="http://schemas.microsoft.com/office/drawing/2017/decorative" val="1"/>
              </a:ext>
            </a:extLst>
          </p:cNvPr>
          <p:cNvSpPr>
            <a:spLocks/>
          </p:cNvSpPr>
          <p:nvPr userDrawn="1"/>
        </p:nvSpPr>
        <p:spPr>
          <a:xfrm>
            <a:off x="6382826" y="1669869"/>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1263892" y="382748"/>
            <a:ext cx="4704729" cy="2401092"/>
          </a:xfrm>
          <a:prstGeom prst="rect">
            <a:avLst/>
          </a:prstGeom>
        </p:spPr>
        <p:txBody>
          <a:bodyPr/>
          <a:lstStyle/>
          <a:p>
            <a:r>
              <a:rPr lang="en-US"/>
              <a:t>Click to edit Master title style</a:t>
            </a:r>
          </a:p>
        </p:txBody>
      </p:sp>
      <p:sp>
        <p:nvSpPr>
          <p:cNvPr id="29" name="Text Placeholder 28">
            <a:extLst>
              <a:ext uri="{FF2B5EF4-FFF2-40B4-BE49-F238E27FC236}">
                <a16:creationId xmlns:a16="http://schemas.microsoft.com/office/drawing/2014/main" id="{AD2D4FE9-4450-D975-68E5-67E546CA753A}"/>
              </a:ext>
            </a:extLst>
          </p:cNvPr>
          <p:cNvSpPr>
            <a:spLocks noGrp="1"/>
          </p:cNvSpPr>
          <p:nvPr>
            <p:ph type="body" sz="quarter" idx="13"/>
          </p:nvPr>
        </p:nvSpPr>
        <p:spPr>
          <a:xfrm>
            <a:off x="1558145" y="3101017"/>
            <a:ext cx="3825875" cy="604838"/>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43" name="Text Placeholder 42">
            <a:extLst>
              <a:ext uri="{FF2B5EF4-FFF2-40B4-BE49-F238E27FC236}">
                <a16:creationId xmlns:a16="http://schemas.microsoft.com/office/drawing/2014/main" id="{E061859E-434C-8F7B-C40C-F4B8415CDA52}"/>
              </a:ext>
            </a:extLst>
          </p:cNvPr>
          <p:cNvSpPr>
            <a:spLocks noGrp="1"/>
          </p:cNvSpPr>
          <p:nvPr>
            <p:ph type="body" sz="quarter" idx="23" hasCustomPrompt="1"/>
          </p:nvPr>
        </p:nvSpPr>
        <p:spPr>
          <a:xfrm>
            <a:off x="1558145" y="3784673"/>
            <a:ext cx="3825875" cy="496887"/>
          </a:xfrm>
          <a:prstGeom prst="rect">
            <a:avLst/>
          </a:prstGeom>
        </p:spPr>
        <p:txBody>
          <a:bodyPr>
            <a:normAutofit/>
          </a:bodyPr>
          <a:lstStyle>
            <a:lvl1pPr marL="0" indent="0">
              <a:buFontTx/>
              <a:buNone/>
              <a:defRPr sz="1400"/>
            </a:lvl1pPr>
          </a:lstStyle>
          <a:p>
            <a:pPr lvl="0"/>
            <a:r>
              <a:rPr lang="en-US" altLang="zh-CN"/>
              <a:t>Click to edit Master text styles</a:t>
            </a:r>
          </a:p>
        </p:txBody>
      </p:sp>
      <p:sp>
        <p:nvSpPr>
          <p:cNvPr id="34" name="Text Placeholder 28">
            <a:extLst>
              <a:ext uri="{FF2B5EF4-FFF2-40B4-BE49-F238E27FC236}">
                <a16:creationId xmlns:a16="http://schemas.microsoft.com/office/drawing/2014/main" id="{3300A542-9100-69DD-1714-913F7843214D}"/>
              </a:ext>
            </a:extLst>
          </p:cNvPr>
          <p:cNvSpPr>
            <a:spLocks noGrp="1"/>
          </p:cNvSpPr>
          <p:nvPr>
            <p:ph type="body" sz="quarter" idx="15"/>
          </p:nvPr>
        </p:nvSpPr>
        <p:spPr>
          <a:xfrm>
            <a:off x="1558145" y="4569765"/>
            <a:ext cx="3825875" cy="604838"/>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44" name="Text Placeholder 42">
            <a:extLst>
              <a:ext uri="{FF2B5EF4-FFF2-40B4-BE49-F238E27FC236}">
                <a16:creationId xmlns:a16="http://schemas.microsoft.com/office/drawing/2014/main" id="{2EDCF97B-488F-B342-9553-3233D8E5C02D}"/>
              </a:ext>
            </a:extLst>
          </p:cNvPr>
          <p:cNvSpPr>
            <a:spLocks noGrp="1"/>
          </p:cNvSpPr>
          <p:nvPr>
            <p:ph type="body" sz="quarter" idx="24" hasCustomPrompt="1"/>
          </p:nvPr>
        </p:nvSpPr>
        <p:spPr>
          <a:xfrm>
            <a:off x="1558145" y="5262203"/>
            <a:ext cx="3825875" cy="496887"/>
          </a:xfrm>
          <a:prstGeom prst="rect">
            <a:avLst/>
          </a:prstGeom>
        </p:spPr>
        <p:txBody>
          <a:bodyPr>
            <a:normAutofit/>
          </a:bodyPr>
          <a:lstStyle>
            <a:lvl1pPr marL="0" indent="0">
              <a:buFontTx/>
              <a:buNone/>
              <a:defRPr sz="1400"/>
            </a:lvl1pPr>
          </a:lstStyle>
          <a:p>
            <a:pPr lvl="0"/>
            <a:r>
              <a:rPr lang="en-US" altLang="zh-CN"/>
              <a:t>Click to edit Master text styles</a:t>
            </a:r>
          </a:p>
        </p:txBody>
      </p:sp>
      <p:sp>
        <p:nvSpPr>
          <p:cNvPr id="40" name="Text Placeholder 28">
            <a:extLst>
              <a:ext uri="{FF2B5EF4-FFF2-40B4-BE49-F238E27FC236}">
                <a16:creationId xmlns:a16="http://schemas.microsoft.com/office/drawing/2014/main" id="{F222655E-C50E-7691-5F03-85AFBEE6F511}"/>
              </a:ext>
            </a:extLst>
          </p:cNvPr>
          <p:cNvSpPr>
            <a:spLocks noGrp="1"/>
          </p:cNvSpPr>
          <p:nvPr>
            <p:ph type="body" sz="quarter" idx="21"/>
          </p:nvPr>
        </p:nvSpPr>
        <p:spPr>
          <a:xfrm>
            <a:off x="6601913" y="1620761"/>
            <a:ext cx="3825875" cy="604838"/>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47" name="Text Placeholder 42">
            <a:extLst>
              <a:ext uri="{FF2B5EF4-FFF2-40B4-BE49-F238E27FC236}">
                <a16:creationId xmlns:a16="http://schemas.microsoft.com/office/drawing/2014/main" id="{00CBC18E-ADA3-7786-0820-2ED86ABFC13F}"/>
              </a:ext>
            </a:extLst>
          </p:cNvPr>
          <p:cNvSpPr>
            <a:spLocks noGrp="1"/>
          </p:cNvSpPr>
          <p:nvPr>
            <p:ph type="body" sz="quarter" idx="27" hasCustomPrompt="1"/>
          </p:nvPr>
        </p:nvSpPr>
        <p:spPr>
          <a:xfrm>
            <a:off x="6600914" y="2304417"/>
            <a:ext cx="3825875" cy="496887"/>
          </a:xfrm>
          <a:prstGeom prst="rect">
            <a:avLst/>
          </a:prstGeom>
        </p:spPr>
        <p:txBody>
          <a:bodyPr>
            <a:normAutofit/>
          </a:bodyPr>
          <a:lstStyle>
            <a:lvl1pPr marL="0" indent="0">
              <a:buFontTx/>
              <a:buNone/>
              <a:defRPr sz="1400"/>
            </a:lvl1pPr>
          </a:lstStyle>
          <a:p>
            <a:pPr lvl="0"/>
            <a:r>
              <a:rPr lang="en-US" altLang="zh-CN"/>
              <a:t>Click to edit Master text styles</a:t>
            </a:r>
          </a:p>
        </p:txBody>
      </p:sp>
      <p:sp>
        <p:nvSpPr>
          <p:cNvPr id="36" name="Text Placeholder 28">
            <a:extLst>
              <a:ext uri="{FF2B5EF4-FFF2-40B4-BE49-F238E27FC236}">
                <a16:creationId xmlns:a16="http://schemas.microsoft.com/office/drawing/2014/main" id="{F8918083-4608-1EF5-C131-8A8264BF733E}"/>
              </a:ext>
            </a:extLst>
          </p:cNvPr>
          <p:cNvSpPr>
            <a:spLocks noGrp="1"/>
          </p:cNvSpPr>
          <p:nvPr>
            <p:ph type="body" sz="quarter" idx="17" hasCustomPrompt="1"/>
          </p:nvPr>
        </p:nvSpPr>
        <p:spPr>
          <a:xfrm>
            <a:off x="6602147" y="3101017"/>
            <a:ext cx="3825875" cy="604838"/>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ltLang="zh-CN"/>
              <a:t>Click to edit Master text styles</a:t>
            </a:r>
          </a:p>
        </p:txBody>
      </p:sp>
      <p:sp>
        <p:nvSpPr>
          <p:cNvPr id="46" name="Text Placeholder 42">
            <a:extLst>
              <a:ext uri="{FF2B5EF4-FFF2-40B4-BE49-F238E27FC236}">
                <a16:creationId xmlns:a16="http://schemas.microsoft.com/office/drawing/2014/main" id="{9A9FBD1C-EC0C-035F-A05B-EAE7AB44875C}"/>
              </a:ext>
            </a:extLst>
          </p:cNvPr>
          <p:cNvSpPr>
            <a:spLocks noGrp="1"/>
          </p:cNvSpPr>
          <p:nvPr>
            <p:ph type="body" sz="quarter" idx="26" hasCustomPrompt="1"/>
          </p:nvPr>
        </p:nvSpPr>
        <p:spPr>
          <a:xfrm>
            <a:off x="6600914" y="3784673"/>
            <a:ext cx="3825875" cy="496887"/>
          </a:xfrm>
          <a:prstGeom prst="rect">
            <a:avLst/>
          </a:prstGeom>
        </p:spPr>
        <p:txBody>
          <a:bodyPr>
            <a:normAutofit/>
          </a:bodyPr>
          <a:lstStyle>
            <a:lvl1pPr marL="0" indent="0">
              <a:buFontTx/>
              <a:buNone/>
              <a:defRPr sz="1400"/>
            </a:lvl1pPr>
          </a:lstStyle>
          <a:p>
            <a:pPr lvl="0"/>
            <a:r>
              <a:rPr lang="en-US" altLang="zh-CN"/>
              <a:t>Click to edit Master text styles</a:t>
            </a:r>
          </a:p>
        </p:txBody>
      </p:sp>
      <p:sp>
        <p:nvSpPr>
          <p:cNvPr id="38" name="Text Placeholder 28">
            <a:extLst>
              <a:ext uri="{FF2B5EF4-FFF2-40B4-BE49-F238E27FC236}">
                <a16:creationId xmlns:a16="http://schemas.microsoft.com/office/drawing/2014/main" id="{2C62B574-10C2-F194-35A6-769A0034BC9D}"/>
              </a:ext>
            </a:extLst>
          </p:cNvPr>
          <p:cNvSpPr>
            <a:spLocks noGrp="1"/>
          </p:cNvSpPr>
          <p:nvPr>
            <p:ph type="body" sz="quarter" idx="19" hasCustomPrompt="1"/>
          </p:nvPr>
        </p:nvSpPr>
        <p:spPr>
          <a:xfrm>
            <a:off x="6602030" y="4569765"/>
            <a:ext cx="3825875" cy="604838"/>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ltLang="zh-CN"/>
              <a:t>Click to edit Master text styles</a:t>
            </a:r>
          </a:p>
        </p:txBody>
      </p:sp>
      <p:sp>
        <p:nvSpPr>
          <p:cNvPr id="45" name="Text Placeholder 42">
            <a:extLst>
              <a:ext uri="{FF2B5EF4-FFF2-40B4-BE49-F238E27FC236}">
                <a16:creationId xmlns:a16="http://schemas.microsoft.com/office/drawing/2014/main" id="{6F9EF558-6773-4297-3C72-32B47DD17F27}"/>
              </a:ext>
            </a:extLst>
          </p:cNvPr>
          <p:cNvSpPr>
            <a:spLocks noGrp="1"/>
          </p:cNvSpPr>
          <p:nvPr>
            <p:ph type="body" sz="quarter" idx="25" hasCustomPrompt="1"/>
          </p:nvPr>
        </p:nvSpPr>
        <p:spPr>
          <a:xfrm>
            <a:off x="6600914" y="5262203"/>
            <a:ext cx="3825875" cy="496887"/>
          </a:xfrm>
          <a:prstGeom prst="rect">
            <a:avLst/>
          </a:prstGeom>
        </p:spPr>
        <p:txBody>
          <a:bodyPr>
            <a:normAutofit/>
          </a:bodyPr>
          <a:lstStyle>
            <a:lvl1pPr marL="0" indent="0">
              <a:buFontTx/>
              <a:buNone/>
              <a:defRPr sz="1400"/>
            </a:lvl1pPr>
          </a:lstStyle>
          <a:p>
            <a:pPr lvl="0"/>
            <a:r>
              <a:rPr lang="en-US" altLang="zh-CN"/>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86899263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Process">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cxnSp>
        <p:nvCxnSpPr>
          <p:cNvPr id="3" name="Straight Connector 163">
            <a:extLst>
              <a:ext uri="{FF2B5EF4-FFF2-40B4-BE49-F238E27FC236}">
                <a16:creationId xmlns:a16="http://schemas.microsoft.com/office/drawing/2014/main" id="{7AF7E496-3BA0-3128-7B1F-63AFF64E5F55}"/>
              </a:ext>
              <a:ext uri="{C183D7F6-B498-43B3-948B-1728B52AA6E4}">
                <adec:decorative xmlns:adec="http://schemas.microsoft.com/office/drawing/2017/decorative" val="1"/>
              </a:ext>
            </a:extLst>
          </p:cNvPr>
          <p:cNvCxnSpPr>
            <a:cxnSpLocks/>
          </p:cNvCxnSpPr>
          <p:nvPr userDrawn="1"/>
        </p:nvCxnSpPr>
        <p:spPr>
          <a:xfrm>
            <a:off x="844000" y="3045427"/>
            <a:ext cx="10503678" cy="0"/>
          </a:xfrm>
          <a:prstGeom prst="line">
            <a:avLst/>
          </a:prstGeom>
          <a:ln w="254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 name="Freeform: Shape 112">
            <a:extLst>
              <a:ext uri="{FF2B5EF4-FFF2-40B4-BE49-F238E27FC236}">
                <a16:creationId xmlns:a16="http://schemas.microsoft.com/office/drawing/2014/main" id="{62F46980-73B5-2622-507A-417A0E98A856}"/>
              </a:ext>
              <a:ext uri="{C183D7F6-B498-43B3-948B-1728B52AA6E4}">
                <adec:decorative xmlns:adec="http://schemas.microsoft.com/office/drawing/2017/decorative" val="1"/>
              </a:ext>
            </a:extLst>
          </p:cNvPr>
          <p:cNvSpPr/>
          <p:nvPr userDrawn="1"/>
        </p:nvSpPr>
        <p:spPr>
          <a:xfrm>
            <a:off x="1878295" y="2950692"/>
            <a:ext cx="219738" cy="219738"/>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2">
              <a:lumMod val="40000"/>
              <a:lumOff val="60000"/>
            </a:schemeClr>
          </a:solidFill>
          <a:ln w="38100" cap="sq">
            <a:solidFill>
              <a:srgbClr val="FFFFFF"/>
            </a:solidFill>
            <a:prstDash val="solid"/>
            <a:miter/>
          </a:ln>
        </p:spPr>
        <p:txBody>
          <a:bodyPr lIns="0" tIns="0" rIns="0" bIns="0"/>
          <a:lstStyle/>
          <a:p>
            <a:endParaRPr lang="zh-CN" altLang="en-US"/>
          </a:p>
        </p:txBody>
      </p:sp>
      <p:sp>
        <p:nvSpPr>
          <p:cNvPr id="5" name="Freeform: Shape 115">
            <a:extLst>
              <a:ext uri="{FF2B5EF4-FFF2-40B4-BE49-F238E27FC236}">
                <a16:creationId xmlns:a16="http://schemas.microsoft.com/office/drawing/2014/main" id="{D74D9D4F-1FC0-1EAE-45E7-71C955C68A7B}"/>
              </a:ext>
              <a:ext uri="{C183D7F6-B498-43B3-948B-1728B52AA6E4}">
                <adec:decorative xmlns:adec="http://schemas.microsoft.com/office/drawing/2017/decorative" val="1"/>
              </a:ext>
            </a:extLst>
          </p:cNvPr>
          <p:cNvSpPr/>
          <p:nvPr userDrawn="1"/>
        </p:nvSpPr>
        <p:spPr>
          <a:xfrm>
            <a:off x="4615949" y="2950692"/>
            <a:ext cx="219738" cy="219738"/>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accent1">
              <a:lumMod val="60000"/>
              <a:lumOff val="40000"/>
            </a:schemeClr>
          </a:solidFill>
          <a:ln w="38100" cap="sq">
            <a:solidFill>
              <a:srgbClr val="FFFFFF"/>
            </a:solidFill>
            <a:prstDash val="solid"/>
            <a:miter/>
          </a:ln>
        </p:spPr>
        <p:txBody>
          <a:bodyPr lIns="0" tIns="0" rIns="0" bIns="0"/>
          <a:lstStyle/>
          <a:p>
            <a:endParaRPr lang="zh-CN" altLang="en-US"/>
          </a:p>
        </p:txBody>
      </p:sp>
      <p:sp>
        <p:nvSpPr>
          <p:cNvPr id="9" name="Freeform: Shape 118">
            <a:extLst>
              <a:ext uri="{FF2B5EF4-FFF2-40B4-BE49-F238E27FC236}">
                <a16:creationId xmlns:a16="http://schemas.microsoft.com/office/drawing/2014/main" id="{2C1B08B4-7DA6-8350-BA4E-5C576A5AA7D7}"/>
              </a:ext>
              <a:ext uri="{C183D7F6-B498-43B3-948B-1728B52AA6E4}">
                <adec:decorative xmlns:adec="http://schemas.microsoft.com/office/drawing/2017/decorative" val="1"/>
              </a:ext>
            </a:extLst>
          </p:cNvPr>
          <p:cNvSpPr/>
          <p:nvPr userDrawn="1"/>
        </p:nvSpPr>
        <p:spPr>
          <a:xfrm>
            <a:off x="7353603" y="2950692"/>
            <a:ext cx="219738" cy="219738"/>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2"/>
          </a:solidFill>
          <a:ln w="38100" cap="sq">
            <a:solidFill>
              <a:srgbClr val="FFFFFF"/>
            </a:solidFill>
            <a:prstDash val="solid"/>
            <a:miter/>
          </a:ln>
        </p:spPr>
        <p:txBody>
          <a:bodyPr lIns="0" tIns="0" rIns="0" bIns="0"/>
          <a:lstStyle/>
          <a:p>
            <a:endParaRPr lang="zh-CN" altLang="en-US"/>
          </a:p>
        </p:txBody>
      </p:sp>
      <p:sp>
        <p:nvSpPr>
          <p:cNvPr id="10" name="Freeform: Shape 121">
            <a:extLst>
              <a:ext uri="{FF2B5EF4-FFF2-40B4-BE49-F238E27FC236}">
                <a16:creationId xmlns:a16="http://schemas.microsoft.com/office/drawing/2014/main" id="{10C8011F-CA45-F98B-DE64-DB0CD28CA71B}"/>
              </a:ext>
              <a:ext uri="{C183D7F6-B498-43B3-948B-1728B52AA6E4}">
                <adec:decorative xmlns:adec="http://schemas.microsoft.com/office/drawing/2017/decorative" val="1"/>
              </a:ext>
            </a:extLst>
          </p:cNvPr>
          <p:cNvSpPr/>
          <p:nvPr userDrawn="1"/>
        </p:nvSpPr>
        <p:spPr>
          <a:xfrm>
            <a:off x="10091258" y="2950692"/>
            <a:ext cx="219738" cy="219738"/>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2">
              <a:lumMod val="75000"/>
            </a:schemeClr>
          </a:solidFill>
          <a:ln w="38100" cap="sq">
            <a:solidFill>
              <a:srgbClr val="FFFFFF"/>
            </a:solidFill>
            <a:prstDash val="solid"/>
            <a:miter/>
          </a:ln>
        </p:spPr>
        <p:txBody>
          <a:bodyPr lIns="0" tIns="0" rIns="0" bIns="0"/>
          <a:lstStyle/>
          <a:p>
            <a:endParaRPr lang="zh-CN" altLang="en-US"/>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38200" y="382747"/>
            <a:ext cx="10515600" cy="1126013"/>
          </a:xfrm>
          <a:prstGeom prst="rect">
            <a:avLst/>
          </a:prstGeom>
        </p:spPr>
        <p:txBody>
          <a:bodyPr/>
          <a:lstStyle>
            <a:lvl1pPr algn="ctr">
              <a:defRPr/>
            </a:lvl1pPr>
          </a:lstStyle>
          <a:p>
            <a:r>
              <a:rPr lang="en-US"/>
              <a:t>Click to edit Master title style</a:t>
            </a:r>
          </a:p>
        </p:txBody>
      </p:sp>
      <p:sp>
        <p:nvSpPr>
          <p:cNvPr id="23" name="Text Placeholder 22">
            <a:extLst>
              <a:ext uri="{FF2B5EF4-FFF2-40B4-BE49-F238E27FC236}">
                <a16:creationId xmlns:a16="http://schemas.microsoft.com/office/drawing/2014/main" id="{FC92635A-06B6-52B7-7CC5-D58EFE92DB7F}"/>
              </a:ext>
            </a:extLst>
          </p:cNvPr>
          <p:cNvSpPr>
            <a:spLocks noGrp="1"/>
          </p:cNvSpPr>
          <p:nvPr>
            <p:ph type="body" sz="quarter" idx="13"/>
          </p:nvPr>
        </p:nvSpPr>
        <p:spPr>
          <a:xfrm>
            <a:off x="806451" y="3404978"/>
            <a:ext cx="2516187" cy="812800"/>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7" name="Text Placeholder 36">
            <a:extLst>
              <a:ext uri="{FF2B5EF4-FFF2-40B4-BE49-F238E27FC236}">
                <a16:creationId xmlns:a16="http://schemas.microsoft.com/office/drawing/2014/main" id="{EE889516-4338-56D8-CE45-F14F92DDD99D}"/>
              </a:ext>
            </a:extLst>
          </p:cNvPr>
          <p:cNvSpPr>
            <a:spLocks noGrp="1"/>
          </p:cNvSpPr>
          <p:nvPr>
            <p:ph type="body" sz="quarter" idx="21"/>
          </p:nvPr>
        </p:nvSpPr>
        <p:spPr>
          <a:xfrm>
            <a:off x="806450" y="4273341"/>
            <a:ext cx="2516188" cy="1443037"/>
          </a:xfrm>
          <a:prstGeom prst="rect">
            <a:avLst/>
          </a:prstGeom>
        </p:spPr>
        <p:txBody>
          <a:bodyPr>
            <a:normAutofit/>
          </a:bodyPr>
          <a:lstStyle>
            <a:lvl1pPr marL="0" indent="0" algn="ctr">
              <a:buNone/>
              <a:defRPr sz="1400"/>
            </a:lvl1pPr>
          </a:lstStyle>
          <a:p>
            <a:pPr lvl="0"/>
            <a:r>
              <a:rPr lang="en-US"/>
              <a:t>Click to edit Master text styles</a:t>
            </a:r>
          </a:p>
        </p:txBody>
      </p:sp>
      <p:sp>
        <p:nvSpPr>
          <p:cNvPr id="30" name="Text Placeholder 22">
            <a:extLst>
              <a:ext uri="{FF2B5EF4-FFF2-40B4-BE49-F238E27FC236}">
                <a16:creationId xmlns:a16="http://schemas.microsoft.com/office/drawing/2014/main" id="{708F7DCF-9E94-373D-9070-163831024A80}"/>
              </a:ext>
            </a:extLst>
          </p:cNvPr>
          <p:cNvSpPr>
            <a:spLocks noGrp="1"/>
          </p:cNvSpPr>
          <p:nvPr>
            <p:ph type="body" sz="quarter" idx="15"/>
          </p:nvPr>
        </p:nvSpPr>
        <p:spPr>
          <a:xfrm>
            <a:off x="3510757" y="3404978"/>
            <a:ext cx="2516187" cy="812800"/>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8" name="Text Placeholder 36">
            <a:extLst>
              <a:ext uri="{FF2B5EF4-FFF2-40B4-BE49-F238E27FC236}">
                <a16:creationId xmlns:a16="http://schemas.microsoft.com/office/drawing/2014/main" id="{BE751085-72B1-5889-D0A4-20DFC12FFB70}"/>
              </a:ext>
            </a:extLst>
          </p:cNvPr>
          <p:cNvSpPr>
            <a:spLocks noGrp="1"/>
          </p:cNvSpPr>
          <p:nvPr>
            <p:ph type="body" sz="quarter" idx="22"/>
          </p:nvPr>
        </p:nvSpPr>
        <p:spPr>
          <a:xfrm>
            <a:off x="3510757" y="4293787"/>
            <a:ext cx="2516188" cy="1443037"/>
          </a:xfrm>
          <a:prstGeom prst="rect">
            <a:avLst/>
          </a:prstGeom>
        </p:spPr>
        <p:txBody>
          <a:bodyPr>
            <a:normAutofit/>
          </a:bodyPr>
          <a:lstStyle>
            <a:lvl1pPr marL="0" indent="0" algn="ctr">
              <a:buNone/>
              <a:defRPr sz="1400"/>
            </a:lvl1pPr>
          </a:lstStyle>
          <a:p>
            <a:pPr lvl="0"/>
            <a:r>
              <a:rPr lang="en-US"/>
              <a:t>Click to edit Master text styles</a:t>
            </a:r>
          </a:p>
        </p:txBody>
      </p:sp>
      <p:sp>
        <p:nvSpPr>
          <p:cNvPr id="32" name="Text Placeholder 22">
            <a:extLst>
              <a:ext uri="{FF2B5EF4-FFF2-40B4-BE49-F238E27FC236}">
                <a16:creationId xmlns:a16="http://schemas.microsoft.com/office/drawing/2014/main" id="{5079FA23-7F99-80CA-947C-7488305D86F2}"/>
              </a:ext>
            </a:extLst>
          </p:cNvPr>
          <p:cNvSpPr>
            <a:spLocks noGrp="1"/>
          </p:cNvSpPr>
          <p:nvPr>
            <p:ph type="body" sz="quarter" idx="17"/>
          </p:nvPr>
        </p:nvSpPr>
        <p:spPr>
          <a:xfrm>
            <a:off x="6215065" y="3404978"/>
            <a:ext cx="2516187" cy="812800"/>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9" name="Text Placeholder 36">
            <a:extLst>
              <a:ext uri="{FF2B5EF4-FFF2-40B4-BE49-F238E27FC236}">
                <a16:creationId xmlns:a16="http://schemas.microsoft.com/office/drawing/2014/main" id="{E56E0638-343A-E4BC-2DF6-D08CEDEFE59B}"/>
              </a:ext>
            </a:extLst>
          </p:cNvPr>
          <p:cNvSpPr>
            <a:spLocks noGrp="1"/>
          </p:cNvSpPr>
          <p:nvPr>
            <p:ph type="body" sz="quarter" idx="23"/>
          </p:nvPr>
        </p:nvSpPr>
        <p:spPr>
          <a:xfrm>
            <a:off x="6215064" y="4293787"/>
            <a:ext cx="2516188" cy="1443037"/>
          </a:xfrm>
          <a:prstGeom prst="rect">
            <a:avLst/>
          </a:prstGeom>
        </p:spPr>
        <p:txBody>
          <a:bodyPr>
            <a:normAutofit/>
          </a:bodyPr>
          <a:lstStyle>
            <a:lvl1pPr marL="0" indent="0" algn="ctr">
              <a:buNone/>
              <a:defRPr sz="1400"/>
            </a:lvl1pPr>
          </a:lstStyle>
          <a:p>
            <a:pPr lvl="0"/>
            <a:r>
              <a:rPr lang="en-US"/>
              <a:t>Click to edit Master text styles</a:t>
            </a:r>
          </a:p>
        </p:txBody>
      </p:sp>
      <p:sp>
        <p:nvSpPr>
          <p:cNvPr id="34" name="Text Placeholder 22">
            <a:extLst>
              <a:ext uri="{FF2B5EF4-FFF2-40B4-BE49-F238E27FC236}">
                <a16:creationId xmlns:a16="http://schemas.microsoft.com/office/drawing/2014/main" id="{38C5AB2C-6BC3-3C9C-613E-B5F138F83D44}"/>
              </a:ext>
            </a:extLst>
          </p:cNvPr>
          <p:cNvSpPr>
            <a:spLocks noGrp="1"/>
          </p:cNvSpPr>
          <p:nvPr>
            <p:ph type="body" sz="quarter" idx="19"/>
          </p:nvPr>
        </p:nvSpPr>
        <p:spPr>
          <a:xfrm>
            <a:off x="8919373" y="3404978"/>
            <a:ext cx="2516187" cy="812800"/>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40" name="Text Placeholder 36">
            <a:extLst>
              <a:ext uri="{FF2B5EF4-FFF2-40B4-BE49-F238E27FC236}">
                <a16:creationId xmlns:a16="http://schemas.microsoft.com/office/drawing/2014/main" id="{4C7309B8-4D72-DFFF-D966-C48EB045118E}"/>
              </a:ext>
            </a:extLst>
          </p:cNvPr>
          <p:cNvSpPr>
            <a:spLocks noGrp="1"/>
          </p:cNvSpPr>
          <p:nvPr>
            <p:ph type="body" sz="quarter" idx="24"/>
          </p:nvPr>
        </p:nvSpPr>
        <p:spPr>
          <a:xfrm>
            <a:off x="8919371" y="4293787"/>
            <a:ext cx="2516188" cy="1443037"/>
          </a:xfrm>
          <a:prstGeom prst="rect">
            <a:avLst/>
          </a:prstGeom>
        </p:spPr>
        <p:txBody>
          <a:bodyPr>
            <a:normAutofit/>
          </a:bodyPr>
          <a:lstStyle>
            <a:lvl1pPr marL="0" indent="0" algn="ctr">
              <a:buNone/>
              <a:defRPr sz="1400"/>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7113552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itle and 3-item Lists 1">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 name="Rectangle: Rounded Corners 11">
            <a:extLst>
              <a:ext uri="{FF2B5EF4-FFF2-40B4-BE49-F238E27FC236}">
                <a16:creationId xmlns:a16="http://schemas.microsoft.com/office/drawing/2014/main" id="{8068D6EF-A89A-F155-906B-B56E094963D4}"/>
              </a:ext>
              <a:ext uri="{C183D7F6-B498-43B3-948B-1728B52AA6E4}">
                <adec:decorative xmlns:adec="http://schemas.microsoft.com/office/drawing/2017/decorative" val="1"/>
              </a:ext>
            </a:extLst>
          </p:cNvPr>
          <p:cNvSpPr/>
          <p:nvPr userDrawn="1"/>
        </p:nvSpPr>
        <p:spPr>
          <a:xfrm>
            <a:off x="1911927" y="2363993"/>
            <a:ext cx="3533713" cy="710393"/>
          </a:xfrm>
          <a:prstGeom prst="roundRect">
            <a:avLst>
              <a:gd name="adj" fmla="val 0"/>
            </a:avLst>
          </a:prstGeom>
          <a:solidFill>
            <a:schemeClr val="accent1">
              <a:lumMod val="20000"/>
              <a:lumOff val="80000"/>
              <a:alpha val="20000"/>
            </a:schemeClr>
          </a:solidFill>
          <a:ln w="6350">
            <a:noFill/>
          </a:ln>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4" name="Rectangle: Rounded Corners 11">
            <a:extLst>
              <a:ext uri="{FF2B5EF4-FFF2-40B4-BE49-F238E27FC236}">
                <a16:creationId xmlns:a16="http://schemas.microsoft.com/office/drawing/2014/main" id="{32FE256E-AF72-BCDA-5F87-72D9DECCA55D}"/>
              </a:ext>
              <a:ext uri="{C183D7F6-B498-43B3-948B-1728B52AA6E4}">
                <adec:decorative xmlns:adec="http://schemas.microsoft.com/office/drawing/2017/decorative" val="1"/>
              </a:ext>
            </a:extLst>
          </p:cNvPr>
          <p:cNvSpPr/>
          <p:nvPr userDrawn="1"/>
        </p:nvSpPr>
        <p:spPr>
          <a:xfrm>
            <a:off x="1911927" y="3701768"/>
            <a:ext cx="3533713" cy="710393"/>
          </a:xfrm>
          <a:prstGeom prst="roundRect">
            <a:avLst>
              <a:gd name="adj" fmla="val 0"/>
            </a:avLst>
          </a:prstGeom>
          <a:solidFill>
            <a:schemeClr val="accent1">
              <a:lumMod val="20000"/>
              <a:lumOff val="80000"/>
              <a:alpha val="20000"/>
            </a:schemeClr>
          </a:solidFill>
          <a:ln w="6350">
            <a:noFill/>
          </a:ln>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5" name="Rectangle: Rounded Corners 11">
            <a:extLst>
              <a:ext uri="{FF2B5EF4-FFF2-40B4-BE49-F238E27FC236}">
                <a16:creationId xmlns:a16="http://schemas.microsoft.com/office/drawing/2014/main" id="{E75ECF73-5701-02AD-0EE3-955A47F56775}"/>
              </a:ext>
              <a:ext uri="{C183D7F6-B498-43B3-948B-1728B52AA6E4}">
                <adec:decorative xmlns:adec="http://schemas.microsoft.com/office/drawing/2017/decorative" val="1"/>
              </a:ext>
            </a:extLst>
          </p:cNvPr>
          <p:cNvSpPr/>
          <p:nvPr userDrawn="1"/>
        </p:nvSpPr>
        <p:spPr>
          <a:xfrm>
            <a:off x="1911927" y="5130922"/>
            <a:ext cx="3533713" cy="710393"/>
          </a:xfrm>
          <a:prstGeom prst="roundRect">
            <a:avLst>
              <a:gd name="adj" fmla="val 0"/>
            </a:avLst>
          </a:prstGeom>
          <a:solidFill>
            <a:schemeClr val="accent1">
              <a:lumMod val="20000"/>
              <a:lumOff val="80000"/>
              <a:alpha val="20000"/>
            </a:schemeClr>
          </a:solidFill>
          <a:ln w="6350">
            <a:noFill/>
          </a:ln>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18" name="Rectangle: Rounded Corners 143">
            <a:extLst>
              <a:ext uri="{FF2B5EF4-FFF2-40B4-BE49-F238E27FC236}">
                <a16:creationId xmlns:a16="http://schemas.microsoft.com/office/drawing/2014/main" id="{0111E41D-08D6-5217-A463-F19CC60AA3D7}"/>
              </a:ext>
              <a:ext uri="{C183D7F6-B498-43B3-948B-1728B52AA6E4}">
                <adec:decorative xmlns:adec="http://schemas.microsoft.com/office/drawing/2017/decorative" val="1"/>
              </a:ext>
            </a:extLst>
          </p:cNvPr>
          <p:cNvSpPr>
            <a:spLocks/>
          </p:cNvSpPr>
          <p:nvPr userDrawn="1"/>
        </p:nvSpPr>
        <p:spPr>
          <a:xfrm>
            <a:off x="2013172" y="2429615"/>
            <a:ext cx="45719" cy="579148"/>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9" name="Rectangle: Rounded Corners 143">
            <a:extLst>
              <a:ext uri="{FF2B5EF4-FFF2-40B4-BE49-F238E27FC236}">
                <a16:creationId xmlns:a16="http://schemas.microsoft.com/office/drawing/2014/main" id="{72DD672D-A178-6E24-D84A-1F60B99325AE}"/>
              </a:ext>
              <a:ext uri="{C183D7F6-B498-43B3-948B-1728B52AA6E4}">
                <adec:decorative xmlns:adec="http://schemas.microsoft.com/office/drawing/2017/decorative" val="1"/>
              </a:ext>
            </a:extLst>
          </p:cNvPr>
          <p:cNvSpPr>
            <a:spLocks/>
          </p:cNvSpPr>
          <p:nvPr userDrawn="1"/>
        </p:nvSpPr>
        <p:spPr>
          <a:xfrm>
            <a:off x="2012732" y="3764208"/>
            <a:ext cx="45719" cy="579148"/>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0" name="Rectangle: Rounded Corners 143">
            <a:extLst>
              <a:ext uri="{FF2B5EF4-FFF2-40B4-BE49-F238E27FC236}">
                <a16:creationId xmlns:a16="http://schemas.microsoft.com/office/drawing/2014/main" id="{AB68F590-2FCC-D6A9-6F97-A68CBD9E0EE1}"/>
              </a:ext>
              <a:ext uri="{C183D7F6-B498-43B3-948B-1728B52AA6E4}">
                <adec:decorative xmlns:adec="http://schemas.microsoft.com/office/drawing/2017/decorative" val="1"/>
              </a:ext>
            </a:extLst>
          </p:cNvPr>
          <p:cNvSpPr>
            <a:spLocks/>
          </p:cNvSpPr>
          <p:nvPr userDrawn="1"/>
        </p:nvSpPr>
        <p:spPr>
          <a:xfrm>
            <a:off x="2006801" y="5196544"/>
            <a:ext cx="45719" cy="579148"/>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38200" y="370840"/>
            <a:ext cx="10515600" cy="1137920"/>
          </a:xfrm>
          <a:prstGeom prst="rect">
            <a:avLst/>
          </a:prstGeom>
        </p:spPr>
        <p:txBody>
          <a:bodyPr/>
          <a:lstStyle>
            <a:lvl1pPr algn="ctr">
              <a:defRPr/>
            </a:lvl1pPr>
          </a:lstStyle>
          <a:p>
            <a:r>
              <a:rPr lang="en-US"/>
              <a:t>Click to edit Master title style</a:t>
            </a:r>
          </a:p>
        </p:txBody>
      </p:sp>
      <p:sp>
        <p:nvSpPr>
          <p:cNvPr id="22" name="Text Placeholder 21">
            <a:extLst>
              <a:ext uri="{FF2B5EF4-FFF2-40B4-BE49-F238E27FC236}">
                <a16:creationId xmlns:a16="http://schemas.microsoft.com/office/drawing/2014/main" id="{E630B5A4-95F5-06BB-9151-378FC84B9F67}"/>
              </a:ext>
            </a:extLst>
          </p:cNvPr>
          <p:cNvSpPr>
            <a:spLocks noGrp="1"/>
          </p:cNvSpPr>
          <p:nvPr>
            <p:ph type="body" sz="quarter" idx="13"/>
          </p:nvPr>
        </p:nvSpPr>
        <p:spPr>
          <a:xfrm>
            <a:off x="2127984" y="2358232"/>
            <a:ext cx="3101975" cy="710393"/>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0" name="Text Placeholder 29">
            <a:extLst>
              <a:ext uri="{FF2B5EF4-FFF2-40B4-BE49-F238E27FC236}">
                <a16:creationId xmlns:a16="http://schemas.microsoft.com/office/drawing/2014/main" id="{E81A02A3-5974-0215-579C-F654A1FB5CE4}"/>
              </a:ext>
            </a:extLst>
          </p:cNvPr>
          <p:cNvSpPr>
            <a:spLocks noGrp="1"/>
          </p:cNvSpPr>
          <p:nvPr>
            <p:ph type="body" sz="quarter" idx="19"/>
          </p:nvPr>
        </p:nvSpPr>
        <p:spPr>
          <a:xfrm>
            <a:off x="5976938" y="2359025"/>
            <a:ext cx="4202112" cy="709613"/>
          </a:xfrm>
          <a:prstGeom prst="rect">
            <a:avLst/>
          </a:prstGeom>
        </p:spPr>
        <p:txBody>
          <a:bodyPr anchor="ctr">
            <a:normAutofit/>
          </a:bodyPr>
          <a:lstStyle>
            <a:lvl1pPr marL="0" indent="0">
              <a:buNone/>
              <a:defRPr sz="1400"/>
            </a:lvl1pPr>
          </a:lstStyle>
          <a:p>
            <a:pPr lvl="0"/>
            <a:r>
              <a:rPr lang="en-US"/>
              <a:t>Click to edit Master text styles</a:t>
            </a:r>
          </a:p>
        </p:txBody>
      </p:sp>
      <p:sp>
        <p:nvSpPr>
          <p:cNvPr id="25" name="Text Placeholder 21">
            <a:extLst>
              <a:ext uri="{FF2B5EF4-FFF2-40B4-BE49-F238E27FC236}">
                <a16:creationId xmlns:a16="http://schemas.microsoft.com/office/drawing/2014/main" id="{C64AD21E-6E87-8139-C758-0BCEEEF6CC85}"/>
              </a:ext>
            </a:extLst>
          </p:cNvPr>
          <p:cNvSpPr>
            <a:spLocks noGrp="1"/>
          </p:cNvSpPr>
          <p:nvPr>
            <p:ph type="body" sz="quarter" idx="15"/>
          </p:nvPr>
        </p:nvSpPr>
        <p:spPr>
          <a:xfrm>
            <a:off x="2159256" y="3703343"/>
            <a:ext cx="3101975" cy="710393"/>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1" name="Text Placeholder 29">
            <a:extLst>
              <a:ext uri="{FF2B5EF4-FFF2-40B4-BE49-F238E27FC236}">
                <a16:creationId xmlns:a16="http://schemas.microsoft.com/office/drawing/2014/main" id="{31E97897-2C59-DE1A-8C8D-B3384CBC5E67}"/>
              </a:ext>
            </a:extLst>
          </p:cNvPr>
          <p:cNvSpPr>
            <a:spLocks noGrp="1"/>
          </p:cNvSpPr>
          <p:nvPr>
            <p:ph type="body" sz="quarter" idx="20"/>
          </p:nvPr>
        </p:nvSpPr>
        <p:spPr>
          <a:xfrm>
            <a:off x="5976938" y="3702548"/>
            <a:ext cx="4202112" cy="709613"/>
          </a:xfrm>
          <a:prstGeom prst="rect">
            <a:avLst/>
          </a:prstGeom>
        </p:spPr>
        <p:txBody>
          <a:bodyPr anchor="ctr">
            <a:normAutofit/>
          </a:bodyPr>
          <a:lstStyle>
            <a:lvl1pPr marL="0" indent="0">
              <a:buNone/>
              <a:defRPr sz="1400"/>
            </a:lvl1pPr>
          </a:lstStyle>
          <a:p>
            <a:pPr lvl="0"/>
            <a:r>
              <a:rPr lang="en-US"/>
              <a:t>Click to edit Master text styles</a:t>
            </a:r>
          </a:p>
        </p:txBody>
      </p:sp>
      <p:sp>
        <p:nvSpPr>
          <p:cNvPr id="27" name="Text Placeholder 21">
            <a:extLst>
              <a:ext uri="{FF2B5EF4-FFF2-40B4-BE49-F238E27FC236}">
                <a16:creationId xmlns:a16="http://schemas.microsoft.com/office/drawing/2014/main" id="{51BE0C13-520E-6C9F-1389-B47B580B27C5}"/>
              </a:ext>
            </a:extLst>
          </p:cNvPr>
          <p:cNvSpPr>
            <a:spLocks noGrp="1"/>
          </p:cNvSpPr>
          <p:nvPr>
            <p:ph type="body" sz="quarter" idx="17"/>
          </p:nvPr>
        </p:nvSpPr>
        <p:spPr>
          <a:xfrm>
            <a:off x="2159256" y="5130922"/>
            <a:ext cx="3101975" cy="710393"/>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2" name="Text Placeholder 29">
            <a:extLst>
              <a:ext uri="{FF2B5EF4-FFF2-40B4-BE49-F238E27FC236}">
                <a16:creationId xmlns:a16="http://schemas.microsoft.com/office/drawing/2014/main" id="{F0C996FC-38EF-843A-3DDD-C686153853CF}"/>
              </a:ext>
            </a:extLst>
          </p:cNvPr>
          <p:cNvSpPr>
            <a:spLocks noGrp="1"/>
          </p:cNvSpPr>
          <p:nvPr>
            <p:ph type="body" sz="quarter" idx="21"/>
          </p:nvPr>
        </p:nvSpPr>
        <p:spPr>
          <a:xfrm>
            <a:off x="5976938" y="5130922"/>
            <a:ext cx="4202112" cy="709613"/>
          </a:xfrm>
          <a:prstGeom prst="rect">
            <a:avLst/>
          </a:prstGeom>
        </p:spPr>
        <p:txBody>
          <a:bodyPr anchor="ctr">
            <a:normAutofit/>
          </a:bodyPr>
          <a:lstStyle>
            <a:lvl1pPr marL="0" indent="0">
              <a:buNone/>
              <a:defRPr sz="1400"/>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29157657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Pyramid">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59831D87-27BD-7F85-D434-FFC49F2B67AF}"/>
              </a:ext>
              <a:ext uri="{C183D7F6-B498-43B3-948B-1728B52AA6E4}">
                <adec:decorative xmlns:adec="http://schemas.microsoft.com/office/drawing/2017/decorative" val="1"/>
              </a:ext>
            </a:extLst>
          </p:cNvPr>
          <p:cNvSpPr/>
          <p:nvPr userDrawn="1"/>
        </p:nvSpPr>
        <p:spPr>
          <a:xfrm rot="5400000">
            <a:off x="11801655" y="391506"/>
            <a:ext cx="393632" cy="39788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4" name="Freeform: Shape 6">
            <a:extLst>
              <a:ext uri="{FF2B5EF4-FFF2-40B4-BE49-F238E27FC236}">
                <a16:creationId xmlns:a16="http://schemas.microsoft.com/office/drawing/2014/main" id="{266FB5FF-6FAB-340C-DBB2-8CACB2CC38DC}"/>
              </a:ext>
              <a:ext uri="{C183D7F6-B498-43B3-948B-1728B52AA6E4}">
                <adec:decorative xmlns:adec="http://schemas.microsoft.com/office/drawing/2017/decorative" val="1"/>
              </a:ext>
            </a:extLst>
          </p:cNvPr>
          <p:cNvSpPr/>
          <p:nvPr userDrawn="1"/>
        </p:nvSpPr>
        <p:spPr>
          <a:xfrm rot="5400000">
            <a:off x="11405897" y="0"/>
            <a:ext cx="393632" cy="393632"/>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9" name="Freeform: Shape 24">
            <a:extLst>
              <a:ext uri="{FF2B5EF4-FFF2-40B4-BE49-F238E27FC236}">
                <a16:creationId xmlns:a16="http://schemas.microsoft.com/office/drawing/2014/main" id="{26293625-D7F8-AA8F-3317-77906CD02C8C}"/>
              </a:ext>
              <a:ext uri="{C183D7F6-B498-43B3-948B-1728B52AA6E4}">
                <adec:decorative xmlns:adec="http://schemas.microsoft.com/office/drawing/2017/decorative" val="1"/>
              </a:ext>
            </a:extLst>
          </p:cNvPr>
          <p:cNvSpPr/>
          <p:nvPr userDrawn="1"/>
        </p:nvSpPr>
        <p:spPr>
          <a:xfrm rot="5400000">
            <a:off x="11799529" y="0"/>
            <a:ext cx="393632" cy="393632"/>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8" name="Freeform: Shape 7">
            <a:extLst>
              <a:ext uri="{FF2B5EF4-FFF2-40B4-BE49-F238E27FC236}">
                <a16:creationId xmlns:a16="http://schemas.microsoft.com/office/drawing/2014/main" id="{AFA05731-39C6-7259-8093-E945E29995C0}"/>
              </a:ext>
              <a:ext uri="{C183D7F6-B498-43B3-948B-1728B52AA6E4}">
                <adec:decorative xmlns:adec="http://schemas.microsoft.com/office/drawing/2017/decorative" val="1"/>
              </a:ext>
            </a:extLst>
          </p:cNvPr>
          <p:cNvSpPr/>
          <p:nvPr/>
        </p:nvSpPr>
        <p:spPr>
          <a:xfrm rot="5400000">
            <a:off x="524293" y="6195484"/>
            <a:ext cx="138223"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9" name="Freeform: Shape 6">
            <a:extLst>
              <a:ext uri="{FF2B5EF4-FFF2-40B4-BE49-F238E27FC236}">
                <a16:creationId xmlns:a16="http://schemas.microsoft.com/office/drawing/2014/main" id="{EC4ACC28-88AB-7B5F-58D2-2CFC157A9FF4}"/>
              </a:ext>
              <a:ext uri="{C183D7F6-B498-43B3-948B-1728B52AA6E4}">
                <adec:decorative xmlns:adec="http://schemas.microsoft.com/office/drawing/2017/decorative" val="1"/>
              </a:ext>
            </a:extLst>
          </p:cNvPr>
          <p:cNvSpPr/>
          <p:nvPr/>
        </p:nvSpPr>
        <p:spPr>
          <a:xfrm rot="5400000">
            <a:off x="1419642" y="6486945"/>
            <a:ext cx="138223"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5" name="Isosceles Triangle 9">
            <a:extLst>
              <a:ext uri="{FF2B5EF4-FFF2-40B4-BE49-F238E27FC236}">
                <a16:creationId xmlns:a16="http://schemas.microsoft.com/office/drawing/2014/main" id="{3D7964A4-9E4F-C9B5-897D-F2E4A4EEA72F}"/>
              </a:ext>
              <a:ext uri="{C183D7F6-B498-43B3-948B-1728B52AA6E4}">
                <adec:decorative xmlns:adec="http://schemas.microsoft.com/office/drawing/2017/decorative" val="1"/>
              </a:ext>
            </a:extLst>
          </p:cNvPr>
          <p:cNvSpPr/>
          <p:nvPr userDrawn="1"/>
        </p:nvSpPr>
        <p:spPr>
          <a:xfrm flipH="1">
            <a:off x="5455787" y="2207374"/>
            <a:ext cx="1299487" cy="1124056"/>
          </a:xfrm>
          <a:prstGeom prst="triangle">
            <a:avLst/>
          </a:prstGeom>
          <a:solidFill>
            <a:schemeClr val="accent1">
              <a:lumMod val="20000"/>
              <a:lumOff val="80000"/>
            </a:schemeClr>
          </a:solidFill>
        </p:spPr>
        <p:txBody>
          <a:bodyPr lIns="0" tIns="0" rIns="0" bIns="0"/>
          <a:lstStyle/>
          <a:p>
            <a:endParaRPr lang="zh-CN" altLang="en-US"/>
          </a:p>
        </p:txBody>
      </p:sp>
      <p:sp>
        <p:nvSpPr>
          <p:cNvPr id="11" name="Freeform: Shape 15">
            <a:extLst>
              <a:ext uri="{FF2B5EF4-FFF2-40B4-BE49-F238E27FC236}">
                <a16:creationId xmlns:a16="http://schemas.microsoft.com/office/drawing/2014/main" id="{6C9F4B19-AA9C-1602-55DA-BB39AE09E4CE}"/>
              </a:ext>
              <a:ext uri="{C183D7F6-B498-43B3-948B-1728B52AA6E4}">
                <adec:decorative xmlns:adec="http://schemas.microsoft.com/office/drawing/2017/decorative" val="1"/>
              </a:ext>
            </a:extLst>
          </p:cNvPr>
          <p:cNvSpPr/>
          <p:nvPr userDrawn="1"/>
        </p:nvSpPr>
        <p:spPr>
          <a:xfrm flipH="1">
            <a:off x="4960756" y="3378023"/>
            <a:ext cx="2289551" cy="818730"/>
          </a:xfrm>
          <a:custGeom>
            <a:avLst/>
            <a:gdLst/>
            <a:ahLst/>
            <a:cxnLst/>
            <a:rect l="l" t="t" r="r" b="b"/>
            <a:pathLst>
              <a:path w="3547958" h="1268730">
                <a:moveTo>
                  <a:pt x="735330" y="0"/>
                </a:moveTo>
                <a:lnTo>
                  <a:pt x="0" y="1268730"/>
                </a:lnTo>
                <a:lnTo>
                  <a:pt x="3547958" y="1268730"/>
                </a:lnTo>
                <a:lnTo>
                  <a:pt x="2812628" y="0"/>
                </a:lnTo>
                <a:close/>
              </a:path>
            </a:pathLst>
          </a:custGeom>
          <a:solidFill>
            <a:schemeClr val="accent1">
              <a:lumMod val="40000"/>
              <a:lumOff val="60000"/>
            </a:schemeClr>
          </a:solidFill>
        </p:spPr>
        <p:txBody>
          <a:bodyPr lIns="0" tIns="0" rIns="0" bIns="0"/>
          <a:lstStyle/>
          <a:p>
            <a:endParaRPr lang="zh-CN" altLang="en-US"/>
          </a:p>
        </p:txBody>
      </p:sp>
      <p:sp>
        <p:nvSpPr>
          <p:cNvPr id="13" name="Freeform: Shape 13">
            <a:extLst>
              <a:ext uri="{FF2B5EF4-FFF2-40B4-BE49-F238E27FC236}">
                <a16:creationId xmlns:a16="http://schemas.microsoft.com/office/drawing/2014/main" id="{C304A6B6-86DC-813E-9B35-7972CD51ABFD}"/>
              </a:ext>
              <a:ext uri="{C183D7F6-B498-43B3-948B-1728B52AA6E4}">
                <adec:decorative xmlns:adec="http://schemas.microsoft.com/office/drawing/2017/decorative" val="1"/>
              </a:ext>
            </a:extLst>
          </p:cNvPr>
          <p:cNvSpPr/>
          <p:nvPr userDrawn="1"/>
        </p:nvSpPr>
        <p:spPr>
          <a:xfrm flipH="1">
            <a:off x="4451978" y="4246196"/>
            <a:ext cx="3307108" cy="818730"/>
          </a:xfrm>
          <a:custGeom>
            <a:avLst/>
            <a:gdLst/>
            <a:ahLst/>
            <a:cxnLst/>
            <a:rect l="l" t="t" r="r" b="b"/>
            <a:pathLst>
              <a:path w="5124796" h="1268730">
                <a:moveTo>
                  <a:pt x="735330" y="0"/>
                </a:moveTo>
                <a:lnTo>
                  <a:pt x="0" y="1268730"/>
                </a:lnTo>
                <a:lnTo>
                  <a:pt x="5124796" y="1268730"/>
                </a:lnTo>
                <a:lnTo>
                  <a:pt x="4389466" y="0"/>
                </a:lnTo>
                <a:close/>
              </a:path>
            </a:pathLst>
          </a:custGeom>
          <a:solidFill>
            <a:schemeClr val="accent1">
              <a:lumMod val="60000"/>
              <a:lumOff val="40000"/>
            </a:schemeClr>
          </a:solidFill>
        </p:spPr>
        <p:txBody>
          <a:bodyPr lIns="0" tIns="0" rIns="0" bIns="0"/>
          <a:lstStyle/>
          <a:p>
            <a:endParaRPr lang="zh-CN" altLang="en-US"/>
          </a:p>
        </p:txBody>
      </p:sp>
      <p:sp>
        <p:nvSpPr>
          <p:cNvPr id="15" name="Freeform: Shape 4">
            <a:extLst>
              <a:ext uri="{FF2B5EF4-FFF2-40B4-BE49-F238E27FC236}">
                <a16:creationId xmlns:a16="http://schemas.microsoft.com/office/drawing/2014/main" id="{792B54D5-4EEB-697D-E677-7DA6244BF175}"/>
              </a:ext>
              <a:ext uri="{C183D7F6-B498-43B3-948B-1728B52AA6E4}">
                <adec:decorative xmlns:adec="http://schemas.microsoft.com/office/drawing/2017/decorative" val="1"/>
              </a:ext>
            </a:extLst>
          </p:cNvPr>
          <p:cNvSpPr/>
          <p:nvPr userDrawn="1"/>
        </p:nvSpPr>
        <p:spPr>
          <a:xfrm flipH="1">
            <a:off x="3949656" y="5116647"/>
            <a:ext cx="4311751" cy="818730"/>
          </a:xfrm>
          <a:custGeom>
            <a:avLst/>
            <a:gdLst/>
            <a:ahLst/>
            <a:cxnLst/>
            <a:rect l="l" t="t" r="r" b="b"/>
            <a:pathLst>
              <a:path w="6681620" h="1268730">
                <a:moveTo>
                  <a:pt x="735330" y="0"/>
                </a:moveTo>
                <a:lnTo>
                  <a:pt x="0" y="1268730"/>
                </a:lnTo>
                <a:lnTo>
                  <a:pt x="6681620" y="1268730"/>
                </a:lnTo>
                <a:lnTo>
                  <a:pt x="5946290" y="0"/>
                </a:lnTo>
                <a:close/>
              </a:path>
            </a:pathLst>
          </a:custGeom>
          <a:solidFill>
            <a:schemeClr val="accent1"/>
          </a:solidFill>
        </p:spPr>
        <p:txBody>
          <a:bodyPr lIns="0" tIns="0" rIns="0" bIns="0"/>
          <a:lstStyle/>
          <a:p>
            <a:endParaRPr lang="zh-CN" altLang="en-US"/>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78288"/>
            <a:ext cx="10504000" cy="1132258"/>
          </a:xfrm>
          <a:prstGeom prst="rect">
            <a:avLst/>
          </a:prstGeom>
        </p:spPr>
        <p:txBody>
          <a:bodyPr/>
          <a:lstStyle>
            <a:lvl1pPr algn="ctr">
              <a:defRPr/>
            </a:lvl1pPr>
          </a:lstStyle>
          <a:p>
            <a:r>
              <a:rPr lang="en-US"/>
              <a:t>Click to edit Master title style</a:t>
            </a:r>
          </a:p>
        </p:txBody>
      </p:sp>
      <p:sp>
        <p:nvSpPr>
          <p:cNvPr id="21" name="Text Placeholder 20">
            <a:extLst>
              <a:ext uri="{FF2B5EF4-FFF2-40B4-BE49-F238E27FC236}">
                <a16:creationId xmlns:a16="http://schemas.microsoft.com/office/drawing/2014/main" id="{52360DB1-3A78-A767-E799-14E056807C80}"/>
              </a:ext>
            </a:extLst>
          </p:cNvPr>
          <p:cNvSpPr>
            <a:spLocks noGrp="1"/>
          </p:cNvSpPr>
          <p:nvPr>
            <p:ph type="body" sz="quarter" idx="25" hasCustomPrompt="1"/>
          </p:nvPr>
        </p:nvSpPr>
        <p:spPr>
          <a:xfrm>
            <a:off x="5744690" y="2779392"/>
            <a:ext cx="721680" cy="323433"/>
          </a:xfrm>
          <a:prstGeom prst="rect">
            <a:avLst/>
          </a:prstGeom>
        </p:spPr>
        <p:txBody>
          <a:bodyPr/>
          <a:lstStyle>
            <a:lvl1pPr marL="0" indent="0" algn="ctr">
              <a:buNone/>
              <a:defRPr>
                <a:solidFill>
                  <a:schemeClr val="bg1"/>
                </a:solidFill>
                <a:latin typeface="+mj-lt"/>
              </a:defRPr>
            </a:lvl1pPr>
          </a:lstStyle>
          <a:p>
            <a:pPr lvl="0"/>
            <a:r>
              <a:rPr lang="en-US" altLang="zh-CN"/>
              <a:t>01</a:t>
            </a:r>
            <a:endParaRPr lang="zh-CN" altLang="en-US"/>
          </a:p>
        </p:txBody>
      </p:sp>
      <p:sp>
        <p:nvSpPr>
          <p:cNvPr id="30" name="Text Placeholder 29">
            <a:extLst>
              <a:ext uri="{FF2B5EF4-FFF2-40B4-BE49-F238E27FC236}">
                <a16:creationId xmlns:a16="http://schemas.microsoft.com/office/drawing/2014/main" id="{6D3E2ABB-1C67-BA81-88EC-7C0259E6438C}"/>
              </a:ext>
            </a:extLst>
          </p:cNvPr>
          <p:cNvSpPr>
            <a:spLocks noGrp="1"/>
          </p:cNvSpPr>
          <p:nvPr>
            <p:ph type="body" sz="quarter" idx="13"/>
          </p:nvPr>
        </p:nvSpPr>
        <p:spPr>
          <a:xfrm>
            <a:off x="1481529" y="2158238"/>
            <a:ext cx="3387725" cy="643699"/>
          </a:xfrm>
          <a:prstGeom prst="rect">
            <a:avLst/>
          </a:prstGeom>
        </p:spPr>
        <p:txBody>
          <a:bodyPr lIns="0" tIns="0" rIns="0" bIns="0" anchor="b">
            <a:normAutofit/>
          </a:bodyPr>
          <a:lstStyle>
            <a:lvl1pPr marL="0" indent="0" algn="r">
              <a:lnSpc>
                <a:spcPct val="100000"/>
              </a:lnSpc>
              <a:buNone/>
              <a:defRPr sz="1800" b="1">
                <a:solidFill>
                  <a:schemeClr val="accent1"/>
                </a:solidFill>
                <a:latin typeface="+mj-lt"/>
              </a:defRPr>
            </a:lvl1pPr>
          </a:lstStyle>
          <a:p>
            <a:pPr lvl="0"/>
            <a:r>
              <a:rPr lang="en-US"/>
              <a:t>Click to edit Master text styles</a:t>
            </a:r>
          </a:p>
        </p:txBody>
      </p:sp>
      <p:sp>
        <p:nvSpPr>
          <p:cNvPr id="40" name="Text Placeholder 39">
            <a:extLst>
              <a:ext uri="{FF2B5EF4-FFF2-40B4-BE49-F238E27FC236}">
                <a16:creationId xmlns:a16="http://schemas.microsoft.com/office/drawing/2014/main" id="{C0E60718-0E3D-41CA-0198-A860310C5D18}"/>
              </a:ext>
            </a:extLst>
          </p:cNvPr>
          <p:cNvSpPr>
            <a:spLocks noGrp="1"/>
          </p:cNvSpPr>
          <p:nvPr>
            <p:ph type="body" sz="quarter" idx="21"/>
          </p:nvPr>
        </p:nvSpPr>
        <p:spPr>
          <a:xfrm>
            <a:off x="1481528" y="2882900"/>
            <a:ext cx="3387725" cy="422275"/>
          </a:xfrm>
          <a:prstGeom prst="rect">
            <a:avLst/>
          </a:prstGeom>
        </p:spPr>
        <p:txBody>
          <a:bodyPr>
            <a:normAutofit/>
          </a:bodyPr>
          <a:lstStyle>
            <a:lvl1pPr marL="0" indent="0" algn="r">
              <a:buNone/>
              <a:defRPr sz="1400"/>
            </a:lvl1pPr>
          </a:lstStyle>
          <a:p>
            <a:pPr lvl="0"/>
            <a:r>
              <a:rPr lang="en-US"/>
              <a:t>Click to edit Master text styles</a:t>
            </a:r>
          </a:p>
        </p:txBody>
      </p:sp>
      <p:sp>
        <p:nvSpPr>
          <p:cNvPr id="22" name="Text Placeholder 20">
            <a:extLst>
              <a:ext uri="{FF2B5EF4-FFF2-40B4-BE49-F238E27FC236}">
                <a16:creationId xmlns:a16="http://schemas.microsoft.com/office/drawing/2014/main" id="{11CEEE70-E86A-AD7E-D7B2-5384F9E06651}"/>
              </a:ext>
            </a:extLst>
          </p:cNvPr>
          <p:cNvSpPr>
            <a:spLocks noGrp="1"/>
          </p:cNvSpPr>
          <p:nvPr>
            <p:ph type="body" sz="quarter" idx="26" hasCustomPrompt="1"/>
          </p:nvPr>
        </p:nvSpPr>
        <p:spPr>
          <a:xfrm>
            <a:off x="5744691" y="3618922"/>
            <a:ext cx="721680" cy="323433"/>
          </a:xfrm>
          <a:prstGeom prst="rect">
            <a:avLst/>
          </a:prstGeom>
        </p:spPr>
        <p:txBody>
          <a:bodyPr/>
          <a:lstStyle>
            <a:lvl1pPr marL="0" indent="0" algn="ctr">
              <a:buNone/>
              <a:defRPr>
                <a:solidFill>
                  <a:schemeClr val="bg1"/>
                </a:solidFill>
                <a:latin typeface="+mj-lt"/>
              </a:defRPr>
            </a:lvl1pPr>
          </a:lstStyle>
          <a:p>
            <a:pPr lvl="0"/>
            <a:r>
              <a:rPr lang="en-US" altLang="zh-CN"/>
              <a:t>02</a:t>
            </a:r>
            <a:endParaRPr lang="zh-CN" altLang="en-US"/>
          </a:p>
        </p:txBody>
      </p:sp>
      <p:sp>
        <p:nvSpPr>
          <p:cNvPr id="35" name="Text Placeholder 29">
            <a:extLst>
              <a:ext uri="{FF2B5EF4-FFF2-40B4-BE49-F238E27FC236}">
                <a16:creationId xmlns:a16="http://schemas.microsoft.com/office/drawing/2014/main" id="{4CA469D6-07C5-E615-EAA4-8FD5A1B24220}"/>
              </a:ext>
            </a:extLst>
          </p:cNvPr>
          <p:cNvSpPr>
            <a:spLocks noGrp="1"/>
          </p:cNvSpPr>
          <p:nvPr>
            <p:ph type="body" sz="quarter" idx="17"/>
          </p:nvPr>
        </p:nvSpPr>
        <p:spPr>
          <a:xfrm>
            <a:off x="7609279" y="3022025"/>
            <a:ext cx="3387725" cy="643699"/>
          </a:xfrm>
          <a:prstGeom prst="rect">
            <a:avLst/>
          </a:prstGeom>
        </p:spPr>
        <p:txBody>
          <a:bodyPr lIns="0" tIns="0" rIns="0" bIns="0" anchor="b">
            <a:normAutofit/>
          </a:bodyPr>
          <a:lstStyle>
            <a:lvl1pPr marL="0" indent="0" algn="l">
              <a:lnSpc>
                <a:spcPct val="100000"/>
              </a:lnSpc>
              <a:buNone/>
              <a:defRPr sz="1800" b="1">
                <a:solidFill>
                  <a:schemeClr val="accent1"/>
                </a:solidFill>
                <a:latin typeface="+mj-lt"/>
              </a:defRPr>
            </a:lvl1pPr>
          </a:lstStyle>
          <a:p>
            <a:pPr lvl="0"/>
            <a:r>
              <a:rPr lang="en-US"/>
              <a:t>Click to edit Master text styles</a:t>
            </a:r>
          </a:p>
        </p:txBody>
      </p:sp>
      <p:sp>
        <p:nvSpPr>
          <p:cNvPr id="42" name="Text Placeholder 39">
            <a:extLst>
              <a:ext uri="{FF2B5EF4-FFF2-40B4-BE49-F238E27FC236}">
                <a16:creationId xmlns:a16="http://schemas.microsoft.com/office/drawing/2014/main" id="{453C75BE-B8FC-DCC0-5708-AFC3709AD0B7}"/>
              </a:ext>
            </a:extLst>
          </p:cNvPr>
          <p:cNvSpPr>
            <a:spLocks noGrp="1"/>
          </p:cNvSpPr>
          <p:nvPr>
            <p:ph type="body" sz="quarter" idx="23"/>
          </p:nvPr>
        </p:nvSpPr>
        <p:spPr>
          <a:xfrm>
            <a:off x="7609278" y="3744822"/>
            <a:ext cx="3387725" cy="422275"/>
          </a:xfrm>
          <a:prstGeom prst="rect">
            <a:avLst/>
          </a:prstGeom>
        </p:spPr>
        <p:txBody>
          <a:bodyPr>
            <a:normAutofit/>
          </a:bodyPr>
          <a:lstStyle>
            <a:lvl1pPr marL="0" indent="0" algn="l">
              <a:buNone/>
              <a:defRPr sz="1400"/>
            </a:lvl1pPr>
          </a:lstStyle>
          <a:p>
            <a:pPr lvl="0"/>
            <a:r>
              <a:rPr lang="en-US"/>
              <a:t>Click to edit Master text styles</a:t>
            </a:r>
          </a:p>
        </p:txBody>
      </p:sp>
      <p:sp>
        <p:nvSpPr>
          <p:cNvPr id="23" name="Text Placeholder 20">
            <a:extLst>
              <a:ext uri="{FF2B5EF4-FFF2-40B4-BE49-F238E27FC236}">
                <a16:creationId xmlns:a16="http://schemas.microsoft.com/office/drawing/2014/main" id="{F5581B5F-7326-AE49-E244-3B55DD65A394}"/>
              </a:ext>
            </a:extLst>
          </p:cNvPr>
          <p:cNvSpPr>
            <a:spLocks noGrp="1"/>
          </p:cNvSpPr>
          <p:nvPr>
            <p:ph type="body" sz="quarter" idx="27" hasCustomPrompt="1"/>
          </p:nvPr>
        </p:nvSpPr>
        <p:spPr>
          <a:xfrm>
            <a:off x="5744690" y="4493844"/>
            <a:ext cx="721680" cy="323433"/>
          </a:xfrm>
          <a:prstGeom prst="rect">
            <a:avLst/>
          </a:prstGeom>
        </p:spPr>
        <p:txBody>
          <a:bodyPr/>
          <a:lstStyle>
            <a:lvl1pPr marL="0" indent="0" algn="ctr">
              <a:buNone/>
              <a:defRPr>
                <a:solidFill>
                  <a:schemeClr val="bg1"/>
                </a:solidFill>
                <a:latin typeface="+mj-lt"/>
              </a:defRPr>
            </a:lvl1pPr>
          </a:lstStyle>
          <a:p>
            <a:pPr lvl="0"/>
            <a:r>
              <a:rPr lang="en-US" altLang="zh-CN"/>
              <a:t>03</a:t>
            </a:r>
            <a:endParaRPr lang="zh-CN" altLang="en-US"/>
          </a:p>
        </p:txBody>
      </p:sp>
      <p:sp>
        <p:nvSpPr>
          <p:cNvPr id="33" name="Text Placeholder 29">
            <a:extLst>
              <a:ext uri="{FF2B5EF4-FFF2-40B4-BE49-F238E27FC236}">
                <a16:creationId xmlns:a16="http://schemas.microsoft.com/office/drawing/2014/main" id="{8671B48D-C562-82E2-63C2-F1C2BD285767}"/>
              </a:ext>
            </a:extLst>
          </p:cNvPr>
          <p:cNvSpPr>
            <a:spLocks noGrp="1"/>
          </p:cNvSpPr>
          <p:nvPr>
            <p:ph type="body" sz="quarter" idx="15"/>
          </p:nvPr>
        </p:nvSpPr>
        <p:spPr>
          <a:xfrm>
            <a:off x="770329" y="3922553"/>
            <a:ext cx="3387725" cy="643699"/>
          </a:xfrm>
          <a:prstGeom prst="rect">
            <a:avLst/>
          </a:prstGeom>
        </p:spPr>
        <p:txBody>
          <a:bodyPr lIns="0" tIns="0" rIns="0" bIns="0" anchor="b">
            <a:normAutofit/>
          </a:bodyPr>
          <a:lstStyle>
            <a:lvl1pPr marL="0" indent="0" algn="r">
              <a:lnSpc>
                <a:spcPct val="100000"/>
              </a:lnSpc>
              <a:buNone/>
              <a:defRPr sz="1800" b="1">
                <a:solidFill>
                  <a:schemeClr val="accent1"/>
                </a:solidFill>
                <a:latin typeface="+mj-lt"/>
              </a:defRPr>
            </a:lvl1pPr>
          </a:lstStyle>
          <a:p>
            <a:pPr lvl="0"/>
            <a:r>
              <a:rPr lang="en-US"/>
              <a:t>Click to edit Master text styles</a:t>
            </a:r>
          </a:p>
        </p:txBody>
      </p:sp>
      <p:sp>
        <p:nvSpPr>
          <p:cNvPr id="41" name="Text Placeholder 39">
            <a:extLst>
              <a:ext uri="{FF2B5EF4-FFF2-40B4-BE49-F238E27FC236}">
                <a16:creationId xmlns:a16="http://schemas.microsoft.com/office/drawing/2014/main" id="{8C87F322-A912-93A1-947D-463BE6AD0278}"/>
              </a:ext>
            </a:extLst>
          </p:cNvPr>
          <p:cNvSpPr>
            <a:spLocks noGrp="1"/>
          </p:cNvSpPr>
          <p:nvPr>
            <p:ph type="body" sz="quarter" idx="22"/>
          </p:nvPr>
        </p:nvSpPr>
        <p:spPr>
          <a:xfrm>
            <a:off x="770328" y="4662670"/>
            <a:ext cx="3387725" cy="422275"/>
          </a:xfrm>
          <a:prstGeom prst="rect">
            <a:avLst/>
          </a:prstGeom>
        </p:spPr>
        <p:txBody>
          <a:bodyPr>
            <a:normAutofit/>
          </a:bodyPr>
          <a:lstStyle>
            <a:lvl1pPr marL="0" indent="0" algn="r">
              <a:buNone/>
              <a:defRPr sz="1400"/>
            </a:lvl1pPr>
          </a:lstStyle>
          <a:p>
            <a:pPr lvl="0"/>
            <a:r>
              <a:rPr lang="en-US"/>
              <a:t>Click to edit Master text styles</a:t>
            </a:r>
          </a:p>
        </p:txBody>
      </p:sp>
      <p:sp>
        <p:nvSpPr>
          <p:cNvPr id="24" name="Text Placeholder 20">
            <a:extLst>
              <a:ext uri="{FF2B5EF4-FFF2-40B4-BE49-F238E27FC236}">
                <a16:creationId xmlns:a16="http://schemas.microsoft.com/office/drawing/2014/main" id="{7CA9F481-EC39-13D5-7C5F-5C68AD06ED9F}"/>
              </a:ext>
            </a:extLst>
          </p:cNvPr>
          <p:cNvSpPr>
            <a:spLocks noGrp="1"/>
          </p:cNvSpPr>
          <p:nvPr>
            <p:ph type="body" sz="quarter" idx="28" hasCustomPrompt="1"/>
          </p:nvPr>
        </p:nvSpPr>
        <p:spPr>
          <a:xfrm>
            <a:off x="5735160" y="5350891"/>
            <a:ext cx="721680" cy="323433"/>
          </a:xfrm>
          <a:prstGeom prst="rect">
            <a:avLst/>
          </a:prstGeom>
        </p:spPr>
        <p:txBody>
          <a:bodyPr/>
          <a:lstStyle>
            <a:lvl1pPr marL="0" indent="0" algn="ctr">
              <a:buNone/>
              <a:defRPr>
                <a:solidFill>
                  <a:schemeClr val="bg1"/>
                </a:solidFill>
                <a:latin typeface="+mj-lt"/>
              </a:defRPr>
            </a:lvl1pPr>
          </a:lstStyle>
          <a:p>
            <a:pPr lvl="0"/>
            <a:r>
              <a:rPr lang="en-US" altLang="zh-CN"/>
              <a:t>04</a:t>
            </a:r>
          </a:p>
        </p:txBody>
      </p:sp>
      <p:sp>
        <p:nvSpPr>
          <p:cNvPr id="37" name="Text Placeholder 29">
            <a:extLst>
              <a:ext uri="{FF2B5EF4-FFF2-40B4-BE49-F238E27FC236}">
                <a16:creationId xmlns:a16="http://schemas.microsoft.com/office/drawing/2014/main" id="{F66A403A-3CB2-CF79-DDC2-C382C0FCAB91}"/>
              </a:ext>
            </a:extLst>
          </p:cNvPr>
          <p:cNvSpPr>
            <a:spLocks noGrp="1"/>
          </p:cNvSpPr>
          <p:nvPr>
            <p:ph type="body" sz="quarter" idx="19"/>
          </p:nvPr>
        </p:nvSpPr>
        <p:spPr>
          <a:xfrm>
            <a:off x="8411804" y="4802727"/>
            <a:ext cx="3387725" cy="643699"/>
          </a:xfrm>
          <a:prstGeom prst="rect">
            <a:avLst/>
          </a:prstGeom>
        </p:spPr>
        <p:txBody>
          <a:bodyPr lIns="0" tIns="0" rIns="0" bIns="0" anchor="b">
            <a:normAutofit/>
          </a:bodyPr>
          <a:lstStyle>
            <a:lvl1pPr marL="0" indent="0" algn="l">
              <a:lnSpc>
                <a:spcPct val="100000"/>
              </a:lnSpc>
              <a:buNone/>
              <a:defRPr sz="1800" b="1">
                <a:solidFill>
                  <a:schemeClr val="accent1"/>
                </a:solidFill>
                <a:latin typeface="+mj-lt"/>
              </a:defRPr>
            </a:lvl1pPr>
          </a:lstStyle>
          <a:p>
            <a:pPr lvl="0"/>
            <a:r>
              <a:rPr lang="en-US"/>
              <a:t>Click to edit Master text styles</a:t>
            </a:r>
          </a:p>
        </p:txBody>
      </p:sp>
      <p:sp>
        <p:nvSpPr>
          <p:cNvPr id="43" name="Text Placeholder 39">
            <a:extLst>
              <a:ext uri="{FF2B5EF4-FFF2-40B4-BE49-F238E27FC236}">
                <a16:creationId xmlns:a16="http://schemas.microsoft.com/office/drawing/2014/main" id="{67AD4C35-66C4-5D2A-43DC-8109B504E113}"/>
              </a:ext>
            </a:extLst>
          </p:cNvPr>
          <p:cNvSpPr>
            <a:spLocks noGrp="1"/>
          </p:cNvSpPr>
          <p:nvPr>
            <p:ph type="body" sz="quarter" idx="24"/>
          </p:nvPr>
        </p:nvSpPr>
        <p:spPr>
          <a:xfrm>
            <a:off x="8411804" y="5526009"/>
            <a:ext cx="3387725" cy="422275"/>
          </a:xfrm>
          <a:prstGeom prst="rect">
            <a:avLst/>
          </a:prstGeom>
        </p:spPr>
        <p:txBody>
          <a:bodyPr>
            <a:normAutofit/>
          </a:bodyPr>
          <a:lstStyle>
            <a:lvl1pPr marL="0" indent="0" algn="l">
              <a:buNone/>
              <a:defRPr sz="1400"/>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93152852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Title and 3-item Lists 2">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 name="Rectangle: Rounded Corners 11">
            <a:extLst>
              <a:ext uri="{FF2B5EF4-FFF2-40B4-BE49-F238E27FC236}">
                <a16:creationId xmlns:a16="http://schemas.microsoft.com/office/drawing/2014/main" id="{1340B563-641E-4E77-EE7D-CDA2F9E7D808}"/>
              </a:ext>
              <a:ext uri="{C183D7F6-B498-43B3-948B-1728B52AA6E4}">
                <adec:decorative xmlns:adec="http://schemas.microsoft.com/office/drawing/2017/decorative" val="1"/>
              </a:ext>
            </a:extLst>
          </p:cNvPr>
          <p:cNvSpPr/>
          <p:nvPr userDrawn="1"/>
        </p:nvSpPr>
        <p:spPr>
          <a:xfrm>
            <a:off x="921327" y="3331684"/>
            <a:ext cx="5174673" cy="1227153"/>
          </a:xfrm>
          <a:prstGeom prst="roundRect">
            <a:avLst>
              <a:gd name="adj" fmla="val 0"/>
            </a:avLst>
          </a:prstGeom>
          <a:solidFill>
            <a:schemeClr val="accent1">
              <a:lumMod val="20000"/>
              <a:lumOff val="80000"/>
              <a:alpha val="20000"/>
            </a:schemeClr>
          </a:solidFill>
          <a:ln w="6350">
            <a:noFill/>
          </a:ln>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4" name="Rectangle: Rounded Corners 11">
            <a:extLst>
              <a:ext uri="{FF2B5EF4-FFF2-40B4-BE49-F238E27FC236}">
                <a16:creationId xmlns:a16="http://schemas.microsoft.com/office/drawing/2014/main" id="{8EDBD4EC-B869-F140-F952-942BC67BE3E0}"/>
              </a:ext>
              <a:ext uri="{C183D7F6-B498-43B3-948B-1728B52AA6E4}">
                <adec:decorative xmlns:adec="http://schemas.microsoft.com/office/drawing/2017/decorative" val="1"/>
              </a:ext>
            </a:extLst>
          </p:cNvPr>
          <p:cNvSpPr/>
          <p:nvPr userDrawn="1"/>
        </p:nvSpPr>
        <p:spPr>
          <a:xfrm>
            <a:off x="921327" y="4684811"/>
            <a:ext cx="5174673" cy="1227153"/>
          </a:xfrm>
          <a:prstGeom prst="roundRect">
            <a:avLst>
              <a:gd name="adj" fmla="val 0"/>
            </a:avLst>
          </a:prstGeom>
          <a:solidFill>
            <a:schemeClr val="accent1">
              <a:lumMod val="20000"/>
              <a:lumOff val="80000"/>
              <a:alpha val="20000"/>
            </a:schemeClr>
          </a:solidFill>
          <a:ln w="6350">
            <a:noFill/>
          </a:ln>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5" name="Rectangle: Rounded Corners 143">
            <a:extLst>
              <a:ext uri="{FF2B5EF4-FFF2-40B4-BE49-F238E27FC236}">
                <a16:creationId xmlns:a16="http://schemas.microsoft.com/office/drawing/2014/main" id="{2CA81AA9-90D4-76A6-404F-ECA4D5818450}"/>
              </a:ext>
              <a:ext uri="{C183D7F6-B498-43B3-948B-1728B52AA6E4}">
                <adec:decorative xmlns:adec="http://schemas.microsoft.com/office/drawing/2017/decorative" val="1"/>
              </a:ext>
            </a:extLst>
          </p:cNvPr>
          <p:cNvSpPr>
            <a:spLocks/>
          </p:cNvSpPr>
          <p:nvPr userDrawn="1"/>
        </p:nvSpPr>
        <p:spPr>
          <a:xfrm>
            <a:off x="1022572" y="4845328"/>
            <a:ext cx="45719" cy="963434"/>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9" name="Rectangle: Rounded Corners 11">
            <a:extLst>
              <a:ext uri="{FF2B5EF4-FFF2-40B4-BE49-F238E27FC236}">
                <a16:creationId xmlns:a16="http://schemas.microsoft.com/office/drawing/2014/main" id="{539350C0-72C1-AF99-D882-95CCA842E988}"/>
              </a:ext>
              <a:ext uri="{C183D7F6-B498-43B3-948B-1728B52AA6E4}">
                <adec:decorative xmlns:adec="http://schemas.microsoft.com/office/drawing/2017/decorative" val="1"/>
              </a:ext>
            </a:extLst>
          </p:cNvPr>
          <p:cNvSpPr/>
          <p:nvPr userDrawn="1"/>
        </p:nvSpPr>
        <p:spPr>
          <a:xfrm>
            <a:off x="921327" y="1974850"/>
            <a:ext cx="5174673" cy="1227153"/>
          </a:xfrm>
          <a:prstGeom prst="roundRect">
            <a:avLst>
              <a:gd name="adj" fmla="val 0"/>
            </a:avLst>
          </a:prstGeom>
          <a:solidFill>
            <a:schemeClr val="accent1">
              <a:lumMod val="20000"/>
              <a:lumOff val="80000"/>
              <a:alpha val="20000"/>
            </a:schemeClr>
          </a:solidFill>
          <a:ln w="6350">
            <a:noFill/>
          </a:ln>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10" name="Rectangle: Rounded Corners 143">
            <a:extLst>
              <a:ext uri="{FF2B5EF4-FFF2-40B4-BE49-F238E27FC236}">
                <a16:creationId xmlns:a16="http://schemas.microsoft.com/office/drawing/2014/main" id="{D5DD225F-2C92-E172-D03A-0ED724588F98}"/>
              </a:ext>
              <a:ext uri="{C183D7F6-B498-43B3-948B-1728B52AA6E4}">
                <adec:decorative xmlns:adec="http://schemas.microsoft.com/office/drawing/2017/decorative" val="1"/>
              </a:ext>
            </a:extLst>
          </p:cNvPr>
          <p:cNvSpPr>
            <a:spLocks/>
          </p:cNvSpPr>
          <p:nvPr userDrawn="1"/>
        </p:nvSpPr>
        <p:spPr>
          <a:xfrm>
            <a:off x="1022572" y="2135367"/>
            <a:ext cx="45719" cy="963434"/>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0" name="Rectangle: Rounded Corners 143">
            <a:extLst>
              <a:ext uri="{FF2B5EF4-FFF2-40B4-BE49-F238E27FC236}">
                <a16:creationId xmlns:a16="http://schemas.microsoft.com/office/drawing/2014/main" id="{FA7D5257-00CD-82C3-D72A-2ABFFDCCDD0C}"/>
              </a:ext>
              <a:ext uri="{C183D7F6-B498-43B3-948B-1728B52AA6E4}">
                <adec:decorative xmlns:adec="http://schemas.microsoft.com/office/drawing/2017/decorative" val="1"/>
              </a:ext>
            </a:extLst>
          </p:cNvPr>
          <p:cNvSpPr>
            <a:spLocks/>
          </p:cNvSpPr>
          <p:nvPr userDrawn="1"/>
        </p:nvSpPr>
        <p:spPr>
          <a:xfrm>
            <a:off x="1022572" y="3492201"/>
            <a:ext cx="45719" cy="963434"/>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78287"/>
            <a:ext cx="10504000" cy="1132258"/>
          </a:xfrm>
          <a:prstGeom prst="rect">
            <a:avLst/>
          </a:prstGeom>
        </p:spPr>
        <p:txBody>
          <a:bodyPr/>
          <a:lstStyle/>
          <a:p>
            <a:r>
              <a:rPr lang="en-US"/>
              <a:t>Click to edit Master title style</a:t>
            </a:r>
          </a:p>
        </p:txBody>
      </p:sp>
      <p:sp>
        <p:nvSpPr>
          <p:cNvPr id="22" name="Text Placeholder 21">
            <a:extLst>
              <a:ext uri="{FF2B5EF4-FFF2-40B4-BE49-F238E27FC236}">
                <a16:creationId xmlns:a16="http://schemas.microsoft.com/office/drawing/2014/main" id="{98BFB6A8-5603-1939-F8DB-2F9CE946AEAE}"/>
              </a:ext>
            </a:extLst>
          </p:cNvPr>
          <p:cNvSpPr>
            <a:spLocks noGrp="1"/>
          </p:cNvSpPr>
          <p:nvPr>
            <p:ph type="body" sz="quarter" idx="13"/>
          </p:nvPr>
        </p:nvSpPr>
        <p:spPr>
          <a:xfrm>
            <a:off x="1369314" y="2063750"/>
            <a:ext cx="3690937" cy="473075"/>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32" name="Text Placeholder 31">
            <a:extLst>
              <a:ext uri="{FF2B5EF4-FFF2-40B4-BE49-F238E27FC236}">
                <a16:creationId xmlns:a16="http://schemas.microsoft.com/office/drawing/2014/main" id="{1193D27E-DFF0-8236-1C53-45AA01CB61BF}"/>
              </a:ext>
            </a:extLst>
          </p:cNvPr>
          <p:cNvSpPr>
            <a:spLocks noGrp="1"/>
          </p:cNvSpPr>
          <p:nvPr>
            <p:ph type="body" sz="quarter" idx="19"/>
          </p:nvPr>
        </p:nvSpPr>
        <p:spPr>
          <a:xfrm>
            <a:off x="1369313" y="2628900"/>
            <a:ext cx="3690937" cy="469900"/>
          </a:xfrm>
          <a:prstGeom prst="rect">
            <a:avLst/>
          </a:prstGeom>
        </p:spPr>
        <p:txBody>
          <a:bodyPr>
            <a:normAutofit/>
          </a:bodyPr>
          <a:lstStyle>
            <a:lvl1pPr marL="0" indent="0">
              <a:buNone/>
              <a:defRPr sz="1400"/>
            </a:lvl1pPr>
          </a:lstStyle>
          <a:p>
            <a:pPr lvl="0"/>
            <a:r>
              <a:rPr lang="en-US"/>
              <a:t>Click to edit Master text styles</a:t>
            </a:r>
          </a:p>
        </p:txBody>
      </p:sp>
      <p:sp>
        <p:nvSpPr>
          <p:cNvPr id="27" name="Text Placeholder 21">
            <a:extLst>
              <a:ext uri="{FF2B5EF4-FFF2-40B4-BE49-F238E27FC236}">
                <a16:creationId xmlns:a16="http://schemas.microsoft.com/office/drawing/2014/main" id="{CBE95DBE-3461-EBF6-2FBC-28B26C1F355F}"/>
              </a:ext>
            </a:extLst>
          </p:cNvPr>
          <p:cNvSpPr>
            <a:spLocks noGrp="1"/>
          </p:cNvSpPr>
          <p:nvPr>
            <p:ph type="body" sz="quarter" idx="15"/>
          </p:nvPr>
        </p:nvSpPr>
        <p:spPr>
          <a:xfrm>
            <a:off x="1369314" y="3423382"/>
            <a:ext cx="3690937" cy="473075"/>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33" name="Text Placeholder 31">
            <a:extLst>
              <a:ext uri="{FF2B5EF4-FFF2-40B4-BE49-F238E27FC236}">
                <a16:creationId xmlns:a16="http://schemas.microsoft.com/office/drawing/2014/main" id="{0CAC4AD8-B278-F677-C095-22FC28EC115C}"/>
              </a:ext>
            </a:extLst>
          </p:cNvPr>
          <p:cNvSpPr>
            <a:spLocks noGrp="1"/>
          </p:cNvSpPr>
          <p:nvPr>
            <p:ph type="body" sz="quarter" idx="20"/>
          </p:nvPr>
        </p:nvSpPr>
        <p:spPr>
          <a:xfrm>
            <a:off x="1369312" y="3985973"/>
            <a:ext cx="3690937" cy="469900"/>
          </a:xfrm>
          <a:prstGeom prst="rect">
            <a:avLst/>
          </a:prstGeom>
        </p:spPr>
        <p:txBody>
          <a:bodyPr>
            <a:normAutofit/>
          </a:bodyPr>
          <a:lstStyle>
            <a:lvl1pPr marL="0" indent="0">
              <a:buNone/>
              <a:defRPr sz="1400"/>
            </a:lvl1pPr>
          </a:lstStyle>
          <a:p>
            <a:pPr lvl="0"/>
            <a:r>
              <a:rPr lang="en-US"/>
              <a:t>Click to edit Master text styles</a:t>
            </a:r>
          </a:p>
        </p:txBody>
      </p:sp>
      <p:sp>
        <p:nvSpPr>
          <p:cNvPr id="29" name="Text Placeholder 21">
            <a:extLst>
              <a:ext uri="{FF2B5EF4-FFF2-40B4-BE49-F238E27FC236}">
                <a16:creationId xmlns:a16="http://schemas.microsoft.com/office/drawing/2014/main" id="{46C480D3-EAC8-10D5-894E-4B11BEF3B738}"/>
              </a:ext>
            </a:extLst>
          </p:cNvPr>
          <p:cNvSpPr>
            <a:spLocks noGrp="1"/>
          </p:cNvSpPr>
          <p:nvPr>
            <p:ph type="body" sz="quarter" idx="17"/>
          </p:nvPr>
        </p:nvSpPr>
        <p:spPr>
          <a:xfrm>
            <a:off x="1369314" y="4773712"/>
            <a:ext cx="3690937" cy="473075"/>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34" name="Text Placeholder 31">
            <a:extLst>
              <a:ext uri="{FF2B5EF4-FFF2-40B4-BE49-F238E27FC236}">
                <a16:creationId xmlns:a16="http://schemas.microsoft.com/office/drawing/2014/main" id="{40278D93-7353-B475-9298-9C40BE10F770}"/>
              </a:ext>
            </a:extLst>
          </p:cNvPr>
          <p:cNvSpPr>
            <a:spLocks noGrp="1"/>
          </p:cNvSpPr>
          <p:nvPr>
            <p:ph type="body" sz="quarter" idx="21"/>
          </p:nvPr>
        </p:nvSpPr>
        <p:spPr>
          <a:xfrm>
            <a:off x="1369312" y="5347446"/>
            <a:ext cx="3690937" cy="469900"/>
          </a:xfrm>
          <a:prstGeom prst="rect">
            <a:avLst/>
          </a:prstGeom>
        </p:spPr>
        <p:txBody>
          <a:bodyPr>
            <a:normAutofit/>
          </a:bodyPr>
          <a:lstStyle>
            <a:lvl1pPr marL="0" indent="0">
              <a:buNone/>
              <a:defRPr sz="1400"/>
            </a:lvl1pPr>
          </a:lstStyle>
          <a:p>
            <a:pPr lvl="0"/>
            <a:r>
              <a:rPr lang="en-US"/>
              <a:t>Click to edit Master text styles</a:t>
            </a:r>
          </a:p>
        </p:txBody>
      </p:sp>
      <p:sp>
        <p:nvSpPr>
          <p:cNvPr id="16" name="Picture Placeholder 15">
            <a:extLst>
              <a:ext uri="{FF2B5EF4-FFF2-40B4-BE49-F238E27FC236}">
                <a16:creationId xmlns:a16="http://schemas.microsoft.com/office/drawing/2014/main" id="{FE6572AF-11B5-F729-FE56-41518764CCAF}"/>
              </a:ext>
            </a:extLst>
          </p:cNvPr>
          <p:cNvSpPr>
            <a:spLocks noGrp="1"/>
          </p:cNvSpPr>
          <p:nvPr>
            <p:ph type="pic" sz="quarter" idx="22"/>
          </p:nvPr>
        </p:nvSpPr>
        <p:spPr>
          <a:xfrm>
            <a:off x="7941225" y="1697038"/>
            <a:ext cx="3406775" cy="4538662"/>
          </a:xfrm>
          <a:prstGeom prst="rect">
            <a:avLst/>
          </a:prstGeom>
        </p:spPr>
        <p:txBody>
          <a:bodyPr/>
          <a:lstStyle/>
          <a:p>
            <a:endParaRPr lang="zh-CN" altLang="en-US"/>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9637869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Title and 4-item Lists">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8A2ACB77-3880-2E11-CF05-EE5223C63862}"/>
              </a:ext>
              <a:ext uri="{C183D7F6-B498-43B3-948B-1728B52AA6E4}">
                <adec:decorative xmlns:adec="http://schemas.microsoft.com/office/drawing/2017/decorative" val="1"/>
              </a:ext>
            </a:extLst>
          </p:cNvPr>
          <p:cNvSpPr/>
          <p:nvPr userDrawn="1"/>
        </p:nvSpPr>
        <p:spPr>
          <a:xfrm rot="16200000">
            <a:off x="1681" y="6234019"/>
            <a:ext cx="311150" cy="314511"/>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4" name="Freeform: Shape 6">
            <a:extLst>
              <a:ext uri="{FF2B5EF4-FFF2-40B4-BE49-F238E27FC236}">
                <a16:creationId xmlns:a16="http://schemas.microsoft.com/office/drawing/2014/main" id="{A284A02F-0A0E-594F-9D08-08B07C4E4ACC}"/>
              </a:ext>
              <a:ext uri="{C183D7F6-B498-43B3-948B-1728B52AA6E4}">
                <adec:decorative xmlns:adec="http://schemas.microsoft.com/office/drawing/2017/decorative" val="1"/>
              </a:ext>
            </a:extLst>
          </p:cNvPr>
          <p:cNvSpPr/>
          <p:nvPr userDrawn="1"/>
        </p:nvSpPr>
        <p:spPr>
          <a:xfrm rot="16200000">
            <a:off x="310646" y="6546850"/>
            <a:ext cx="311150" cy="31115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5" name="Freeform: Shape 24">
            <a:extLst>
              <a:ext uri="{FF2B5EF4-FFF2-40B4-BE49-F238E27FC236}">
                <a16:creationId xmlns:a16="http://schemas.microsoft.com/office/drawing/2014/main" id="{5A6BD528-59A3-F66A-8065-FA562D8EBD4C}"/>
              </a:ext>
              <a:ext uri="{C183D7F6-B498-43B3-948B-1728B52AA6E4}">
                <adec:decorative xmlns:adec="http://schemas.microsoft.com/office/drawing/2017/decorative" val="1"/>
              </a:ext>
            </a:extLst>
          </p:cNvPr>
          <p:cNvSpPr/>
          <p:nvPr userDrawn="1"/>
        </p:nvSpPr>
        <p:spPr>
          <a:xfrm rot="16200000">
            <a:off x="0" y="6546850"/>
            <a:ext cx="311150" cy="31115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9" name="Rectangle: Rounded Corners 22">
            <a:extLst>
              <a:ext uri="{FF2B5EF4-FFF2-40B4-BE49-F238E27FC236}">
                <a16:creationId xmlns:a16="http://schemas.microsoft.com/office/drawing/2014/main" id="{4925411C-C42C-B9C0-D7E0-9925B6E3D9DC}"/>
              </a:ext>
              <a:ext uri="{C183D7F6-B498-43B3-948B-1728B52AA6E4}">
                <adec:decorative xmlns:adec="http://schemas.microsoft.com/office/drawing/2017/decorative" val="1"/>
              </a:ext>
            </a:extLst>
          </p:cNvPr>
          <p:cNvSpPr/>
          <p:nvPr userDrawn="1"/>
        </p:nvSpPr>
        <p:spPr>
          <a:xfrm>
            <a:off x="1086259" y="1898574"/>
            <a:ext cx="4890964" cy="1916882"/>
          </a:xfrm>
          <a:prstGeom prst="rect">
            <a:avLst/>
          </a:prstGeom>
          <a:solidFill>
            <a:schemeClr val="accent1">
              <a:lumMod val="20000"/>
              <a:lumOff val="80000"/>
              <a:alpha val="20000"/>
            </a:schemeClr>
          </a:solidFill>
          <a:ln w="12700" cap="rnd">
            <a:noFill/>
            <a:prstDash val="solid"/>
            <a:round/>
            <a:headEnd/>
            <a:tailE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rmAutofit/>
          </a:bodyPr>
          <a:lstStyle/>
          <a:p>
            <a:pPr algn="ctr" defTabSz="914354"/>
            <a:endParaRPr lang="zh-CN" altLang="en-US" sz="2000" b="1">
              <a:solidFill>
                <a:schemeClr val="bg1"/>
              </a:solidFill>
            </a:endParaRPr>
          </a:p>
        </p:txBody>
      </p:sp>
      <p:sp>
        <p:nvSpPr>
          <p:cNvPr id="13" name="Rectangle: Rounded Corners 22">
            <a:extLst>
              <a:ext uri="{FF2B5EF4-FFF2-40B4-BE49-F238E27FC236}">
                <a16:creationId xmlns:a16="http://schemas.microsoft.com/office/drawing/2014/main" id="{073FE5C1-20BE-C5D6-EFD9-21D992F111C9}"/>
              </a:ext>
              <a:ext uri="{C183D7F6-B498-43B3-948B-1728B52AA6E4}">
                <adec:decorative xmlns:adec="http://schemas.microsoft.com/office/drawing/2017/decorative" val="1"/>
              </a:ext>
            </a:extLst>
          </p:cNvPr>
          <p:cNvSpPr/>
          <p:nvPr userDrawn="1"/>
        </p:nvSpPr>
        <p:spPr>
          <a:xfrm>
            <a:off x="1086261" y="4100350"/>
            <a:ext cx="4890964" cy="1916882"/>
          </a:xfrm>
          <a:prstGeom prst="rect">
            <a:avLst/>
          </a:prstGeom>
          <a:solidFill>
            <a:schemeClr val="accent1">
              <a:lumMod val="20000"/>
              <a:lumOff val="80000"/>
              <a:alpha val="20000"/>
            </a:schemeClr>
          </a:solidFill>
          <a:ln w="12700" cap="rnd">
            <a:noFill/>
            <a:prstDash val="solid"/>
            <a:round/>
            <a:headEnd/>
            <a:tailE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rmAutofit/>
          </a:bodyPr>
          <a:lstStyle/>
          <a:p>
            <a:pPr algn="ctr" defTabSz="914354"/>
            <a:endParaRPr lang="zh-CN" altLang="en-US" sz="2000" b="1">
              <a:solidFill>
                <a:schemeClr val="bg1"/>
              </a:solidFill>
            </a:endParaRPr>
          </a:p>
        </p:txBody>
      </p:sp>
      <p:sp>
        <p:nvSpPr>
          <p:cNvPr id="15" name="Rectangle: Rounded Corners 17">
            <a:extLst>
              <a:ext uri="{FF2B5EF4-FFF2-40B4-BE49-F238E27FC236}">
                <a16:creationId xmlns:a16="http://schemas.microsoft.com/office/drawing/2014/main" id="{E280A9A3-4908-B95E-1933-B4A166608EF4}"/>
              </a:ext>
              <a:ext uri="{C183D7F6-B498-43B3-948B-1728B52AA6E4}">
                <adec:decorative xmlns:adec="http://schemas.microsoft.com/office/drawing/2017/decorative" val="1"/>
              </a:ext>
            </a:extLst>
          </p:cNvPr>
          <p:cNvSpPr/>
          <p:nvPr userDrawn="1"/>
        </p:nvSpPr>
        <p:spPr>
          <a:xfrm>
            <a:off x="6214778" y="1920764"/>
            <a:ext cx="4890964" cy="1916882"/>
          </a:xfrm>
          <a:prstGeom prst="rect">
            <a:avLst/>
          </a:prstGeom>
          <a:solidFill>
            <a:schemeClr val="accent1">
              <a:lumMod val="20000"/>
              <a:lumOff val="80000"/>
              <a:alpha val="20000"/>
            </a:schemeClr>
          </a:solidFill>
          <a:ln w="12700" cap="rnd">
            <a:noFill/>
            <a:prstDash val="solid"/>
            <a:round/>
            <a:headEnd/>
            <a:tailE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rmAutofit/>
          </a:bodyPr>
          <a:lstStyle/>
          <a:p>
            <a:pPr algn="ctr" defTabSz="914354"/>
            <a:endParaRPr lang="zh-CN" altLang="en-US" sz="2000" b="1">
              <a:solidFill>
                <a:schemeClr val="bg1"/>
              </a:solidFill>
            </a:endParaRPr>
          </a:p>
        </p:txBody>
      </p:sp>
      <p:sp>
        <p:nvSpPr>
          <p:cNvPr id="16" name="Rectangle: Rounded Corners 17">
            <a:extLst>
              <a:ext uri="{FF2B5EF4-FFF2-40B4-BE49-F238E27FC236}">
                <a16:creationId xmlns:a16="http://schemas.microsoft.com/office/drawing/2014/main" id="{73C9DCB6-CED2-C0AF-769B-0ED8F3D7F7BE}"/>
              </a:ext>
              <a:ext uri="{C183D7F6-B498-43B3-948B-1728B52AA6E4}">
                <adec:decorative xmlns:adec="http://schemas.microsoft.com/office/drawing/2017/decorative" val="1"/>
              </a:ext>
            </a:extLst>
          </p:cNvPr>
          <p:cNvSpPr/>
          <p:nvPr userDrawn="1"/>
        </p:nvSpPr>
        <p:spPr>
          <a:xfrm>
            <a:off x="6214778" y="4100349"/>
            <a:ext cx="4890964" cy="1916882"/>
          </a:xfrm>
          <a:prstGeom prst="rect">
            <a:avLst/>
          </a:prstGeom>
          <a:solidFill>
            <a:schemeClr val="accent1">
              <a:lumMod val="20000"/>
              <a:lumOff val="80000"/>
              <a:alpha val="20000"/>
            </a:schemeClr>
          </a:solidFill>
          <a:ln w="12700" cap="rnd">
            <a:noFill/>
            <a:prstDash val="solid"/>
            <a:round/>
            <a:headEnd/>
            <a:tailE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rmAutofit/>
          </a:bodyPr>
          <a:lstStyle/>
          <a:p>
            <a:pPr algn="ctr" defTabSz="914354"/>
            <a:endParaRPr lang="zh-CN" altLang="en-US" sz="2000" b="1">
              <a:solidFill>
                <a:schemeClr val="bg1"/>
              </a:solidFill>
            </a:endParaRPr>
          </a:p>
        </p:txBody>
      </p:sp>
      <p:sp>
        <p:nvSpPr>
          <p:cNvPr id="25" name="Rectangle: Rounded Corners 143">
            <a:extLst>
              <a:ext uri="{FF2B5EF4-FFF2-40B4-BE49-F238E27FC236}">
                <a16:creationId xmlns:a16="http://schemas.microsoft.com/office/drawing/2014/main" id="{3FC160B3-981D-7378-EA49-B575788E6DD0}"/>
              </a:ext>
              <a:ext uri="{C183D7F6-B498-43B3-948B-1728B52AA6E4}">
                <adec:decorative xmlns:adec="http://schemas.microsoft.com/office/drawing/2017/decorative" val="1"/>
              </a:ext>
            </a:extLst>
          </p:cNvPr>
          <p:cNvSpPr>
            <a:spLocks/>
          </p:cNvSpPr>
          <p:nvPr userDrawn="1"/>
        </p:nvSpPr>
        <p:spPr>
          <a:xfrm>
            <a:off x="1186665" y="2089094"/>
            <a:ext cx="57935" cy="1580225"/>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6" name="Rectangle: Rounded Corners 143">
            <a:extLst>
              <a:ext uri="{FF2B5EF4-FFF2-40B4-BE49-F238E27FC236}">
                <a16:creationId xmlns:a16="http://schemas.microsoft.com/office/drawing/2014/main" id="{4EC3AAB8-23CD-592B-0D2C-806FA2E59640}"/>
              </a:ext>
              <a:ext uri="{C183D7F6-B498-43B3-948B-1728B52AA6E4}">
                <adec:decorative xmlns:adec="http://schemas.microsoft.com/office/drawing/2017/decorative" val="1"/>
              </a:ext>
            </a:extLst>
          </p:cNvPr>
          <p:cNvSpPr>
            <a:spLocks/>
          </p:cNvSpPr>
          <p:nvPr userDrawn="1"/>
        </p:nvSpPr>
        <p:spPr>
          <a:xfrm>
            <a:off x="1186665" y="4268679"/>
            <a:ext cx="57935" cy="1580225"/>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7" name="Rectangle: Rounded Corners 143">
            <a:extLst>
              <a:ext uri="{FF2B5EF4-FFF2-40B4-BE49-F238E27FC236}">
                <a16:creationId xmlns:a16="http://schemas.microsoft.com/office/drawing/2014/main" id="{D5C22C78-6C50-8D27-C6A7-50B423F6FBD6}"/>
              </a:ext>
              <a:ext uri="{C183D7F6-B498-43B3-948B-1728B52AA6E4}">
                <adec:decorative xmlns:adec="http://schemas.microsoft.com/office/drawing/2017/decorative" val="1"/>
              </a:ext>
            </a:extLst>
          </p:cNvPr>
          <p:cNvSpPr>
            <a:spLocks/>
          </p:cNvSpPr>
          <p:nvPr userDrawn="1"/>
        </p:nvSpPr>
        <p:spPr>
          <a:xfrm>
            <a:off x="6317957" y="2089092"/>
            <a:ext cx="57935" cy="1580225"/>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8" name="Rectangle: Rounded Corners 143">
            <a:extLst>
              <a:ext uri="{FF2B5EF4-FFF2-40B4-BE49-F238E27FC236}">
                <a16:creationId xmlns:a16="http://schemas.microsoft.com/office/drawing/2014/main" id="{BEE21FA6-468D-E771-AD7D-5D3740DF1245}"/>
              </a:ext>
              <a:ext uri="{C183D7F6-B498-43B3-948B-1728B52AA6E4}">
                <adec:decorative xmlns:adec="http://schemas.microsoft.com/office/drawing/2017/decorative" val="1"/>
              </a:ext>
            </a:extLst>
          </p:cNvPr>
          <p:cNvSpPr>
            <a:spLocks/>
          </p:cNvSpPr>
          <p:nvPr userDrawn="1"/>
        </p:nvSpPr>
        <p:spPr>
          <a:xfrm>
            <a:off x="6317956" y="4268679"/>
            <a:ext cx="57935" cy="1580225"/>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82748"/>
            <a:ext cx="10504000" cy="1132258"/>
          </a:xfrm>
          <a:prstGeom prst="rect">
            <a:avLst/>
          </a:prstGeom>
        </p:spPr>
        <p:txBody>
          <a:bodyPr/>
          <a:lstStyle>
            <a:lvl1pPr algn="ctr">
              <a:defRPr/>
            </a:lvl1pPr>
          </a:lstStyle>
          <a:p>
            <a:r>
              <a:rPr lang="en-US"/>
              <a:t>Click to edit Master title style</a:t>
            </a:r>
          </a:p>
        </p:txBody>
      </p:sp>
      <p:sp>
        <p:nvSpPr>
          <p:cNvPr id="30" name="Text Placeholder 29">
            <a:extLst>
              <a:ext uri="{FF2B5EF4-FFF2-40B4-BE49-F238E27FC236}">
                <a16:creationId xmlns:a16="http://schemas.microsoft.com/office/drawing/2014/main" id="{B3229ECD-8805-D1D1-488D-A5FDB006BA70}"/>
              </a:ext>
            </a:extLst>
          </p:cNvPr>
          <p:cNvSpPr>
            <a:spLocks noGrp="1"/>
          </p:cNvSpPr>
          <p:nvPr>
            <p:ph type="body" sz="quarter" idx="13"/>
          </p:nvPr>
        </p:nvSpPr>
        <p:spPr>
          <a:xfrm>
            <a:off x="1583261" y="2178050"/>
            <a:ext cx="3602038" cy="504664"/>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40" name="Text Placeholder 39">
            <a:extLst>
              <a:ext uri="{FF2B5EF4-FFF2-40B4-BE49-F238E27FC236}">
                <a16:creationId xmlns:a16="http://schemas.microsoft.com/office/drawing/2014/main" id="{5F46028E-BBE2-4FC0-A1E0-3F36318AFF49}"/>
              </a:ext>
            </a:extLst>
          </p:cNvPr>
          <p:cNvSpPr>
            <a:spLocks noGrp="1"/>
          </p:cNvSpPr>
          <p:nvPr>
            <p:ph type="body" sz="quarter" idx="15"/>
          </p:nvPr>
        </p:nvSpPr>
        <p:spPr>
          <a:xfrm>
            <a:off x="1583261" y="2746215"/>
            <a:ext cx="3602038" cy="862617"/>
          </a:xfrm>
          <a:prstGeom prst="rect">
            <a:avLst/>
          </a:prstGeom>
        </p:spPr>
        <p:txBody>
          <a:bodyPr>
            <a:normAutofit/>
          </a:bodyPr>
          <a:lstStyle>
            <a:lvl1pPr marL="0" indent="0">
              <a:buNone/>
              <a:defRPr sz="1400"/>
            </a:lvl1pPr>
          </a:lstStyle>
          <a:p>
            <a:pPr lvl="0"/>
            <a:r>
              <a:rPr lang="en-US"/>
              <a:t>Click to edit Master text styles</a:t>
            </a:r>
          </a:p>
        </p:txBody>
      </p:sp>
      <p:sp>
        <p:nvSpPr>
          <p:cNvPr id="41" name="Text Placeholder 29">
            <a:extLst>
              <a:ext uri="{FF2B5EF4-FFF2-40B4-BE49-F238E27FC236}">
                <a16:creationId xmlns:a16="http://schemas.microsoft.com/office/drawing/2014/main" id="{152DA670-78AB-CBF6-1197-50A0CF775A2D}"/>
              </a:ext>
            </a:extLst>
          </p:cNvPr>
          <p:cNvSpPr>
            <a:spLocks noGrp="1"/>
          </p:cNvSpPr>
          <p:nvPr>
            <p:ph type="body" sz="quarter" idx="16"/>
          </p:nvPr>
        </p:nvSpPr>
        <p:spPr>
          <a:xfrm>
            <a:off x="6714553" y="2178050"/>
            <a:ext cx="3602038" cy="504664"/>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42" name="Text Placeholder 39">
            <a:extLst>
              <a:ext uri="{FF2B5EF4-FFF2-40B4-BE49-F238E27FC236}">
                <a16:creationId xmlns:a16="http://schemas.microsoft.com/office/drawing/2014/main" id="{7784DEEC-849A-0283-62BF-533242B109CF}"/>
              </a:ext>
            </a:extLst>
          </p:cNvPr>
          <p:cNvSpPr>
            <a:spLocks noGrp="1"/>
          </p:cNvSpPr>
          <p:nvPr>
            <p:ph type="body" sz="quarter" idx="17"/>
          </p:nvPr>
        </p:nvSpPr>
        <p:spPr>
          <a:xfrm>
            <a:off x="6714553" y="2746215"/>
            <a:ext cx="3602038" cy="862617"/>
          </a:xfrm>
          <a:prstGeom prst="rect">
            <a:avLst/>
          </a:prstGeom>
        </p:spPr>
        <p:txBody>
          <a:bodyPr>
            <a:normAutofit/>
          </a:bodyPr>
          <a:lstStyle>
            <a:lvl1pPr marL="0" indent="0">
              <a:buNone/>
              <a:defRPr sz="1400"/>
            </a:lvl1pPr>
          </a:lstStyle>
          <a:p>
            <a:pPr lvl="0"/>
            <a:r>
              <a:rPr lang="en-US"/>
              <a:t>Click to edit Master text styles</a:t>
            </a:r>
          </a:p>
        </p:txBody>
      </p:sp>
      <p:sp>
        <p:nvSpPr>
          <p:cNvPr id="43" name="Text Placeholder 29">
            <a:extLst>
              <a:ext uri="{FF2B5EF4-FFF2-40B4-BE49-F238E27FC236}">
                <a16:creationId xmlns:a16="http://schemas.microsoft.com/office/drawing/2014/main" id="{AB8125F3-2588-9BE1-D9EC-641E8C425C2E}"/>
              </a:ext>
            </a:extLst>
          </p:cNvPr>
          <p:cNvSpPr>
            <a:spLocks noGrp="1"/>
          </p:cNvSpPr>
          <p:nvPr>
            <p:ph type="body" sz="quarter" idx="18"/>
          </p:nvPr>
        </p:nvSpPr>
        <p:spPr>
          <a:xfrm>
            <a:off x="1583261" y="4325823"/>
            <a:ext cx="3602038" cy="504664"/>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44" name="Text Placeholder 39">
            <a:extLst>
              <a:ext uri="{FF2B5EF4-FFF2-40B4-BE49-F238E27FC236}">
                <a16:creationId xmlns:a16="http://schemas.microsoft.com/office/drawing/2014/main" id="{4D44707A-0C4F-C344-3717-752178D9CDD9}"/>
              </a:ext>
            </a:extLst>
          </p:cNvPr>
          <p:cNvSpPr>
            <a:spLocks noGrp="1"/>
          </p:cNvSpPr>
          <p:nvPr>
            <p:ph type="body" sz="quarter" idx="19"/>
          </p:nvPr>
        </p:nvSpPr>
        <p:spPr>
          <a:xfrm>
            <a:off x="1583261" y="4893988"/>
            <a:ext cx="3602038" cy="862617"/>
          </a:xfrm>
          <a:prstGeom prst="rect">
            <a:avLst/>
          </a:prstGeom>
        </p:spPr>
        <p:txBody>
          <a:bodyPr>
            <a:normAutofit/>
          </a:bodyPr>
          <a:lstStyle>
            <a:lvl1pPr marL="0" indent="0">
              <a:buNone/>
              <a:defRPr sz="1400"/>
            </a:lvl1pPr>
          </a:lstStyle>
          <a:p>
            <a:pPr lvl="0"/>
            <a:r>
              <a:rPr lang="en-US"/>
              <a:t>Click to edit Master text styles</a:t>
            </a:r>
          </a:p>
        </p:txBody>
      </p:sp>
      <p:sp>
        <p:nvSpPr>
          <p:cNvPr id="45" name="Text Placeholder 29">
            <a:extLst>
              <a:ext uri="{FF2B5EF4-FFF2-40B4-BE49-F238E27FC236}">
                <a16:creationId xmlns:a16="http://schemas.microsoft.com/office/drawing/2014/main" id="{C2916B5F-C470-85C4-B809-47286DE90376}"/>
              </a:ext>
            </a:extLst>
          </p:cNvPr>
          <p:cNvSpPr>
            <a:spLocks noGrp="1"/>
          </p:cNvSpPr>
          <p:nvPr>
            <p:ph type="body" sz="quarter" idx="20"/>
          </p:nvPr>
        </p:nvSpPr>
        <p:spPr>
          <a:xfrm>
            <a:off x="6714553" y="4325823"/>
            <a:ext cx="3602038" cy="504664"/>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46" name="Text Placeholder 39">
            <a:extLst>
              <a:ext uri="{FF2B5EF4-FFF2-40B4-BE49-F238E27FC236}">
                <a16:creationId xmlns:a16="http://schemas.microsoft.com/office/drawing/2014/main" id="{F1BFDDF3-7ED5-0302-C00D-A34A2058A9B8}"/>
              </a:ext>
            </a:extLst>
          </p:cNvPr>
          <p:cNvSpPr>
            <a:spLocks noGrp="1"/>
          </p:cNvSpPr>
          <p:nvPr>
            <p:ph type="body" sz="quarter" idx="21"/>
          </p:nvPr>
        </p:nvSpPr>
        <p:spPr>
          <a:xfrm>
            <a:off x="6714553" y="4893988"/>
            <a:ext cx="3602038" cy="862617"/>
          </a:xfrm>
          <a:prstGeom prst="rect">
            <a:avLst/>
          </a:prstGeom>
        </p:spPr>
        <p:txBody>
          <a:bodyPr>
            <a:normAutofit/>
          </a:bodyPr>
          <a:lstStyle>
            <a:lvl1pPr marL="0" indent="0">
              <a:buNone/>
              <a:defRPr sz="1400"/>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Tree>
    <p:extLst>
      <p:ext uri="{BB962C8B-B14F-4D97-AF65-F5344CB8AC3E}">
        <p14:creationId xmlns:p14="http://schemas.microsoft.com/office/powerpoint/2010/main" val="73529281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itle and 3-item Lists 3">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 name="Rectangle 11">
            <a:extLst>
              <a:ext uri="{FF2B5EF4-FFF2-40B4-BE49-F238E27FC236}">
                <a16:creationId xmlns:a16="http://schemas.microsoft.com/office/drawing/2014/main" id="{A1AEFC74-881B-9A9C-D4A0-8FEE87B40E4D}"/>
              </a:ext>
              <a:ext uri="{C183D7F6-B498-43B3-948B-1728B52AA6E4}">
                <adec:decorative xmlns:adec="http://schemas.microsoft.com/office/drawing/2017/decorative" val="1"/>
              </a:ext>
            </a:extLst>
          </p:cNvPr>
          <p:cNvSpPr/>
          <p:nvPr userDrawn="1"/>
        </p:nvSpPr>
        <p:spPr>
          <a:xfrm>
            <a:off x="488951" y="2495551"/>
            <a:ext cx="3606596" cy="2517816"/>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1400">
              <a:solidFill>
                <a:schemeClr val="tx1"/>
              </a:solidFill>
            </a:endParaRPr>
          </a:p>
        </p:txBody>
      </p:sp>
      <p:sp>
        <p:nvSpPr>
          <p:cNvPr id="4" name="Rectangle 3">
            <a:extLst>
              <a:ext uri="{FF2B5EF4-FFF2-40B4-BE49-F238E27FC236}">
                <a16:creationId xmlns:a16="http://schemas.microsoft.com/office/drawing/2014/main" id="{3EF6B9CD-CDCE-3DAE-1096-E42A3D736874}"/>
              </a:ext>
              <a:ext uri="{C183D7F6-B498-43B3-948B-1728B52AA6E4}">
                <adec:decorative xmlns:adec="http://schemas.microsoft.com/office/drawing/2017/decorative" val="1"/>
              </a:ext>
            </a:extLst>
          </p:cNvPr>
          <p:cNvSpPr/>
          <p:nvPr userDrawn="1"/>
        </p:nvSpPr>
        <p:spPr>
          <a:xfrm>
            <a:off x="4304578" y="2495551"/>
            <a:ext cx="3606596" cy="2517816"/>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1400">
              <a:solidFill>
                <a:schemeClr val="tx1"/>
              </a:solidFill>
            </a:endParaRPr>
          </a:p>
        </p:txBody>
      </p:sp>
      <p:sp>
        <p:nvSpPr>
          <p:cNvPr id="5" name="Rectangle 5">
            <a:extLst>
              <a:ext uri="{FF2B5EF4-FFF2-40B4-BE49-F238E27FC236}">
                <a16:creationId xmlns:a16="http://schemas.microsoft.com/office/drawing/2014/main" id="{1A9185E4-B64F-D102-D753-318F5A735DD5}"/>
              </a:ext>
              <a:ext uri="{C183D7F6-B498-43B3-948B-1728B52AA6E4}">
                <adec:decorative xmlns:adec="http://schemas.microsoft.com/office/drawing/2017/decorative" val="1"/>
              </a:ext>
            </a:extLst>
          </p:cNvPr>
          <p:cNvSpPr/>
          <p:nvPr userDrawn="1"/>
        </p:nvSpPr>
        <p:spPr>
          <a:xfrm>
            <a:off x="8120205" y="2495551"/>
            <a:ext cx="3606596" cy="2517816"/>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1400">
              <a:solidFill>
                <a:schemeClr val="tx1"/>
              </a:solidFill>
            </a:endParaRPr>
          </a:p>
        </p:txBody>
      </p:sp>
      <p:sp>
        <p:nvSpPr>
          <p:cNvPr id="18" name="Rectangle: Rounded Corners 143">
            <a:extLst>
              <a:ext uri="{FF2B5EF4-FFF2-40B4-BE49-F238E27FC236}">
                <a16:creationId xmlns:a16="http://schemas.microsoft.com/office/drawing/2014/main" id="{F5D42F95-A294-554D-ECB2-B2E099A4F2D7}"/>
              </a:ext>
              <a:ext uri="{C183D7F6-B498-43B3-948B-1728B52AA6E4}">
                <adec:decorative xmlns:adec="http://schemas.microsoft.com/office/drawing/2017/decorative" val="1"/>
              </a:ext>
            </a:extLst>
          </p:cNvPr>
          <p:cNvSpPr>
            <a:spLocks/>
          </p:cNvSpPr>
          <p:nvPr userDrawn="1"/>
        </p:nvSpPr>
        <p:spPr>
          <a:xfrm rot="5400000">
            <a:off x="2269390" y="983372"/>
            <a:ext cx="45719" cy="3252137"/>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9" name="Rectangle: Rounded Corners 143">
            <a:extLst>
              <a:ext uri="{FF2B5EF4-FFF2-40B4-BE49-F238E27FC236}">
                <a16:creationId xmlns:a16="http://schemas.microsoft.com/office/drawing/2014/main" id="{5BDE51AD-849D-734D-C53B-CB01854A33F8}"/>
              </a:ext>
              <a:ext uri="{C183D7F6-B498-43B3-948B-1728B52AA6E4}">
                <adec:decorative xmlns:adec="http://schemas.microsoft.com/office/drawing/2017/decorative" val="1"/>
              </a:ext>
            </a:extLst>
          </p:cNvPr>
          <p:cNvSpPr>
            <a:spLocks/>
          </p:cNvSpPr>
          <p:nvPr userDrawn="1"/>
        </p:nvSpPr>
        <p:spPr>
          <a:xfrm rot="5400000">
            <a:off x="6090795" y="983372"/>
            <a:ext cx="45719" cy="3252137"/>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0" name="Rectangle: Rounded Corners 143">
            <a:extLst>
              <a:ext uri="{FF2B5EF4-FFF2-40B4-BE49-F238E27FC236}">
                <a16:creationId xmlns:a16="http://schemas.microsoft.com/office/drawing/2014/main" id="{FD1CFB5D-5023-08E7-C54E-8D59DBE2B2C5}"/>
              </a:ext>
              <a:ext uri="{C183D7F6-B498-43B3-948B-1728B52AA6E4}">
                <adec:decorative xmlns:adec="http://schemas.microsoft.com/office/drawing/2017/decorative" val="1"/>
              </a:ext>
            </a:extLst>
          </p:cNvPr>
          <p:cNvSpPr>
            <a:spLocks/>
          </p:cNvSpPr>
          <p:nvPr userDrawn="1"/>
        </p:nvSpPr>
        <p:spPr>
          <a:xfrm rot="5400000">
            <a:off x="9906422" y="983372"/>
            <a:ext cx="45719" cy="3252137"/>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82744"/>
            <a:ext cx="10504000" cy="1132258"/>
          </a:xfrm>
          <a:prstGeom prst="rect">
            <a:avLst/>
          </a:prstGeom>
        </p:spPr>
        <p:txBody>
          <a:bodyPr/>
          <a:lstStyle>
            <a:lvl1pPr algn="ctr">
              <a:tabLst>
                <a:tab pos="4284663" algn="l"/>
              </a:tabLst>
              <a:defRPr/>
            </a:lvl1pPr>
          </a:lstStyle>
          <a:p>
            <a:r>
              <a:rPr lang="en-US"/>
              <a:t>Click to edit Master title style</a:t>
            </a:r>
          </a:p>
        </p:txBody>
      </p:sp>
      <p:sp>
        <p:nvSpPr>
          <p:cNvPr id="22" name="Text Placeholder 21">
            <a:extLst>
              <a:ext uri="{FF2B5EF4-FFF2-40B4-BE49-F238E27FC236}">
                <a16:creationId xmlns:a16="http://schemas.microsoft.com/office/drawing/2014/main" id="{579E6D70-234C-B43F-0689-DA978FDC4559}"/>
              </a:ext>
            </a:extLst>
          </p:cNvPr>
          <p:cNvSpPr>
            <a:spLocks noGrp="1"/>
          </p:cNvSpPr>
          <p:nvPr>
            <p:ph type="body" sz="quarter" idx="13"/>
          </p:nvPr>
        </p:nvSpPr>
        <p:spPr>
          <a:xfrm>
            <a:off x="666181" y="2894188"/>
            <a:ext cx="3252788" cy="743602"/>
          </a:xfrm>
          <a:prstGeom prst="rect">
            <a:avLst/>
          </a:prstGeom>
        </p:spPr>
        <p:txBody>
          <a:bodyP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24" name="Text Placeholder 23">
            <a:extLst>
              <a:ext uri="{FF2B5EF4-FFF2-40B4-BE49-F238E27FC236}">
                <a16:creationId xmlns:a16="http://schemas.microsoft.com/office/drawing/2014/main" id="{CA5E087E-94A9-C71E-5291-39C6638BD0A5}"/>
              </a:ext>
            </a:extLst>
          </p:cNvPr>
          <p:cNvSpPr>
            <a:spLocks noGrp="1"/>
          </p:cNvSpPr>
          <p:nvPr>
            <p:ph type="body" sz="quarter" idx="14" hasCustomPrompt="1"/>
          </p:nvPr>
        </p:nvSpPr>
        <p:spPr>
          <a:xfrm>
            <a:off x="666181" y="3737577"/>
            <a:ext cx="3252788" cy="1031875"/>
          </a:xfrm>
          <a:prstGeom prst="rect">
            <a:avLst/>
          </a:prstGeom>
        </p:spPr>
        <p:txBody>
          <a:bodyPr>
            <a:normAutofit/>
          </a:bodyPr>
          <a:lstStyle>
            <a:lvl1pPr marL="0" indent="0" algn="ctr">
              <a:buNone/>
              <a:defRPr sz="1400"/>
            </a:lvl1pPr>
          </a:lstStyle>
          <a:p>
            <a:pPr lvl="0"/>
            <a:r>
              <a:rPr lang="en-US" altLang="zh-CN"/>
              <a:t>Click to edit Master text styles</a:t>
            </a:r>
            <a:endParaRPr lang="zh-CN" altLang="en-US"/>
          </a:p>
        </p:txBody>
      </p:sp>
      <p:sp>
        <p:nvSpPr>
          <p:cNvPr id="25" name="Text Placeholder 21">
            <a:extLst>
              <a:ext uri="{FF2B5EF4-FFF2-40B4-BE49-F238E27FC236}">
                <a16:creationId xmlns:a16="http://schemas.microsoft.com/office/drawing/2014/main" id="{DFFAF77B-DC5E-D3F2-DD0F-B6B0DE2E3337}"/>
              </a:ext>
            </a:extLst>
          </p:cNvPr>
          <p:cNvSpPr>
            <a:spLocks noGrp="1"/>
          </p:cNvSpPr>
          <p:nvPr>
            <p:ph type="body" sz="quarter" idx="15"/>
          </p:nvPr>
        </p:nvSpPr>
        <p:spPr>
          <a:xfrm>
            <a:off x="4486935" y="2902435"/>
            <a:ext cx="3252788" cy="743602"/>
          </a:xfrm>
          <a:prstGeom prst="rect">
            <a:avLst/>
          </a:prstGeom>
        </p:spPr>
        <p:txBody>
          <a:bodyP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26" name="Text Placeholder 23">
            <a:extLst>
              <a:ext uri="{FF2B5EF4-FFF2-40B4-BE49-F238E27FC236}">
                <a16:creationId xmlns:a16="http://schemas.microsoft.com/office/drawing/2014/main" id="{75E6CD7A-E04F-DA48-DFE7-15AD16F205CE}"/>
              </a:ext>
            </a:extLst>
          </p:cNvPr>
          <p:cNvSpPr>
            <a:spLocks noGrp="1"/>
          </p:cNvSpPr>
          <p:nvPr>
            <p:ph type="body" sz="quarter" idx="16" hasCustomPrompt="1"/>
          </p:nvPr>
        </p:nvSpPr>
        <p:spPr>
          <a:xfrm>
            <a:off x="4486935" y="3745824"/>
            <a:ext cx="3252788" cy="1031875"/>
          </a:xfrm>
          <a:prstGeom prst="rect">
            <a:avLst/>
          </a:prstGeom>
        </p:spPr>
        <p:txBody>
          <a:bodyPr>
            <a:normAutofit/>
          </a:bodyPr>
          <a:lstStyle>
            <a:lvl1pPr marL="0" indent="0" algn="ctr">
              <a:buNone/>
              <a:defRPr sz="1400"/>
            </a:lvl1pPr>
          </a:lstStyle>
          <a:p>
            <a:pPr lvl="0"/>
            <a:r>
              <a:rPr lang="en-US" altLang="zh-CN"/>
              <a:t>Click to edit Master text styles</a:t>
            </a:r>
            <a:endParaRPr lang="zh-CN" altLang="en-US"/>
          </a:p>
        </p:txBody>
      </p:sp>
      <p:sp>
        <p:nvSpPr>
          <p:cNvPr id="31" name="Text Placeholder 21">
            <a:extLst>
              <a:ext uri="{FF2B5EF4-FFF2-40B4-BE49-F238E27FC236}">
                <a16:creationId xmlns:a16="http://schemas.microsoft.com/office/drawing/2014/main" id="{A69C0A17-B8C0-CDE4-B1B4-4B9FC4AC8A44}"/>
              </a:ext>
            </a:extLst>
          </p:cNvPr>
          <p:cNvSpPr>
            <a:spLocks noGrp="1"/>
          </p:cNvSpPr>
          <p:nvPr>
            <p:ph type="body" sz="quarter" idx="17"/>
          </p:nvPr>
        </p:nvSpPr>
        <p:spPr>
          <a:xfrm>
            <a:off x="8273031" y="2902435"/>
            <a:ext cx="3252788" cy="743602"/>
          </a:xfrm>
          <a:prstGeom prst="rect">
            <a:avLst/>
          </a:prstGeom>
        </p:spPr>
        <p:txBody>
          <a:bodyP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2" name="Text Placeholder 23">
            <a:extLst>
              <a:ext uri="{FF2B5EF4-FFF2-40B4-BE49-F238E27FC236}">
                <a16:creationId xmlns:a16="http://schemas.microsoft.com/office/drawing/2014/main" id="{44986253-66AA-1A5A-93F0-09CA6D7377DC}"/>
              </a:ext>
            </a:extLst>
          </p:cNvPr>
          <p:cNvSpPr>
            <a:spLocks noGrp="1"/>
          </p:cNvSpPr>
          <p:nvPr>
            <p:ph type="body" sz="quarter" idx="18" hasCustomPrompt="1"/>
          </p:nvPr>
        </p:nvSpPr>
        <p:spPr>
          <a:xfrm>
            <a:off x="8273031" y="3745824"/>
            <a:ext cx="3252788" cy="1031875"/>
          </a:xfrm>
          <a:prstGeom prst="rect">
            <a:avLst/>
          </a:prstGeom>
        </p:spPr>
        <p:txBody>
          <a:bodyPr>
            <a:normAutofit/>
          </a:bodyPr>
          <a:lstStyle>
            <a:lvl1pPr marL="0" indent="0" algn="ctr">
              <a:buNone/>
              <a:defRPr sz="1400"/>
            </a:lvl1pPr>
          </a:lstStyle>
          <a:p>
            <a:pPr lvl="0"/>
            <a:r>
              <a:rPr lang="en-US" altLang="zh-CN"/>
              <a:t>Click to edit Master text styles</a:t>
            </a:r>
            <a:endParaRPr lang="zh-CN" altLang="en-US"/>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70296499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6A47439-C3B4-DEC8-C61E-A49A7EA344DA}"/>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6" name="Footer Placeholder 5">
            <a:extLst>
              <a:ext uri="{FF2B5EF4-FFF2-40B4-BE49-F238E27FC236}">
                <a16:creationId xmlns:a16="http://schemas.microsoft.com/office/drawing/2014/main" id="{49A0759D-5A18-780C-BAFE-FF5308C6906C}"/>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7" name="Slide Number Placeholder 6">
            <a:extLst>
              <a:ext uri="{FF2B5EF4-FFF2-40B4-BE49-F238E27FC236}">
                <a16:creationId xmlns:a16="http://schemas.microsoft.com/office/drawing/2014/main" id="{70EB2D00-3DC7-9097-2E42-EB77D3D3152F}"/>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5097838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9A52E019-72F8-20CD-333A-4BD26410F57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3" name="Freeform: Shape 6">
            <a:extLst>
              <a:ext uri="{FF2B5EF4-FFF2-40B4-BE49-F238E27FC236}">
                <a16:creationId xmlns:a16="http://schemas.microsoft.com/office/drawing/2014/main" id="{EC6071E0-7034-EEAF-523D-EF5087E54132}"/>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60D5C5F5-3B18-6490-BE68-D651EEC5972C}"/>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844000" y="831919"/>
            <a:ext cx="3595634" cy="1757505"/>
          </a:xfrm>
          <a:prstGeom prst="rect">
            <a:avLst/>
          </a:prstGeom>
        </p:spPr>
        <p:txBody>
          <a:bodyPr anchor="t">
            <a:normAutofit/>
          </a:bodyPr>
          <a:lstStyle>
            <a:lvl1pPr>
              <a:defRPr sz="36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844000" y="2724912"/>
            <a:ext cx="3595634" cy="3301168"/>
          </a:xfrm>
          <a:prstGeom prst="rect">
            <a:avLst/>
          </a:prstGeo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07742" y="831919"/>
            <a:ext cx="6440258" cy="5194161"/>
          </a:xfrm>
          <a:prstGeom prst="rect">
            <a:avLst/>
          </a:prstGeom>
        </p:spPr>
        <p:txBody>
          <a:bodyPr>
            <a:normAutofit/>
          </a:bodyPr>
          <a:lstStyle>
            <a:lvl1pPr>
              <a:defRPr sz="1400"/>
            </a:lvl1pPr>
            <a:lvl2pPr>
              <a:defRPr sz="1200"/>
            </a:lvl2pPr>
            <a:lvl3pPr>
              <a:defRPr sz="1100"/>
            </a:lvl3pPr>
            <a:lvl4pPr>
              <a:defRPr sz="1050"/>
            </a:lvl4pPr>
            <a:lvl5pPr>
              <a:defRPr sz="105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11C5514E-39A6-9BC8-725B-C222BD0B8AA2}"/>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9" name="Footer Placeholder 8">
            <a:extLst>
              <a:ext uri="{FF2B5EF4-FFF2-40B4-BE49-F238E27FC236}">
                <a16:creationId xmlns:a16="http://schemas.microsoft.com/office/drawing/2014/main" id="{38A87490-CA58-467C-24E2-36E6253CADD7}"/>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10" name="Slide Number Placeholder 9">
            <a:extLst>
              <a:ext uri="{FF2B5EF4-FFF2-40B4-BE49-F238E27FC236}">
                <a16:creationId xmlns:a16="http://schemas.microsoft.com/office/drawing/2014/main" id="{2CE0A8E3-9314-85BD-7158-1F2CC7357B87}"/>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6370090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C4D996C6-EC1D-2D63-D0A9-068AEEF700B9}"/>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3" name="Freeform: Shape 6">
            <a:extLst>
              <a:ext uri="{FF2B5EF4-FFF2-40B4-BE49-F238E27FC236}">
                <a16:creationId xmlns:a16="http://schemas.microsoft.com/office/drawing/2014/main" id="{C41512CB-4231-1D37-186F-43420047676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911D4BBE-6595-C858-F3D6-C69A20B97BEE}"/>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844000" y="831919"/>
            <a:ext cx="3595634" cy="2212313"/>
          </a:xfrm>
          <a:prstGeom prst="rect">
            <a:avLst/>
          </a:prstGeom>
        </p:spPr>
        <p:txBody>
          <a:bodyPr anchor="t">
            <a:normAutofit/>
          </a:bodyPr>
          <a:lstStyle>
            <a:lvl1pPr>
              <a:defRPr sz="36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849024" y="3260034"/>
            <a:ext cx="3585586" cy="2766045"/>
          </a:xfrm>
          <a:prstGeom prst="rect">
            <a:avLst/>
          </a:prstGeo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 uri="{C183D7F6-B498-43B3-948B-1728B52AA6E4}">
                <adec:decorative xmlns:adec="http://schemas.microsoft.com/office/drawing/2017/decorative" val="0"/>
              </a:ext>
            </a:extLst>
          </p:cNvPr>
          <p:cNvSpPr>
            <a:spLocks noGrp="1"/>
          </p:cNvSpPr>
          <p:nvPr>
            <p:ph type="pic" idx="1"/>
          </p:nvPr>
        </p:nvSpPr>
        <p:spPr>
          <a:xfrm>
            <a:off x="5063319" y="831919"/>
            <a:ext cx="6284681" cy="5194161"/>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8" name="Date Placeholder 7">
            <a:extLst>
              <a:ext uri="{FF2B5EF4-FFF2-40B4-BE49-F238E27FC236}">
                <a16:creationId xmlns:a16="http://schemas.microsoft.com/office/drawing/2014/main" id="{D0043512-E3FC-BB3F-A7DA-424BBECF21B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9" name="Footer Placeholder 8">
            <a:extLst>
              <a:ext uri="{FF2B5EF4-FFF2-40B4-BE49-F238E27FC236}">
                <a16:creationId xmlns:a16="http://schemas.microsoft.com/office/drawing/2014/main" id="{A2FC3F80-10A8-391C-8DE7-05D529B7DBD8}"/>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10" name="Slide Number Placeholder 9">
            <a:extLst>
              <a:ext uri="{FF2B5EF4-FFF2-40B4-BE49-F238E27FC236}">
                <a16:creationId xmlns:a16="http://schemas.microsoft.com/office/drawing/2014/main" id="{F3FA3B5A-6578-3CED-DD1E-B78BDEB8D25B}"/>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5760219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onclusion">
    <p:bg>
      <p:bgPr>
        <a:solidFill>
          <a:schemeClr val="bg2"/>
        </a:solidFill>
        <a:effectLst/>
      </p:bgPr>
    </p:bg>
    <p:spTree>
      <p:nvGrpSpPr>
        <p:cNvPr id="1" name=""/>
        <p:cNvGrpSpPr/>
        <p:nvPr/>
      </p:nvGrpSpPr>
      <p:grpSpPr>
        <a:xfrm>
          <a:off x="0" y="0"/>
          <a:ext cx="0" cy="0"/>
          <a:chOff x="0" y="0"/>
          <a:chExt cx="0" cy="0"/>
        </a:xfrm>
      </p:grpSpPr>
      <p:sp>
        <p:nvSpPr>
          <p:cNvPr id="13" name="Freeform: Shape 7">
            <a:extLst>
              <a:ext uri="{FF2B5EF4-FFF2-40B4-BE49-F238E27FC236}">
                <a16:creationId xmlns:a16="http://schemas.microsoft.com/office/drawing/2014/main" id="{7C208FDA-2DC8-5E65-6234-52C46FF4AE66}"/>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2" name="Freeform: Shape 6">
            <a:extLst>
              <a:ext uri="{FF2B5EF4-FFF2-40B4-BE49-F238E27FC236}">
                <a16:creationId xmlns:a16="http://schemas.microsoft.com/office/drawing/2014/main" id="{B1767F46-6B37-E6B4-9B4A-AEA3412A94B0}"/>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a:extLst>
              <a:ext uri="{FF2B5EF4-FFF2-40B4-BE49-F238E27FC236}">
                <a16:creationId xmlns:a16="http://schemas.microsoft.com/office/drawing/2014/main" id="{F62653D0-30FD-7426-CF86-FDDD77BD1012}"/>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7175" y="831919"/>
            <a:ext cx="7342307" cy="1791217"/>
          </a:xfrm>
          <a:prstGeom prst="rect">
            <a:avLst/>
          </a:prstGeom>
        </p:spPr>
        <p:txBody>
          <a:bodyPr anchor="b">
            <a:noAutofit/>
          </a:bodyPr>
          <a:lstStyle>
            <a:lvl1pPr>
              <a:defRPr sz="6000">
                <a:solidFill>
                  <a:schemeClr val="accent2"/>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60427" y="3280496"/>
            <a:ext cx="10504000" cy="2743200"/>
          </a:xfrm>
          <a:prstGeom prst="rect">
            <a:avLst/>
          </a:prstGeo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1591819-0893-D31C-BA35-5E41BCC0A272}"/>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B2A0EA79-90D2-0FDA-2A6B-86DF5B18CD3B}"/>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B8E2B032-0AB7-8447-DD7D-A992924581CD}"/>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02353370"/>
      </p:ext>
    </p:extLst>
  </p:cSld>
  <p:clrMapOvr>
    <a:overrideClrMapping bg1="dk1" tx1="lt1" bg2="dk2" tx2="lt2" accent1="accent1" accent2="accent2" accent3="accent3" accent4="accent4" accent5="accent5" accent6="accent6" hlink="hlink" folHlink="folHlink"/>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onclusion 2">
    <p:bg>
      <p:bgPr>
        <a:solidFill>
          <a:schemeClr val="bg2"/>
        </a:solidFill>
        <a:effectLst/>
      </p:bgPr>
    </p:bg>
    <p:spTree>
      <p:nvGrpSpPr>
        <p:cNvPr id="1" name=""/>
        <p:cNvGrpSpPr/>
        <p:nvPr/>
      </p:nvGrpSpPr>
      <p:grpSpPr>
        <a:xfrm>
          <a:off x="0" y="0"/>
          <a:ext cx="0" cy="0"/>
          <a:chOff x="0" y="0"/>
          <a:chExt cx="0" cy="0"/>
        </a:xfrm>
      </p:grpSpPr>
      <p:sp>
        <p:nvSpPr>
          <p:cNvPr id="13" name="Freeform: Shape 7">
            <a:extLst>
              <a:ext uri="{FF2B5EF4-FFF2-40B4-BE49-F238E27FC236}">
                <a16:creationId xmlns:a16="http://schemas.microsoft.com/office/drawing/2014/main" id="{C8D9ADD5-33B5-04DC-338A-82F5DAEE1247}"/>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2" name="Freeform: Shape 6">
            <a:extLst>
              <a:ext uri="{FF2B5EF4-FFF2-40B4-BE49-F238E27FC236}">
                <a16:creationId xmlns:a16="http://schemas.microsoft.com/office/drawing/2014/main" id="{7A7407F7-1464-2538-F9B5-ED8B3730CA2C}"/>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a:extLst>
              <a:ext uri="{FF2B5EF4-FFF2-40B4-BE49-F238E27FC236}">
                <a16:creationId xmlns:a16="http://schemas.microsoft.com/office/drawing/2014/main" id="{69E69534-939A-6F73-B1B4-C6E8201C0E59}"/>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1627318"/>
            <a:ext cx="8430767" cy="1842020"/>
          </a:xfrm>
          <a:prstGeom prst="rect">
            <a:avLst/>
          </a:prstGeom>
        </p:spPr>
        <p:txBody>
          <a:bodyPr anchor="b">
            <a:noAutofit/>
          </a:bodyPr>
          <a:lstStyle>
            <a:lvl1pPr>
              <a:defRPr sz="6000">
                <a:solidFill>
                  <a:schemeClr val="accent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844128" y="3622674"/>
            <a:ext cx="8430639" cy="1279615"/>
          </a:xfrm>
          <a:prstGeom prst="rect">
            <a:avLst/>
          </a:prstGeom>
        </p:spPr>
        <p:txBody>
          <a:bodyPr>
            <a:noAutofit/>
          </a:bodyPr>
          <a:lstStyle>
            <a:lvl1pPr marL="0" indent="0">
              <a:buNone/>
              <a:defRPr sz="1400"/>
            </a:lvl1pPr>
            <a:lvl2pPr marL="228600" indent="0">
              <a:buNone/>
              <a:defRPr sz="1200"/>
            </a:lvl2pPr>
            <a:lvl3pPr marL="457200" indent="0">
              <a:buNone/>
              <a:defRPr sz="1100"/>
            </a:lvl3pPr>
            <a:lvl4pPr marL="685800" indent="0">
              <a:buNone/>
              <a:defRPr sz="105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BB5A84B9-F72A-1BA8-9C60-71EA600DE1EE}"/>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5ECE627D-2009-C36B-D3C1-23C69EC0584D}"/>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8D2363C2-0B63-B620-A9CF-5E9D433D0064}"/>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450009927"/>
      </p:ext>
    </p:extLst>
  </p:cSld>
  <p:clrMapOvr>
    <a:overrideClrMapping bg1="dk1" tx1="lt1" bg2="dk2" tx2="lt2" accent1="accent1" accent2="accent2" accent3="accent3" accent4="accent4" accent5="accent5" accent6="accent6" hlink="hlink" folHlink="folHlink"/>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tx2"/>
        </a:solidFill>
        <a:effectLst/>
      </p:bgPr>
    </p:bg>
    <p:spTree>
      <p:nvGrpSpPr>
        <p:cNvPr id="1" name=""/>
        <p:cNvGrpSpPr/>
        <p:nvPr/>
      </p:nvGrpSpPr>
      <p:grpSpPr>
        <a:xfrm>
          <a:off x="0" y="0"/>
          <a:ext cx="0" cy="0"/>
          <a:chOff x="0" y="0"/>
          <a:chExt cx="0" cy="0"/>
        </a:xfrm>
      </p:grpSpPr>
      <p:sp>
        <p:nvSpPr>
          <p:cNvPr id="13" name="Freeform: Shape 16">
            <a:extLst>
              <a:ext uri="{FF2B5EF4-FFF2-40B4-BE49-F238E27FC236}">
                <a16:creationId xmlns:a16="http://schemas.microsoft.com/office/drawing/2014/main" id="{DBD62705-983A-14CC-F765-E2115262412E}"/>
              </a:ext>
              <a:ext uri="{C183D7F6-B498-43B3-948B-1728B52AA6E4}">
                <adec:decorative xmlns:adec="http://schemas.microsoft.com/office/drawing/2017/decorative" val="1"/>
              </a:ext>
            </a:extLst>
          </p:cNvPr>
          <p:cNvSpPr/>
          <p:nvPr userDrawn="1"/>
        </p:nvSpPr>
        <p:spPr>
          <a:xfrm>
            <a:off x="0" y="-7990"/>
            <a:ext cx="1005378" cy="1137544"/>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extBox 14">
            <a:extLst>
              <a:ext uri="{FF2B5EF4-FFF2-40B4-BE49-F238E27FC236}">
                <a16:creationId xmlns:a16="http://schemas.microsoft.com/office/drawing/2014/main" id="{69EED095-8267-F4C6-9C79-D62BFC155081}"/>
              </a:ext>
              <a:ext uri="{C183D7F6-B498-43B3-948B-1728B52AA6E4}">
                <adec:decorative xmlns:adec="http://schemas.microsoft.com/office/drawing/2017/decorative" val="1"/>
              </a:ext>
            </a:extLst>
          </p:cNvPr>
          <p:cNvSpPr txBox="1"/>
          <p:nvPr userDrawn="1"/>
        </p:nvSpPr>
        <p:spPr>
          <a:xfrm flipH="1">
            <a:off x="10361865" y="3608134"/>
            <a:ext cx="1153853" cy="2619992"/>
          </a:xfrm>
          <a:prstGeom prst="rect">
            <a:avLst/>
          </a:prstGeom>
          <a:solidFill>
            <a:schemeClr val="accent3">
              <a:lumMod val="90000"/>
            </a:schemeClr>
          </a:solidFill>
        </p:spPr>
        <p:txBody>
          <a:bodyPr lIns="33867" tIns="33867" rIns="33867" bIns="33867" rtlCol="0" anchor="ctr"/>
          <a:lstStyle/>
          <a:p>
            <a:pPr algn="ctr">
              <a:lnSpc>
                <a:spcPts val="1759"/>
              </a:lnSpc>
            </a:pPr>
            <a:endParaRPr sz="800"/>
          </a:p>
        </p:txBody>
      </p:sp>
      <p:sp>
        <p:nvSpPr>
          <p:cNvPr id="11" name="Right Triangle 15">
            <a:extLst>
              <a:ext uri="{FF2B5EF4-FFF2-40B4-BE49-F238E27FC236}">
                <a16:creationId xmlns:a16="http://schemas.microsoft.com/office/drawing/2014/main" id="{42AB2D0A-60AC-AFE2-AE5D-AFAFC10533A0}"/>
              </a:ext>
              <a:ext uri="{C183D7F6-B498-43B3-948B-1728B52AA6E4}">
                <adec:decorative xmlns:adec="http://schemas.microsoft.com/office/drawing/2017/decorative" val="1"/>
              </a:ext>
            </a:extLst>
          </p:cNvPr>
          <p:cNvSpPr/>
          <p:nvPr userDrawn="1"/>
        </p:nvSpPr>
        <p:spPr>
          <a:xfrm rot="10800000">
            <a:off x="9451622" y="787177"/>
            <a:ext cx="910251" cy="910251"/>
          </a:xfrm>
          <a:prstGeom prst="rtTriangl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TextBox 14">
            <a:extLst>
              <a:ext uri="{FF2B5EF4-FFF2-40B4-BE49-F238E27FC236}">
                <a16:creationId xmlns:a16="http://schemas.microsoft.com/office/drawing/2014/main" id="{B98444C3-D6D7-80F9-87F6-A5E4BF19B21E}"/>
              </a:ext>
              <a:ext uri="{C183D7F6-B498-43B3-948B-1728B52AA6E4}">
                <adec:decorative xmlns:adec="http://schemas.microsoft.com/office/drawing/2017/decorative" val="1"/>
              </a:ext>
            </a:extLst>
          </p:cNvPr>
          <p:cNvSpPr txBox="1"/>
          <p:nvPr userDrawn="1"/>
        </p:nvSpPr>
        <p:spPr>
          <a:xfrm flipH="1">
            <a:off x="6788390" y="787177"/>
            <a:ext cx="1351722" cy="910252"/>
          </a:xfrm>
          <a:prstGeom prst="rect">
            <a:avLst/>
          </a:prstGeom>
          <a:solidFill>
            <a:schemeClr val="accent3"/>
          </a:solidFill>
        </p:spPr>
        <p:txBody>
          <a:bodyPr lIns="33867" tIns="33867" rIns="33867" bIns="33867" rtlCol="0" anchor="ctr"/>
          <a:lstStyle/>
          <a:p>
            <a:pPr algn="ctr">
              <a:lnSpc>
                <a:spcPts val="1759"/>
              </a:lnSpc>
            </a:pPr>
            <a:endParaRPr sz="800"/>
          </a:p>
        </p:txBody>
      </p:sp>
      <p:sp>
        <p:nvSpPr>
          <p:cNvPr id="17" name="Right Triangle 15">
            <a:extLst>
              <a:ext uri="{FF2B5EF4-FFF2-40B4-BE49-F238E27FC236}">
                <a16:creationId xmlns:a16="http://schemas.microsoft.com/office/drawing/2014/main" id="{7F938093-107D-D5AE-8D23-BD736C247316}"/>
              </a:ext>
              <a:ext uri="{C183D7F6-B498-43B3-948B-1728B52AA6E4}">
                <adec:decorative xmlns:adec="http://schemas.microsoft.com/office/drawing/2017/decorative" val="1"/>
              </a:ext>
            </a:extLst>
          </p:cNvPr>
          <p:cNvSpPr/>
          <p:nvPr userDrawn="1"/>
        </p:nvSpPr>
        <p:spPr>
          <a:xfrm rot="10800000">
            <a:off x="6788392" y="5417794"/>
            <a:ext cx="910251" cy="910251"/>
          </a:xfrm>
          <a:prstGeom prst="rtTriangl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Freeform: Shape 17">
            <a:extLst>
              <a:ext uri="{FF2B5EF4-FFF2-40B4-BE49-F238E27FC236}">
                <a16:creationId xmlns:a16="http://schemas.microsoft.com/office/drawing/2014/main" id="{38F9CEFA-8BDB-5E3F-DF4E-6D45B6CA1679}"/>
              </a:ext>
              <a:ext uri="{C183D7F6-B498-43B3-948B-1728B52AA6E4}">
                <adec:decorative xmlns:adec="http://schemas.microsoft.com/office/drawing/2017/decorative" val="1"/>
              </a:ext>
            </a:extLst>
          </p:cNvPr>
          <p:cNvSpPr/>
          <p:nvPr userDrawn="1"/>
        </p:nvSpPr>
        <p:spPr>
          <a:xfrm rot="16200000">
            <a:off x="10361872" y="2459359"/>
            <a:ext cx="1153853" cy="1153853"/>
          </a:xfrm>
          <a:custGeom>
            <a:avLst/>
            <a:gdLst>
              <a:gd name="connsiteX0" fmla="*/ 0 w 677557"/>
              <a:gd name="connsiteY0" fmla="*/ 0 h 677557"/>
              <a:gd name="connsiteX1" fmla="*/ 677557 w 677557"/>
              <a:gd name="connsiteY1" fmla="*/ 0 h 677557"/>
              <a:gd name="connsiteX2" fmla="*/ 0 w 677557"/>
              <a:gd name="connsiteY2" fmla="*/ 677557 h 677557"/>
            </a:gdLst>
            <a:ahLst/>
            <a:cxnLst>
              <a:cxn ang="0">
                <a:pos x="connsiteX0" y="connsiteY0"/>
              </a:cxn>
              <a:cxn ang="0">
                <a:pos x="connsiteX1" y="connsiteY1"/>
              </a:cxn>
              <a:cxn ang="0">
                <a:pos x="connsiteX2" y="connsiteY2"/>
              </a:cxn>
            </a:cxnLst>
            <a:rect l="l" t="t" r="r" b="b"/>
            <a:pathLst>
              <a:path w="677557" h="677557">
                <a:moveTo>
                  <a:pt x="0" y="0"/>
                </a:moveTo>
                <a:lnTo>
                  <a:pt x="677557" y="0"/>
                </a:lnTo>
                <a:cubicBezTo>
                  <a:pt x="677557" y="374204"/>
                  <a:pt x="374204" y="677557"/>
                  <a:pt x="0" y="677557"/>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0" name="Oval 19">
            <a:extLst>
              <a:ext uri="{FF2B5EF4-FFF2-40B4-BE49-F238E27FC236}">
                <a16:creationId xmlns:a16="http://schemas.microsoft.com/office/drawing/2014/main" id="{9862FF71-CBEF-707D-20E1-88AB7C2DBB90}"/>
              </a:ext>
              <a:ext uri="{C183D7F6-B498-43B3-948B-1728B52AA6E4}">
                <adec:decorative xmlns:adec="http://schemas.microsoft.com/office/drawing/2017/decorative" val="1"/>
              </a:ext>
            </a:extLst>
          </p:cNvPr>
          <p:cNvSpPr/>
          <p:nvPr userDrawn="1"/>
        </p:nvSpPr>
        <p:spPr>
          <a:xfrm>
            <a:off x="8140112" y="786125"/>
            <a:ext cx="910253" cy="910253"/>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Title 1">
            <a:extLst>
              <a:ext uri="{FF2B5EF4-FFF2-40B4-BE49-F238E27FC236}">
                <a16:creationId xmlns:a16="http://schemas.microsoft.com/office/drawing/2014/main" id="{971F2E7A-C836-861D-3F94-F226FD288A61}"/>
              </a:ext>
            </a:extLst>
          </p:cNvPr>
          <p:cNvSpPr>
            <a:spLocks noGrp="1"/>
          </p:cNvSpPr>
          <p:nvPr>
            <p:ph type="ctrTitle" hasCustomPrompt="1"/>
          </p:nvPr>
        </p:nvSpPr>
        <p:spPr>
          <a:xfrm>
            <a:off x="716386" y="1202309"/>
            <a:ext cx="4760493" cy="4630616"/>
          </a:xfrm>
          <a:prstGeom prst="rect">
            <a:avLst/>
          </a:prstGeom>
        </p:spPr>
        <p:txBody>
          <a:bodyPr anchor="ctr">
            <a:normAutofit/>
          </a:bodyPr>
          <a:lstStyle>
            <a:lvl1pPr algn="ctr">
              <a:defRPr sz="5400">
                <a:solidFill>
                  <a:schemeClr val="accent2"/>
                </a:solidFill>
              </a:defRPr>
            </a:lvl1pPr>
          </a:lstStyle>
          <a:p>
            <a:r>
              <a:rPr lang="en-US"/>
              <a:t>Click to edit Master title style</a:t>
            </a:r>
          </a:p>
        </p:txBody>
      </p:sp>
      <p:sp>
        <p:nvSpPr>
          <p:cNvPr id="8" name="Picture Placeholder 10">
            <a:extLst>
              <a:ext uri="{FF2B5EF4-FFF2-40B4-BE49-F238E27FC236}">
                <a16:creationId xmlns:a16="http://schemas.microsoft.com/office/drawing/2014/main" id="{6E23298B-A91E-E04B-9676-F31A7919BEB6}"/>
              </a:ext>
              <a:ext uri="{C183D7F6-B498-43B3-948B-1728B52AA6E4}">
                <adec:decorative xmlns:adec="http://schemas.microsoft.com/office/drawing/2017/decorative" val="0"/>
              </a:ext>
            </a:extLst>
          </p:cNvPr>
          <p:cNvSpPr>
            <a:spLocks noGrp="1"/>
          </p:cNvSpPr>
          <p:nvPr>
            <p:ph type="pic" sz="quarter" idx="13"/>
          </p:nvPr>
        </p:nvSpPr>
        <p:spPr>
          <a:xfrm>
            <a:off x="6788391" y="1696135"/>
            <a:ext cx="3573482" cy="3721659"/>
          </a:xfrm>
          <a:prstGeom prst="rect">
            <a:avLst/>
          </a:prstGeom>
          <a:noFill/>
        </p:spPr>
        <p:txBody>
          <a:bodyPr/>
          <a:lstStyle/>
          <a:p>
            <a:endParaRPr lang="en-US"/>
          </a:p>
        </p:txBody>
      </p:sp>
      <p:sp>
        <p:nvSpPr>
          <p:cNvPr id="9" name="Picture Placeholder">
            <a:extLst>
              <a:ext uri="{FF2B5EF4-FFF2-40B4-BE49-F238E27FC236}">
                <a16:creationId xmlns:a16="http://schemas.microsoft.com/office/drawing/2014/main" id="{1608D06A-1ACC-5A25-F2AE-8656AB8F67BA}"/>
              </a:ext>
              <a:ext uri="{C183D7F6-B498-43B3-948B-1728B52AA6E4}">
                <adec:decorative xmlns:adec="http://schemas.microsoft.com/office/drawing/2017/decorative" val="0"/>
              </a:ext>
            </a:extLst>
          </p:cNvPr>
          <p:cNvSpPr>
            <a:spLocks noGrp="1"/>
          </p:cNvSpPr>
          <p:nvPr>
            <p:ph type="pic" sz="quarter" idx="21"/>
          </p:nvPr>
        </p:nvSpPr>
        <p:spPr>
          <a:xfrm>
            <a:off x="9469109" y="4186590"/>
            <a:ext cx="2046616" cy="2046616"/>
          </a:xfrm>
          <a:prstGeom prst="ellipse">
            <a:avLst/>
          </a:prstGeom>
          <a:noFill/>
        </p:spPr>
        <p:txBody>
          <a:bodyPr/>
          <a:lstStyle/>
          <a:p>
            <a:endParaRPr lang="zh-CN" altLang="en-US"/>
          </a:p>
        </p:txBody>
      </p:sp>
      <p:sp>
        <p:nvSpPr>
          <p:cNvPr id="3" name="Date Placeholder 2">
            <a:extLst>
              <a:ext uri="{FF2B5EF4-FFF2-40B4-BE49-F238E27FC236}">
                <a16:creationId xmlns:a16="http://schemas.microsoft.com/office/drawing/2014/main" id="{3C5A681D-3C93-73D8-C44D-068177A5510A}"/>
              </a:ext>
            </a:extLst>
          </p:cNvPr>
          <p:cNvSpPr>
            <a:spLocks noGrp="1"/>
          </p:cNvSpPr>
          <p:nvPr>
            <p:ph type="dt" sz="half" idx="22"/>
          </p:nvPr>
        </p:nvSpPr>
        <p:spPr>
          <a:xfrm>
            <a:off x="657225" y="6400800"/>
            <a:ext cx="2743200" cy="266700"/>
          </a:xfrm>
          <a:prstGeom prst="rect">
            <a:avLst/>
          </a:prstGeom>
        </p:spPr>
        <p:txBody>
          <a:bodyPr/>
          <a:lstStyle>
            <a:lvl1pPr>
              <a:defRPr>
                <a:solidFill>
                  <a:schemeClr val="bg1"/>
                </a:solidFill>
              </a:defRPr>
            </a:lvl1pPr>
          </a:lstStyle>
          <a:p>
            <a:r>
              <a:rPr lang="en-US" altLang="zh-CN"/>
              <a:t>03/12/2025</a:t>
            </a:r>
          </a:p>
        </p:txBody>
      </p:sp>
      <p:sp>
        <p:nvSpPr>
          <p:cNvPr id="4" name="Footer Placeholder 3">
            <a:extLst>
              <a:ext uri="{FF2B5EF4-FFF2-40B4-BE49-F238E27FC236}">
                <a16:creationId xmlns:a16="http://schemas.microsoft.com/office/drawing/2014/main" id="{0B15792B-2860-44AE-F92D-EB55FD49567F}"/>
              </a:ext>
            </a:extLst>
          </p:cNvPr>
          <p:cNvSpPr>
            <a:spLocks noGrp="1"/>
          </p:cNvSpPr>
          <p:nvPr>
            <p:ph type="ftr" sz="quarter" idx="23"/>
          </p:nvPr>
        </p:nvSpPr>
        <p:spPr>
          <a:xfrm>
            <a:off x="3800475" y="6400800"/>
            <a:ext cx="3657600" cy="266700"/>
          </a:xfrm>
        </p:spPr>
        <p:txBody>
          <a:bodyPr/>
          <a:lstStyle>
            <a:lvl1pPr>
              <a:defRPr>
                <a:solidFill>
                  <a:schemeClr val="bg1"/>
                </a:solidFill>
              </a:defRPr>
            </a:lvl1pPr>
          </a:lstStyle>
          <a:p>
            <a:r>
              <a:rPr lang="en-US"/>
              <a:t>Sample Footer Text</a:t>
            </a:r>
          </a:p>
        </p:txBody>
      </p:sp>
      <p:sp>
        <p:nvSpPr>
          <p:cNvPr id="5" name="Slide Number Placeholder 4">
            <a:extLst>
              <a:ext uri="{FF2B5EF4-FFF2-40B4-BE49-F238E27FC236}">
                <a16:creationId xmlns:a16="http://schemas.microsoft.com/office/drawing/2014/main" id="{80547D2B-3752-F97F-78CC-2A55CA546B0E}"/>
              </a:ext>
            </a:extLst>
          </p:cNvPr>
          <p:cNvSpPr>
            <a:spLocks noGrp="1"/>
          </p:cNvSpPr>
          <p:nvPr>
            <p:ph type="sldNum" sz="half" idx="24"/>
          </p:nvPr>
        </p:nvSpPr>
        <p:spPr>
          <a:xfrm>
            <a:off x="7858125" y="6400800"/>
            <a:ext cx="3657600" cy="266700"/>
          </a:xfrm>
          <a:prstGeom prst="rect">
            <a:avLst/>
          </a:prstGeom>
        </p:spPr>
        <p:txBody>
          <a:bodyPr/>
          <a:lstStyle>
            <a:lvl1pPr>
              <a:defRPr>
                <a:solidFill>
                  <a:schemeClr val="bg1"/>
                </a:solidFill>
              </a:defRPr>
            </a:lvl1p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591963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Slide Number Placeholder 6">
            <a:extLst>
              <a:ext uri="{FF2B5EF4-FFF2-40B4-BE49-F238E27FC236}">
                <a16:creationId xmlns:a16="http://schemas.microsoft.com/office/drawing/2014/main" id="{5F277D78-42FD-AF74-B7C8-87D564A0C386}"/>
              </a:ext>
            </a:extLst>
          </p:cNvPr>
          <p:cNvSpPr>
            <a:spLocks noGrp="1"/>
          </p:cNvSpPr>
          <p:nvPr>
            <p:ph type="sldNum" sz="half" idx="4" hasCustomPrompt="1"/>
          </p:nvPr>
        </p:nvSpPr>
        <p:spPr>
          <a:xfrm>
            <a:off x="7858125" y="6400800"/>
            <a:ext cx="3657600" cy="266700"/>
          </a:xfrm>
        </p:spPr>
        <p:txBody>
          <a:bodyPr/>
          <a:lstStyle>
            <a:lvl1pPr algn="r">
              <a:defRPr sz="1200">
                <a:solidFill>
                  <a:schemeClr val="tx1"/>
                </a:solidFill>
              </a:defRPr>
            </a:lvl1pPr>
          </a:lstStyle>
          <a:p>
            <a:fld id="{BDE41EC4-32D3-40A1-A827-5D3F99F173AD}" type="slidenum">
              <a:rPr lang="en-US" altLang="zh-CN" smtClean="0"/>
              <a:pPr/>
              <a:t>‹#›</a:t>
            </a:fld>
            <a:endParaRPr lang="en-US" altLang="zh-CN"/>
          </a:p>
        </p:txBody>
      </p:sp>
      <p:sp>
        <p:nvSpPr>
          <p:cNvPr id="5" name="Date Placeholder 7">
            <a:extLst>
              <a:ext uri="{FF2B5EF4-FFF2-40B4-BE49-F238E27FC236}">
                <a16:creationId xmlns:a16="http://schemas.microsoft.com/office/drawing/2014/main" id="{7BF6804B-EB90-599E-7E69-DA4EB978F82F}"/>
              </a:ext>
            </a:extLst>
          </p:cNvPr>
          <p:cNvSpPr>
            <a:spLocks noGrp="1"/>
          </p:cNvSpPr>
          <p:nvPr>
            <p:ph type="dt" sz="half" idx="2" hasCustomPrompt="1"/>
          </p:nvPr>
        </p:nvSpPr>
        <p:spPr>
          <a:xfrm>
            <a:off x="657225" y="6400800"/>
            <a:ext cx="2743200" cy="266700"/>
          </a:xfrm>
        </p:spPr>
        <p:txBody>
          <a:bodyPr/>
          <a:lstStyle>
            <a:lvl1pPr algn="l">
              <a:defRPr sz="1200">
                <a:solidFill>
                  <a:schemeClr val="tx1"/>
                </a:solidFill>
              </a:defRPr>
            </a:lvl1pPr>
          </a:lstStyle>
          <a:p>
            <a:r>
              <a:rPr lang="en-US" altLang="zh-CN"/>
              <a:t>02/10/2025</a:t>
            </a:r>
          </a:p>
        </p:txBody>
      </p:sp>
      <p:sp>
        <p:nvSpPr>
          <p:cNvPr id="6" name="Footer Placeholder 8">
            <a:extLst>
              <a:ext uri="{FF2B5EF4-FFF2-40B4-BE49-F238E27FC236}">
                <a16:creationId xmlns:a16="http://schemas.microsoft.com/office/drawing/2014/main" id="{F1467AA0-A0AC-71F1-C3BF-76C4280C751C}"/>
              </a:ext>
            </a:extLst>
          </p:cNvPr>
          <p:cNvSpPr>
            <a:spLocks noGrp="1"/>
          </p:cNvSpPr>
          <p:nvPr>
            <p:ph type="ftr" sz="quarter" idx="3" hasCustomPrompt="1"/>
          </p:nvPr>
        </p:nvSpPr>
        <p:spPr>
          <a:xfrm>
            <a:off x="3800475" y="6400800"/>
            <a:ext cx="3657600" cy="266700"/>
          </a:xfrm>
        </p:spPr>
        <p:txBody>
          <a:bodyPr/>
          <a:lstStyle>
            <a:lvl1pPr algn="ctr">
              <a:defRPr sz="1200">
                <a:solidFill>
                  <a:schemeClr val="tx1"/>
                </a:solidFill>
              </a:defRPr>
            </a:lvl1pPr>
          </a:lstStyle>
          <a:p>
            <a:r>
              <a:rPr lang="en-US"/>
              <a:t>Sample Footer Text</a:t>
            </a:r>
          </a:p>
        </p:txBody>
      </p:sp>
      <p:sp>
        <p:nvSpPr>
          <p:cNvPr id="7" name="Title Placeholder 6">
            <a:extLst>
              <a:ext uri="{FF2B5EF4-FFF2-40B4-BE49-F238E27FC236}">
                <a16:creationId xmlns:a16="http://schemas.microsoft.com/office/drawing/2014/main" id="{BFA07352-F897-34D1-5AB6-4C8F517304A7}"/>
              </a:ext>
            </a:extLst>
          </p:cNvPr>
          <p:cNvSpPr>
            <a:spLocks noGrp="1"/>
          </p:cNvSpPr>
          <p:nvPr>
            <p:ph type="title"/>
          </p:nvPr>
        </p:nvSpPr>
        <p:spPr>
          <a:xfrm>
            <a:off x="673099" y="365124"/>
            <a:ext cx="10842625" cy="845392"/>
          </a:xfrm>
          <a:prstGeom prst="rect">
            <a:avLst/>
          </a:prstGeom>
        </p:spPr>
        <p:txBody>
          <a:bodyPr vert="horz" lIns="0" tIns="0" rIns="0" bIns="0" rtlCol="0" anchor="b">
            <a:normAutofit/>
          </a:bodyPr>
          <a:lstStyle/>
          <a:p>
            <a:r>
              <a:rPr lang="en-US"/>
              <a:t>Click to edit Master title style</a:t>
            </a:r>
            <a:endParaRPr lang="en-CN"/>
          </a:p>
        </p:txBody>
      </p:sp>
      <p:sp>
        <p:nvSpPr>
          <p:cNvPr id="8" name="Text Placeholder 7">
            <a:extLst>
              <a:ext uri="{FF2B5EF4-FFF2-40B4-BE49-F238E27FC236}">
                <a16:creationId xmlns:a16="http://schemas.microsoft.com/office/drawing/2014/main" id="{55B58B8F-838E-93E3-01B9-6E360FFA4A4C}"/>
              </a:ext>
            </a:extLst>
          </p:cNvPr>
          <p:cNvSpPr>
            <a:spLocks noGrp="1"/>
          </p:cNvSpPr>
          <p:nvPr>
            <p:ph type="body" idx="1"/>
          </p:nvPr>
        </p:nvSpPr>
        <p:spPr>
          <a:xfrm>
            <a:off x="673099" y="1434353"/>
            <a:ext cx="10842625" cy="474261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Tree>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659" r:id="rId7"/>
    <p:sldLayoutId id="2147483718" r:id="rId8"/>
    <p:sldLayoutId id="2147483719" r:id="rId9"/>
    <p:sldLayoutId id="2147483735" r:id="rId10"/>
    <p:sldLayoutId id="2147483667" r:id="rId11"/>
    <p:sldLayoutId id="2147483668" r:id="rId12"/>
    <p:sldLayoutId id="2147483669" r:id="rId13"/>
    <p:sldLayoutId id="2147483734" r:id="rId14"/>
    <p:sldLayoutId id="2147483670" r:id="rId15"/>
    <p:sldLayoutId id="2147483671" r:id="rId16"/>
    <p:sldLayoutId id="2147483672" r:id="rId17"/>
    <p:sldLayoutId id="2147483673" r:id="rId18"/>
    <p:sldLayoutId id="2147483674" r:id="rId19"/>
    <p:sldLayoutId id="2147483675" r:id="rId20"/>
    <p:sldLayoutId id="2147483676" r:id="rId21"/>
    <p:sldLayoutId id="2147483677" r:id="rId22"/>
    <p:sldLayoutId id="2147483678" r:id="rId23"/>
    <p:sldLayoutId id="2147483679" r:id="rId24"/>
    <p:sldLayoutId id="2147483680" r:id="rId25"/>
    <p:sldLayoutId id="2147483681" r:id="rId26"/>
    <p:sldLayoutId id="2147483682" r:id="rId27"/>
    <p:sldLayoutId id="2147483683" r:id="rId28"/>
    <p:sldLayoutId id="2147483684" r:id="rId29"/>
    <p:sldLayoutId id="2147483685" r:id="rId30"/>
    <p:sldLayoutId id="2147483686" r:id="rId31"/>
    <p:sldLayoutId id="2147483687" r:id="rId32"/>
    <p:sldLayoutId id="2147483688" r:id="rId33"/>
    <p:sldLayoutId id="2147483689" r:id="rId34"/>
    <p:sldLayoutId id="2147483690" r:id="rId35"/>
    <p:sldLayoutId id="2147483691" r:id="rId36"/>
    <p:sldLayoutId id="2147483692" r:id="rId37"/>
    <p:sldLayoutId id="2147483693" r:id="rId38"/>
    <p:sldLayoutId id="2147483694" r:id="rId39"/>
    <p:sldLayoutId id="2147483695" r:id="rId40"/>
    <p:sldLayoutId id="2147483714" r:id="rId41"/>
    <p:sldLayoutId id="2147483715" r:id="rId42"/>
    <p:sldLayoutId id="2147483696" r:id="rId43"/>
    <p:sldLayoutId id="2147483697" r:id="rId44"/>
    <p:sldLayoutId id="2147483698" r:id="rId45"/>
    <p:sldLayoutId id="2147483699" r:id="rId46"/>
    <p:sldLayoutId id="2147483700" r:id="rId47"/>
    <p:sldLayoutId id="2147483701" r:id="rId48"/>
    <p:sldLayoutId id="2147483733" r:id="rId49"/>
    <p:sldLayoutId id="2147483702" r:id="rId50"/>
    <p:sldLayoutId id="2147483720" r:id="rId51"/>
    <p:sldLayoutId id="2147483721" r:id="rId52"/>
    <p:sldLayoutId id="2147483722" r:id="rId53"/>
    <p:sldLayoutId id="2147483723" r:id="rId54"/>
    <p:sldLayoutId id="2147483724" r:id="rId55"/>
    <p:sldLayoutId id="2147483725" r:id="rId56"/>
    <p:sldLayoutId id="2147483726" r:id="rId57"/>
    <p:sldLayoutId id="2147483727" r:id="rId58"/>
    <p:sldLayoutId id="2147483728" r:id="rId59"/>
    <p:sldLayoutId id="2147483729" r:id="rId60"/>
    <p:sldLayoutId id="2147483730" r:id="rId61"/>
    <p:sldLayoutId id="2147483731" r:id="rId62"/>
    <p:sldLayoutId id="2147483732" r:id="rId63"/>
    <p:sldLayoutId id="2147483703" r:id="rId64"/>
    <p:sldLayoutId id="2147483704" r:id="rId65"/>
    <p:sldLayoutId id="2147483705" r:id="rId66"/>
    <p:sldLayoutId id="2147483706" r:id="rId67"/>
    <p:sldLayoutId id="2147483707" r:id="rId68"/>
    <p:sldLayoutId id="2147483717" r:id="rId69"/>
  </p:sldLayoutIdLst>
  <p:hf sldNum="0" hdr="0" ftr="0" dt="0"/>
  <p:txStyles>
    <p:titleStyle>
      <a:lvl1pPr algn="l" defTabSz="914400" rtl="0" eaLnBrk="1" latinLnBrk="0" hangingPunct="1">
        <a:lnSpc>
          <a:spcPct val="100000"/>
        </a:lnSpc>
        <a:spcBef>
          <a:spcPct val="0"/>
        </a:spcBef>
        <a:buNone/>
        <a:defRPr sz="3600" b="1" kern="120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Arial" panose="020B0604020202020204" pitchFamily="34" charset="0"/>
        <a:buNone/>
        <a:defRPr sz="12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11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sz="105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105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16" userDrawn="1">
          <p15:clr>
            <a:srgbClr val="F26B43"/>
          </p15:clr>
        </p15:guide>
        <p15:guide id="2" pos="7256" userDrawn="1">
          <p15:clr>
            <a:srgbClr val="F26B43"/>
          </p15:clr>
        </p15:guide>
        <p15:guide id="3" orient="horz" pos="648" userDrawn="1">
          <p15:clr>
            <a:srgbClr val="F26B43"/>
          </p15:clr>
        </p15:guide>
        <p15:guide id="4" orient="horz" pos="712" userDrawn="1">
          <p15:clr>
            <a:srgbClr val="F26B43"/>
          </p15:clr>
        </p15:guide>
        <p15:guide id="5" orient="horz" pos="392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www.usmagazine.com/stylish/news/jennifer-aniston-named-the-new-face-of-aveeno-skincare-2013181/" TargetMode="External"/><Relationship Id="rId2" Type="http://schemas.openxmlformats.org/officeDocument/2006/relationships/hyperlink" Target="https://news.designrush.com/smartwater-jennifer-aniston-reunion?utm" TargetMode="External"/><Relationship Id="rId1" Type="http://schemas.openxmlformats.org/officeDocument/2006/relationships/slideLayout" Target="../slideLayouts/slideLayout14.xml"/><Relationship Id="rId4" Type="http://schemas.openxmlformats.org/officeDocument/2006/relationships/hyperlink" Target="https://www.prnewswire.com/news-releases/aveeno-teams-up-with-global-brand-ambassador-jennifer-aniston-to-debut-the-beauty-of-nature-active-naturals-oat-for-your-skin-252230721.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6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19" descr="Row of seated people, some writing notes in book on lap">
            <a:extLst>
              <a:ext uri="{FF2B5EF4-FFF2-40B4-BE49-F238E27FC236}">
                <a16:creationId xmlns:a16="http://schemas.microsoft.com/office/drawing/2014/main" id="{BB80A24F-19F6-28E9-6CC1-3990897C46D8}"/>
              </a:ext>
            </a:extLst>
          </p:cNvPr>
          <p:cNvPicPr>
            <a:picLocks noGrp="1" noChangeAspect="1"/>
          </p:cNvPicPr>
          <p:nvPr>
            <p:ph type="pic" sz="quarter" idx="21"/>
          </p:nvPr>
        </p:nvPicPr>
        <p:blipFill>
          <a:blip r:embed="rId2">
            <a:extLst>
              <a:ext uri="{28A0092B-C50C-407E-A947-70E740481C1C}">
                <a14:useLocalDpi xmlns:a14="http://schemas.microsoft.com/office/drawing/2010/main" val="0"/>
              </a:ext>
            </a:extLst>
          </a:blip>
          <a:srcRect/>
          <a:stretch/>
        </p:blipFill>
        <p:spPr>
          <a:xfrm>
            <a:off x="9682517" y="4186590"/>
            <a:ext cx="2046616" cy="2046616"/>
          </a:xfrm>
        </p:spPr>
      </p:pic>
      <p:sp>
        <p:nvSpPr>
          <p:cNvPr id="14" name="Title">
            <a:extLst>
              <a:ext uri="{FF2B5EF4-FFF2-40B4-BE49-F238E27FC236}">
                <a16:creationId xmlns:a16="http://schemas.microsoft.com/office/drawing/2014/main" id="{498C655C-AA03-DE32-22C2-F8E9215D5E12}"/>
              </a:ext>
            </a:extLst>
          </p:cNvPr>
          <p:cNvSpPr>
            <a:spLocks noGrp="1"/>
          </p:cNvSpPr>
          <p:nvPr>
            <p:ph type="ctrTitle"/>
          </p:nvPr>
        </p:nvSpPr>
        <p:spPr>
          <a:xfrm>
            <a:off x="462867" y="337528"/>
            <a:ext cx="5328920" cy="1668967"/>
          </a:xfrm>
        </p:spPr>
        <p:txBody>
          <a:bodyPr lIns="0" tIns="0" rIns="0" bIns="0">
            <a:noAutofit/>
          </a:bodyPr>
          <a:lstStyle/>
          <a:p>
            <a:r>
              <a:rPr lang="en-US" altLang="zh-CN" dirty="0">
                <a:latin typeface="Arial"/>
                <a:cs typeface="Poppins SemiBold"/>
              </a:rPr>
              <a:t>Celebrity Endorsement</a:t>
            </a:r>
          </a:p>
        </p:txBody>
      </p:sp>
      <p:sp>
        <p:nvSpPr>
          <p:cNvPr id="15" name="Subetitle">
            <a:extLst>
              <a:ext uri="{FF2B5EF4-FFF2-40B4-BE49-F238E27FC236}">
                <a16:creationId xmlns:a16="http://schemas.microsoft.com/office/drawing/2014/main" id="{70D1022B-BB14-50B2-2802-B879514F172D}"/>
              </a:ext>
            </a:extLst>
          </p:cNvPr>
          <p:cNvSpPr>
            <a:spLocks noGrp="1"/>
          </p:cNvSpPr>
          <p:nvPr>
            <p:ph type="subTitle" idx="1"/>
          </p:nvPr>
        </p:nvSpPr>
        <p:spPr>
          <a:xfrm>
            <a:off x="450376" y="2020615"/>
            <a:ext cx="6140885" cy="4007730"/>
          </a:xfrm>
        </p:spPr>
        <p:txBody>
          <a:bodyPr lIns="0" tIns="0" rIns="0" bIns="0">
            <a:noAutofit/>
          </a:bodyPr>
          <a:lstStyle/>
          <a:p>
            <a:r>
              <a:rPr lang="en-US" altLang="zh-CN" sz="2800" b="1" dirty="0">
                <a:solidFill>
                  <a:schemeClr val="accent2"/>
                </a:solidFill>
                <a:latin typeface="Arial"/>
                <a:cs typeface="Arial"/>
              </a:rPr>
              <a:t>as an effective marketing</a:t>
            </a:r>
            <a:endParaRPr lang="en-US" sz="2800" b="1">
              <a:solidFill>
                <a:schemeClr val="accent2"/>
              </a:solidFill>
              <a:latin typeface="Arial"/>
              <a:cs typeface="Arial"/>
            </a:endParaRPr>
          </a:p>
          <a:p>
            <a:r>
              <a:rPr lang="en-US" altLang="zh-CN" sz="2800" b="1" dirty="0">
                <a:solidFill>
                  <a:schemeClr val="accent2"/>
                </a:solidFill>
                <a:latin typeface="Arial"/>
                <a:cs typeface="Arial"/>
              </a:rPr>
              <a:t>strategy</a:t>
            </a:r>
            <a:endParaRPr lang="en-US" sz="2800" b="1" dirty="0">
              <a:solidFill>
                <a:schemeClr val="accent2"/>
              </a:solidFill>
            </a:endParaRPr>
          </a:p>
          <a:p>
            <a:r>
              <a:rPr lang="en-GB" sz="2800" dirty="0">
                <a:latin typeface="Arial"/>
                <a:cs typeface="Arial"/>
              </a:rPr>
              <a:t>Celebrity endorsement is a form of marketing that uses a well-known </a:t>
            </a:r>
            <a:endParaRPr lang="en-US" sz="2800">
              <a:latin typeface="Arial"/>
              <a:cs typeface="Arial"/>
            </a:endParaRPr>
          </a:p>
          <a:p>
            <a:r>
              <a:rPr lang="en-GB" sz="2800" dirty="0">
                <a:latin typeface="Arial"/>
                <a:cs typeface="Arial"/>
              </a:rPr>
              <a:t>public figure to promote products, services or ideas (Sufian, 2021).</a:t>
            </a:r>
            <a:endParaRPr lang="en-US" sz="2800" dirty="0">
              <a:latin typeface="Arial"/>
              <a:cs typeface="Arial"/>
            </a:endParaRPr>
          </a:p>
        </p:txBody>
      </p:sp>
      <p:sp>
        <p:nvSpPr>
          <p:cNvPr id="23" name="Text Placeholder 22">
            <a:extLst>
              <a:ext uri="{FF2B5EF4-FFF2-40B4-BE49-F238E27FC236}">
                <a16:creationId xmlns:a16="http://schemas.microsoft.com/office/drawing/2014/main" id="{58BFD4E5-AB08-4651-3703-C1C5FBE2BD9A}"/>
              </a:ext>
            </a:extLst>
          </p:cNvPr>
          <p:cNvSpPr>
            <a:spLocks noGrp="1"/>
          </p:cNvSpPr>
          <p:nvPr>
            <p:ph type="body" sz="quarter" idx="27"/>
          </p:nvPr>
        </p:nvSpPr>
        <p:spPr>
          <a:xfrm>
            <a:off x="462867" y="6237194"/>
            <a:ext cx="3513658" cy="415639"/>
          </a:xfrm>
        </p:spPr>
        <p:txBody>
          <a:bodyPr vert="horz" lIns="0" tIns="0" rIns="0" bIns="0" rtlCol="0" anchor="t">
            <a:noAutofit/>
          </a:bodyPr>
          <a:lstStyle/>
          <a:p>
            <a:r>
              <a:rPr lang="en-US" sz="1800" dirty="0">
                <a:latin typeface="Arial"/>
                <a:cs typeface="Arial"/>
              </a:rPr>
              <a:t>Presented by Elena Dimitrova</a:t>
            </a:r>
          </a:p>
        </p:txBody>
      </p:sp>
      <p:pic>
        <p:nvPicPr>
          <p:cNvPr id="5" name="Picture Placeholder 4" descr="A collage of images of people&#10;&#10;AI-generated content may be incorrect.">
            <a:extLst>
              <a:ext uri="{FF2B5EF4-FFF2-40B4-BE49-F238E27FC236}">
                <a16:creationId xmlns:a16="http://schemas.microsoft.com/office/drawing/2014/main" id="{75E87CBC-1F26-6E2B-87C8-ACD8AF3BA875}"/>
              </a:ext>
            </a:extLst>
          </p:cNvPr>
          <p:cNvPicPr>
            <a:picLocks noGrp="1" noChangeAspect="1"/>
          </p:cNvPicPr>
          <p:nvPr>
            <p:ph type="pic" sz="quarter" idx="13"/>
          </p:nvPr>
        </p:nvPicPr>
        <p:blipFill>
          <a:blip r:embed="rId3"/>
          <a:srcRect l="4557" r="4557"/>
          <a:stretch/>
        </p:blipFill>
        <p:spPr>
          <a:xfrm>
            <a:off x="7008523" y="1708626"/>
            <a:ext cx="3693246" cy="3796611"/>
          </a:xfrm>
          <a:prstGeom prst="rect">
            <a:avLst/>
          </a:prstGeom>
          <a:noFill/>
        </p:spPr>
      </p:pic>
    </p:spTree>
    <p:extLst>
      <p:ext uri="{BB962C8B-B14F-4D97-AF65-F5344CB8AC3E}">
        <p14:creationId xmlns:p14="http://schemas.microsoft.com/office/powerpoint/2010/main" val="2543284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itle">
            <a:extLst>
              <a:ext uri="{FF2B5EF4-FFF2-40B4-BE49-F238E27FC236}">
                <a16:creationId xmlns:a16="http://schemas.microsoft.com/office/drawing/2014/main" id="{A6637C1D-819B-241E-F069-F0A638DCC857}"/>
              </a:ext>
              <a:ext uri="{C183D7F6-B498-43B3-948B-1728B52AA6E4}">
                <adec:decorative xmlns:adec="http://schemas.microsoft.com/office/drawing/2017/decorative" val="0"/>
              </a:ext>
            </a:extLst>
          </p:cNvPr>
          <p:cNvSpPr>
            <a:spLocks noGrp="1"/>
          </p:cNvSpPr>
          <p:nvPr>
            <p:ph type="title"/>
          </p:nvPr>
        </p:nvSpPr>
        <p:spPr>
          <a:xfrm>
            <a:off x="844000" y="382748"/>
            <a:ext cx="10504000" cy="1669405"/>
          </a:xfrm>
        </p:spPr>
        <p:txBody>
          <a:bodyPr lIns="0" tIns="0" rIns="0" bIns="0" anchor="b">
            <a:noAutofit/>
          </a:bodyPr>
          <a:lstStyle/>
          <a:p>
            <a:r>
              <a:rPr lang="en-US" altLang="zh-CN" dirty="0">
                <a:solidFill>
                  <a:schemeClr val="accent1"/>
                </a:solidFill>
                <a:latin typeface="Arial"/>
                <a:cs typeface="Poppins SemiBold"/>
              </a:rPr>
              <a:t>Advantages:</a:t>
            </a:r>
            <a:br>
              <a:rPr lang="en-US" altLang="zh-CN" dirty="0">
                <a:solidFill>
                  <a:schemeClr val="accent1"/>
                </a:solidFill>
                <a:latin typeface="Arial"/>
                <a:cs typeface="Poppins SemiBold"/>
              </a:rPr>
            </a:br>
            <a:r>
              <a:rPr lang="en-US" altLang="zh-CN" sz="2400" dirty="0">
                <a:solidFill>
                  <a:schemeClr val="tx2"/>
                </a:solidFill>
                <a:latin typeface="Arial"/>
                <a:cs typeface="Poppins SemiBold"/>
              </a:rPr>
              <a:t>Celebrity endorsement can be a very successful marketing tool when applied with a clear strategy and </a:t>
            </a:r>
            <a:r>
              <a:rPr lang="en-GB" sz="2400" dirty="0">
                <a:solidFill>
                  <a:schemeClr val="tx2"/>
                </a:solidFill>
                <a:latin typeface="Arial"/>
                <a:cs typeface="Arial"/>
              </a:rPr>
              <a:t>when the celebrity closely aligns with the brand’s image and target audience </a:t>
            </a:r>
            <a:r>
              <a:rPr lang="en-GB" sz="2400" dirty="0">
                <a:solidFill>
                  <a:schemeClr val="tx2"/>
                </a:solidFill>
                <a:latin typeface="Arial"/>
                <a:cs typeface="Times New Roman"/>
              </a:rPr>
              <a:t>(</a:t>
            </a:r>
            <a:r>
              <a:rPr lang="en-GB" sz="2400" dirty="0" err="1">
                <a:solidFill>
                  <a:schemeClr val="tx2"/>
                </a:solidFill>
                <a:latin typeface="Arial"/>
                <a:cs typeface="Times New Roman"/>
              </a:rPr>
              <a:t>Nzuva</a:t>
            </a:r>
            <a:r>
              <a:rPr lang="en-GB" sz="2400" dirty="0">
                <a:solidFill>
                  <a:schemeClr val="tx2"/>
                </a:solidFill>
                <a:latin typeface="Arial"/>
                <a:cs typeface="Times New Roman"/>
              </a:rPr>
              <a:t>, 2021).</a:t>
            </a:r>
            <a:endParaRPr lang="en-US" altLang="zh-CN" sz="2400" dirty="0">
              <a:solidFill>
                <a:schemeClr val="tx2"/>
              </a:solidFill>
              <a:latin typeface="Arial"/>
              <a:cs typeface="Poppins SemiBold"/>
            </a:endParaRPr>
          </a:p>
        </p:txBody>
      </p:sp>
      <p:sp>
        <p:nvSpPr>
          <p:cNvPr id="4" name="Text Placeholder 3">
            <a:extLst>
              <a:ext uri="{FF2B5EF4-FFF2-40B4-BE49-F238E27FC236}">
                <a16:creationId xmlns:a16="http://schemas.microsoft.com/office/drawing/2014/main" id="{36CAF8E1-D22B-2A5E-B639-D433035AF9FA}"/>
              </a:ext>
            </a:extLst>
          </p:cNvPr>
          <p:cNvSpPr>
            <a:spLocks noGrp="1"/>
          </p:cNvSpPr>
          <p:nvPr>
            <p:ph type="body" sz="quarter" idx="21"/>
          </p:nvPr>
        </p:nvSpPr>
        <p:spPr>
          <a:xfrm>
            <a:off x="1031607" y="2456788"/>
            <a:ext cx="2016912" cy="511638"/>
          </a:xfrm>
        </p:spPr>
        <p:txBody>
          <a:bodyPr vert="horz" lIns="0" tIns="0" rIns="0" bIns="0" rtlCol="0" anchor="b">
            <a:noAutofit/>
          </a:bodyPr>
          <a:lstStyle/>
          <a:p>
            <a:r>
              <a:rPr lang="en-US" altLang="zh-CN" sz="2000" b="1" dirty="0">
                <a:latin typeface="Arial"/>
                <a:cs typeface="Poppins SemiBold"/>
              </a:rPr>
              <a:t>Brand awareness</a:t>
            </a:r>
          </a:p>
        </p:txBody>
      </p:sp>
      <p:sp>
        <p:nvSpPr>
          <p:cNvPr id="13" name="Text Placeholder 12">
            <a:extLst>
              <a:ext uri="{FF2B5EF4-FFF2-40B4-BE49-F238E27FC236}">
                <a16:creationId xmlns:a16="http://schemas.microsoft.com/office/drawing/2014/main" id="{AE5EE2DC-E4E7-9695-08E6-9A9396298B90}"/>
              </a:ext>
            </a:extLst>
          </p:cNvPr>
          <p:cNvSpPr>
            <a:spLocks noGrp="1"/>
          </p:cNvSpPr>
          <p:nvPr>
            <p:ph type="body" sz="quarter" idx="25"/>
          </p:nvPr>
        </p:nvSpPr>
        <p:spPr>
          <a:xfrm>
            <a:off x="594394" y="3079959"/>
            <a:ext cx="2648315" cy="3188506"/>
          </a:xfrm>
        </p:spPr>
        <p:txBody>
          <a:bodyPr vert="horz" lIns="0" tIns="0" rIns="0" bIns="0" rtlCol="0" anchor="t">
            <a:noAutofit/>
          </a:bodyPr>
          <a:lstStyle/>
          <a:p>
            <a:r>
              <a:rPr lang="en-GB" sz="1800" dirty="0">
                <a:solidFill>
                  <a:schemeClr val="tx2"/>
                </a:solidFill>
                <a:latin typeface="Arial"/>
                <a:cs typeface="Arial"/>
              </a:rPr>
              <a:t>Consumers are more likely to </a:t>
            </a:r>
            <a:r>
              <a:rPr lang="en-GB" sz="1800">
                <a:solidFill>
                  <a:schemeClr val="tx2"/>
                </a:solidFill>
                <a:latin typeface="Arial"/>
                <a:ea typeface="+mn-lt"/>
                <a:cs typeface="Arial"/>
              </a:rPr>
              <a:t>remember</a:t>
            </a:r>
            <a:r>
              <a:rPr lang="en-GB" sz="1800">
                <a:solidFill>
                  <a:schemeClr val="tx2"/>
                </a:solidFill>
                <a:latin typeface="Arial"/>
                <a:cs typeface="Arial"/>
              </a:rPr>
              <a:t> a </a:t>
            </a:r>
            <a:r>
              <a:rPr lang="en-GB" sz="1800" dirty="0">
                <a:solidFill>
                  <a:schemeClr val="tx2"/>
                </a:solidFill>
                <a:latin typeface="Arial"/>
                <a:cs typeface="Arial"/>
              </a:rPr>
              <a:t>brand when it is linked to a familiar celebrity, as the celebrity’s image becomes strongly connected to the product in the consumer’s mind (Sufian, 2021). </a:t>
            </a:r>
            <a:endParaRPr lang="en-US" sz="1800" dirty="0">
              <a:solidFill>
                <a:schemeClr val="tx2"/>
              </a:solidFill>
            </a:endParaRPr>
          </a:p>
        </p:txBody>
      </p:sp>
      <p:sp>
        <p:nvSpPr>
          <p:cNvPr id="6" name="Text Placeholder 5">
            <a:extLst>
              <a:ext uri="{FF2B5EF4-FFF2-40B4-BE49-F238E27FC236}">
                <a16:creationId xmlns:a16="http://schemas.microsoft.com/office/drawing/2014/main" id="{3E115522-F9AB-FA50-67C6-57C0633D96E7}"/>
              </a:ext>
            </a:extLst>
          </p:cNvPr>
          <p:cNvSpPr>
            <a:spLocks noGrp="1"/>
          </p:cNvSpPr>
          <p:nvPr>
            <p:ph type="body" sz="quarter" idx="22"/>
          </p:nvPr>
        </p:nvSpPr>
        <p:spPr>
          <a:xfrm>
            <a:off x="3716949" y="2470228"/>
            <a:ext cx="2098675" cy="507472"/>
          </a:xfrm>
        </p:spPr>
        <p:txBody>
          <a:bodyPr>
            <a:noAutofit/>
          </a:bodyPr>
          <a:lstStyle/>
          <a:p>
            <a:r>
              <a:rPr lang="en-US" altLang="zh-CN" sz="2000" b="1" dirty="0">
                <a:latin typeface="Arial"/>
                <a:cs typeface="Poppins SemiBold"/>
              </a:rPr>
              <a:t>Trust and credibility</a:t>
            </a:r>
          </a:p>
        </p:txBody>
      </p:sp>
      <p:sp>
        <p:nvSpPr>
          <p:cNvPr id="15" name="Text Placeholder 14">
            <a:extLst>
              <a:ext uri="{FF2B5EF4-FFF2-40B4-BE49-F238E27FC236}">
                <a16:creationId xmlns:a16="http://schemas.microsoft.com/office/drawing/2014/main" id="{68A1C71D-4976-B5A6-007C-2FCCB344AA62}"/>
              </a:ext>
            </a:extLst>
          </p:cNvPr>
          <p:cNvSpPr>
            <a:spLocks noGrp="1"/>
          </p:cNvSpPr>
          <p:nvPr>
            <p:ph type="body" sz="quarter" idx="26"/>
          </p:nvPr>
        </p:nvSpPr>
        <p:spPr>
          <a:xfrm>
            <a:off x="3716029" y="3067467"/>
            <a:ext cx="2098675" cy="2913686"/>
          </a:xfrm>
        </p:spPr>
        <p:txBody>
          <a:bodyPr vert="horz" lIns="0" tIns="0" rIns="0" bIns="0" rtlCol="0" anchor="t">
            <a:normAutofit lnSpcReduction="10000"/>
          </a:bodyPr>
          <a:lstStyle/>
          <a:p>
            <a:r>
              <a:rPr lang="en-US" sz="1800" dirty="0">
                <a:solidFill>
                  <a:schemeClr val="tx2"/>
                </a:solidFill>
                <a:latin typeface="Arial"/>
                <a:cs typeface="Arial"/>
              </a:rPr>
              <a:t>Consumers are more likely to trust and value a company when it is supported by a well-known and respected celebrity (</a:t>
            </a:r>
            <a:r>
              <a:rPr lang="en-US" sz="1800" dirty="0" err="1">
                <a:solidFill>
                  <a:schemeClr val="tx2"/>
                </a:solidFill>
                <a:latin typeface="Arial"/>
                <a:cs typeface="Arial"/>
              </a:rPr>
              <a:t>Tarigan</a:t>
            </a:r>
            <a:r>
              <a:rPr lang="en-US" sz="1800" dirty="0">
                <a:solidFill>
                  <a:schemeClr val="tx2"/>
                </a:solidFill>
                <a:latin typeface="Arial"/>
                <a:cs typeface="Arial"/>
              </a:rPr>
              <a:t> et al., 2023).</a:t>
            </a:r>
            <a:endParaRPr lang="en-US" sz="1800" dirty="0">
              <a:solidFill>
                <a:schemeClr val="tx2"/>
              </a:solidFill>
            </a:endParaRPr>
          </a:p>
        </p:txBody>
      </p:sp>
      <p:sp>
        <p:nvSpPr>
          <p:cNvPr id="8" name="Text Placeholder 7">
            <a:extLst>
              <a:ext uri="{FF2B5EF4-FFF2-40B4-BE49-F238E27FC236}">
                <a16:creationId xmlns:a16="http://schemas.microsoft.com/office/drawing/2014/main" id="{199F7BED-B8F7-E1E4-46F7-AA8B857A4A0F}"/>
              </a:ext>
            </a:extLst>
          </p:cNvPr>
          <p:cNvSpPr>
            <a:spLocks noGrp="1"/>
          </p:cNvSpPr>
          <p:nvPr>
            <p:ph type="body" sz="quarter" idx="23"/>
          </p:nvPr>
        </p:nvSpPr>
        <p:spPr>
          <a:xfrm>
            <a:off x="6375714" y="2320135"/>
            <a:ext cx="2995055" cy="653973"/>
          </a:xfrm>
        </p:spPr>
        <p:txBody>
          <a:bodyPr>
            <a:noAutofit/>
          </a:bodyPr>
          <a:lstStyle/>
          <a:p>
            <a:r>
              <a:rPr lang="en-US" altLang="zh-CN" sz="2000" b="1" dirty="0">
                <a:solidFill>
                  <a:schemeClr val="tx2"/>
                </a:solidFill>
                <a:latin typeface="Arial"/>
                <a:cs typeface="Poppins SemiBold"/>
              </a:rPr>
              <a:t>Influence purchasing intention</a:t>
            </a:r>
          </a:p>
        </p:txBody>
      </p:sp>
      <p:sp>
        <p:nvSpPr>
          <p:cNvPr id="17" name="Text Placeholder 16">
            <a:extLst>
              <a:ext uri="{FF2B5EF4-FFF2-40B4-BE49-F238E27FC236}">
                <a16:creationId xmlns:a16="http://schemas.microsoft.com/office/drawing/2014/main" id="{B04467CB-757A-646C-00A0-AB523BBEC842}"/>
              </a:ext>
            </a:extLst>
          </p:cNvPr>
          <p:cNvSpPr>
            <a:spLocks noGrp="1"/>
          </p:cNvSpPr>
          <p:nvPr>
            <p:ph type="body" sz="quarter" idx="27"/>
          </p:nvPr>
        </p:nvSpPr>
        <p:spPr>
          <a:xfrm>
            <a:off x="6375715" y="3079960"/>
            <a:ext cx="2098675" cy="2901194"/>
          </a:xfrm>
        </p:spPr>
        <p:txBody>
          <a:bodyPr vert="horz" lIns="0" tIns="0" rIns="0" bIns="0" rtlCol="0" anchor="t">
            <a:noAutofit/>
          </a:bodyPr>
          <a:lstStyle/>
          <a:p>
            <a:r>
              <a:rPr lang="en-US" sz="1800" dirty="0">
                <a:solidFill>
                  <a:schemeClr val="tx2"/>
                </a:solidFill>
                <a:latin typeface="Arial"/>
                <a:ea typeface="+mn-lt"/>
                <a:cs typeface="+mn-lt"/>
              </a:rPr>
              <a:t>When a celebrity aligns with a company’s objectives and values, it can have a significant positive impact on consumers’ purchase intentions.</a:t>
            </a:r>
            <a:endParaRPr lang="en-US" sz="1800" dirty="0">
              <a:solidFill>
                <a:schemeClr val="tx2"/>
              </a:solidFill>
              <a:latin typeface="Arial"/>
              <a:cs typeface="Arial"/>
            </a:endParaRPr>
          </a:p>
        </p:txBody>
      </p:sp>
      <p:sp>
        <p:nvSpPr>
          <p:cNvPr id="11" name="Text Placeholder 10">
            <a:extLst>
              <a:ext uri="{FF2B5EF4-FFF2-40B4-BE49-F238E27FC236}">
                <a16:creationId xmlns:a16="http://schemas.microsoft.com/office/drawing/2014/main" id="{9D8D7BF5-C56F-4400-F22A-4C756831828C}"/>
              </a:ext>
            </a:extLst>
          </p:cNvPr>
          <p:cNvSpPr>
            <a:spLocks noGrp="1"/>
          </p:cNvSpPr>
          <p:nvPr>
            <p:ph type="body" sz="quarter" idx="24"/>
          </p:nvPr>
        </p:nvSpPr>
        <p:spPr>
          <a:xfrm>
            <a:off x="9037192" y="2595145"/>
            <a:ext cx="2087130" cy="248743"/>
          </a:xfrm>
        </p:spPr>
        <p:txBody>
          <a:bodyPr>
            <a:noAutofit/>
          </a:bodyPr>
          <a:lstStyle/>
          <a:p>
            <a:r>
              <a:rPr lang="en-US" altLang="zh-CN" sz="2000" b="1" dirty="0">
                <a:latin typeface="Arial"/>
                <a:cs typeface="Poppins SemiBold"/>
              </a:rPr>
              <a:t>Increase sales</a:t>
            </a:r>
          </a:p>
        </p:txBody>
      </p:sp>
      <p:sp>
        <p:nvSpPr>
          <p:cNvPr id="20" name="Text Placeholder 19">
            <a:extLst>
              <a:ext uri="{FF2B5EF4-FFF2-40B4-BE49-F238E27FC236}">
                <a16:creationId xmlns:a16="http://schemas.microsoft.com/office/drawing/2014/main" id="{14CACE57-AF44-0118-5565-4804A716F93A}"/>
              </a:ext>
            </a:extLst>
          </p:cNvPr>
          <p:cNvSpPr>
            <a:spLocks noGrp="1"/>
          </p:cNvSpPr>
          <p:nvPr>
            <p:ph type="body" sz="quarter" idx="28"/>
          </p:nvPr>
        </p:nvSpPr>
        <p:spPr>
          <a:xfrm>
            <a:off x="9035154" y="2570633"/>
            <a:ext cx="2098675" cy="2486128"/>
          </a:xfrm>
        </p:spPr>
        <p:txBody>
          <a:bodyPr vert="horz" lIns="0" tIns="0" rIns="0" bIns="0" rtlCol="0" anchor="t">
            <a:noAutofit/>
          </a:bodyPr>
          <a:lstStyle/>
          <a:p>
            <a:endParaRPr lang="en-US" altLang="zh-CN" dirty="0"/>
          </a:p>
          <a:p>
            <a:r>
              <a:rPr lang="zh-CN" sz="1800">
                <a:solidFill>
                  <a:schemeClr val="tx2"/>
                </a:solidFill>
                <a:latin typeface="Arial"/>
                <a:cs typeface="Arial"/>
              </a:rPr>
              <a:t>Since the ultimate objective of marketing is to increase sales, effective endorsements can be a successful marketing strategy in achieving this goal</a:t>
            </a:r>
            <a:r>
              <a:rPr lang="en-US" altLang="zh-CN" sz="1800" dirty="0">
                <a:solidFill>
                  <a:schemeClr val="tx2"/>
                </a:solidFill>
                <a:latin typeface="Arial"/>
                <a:cs typeface="Arial"/>
              </a:rPr>
              <a:t>.</a:t>
            </a:r>
            <a:endParaRPr lang="zh-CN" sz="1800" dirty="0">
              <a:solidFill>
                <a:schemeClr val="tx2"/>
              </a:solidFill>
              <a:latin typeface="Arial"/>
              <a:cs typeface="Arial"/>
            </a:endParaRPr>
          </a:p>
        </p:txBody>
      </p:sp>
    </p:spTree>
    <p:extLst>
      <p:ext uri="{BB962C8B-B14F-4D97-AF65-F5344CB8AC3E}">
        <p14:creationId xmlns:p14="http://schemas.microsoft.com/office/powerpoint/2010/main" val="296111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89E97-F1F4-BE1D-B4EF-775E53B4EDB4}"/>
              </a:ext>
            </a:extLst>
          </p:cNvPr>
          <p:cNvSpPr>
            <a:spLocks noGrp="1"/>
          </p:cNvSpPr>
          <p:nvPr>
            <p:ph type="title"/>
          </p:nvPr>
        </p:nvSpPr>
        <p:spPr>
          <a:xfrm>
            <a:off x="486091" y="382748"/>
            <a:ext cx="10861909" cy="1709530"/>
          </a:xfrm>
        </p:spPr>
        <p:txBody>
          <a:bodyPr>
            <a:normAutofit fontScale="90000"/>
          </a:bodyPr>
          <a:lstStyle/>
          <a:p>
            <a:r>
              <a:rPr lang="en-GB" dirty="0">
                <a:solidFill>
                  <a:schemeClr val="accent1"/>
                </a:solidFill>
                <a:latin typeface="Arial"/>
                <a:cs typeface="Poppins SemiBold"/>
              </a:rPr>
              <a:t>Limitations:</a:t>
            </a:r>
            <a:br>
              <a:rPr lang="en-GB" dirty="0">
                <a:solidFill>
                  <a:schemeClr val="accent1"/>
                </a:solidFill>
                <a:latin typeface="Arial"/>
                <a:cs typeface="Poppins SemiBold"/>
              </a:rPr>
            </a:br>
            <a:r>
              <a:rPr lang="en-GB" sz="3100" dirty="0">
                <a:solidFill>
                  <a:schemeClr val="tx2"/>
                </a:solidFill>
                <a:latin typeface="Arial"/>
                <a:cs typeface="Poppins SemiBold"/>
              </a:rPr>
              <a:t>While</a:t>
            </a:r>
            <a:r>
              <a:rPr lang="en-GB" sz="3100" dirty="0">
                <a:solidFill>
                  <a:schemeClr val="tx2"/>
                </a:solidFill>
                <a:latin typeface="Arial"/>
                <a:ea typeface="+mj-lt"/>
                <a:cs typeface="+mj-lt"/>
              </a:rPr>
              <a:t> celebrity endorsements can be an effective marketing strategy, they also carry potential drawbacks that need to be considered.</a:t>
            </a:r>
            <a:endParaRPr lang="en-GB" sz="3100" dirty="0">
              <a:solidFill>
                <a:schemeClr val="tx2"/>
              </a:solidFill>
              <a:latin typeface="Arial"/>
              <a:cs typeface="Arial"/>
            </a:endParaRPr>
          </a:p>
        </p:txBody>
      </p:sp>
      <p:sp>
        <p:nvSpPr>
          <p:cNvPr id="3" name="Text Placeholder 2">
            <a:extLst>
              <a:ext uri="{FF2B5EF4-FFF2-40B4-BE49-F238E27FC236}">
                <a16:creationId xmlns:a16="http://schemas.microsoft.com/office/drawing/2014/main" id="{B3DC3BB8-EAD7-27DF-DB91-3CB606183675}"/>
              </a:ext>
            </a:extLst>
          </p:cNvPr>
          <p:cNvSpPr>
            <a:spLocks noGrp="1"/>
          </p:cNvSpPr>
          <p:nvPr>
            <p:ph type="body" sz="quarter" idx="21"/>
          </p:nvPr>
        </p:nvSpPr>
        <p:spPr>
          <a:xfrm>
            <a:off x="271500" y="2271875"/>
            <a:ext cx="2791403" cy="514287"/>
          </a:xfrm>
        </p:spPr>
        <p:txBody>
          <a:bodyPr>
            <a:noAutofit/>
          </a:bodyPr>
          <a:lstStyle/>
          <a:p>
            <a:r>
              <a:rPr lang="en-GB" sz="2000" b="1" dirty="0">
                <a:solidFill>
                  <a:schemeClr val="tx2"/>
                </a:solidFill>
                <a:latin typeface="Arial"/>
                <a:cs typeface="Poppins SemiBold"/>
              </a:rPr>
              <a:t>The "vampire effect"</a:t>
            </a:r>
          </a:p>
        </p:txBody>
      </p:sp>
      <p:sp>
        <p:nvSpPr>
          <p:cNvPr id="4" name="Text Placeholder 3">
            <a:extLst>
              <a:ext uri="{FF2B5EF4-FFF2-40B4-BE49-F238E27FC236}">
                <a16:creationId xmlns:a16="http://schemas.microsoft.com/office/drawing/2014/main" id="{0EAE502B-FFD4-976E-50BC-0429C61C5CED}"/>
              </a:ext>
            </a:extLst>
          </p:cNvPr>
          <p:cNvSpPr>
            <a:spLocks noGrp="1"/>
          </p:cNvSpPr>
          <p:nvPr>
            <p:ph type="body" sz="quarter" idx="25"/>
          </p:nvPr>
        </p:nvSpPr>
        <p:spPr>
          <a:xfrm>
            <a:off x="266200" y="2940467"/>
            <a:ext cx="2795758" cy="3904133"/>
          </a:xfrm>
        </p:spPr>
        <p:txBody>
          <a:bodyPr vert="horz" lIns="0" tIns="0" rIns="0" bIns="0" rtlCol="0" anchor="t">
            <a:noAutofit/>
          </a:bodyPr>
          <a:lstStyle/>
          <a:p>
            <a:r>
              <a:rPr lang="en-GB" sz="1800" dirty="0">
                <a:solidFill>
                  <a:schemeClr val="tx2"/>
                </a:solidFill>
                <a:latin typeface="Arial"/>
                <a:cs typeface="Arial"/>
              </a:rPr>
              <a:t>The "vampire effect" refers to the situation in which the celebrity in an advertisement draws so much attention that it overshadows the actual product, brand, or message (Tokmak and Aksoy, 2021).</a:t>
            </a:r>
            <a:endParaRPr lang="en-US" sz="1800" dirty="0">
              <a:solidFill>
                <a:schemeClr val="tx2"/>
              </a:solidFill>
            </a:endParaRPr>
          </a:p>
        </p:txBody>
      </p:sp>
      <p:sp>
        <p:nvSpPr>
          <p:cNvPr id="5" name="Text Placeholder 4">
            <a:extLst>
              <a:ext uri="{FF2B5EF4-FFF2-40B4-BE49-F238E27FC236}">
                <a16:creationId xmlns:a16="http://schemas.microsoft.com/office/drawing/2014/main" id="{87AB7A83-BE87-64E0-6E8B-0D05F4077B72}"/>
              </a:ext>
            </a:extLst>
          </p:cNvPr>
          <p:cNvSpPr>
            <a:spLocks noGrp="1"/>
          </p:cNvSpPr>
          <p:nvPr>
            <p:ph type="body" sz="quarter" idx="22"/>
          </p:nvPr>
        </p:nvSpPr>
        <p:spPr>
          <a:xfrm>
            <a:off x="3428313" y="2087143"/>
            <a:ext cx="2652857" cy="1380198"/>
          </a:xfrm>
        </p:spPr>
        <p:txBody>
          <a:bodyPr vert="horz" lIns="0" tIns="0" rIns="0" bIns="0" rtlCol="0" anchor="b">
            <a:noAutofit/>
          </a:bodyPr>
          <a:lstStyle/>
          <a:p>
            <a:endParaRPr lang="en-GB" sz="1900" dirty="0">
              <a:solidFill>
                <a:schemeClr val="tx2"/>
              </a:solidFill>
              <a:latin typeface="Arial"/>
              <a:cs typeface="Poppins SemiBold"/>
            </a:endParaRPr>
          </a:p>
          <a:p>
            <a:r>
              <a:rPr lang="en-GB" sz="1900" b="1" dirty="0">
                <a:solidFill>
                  <a:schemeClr val="tx2"/>
                </a:solidFill>
                <a:latin typeface="Arial"/>
                <a:cs typeface="Poppins SemiBold"/>
              </a:rPr>
              <a:t>Celebrities do not match with the company's products and values</a:t>
            </a:r>
            <a:endParaRPr lang="en-GB" sz="1900" b="1">
              <a:solidFill>
                <a:schemeClr val="tx2"/>
              </a:solidFill>
              <a:latin typeface="Arial"/>
              <a:cs typeface="Arial"/>
            </a:endParaRPr>
          </a:p>
        </p:txBody>
      </p:sp>
      <p:sp>
        <p:nvSpPr>
          <p:cNvPr id="6" name="Text Placeholder 5">
            <a:extLst>
              <a:ext uri="{FF2B5EF4-FFF2-40B4-BE49-F238E27FC236}">
                <a16:creationId xmlns:a16="http://schemas.microsoft.com/office/drawing/2014/main" id="{26ECA4C2-7DBA-840E-C975-6FFFAE78159C}"/>
              </a:ext>
            </a:extLst>
          </p:cNvPr>
          <p:cNvSpPr>
            <a:spLocks noGrp="1"/>
          </p:cNvSpPr>
          <p:nvPr>
            <p:ph type="body" sz="quarter" idx="26"/>
          </p:nvPr>
        </p:nvSpPr>
        <p:spPr>
          <a:xfrm>
            <a:off x="3427392" y="3191820"/>
            <a:ext cx="2652857" cy="3529378"/>
          </a:xfrm>
        </p:spPr>
        <p:txBody>
          <a:bodyPr vert="horz" lIns="0" tIns="0" rIns="0" bIns="0" rtlCol="0" anchor="t">
            <a:normAutofit/>
          </a:bodyPr>
          <a:lstStyle/>
          <a:p>
            <a:endParaRPr lang="en-GB" sz="2300" dirty="0">
              <a:solidFill>
                <a:schemeClr val="tx2"/>
              </a:solidFill>
              <a:latin typeface="Arial"/>
              <a:cs typeface="Arial"/>
            </a:endParaRPr>
          </a:p>
          <a:p>
            <a:r>
              <a:rPr lang="en-GB" sz="1800" dirty="0">
                <a:solidFill>
                  <a:schemeClr val="tx2"/>
                </a:solidFill>
                <a:latin typeface="Arial"/>
                <a:cs typeface="Arial"/>
              </a:rPr>
              <a:t>When celebrity supporting the product has no connection to the brand it can reduce the effectiveness of the marketing campaign</a:t>
            </a:r>
            <a:r>
              <a:rPr lang="en-GB" sz="1800" dirty="0">
                <a:latin typeface="Arial"/>
                <a:cs typeface="Arial"/>
              </a:rPr>
              <a:t>.</a:t>
            </a:r>
            <a:endParaRPr lang="en-GB" sz="1800">
              <a:latin typeface="Arial"/>
              <a:cs typeface="Arial"/>
            </a:endParaRPr>
          </a:p>
        </p:txBody>
      </p:sp>
      <p:sp>
        <p:nvSpPr>
          <p:cNvPr id="7" name="Text Placeholder 6">
            <a:extLst>
              <a:ext uri="{FF2B5EF4-FFF2-40B4-BE49-F238E27FC236}">
                <a16:creationId xmlns:a16="http://schemas.microsoft.com/office/drawing/2014/main" id="{FD4ECEB1-BB6D-DAB3-7855-DB8A3D54A021}"/>
              </a:ext>
            </a:extLst>
          </p:cNvPr>
          <p:cNvSpPr>
            <a:spLocks noGrp="1"/>
          </p:cNvSpPr>
          <p:nvPr>
            <p:ph type="body" sz="quarter" idx="23"/>
          </p:nvPr>
        </p:nvSpPr>
        <p:spPr>
          <a:xfrm>
            <a:off x="6375715" y="2271873"/>
            <a:ext cx="2098675" cy="664379"/>
          </a:xfrm>
        </p:spPr>
        <p:txBody>
          <a:bodyPr/>
          <a:lstStyle/>
          <a:p>
            <a:r>
              <a:rPr lang="en-GB" dirty="0">
                <a:cs typeface="Poppins SemiBold"/>
              </a:rPr>
              <a:t>Building brand trust first</a:t>
            </a:r>
            <a:endParaRPr lang="en-GB" dirty="0"/>
          </a:p>
        </p:txBody>
      </p:sp>
      <p:sp>
        <p:nvSpPr>
          <p:cNvPr id="8" name="Text Placeholder 7">
            <a:extLst>
              <a:ext uri="{FF2B5EF4-FFF2-40B4-BE49-F238E27FC236}">
                <a16:creationId xmlns:a16="http://schemas.microsoft.com/office/drawing/2014/main" id="{F9998268-6DFE-7E1A-D607-22666655EBE2}"/>
              </a:ext>
            </a:extLst>
          </p:cNvPr>
          <p:cNvSpPr>
            <a:spLocks noGrp="1"/>
          </p:cNvSpPr>
          <p:nvPr>
            <p:ph type="body" sz="quarter" idx="27"/>
          </p:nvPr>
        </p:nvSpPr>
        <p:spPr>
          <a:xfrm>
            <a:off x="6075534" y="2965452"/>
            <a:ext cx="2675946" cy="3505342"/>
          </a:xfrm>
        </p:spPr>
        <p:txBody>
          <a:bodyPr vert="horz" lIns="0" tIns="0" rIns="0" bIns="0" rtlCol="0" anchor="t">
            <a:noAutofit/>
          </a:bodyPr>
          <a:lstStyle/>
          <a:p>
            <a:r>
              <a:rPr lang="en-GB" sz="1800" dirty="0">
                <a:solidFill>
                  <a:schemeClr val="tx2"/>
                </a:solidFill>
                <a:latin typeface="Arial"/>
                <a:cs typeface="Arial"/>
              </a:rPr>
              <a:t>The positive effect of celebrity endorsement on building trust and credibility can be limited if the brand is not already trusted. Therefore, marketing strategies should consider both celebrities' attributes and consumers' existing trust in the brand (</a:t>
            </a:r>
            <a:r>
              <a:rPr lang="en-GB" sz="1800" dirty="0" err="1">
                <a:solidFill>
                  <a:schemeClr val="tx2"/>
                </a:solidFill>
                <a:latin typeface="Arial"/>
                <a:cs typeface="Arial"/>
              </a:rPr>
              <a:t>Febrian</a:t>
            </a:r>
            <a:r>
              <a:rPr lang="en-GB" sz="1800" dirty="0">
                <a:solidFill>
                  <a:schemeClr val="tx2"/>
                </a:solidFill>
                <a:latin typeface="Arial"/>
                <a:cs typeface="Arial"/>
              </a:rPr>
              <a:t> and Fadly, 2021).</a:t>
            </a:r>
            <a:endParaRPr lang="en-US" sz="1800">
              <a:solidFill>
                <a:schemeClr val="tx2"/>
              </a:solidFill>
            </a:endParaRPr>
          </a:p>
          <a:p>
            <a:endParaRPr lang="en-GB" sz="1200" dirty="0">
              <a:latin typeface="Arial"/>
              <a:cs typeface="Arial"/>
            </a:endParaRPr>
          </a:p>
        </p:txBody>
      </p:sp>
      <p:sp>
        <p:nvSpPr>
          <p:cNvPr id="9" name="Text Placeholder 8">
            <a:extLst>
              <a:ext uri="{FF2B5EF4-FFF2-40B4-BE49-F238E27FC236}">
                <a16:creationId xmlns:a16="http://schemas.microsoft.com/office/drawing/2014/main" id="{EB2B402F-F25A-0BF8-1652-21EF873CDA28}"/>
              </a:ext>
            </a:extLst>
          </p:cNvPr>
          <p:cNvSpPr>
            <a:spLocks noGrp="1"/>
          </p:cNvSpPr>
          <p:nvPr>
            <p:ph type="body" sz="quarter" idx="24"/>
          </p:nvPr>
        </p:nvSpPr>
        <p:spPr>
          <a:xfrm>
            <a:off x="9037192" y="2283419"/>
            <a:ext cx="2087130" cy="433468"/>
          </a:xfrm>
        </p:spPr>
        <p:txBody>
          <a:bodyPr/>
          <a:lstStyle/>
          <a:p>
            <a:r>
              <a:rPr lang="en-GB" dirty="0">
                <a:cs typeface="Poppins SemiBold"/>
              </a:rPr>
              <a:t>Expensive</a:t>
            </a:r>
            <a:endParaRPr lang="en-GB" dirty="0"/>
          </a:p>
        </p:txBody>
      </p:sp>
      <p:sp>
        <p:nvSpPr>
          <p:cNvPr id="10" name="Text Placeholder 9">
            <a:extLst>
              <a:ext uri="{FF2B5EF4-FFF2-40B4-BE49-F238E27FC236}">
                <a16:creationId xmlns:a16="http://schemas.microsoft.com/office/drawing/2014/main" id="{7F330E73-E1E2-FCD4-D773-9B816F0336FC}"/>
              </a:ext>
            </a:extLst>
          </p:cNvPr>
          <p:cNvSpPr>
            <a:spLocks noGrp="1"/>
          </p:cNvSpPr>
          <p:nvPr>
            <p:ph type="body" sz="quarter" idx="28"/>
          </p:nvPr>
        </p:nvSpPr>
        <p:spPr>
          <a:xfrm>
            <a:off x="9035154" y="2965451"/>
            <a:ext cx="2675947" cy="3505344"/>
          </a:xfrm>
        </p:spPr>
        <p:txBody>
          <a:bodyPr vert="horz" lIns="0" tIns="0" rIns="0" bIns="0" rtlCol="0" anchor="t">
            <a:normAutofit/>
          </a:bodyPr>
          <a:lstStyle/>
          <a:p>
            <a:r>
              <a:rPr lang="en-US" sz="1800" dirty="0">
                <a:solidFill>
                  <a:schemeClr val="tx2"/>
                </a:solidFill>
                <a:latin typeface="Arial"/>
                <a:cs typeface="Arial"/>
              </a:rPr>
              <a:t>Businesses invest millions in marketing to capture consumer attention and h</a:t>
            </a:r>
            <a:r>
              <a:rPr lang="en-GB" sz="1800" err="1">
                <a:solidFill>
                  <a:schemeClr val="tx2"/>
                </a:solidFill>
                <a:latin typeface="Arial"/>
                <a:cs typeface="Arial"/>
              </a:rPr>
              <a:t>iring</a:t>
            </a:r>
            <a:r>
              <a:rPr lang="en-GB" sz="1800" dirty="0">
                <a:solidFill>
                  <a:schemeClr val="tx2"/>
                </a:solidFill>
                <a:latin typeface="Arial"/>
                <a:cs typeface="Arial"/>
              </a:rPr>
              <a:t> celebrities to advertise products can be costly.</a:t>
            </a:r>
            <a:endParaRPr lang="en-US" sz="1800" dirty="0">
              <a:solidFill>
                <a:schemeClr val="tx2"/>
              </a:solidFill>
              <a:latin typeface="Arial"/>
              <a:cs typeface="Arial"/>
            </a:endParaRPr>
          </a:p>
        </p:txBody>
      </p:sp>
    </p:spTree>
    <p:extLst>
      <p:ext uri="{BB962C8B-B14F-4D97-AF65-F5344CB8AC3E}">
        <p14:creationId xmlns:p14="http://schemas.microsoft.com/office/powerpoint/2010/main" val="4160485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F9AC2-D0BC-700D-7E13-7A2CCC91BA08}"/>
              </a:ext>
            </a:extLst>
          </p:cNvPr>
          <p:cNvSpPr>
            <a:spLocks noGrp="1"/>
          </p:cNvSpPr>
          <p:nvPr>
            <p:ph type="title"/>
          </p:nvPr>
        </p:nvSpPr>
        <p:spPr>
          <a:xfrm>
            <a:off x="701675" y="624839"/>
            <a:ext cx="5397499" cy="1809952"/>
          </a:xfrm>
        </p:spPr>
        <p:txBody>
          <a:bodyPr vert="horz" lIns="91440" tIns="45720" rIns="91440" bIns="45720" rtlCol="0" anchor="b">
            <a:normAutofit/>
          </a:bodyPr>
          <a:lstStyle/>
          <a:p>
            <a:r>
              <a:rPr lang="en-US" kern="1200"/>
              <a:t>Do you know that celebrity?</a:t>
            </a:r>
          </a:p>
        </p:txBody>
      </p:sp>
      <p:sp>
        <p:nvSpPr>
          <p:cNvPr id="16" name="Subtitle 2">
            <a:extLst>
              <a:ext uri="{FF2B5EF4-FFF2-40B4-BE49-F238E27FC236}">
                <a16:creationId xmlns:a16="http://schemas.microsoft.com/office/drawing/2014/main" id="{423AB8E7-922D-4A1D-C430-857884833A35}"/>
              </a:ext>
            </a:extLst>
          </p:cNvPr>
          <p:cNvSpPr>
            <a:spLocks noGrp="1"/>
          </p:cNvSpPr>
          <p:nvPr>
            <p:ph type="subTitle" idx="1"/>
          </p:nvPr>
        </p:nvSpPr>
        <p:spPr>
          <a:xfrm>
            <a:off x="701675" y="2434064"/>
            <a:ext cx="5397499" cy="3722896"/>
          </a:xfrm>
        </p:spPr>
        <p:txBody>
          <a:bodyPr vert="horz" lIns="0" tIns="0" rIns="0" bIns="0" rtlCol="0" anchor="t">
            <a:normAutofit/>
          </a:bodyPr>
          <a:lstStyle/>
          <a:p>
            <a:r>
              <a:rPr lang="en-US" dirty="0"/>
              <a:t>J</a:t>
            </a:r>
            <a:r>
              <a:rPr lang="en-US" dirty="0">
                <a:latin typeface="Arial"/>
                <a:cs typeface="Arial"/>
              </a:rPr>
              <a:t>enifer Aniston - a </a:t>
            </a:r>
            <a:r>
              <a:rPr lang="en-US" dirty="0">
                <a:latin typeface="Aptos"/>
                <a:cs typeface="Arial"/>
              </a:rPr>
              <a:t>famous</a:t>
            </a:r>
            <a:r>
              <a:rPr lang="en-US" dirty="0">
                <a:ea typeface="+mn-lt"/>
                <a:cs typeface="+mn-lt"/>
              </a:rPr>
              <a:t> American actress, much loved by millions of people</a:t>
            </a:r>
            <a:r>
              <a:rPr lang="en-US" dirty="0">
                <a:latin typeface="Arial"/>
                <a:cs typeface="Arial"/>
              </a:rPr>
              <a:t> wordlwide.Her “holistic approach to life and natural beauty” was seen by Aveeno brand as a perfect match for the company's natural skincare line (Johnson, 2013)</a:t>
            </a:r>
          </a:p>
        </p:txBody>
      </p:sp>
      <p:pic>
        <p:nvPicPr>
          <p:cNvPr id="4" name="Content Placeholder 3" descr="A person holding a bottle of water&#10;&#10;AI-generated content may be incorrect.">
            <a:extLst>
              <a:ext uri="{FF2B5EF4-FFF2-40B4-BE49-F238E27FC236}">
                <a16:creationId xmlns:a16="http://schemas.microsoft.com/office/drawing/2014/main" id="{73500A65-6B8B-72AA-3D11-A8941165FE0F}"/>
              </a:ext>
            </a:extLst>
          </p:cNvPr>
          <p:cNvPicPr>
            <a:picLocks noGrp="1" noChangeAspect="1"/>
          </p:cNvPicPr>
          <p:nvPr>
            <p:ph type="pic" sz="quarter" idx="20"/>
          </p:nvPr>
        </p:nvPicPr>
        <p:blipFill>
          <a:blip r:embed="rId2"/>
          <a:srcRect l="9528" r="29150" b="-1"/>
          <a:stretch>
            <a:fillRect/>
          </a:stretch>
        </p:blipFill>
        <p:spPr>
          <a:xfrm>
            <a:off x="5832007" y="442991"/>
            <a:ext cx="3190374" cy="3125267"/>
          </a:xfrm>
          <a:prstGeom prst="rect">
            <a:avLst/>
          </a:prstGeom>
          <a:noFill/>
        </p:spPr>
      </p:pic>
      <p:pic>
        <p:nvPicPr>
          <p:cNvPr id="5" name="Picture 4" descr="A person with long blonde hair and a bottle of cream&#10;&#10;AI-generated content may be incorrect.">
            <a:extLst>
              <a:ext uri="{FF2B5EF4-FFF2-40B4-BE49-F238E27FC236}">
                <a16:creationId xmlns:a16="http://schemas.microsoft.com/office/drawing/2014/main" id="{C43F58CF-F07E-8083-8E29-7B8B54541C40}"/>
              </a:ext>
            </a:extLst>
          </p:cNvPr>
          <p:cNvPicPr>
            <a:picLocks noChangeAspect="1"/>
          </p:cNvPicPr>
          <p:nvPr/>
        </p:nvPicPr>
        <p:blipFill>
          <a:blip r:embed="rId3"/>
          <a:srcRect l="10760" r="30010" b="1"/>
          <a:stretch>
            <a:fillRect/>
          </a:stretch>
        </p:blipFill>
        <p:spPr>
          <a:xfrm>
            <a:off x="9021763" y="2274585"/>
            <a:ext cx="2983194" cy="3763447"/>
          </a:xfrm>
          <a:custGeom>
            <a:avLst/>
            <a:gdLst>
              <a:gd name="connsiteX0" fmla="*/ 1083 w 2695883"/>
              <a:gd name="connsiteY0" fmla="*/ 0 h 3413678"/>
              <a:gd name="connsiteX1" fmla="*/ 2695883 w 2695883"/>
              <a:gd name="connsiteY1" fmla="*/ 0 h 3413678"/>
              <a:gd name="connsiteX2" fmla="*/ 2695883 w 2695883"/>
              <a:gd name="connsiteY2" fmla="*/ 3413678 h 3413678"/>
              <a:gd name="connsiteX3" fmla="*/ 1083 w 2695883"/>
              <a:gd name="connsiteY3" fmla="*/ 3413678 h 3413678"/>
              <a:gd name="connsiteX4" fmla="*/ 1083 w 2695883"/>
              <a:gd name="connsiteY4" fmla="*/ 3402315 h 3413678"/>
              <a:gd name="connsiteX5" fmla="*/ 0 w 2695883"/>
              <a:gd name="connsiteY5" fmla="*/ 3402315 h 3413678"/>
              <a:gd name="connsiteX6" fmla="*/ 0 w 2695883"/>
              <a:gd name="connsiteY6" fmla="*/ 303 h 3413678"/>
              <a:gd name="connsiteX7" fmla="*/ 1083 w 2695883"/>
              <a:gd name="connsiteY7" fmla="*/ 303 h 3413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5883" h="3413678">
                <a:moveTo>
                  <a:pt x="1083" y="0"/>
                </a:moveTo>
                <a:lnTo>
                  <a:pt x="2695883" y="0"/>
                </a:lnTo>
                <a:lnTo>
                  <a:pt x="2695883" y="3413678"/>
                </a:lnTo>
                <a:lnTo>
                  <a:pt x="1083" y="3413678"/>
                </a:lnTo>
                <a:lnTo>
                  <a:pt x="1083" y="3402315"/>
                </a:lnTo>
                <a:lnTo>
                  <a:pt x="0" y="3402315"/>
                </a:lnTo>
                <a:lnTo>
                  <a:pt x="0" y="303"/>
                </a:lnTo>
                <a:lnTo>
                  <a:pt x="1083" y="303"/>
                </a:lnTo>
                <a:close/>
              </a:path>
            </a:pathLst>
          </a:custGeom>
          <a:noFill/>
        </p:spPr>
      </p:pic>
    </p:spTree>
    <p:extLst>
      <p:ext uri="{BB962C8B-B14F-4D97-AF65-F5344CB8AC3E}">
        <p14:creationId xmlns:p14="http://schemas.microsoft.com/office/powerpoint/2010/main" val="3461282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5B8E1-1428-9F54-FC6C-C84F04BDB063}"/>
              </a:ext>
            </a:extLst>
          </p:cNvPr>
          <p:cNvSpPr>
            <a:spLocks noGrp="1"/>
          </p:cNvSpPr>
          <p:nvPr>
            <p:ph type="title"/>
          </p:nvPr>
        </p:nvSpPr>
        <p:spPr>
          <a:xfrm>
            <a:off x="449348" y="2350"/>
            <a:ext cx="6010764" cy="1305691"/>
          </a:xfrm>
        </p:spPr>
        <p:txBody>
          <a:bodyPr anchor="b">
            <a:normAutofit fontScale="90000"/>
          </a:bodyPr>
          <a:lstStyle/>
          <a:p>
            <a:br>
              <a:rPr lang="en-GB" sz="2800" dirty="0"/>
            </a:br>
            <a:r>
              <a:rPr lang="en-GB" sz="2800" dirty="0">
                <a:solidFill>
                  <a:schemeClr val="tx2"/>
                </a:solidFill>
                <a:latin typeface="Arial"/>
                <a:ea typeface="+mj-lt"/>
                <a:cs typeface="+mj-lt"/>
              </a:rPr>
              <a:t>Consumers connect with brands that reflect their values and lived experiences</a:t>
            </a:r>
            <a:r>
              <a:rPr lang="en-GB" sz="2800" dirty="0">
                <a:solidFill>
                  <a:schemeClr val="tx2"/>
                </a:solidFill>
                <a:latin typeface="Arial"/>
                <a:ea typeface="+mj-lt"/>
                <a:cs typeface="Times New Roman"/>
              </a:rPr>
              <a:t>(Cruz, 2025)</a:t>
            </a:r>
            <a:endParaRPr lang="en-GB" sz="2800" dirty="0">
              <a:solidFill>
                <a:schemeClr val="tx2"/>
              </a:solidFill>
              <a:latin typeface="Arial"/>
            </a:endParaRPr>
          </a:p>
        </p:txBody>
      </p:sp>
      <p:sp>
        <p:nvSpPr>
          <p:cNvPr id="3" name="Content Placeholder 2">
            <a:extLst>
              <a:ext uri="{FF2B5EF4-FFF2-40B4-BE49-F238E27FC236}">
                <a16:creationId xmlns:a16="http://schemas.microsoft.com/office/drawing/2014/main" id="{5DC68096-1D6B-6F35-7DDC-AFADF62636AD}"/>
              </a:ext>
            </a:extLst>
          </p:cNvPr>
          <p:cNvSpPr>
            <a:spLocks noGrp="1"/>
          </p:cNvSpPr>
          <p:nvPr>
            <p:ph idx="1"/>
          </p:nvPr>
        </p:nvSpPr>
        <p:spPr>
          <a:xfrm>
            <a:off x="234347" y="1455193"/>
            <a:ext cx="6225765" cy="5021983"/>
          </a:xfrm>
        </p:spPr>
        <p:txBody>
          <a:bodyPr vert="horz" lIns="91440" tIns="45720" rIns="91440" bIns="45720" rtlCol="0" anchor="t">
            <a:noAutofit/>
          </a:bodyPr>
          <a:lstStyle/>
          <a:p>
            <a:r>
              <a:rPr lang="en-GB" sz="2000" dirty="0">
                <a:solidFill>
                  <a:schemeClr val="tx2"/>
                </a:solidFill>
                <a:latin typeface="Arial"/>
                <a:cs typeface="Arial"/>
              </a:rPr>
              <a:t>The Aveeno Brand </a:t>
            </a:r>
            <a:r>
              <a:rPr lang="en-GB" sz="2000" dirty="0">
                <a:solidFill>
                  <a:schemeClr val="tx2"/>
                </a:solidFill>
                <a:latin typeface="Arial"/>
                <a:ea typeface="+mn-lt"/>
                <a:cs typeface="+mn-lt"/>
              </a:rPr>
              <a:t> ingredients sourced from nature to deliver real benefits for healthier, more beautiful skin and hair</a:t>
            </a:r>
            <a:r>
              <a:rPr lang="en-GB" sz="2000" dirty="0">
                <a:solidFill>
                  <a:schemeClr val="tx2"/>
                </a:solidFill>
                <a:latin typeface="Arial"/>
                <a:ea typeface="+mn-lt"/>
                <a:cs typeface="Times New Roman"/>
              </a:rPr>
              <a:t> (Johnson, 2014).</a:t>
            </a:r>
            <a:endParaRPr lang="en-GB" sz="2000" dirty="0">
              <a:solidFill>
                <a:schemeClr val="tx2"/>
              </a:solidFill>
              <a:latin typeface="Arial"/>
              <a:ea typeface="+mn-lt"/>
              <a:cs typeface="+mn-lt"/>
            </a:endParaRPr>
          </a:p>
          <a:p>
            <a:r>
              <a:rPr lang="en-GB" sz="2000" dirty="0">
                <a:solidFill>
                  <a:schemeClr val="tx2"/>
                </a:solidFill>
                <a:latin typeface="Arial"/>
                <a:cs typeface="Times New Roman"/>
              </a:rPr>
              <a:t>And look at Jenifer Aniston promoting Aveeno.</a:t>
            </a:r>
          </a:p>
          <a:p>
            <a:r>
              <a:rPr lang="en-GB" sz="2000" dirty="0">
                <a:solidFill>
                  <a:schemeClr val="tx2"/>
                </a:solidFill>
                <a:latin typeface="Arial"/>
                <a:cs typeface="Times New Roman"/>
              </a:rPr>
              <a:t>Isn't she appealing?</a:t>
            </a:r>
            <a:r>
              <a:rPr lang="en-GB" sz="2000" dirty="0">
                <a:solidFill>
                  <a:schemeClr val="tx2"/>
                </a:solidFill>
                <a:latin typeface="Arial"/>
                <a:ea typeface="+mn-lt"/>
                <a:cs typeface="Times New Roman"/>
              </a:rPr>
              <a:t> </a:t>
            </a:r>
          </a:p>
          <a:p>
            <a:r>
              <a:rPr lang="en-GB" sz="2000" dirty="0">
                <a:solidFill>
                  <a:schemeClr val="tx2"/>
                </a:solidFill>
                <a:latin typeface="Arial"/>
                <a:ea typeface="+mn-lt"/>
                <a:cs typeface="+mn-lt"/>
              </a:rPr>
              <a:t>Her timeless beauty, authentic personality, and reputation for a natural lifestyle make her an ideal representative for the brand. In the highly competitive market selling skincare products, Jennifer Aniston's involvement helps Aveeno strengthen its image and stand out.</a:t>
            </a:r>
            <a:r>
              <a:rPr lang="en-GB" sz="2000" dirty="0">
                <a:latin typeface="Arial"/>
                <a:ea typeface="+mn-lt"/>
                <a:cs typeface="+mn-lt"/>
              </a:rPr>
              <a:t> </a:t>
            </a:r>
            <a:endParaRPr lang="en-GB" sz="2000">
              <a:latin typeface="Arial"/>
              <a:cs typeface="Times New Roman"/>
            </a:endParaRPr>
          </a:p>
          <a:p>
            <a:endParaRPr lang="en-GB" sz="1900"/>
          </a:p>
          <a:p>
            <a:endParaRPr lang="en-GB" sz="1900"/>
          </a:p>
          <a:p>
            <a:endParaRPr lang="en-GB" sz="1900"/>
          </a:p>
        </p:txBody>
      </p:sp>
      <p:pic>
        <p:nvPicPr>
          <p:cNvPr id="4" name="Picture 3" descr="Jennifer Aniston Actress - Aveeno : Celebrity Endorsements, Celebrity  Advertisements, Celebrity Endorsed Products">
            <a:extLst>
              <a:ext uri="{FF2B5EF4-FFF2-40B4-BE49-F238E27FC236}">
                <a16:creationId xmlns:a16="http://schemas.microsoft.com/office/drawing/2014/main" id="{29C5509B-24D1-5BB2-9946-90CFB6DB7AD9}"/>
              </a:ext>
            </a:extLst>
          </p:cNvPr>
          <p:cNvPicPr>
            <a:picLocks noChangeAspect="1"/>
          </p:cNvPicPr>
          <p:nvPr/>
        </p:nvPicPr>
        <p:blipFill>
          <a:blip r:embed="rId2"/>
          <a:stretch>
            <a:fillRect/>
          </a:stretch>
        </p:blipFill>
        <p:spPr>
          <a:xfrm>
            <a:off x="6472914" y="309475"/>
            <a:ext cx="5239228" cy="6395861"/>
          </a:xfrm>
          <a:prstGeom prst="rect">
            <a:avLst/>
          </a:prstGeom>
        </p:spPr>
      </p:pic>
    </p:spTree>
    <p:extLst>
      <p:ext uri="{BB962C8B-B14F-4D97-AF65-F5344CB8AC3E}">
        <p14:creationId xmlns:p14="http://schemas.microsoft.com/office/powerpoint/2010/main" val="15628294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50B126-6727-0664-4BE9-B854473EAE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31915A-8ABF-689F-92A5-8D16009F797C}"/>
              </a:ext>
            </a:extLst>
          </p:cNvPr>
          <p:cNvSpPr>
            <a:spLocks noGrp="1"/>
          </p:cNvSpPr>
          <p:nvPr>
            <p:ph type="ctrTitle"/>
          </p:nvPr>
        </p:nvSpPr>
        <p:spPr>
          <a:xfrm>
            <a:off x="612957" y="-321888"/>
            <a:ext cx="6391101" cy="2582952"/>
          </a:xfrm>
        </p:spPr>
        <p:txBody>
          <a:bodyPr vert="horz" lIns="91440" tIns="45720" rIns="91440" bIns="45720" rtlCol="0" anchor="b">
            <a:noAutofit/>
          </a:bodyPr>
          <a:lstStyle/>
          <a:p>
            <a:r>
              <a:rPr lang="en-US" sz="2800" dirty="0">
                <a:latin typeface="Arial"/>
                <a:cs typeface="Poppins SemiBold"/>
              </a:rPr>
              <a:t>Celebrity scandals and inappropriate public appearance can negatively affect companies and the brand they advertise </a:t>
            </a:r>
            <a:r>
              <a:rPr lang="en-GB" sz="2800" dirty="0">
                <a:latin typeface="Arial"/>
                <a:cs typeface="Arial"/>
              </a:rPr>
              <a:t>(Owusu-Kyei et al., 2023).</a:t>
            </a:r>
            <a:endParaRPr lang="en-US" sz="2800" kern="1200" dirty="0">
              <a:latin typeface="Arial"/>
              <a:cs typeface="Poppins SemiBold"/>
            </a:endParaRPr>
          </a:p>
        </p:txBody>
      </p:sp>
      <p:sp>
        <p:nvSpPr>
          <p:cNvPr id="16" name="Subtitle 2">
            <a:extLst>
              <a:ext uri="{FF2B5EF4-FFF2-40B4-BE49-F238E27FC236}">
                <a16:creationId xmlns:a16="http://schemas.microsoft.com/office/drawing/2014/main" id="{D780CF25-2B85-CD5B-3DF6-FB8D469CA426}"/>
              </a:ext>
            </a:extLst>
          </p:cNvPr>
          <p:cNvSpPr>
            <a:spLocks noGrp="1"/>
          </p:cNvSpPr>
          <p:nvPr>
            <p:ph type="subTitle" idx="1"/>
          </p:nvPr>
        </p:nvSpPr>
        <p:spPr>
          <a:xfrm>
            <a:off x="220413" y="2433791"/>
            <a:ext cx="6379554" cy="4221036"/>
          </a:xfrm>
        </p:spPr>
        <p:txBody>
          <a:bodyPr vert="horz" lIns="0" tIns="0" rIns="0" bIns="0" rtlCol="0" anchor="t">
            <a:noAutofit/>
          </a:bodyPr>
          <a:lstStyle/>
          <a:p>
            <a:pPr>
              <a:lnSpc>
                <a:spcPct val="110000"/>
              </a:lnSpc>
            </a:pPr>
            <a:r>
              <a:rPr lang="en-US" sz="2000" dirty="0">
                <a:solidFill>
                  <a:schemeClr val="accent2"/>
                </a:solidFill>
                <a:latin typeface="Arial"/>
                <a:cs typeface="Arial"/>
              </a:rPr>
              <a:t>Kate Moss is a super model and fashion icon, and she has been an endorser for many global brands throughout her career.</a:t>
            </a:r>
          </a:p>
          <a:p>
            <a:pPr>
              <a:lnSpc>
                <a:spcPct val="110000"/>
              </a:lnSpc>
            </a:pPr>
            <a:r>
              <a:rPr lang="en-US" sz="2000" dirty="0">
                <a:solidFill>
                  <a:schemeClr val="accent2"/>
                </a:solidFill>
                <a:latin typeface="Arial"/>
                <a:cs typeface="Arial"/>
              </a:rPr>
              <a:t>She is beautiful and famous, but ….!</a:t>
            </a:r>
          </a:p>
          <a:p>
            <a:pPr>
              <a:lnSpc>
                <a:spcPct val="110000"/>
              </a:lnSpc>
            </a:pPr>
            <a:r>
              <a:rPr lang="en-GB" sz="2000" dirty="0">
                <a:solidFill>
                  <a:schemeClr val="accent2"/>
                </a:solidFill>
                <a:latin typeface="Arial"/>
                <a:cs typeface="Arial"/>
              </a:rPr>
              <a:t>A photograph of her, featured on the front page of a UK tabloid newspaper, allegedly showing her using drugs resulted in terminating her endorsement contract with H&amp;M.</a:t>
            </a:r>
            <a:endParaRPr lang="en-US" sz="2000" dirty="0">
              <a:solidFill>
                <a:schemeClr val="accent2"/>
              </a:solidFill>
              <a:latin typeface="Arial"/>
              <a:cs typeface="Arial"/>
            </a:endParaRPr>
          </a:p>
          <a:p>
            <a:pPr>
              <a:lnSpc>
                <a:spcPct val="110000"/>
              </a:lnSpc>
            </a:pPr>
            <a:r>
              <a:rPr lang="en-GB" sz="2000" dirty="0">
                <a:solidFill>
                  <a:schemeClr val="accent2"/>
                </a:solidFill>
                <a:latin typeface="Arial"/>
                <a:cs typeface="Arial"/>
              </a:rPr>
              <a:t>The company stated that such evidence of drug abuse was not consistent with the company’s policy (Acevedo, Warren, and Wray‐Bliss, 2009). </a:t>
            </a:r>
          </a:p>
          <a:p>
            <a:pPr>
              <a:lnSpc>
                <a:spcPct val="110000"/>
              </a:lnSpc>
            </a:pPr>
            <a:endParaRPr lang="en-GB" sz="1600" dirty="0">
              <a:solidFill>
                <a:srgbClr val="000000"/>
              </a:solidFill>
              <a:latin typeface="Arial"/>
              <a:cs typeface="Arial"/>
            </a:endParaRPr>
          </a:p>
          <a:p>
            <a:pPr>
              <a:lnSpc>
                <a:spcPct val="110000"/>
              </a:lnSpc>
            </a:pPr>
            <a:endParaRPr lang="en-US" sz="2200"/>
          </a:p>
        </p:txBody>
      </p:sp>
      <p:pic>
        <p:nvPicPr>
          <p:cNvPr id="4" name="Content Placeholder 3" descr="A person lying on a white surface&#10;&#10;AI-generated content may be incorrect.">
            <a:extLst>
              <a:ext uri="{FF2B5EF4-FFF2-40B4-BE49-F238E27FC236}">
                <a16:creationId xmlns:a16="http://schemas.microsoft.com/office/drawing/2014/main" id="{A893C556-9C09-47A5-3AC3-D909C06502E4}"/>
              </a:ext>
            </a:extLst>
          </p:cNvPr>
          <p:cNvPicPr>
            <a:picLocks noGrp="1" noChangeAspect="1"/>
          </p:cNvPicPr>
          <p:nvPr>
            <p:ph type="pic" sz="quarter" idx="13"/>
          </p:nvPr>
        </p:nvPicPr>
        <p:blipFill>
          <a:blip r:embed="rId2"/>
          <a:srcRect l="32157" r="2403" b="-3"/>
          <a:stretch>
            <a:fillRect/>
          </a:stretch>
        </p:blipFill>
        <p:spPr>
          <a:xfrm>
            <a:off x="6454342" y="1395954"/>
            <a:ext cx="3776148" cy="3409931"/>
          </a:xfrm>
          <a:prstGeom prst="rect">
            <a:avLst/>
          </a:prstGeom>
          <a:noFill/>
        </p:spPr>
      </p:pic>
      <p:pic>
        <p:nvPicPr>
          <p:cNvPr id="5" name="Picture 4" descr="A magazine cover with a person sitting on a table&#10;&#10;AI-generated content may be incorrect.">
            <a:extLst>
              <a:ext uri="{FF2B5EF4-FFF2-40B4-BE49-F238E27FC236}">
                <a16:creationId xmlns:a16="http://schemas.microsoft.com/office/drawing/2014/main" id="{75093FEF-9587-C3CA-BF43-99D10710457F}"/>
              </a:ext>
            </a:extLst>
          </p:cNvPr>
          <p:cNvPicPr>
            <a:picLocks noChangeAspect="1"/>
          </p:cNvPicPr>
          <p:nvPr/>
        </p:nvPicPr>
        <p:blipFill>
          <a:blip r:embed="rId3"/>
          <a:srcRect t="19921" r="-2" b="-2"/>
          <a:stretch>
            <a:fillRect/>
          </a:stretch>
        </p:blipFill>
        <p:spPr>
          <a:xfrm>
            <a:off x="7812154" y="4290499"/>
            <a:ext cx="2219797" cy="2150525"/>
          </a:xfrm>
          <a:prstGeom prst="ellipse">
            <a:avLst/>
          </a:prstGeom>
          <a:noFill/>
        </p:spPr>
      </p:pic>
    </p:spTree>
    <p:extLst>
      <p:ext uri="{BB962C8B-B14F-4D97-AF65-F5344CB8AC3E}">
        <p14:creationId xmlns:p14="http://schemas.microsoft.com/office/powerpoint/2010/main" val="1974695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EDDD4871-78FF-3309-B294-E7B959DBF9F7}"/>
              </a:ext>
            </a:extLst>
          </p:cNvPr>
          <p:cNvSpPr>
            <a:spLocks noGrp="1"/>
          </p:cNvSpPr>
          <p:nvPr>
            <p:ph type="title"/>
          </p:nvPr>
        </p:nvSpPr>
        <p:spPr>
          <a:xfrm>
            <a:off x="676475" y="12770"/>
            <a:ext cx="7322118" cy="674890"/>
          </a:xfrm>
        </p:spPr>
        <p:txBody>
          <a:bodyPr lIns="0" tIns="0" rIns="0" bIns="0">
            <a:noAutofit/>
          </a:bodyPr>
          <a:lstStyle/>
          <a:p>
            <a:r>
              <a:rPr lang="en-US" altLang="zh-CN" dirty="0">
                <a:solidFill>
                  <a:schemeClr val="tx2"/>
                </a:solidFill>
                <a:cs typeface="Poppins SemiBold"/>
              </a:rPr>
              <a:t>Conclusion</a:t>
            </a:r>
          </a:p>
        </p:txBody>
      </p:sp>
      <p:sp>
        <p:nvSpPr>
          <p:cNvPr id="3" name="Content Placeholder">
            <a:extLst>
              <a:ext uri="{FF2B5EF4-FFF2-40B4-BE49-F238E27FC236}">
                <a16:creationId xmlns:a16="http://schemas.microsoft.com/office/drawing/2014/main" id="{9ED21272-67BF-BEDF-B68E-B64726C5B156}"/>
              </a:ext>
            </a:extLst>
          </p:cNvPr>
          <p:cNvSpPr>
            <a:spLocks noGrp="1"/>
          </p:cNvSpPr>
          <p:nvPr>
            <p:ph sz="quarter" idx="13"/>
          </p:nvPr>
        </p:nvSpPr>
        <p:spPr>
          <a:xfrm>
            <a:off x="410930" y="895891"/>
            <a:ext cx="9284844" cy="5032192"/>
          </a:xfrm>
        </p:spPr>
        <p:txBody>
          <a:bodyPr lIns="0" tIns="0" rIns="0" bIns="0" anchor="t" anchorCtr="0">
            <a:noAutofit/>
          </a:bodyPr>
          <a:lstStyle/>
          <a:p>
            <a:r>
              <a:rPr lang="en-US" sz="2800" dirty="0">
                <a:solidFill>
                  <a:schemeClr val="tx2"/>
                </a:solidFill>
                <a:latin typeface="Arial"/>
                <a:cs typeface="Arial"/>
              </a:rPr>
              <a:t>Celebrity endorsement can be a powerful marketing strategy that enhances brand awareness, strengthens credibility, and positively influences consumer purchasing </a:t>
            </a:r>
            <a:r>
              <a:rPr lang="en-US" sz="2800" err="1">
                <a:solidFill>
                  <a:schemeClr val="tx2"/>
                </a:solidFill>
                <a:latin typeface="Arial"/>
                <a:cs typeface="Arial"/>
              </a:rPr>
              <a:t>behaviour</a:t>
            </a:r>
            <a:r>
              <a:rPr lang="en-US" sz="2800" dirty="0">
                <a:solidFill>
                  <a:schemeClr val="tx2"/>
                </a:solidFill>
                <a:latin typeface="Arial"/>
                <a:cs typeface="Arial"/>
              </a:rPr>
              <a:t> when applied appropriately. The effectiveness of this approach depends largely on the degree of suitability between the celebrity and the brand, as well as the existing level of brand trust among consumers. A well-matched celebrity can transfer </a:t>
            </a:r>
            <a:r>
              <a:rPr lang="en-US" sz="2800" err="1">
                <a:solidFill>
                  <a:schemeClr val="tx2"/>
                </a:solidFill>
                <a:latin typeface="Arial"/>
                <a:cs typeface="Arial"/>
              </a:rPr>
              <a:t>favourable</a:t>
            </a:r>
            <a:r>
              <a:rPr lang="en-US" sz="2800" dirty="0">
                <a:solidFill>
                  <a:schemeClr val="tx2"/>
                </a:solidFill>
                <a:latin typeface="Arial"/>
                <a:cs typeface="Arial"/>
              </a:rPr>
              <a:t> qualities to the product and build emotional or cognitive trust, contributing significantly to building a strong brand image.</a:t>
            </a:r>
            <a:endParaRPr lang="en-US" sz="2800" dirty="0">
              <a:solidFill>
                <a:schemeClr val="tx2"/>
              </a:solidFill>
            </a:endParaRPr>
          </a:p>
        </p:txBody>
      </p:sp>
    </p:spTree>
    <p:extLst>
      <p:ext uri="{BB962C8B-B14F-4D97-AF65-F5344CB8AC3E}">
        <p14:creationId xmlns:p14="http://schemas.microsoft.com/office/powerpoint/2010/main" val="264852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DB503-CD9B-0E77-689F-020819A884D9}"/>
              </a:ext>
            </a:extLst>
          </p:cNvPr>
          <p:cNvSpPr>
            <a:spLocks noGrp="1"/>
          </p:cNvSpPr>
          <p:nvPr>
            <p:ph type="title"/>
          </p:nvPr>
        </p:nvSpPr>
        <p:spPr>
          <a:xfrm>
            <a:off x="676475" y="24316"/>
            <a:ext cx="7322118" cy="767255"/>
          </a:xfrm>
        </p:spPr>
        <p:txBody>
          <a:bodyPr/>
          <a:lstStyle/>
          <a:p>
            <a:r>
              <a:rPr lang="en-GB" dirty="0">
                <a:cs typeface="Poppins SemiBold"/>
              </a:rPr>
              <a:t>Reference list:</a:t>
            </a:r>
            <a:endParaRPr lang="en-GB" dirty="0"/>
          </a:p>
        </p:txBody>
      </p:sp>
      <p:sp>
        <p:nvSpPr>
          <p:cNvPr id="3" name="Content Placeholder 2">
            <a:extLst>
              <a:ext uri="{FF2B5EF4-FFF2-40B4-BE49-F238E27FC236}">
                <a16:creationId xmlns:a16="http://schemas.microsoft.com/office/drawing/2014/main" id="{AD69300E-0A90-812B-C10E-3AC3FCD05AE9}"/>
              </a:ext>
            </a:extLst>
          </p:cNvPr>
          <p:cNvSpPr>
            <a:spLocks noGrp="1"/>
          </p:cNvSpPr>
          <p:nvPr>
            <p:ph sz="quarter" idx="13"/>
          </p:nvPr>
        </p:nvSpPr>
        <p:spPr>
          <a:xfrm>
            <a:off x="-4706" y="768893"/>
            <a:ext cx="10104571" cy="6094371"/>
          </a:xfrm>
        </p:spPr>
        <p:txBody>
          <a:bodyPr vert="horz" lIns="0" tIns="0" rIns="0" bIns="0" rtlCol="0" anchor="t">
            <a:normAutofit fontScale="92500"/>
          </a:bodyPr>
          <a:lstStyle/>
          <a:p>
            <a:pPr algn="just"/>
            <a:r>
              <a:rPr lang="en-GB" dirty="0">
                <a:latin typeface="Arial"/>
                <a:cs typeface="Arial"/>
              </a:rPr>
              <a:t>Acevedo, B., Warren, S. and Wray‐Bliss, E. (2009) “The devil in high heels: Drugs, symbolism and Kate Moss, </a:t>
            </a:r>
            <a:r>
              <a:rPr lang="en-GB" i="1" dirty="0">
                <a:latin typeface="Arial"/>
                <a:cs typeface="Arial"/>
              </a:rPr>
              <a:t>Culture and Organization</a:t>
            </a:r>
            <a:r>
              <a:rPr lang="en-GB" dirty="0">
                <a:latin typeface="Arial"/>
                <a:cs typeface="Arial"/>
              </a:rPr>
              <a:t>, 15(3–4), pp. 331–345.doi:10.1080/14759550903250759.</a:t>
            </a:r>
            <a:endParaRPr lang="en-US" dirty="0">
              <a:latin typeface="Aptos"/>
              <a:cs typeface="Arial"/>
            </a:endParaRPr>
          </a:p>
          <a:p>
            <a:r>
              <a:rPr lang="en-GB" dirty="0">
                <a:latin typeface="Arial"/>
                <a:cs typeface="Times New Roman"/>
              </a:rPr>
              <a:t>Cruz, J.D. (2025). </a:t>
            </a:r>
            <a:r>
              <a:rPr lang="en-GB" i="1" dirty="0">
                <a:latin typeface="Arial"/>
                <a:cs typeface="Times New Roman"/>
              </a:rPr>
              <a:t>Jennifer Aniston Reunites with </a:t>
            </a:r>
            <a:r>
              <a:rPr lang="en-GB" i="1" dirty="0" err="1">
                <a:latin typeface="Arial"/>
                <a:cs typeface="Times New Roman"/>
              </a:rPr>
              <a:t>Smartwater</a:t>
            </a:r>
            <a:r>
              <a:rPr lang="en-GB" i="1" dirty="0">
                <a:latin typeface="Arial"/>
                <a:cs typeface="Times New Roman"/>
              </a:rPr>
              <a:t> to Tap Modern Consumers</a:t>
            </a:r>
            <a:r>
              <a:rPr lang="en-GB" dirty="0">
                <a:latin typeface="Arial"/>
                <a:cs typeface="Times New Roman"/>
              </a:rPr>
              <a:t>. </a:t>
            </a:r>
            <a:r>
              <a:rPr lang="en-GB" dirty="0" err="1">
                <a:latin typeface="Arial"/>
                <a:cs typeface="Times New Roman"/>
              </a:rPr>
              <a:t>DesignRush</a:t>
            </a:r>
            <a:r>
              <a:rPr lang="en-GB" dirty="0">
                <a:latin typeface="Arial"/>
                <a:cs typeface="Times New Roman"/>
              </a:rPr>
              <a:t>. Available at: </a:t>
            </a:r>
            <a:r>
              <a:rPr lang="en-GB" u="sng" dirty="0">
                <a:latin typeface="Arial"/>
                <a:cs typeface="Times New Roman"/>
                <a:hlinkClick r:id="rId2"/>
              </a:rPr>
              <a:t>https://news.designrush.com/smartwater-jennifer-aniston-reunion?utm</a:t>
            </a:r>
            <a:r>
              <a:rPr lang="en-GB" dirty="0">
                <a:latin typeface="Arial"/>
                <a:cs typeface="Times New Roman"/>
              </a:rPr>
              <a:t>  (Accessed 18 November 2025).</a:t>
            </a:r>
            <a:endParaRPr lang="en-GB" dirty="0">
              <a:latin typeface="Arial"/>
              <a:cs typeface="Arial"/>
            </a:endParaRPr>
          </a:p>
          <a:p>
            <a:r>
              <a:rPr lang="en-GB" err="1">
                <a:latin typeface="Arial"/>
                <a:cs typeface="Arial"/>
              </a:rPr>
              <a:t>Febrian</a:t>
            </a:r>
            <a:r>
              <a:rPr lang="en-GB" dirty="0">
                <a:latin typeface="Arial"/>
                <a:cs typeface="Arial"/>
              </a:rPr>
              <a:t>, A. and Fadly, M. (2021) “Brand Trust as celebrity endorser marketing moderator’s role”, </a:t>
            </a:r>
            <a:r>
              <a:rPr lang="en-GB" i="1" err="1">
                <a:latin typeface="Arial"/>
                <a:cs typeface="Arial"/>
              </a:rPr>
              <a:t>Jurnal</a:t>
            </a:r>
            <a:r>
              <a:rPr lang="en-GB" i="1" dirty="0">
                <a:latin typeface="Arial"/>
                <a:cs typeface="Arial"/>
              </a:rPr>
              <a:t> </a:t>
            </a:r>
            <a:r>
              <a:rPr lang="en-GB" i="1" err="1">
                <a:latin typeface="Arial"/>
                <a:cs typeface="Arial"/>
              </a:rPr>
              <a:t>Aplikasi</a:t>
            </a:r>
            <a:r>
              <a:rPr lang="en-GB" i="1" dirty="0">
                <a:latin typeface="Arial"/>
                <a:cs typeface="Arial"/>
              </a:rPr>
              <a:t> </a:t>
            </a:r>
            <a:r>
              <a:rPr lang="en-GB" i="1" err="1">
                <a:latin typeface="Arial"/>
                <a:cs typeface="Arial"/>
              </a:rPr>
              <a:t>Manajemen</a:t>
            </a:r>
            <a:r>
              <a:rPr lang="en-GB" dirty="0">
                <a:latin typeface="Arial"/>
                <a:cs typeface="Arial"/>
              </a:rPr>
              <a:t>, 19(1), pp. 207–216.doi:10.21776/ub.jam.2021.019.01.19.</a:t>
            </a:r>
            <a:endParaRPr lang="en-GB">
              <a:latin typeface="Arial"/>
              <a:cs typeface="Arial"/>
            </a:endParaRPr>
          </a:p>
          <a:p>
            <a:r>
              <a:rPr lang="en-GB" dirty="0">
                <a:latin typeface="Arial"/>
                <a:cs typeface="Arial"/>
              </a:rPr>
              <a:t>Johnson, Z. (2013). </a:t>
            </a:r>
            <a:r>
              <a:rPr lang="en-GB" i="1" dirty="0">
                <a:latin typeface="Arial"/>
                <a:cs typeface="Arial"/>
              </a:rPr>
              <a:t>Jennifer Aniston named the new face of Aveeno skincare</a:t>
            </a:r>
            <a:r>
              <a:rPr lang="en-GB" dirty="0">
                <a:latin typeface="Arial"/>
                <a:cs typeface="Arial"/>
              </a:rPr>
              <a:t>, </a:t>
            </a:r>
            <a:r>
              <a:rPr lang="en-GB" i="1" dirty="0">
                <a:latin typeface="Arial"/>
                <a:cs typeface="Arial"/>
              </a:rPr>
              <a:t>Us Weekly</a:t>
            </a:r>
            <a:r>
              <a:rPr lang="en-GB" dirty="0">
                <a:latin typeface="Arial"/>
                <a:cs typeface="Arial"/>
              </a:rPr>
              <a:t>. Available at: </a:t>
            </a:r>
            <a:r>
              <a:rPr lang="en-GB" u="sng" dirty="0">
                <a:latin typeface="Arial"/>
                <a:cs typeface="Arial"/>
                <a:hlinkClick r:id="rId3"/>
              </a:rPr>
              <a:t>http://www.usmagazine.com/stylish/news/jennifer-aniston-named-the-new-face-of-aveeno-skincare-2013181/</a:t>
            </a:r>
            <a:r>
              <a:rPr lang="en-GB" dirty="0">
                <a:latin typeface="Arial"/>
                <a:cs typeface="Arial"/>
              </a:rPr>
              <a:t> (Accessed: 21 November 2025).</a:t>
            </a:r>
          </a:p>
          <a:p>
            <a:r>
              <a:rPr lang="en-GB" dirty="0">
                <a:latin typeface="Arial"/>
                <a:cs typeface="Times New Roman"/>
              </a:rPr>
              <a:t>Johnson (2014). </a:t>
            </a:r>
            <a:r>
              <a:rPr lang="en-GB" i="1" dirty="0">
                <a:latin typeface="Arial"/>
                <a:cs typeface="Times New Roman"/>
              </a:rPr>
              <a:t>AVEENO® Teams up with Global Brand Ambassador Jennifer Aniston to Debut ‘The Beauty of Nature, ACTIVE NATURALS® Oat for Your Skin’</a:t>
            </a:r>
            <a:r>
              <a:rPr lang="en-GB" dirty="0">
                <a:latin typeface="Arial"/>
                <a:cs typeface="Times New Roman"/>
              </a:rPr>
              <a:t>. Prnewswire.com. Available at: </a:t>
            </a:r>
            <a:r>
              <a:rPr lang="en-GB" u="sng" dirty="0">
                <a:latin typeface="Arial"/>
                <a:cs typeface="Times New Roman"/>
                <a:hlinkClick r:id="rId4"/>
              </a:rPr>
              <a:t>https://www.prnewswire.com/news-releases/aveeno-teams-up-with-global-brand-ambassador-jennifer-aniston-to-debut-the-beauty-of-nature-active-naturals-oat-for-your-skin-252230721.html</a:t>
            </a:r>
            <a:r>
              <a:rPr lang="en-GB" dirty="0">
                <a:latin typeface="Arial"/>
                <a:cs typeface="Times New Roman"/>
              </a:rPr>
              <a:t>  (Accessed 18 November 2025).</a:t>
            </a:r>
          </a:p>
          <a:p>
            <a:r>
              <a:rPr lang="en-GB" dirty="0">
                <a:latin typeface="Arial"/>
                <a:cs typeface="Arial"/>
              </a:rPr>
              <a:t>Owusu-Kyei, M. et al. (2023). “The Effect of Celebrity Endorsement on Brand Promotion”, </a:t>
            </a:r>
            <a:r>
              <a:rPr lang="en-GB" i="1" dirty="0">
                <a:latin typeface="Arial"/>
                <a:cs typeface="Arial"/>
              </a:rPr>
              <a:t>INTERNATIONAL JOURNAL OF RESEARCH AND INNOVATION IN SOCIAL SCIENCE (IJRISS),</a:t>
            </a:r>
            <a:r>
              <a:rPr lang="en-GB" dirty="0">
                <a:latin typeface="Arial"/>
                <a:cs typeface="Arial"/>
              </a:rPr>
              <a:t> 7(1). </a:t>
            </a:r>
            <a:r>
              <a:rPr lang="en-GB" err="1">
                <a:latin typeface="Arial"/>
                <a:cs typeface="Arial"/>
              </a:rPr>
              <a:t>doi:https</a:t>
            </a:r>
            <a:r>
              <a:rPr lang="en-GB" dirty="0">
                <a:latin typeface="Arial"/>
                <a:cs typeface="Arial"/>
              </a:rPr>
              <a:t>:/doi.org/10.47772/IJRISS.</a:t>
            </a:r>
          </a:p>
          <a:p>
            <a:r>
              <a:rPr lang="en-GB" dirty="0">
                <a:latin typeface="Arial"/>
                <a:cs typeface="Arial"/>
              </a:rPr>
              <a:t>Sufian, A. (2021) “The effectiveness of celebrity endorsement in online advertisement towards Consumer Purchase intention”, </a:t>
            </a:r>
            <a:r>
              <a:rPr lang="en-GB" i="1" dirty="0">
                <a:latin typeface="Arial"/>
                <a:cs typeface="Arial"/>
              </a:rPr>
              <a:t>Revista </a:t>
            </a:r>
            <a:r>
              <a:rPr lang="en-GB" i="1" err="1">
                <a:latin typeface="Arial"/>
                <a:cs typeface="Arial"/>
              </a:rPr>
              <a:t>Gestão</a:t>
            </a:r>
            <a:r>
              <a:rPr lang="en-GB" i="1" dirty="0">
                <a:latin typeface="Arial"/>
                <a:cs typeface="Arial"/>
              </a:rPr>
              <a:t> </a:t>
            </a:r>
            <a:r>
              <a:rPr lang="en-GB" i="1" err="1">
                <a:latin typeface="Arial"/>
                <a:cs typeface="Arial"/>
              </a:rPr>
              <a:t>Inovação</a:t>
            </a:r>
            <a:r>
              <a:rPr lang="en-GB" i="1" dirty="0">
                <a:latin typeface="Arial"/>
                <a:cs typeface="Arial"/>
              </a:rPr>
              <a:t> e </a:t>
            </a:r>
            <a:r>
              <a:rPr lang="en-GB" i="1" err="1">
                <a:latin typeface="Arial"/>
                <a:cs typeface="Arial"/>
              </a:rPr>
              <a:t>Tecnologias</a:t>
            </a:r>
            <a:r>
              <a:rPr lang="en-GB" dirty="0">
                <a:latin typeface="Arial"/>
                <a:cs typeface="Arial"/>
              </a:rPr>
              <a:t>, 11(3), pp. 1520–1538. doi:10.47059/revistageintec.v11i3.2028.</a:t>
            </a:r>
            <a:endParaRPr lang="en-GB">
              <a:latin typeface="Arial"/>
              <a:cs typeface="Arial"/>
            </a:endParaRPr>
          </a:p>
          <a:p>
            <a:r>
              <a:rPr lang="en-GB" err="1">
                <a:latin typeface="Arial"/>
                <a:cs typeface="Arial"/>
              </a:rPr>
              <a:t>Tarigan</a:t>
            </a:r>
            <a:r>
              <a:rPr lang="en-GB" dirty="0">
                <a:latin typeface="Arial"/>
                <a:cs typeface="Arial"/>
              </a:rPr>
              <a:t>, R.S. </a:t>
            </a:r>
            <a:r>
              <a:rPr lang="en-GB" i="1" dirty="0">
                <a:latin typeface="Arial"/>
                <a:cs typeface="Arial"/>
              </a:rPr>
              <a:t>et al.</a:t>
            </a:r>
            <a:r>
              <a:rPr lang="en-GB" dirty="0">
                <a:latin typeface="Arial"/>
                <a:cs typeface="Arial"/>
              </a:rPr>
              <a:t> (2023) “The effect of celebrity endorsement on Purchase intention”, </a:t>
            </a:r>
            <a:r>
              <a:rPr lang="en-GB" i="1" dirty="0">
                <a:latin typeface="Arial"/>
                <a:cs typeface="Arial"/>
              </a:rPr>
              <a:t>International Journal of Financial and Investment Studies (IJFIS)</a:t>
            </a:r>
            <a:r>
              <a:rPr lang="en-GB" dirty="0">
                <a:latin typeface="Arial"/>
                <a:cs typeface="Arial"/>
              </a:rPr>
              <a:t>, 4(1), pp. 50–62. doi:10.9744/ijfis.4.1.50-62</a:t>
            </a:r>
          </a:p>
          <a:p>
            <a:r>
              <a:rPr lang="en-GB" dirty="0">
                <a:latin typeface="Arial"/>
                <a:cs typeface="Arial"/>
              </a:rPr>
              <a:t>Tokmak, G. and Aksoy, R. (2021) “Evaluation of celebrity endorsement effectiveness within the context of vampire effect by using eye tracking technique”, </a:t>
            </a:r>
            <a:r>
              <a:rPr lang="en-GB" i="1" err="1">
                <a:latin typeface="Arial"/>
                <a:cs typeface="Arial"/>
              </a:rPr>
              <a:t>Hacettepe</a:t>
            </a:r>
            <a:r>
              <a:rPr lang="en-GB" i="1" dirty="0">
                <a:latin typeface="Arial"/>
                <a:cs typeface="Arial"/>
              </a:rPr>
              <a:t> </a:t>
            </a:r>
            <a:r>
              <a:rPr lang="en-GB" i="1" err="1">
                <a:latin typeface="Arial"/>
                <a:cs typeface="Arial"/>
              </a:rPr>
              <a:t>Üniversitesi</a:t>
            </a:r>
            <a:r>
              <a:rPr lang="en-GB" i="1" dirty="0">
                <a:latin typeface="Arial"/>
                <a:cs typeface="Arial"/>
              </a:rPr>
              <a:t> </a:t>
            </a:r>
            <a:r>
              <a:rPr lang="en-GB" i="1" err="1">
                <a:latin typeface="Arial"/>
                <a:cs typeface="Arial"/>
              </a:rPr>
              <a:t>İktisadi</a:t>
            </a:r>
            <a:r>
              <a:rPr lang="en-GB" i="1" dirty="0">
                <a:latin typeface="Arial"/>
                <a:cs typeface="Arial"/>
              </a:rPr>
              <a:t> </a:t>
            </a:r>
            <a:r>
              <a:rPr lang="en-GB" i="1" err="1">
                <a:latin typeface="Arial"/>
                <a:cs typeface="Arial"/>
              </a:rPr>
              <a:t>ve</a:t>
            </a:r>
            <a:r>
              <a:rPr lang="en-GB" i="1" dirty="0">
                <a:latin typeface="Arial"/>
                <a:cs typeface="Arial"/>
              </a:rPr>
              <a:t> </a:t>
            </a:r>
            <a:r>
              <a:rPr lang="en-GB" i="1" err="1">
                <a:latin typeface="Arial"/>
                <a:cs typeface="Arial"/>
              </a:rPr>
              <a:t>İdari</a:t>
            </a:r>
            <a:r>
              <a:rPr lang="en-GB" i="1" dirty="0">
                <a:latin typeface="Arial"/>
                <a:cs typeface="Arial"/>
              </a:rPr>
              <a:t> </a:t>
            </a:r>
            <a:r>
              <a:rPr lang="en-GB" i="1" err="1">
                <a:latin typeface="Arial"/>
                <a:cs typeface="Arial"/>
              </a:rPr>
              <a:t>Bilimler</a:t>
            </a:r>
            <a:r>
              <a:rPr lang="en-GB" i="1" dirty="0">
                <a:latin typeface="Arial"/>
                <a:cs typeface="Arial"/>
              </a:rPr>
              <a:t> </a:t>
            </a:r>
            <a:r>
              <a:rPr lang="en-GB" i="1" err="1">
                <a:latin typeface="Arial"/>
                <a:cs typeface="Arial"/>
              </a:rPr>
              <a:t>Fakültesi</a:t>
            </a:r>
            <a:r>
              <a:rPr lang="en-GB" i="1" dirty="0">
                <a:latin typeface="Arial"/>
                <a:cs typeface="Arial"/>
              </a:rPr>
              <a:t> </a:t>
            </a:r>
            <a:r>
              <a:rPr lang="en-GB" i="1" err="1">
                <a:latin typeface="Arial"/>
                <a:cs typeface="Arial"/>
              </a:rPr>
              <a:t>Dergisi</a:t>
            </a:r>
            <a:r>
              <a:rPr lang="en-GB" dirty="0">
                <a:latin typeface="Arial"/>
                <a:cs typeface="Arial"/>
              </a:rPr>
              <a:t>, 39(1), pp. 149–172. doi:10.17065/huniibf.723099.</a:t>
            </a:r>
          </a:p>
        </p:txBody>
      </p:sp>
    </p:spTree>
    <p:extLst>
      <p:ext uri="{BB962C8B-B14F-4D97-AF65-F5344CB8AC3E}">
        <p14:creationId xmlns:p14="http://schemas.microsoft.com/office/powerpoint/2010/main" val="3804762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a:extLst>
              <a:ext uri="{FF2B5EF4-FFF2-40B4-BE49-F238E27FC236}">
                <a16:creationId xmlns:a16="http://schemas.microsoft.com/office/drawing/2014/main" id="{DCC89F9D-10ED-9ACA-4A41-30E3CC3BB99E}"/>
              </a:ext>
            </a:extLst>
          </p:cNvPr>
          <p:cNvSpPr>
            <a:spLocks noGrp="1"/>
          </p:cNvSpPr>
          <p:nvPr>
            <p:ph type="ctrTitle"/>
          </p:nvPr>
        </p:nvSpPr>
        <p:spPr>
          <a:xfrm>
            <a:off x="716386" y="1202309"/>
            <a:ext cx="4760493" cy="4630616"/>
          </a:xfrm>
        </p:spPr>
        <p:txBody>
          <a:bodyPr lIns="0" tIns="0" rIns="0" bIns="0" anchor="ctr" anchorCtr="0">
            <a:noAutofit/>
          </a:bodyPr>
          <a:lstStyle/>
          <a:p>
            <a:r>
              <a:rPr lang="en-US" altLang="zh-CN"/>
              <a:t>Thank You</a:t>
            </a:r>
            <a:endParaRPr lang="zh-CN" altLang="en-US"/>
          </a:p>
        </p:txBody>
      </p:sp>
      <p:pic>
        <p:nvPicPr>
          <p:cNvPr id="17" name="Picture Placeholder 16" descr="Two people enjoying a conversation over coffee.">
            <a:extLst>
              <a:ext uri="{FF2B5EF4-FFF2-40B4-BE49-F238E27FC236}">
                <a16:creationId xmlns:a16="http://schemas.microsoft.com/office/drawing/2014/main" id="{458050D6-BB16-749A-BAA7-169788F613DB}"/>
              </a:ext>
            </a:extLst>
          </p:cNvPr>
          <p:cNvPicPr>
            <a:picLocks noGrp="1" noChangeAspect="1"/>
          </p:cNvPicPr>
          <p:nvPr>
            <p:ph type="pic" sz="quarter" idx="13"/>
          </p:nvPr>
        </p:nvPicPr>
        <p:blipFill>
          <a:blip r:embed="rId2" cstate="screen">
            <a:extLst>
              <a:ext uri="{28A0092B-C50C-407E-A947-70E740481C1C}">
                <a14:useLocalDpi xmlns:a14="http://schemas.microsoft.com/office/drawing/2010/main"/>
              </a:ext>
            </a:extLst>
          </a:blip>
          <a:srcRect l="39" r="39"/>
          <a:stretch/>
        </p:blipFill>
        <p:spPr>
          <a:xfrm>
            <a:off x="6788391" y="1696135"/>
            <a:ext cx="3573482" cy="3721659"/>
          </a:xfrm>
        </p:spPr>
      </p:pic>
      <p:pic>
        <p:nvPicPr>
          <p:cNvPr id="21" name="Picture Placeholder 20" descr="Two professionals engaged in a discussion.">
            <a:extLst>
              <a:ext uri="{FF2B5EF4-FFF2-40B4-BE49-F238E27FC236}">
                <a16:creationId xmlns:a16="http://schemas.microsoft.com/office/drawing/2014/main" id="{2C7EA39A-E549-45DD-6DE2-1B73B1321E62}"/>
              </a:ext>
            </a:extLst>
          </p:cNvPr>
          <p:cNvPicPr>
            <a:picLocks noGrp="1" noChangeAspect="1"/>
          </p:cNvPicPr>
          <p:nvPr>
            <p:ph type="pic" sz="quarter" idx="21"/>
          </p:nvPr>
        </p:nvPicPr>
        <p:blipFill>
          <a:blip r:embed="rId3" cstate="screen">
            <a:extLst>
              <a:ext uri="{28A0092B-C50C-407E-A947-70E740481C1C}">
                <a14:useLocalDpi xmlns:a14="http://schemas.microsoft.com/office/drawing/2010/main"/>
              </a:ext>
            </a:extLst>
          </a:blip>
          <a:srcRect/>
          <a:stretch/>
        </p:blipFill>
        <p:spPr>
          <a:xfrm>
            <a:off x="9469109" y="4186590"/>
            <a:ext cx="2046616" cy="2046616"/>
          </a:xfrm>
        </p:spPr>
      </p:pic>
    </p:spTree>
    <p:extLst>
      <p:ext uri="{BB962C8B-B14F-4D97-AF65-F5344CB8AC3E}">
        <p14:creationId xmlns:p14="http://schemas.microsoft.com/office/powerpoint/2010/main" val="116185065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OFFICEPLUS.THEME" val="template.pptx"/>
</p:tagLst>
</file>

<file path=ppt/theme/theme1.xml><?xml version="1.0" encoding="utf-8"?>
<a:theme xmlns:a="http://schemas.openxmlformats.org/drawingml/2006/main" name="Custom">
  <a:themeElements>
    <a:clrScheme name="250214globalOP001">
      <a:dk1>
        <a:sysClr val="windowText" lastClr="000000"/>
      </a:dk1>
      <a:lt1>
        <a:sysClr val="window" lastClr="FFFFFF"/>
      </a:lt1>
      <a:dk2>
        <a:srgbClr val="2F63E5"/>
      </a:dk2>
      <a:lt2>
        <a:srgbClr val="E7E6E6"/>
      </a:lt2>
      <a:accent1>
        <a:srgbClr val="1A4FCF"/>
      </a:accent1>
      <a:accent2>
        <a:srgbClr val="FFD935"/>
      </a:accent2>
      <a:accent3>
        <a:srgbClr val="FFA5AD"/>
      </a:accent3>
      <a:accent4>
        <a:srgbClr val="03C63E"/>
      </a:accent4>
      <a:accent5>
        <a:srgbClr val="FF551C"/>
      </a:accent5>
      <a:accent6>
        <a:srgbClr val="70AD47"/>
      </a:accent6>
      <a:hlink>
        <a:srgbClr val="0563C1"/>
      </a:hlink>
      <a:folHlink>
        <a:srgbClr val="954F72"/>
      </a:folHlink>
    </a:clrScheme>
    <a:fontScheme name="Custom 4">
      <a:majorFont>
        <a:latin typeface="Poppins SemiBold"/>
        <a:ea typeface=""/>
        <a:cs typeface=""/>
      </a:majorFont>
      <a:minorFont>
        <a:latin typeface="Aptos"/>
        <a:ea typeface=""/>
        <a:cs typeface=""/>
      </a:minorFont>
    </a:fontScheme>
    <a:fmtScheme name="OfficePLUS">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PLUS"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等线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38de0ec0-4312-429b-9ba4-a6f7899b86f2" xsi:nil="true"/>
    <_ip_UnifiedCompliancePolicyProperties xmlns="http://schemas.microsoft.com/sharepoint/v3" xsi:nil="true"/>
    <lcf76f155ced4ddcb4097134ff3c332f xmlns="21705155-b4ce-4c69-95dc-4fd6cb8c5571">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867FBBEFD40724CA20725D6B3094130" ma:contentTypeVersion="14" ma:contentTypeDescription="Create a new document." ma:contentTypeScope="" ma:versionID="b563ecc397a77cd5d82b22a852f9d63c">
  <xsd:schema xmlns:xsd="http://www.w3.org/2001/XMLSchema" xmlns:xs="http://www.w3.org/2001/XMLSchema" xmlns:p="http://schemas.microsoft.com/office/2006/metadata/properties" xmlns:ns1="http://schemas.microsoft.com/sharepoint/v3" xmlns:ns2="21705155-b4ce-4c69-95dc-4fd6cb8c5571" xmlns:ns3="38de0ec0-4312-429b-9ba4-a6f7899b86f2" targetNamespace="http://schemas.microsoft.com/office/2006/metadata/properties" ma:root="true" ma:fieldsID="514fef1a96c1431b584933149cb0dc9f" ns1:_="" ns2:_="" ns3:_="">
    <xsd:import namespace="http://schemas.microsoft.com/sharepoint/v3"/>
    <xsd:import namespace="21705155-b4ce-4c69-95dc-4fd6cb8c5571"/>
    <xsd:import namespace="38de0ec0-4312-429b-9ba4-a6f7899b86f2"/>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OCR" minOccurs="0"/>
                <xsd:element ref="ns2:MediaServiceGenerationTime" minOccurs="0"/>
                <xsd:element ref="ns2:MediaServiceEventHashCode" minOccurs="0"/>
                <xsd:element ref="ns2:MediaServiceBillingMetadata"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705155-b4ce-4c69-95dc-4fd6cb8c5571"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BillingMetadata" ma:index="1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8de0ec0-4312-429b-9ba4-a6f7899b86f2"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61ef2866-7176-4fd6-ae15-58358271bbbc}" ma:internalName="TaxCatchAll" ma:showField="CatchAllData" ma:web="38de0ec0-4312-429b-9ba4-a6f7899b86f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B396896-7F98-46A9-8262-B3E56AEEE62F}">
  <ds:schemaRefs>
    <ds:schemaRef ds:uri="http://schemas.microsoft.com/office/2006/metadata/properties"/>
    <ds:schemaRef ds:uri="http://schemas.microsoft.com/office/infopath/2007/PartnerControls"/>
    <ds:schemaRef ds:uri="http://schemas.microsoft.com/sharepoint/v3"/>
    <ds:schemaRef ds:uri="38de0ec0-4312-429b-9ba4-a6f7899b86f2"/>
    <ds:schemaRef ds:uri="21705155-b4ce-4c69-95dc-4fd6cb8c5571"/>
  </ds:schemaRefs>
</ds:datastoreItem>
</file>

<file path=customXml/itemProps2.xml><?xml version="1.0" encoding="utf-8"?>
<ds:datastoreItem xmlns:ds="http://schemas.openxmlformats.org/officeDocument/2006/customXml" ds:itemID="{80921B94-1053-4F46-807A-1085373F8114}">
  <ds:schemaRefs>
    <ds:schemaRef ds:uri="http://schemas.microsoft.com/sharepoint/v3/contenttype/forms"/>
  </ds:schemaRefs>
</ds:datastoreItem>
</file>

<file path=customXml/itemProps3.xml><?xml version="1.0" encoding="utf-8"?>
<ds:datastoreItem xmlns:ds="http://schemas.openxmlformats.org/officeDocument/2006/customXml" ds:itemID="{E893B2C0-F2A5-4E30-8186-B907BDE4F1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21705155-b4ce-4c69-95dc-4fd6cb8c5571"/>
    <ds:schemaRef ds:uri="38de0ec0-4312-429b-9ba4-a6f7899b86f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otalTime>0</TotalTime>
  <Words>854</Words>
  <Application>Microsoft Office PowerPoint</Application>
  <PresentationFormat>Widescreen</PresentationFormat>
  <Paragraphs>155</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Custom</vt:lpstr>
      <vt:lpstr>Celebrity Endorsement</vt:lpstr>
      <vt:lpstr>Advantages: Celebrity endorsement can be a very successful marketing tool when applied with a clear strategy and when the celebrity closely aligns with the brand’s image and target audience (Nzuva, 2021).</vt:lpstr>
      <vt:lpstr>Limitations: While celebrity endorsements can be an effective marketing strategy, they also carry potential drawbacks that need to be considered.</vt:lpstr>
      <vt:lpstr>Do you know that celebrity?</vt:lpstr>
      <vt:lpstr> Consumers connect with brands that reflect their values and lived experiences(Cruz, 2025)</vt:lpstr>
      <vt:lpstr>Celebrity scandals and inappropriate public appearance can negatively affect companies and the brand they advertise (Owusu-Kyei et al., 2023).</vt:lpstr>
      <vt:lpstr>Conclusion</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759</cp:revision>
  <dcterms:created xsi:type="dcterms:W3CDTF">2025-11-23T13:20:43Z</dcterms:created>
  <dcterms:modified xsi:type="dcterms:W3CDTF">2025-11-24T15:39:18Z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0x0101001867FBBEFD40724CA20725D6B3094130</vt:lpwstr>
  </property>
</Properties>
</file>