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handoutMasterIdLst>
    <p:handoutMasterId r:id="rId13"/>
  </p:handoutMasterIdLst>
  <p:sldIdLst>
    <p:sldId id="326" r:id="rId2"/>
    <p:sldId id="323" r:id="rId3"/>
    <p:sldId id="269" r:id="rId4"/>
    <p:sldId id="310" r:id="rId5"/>
    <p:sldId id="325" r:id="rId6"/>
    <p:sldId id="321" r:id="rId7"/>
    <p:sldId id="322" r:id="rId8"/>
    <p:sldId id="277" r:id="rId9"/>
    <p:sldId id="319" r:id="rId10"/>
    <p:sldId id="27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33E57"/>
    <a:srgbClr val="184259"/>
    <a:srgbClr val="9C4E4E"/>
    <a:srgbClr val="700000"/>
    <a:srgbClr val="5E2001"/>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281672-1734-4400-B1E2-C6471E3393C4}" v="6" dt="2026-02-12T12:04:58.619"/>
  </p1510:revLst>
</p1510:revInfo>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77261" autoAdjust="0"/>
  </p:normalViewPr>
  <p:slideViewPr>
    <p:cSldViewPr snapToGrid="0">
      <p:cViewPr>
        <p:scale>
          <a:sx n="53" d="100"/>
          <a:sy n="53" d="100"/>
        </p:scale>
        <p:origin x="1416" y="66"/>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ed Ali" userId="f687c6a6417b34ff" providerId="LiveId" clId="{17AB196B-F84C-40FC-A485-1BB1E2FDD6DD}"/>
    <pc:docChg chg="modSld">
      <pc:chgData name="Syed Ali" userId="f687c6a6417b34ff" providerId="LiveId" clId="{17AB196B-F84C-40FC-A485-1BB1E2FDD6DD}" dt="2026-02-12T10:11:57.911" v="61"/>
      <pc:docMkLst>
        <pc:docMk/>
      </pc:docMkLst>
      <pc:sldChg chg="modSp">
        <pc:chgData name="Syed Ali" userId="f687c6a6417b34ff" providerId="LiveId" clId="{17AB196B-F84C-40FC-A485-1BB1E2FDD6DD}" dt="2026-02-12T10:11:57.911" v="61"/>
        <pc:sldMkLst>
          <pc:docMk/>
          <pc:sldMk cId="2342962290" sldId="269"/>
        </pc:sldMkLst>
        <pc:graphicFrameChg chg="mod">
          <ac:chgData name="Syed Ali" userId="f687c6a6417b34ff" providerId="LiveId" clId="{17AB196B-F84C-40FC-A485-1BB1E2FDD6DD}" dt="2026-02-12T10:11:57.911" v="61"/>
          <ac:graphicFrameMkLst>
            <pc:docMk/>
            <pc:sldMk cId="2342962290" sldId="269"/>
            <ac:graphicFrameMk id="6" creationId="{C2FEF96A-9227-14A3-A3CD-5643ACA82521}"/>
          </ac:graphicFrameMkLst>
        </pc:graphicFrameChg>
      </pc:sldChg>
      <pc:sldChg chg="modSp mod">
        <pc:chgData name="Syed Ali" userId="f687c6a6417b34ff" providerId="LiveId" clId="{17AB196B-F84C-40FC-A485-1BB1E2FDD6DD}" dt="2026-02-12T10:07:07.818" v="56" actId="20577"/>
        <pc:sldMkLst>
          <pc:docMk/>
          <pc:sldMk cId="2362404405" sldId="326"/>
        </pc:sldMkLst>
        <pc:spChg chg="mod">
          <ac:chgData name="Syed Ali" userId="f687c6a6417b34ff" providerId="LiveId" clId="{17AB196B-F84C-40FC-A485-1BB1E2FDD6DD}" dt="2026-02-12T10:07:07.818" v="56" actId="20577"/>
          <ac:spMkLst>
            <pc:docMk/>
            <pc:sldMk cId="2362404405" sldId="326"/>
            <ac:spMk id="3" creationId="{3452C4EB-29C8-587E-6FFB-FF864BF8B3F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80FBD7-7237-49C3-9C40-6D30E10B848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C4EEF3DF-047A-4D27-9CE0-7DB1A88D1250}">
      <dgm:prSet custT="1"/>
      <dgm:spPr/>
      <dgm:t>
        <a:bodyPr/>
        <a:lstStyle/>
        <a:p>
          <a:r>
            <a:rPr lang="en-GB" sz="2400" b="1" dirty="0"/>
            <a:t>Organisational Structure: </a:t>
          </a:r>
          <a:r>
            <a:rPr lang="en-GB" sz="2400" dirty="0"/>
            <a:t>The official organisation of working and reporting relations which governs, coordinates and motivates its staff.</a:t>
          </a:r>
        </a:p>
      </dgm:t>
    </dgm:pt>
    <dgm:pt modelId="{6C0278A2-6484-4B4C-A478-57118EF69C3D}" type="parTrans" cxnId="{D4144509-1EB5-42B3-B5A6-E0C07DD768BF}">
      <dgm:prSet/>
      <dgm:spPr/>
      <dgm:t>
        <a:bodyPr/>
        <a:lstStyle/>
        <a:p>
          <a:endParaRPr lang="en-GB"/>
        </a:p>
      </dgm:t>
    </dgm:pt>
    <dgm:pt modelId="{8271D121-FF9C-4F27-BA86-75C5714D9A0F}" type="sibTrans" cxnId="{D4144509-1EB5-42B3-B5A6-E0C07DD768BF}">
      <dgm:prSet/>
      <dgm:spPr/>
      <dgm:t>
        <a:bodyPr/>
        <a:lstStyle/>
        <a:p>
          <a:endParaRPr lang="en-GB"/>
        </a:p>
      </dgm:t>
    </dgm:pt>
    <dgm:pt modelId="{D6BCB64F-C187-4375-8DE9-3EC13893BDCD}">
      <dgm:prSet custT="1"/>
      <dgm:spPr/>
      <dgm:t>
        <a:bodyPr/>
        <a:lstStyle/>
        <a:p>
          <a:r>
            <a:rPr lang="en-GB" sz="2400" b="1" dirty="0"/>
            <a:t>Organisational Chart: </a:t>
          </a:r>
          <a:r>
            <a:rPr lang="en-GB" sz="2400" dirty="0"/>
            <a:t>A diagrammatic representation of a hierarchical diagram, roles, and communication flow </a:t>
          </a:r>
          <a:r>
            <a:rPr lang="en-GB" sz="2400" dirty="0">
              <a:latin typeface="Times New Roman" panose="02020603050405020304" pitchFamily="18" charset="0"/>
              <a:cs typeface="Times New Roman" panose="02020603050405020304" pitchFamily="18" charset="0"/>
            </a:rPr>
            <a:t>(Daft, 2018).</a:t>
          </a:r>
        </a:p>
      </dgm:t>
    </dgm:pt>
    <dgm:pt modelId="{76599651-4929-4618-82ED-A9E9DA41CB45}" type="parTrans" cxnId="{004F3EFC-992E-41EE-87C1-2A82884E357D}">
      <dgm:prSet/>
      <dgm:spPr/>
      <dgm:t>
        <a:bodyPr/>
        <a:lstStyle/>
        <a:p>
          <a:endParaRPr lang="en-GB"/>
        </a:p>
      </dgm:t>
    </dgm:pt>
    <dgm:pt modelId="{A56669C1-99D3-4DE4-A31C-3220F233D639}" type="sibTrans" cxnId="{004F3EFC-992E-41EE-87C1-2A82884E357D}">
      <dgm:prSet/>
      <dgm:spPr/>
      <dgm:t>
        <a:bodyPr/>
        <a:lstStyle/>
        <a:p>
          <a:endParaRPr lang="en-GB"/>
        </a:p>
      </dgm:t>
    </dgm:pt>
    <dgm:pt modelId="{D9FD3723-9647-4539-ACC5-3C6D16B68E1D}">
      <dgm:prSet custT="1"/>
      <dgm:spPr/>
      <dgm:t>
        <a:bodyPr/>
        <a:lstStyle/>
        <a:p>
          <a:r>
            <a:rPr lang="en-GB" sz="2400" b="1"/>
            <a:t>Why is it important?</a:t>
          </a:r>
          <a:endParaRPr lang="en-GB" sz="2400"/>
        </a:p>
      </dgm:t>
    </dgm:pt>
    <dgm:pt modelId="{227EA7DE-5C35-48A5-B53B-5ACB9FBC055D}" type="parTrans" cxnId="{F7838F44-854B-48D8-9760-AD52B40BAB7E}">
      <dgm:prSet/>
      <dgm:spPr/>
      <dgm:t>
        <a:bodyPr/>
        <a:lstStyle/>
        <a:p>
          <a:endParaRPr lang="en-GB"/>
        </a:p>
      </dgm:t>
    </dgm:pt>
    <dgm:pt modelId="{3777BC39-5434-4C63-A10C-ACACBF85856F}" type="sibTrans" cxnId="{F7838F44-854B-48D8-9760-AD52B40BAB7E}">
      <dgm:prSet/>
      <dgm:spPr/>
      <dgm:t>
        <a:bodyPr/>
        <a:lstStyle/>
        <a:p>
          <a:endParaRPr lang="en-GB"/>
        </a:p>
      </dgm:t>
    </dgm:pt>
    <dgm:pt modelId="{64189759-5AA3-4636-9CCF-9768A2BD16E1}">
      <dgm:prSet custT="1"/>
      <dgm:spPr/>
      <dgm:t>
        <a:bodyPr/>
        <a:lstStyle/>
        <a:p>
          <a:r>
            <a:rPr lang="en-GB" sz="2400" dirty="0"/>
            <a:t>Defines job descriptions and duties.</a:t>
          </a:r>
        </a:p>
      </dgm:t>
    </dgm:pt>
    <dgm:pt modelId="{45BD4BEC-B54B-4183-AB68-C1E4C79D3790}" type="parTrans" cxnId="{2FDE05EA-14B3-48D1-9325-73BE7166F226}">
      <dgm:prSet/>
      <dgm:spPr/>
      <dgm:t>
        <a:bodyPr/>
        <a:lstStyle/>
        <a:p>
          <a:endParaRPr lang="en-GB"/>
        </a:p>
      </dgm:t>
    </dgm:pt>
    <dgm:pt modelId="{5029C20C-7E52-4E70-A891-80C5F1A2B68C}" type="sibTrans" cxnId="{2FDE05EA-14B3-48D1-9325-73BE7166F226}">
      <dgm:prSet/>
      <dgm:spPr/>
      <dgm:t>
        <a:bodyPr/>
        <a:lstStyle/>
        <a:p>
          <a:endParaRPr lang="en-GB"/>
        </a:p>
      </dgm:t>
    </dgm:pt>
    <dgm:pt modelId="{6A88BE40-5921-4E54-BDE4-B9D58CA782D5}">
      <dgm:prSet custT="1"/>
      <dgm:spPr/>
      <dgm:t>
        <a:bodyPr/>
        <a:lstStyle/>
        <a:p>
          <a:r>
            <a:rPr lang="en-GB" sz="2400"/>
            <a:t>Establishes communication instruments.</a:t>
          </a:r>
        </a:p>
      </dgm:t>
    </dgm:pt>
    <dgm:pt modelId="{06DCEC65-9F16-4FFF-8731-1E962AE82D00}" type="parTrans" cxnId="{91A4E4F6-3D99-4323-823D-9799DF0C1F3E}">
      <dgm:prSet/>
      <dgm:spPr/>
      <dgm:t>
        <a:bodyPr/>
        <a:lstStyle/>
        <a:p>
          <a:endParaRPr lang="en-GB"/>
        </a:p>
      </dgm:t>
    </dgm:pt>
    <dgm:pt modelId="{D241D7FD-B41C-46CE-B7DC-D07B2D15A5AA}" type="sibTrans" cxnId="{91A4E4F6-3D99-4323-823D-9799DF0C1F3E}">
      <dgm:prSet/>
      <dgm:spPr/>
      <dgm:t>
        <a:bodyPr/>
        <a:lstStyle/>
        <a:p>
          <a:endParaRPr lang="en-GB"/>
        </a:p>
      </dgm:t>
    </dgm:pt>
    <dgm:pt modelId="{0F4ED723-269D-4FA5-A536-5CA0512022A3}">
      <dgm:prSet custT="1"/>
      <dgm:spPr/>
      <dgm:t>
        <a:bodyPr/>
        <a:lstStyle/>
        <a:p>
          <a:r>
            <a:rPr lang="en-GB" sz="2400" dirty="0"/>
            <a:t>Enhances task coordination.</a:t>
          </a:r>
        </a:p>
      </dgm:t>
    </dgm:pt>
    <dgm:pt modelId="{8A3B44F2-A54F-4BCA-AE28-5835BF1F2681}" type="parTrans" cxnId="{43FB6E3E-76E0-44A5-B340-61D2449DE7A5}">
      <dgm:prSet/>
      <dgm:spPr/>
      <dgm:t>
        <a:bodyPr/>
        <a:lstStyle/>
        <a:p>
          <a:endParaRPr lang="en-GB"/>
        </a:p>
      </dgm:t>
    </dgm:pt>
    <dgm:pt modelId="{4009AB22-944C-4CDE-89B5-50C7F250FF4F}" type="sibTrans" cxnId="{43FB6E3E-76E0-44A5-B340-61D2449DE7A5}">
      <dgm:prSet/>
      <dgm:spPr/>
      <dgm:t>
        <a:bodyPr/>
        <a:lstStyle/>
        <a:p>
          <a:endParaRPr lang="en-GB"/>
        </a:p>
      </dgm:t>
    </dgm:pt>
    <dgm:pt modelId="{506FF9A9-AEAF-4AB3-B45C-47ADC00A2BA3}">
      <dgm:prSet custT="1"/>
      <dgm:spPr/>
      <dgm:t>
        <a:bodyPr/>
        <a:lstStyle/>
        <a:p>
          <a:r>
            <a:rPr lang="en-GB" sz="2400" dirty="0"/>
            <a:t>Minimises misunderstandings and antagonism.</a:t>
          </a:r>
        </a:p>
      </dgm:t>
    </dgm:pt>
    <dgm:pt modelId="{5D10FE06-5ED0-4791-BB7D-E97C7A59B423}" type="parTrans" cxnId="{B7A295B5-8CAF-4E87-B3C5-8B27C2EAD993}">
      <dgm:prSet/>
      <dgm:spPr/>
      <dgm:t>
        <a:bodyPr/>
        <a:lstStyle/>
        <a:p>
          <a:endParaRPr lang="en-GB"/>
        </a:p>
      </dgm:t>
    </dgm:pt>
    <dgm:pt modelId="{CC2082A6-1F1D-472E-A57A-8A584FD9D593}" type="sibTrans" cxnId="{B7A295B5-8CAF-4E87-B3C5-8B27C2EAD993}">
      <dgm:prSet/>
      <dgm:spPr/>
      <dgm:t>
        <a:bodyPr/>
        <a:lstStyle/>
        <a:p>
          <a:endParaRPr lang="en-GB"/>
        </a:p>
      </dgm:t>
    </dgm:pt>
    <dgm:pt modelId="{71FD98BB-206A-45F1-8D56-65D15AD3B862}" type="pres">
      <dgm:prSet presAssocID="{7780FBD7-7237-49C3-9C40-6D30E10B8484}" presName="linear" presStyleCnt="0">
        <dgm:presLayoutVars>
          <dgm:dir/>
          <dgm:animLvl val="lvl"/>
          <dgm:resizeHandles val="exact"/>
        </dgm:presLayoutVars>
      </dgm:prSet>
      <dgm:spPr/>
    </dgm:pt>
    <dgm:pt modelId="{F09C12F4-A9D3-4256-AC52-FADA841626C6}" type="pres">
      <dgm:prSet presAssocID="{C4EEF3DF-047A-4D27-9CE0-7DB1A88D1250}" presName="parentLin" presStyleCnt="0"/>
      <dgm:spPr/>
    </dgm:pt>
    <dgm:pt modelId="{2920066D-ABF1-427A-817F-5BA4A172A69B}" type="pres">
      <dgm:prSet presAssocID="{C4EEF3DF-047A-4D27-9CE0-7DB1A88D1250}" presName="parentLeftMargin" presStyleLbl="node1" presStyleIdx="0" presStyleCnt="3"/>
      <dgm:spPr/>
    </dgm:pt>
    <dgm:pt modelId="{58A4D45D-184A-440E-A547-15573B4ABAA3}" type="pres">
      <dgm:prSet presAssocID="{C4EEF3DF-047A-4D27-9CE0-7DB1A88D1250}" presName="parentText" presStyleLbl="node1" presStyleIdx="0" presStyleCnt="3" custScaleX="126658" custLinFactNeighborX="16594" custLinFactNeighborY="41301">
        <dgm:presLayoutVars>
          <dgm:chMax val="0"/>
          <dgm:bulletEnabled val="1"/>
        </dgm:presLayoutVars>
      </dgm:prSet>
      <dgm:spPr/>
    </dgm:pt>
    <dgm:pt modelId="{CC27BB43-49D9-41F9-906B-B425152C8D98}" type="pres">
      <dgm:prSet presAssocID="{C4EEF3DF-047A-4D27-9CE0-7DB1A88D1250}" presName="negativeSpace" presStyleCnt="0"/>
      <dgm:spPr/>
    </dgm:pt>
    <dgm:pt modelId="{AFF8BFCF-BB1D-4D12-AC2F-9EF5EB259C6C}" type="pres">
      <dgm:prSet presAssocID="{C4EEF3DF-047A-4D27-9CE0-7DB1A88D1250}" presName="childText" presStyleLbl="conFgAcc1" presStyleIdx="0" presStyleCnt="3">
        <dgm:presLayoutVars>
          <dgm:bulletEnabled val="1"/>
        </dgm:presLayoutVars>
      </dgm:prSet>
      <dgm:spPr/>
    </dgm:pt>
    <dgm:pt modelId="{837AE48B-44D2-4D74-A29E-AE81AD9BF360}" type="pres">
      <dgm:prSet presAssocID="{8271D121-FF9C-4F27-BA86-75C5714D9A0F}" presName="spaceBetweenRectangles" presStyleCnt="0"/>
      <dgm:spPr/>
    </dgm:pt>
    <dgm:pt modelId="{B9594E2B-515E-4262-80DF-8067C1CE3A6B}" type="pres">
      <dgm:prSet presAssocID="{D6BCB64F-C187-4375-8DE9-3EC13893BDCD}" presName="parentLin" presStyleCnt="0"/>
      <dgm:spPr/>
    </dgm:pt>
    <dgm:pt modelId="{5DC7DFA9-943A-46EC-9F89-8AE2216C9BD3}" type="pres">
      <dgm:prSet presAssocID="{D6BCB64F-C187-4375-8DE9-3EC13893BDCD}" presName="parentLeftMargin" presStyleLbl="node1" presStyleIdx="0" presStyleCnt="3"/>
      <dgm:spPr/>
    </dgm:pt>
    <dgm:pt modelId="{0CD2F68D-5F85-4C46-B971-CB01ED6A0BA5}" type="pres">
      <dgm:prSet presAssocID="{D6BCB64F-C187-4375-8DE9-3EC13893BDCD}" presName="parentText" presStyleLbl="node1" presStyleIdx="1" presStyleCnt="3" custScaleX="130286" custLinFactNeighborX="-23200" custLinFactNeighborY="40959">
        <dgm:presLayoutVars>
          <dgm:chMax val="0"/>
          <dgm:bulletEnabled val="1"/>
        </dgm:presLayoutVars>
      </dgm:prSet>
      <dgm:spPr/>
    </dgm:pt>
    <dgm:pt modelId="{106186C4-347A-46D5-BEBF-319E183A0EC8}" type="pres">
      <dgm:prSet presAssocID="{D6BCB64F-C187-4375-8DE9-3EC13893BDCD}" presName="negativeSpace" presStyleCnt="0"/>
      <dgm:spPr/>
    </dgm:pt>
    <dgm:pt modelId="{576410C1-87D2-43A0-A811-880EA2971A11}" type="pres">
      <dgm:prSet presAssocID="{D6BCB64F-C187-4375-8DE9-3EC13893BDCD}" presName="childText" presStyleLbl="conFgAcc1" presStyleIdx="1" presStyleCnt="3">
        <dgm:presLayoutVars>
          <dgm:bulletEnabled val="1"/>
        </dgm:presLayoutVars>
      </dgm:prSet>
      <dgm:spPr/>
    </dgm:pt>
    <dgm:pt modelId="{78D5EA73-CE1F-47EB-9EA4-1E18098A4D4A}" type="pres">
      <dgm:prSet presAssocID="{A56669C1-99D3-4DE4-A31C-3220F233D639}" presName="spaceBetweenRectangles" presStyleCnt="0"/>
      <dgm:spPr/>
    </dgm:pt>
    <dgm:pt modelId="{BC9409A0-DE0A-451E-820F-CB9905A7C535}" type="pres">
      <dgm:prSet presAssocID="{D9FD3723-9647-4539-ACC5-3C6D16B68E1D}" presName="parentLin" presStyleCnt="0"/>
      <dgm:spPr/>
    </dgm:pt>
    <dgm:pt modelId="{A1940B10-9878-4654-8395-E19E779B395C}" type="pres">
      <dgm:prSet presAssocID="{D9FD3723-9647-4539-ACC5-3C6D16B68E1D}" presName="parentLeftMargin" presStyleLbl="node1" presStyleIdx="1" presStyleCnt="3"/>
      <dgm:spPr/>
    </dgm:pt>
    <dgm:pt modelId="{715A3000-F658-40DC-ACF8-50D81A00C653}" type="pres">
      <dgm:prSet presAssocID="{D9FD3723-9647-4539-ACC5-3C6D16B68E1D}" presName="parentText" presStyleLbl="node1" presStyleIdx="2" presStyleCnt="3" custScaleX="132827" custScaleY="100312">
        <dgm:presLayoutVars>
          <dgm:chMax val="0"/>
          <dgm:bulletEnabled val="1"/>
        </dgm:presLayoutVars>
      </dgm:prSet>
      <dgm:spPr/>
    </dgm:pt>
    <dgm:pt modelId="{5746E7F1-61BE-4AD4-B80D-927358BCF3A0}" type="pres">
      <dgm:prSet presAssocID="{D9FD3723-9647-4539-ACC5-3C6D16B68E1D}" presName="negativeSpace" presStyleCnt="0"/>
      <dgm:spPr/>
    </dgm:pt>
    <dgm:pt modelId="{394B0D64-B74B-4DD5-B36A-462ACF9FF125}" type="pres">
      <dgm:prSet presAssocID="{D9FD3723-9647-4539-ACC5-3C6D16B68E1D}" presName="childText" presStyleLbl="conFgAcc1" presStyleIdx="2" presStyleCnt="3">
        <dgm:presLayoutVars>
          <dgm:bulletEnabled val="1"/>
        </dgm:presLayoutVars>
      </dgm:prSet>
      <dgm:spPr/>
    </dgm:pt>
  </dgm:ptLst>
  <dgm:cxnLst>
    <dgm:cxn modelId="{D4144509-1EB5-42B3-B5A6-E0C07DD768BF}" srcId="{7780FBD7-7237-49C3-9C40-6D30E10B8484}" destId="{C4EEF3DF-047A-4D27-9CE0-7DB1A88D1250}" srcOrd="0" destOrd="0" parTransId="{6C0278A2-6484-4B4C-A478-57118EF69C3D}" sibTransId="{8271D121-FF9C-4F27-BA86-75C5714D9A0F}"/>
    <dgm:cxn modelId="{3552220A-FE57-4F74-8F57-54C469F4C67B}" type="presOf" srcId="{D6BCB64F-C187-4375-8DE9-3EC13893BDCD}" destId="{0CD2F68D-5F85-4C46-B971-CB01ED6A0BA5}" srcOrd="1" destOrd="0" presId="urn:microsoft.com/office/officeart/2005/8/layout/list1"/>
    <dgm:cxn modelId="{882B1715-DD51-4A26-9B0B-A61F9F221D8E}" type="presOf" srcId="{0F4ED723-269D-4FA5-A536-5CA0512022A3}" destId="{394B0D64-B74B-4DD5-B36A-462ACF9FF125}" srcOrd="0" destOrd="2" presId="urn:microsoft.com/office/officeart/2005/8/layout/list1"/>
    <dgm:cxn modelId="{2E853C32-2D96-4684-8FC8-B70DB630565E}" type="presOf" srcId="{D9FD3723-9647-4539-ACC5-3C6D16B68E1D}" destId="{715A3000-F658-40DC-ACF8-50D81A00C653}" srcOrd="1" destOrd="0" presId="urn:microsoft.com/office/officeart/2005/8/layout/list1"/>
    <dgm:cxn modelId="{43FB6E3E-76E0-44A5-B340-61D2449DE7A5}" srcId="{D9FD3723-9647-4539-ACC5-3C6D16B68E1D}" destId="{0F4ED723-269D-4FA5-A536-5CA0512022A3}" srcOrd="2" destOrd="0" parTransId="{8A3B44F2-A54F-4BCA-AE28-5835BF1F2681}" sibTransId="{4009AB22-944C-4CDE-89B5-50C7F250FF4F}"/>
    <dgm:cxn modelId="{B8FD8C5C-0E0D-4418-85B2-0F2257194BBF}" type="presOf" srcId="{D6BCB64F-C187-4375-8DE9-3EC13893BDCD}" destId="{5DC7DFA9-943A-46EC-9F89-8AE2216C9BD3}" srcOrd="0" destOrd="0" presId="urn:microsoft.com/office/officeart/2005/8/layout/list1"/>
    <dgm:cxn modelId="{F7838F44-854B-48D8-9760-AD52B40BAB7E}" srcId="{7780FBD7-7237-49C3-9C40-6D30E10B8484}" destId="{D9FD3723-9647-4539-ACC5-3C6D16B68E1D}" srcOrd="2" destOrd="0" parTransId="{227EA7DE-5C35-48A5-B53B-5ACB9FBC055D}" sibTransId="{3777BC39-5434-4C63-A10C-ACACBF85856F}"/>
    <dgm:cxn modelId="{26F0114C-FC71-435F-9568-0519E21285FE}" type="presOf" srcId="{506FF9A9-AEAF-4AB3-B45C-47ADC00A2BA3}" destId="{394B0D64-B74B-4DD5-B36A-462ACF9FF125}" srcOrd="0" destOrd="3" presId="urn:microsoft.com/office/officeart/2005/8/layout/list1"/>
    <dgm:cxn modelId="{E060E581-C2E0-492A-8155-3D5095F1AEFA}" type="presOf" srcId="{C4EEF3DF-047A-4D27-9CE0-7DB1A88D1250}" destId="{58A4D45D-184A-440E-A547-15573B4ABAA3}" srcOrd="1" destOrd="0" presId="urn:microsoft.com/office/officeart/2005/8/layout/list1"/>
    <dgm:cxn modelId="{760FFB8C-297F-496C-A528-485246296592}" type="presOf" srcId="{D9FD3723-9647-4539-ACC5-3C6D16B68E1D}" destId="{A1940B10-9878-4654-8395-E19E779B395C}" srcOrd="0" destOrd="0" presId="urn:microsoft.com/office/officeart/2005/8/layout/list1"/>
    <dgm:cxn modelId="{EA066AAE-AC6F-4DCE-A01B-DC658F08400C}" type="presOf" srcId="{C4EEF3DF-047A-4D27-9CE0-7DB1A88D1250}" destId="{2920066D-ABF1-427A-817F-5BA4A172A69B}" srcOrd="0" destOrd="0" presId="urn:microsoft.com/office/officeart/2005/8/layout/list1"/>
    <dgm:cxn modelId="{B7A295B5-8CAF-4E87-B3C5-8B27C2EAD993}" srcId="{D9FD3723-9647-4539-ACC5-3C6D16B68E1D}" destId="{506FF9A9-AEAF-4AB3-B45C-47ADC00A2BA3}" srcOrd="3" destOrd="0" parTransId="{5D10FE06-5ED0-4791-BB7D-E97C7A59B423}" sibTransId="{CC2082A6-1F1D-472E-A57A-8A584FD9D593}"/>
    <dgm:cxn modelId="{C3A158C6-C9ED-4C37-9048-F6EDB102B776}" type="presOf" srcId="{7780FBD7-7237-49C3-9C40-6D30E10B8484}" destId="{71FD98BB-206A-45F1-8D56-65D15AD3B862}" srcOrd="0" destOrd="0" presId="urn:microsoft.com/office/officeart/2005/8/layout/list1"/>
    <dgm:cxn modelId="{F6E947D2-DE6E-443F-8D37-901B5197BB42}" type="presOf" srcId="{6A88BE40-5921-4E54-BDE4-B9D58CA782D5}" destId="{394B0D64-B74B-4DD5-B36A-462ACF9FF125}" srcOrd="0" destOrd="1" presId="urn:microsoft.com/office/officeart/2005/8/layout/list1"/>
    <dgm:cxn modelId="{994ADBD4-BD08-46F7-9252-44F6F86E1880}" type="presOf" srcId="{64189759-5AA3-4636-9CCF-9768A2BD16E1}" destId="{394B0D64-B74B-4DD5-B36A-462ACF9FF125}" srcOrd="0" destOrd="0" presId="urn:microsoft.com/office/officeart/2005/8/layout/list1"/>
    <dgm:cxn modelId="{2FDE05EA-14B3-48D1-9325-73BE7166F226}" srcId="{D9FD3723-9647-4539-ACC5-3C6D16B68E1D}" destId="{64189759-5AA3-4636-9CCF-9768A2BD16E1}" srcOrd="0" destOrd="0" parTransId="{45BD4BEC-B54B-4183-AB68-C1E4C79D3790}" sibTransId="{5029C20C-7E52-4E70-A891-80C5F1A2B68C}"/>
    <dgm:cxn modelId="{91A4E4F6-3D99-4323-823D-9799DF0C1F3E}" srcId="{D9FD3723-9647-4539-ACC5-3C6D16B68E1D}" destId="{6A88BE40-5921-4E54-BDE4-B9D58CA782D5}" srcOrd="1" destOrd="0" parTransId="{06DCEC65-9F16-4FFF-8731-1E962AE82D00}" sibTransId="{D241D7FD-B41C-46CE-B7DC-D07B2D15A5AA}"/>
    <dgm:cxn modelId="{004F3EFC-992E-41EE-87C1-2A82884E357D}" srcId="{7780FBD7-7237-49C3-9C40-6D30E10B8484}" destId="{D6BCB64F-C187-4375-8DE9-3EC13893BDCD}" srcOrd="1" destOrd="0" parTransId="{76599651-4929-4618-82ED-A9E9DA41CB45}" sibTransId="{A56669C1-99D3-4DE4-A31C-3220F233D639}"/>
    <dgm:cxn modelId="{FF40B431-BC9A-4ADC-9802-61AEE4A0E1BD}" type="presParOf" srcId="{71FD98BB-206A-45F1-8D56-65D15AD3B862}" destId="{F09C12F4-A9D3-4256-AC52-FADA841626C6}" srcOrd="0" destOrd="0" presId="urn:microsoft.com/office/officeart/2005/8/layout/list1"/>
    <dgm:cxn modelId="{5439091B-21E7-4F2D-BEA7-4457C224E5BF}" type="presParOf" srcId="{F09C12F4-A9D3-4256-AC52-FADA841626C6}" destId="{2920066D-ABF1-427A-817F-5BA4A172A69B}" srcOrd="0" destOrd="0" presId="urn:microsoft.com/office/officeart/2005/8/layout/list1"/>
    <dgm:cxn modelId="{D77AE0E1-385C-46B2-B443-575B93C07A89}" type="presParOf" srcId="{F09C12F4-A9D3-4256-AC52-FADA841626C6}" destId="{58A4D45D-184A-440E-A547-15573B4ABAA3}" srcOrd="1" destOrd="0" presId="urn:microsoft.com/office/officeart/2005/8/layout/list1"/>
    <dgm:cxn modelId="{ACD6012D-86A5-485A-B139-D7767DCBB4ED}" type="presParOf" srcId="{71FD98BB-206A-45F1-8D56-65D15AD3B862}" destId="{CC27BB43-49D9-41F9-906B-B425152C8D98}" srcOrd="1" destOrd="0" presId="urn:microsoft.com/office/officeart/2005/8/layout/list1"/>
    <dgm:cxn modelId="{127DB5A9-253A-45BF-8FBE-6BF0FF1E59AC}" type="presParOf" srcId="{71FD98BB-206A-45F1-8D56-65D15AD3B862}" destId="{AFF8BFCF-BB1D-4D12-AC2F-9EF5EB259C6C}" srcOrd="2" destOrd="0" presId="urn:microsoft.com/office/officeart/2005/8/layout/list1"/>
    <dgm:cxn modelId="{EC22A1F5-F126-4E6A-87CE-18513CEDB30C}" type="presParOf" srcId="{71FD98BB-206A-45F1-8D56-65D15AD3B862}" destId="{837AE48B-44D2-4D74-A29E-AE81AD9BF360}" srcOrd="3" destOrd="0" presId="urn:microsoft.com/office/officeart/2005/8/layout/list1"/>
    <dgm:cxn modelId="{A624CDB2-7BAC-4FC1-80A5-FF2E01F56CFC}" type="presParOf" srcId="{71FD98BB-206A-45F1-8D56-65D15AD3B862}" destId="{B9594E2B-515E-4262-80DF-8067C1CE3A6B}" srcOrd="4" destOrd="0" presId="urn:microsoft.com/office/officeart/2005/8/layout/list1"/>
    <dgm:cxn modelId="{E0DB82F5-8958-4CD1-B060-5B79B5EA00C4}" type="presParOf" srcId="{B9594E2B-515E-4262-80DF-8067C1CE3A6B}" destId="{5DC7DFA9-943A-46EC-9F89-8AE2216C9BD3}" srcOrd="0" destOrd="0" presId="urn:microsoft.com/office/officeart/2005/8/layout/list1"/>
    <dgm:cxn modelId="{030A6DC3-4C09-4E67-985D-461EFFB699B4}" type="presParOf" srcId="{B9594E2B-515E-4262-80DF-8067C1CE3A6B}" destId="{0CD2F68D-5F85-4C46-B971-CB01ED6A0BA5}" srcOrd="1" destOrd="0" presId="urn:microsoft.com/office/officeart/2005/8/layout/list1"/>
    <dgm:cxn modelId="{7E89DE60-7B42-49AF-B2B8-A7CEA35C874A}" type="presParOf" srcId="{71FD98BB-206A-45F1-8D56-65D15AD3B862}" destId="{106186C4-347A-46D5-BEBF-319E183A0EC8}" srcOrd="5" destOrd="0" presId="urn:microsoft.com/office/officeart/2005/8/layout/list1"/>
    <dgm:cxn modelId="{4996B959-FC79-4C20-BBD0-F9B109736044}" type="presParOf" srcId="{71FD98BB-206A-45F1-8D56-65D15AD3B862}" destId="{576410C1-87D2-43A0-A811-880EA2971A11}" srcOrd="6" destOrd="0" presId="urn:microsoft.com/office/officeart/2005/8/layout/list1"/>
    <dgm:cxn modelId="{663CB84E-7758-450D-8050-08402D2DA90B}" type="presParOf" srcId="{71FD98BB-206A-45F1-8D56-65D15AD3B862}" destId="{78D5EA73-CE1F-47EB-9EA4-1E18098A4D4A}" srcOrd="7" destOrd="0" presId="urn:microsoft.com/office/officeart/2005/8/layout/list1"/>
    <dgm:cxn modelId="{B7DE6B4D-7275-4C47-8EBF-F87C33EAD91E}" type="presParOf" srcId="{71FD98BB-206A-45F1-8D56-65D15AD3B862}" destId="{BC9409A0-DE0A-451E-820F-CB9905A7C535}" srcOrd="8" destOrd="0" presId="urn:microsoft.com/office/officeart/2005/8/layout/list1"/>
    <dgm:cxn modelId="{8DB15630-A021-438E-8DB8-6AC8B4FFEFBE}" type="presParOf" srcId="{BC9409A0-DE0A-451E-820F-CB9905A7C535}" destId="{A1940B10-9878-4654-8395-E19E779B395C}" srcOrd="0" destOrd="0" presId="urn:microsoft.com/office/officeart/2005/8/layout/list1"/>
    <dgm:cxn modelId="{B3A81BA8-753E-4DBB-B688-97302E702D5D}" type="presParOf" srcId="{BC9409A0-DE0A-451E-820F-CB9905A7C535}" destId="{715A3000-F658-40DC-ACF8-50D81A00C653}" srcOrd="1" destOrd="0" presId="urn:microsoft.com/office/officeart/2005/8/layout/list1"/>
    <dgm:cxn modelId="{0086EF75-FDA3-4108-AC88-AFA7629CF1CE}" type="presParOf" srcId="{71FD98BB-206A-45F1-8D56-65D15AD3B862}" destId="{5746E7F1-61BE-4AD4-B80D-927358BCF3A0}" srcOrd="9" destOrd="0" presId="urn:microsoft.com/office/officeart/2005/8/layout/list1"/>
    <dgm:cxn modelId="{09A47046-2DDC-4B36-BC0B-675EB20F8273}" type="presParOf" srcId="{71FD98BB-206A-45F1-8D56-65D15AD3B862}" destId="{394B0D64-B74B-4DD5-B36A-462ACF9FF125}"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1A4363-4DE8-4B0E-AF72-584CDC927274}"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GB"/>
        </a:p>
      </dgm:t>
    </dgm:pt>
    <dgm:pt modelId="{4C81B0E1-F539-4AFF-B592-D64F9DBF5BAC}">
      <dgm:prSet custT="1"/>
      <dgm:spPr/>
      <dgm:t>
        <a:bodyPr/>
        <a:lstStyle/>
        <a:p>
          <a:r>
            <a:rPr lang="en-GB" sz="2400" b="1" dirty="0"/>
            <a:t>Marketing</a:t>
          </a:r>
          <a:endParaRPr lang="en-GB" sz="2400" dirty="0"/>
        </a:p>
      </dgm:t>
    </dgm:pt>
    <dgm:pt modelId="{5907EE79-7495-4271-95EB-15B2036D54BC}" type="parTrans" cxnId="{3F826299-BF6F-4BDE-88E6-3F076E7A4D0D}">
      <dgm:prSet/>
      <dgm:spPr/>
      <dgm:t>
        <a:bodyPr/>
        <a:lstStyle/>
        <a:p>
          <a:endParaRPr lang="en-GB" sz="2400"/>
        </a:p>
      </dgm:t>
    </dgm:pt>
    <dgm:pt modelId="{A8ED209C-5AAC-4F59-9DE7-FE1EECD52031}" type="sibTrans" cxnId="{3F826299-BF6F-4BDE-88E6-3F076E7A4D0D}">
      <dgm:prSet/>
      <dgm:spPr/>
      <dgm:t>
        <a:bodyPr/>
        <a:lstStyle/>
        <a:p>
          <a:endParaRPr lang="en-GB" sz="2400"/>
        </a:p>
      </dgm:t>
    </dgm:pt>
    <dgm:pt modelId="{2ED7EA0C-B141-45AE-B616-F00C4E23AD3A}">
      <dgm:prSet custT="1"/>
      <dgm:spPr/>
      <dgm:t>
        <a:bodyPr/>
        <a:lstStyle/>
        <a:p>
          <a:r>
            <a:rPr lang="en-GB" sz="2400" b="1" dirty="0"/>
            <a:t>Finance</a:t>
          </a:r>
          <a:endParaRPr lang="en-GB" sz="2400" dirty="0"/>
        </a:p>
      </dgm:t>
    </dgm:pt>
    <dgm:pt modelId="{BC8C9A0F-BEBC-4004-88CE-CAE41EAFB0C7}" type="parTrans" cxnId="{18D9F253-981B-4BC4-9448-7E5C72E7A656}">
      <dgm:prSet/>
      <dgm:spPr/>
      <dgm:t>
        <a:bodyPr/>
        <a:lstStyle/>
        <a:p>
          <a:endParaRPr lang="en-GB" sz="2400"/>
        </a:p>
      </dgm:t>
    </dgm:pt>
    <dgm:pt modelId="{4DF03F0C-FE3B-42C8-B8B1-B131EBED8B7D}" type="sibTrans" cxnId="{18D9F253-981B-4BC4-9448-7E5C72E7A656}">
      <dgm:prSet/>
      <dgm:spPr/>
      <dgm:t>
        <a:bodyPr/>
        <a:lstStyle/>
        <a:p>
          <a:endParaRPr lang="en-GB" sz="2400"/>
        </a:p>
      </dgm:t>
    </dgm:pt>
    <dgm:pt modelId="{48C4F007-DB01-468D-AED5-E0490627D69B}">
      <dgm:prSet custT="1"/>
      <dgm:spPr/>
      <dgm:t>
        <a:bodyPr/>
        <a:lstStyle/>
        <a:p>
          <a:r>
            <a:rPr lang="en-GB" sz="2400" b="1" dirty="0"/>
            <a:t>Human Resources</a:t>
          </a:r>
          <a:endParaRPr lang="en-GB" sz="2400" dirty="0"/>
        </a:p>
      </dgm:t>
    </dgm:pt>
    <dgm:pt modelId="{7018A6E8-3DCA-462F-991C-3F50432F64CA}" type="parTrans" cxnId="{B18C0F78-129F-41C3-85EE-0EA9F828889A}">
      <dgm:prSet/>
      <dgm:spPr/>
      <dgm:t>
        <a:bodyPr/>
        <a:lstStyle/>
        <a:p>
          <a:endParaRPr lang="en-GB" sz="2400"/>
        </a:p>
      </dgm:t>
    </dgm:pt>
    <dgm:pt modelId="{2083411A-81CC-4A4A-B199-8313ED1B0A0B}" type="sibTrans" cxnId="{B18C0F78-129F-41C3-85EE-0EA9F828889A}">
      <dgm:prSet/>
      <dgm:spPr/>
      <dgm:t>
        <a:bodyPr/>
        <a:lstStyle/>
        <a:p>
          <a:endParaRPr lang="en-GB" sz="2400"/>
        </a:p>
      </dgm:t>
    </dgm:pt>
    <dgm:pt modelId="{EC45B62D-A655-44EB-AD59-611B319A7AF9}">
      <dgm:prSet custT="1"/>
      <dgm:spPr/>
      <dgm:t>
        <a:bodyPr/>
        <a:lstStyle/>
        <a:p>
          <a:r>
            <a:rPr lang="en-GB" sz="2400" b="1" dirty="0"/>
            <a:t>Operations</a:t>
          </a:r>
          <a:endParaRPr lang="en-GB" sz="2400" dirty="0"/>
        </a:p>
      </dgm:t>
    </dgm:pt>
    <dgm:pt modelId="{BB6CFAB1-004F-4C7A-9B01-D739A0FDFACC}" type="parTrans" cxnId="{59621252-58B4-4AAF-B849-DBE8A87B9E03}">
      <dgm:prSet/>
      <dgm:spPr/>
      <dgm:t>
        <a:bodyPr/>
        <a:lstStyle/>
        <a:p>
          <a:endParaRPr lang="en-GB" sz="2400"/>
        </a:p>
      </dgm:t>
    </dgm:pt>
    <dgm:pt modelId="{B9755CF2-D299-499A-9E59-71523E5D6F76}" type="sibTrans" cxnId="{59621252-58B4-4AAF-B849-DBE8A87B9E03}">
      <dgm:prSet/>
      <dgm:spPr/>
      <dgm:t>
        <a:bodyPr/>
        <a:lstStyle/>
        <a:p>
          <a:endParaRPr lang="en-GB" sz="2400"/>
        </a:p>
      </dgm:t>
    </dgm:pt>
    <dgm:pt modelId="{B2660251-4380-4DAF-BD22-CFBFA39F9886}" type="pres">
      <dgm:prSet presAssocID="{E21A4363-4DE8-4B0E-AF72-584CDC927274}" presName="diagram" presStyleCnt="0">
        <dgm:presLayoutVars>
          <dgm:dir/>
          <dgm:resizeHandles val="exact"/>
        </dgm:presLayoutVars>
      </dgm:prSet>
      <dgm:spPr/>
    </dgm:pt>
    <dgm:pt modelId="{C6DA0CBF-748F-4D30-AE70-FF8DEFEB3D78}" type="pres">
      <dgm:prSet presAssocID="{4C81B0E1-F539-4AFF-B592-D64F9DBF5BAC}" presName="node" presStyleLbl="node1" presStyleIdx="0" presStyleCnt="4">
        <dgm:presLayoutVars>
          <dgm:bulletEnabled val="1"/>
        </dgm:presLayoutVars>
      </dgm:prSet>
      <dgm:spPr/>
    </dgm:pt>
    <dgm:pt modelId="{8B5983AB-F1CC-433B-BA1E-323A515900A6}" type="pres">
      <dgm:prSet presAssocID="{A8ED209C-5AAC-4F59-9DE7-FE1EECD52031}" presName="sibTrans" presStyleCnt="0"/>
      <dgm:spPr/>
    </dgm:pt>
    <dgm:pt modelId="{839EDCD1-7520-4186-8A80-E5FB4618AD0D}" type="pres">
      <dgm:prSet presAssocID="{2ED7EA0C-B141-45AE-B616-F00C4E23AD3A}" presName="node" presStyleLbl="node1" presStyleIdx="1" presStyleCnt="4">
        <dgm:presLayoutVars>
          <dgm:bulletEnabled val="1"/>
        </dgm:presLayoutVars>
      </dgm:prSet>
      <dgm:spPr/>
    </dgm:pt>
    <dgm:pt modelId="{A400D208-E793-4136-9DDF-E50416B7C822}" type="pres">
      <dgm:prSet presAssocID="{4DF03F0C-FE3B-42C8-B8B1-B131EBED8B7D}" presName="sibTrans" presStyleCnt="0"/>
      <dgm:spPr/>
    </dgm:pt>
    <dgm:pt modelId="{56E2ABD8-9694-4EBD-943B-62D21E169B3F}" type="pres">
      <dgm:prSet presAssocID="{48C4F007-DB01-468D-AED5-E0490627D69B}" presName="node" presStyleLbl="node1" presStyleIdx="2" presStyleCnt="4">
        <dgm:presLayoutVars>
          <dgm:bulletEnabled val="1"/>
        </dgm:presLayoutVars>
      </dgm:prSet>
      <dgm:spPr/>
    </dgm:pt>
    <dgm:pt modelId="{C217E6BF-459E-4744-8D1D-61A96E9EEACD}" type="pres">
      <dgm:prSet presAssocID="{2083411A-81CC-4A4A-B199-8313ED1B0A0B}" presName="sibTrans" presStyleCnt="0"/>
      <dgm:spPr/>
    </dgm:pt>
    <dgm:pt modelId="{411A85B9-D8A5-410D-8228-5D83CC529513}" type="pres">
      <dgm:prSet presAssocID="{EC45B62D-A655-44EB-AD59-611B319A7AF9}" presName="node" presStyleLbl="node1" presStyleIdx="3" presStyleCnt="4">
        <dgm:presLayoutVars>
          <dgm:bulletEnabled val="1"/>
        </dgm:presLayoutVars>
      </dgm:prSet>
      <dgm:spPr/>
    </dgm:pt>
  </dgm:ptLst>
  <dgm:cxnLst>
    <dgm:cxn modelId="{B7057C05-314F-4A31-ADF5-CA812F55F291}" type="presOf" srcId="{4C81B0E1-F539-4AFF-B592-D64F9DBF5BAC}" destId="{C6DA0CBF-748F-4D30-AE70-FF8DEFEB3D78}" srcOrd="0" destOrd="0" presId="urn:microsoft.com/office/officeart/2005/8/layout/default"/>
    <dgm:cxn modelId="{59621252-58B4-4AAF-B849-DBE8A87B9E03}" srcId="{E21A4363-4DE8-4B0E-AF72-584CDC927274}" destId="{EC45B62D-A655-44EB-AD59-611B319A7AF9}" srcOrd="3" destOrd="0" parTransId="{BB6CFAB1-004F-4C7A-9B01-D739A0FDFACC}" sibTransId="{B9755CF2-D299-499A-9E59-71523E5D6F76}"/>
    <dgm:cxn modelId="{74759E73-8D0B-4150-8DF6-3BB44FFEE7DD}" type="presOf" srcId="{E21A4363-4DE8-4B0E-AF72-584CDC927274}" destId="{B2660251-4380-4DAF-BD22-CFBFA39F9886}" srcOrd="0" destOrd="0" presId="urn:microsoft.com/office/officeart/2005/8/layout/default"/>
    <dgm:cxn modelId="{18D9F253-981B-4BC4-9448-7E5C72E7A656}" srcId="{E21A4363-4DE8-4B0E-AF72-584CDC927274}" destId="{2ED7EA0C-B141-45AE-B616-F00C4E23AD3A}" srcOrd="1" destOrd="0" parTransId="{BC8C9A0F-BEBC-4004-88CE-CAE41EAFB0C7}" sibTransId="{4DF03F0C-FE3B-42C8-B8B1-B131EBED8B7D}"/>
    <dgm:cxn modelId="{B18C0F78-129F-41C3-85EE-0EA9F828889A}" srcId="{E21A4363-4DE8-4B0E-AF72-584CDC927274}" destId="{48C4F007-DB01-468D-AED5-E0490627D69B}" srcOrd="2" destOrd="0" parTransId="{7018A6E8-3DCA-462F-991C-3F50432F64CA}" sibTransId="{2083411A-81CC-4A4A-B199-8313ED1B0A0B}"/>
    <dgm:cxn modelId="{3F826299-BF6F-4BDE-88E6-3F076E7A4D0D}" srcId="{E21A4363-4DE8-4B0E-AF72-584CDC927274}" destId="{4C81B0E1-F539-4AFF-B592-D64F9DBF5BAC}" srcOrd="0" destOrd="0" parTransId="{5907EE79-7495-4271-95EB-15B2036D54BC}" sibTransId="{A8ED209C-5AAC-4F59-9DE7-FE1EECD52031}"/>
    <dgm:cxn modelId="{27B4A9D3-D97D-468A-AB91-2ECF479C8631}" type="presOf" srcId="{EC45B62D-A655-44EB-AD59-611B319A7AF9}" destId="{411A85B9-D8A5-410D-8228-5D83CC529513}" srcOrd="0" destOrd="0" presId="urn:microsoft.com/office/officeart/2005/8/layout/default"/>
    <dgm:cxn modelId="{C568A7D7-C6C9-4513-BD79-9E41A38DAC05}" type="presOf" srcId="{48C4F007-DB01-468D-AED5-E0490627D69B}" destId="{56E2ABD8-9694-4EBD-943B-62D21E169B3F}" srcOrd="0" destOrd="0" presId="urn:microsoft.com/office/officeart/2005/8/layout/default"/>
    <dgm:cxn modelId="{10F5CCED-4BA2-4FD7-BE90-66140F872342}" type="presOf" srcId="{2ED7EA0C-B141-45AE-B616-F00C4E23AD3A}" destId="{839EDCD1-7520-4186-8A80-E5FB4618AD0D}" srcOrd="0" destOrd="0" presId="urn:microsoft.com/office/officeart/2005/8/layout/default"/>
    <dgm:cxn modelId="{E8CB2175-375E-46BE-8F3A-7DD696194894}" type="presParOf" srcId="{B2660251-4380-4DAF-BD22-CFBFA39F9886}" destId="{C6DA0CBF-748F-4D30-AE70-FF8DEFEB3D78}" srcOrd="0" destOrd="0" presId="urn:microsoft.com/office/officeart/2005/8/layout/default"/>
    <dgm:cxn modelId="{4F988101-0645-4DFE-9F9D-36FE1FB8F664}" type="presParOf" srcId="{B2660251-4380-4DAF-BD22-CFBFA39F9886}" destId="{8B5983AB-F1CC-433B-BA1E-323A515900A6}" srcOrd="1" destOrd="0" presId="urn:microsoft.com/office/officeart/2005/8/layout/default"/>
    <dgm:cxn modelId="{0800FE62-604B-4FCD-BFB6-5C104FEBE7FC}" type="presParOf" srcId="{B2660251-4380-4DAF-BD22-CFBFA39F9886}" destId="{839EDCD1-7520-4186-8A80-E5FB4618AD0D}" srcOrd="2" destOrd="0" presId="urn:microsoft.com/office/officeart/2005/8/layout/default"/>
    <dgm:cxn modelId="{B75C5409-3082-4BFE-99C1-D115929CE20B}" type="presParOf" srcId="{B2660251-4380-4DAF-BD22-CFBFA39F9886}" destId="{A400D208-E793-4136-9DDF-E50416B7C822}" srcOrd="3" destOrd="0" presId="urn:microsoft.com/office/officeart/2005/8/layout/default"/>
    <dgm:cxn modelId="{68B6392F-EAF6-433B-91FC-1647903EE197}" type="presParOf" srcId="{B2660251-4380-4DAF-BD22-CFBFA39F9886}" destId="{56E2ABD8-9694-4EBD-943B-62D21E169B3F}" srcOrd="4" destOrd="0" presId="urn:microsoft.com/office/officeart/2005/8/layout/default"/>
    <dgm:cxn modelId="{7D0A6FF9-1B5B-4C73-8661-51E5D713EF26}" type="presParOf" srcId="{B2660251-4380-4DAF-BD22-CFBFA39F9886}" destId="{C217E6BF-459E-4744-8D1D-61A96E9EEACD}" srcOrd="5" destOrd="0" presId="urn:microsoft.com/office/officeart/2005/8/layout/default"/>
    <dgm:cxn modelId="{83201B33-D507-4D01-8335-A6E78D100096}" type="presParOf" srcId="{B2660251-4380-4DAF-BD22-CFBFA39F9886}" destId="{411A85B9-D8A5-410D-8228-5D83CC529513}"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A5F30A-FA4E-4CFA-A0FA-79A44696509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CDF3DD5D-6244-43F0-8F67-E55EC41F6D26}">
      <dgm:prSet/>
      <dgm:spPr/>
      <dgm:t>
        <a:bodyPr/>
        <a:lstStyle/>
        <a:p>
          <a:r>
            <a:rPr lang="en-GB"/>
            <a:t>Product</a:t>
          </a:r>
        </a:p>
      </dgm:t>
    </dgm:pt>
    <dgm:pt modelId="{9F172255-5DCB-43DF-B58F-AADE54DCB6EC}" type="parTrans" cxnId="{EF5DCF42-E0FD-4E8E-BA58-CDB6A6553109}">
      <dgm:prSet/>
      <dgm:spPr/>
      <dgm:t>
        <a:bodyPr/>
        <a:lstStyle/>
        <a:p>
          <a:endParaRPr lang="en-GB"/>
        </a:p>
      </dgm:t>
    </dgm:pt>
    <dgm:pt modelId="{1F0C913E-A2AE-4A8D-93FC-24F8CF8AADE3}" type="sibTrans" cxnId="{EF5DCF42-E0FD-4E8E-BA58-CDB6A6553109}">
      <dgm:prSet/>
      <dgm:spPr/>
      <dgm:t>
        <a:bodyPr/>
        <a:lstStyle/>
        <a:p>
          <a:endParaRPr lang="en-GB"/>
        </a:p>
      </dgm:t>
    </dgm:pt>
    <dgm:pt modelId="{819F25A2-9BCE-4D34-B51D-3B09C2455DD8}">
      <dgm:prSet/>
      <dgm:spPr/>
      <dgm:t>
        <a:bodyPr/>
        <a:lstStyle/>
        <a:p>
          <a:r>
            <a:rPr lang="en-GB"/>
            <a:t>Location</a:t>
          </a:r>
        </a:p>
      </dgm:t>
    </dgm:pt>
    <dgm:pt modelId="{AD932620-E221-45B5-A766-0A642C12AB45}" type="parTrans" cxnId="{713B2849-4678-4144-BE5B-EC51B8D91490}">
      <dgm:prSet/>
      <dgm:spPr/>
      <dgm:t>
        <a:bodyPr/>
        <a:lstStyle/>
        <a:p>
          <a:endParaRPr lang="en-GB"/>
        </a:p>
      </dgm:t>
    </dgm:pt>
    <dgm:pt modelId="{884AB647-1D08-444D-8B86-A3A802D7467F}" type="sibTrans" cxnId="{713B2849-4678-4144-BE5B-EC51B8D91490}">
      <dgm:prSet/>
      <dgm:spPr/>
      <dgm:t>
        <a:bodyPr/>
        <a:lstStyle/>
        <a:p>
          <a:endParaRPr lang="en-GB"/>
        </a:p>
      </dgm:t>
    </dgm:pt>
    <dgm:pt modelId="{315515BF-DE5C-4800-A3F9-2614FB77A9CF}">
      <dgm:prSet/>
      <dgm:spPr/>
      <dgm:t>
        <a:bodyPr/>
        <a:lstStyle/>
        <a:p>
          <a:r>
            <a:rPr lang="en-GB"/>
            <a:t>Customer group</a:t>
          </a:r>
        </a:p>
      </dgm:t>
    </dgm:pt>
    <dgm:pt modelId="{FA0AD436-F6D5-4530-A82B-873F24855312}" type="parTrans" cxnId="{7918040A-D9E4-44B8-9670-6664B3781155}">
      <dgm:prSet/>
      <dgm:spPr/>
      <dgm:t>
        <a:bodyPr/>
        <a:lstStyle/>
        <a:p>
          <a:endParaRPr lang="en-GB"/>
        </a:p>
      </dgm:t>
    </dgm:pt>
    <dgm:pt modelId="{0E6C873A-6611-4DF4-8D93-50D749805AAA}" type="sibTrans" cxnId="{7918040A-D9E4-44B8-9670-6664B3781155}">
      <dgm:prSet/>
      <dgm:spPr/>
      <dgm:t>
        <a:bodyPr/>
        <a:lstStyle/>
        <a:p>
          <a:endParaRPr lang="en-GB"/>
        </a:p>
      </dgm:t>
    </dgm:pt>
    <dgm:pt modelId="{50E1151E-79A5-4233-835C-88825CB1FF9B}" type="pres">
      <dgm:prSet presAssocID="{14A5F30A-FA4E-4CFA-A0FA-79A446965092}" presName="linear" presStyleCnt="0">
        <dgm:presLayoutVars>
          <dgm:animLvl val="lvl"/>
          <dgm:resizeHandles val="exact"/>
        </dgm:presLayoutVars>
      </dgm:prSet>
      <dgm:spPr/>
    </dgm:pt>
    <dgm:pt modelId="{75B4FE65-8001-40E3-AC3F-D2C2B0BE6DC3}" type="pres">
      <dgm:prSet presAssocID="{CDF3DD5D-6244-43F0-8F67-E55EC41F6D26}" presName="parentText" presStyleLbl="node1" presStyleIdx="0" presStyleCnt="3">
        <dgm:presLayoutVars>
          <dgm:chMax val="0"/>
          <dgm:bulletEnabled val="1"/>
        </dgm:presLayoutVars>
      </dgm:prSet>
      <dgm:spPr/>
    </dgm:pt>
    <dgm:pt modelId="{A2B2644D-B6D0-4603-B6F6-F21F6B0E191B}" type="pres">
      <dgm:prSet presAssocID="{1F0C913E-A2AE-4A8D-93FC-24F8CF8AADE3}" presName="spacer" presStyleCnt="0"/>
      <dgm:spPr/>
    </dgm:pt>
    <dgm:pt modelId="{A0125A2F-8B70-48D9-8012-472B7F4D28A8}" type="pres">
      <dgm:prSet presAssocID="{819F25A2-9BCE-4D34-B51D-3B09C2455DD8}" presName="parentText" presStyleLbl="node1" presStyleIdx="1" presStyleCnt="3">
        <dgm:presLayoutVars>
          <dgm:chMax val="0"/>
          <dgm:bulletEnabled val="1"/>
        </dgm:presLayoutVars>
      </dgm:prSet>
      <dgm:spPr/>
    </dgm:pt>
    <dgm:pt modelId="{1E593825-FA85-4B48-85B7-3E8C84C45372}" type="pres">
      <dgm:prSet presAssocID="{884AB647-1D08-444D-8B86-A3A802D7467F}" presName="spacer" presStyleCnt="0"/>
      <dgm:spPr/>
    </dgm:pt>
    <dgm:pt modelId="{A4AD4B7C-FB27-4057-A60E-C8A594DA54F0}" type="pres">
      <dgm:prSet presAssocID="{315515BF-DE5C-4800-A3F9-2614FB77A9CF}" presName="parentText" presStyleLbl="node1" presStyleIdx="2" presStyleCnt="3">
        <dgm:presLayoutVars>
          <dgm:chMax val="0"/>
          <dgm:bulletEnabled val="1"/>
        </dgm:presLayoutVars>
      </dgm:prSet>
      <dgm:spPr/>
    </dgm:pt>
  </dgm:ptLst>
  <dgm:cxnLst>
    <dgm:cxn modelId="{7918040A-D9E4-44B8-9670-6664B3781155}" srcId="{14A5F30A-FA4E-4CFA-A0FA-79A446965092}" destId="{315515BF-DE5C-4800-A3F9-2614FB77A9CF}" srcOrd="2" destOrd="0" parTransId="{FA0AD436-F6D5-4530-A82B-873F24855312}" sibTransId="{0E6C873A-6611-4DF4-8D93-50D749805AAA}"/>
    <dgm:cxn modelId="{E5D8D024-5FB4-4C11-BDFB-BA38AD55CBB4}" type="presOf" srcId="{CDF3DD5D-6244-43F0-8F67-E55EC41F6D26}" destId="{75B4FE65-8001-40E3-AC3F-D2C2B0BE6DC3}" srcOrd="0" destOrd="0" presId="urn:microsoft.com/office/officeart/2005/8/layout/vList2"/>
    <dgm:cxn modelId="{EF5DCF42-E0FD-4E8E-BA58-CDB6A6553109}" srcId="{14A5F30A-FA4E-4CFA-A0FA-79A446965092}" destId="{CDF3DD5D-6244-43F0-8F67-E55EC41F6D26}" srcOrd="0" destOrd="0" parTransId="{9F172255-5DCB-43DF-B58F-AADE54DCB6EC}" sibTransId="{1F0C913E-A2AE-4A8D-93FC-24F8CF8AADE3}"/>
    <dgm:cxn modelId="{713B2849-4678-4144-BE5B-EC51B8D91490}" srcId="{14A5F30A-FA4E-4CFA-A0FA-79A446965092}" destId="{819F25A2-9BCE-4D34-B51D-3B09C2455DD8}" srcOrd="1" destOrd="0" parTransId="{AD932620-E221-45B5-A766-0A642C12AB45}" sibTransId="{884AB647-1D08-444D-8B86-A3A802D7467F}"/>
    <dgm:cxn modelId="{3070C76E-1087-40C8-9AFA-CC9F74A6C9AD}" type="presOf" srcId="{14A5F30A-FA4E-4CFA-A0FA-79A446965092}" destId="{50E1151E-79A5-4233-835C-88825CB1FF9B}" srcOrd="0" destOrd="0" presId="urn:microsoft.com/office/officeart/2005/8/layout/vList2"/>
    <dgm:cxn modelId="{2DF44FCE-DEA4-4E46-9946-75C50809D3A8}" type="presOf" srcId="{315515BF-DE5C-4800-A3F9-2614FB77A9CF}" destId="{A4AD4B7C-FB27-4057-A60E-C8A594DA54F0}" srcOrd="0" destOrd="0" presId="urn:microsoft.com/office/officeart/2005/8/layout/vList2"/>
    <dgm:cxn modelId="{C27345F0-BE62-4166-905A-D0A149B40ED3}" type="presOf" srcId="{819F25A2-9BCE-4D34-B51D-3B09C2455DD8}" destId="{A0125A2F-8B70-48D9-8012-472B7F4D28A8}" srcOrd="0" destOrd="0" presId="urn:microsoft.com/office/officeart/2005/8/layout/vList2"/>
    <dgm:cxn modelId="{D7B4251C-1616-4D22-87B0-AEE5F7F958D1}" type="presParOf" srcId="{50E1151E-79A5-4233-835C-88825CB1FF9B}" destId="{75B4FE65-8001-40E3-AC3F-D2C2B0BE6DC3}" srcOrd="0" destOrd="0" presId="urn:microsoft.com/office/officeart/2005/8/layout/vList2"/>
    <dgm:cxn modelId="{89511ED5-C3C1-434C-B920-A0EFDE5399D3}" type="presParOf" srcId="{50E1151E-79A5-4233-835C-88825CB1FF9B}" destId="{A2B2644D-B6D0-4603-B6F6-F21F6B0E191B}" srcOrd="1" destOrd="0" presId="urn:microsoft.com/office/officeart/2005/8/layout/vList2"/>
    <dgm:cxn modelId="{4906601B-BA47-43CC-B23D-8E4C2CFE0D9D}" type="presParOf" srcId="{50E1151E-79A5-4233-835C-88825CB1FF9B}" destId="{A0125A2F-8B70-48D9-8012-472B7F4D28A8}" srcOrd="2" destOrd="0" presId="urn:microsoft.com/office/officeart/2005/8/layout/vList2"/>
    <dgm:cxn modelId="{F3AE7526-7D30-4EFF-BBB1-9782173AB97D}" type="presParOf" srcId="{50E1151E-79A5-4233-835C-88825CB1FF9B}" destId="{1E593825-FA85-4B48-85B7-3E8C84C45372}" srcOrd="3" destOrd="0" presId="urn:microsoft.com/office/officeart/2005/8/layout/vList2"/>
    <dgm:cxn modelId="{D62B999B-3AFD-4AAA-911E-4FB69C3A3C27}" type="presParOf" srcId="{50E1151E-79A5-4233-835C-88825CB1FF9B}" destId="{A4AD4B7C-FB27-4057-A60E-C8A594DA54F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DB4380-6129-4240-B35A-4ED75F7F314A}" type="doc">
      <dgm:prSet loTypeId="urn:microsoft.com/office/officeart/2008/layout/VerticalCurvedList" loCatId="list" qsTypeId="urn:microsoft.com/office/officeart/2005/8/quickstyle/simple3" qsCatId="simple" csTypeId="urn:microsoft.com/office/officeart/2005/8/colors/accent1_2" csCatId="accent1"/>
      <dgm:spPr/>
      <dgm:t>
        <a:bodyPr/>
        <a:lstStyle/>
        <a:p>
          <a:endParaRPr lang="en-GB"/>
        </a:p>
      </dgm:t>
    </dgm:pt>
    <dgm:pt modelId="{F40CB3E7-BE66-4958-AA8D-EF5E81A37B99}">
      <dgm:prSet/>
      <dgm:spPr/>
      <dgm:t>
        <a:bodyPr/>
        <a:lstStyle/>
        <a:p>
          <a:r>
            <a:rPr lang="en-GB"/>
            <a:t>Communication and task performance are determined by org structure.</a:t>
          </a:r>
        </a:p>
      </dgm:t>
    </dgm:pt>
    <dgm:pt modelId="{A98424E0-CB6C-4F84-ACDD-22FF62109DD1}" type="parTrans" cxnId="{7AC2E1E7-CEDA-4245-AA64-244A72ED8969}">
      <dgm:prSet/>
      <dgm:spPr/>
      <dgm:t>
        <a:bodyPr/>
        <a:lstStyle/>
        <a:p>
          <a:endParaRPr lang="en-GB"/>
        </a:p>
      </dgm:t>
    </dgm:pt>
    <dgm:pt modelId="{AB994197-8BA4-44CE-B616-896A3E62BDC1}" type="sibTrans" cxnId="{7AC2E1E7-CEDA-4245-AA64-244A72ED8969}">
      <dgm:prSet/>
      <dgm:spPr/>
      <dgm:t>
        <a:bodyPr/>
        <a:lstStyle/>
        <a:p>
          <a:endParaRPr lang="en-GB"/>
        </a:p>
      </dgm:t>
    </dgm:pt>
    <dgm:pt modelId="{5B9756B3-C017-4828-8A8D-9C6AD102BFD4}">
      <dgm:prSet/>
      <dgm:spPr/>
      <dgm:t>
        <a:bodyPr/>
        <a:lstStyle/>
        <a:p>
          <a:r>
            <a:rPr lang="en-GB"/>
            <a:t>There are structures that have different effects on the flow of information.</a:t>
          </a:r>
        </a:p>
      </dgm:t>
    </dgm:pt>
    <dgm:pt modelId="{9CE8BAF2-E0D4-47F9-B3CF-9A2A81E29DD6}" type="parTrans" cxnId="{A539A871-0242-4597-91A8-8EC623935B5E}">
      <dgm:prSet/>
      <dgm:spPr/>
      <dgm:t>
        <a:bodyPr/>
        <a:lstStyle/>
        <a:p>
          <a:endParaRPr lang="en-GB"/>
        </a:p>
      </dgm:t>
    </dgm:pt>
    <dgm:pt modelId="{54487C4D-63A1-4548-B978-F00DA909BFA3}" type="sibTrans" cxnId="{A539A871-0242-4597-91A8-8EC623935B5E}">
      <dgm:prSet/>
      <dgm:spPr/>
      <dgm:t>
        <a:bodyPr/>
        <a:lstStyle/>
        <a:p>
          <a:endParaRPr lang="en-GB"/>
        </a:p>
      </dgm:t>
    </dgm:pt>
    <dgm:pt modelId="{26E600B3-45F5-4A32-957B-0D8429BD8A3A}">
      <dgm:prSet/>
      <dgm:spPr/>
      <dgm:t>
        <a:bodyPr/>
        <a:lstStyle/>
        <a:p>
          <a:r>
            <a:rPr lang="en-GB"/>
            <a:t>The selection of an appropriate structure enhances coordination and efficiency.</a:t>
          </a:r>
        </a:p>
      </dgm:t>
    </dgm:pt>
    <dgm:pt modelId="{95D3D16B-965C-489B-BB02-69C47C5B6D89}" type="parTrans" cxnId="{6BE9D307-E1D8-4F25-8DA5-3573BC0F0334}">
      <dgm:prSet/>
      <dgm:spPr/>
      <dgm:t>
        <a:bodyPr/>
        <a:lstStyle/>
        <a:p>
          <a:endParaRPr lang="en-GB"/>
        </a:p>
      </dgm:t>
    </dgm:pt>
    <dgm:pt modelId="{F54145A1-4C03-4DD5-861E-D742391A1388}" type="sibTrans" cxnId="{6BE9D307-E1D8-4F25-8DA5-3573BC0F0334}">
      <dgm:prSet/>
      <dgm:spPr/>
      <dgm:t>
        <a:bodyPr/>
        <a:lstStyle/>
        <a:p>
          <a:endParaRPr lang="en-GB"/>
        </a:p>
      </dgm:t>
    </dgm:pt>
    <dgm:pt modelId="{8DE3C467-0E77-4AE6-B3FF-BE7F154534B1}">
      <dgm:prSet/>
      <dgm:spPr/>
      <dgm:t>
        <a:bodyPr/>
        <a:lstStyle/>
        <a:p>
          <a:r>
            <a:rPr lang="en-GB"/>
            <a:t>Communication requires proper structural design.</a:t>
          </a:r>
        </a:p>
      </dgm:t>
    </dgm:pt>
    <dgm:pt modelId="{82D7CD36-CF70-4DE1-8168-DEDEE6814D7E}" type="parTrans" cxnId="{543B939C-1B3D-47DC-A679-FE0020CDD999}">
      <dgm:prSet/>
      <dgm:spPr/>
      <dgm:t>
        <a:bodyPr/>
        <a:lstStyle/>
        <a:p>
          <a:endParaRPr lang="en-GB"/>
        </a:p>
      </dgm:t>
    </dgm:pt>
    <dgm:pt modelId="{41747FBF-9B11-4CA2-A6B2-C6F0625A3410}" type="sibTrans" cxnId="{543B939C-1B3D-47DC-A679-FE0020CDD999}">
      <dgm:prSet/>
      <dgm:spPr/>
      <dgm:t>
        <a:bodyPr/>
        <a:lstStyle/>
        <a:p>
          <a:endParaRPr lang="en-GB"/>
        </a:p>
      </dgm:t>
    </dgm:pt>
    <dgm:pt modelId="{33ADA932-5C4C-4DA8-9C09-55C438DE2C57}" type="pres">
      <dgm:prSet presAssocID="{A5DB4380-6129-4240-B35A-4ED75F7F314A}" presName="Name0" presStyleCnt="0">
        <dgm:presLayoutVars>
          <dgm:chMax val="7"/>
          <dgm:chPref val="7"/>
          <dgm:dir/>
        </dgm:presLayoutVars>
      </dgm:prSet>
      <dgm:spPr/>
    </dgm:pt>
    <dgm:pt modelId="{625EFF83-D28C-457D-B511-4E5F0AEA735F}" type="pres">
      <dgm:prSet presAssocID="{A5DB4380-6129-4240-B35A-4ED75F7F314A}" presName="Name1" presStyleCnt="0"/>
      <dgm:spPr/>
    </dgm:pt>
    <dgm:pt modelId="{50229FE2-C5BA-4F67-9E3E-EB2B1507174C}" type="pres">
      <dgm:prSet presAssocID="{A5DB4380-6129-4240-B35A-4ED75F7F314A}" presName="cycle" presStyleCnt="0"/>
      <dgm:spPr/>
    </dgm:pt>
    <dgm:pt modelId="{3F037523-977D-484F-BA74-9BEF7672BF32}" type="pres">
      <dgm:prSet presAssocID="{A5DB4380-6129-4240-B35A-4ED75F7F314A}" presName="srcNode" presStyleLbl="node1" presStyleIdx="0" presStyleCnt="4"/>
      <dgm:spPr/>
    </dgm:pt>
    <dgm:pt modelId="{BCB6B81E-A239-44B5-84C4-8B1D044F362C}" type="pres">
      <dgm:prSet presAssocID="{A5DB4380-6129-4240-B35A-4ED75F7F314A}" presName="conn" presStyleLbl="parChTrans1D2" presStyleIdx="0" presStyleCnt="1"/>
      <dgm:spPr/>
    </dgm:pt>
    <dgm:pt modelId="{D49D044B-71A3-4A1D-B59A-A1BC983CD57F}" type="pres">
      <dgm:prSet presAssocID="{A5DB4380-6129-4240-B35A-4ED75F7F314A}" presName="extraNode" presStyleLbl="node1" presStyleIdx="0" presStyleCnt="4"/>
      <dgm:spPr/>
    </dgm:pt>
    <dgm:pt modelId="{BC16343D-2104-4A4F-9B6B-F7EDBE68A214}" type="pres">
      <dgm:prSet presAssocID="{A5DB4380-6129-4240-B35A-4ED75F7F314A}" presName="dstNode" presStyleLbl="node1" presStyleIdx="0" presStyleCnt="4"/>
      <dgm:spPr/>
    </dgm:pt>
    <dgm:pt modelId="{D9CAF65D-3C10-4ED2-9513-7E0A1EDAE3FA}" type="pres">
      <dgm:prSet presAssocID="{F40CB3E7-BE66-4958-AA8D-EF5E81A37B99}" presName="text_1" presStyleLbl="node1" presStyleIdx="0" presStyleCnt="4">
        <dgm:presLayoutVars>
          <dgm:bulletEnabled val="1"/>
        </dgm:presLayoutVars>
      </dgm:prSet>
      <dgm:spPr/>
    </dgm:pt>
    <dgm:pt modelId="{7320AC4B-E934-408F-89E7-B3377A529B2F}" type="pres">
      <dgm:prSet presAssocID="{F40CB3E7-BE66-4958-AA8D-EF5E81A37B99}" presName="accent_1" presStyleCnt="0"/>
      <dgm:spPr/>
    </dgm:pt>
    <dgm:pt modelId="{65C6053E-5B3A-4DFE-A981-346BA4B299F6}" type="pres">
      <dgm:prSet presAssocID="{F40CB3E7-BE66-4958-AA8D-EF5E81A37B99}" presName="accentRepeatNode" presStyleLbl="solidFgAcc1" presStyleIdx="0" presStyleCnt="4"/>
      <dgm:spPr/>
    </dgm:pt>
    <dgm:pt modelId="{B4BBB5CD-7E8D-445F-AE40-0EB6EC8541F8}" type="pres">
      <dgm:prSet presAssocID="{5B9756B3-C017-4828-8A8D-9C6AD102BFD4}" presName="text_2" presStyleLbl="node1" presStyleIdx="1" presStyleCnt="4">
        <dgm:presLayoutVars>
          <dgm:bulletEnabled val="1"/>
        </dgm:presLayoutVars>
      </dgm:prSet>
      <dgm:spPr/>
    </dgm:pt>
    <dgm:pt modelId="{E3B92102-0042-4101-AB64-D17B8262136F}" type="pres">
      <dgm:prSet presAssocID="{5B9756B3-C017-4828-8A8D-9C6AD102BFD4}" presName="accent_2" presStyleCnt="0"/>
      <dgm:spPr/>
    </dgm:pt>
    <dgm:pt modelId="{DE7AE083-9D7C-4992-8CEB-3CC44ECD3E5B}" type="pres">
      <dgm:prSet presAssocID="{5B9756B3-C017-4828-8A8D-9C6AD102BFD4}" presName="accentRepeatNode" presStyleLbl="solidFgAcc1" presStyleIdx="1" presStyleCnt="4"/>
      <dgm:spPr/>
    </dgm:pt>
    <dgm:pt modelId="{40D80BEA-A214-41EB-94D2-2C65D3C9AA0F}" type="pres">
      <dgm:prSet presAssocID="{26E600B3-45F5-4A32-957B-0D8429BD8A3A}" presName="text_3" presStyleLbl="node1" presStyleIdx="2" presStyleCnt="4">
        <dgm:presLayoutVars>
          <dgm:bulletEnabled val="1"/>
        </dgm:presLayoutVars>
      </dgm:prSet>
      <dgm:spPr/>
    </dgm:pt>
    <dgm:pt modelId="{B3F779DA-9F9F-4F83-AA4F-A5E9E1298514}" type="pres">
      <dgm:prSet presAssocID="{26E600B3-45F5-4A32-957B-0D8429BD8A3A}" presName="accent_3" presStyleCnt="0"/>
      <dgm:spPr/>
    </dgm:pt>
    <dgm:pt modelId="{AB107393-3012-4E8D-9E11-AA1F5F1573EE}" type="pres">
      <dgm:prSet presAssocID="{26E600B3-45F5-4A32-957B-0D8429BD8A3A}" presName="accentRepeatNode" presStyleLbl="solidFgAcc1" presStyleIdx="2" presStyleCnt="4"/>
      <dgm:spPr/>
    </dgm:pt>
    <dgm:pt modelId="{D3C7E08A-2DFA-471A-93FB-8F08CCBCD8FE}" type="pres">
      <dgm:prSet presAssocID="{8DE3C467-0E77-4AE6-B3FF-BE7F154534B1}" presName="text_4" presStyleLbl="node1" presStyleIdx="3" presStyleCnt="4">
        <dgm:presLayoutVars>
          <dgm:bulletEnabled val="1"/>
        </dgm:presLayoutVars>
      </dgm:prSet>
      <dgm:spPr/>
    </dgm:pt>
    <dgm:pt modelId="{99CAFC29-5FAF-4D49-8F14-8A5A691AFF72}" type="pres">
      <dgm:prSet presAssocID="{8DE3C467-0E77-4AE6-B3FF-BE7F154534B1}" presName="accent_4" presStyleCnt="0"/>
      <dgm:spPr/>
    </dgm:pt>
    <dgm:pt modelId="{3D8337F6-042E-464D-88D5-66649B3431CC}" type="pres">
      <dgm:prSet presAssocID="{8DE3C467-0E77-4AE6-B3FF-BE7F154534B1}" presName="accentRepeatNode" presStyleLbl="solidFgAcc1" presStyleIdx="3" presStyleCnt="4"/>
      <dgm:spPr/>
    </dgm:pt>
  </dgm:ptLst>
  <dgm:cxnLst>
    <dgm:cxn modelId="{6BE9D307-E1D8-4F25-8DA5-3573BC0F0334}" srcId="{A5DB4380-6129-4240-B35A-4ED75F7F314A}" destId="{26E600B3-45F5-4A32-957B-0D8429BD8A3A}" srcOrd="2" destOrd="0" parTransId="{95D3D16B-965C-489B-BB02-69C47C5B6D89}" sibTransId="{F54145A1-4C03-4DD5-861E-D742391A1388}"/>
    <dgm:cxn modelId="{AA00674A-3D71-4610-BB0D-14A6CAE0DD90}" type="presOf" srcId="{A5DB4380-6129-4240-B35A-4ED75F7F314A}" destId="{33ADA932-5C4C-4DA8-9C09-55C438DE2C57}" srcOrd="0" destOrd="0" presId="urn:microsoft.com/office/officeart/2008/layout/VerticalCurvedList"/>
    <dgm:cxn modelId="{A539A871-0242-4597-91A8-8EC623935B5E}" srcId="{A5DB4380-6129-4240-B35A-4ED75F7F314A}" destId="{5B9756B3-C017-4828-8A8D-9C6AD102BFD4}" srcOrd="1" destOrd="0" parTransId="{9CE8BAF2-E0D4-47F9-B3CF-9A2A81E29DD6}" sibTransId="{54487C4D-63A1-4548-B978-F00DA909BFA3}"/>
    <dgm:cxn modelId="{543B939C-1B3D-47DC-A679-FE0020CDD999}" srcId="{A5DB4380-6129-4240-B35A-4ED75F7F314A}" destId="{8DE3C467-0E77-4AE6-B3FF-BE7F154534B1}" srcOrd="3" destOrd="0" parTransId="{82D7CD36-CF70-4DE1-8168-DEDEE6814D7E}" sibTransId="{41747FBF-9B11-4CA2-A6B2-C6F0625A3410}"/>
    <dgm:cxn modelId="{21DA76A9-006F-40CB-84E3-A4357B1C6EFB}" type="presOf" srcId="{F40CB3E7-BE66-4958-AA8D-EF5E81A37B99}" destId="{D9CAF65D-3C10-4ED2-9513-7E0A1EDAE3FA}" srcOrd="0" destOrd="0" presId="urn:microsoft.com/office/officeart/2008/layout/VerticalCurvedList"/>
    <dgm:cxn modelId="{94F0A0E6-F456-409B-A3F9-1B514CF51A49}" type="presOf" srcId="{AB994197-8BA4-44CE-B616-896A3E62BDC1}" destId="{BCB6B81E-A239-44B5-84C4-8B1D044F362C}" srcOrd="0" destOrd="0" presId="urn:microsoft.com/office/officeart/2008/layout/VerticalCurvedList"/>
    <dgm:cxn modelId="{7AC2E1E7-CEDA-4245-AA64-244A72ED8969}" srcId="{A5DB4380-6129-4240-B35A-4ED75F7F314A}" destId="{F40CB3E7-BE66-4958-AA8D-EF5E81A37B99}" srcOrd="0" destOrd="0" parTransId="{A98424E0-CB6C-4F84-ACDD-22FF62109DD1}" sibTransId="{AB994197-8BA4-44CE-B616-896A3E62BDC1}"/>
    <dgm:cxn modelId="{27F9DAEA-31AF-43A8-A9B5-9506A8F5E0E9}" type="presOf" srcId="{8DE3C467-0E77-4AE6-B3FF-BE7F154534B1}" destId="{D3C7E08A-2DFA-471A-93FB-8F08CCBCD8FE}" srcOrd="0" destOrd="0" presId="urn:microsoft.com/office/officeart/2008/layout/VerticalCurvedList"/>
    <dgm:cxn modelId="{1E6EA9EF-B4C8-4C28-B320-993C9A053DBF}" type="presOf" srcId="{5B9756B3-C017-4828-8A8D-9C6AD102BFD4}" destId="{B4BBB5CD-7E8D-445F-AE40-0EB6EC8541F8}" srcOrd="0" destOrd="0" presId="urn:microsoft.com/office/officeart/2008/layout/VerticalCurvedList"/>
    <dgm:cxn modelId="{FE3ECFF9-68EF-4C82-852B-D9E55859CAC9}" type="presOf" srcId="{26E600B3-45F5-4A32-957B-0D8429BD8A3A}" destId="{40D80BEA-A214-41EB-94D2-2C65D3C9AA0F}" srcOrd="0" destOrd="0" presId="urn:microsoft.com/office/officeart/2008/layout/VerticalCurvedList"/>
    <dgm:cxn modelId="{70157C98-080F-44A5-916B-799985E61FFE}" type="presParOf" srcId="{33ADA932-5C4C-4DA8-9C09-55C438DE2C57}" destId="{625EFF83-D28C-457D-B511-4E5F0AEA735F}" srcOrd="0" destOrd="0" presId="urn:microsoft.com/office/officeart/2008/layout/VerticalCurvedList"/>
    <dgm:cxn modelId="{ACC07BCF-B83D-444E-8001-FBA05AFF5A0B}" type="presParOf" srcId="{625EFF83-D28C-457D-B511-4E5F0AEA735F}" destId="{50229FE2-C5BA-4F67-9E3E-EB2B1507174C}" srcOrd="0" destOrd="0" presId="urn:microsoft.com/office/officeart/2008/layout/VerticalCurvedList"/>
    <dgm:cxn modelId="{7277D4B5-D3FA-4FF1-92AC-1DC43B2105D4}" type="presParOf" srcId="{50229FE2-C5BA-4F67-9E3E-EB2B1507174C}" destId="{3F037523-977D-484F-BA74-9BEF7672BF32}" srcOrd="0" destOrd="0" presId="urn:microsoft.com/office/officeart/2008/layout/VerticalCurvedList"/>
    <dgm:cxn modelId="{03704973-E45B-4150-8D42-7CC219451478}" type="presParOf" srcId="{50229FE2-C5BA-4F67-9E3E-EB2B1507174C}" destId="{BCB6B81E-A239-44B5-84C4-8B1D044F362C}" srcOrd="1" destOrd="0" presId="urn:microsoft.com/office/officeart/2008/layout/VerticalCurvedList"/>
    <dgm:cxn modelId="{E0D64F7D-9CA9-486C-90FD-0294D082C564}" type="presParOf" srcId="{50229FE2-C5BA-4F67-9E3E-EB2B1507174C}" destId="{D49D044B-71A3-4A1D-B59A-A1BC983CD57F}" srcOrd="2" destOrd="0" presId="urn:microsoft.com/office/officeart/2008/layout/VerticalCurvedList"/>
    <dgm:cxn modelId="{16F3D876-3AFF-4427-A304-34956FB63F00}" type="presParOf" srcId="{50229FE2-C5BA-4F67-9E3E-EB2B1507174C}" destId="{BC16343D-2104-4A4F-9B6B-F7EDBE68A214}" srcOrd="3" destOrd="0" presId="urn:microsoft.com/office/officeart/2008/layout/VerticalCurvedList"/>
    <dgm:cxn modelId="{0CD8541F-1A1E-4463-ADBB-7D9F3DCE5EF2}" type="presParOf" srcId="{625EFF83-D28C-457D-B511-4E5F0AEA735F}" destId="{D9CAF65D-3C10-4ED2-9513-7E0A1EDAE3FA}" srcOrd="1" destOrd="0" presId="urn:microsoft.com/office/officeart/2008/layout/VerticalCurvedList"/>
    <dgm:cxn modelId="{FA459A38-F536-48B1-8EA4-F1928EEF4D7B}" type="presParOf" srcId="{625EFF83-D28C-457D-B511-4E5F0AEA735F}" destId="{7320AC4B-E934-408F-89E7-B3377A529B2F}" srcOrd="2" destOrd="0" presId="urn:microsoft.com/office/officeart/2008/layout/VerticalCurvedList"/>
    <dgm:cxn modelId="{93B9EE1F-D42C-4FAB-8AF2-4CBAD794F23E}" type="presParOf" srcId="{7320AC4B-E934-408F-89E7-B3377A529B2F}" destId="{65C6053E-5B3A-4DFE-A981-346BA4B299F6}" srcOrd="0" destOrd="0" presId="urn:microsoft.com/office/officeart/2008/layout/VerticalCurvedList"/>
    <dgm:cxn modelId="{E4BFA9DF-DD7A-437C-96D4-249A65ECFF20}" type="presParOf" srcId="{625EFF83-D28C-457D-B511-4E5F0AEA735F}" destId="{B4BBB5CD-7E8D-445F-AE40-0EB6EC8541F8}" srcOrd="3" destOrd="0" presId="urn:microsoft.com/office/officeart/2008/layout/VerticalCurvedList"/>
    <dgm:cxn modelId="{AF079010-C124-4FC5-A9E2-EEB9D9BCE196}" type="presParOf" srcId="{625EFF83-D28C-457D-B511-4E5F0AEA735F}" destId="{E3B92102-0042-4101-AB64-D17B8262136F}" srcOrd="4" destOrd="0" presId="urn:microsoft.com/office/officeart/2008/layout/VerticalCurvedList"/>
    <dgm:cxn modelId="{F58AC891-D365-4D09-A499-9FA23B423CA7}" type="presParOf" srcId="{E3B92102-0042-4101-AB64-D17B8262136F}" destId="{DE7AE083-9D7C-4992-8CEB-3CC44ECD3E5B}" srcOrd="0" destOrd="0" presId="urn:microsoft.com/office/officeart/2008/layout/VerticalCurvedList"/>
    <dgm:cxn modelId="{DE32A909-B668-4046-8A44-C619B47E2A92}" type="presParOf" srcId="{625EFF83-D28C-457D-B511-4E5F0AEA735F}" destId="{40D80BEA-A214-41EB-94D2-2C65D3C9AA0F}" srcOrd="5" destOrd="0" presId="urn:microsoft.com/office/officeart/2008/layout/VerticalCurvedList"/>
    <dgm:cxn modelId="{C5037FEC-460D-44F5-8E39-ED68CB3020E3}" type="presParOf" srcId="{625EFF83-D28C-457D-B511-4E5F0AEA735F}" destId="{B3F779DA-9F9F-4F83-AA4F-A5E9E1298514}" srcOrd="6" destOrd="0" presId="urn:microsoft.com/office/officeart/2008/layout/VerticalCurvedList"/>
    <dgm:cxn modelId="{ED7DB43D-3FE7-4528-8BCA-6E7048913440}" type="presParOf" srcId="{B3F779DA-9F9F-4F83-AA4F-A5E9E1298514}" destId="{AB107393-3012-4E8D-9E11-AA1F5F1573EE}" srcOrd="0" destOrd="0" presId="urn:microsoft.com/office/officeart/2008/layout/VerticalCurvedList"/>
    <dgm:cxn modelId="{35207DBC-9BD9-4D55-907D-88DD644B4878}" type="presParOf" srcId="{625EFF83-D28C-457D-B511-4E5F0AEA735F}" destId="{D3C7E08A-2DFA-471A-93FB-8F08CCBCD8FE}" srcOrd="7" destOrd="0" presId="urn:microsoft.com/office/officeart/2008/layout/VerticalCurvedList"/>
    <dgm:cxn modelId="{9C40C464-88EA-47A7-8FC8-FD5B914EC31E}" type="presParOf" srcId="{625EFF83-D28C-457D-B511-4E5F0AEA735F}" destId="{99CAFC29-5FAF-4D49-8F14-8A5A691AFF72}" srcOrd="8" destOrd="0" presId="urn:microsoft.com/office/officeart/2008/layout/VerticalCurvedList"/>
    <dgm:cxn modelId="{0D3633E1-6F95-42FF-A1E7-5EF169380AC4}" type="presParOf" srcId="{99CAFC29-5FAF-4D49-8F14-8A5A691AFF72}" destId="{3D8337F6-042E-464D-88D5-66649B3431C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F8BFCF-BB1D-4D12-AC2F-9EF5EB259C6C}">
      <dsp:nvSpPr>
        <dsp:cNvPr id="0" name=""/>
        <dsp:cNvSpPr/>
      </dsp:nvSpPr>
      <dsp:spPr>
        <a:xfrm>
          <a:off x="0" y="412698"/>
          <a:ext cx="11430000" cy="604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A4D45D-184A-440E-A547-15573B4ABAA3}">
      <dsp:nvSpPr>
        <dsp:cNvPr id="0" name=""/>
        <dsp:cNvSpPr/>
      </dsp:nvSpPr>
      <dsp:spPr>
        <a:xfrm>
          <a:off x="666334" y="351068"/>
          <a:ext cx="10133906" cy="7084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2419" tIns="0" rIns="302419" bIns="0" numCol="1" spcCol="1270" anchor="ctr" anchorCtr="0">
          <a:noAutofit/>
        </a:bodyPr>
        <a:lstStyle/>
        <a:p>
          <a:pPr marL="0" lvl="0" indent="0" algn="l" defTabSz="1066800">
            <a:lnSpc>
              <a:spcPct val="90000"/>
            </a:lnSpc>
            <a:spcBef>
              <a:spcPct val="0"/>
            </a:spcBef>
            <a:spcAft>
              <a:spcPct val="35000"/>
            </a:spcAft>
            <a:buNone/>
          </a:pPr>
          <a:r>
            <a:rPr lang="en-GB" sz="2400" b="1" kern="1200" dirty="0"/>
            <a:t>Organisational Structure: </a:t>
          </a:r>
          <a:r>
            <a:rPr lang="en-GB" sz="2400" kern="1200" dirty="0"/>
            <a:t>The official organisation of working and reporting relations which governs, coordinates and motivates its staff.</a:t>
          </a:r>
        </a:p>
      </dsp:txBody>
      <dsp:txXfrm>
        <a:off x="700919" y="385653"/>
        <a:ext cx="10064736" cy="639310"/>
      </dsp:txXfrm>
    </dsp:sp>
    <dsp:sp modelId="{576410C1-87D2-43A0-A811-880EA2971A11}">
      <dsp:nvSpPr>
        <dsp:cNvPr id="0" name=""/>
        <dsp:cNvSpPr/>
      </dsp:nvSpPr>
      <dsp:spPr>
        <a:xfrm>
          <a:off x="0" y="1501338"/>
          <a:ext cx="11430000" cy="604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CD2F68D-5F85-4C46-B971-CB01ED6A0BA5}">
      <dsp:nvSpPr>
        <dsp:cNvPr id="0" name=""/>
        <dsp:cNvSpPr/>
      </dsp:nvSpPr>
      <dsp:spPr>
        <a:xfrm>
          <a:off x="438912" y="1437285"/>
          <a:ext cx="10424182" cy="7084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2419" tIns="0" rIns="302419" bIns="0" numCol="1" spcCol="1270" anchor="ctr" anchorCtr="0">
          <a:noAutofit/>
        </a:bodyPr>
        <a:lstStyle/>
        <a:p>
          <a:pPr marL="0" lvl="0" indent="0" algn="l" defTabSz="1066800">
            <a:lnSpc>
              <a:spcPct val="90000"/>
            </a:lnSpc>
            <a:spcBef>
              <a:spcPct val="0"/>
            </a:spcBef>
            <a:spcAft>
              <a:spcPct val="35000"/>
            </a:spcAft>
            <a:buNone/>
          </a:pPr>
          <a:r>
            <a:rPr lang="en-GB" sz="2400" b="1" kern="1200" dirty="0"/>
            <a:t>Organisational Chart: </a:t>
          </a:r>
          <a:r>
            <a:rPr lang="en-GB" sz="2400" kern="1200" dirty="0"/>
            <a:t>A diagrammatic representation of a hierarchical diagram, roles, and communication flow </a:t>
          </a:r>
          <a:r>
            <a:rPr lang="en-GB" sz="2400" kern="1200" dirty="0">
              <a:latin typeface="Times New Roman" panose="02020603050405020304" pitchFamily="18" charset="0"/>
              <a:cs typeface="Times New Roman" panose="02020603050405020304" pitchFamily="18" charset="0"/>
            </a:rPr>
            <a:t>(Daft, 2018).</a:t>
          </a:r>
        </a:p>
      </dsp:txBody>
      <dsp:txXfrm>
        <a:off x="473497" y="1471870"/>
        <a:ext cx="10355012" cy="639310"/>
      </dsp:txXfrm>
    </dsp:sp>
    <dsp:sp modelId="{394B0D64-B74B-4DD5-B36A-462ACF9FF125}">
      <dsp:nvSpPr>
        <dsp:cNvPr id="0" name=""/>
        <dsp:cNvSpPr/>
      </dsp:nvSpPr>
      <dsp:spPr>
        <a:xfrm>
          <a:off x="0" y="2592189"/>
          <a:ext cx="11430000" cy="2192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7095" tIns="499872" rIns="887095"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Defines job descriptions and duties.</a:t>
          </a:r>
        </a:p>
        <a:p>
          <a:pPr marL="228600" lvl="1" indent="-228600" algn="l" defTabSz="1066800">
            <a:lnSpc>
              <a:spcPct val="90000"/>
            </a:lnSpc>
            <a:spcBef>
              <a:spcPct val="0"/>
            </a:spcBef>
            <a:spcAft>
              <a:spcPct val="15000"/>
            </a:spcAft>
            <a:buChar char="•"/>
          </a:pPr>
          <a:r>
            <a:rPr lang="en-GB" sz="2400" kern="1200"/>
            <a:t>Establishes communication instruments.</a:t>
          </a:r>
        </a:p>
        <a:p>
          <a:pPr marL="228600" lvl="1" indent="-228600" algn="l" defTabSz="1066800">
            <a:lnSpc>
              <a:spcPct val="90000"/>
            </a:lnSpc>
            <a:spcBef>
              <a:spcPct val="0"/>
            </a:spcBef>
            <a:spcAft>
              <a:spcPct val="15000"/>
            </a:spcAft>
            <a:buChar char="•"/>
          </a:pPr>
          <a:r>
            <a:rPr lang="en-GB" sz="2400" kern="1200" dirty="0"/>
            <a:t>Enhances task coordination.</a:t>
          </a:r>
        </a:p>
        <a:p>
          <a:pPr marL="228600" lvl="1" indent="-228600" algn="l" defTabSz="1066800">
            <a:lnSpc>
              <a:spcPct val="90000"/>
            </a:lnSpc>
            <a:spcBef>
              <a:spcPct val="0"/>
            </a:spcBef>
            <a:spcAft>
              <a:spcPct val="15000"/>
            </a:spcAft>
            <a:buChar char="•"/>
          </a:pPr>
          <a:r>
            <a:rPr lang="en-GB" sz="2400" kern="1200" dirty="0"/>
            <a:t>Minimises misunderstandings and antagonism.</a:t>
          </a:r>
        </a:p>
      </dsp:txBody>
      <dsp:txXfrm>
        <a:off x="0" y="2592189"/>
        <a:ext cx="11430000" cy="2192400"/>
      </dsp:txXfrm>
    </dsp:sp>
    <dsp:sp modelId="{715A3000-F658-40DC-ACF8-50D81A00C653}">
      <dsp:nvSpPr>
        <dsp:cNvPr id="0" name=""/>
        <dsp:cNvSpPr/>
      </dsp:nvSpPr>
      <dsp:spPr>
        <a:xfrm>
          <a:off x="571500" y="2235738"/>
          <a:ext cx="10627488" cy="7106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2419" tIns="0" rIns="302419" bIns="0" numCol="1" spcCol="1270" anchor="ctr" anchorCtr="0">
          <a:noAutofit/>
        </a:bodyPr>
        <a:lstStyle/>
        <a:p>
          <a:pPr marL="0" lvl="0" indent="0" algn="l" defTabSz="1066800">
            <a:lnSpc>
              <a:spcPct val="90000"/>
            </a:lnSpc>
            <a:spcBef>
              <a:spcPct val="0"/>
            </a:spcBef>
            <a:spcAft>
              <a:spcPct val="35000"/>
            </a:spcAft>
            <a:buNone/>
          </a:pPr>
          <a:r>
            <a:rPr lang="en-GB" sz="2400" b="1" kern="1200"/>
            <a:t>Why is it important?</a:t>
          </a:r>
          <a:endParaRPr lang="en-GB" sz="2400" kern="1200"/>
        </a:p>
      </dsp:txBody>
      <dsp:txXfrm>
        <a:off x="606193" y="2270431"/>
        <a:ext cx="10558102" cy="6413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A0CBF-748F-4D30-AE70-FF8DEFEB3D78}">
      <dsp:nvSpPr>
        <dsp:cNvPr id="0" name=""/>
        <dsp:cNvSpPr/>
      </dsp:nvSpPr>
      <dsp:spPr>
        <a:xfrm>
          <a:off x="3026" y="211125"/>
          <a:ext cx="2401367" cy="1440820"/>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Marketing</a:t>
          </a:r>
          <a:endParaRPr lang="en-GB" sz="2400" kern="1200" dirty="0"/>
        </a:p>
      </dsp:txBody>
      <dsp:txXfrm>
        <a:off x="3026" y="211125"/>
        <a:ext cx="2401367" cy="1440820"/>
      </dsp:txXfrm>
    </dsp:sp>
    <dsp:sp modelId="{839EDCD1-7520-4186-8A80-E5FB4618AD0D}">
      <dsp:nvSpPr>
        <dsp:cNvPr id="0" name=""/>
        <dsp:cNvSpPr/>
      </dsp:nvSpPr>
      <dsp:spPr>
        <a:xfrm>
          <a:off x="2644531" y="211125"/>
          <a:ext cx="2401367" cy="1440820"/>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Finance</a:t>
          </a:r>
          <a:endParaRPr lang="en-GB" sz="2400" kern="1200" dirty="0"/>
        </a:p>
      </dsp:txBody>
      <dsp:txXfrm>
        <a:off x="2644531" y="211125"/>
        <a:ext cx="2401367" cy="1440820"/>
      </dsp:txXfrm>
    </dsp:sp>
    <dsp:sp modelId="{56E2ABD8-9694-4EBD-943B-62D21E169B3F}">
      <dsp:nvSpPr>
        <dsp:cNvPr id="0" name=""/>
        <dsp:cNvSpPr/>
      </dsp:nvSpPr>
      <dsp:spPr>
        <a:xfrm>
          <a:off x="5286036" y="211125"/>
          <a:ext cx="2401367" cy="1440820"/>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Human Resources</a:t>
          </a:r>
          <a:endParaRPr lang="en-GB" sz="2400" kern="1200" dirty="0"/>
        </a:p>
      </dsp:txBody>
      <dsp:txXfrm>
        <a:off x="5286036" y="211125"/>
        <a:ext cx="2401367" cy="1440820"/>
      </dsp:txXfrm>
    </dsp:sp>
    <dsp:sp modelId="{411A85B9-D8A5-410D-8228-5D83CC529513}">
      <dsp:nvSpPr>
        <dsp:cNvPr id="0" name=""/>
        <dsp:cNvSpPr/>
      </dsp:nvSpPr>
      <dsp:spPr>
        <a:xfrm>
          <a:off x="7927541" y="211125"/>
          <a:ext cx="2401367" cy="1440820"/>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Operations</a:t>
          </a:r>
          <a:endParaRPr lang="en-GB" sz="2400" kern="1200" dirty="0"/>
        </a:p>
      </dsp:txBody>
      <dsp:txXfrm>
        <a:off x="7927541" y="211125"/>
        <a:ext cx="2401367" cy="14408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B4FE65-8001-40E3-AC3F-D2C2B0BE6DC3}">
      <dsp:nvSpPr>
        <dsp:cNvPr id="0" name=""/>
        <dsp:cNvSpPr/>
      </dsp:nvSpPr>
      <dsp:spPr>
        <a:xfrm>
          <a:off x="0" y="18431"/>
          <a:ext cx="5794248" cy="7675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Product</a:t>
          </a:r>
        </a:p>
      </dsp:txBody>
      <dsp:txXfrm>
        <a:off x="37467" y="55898"/>
        <a:ext cx="5719314" cy="692586"/>
      </dsp:txXfrm>
    </dsp:sp>
    <dsp:sp modelId="{A0125A2F-8B70-48D9-8012-472B7F4D28A8}">
      <dsp:nvSpPr>
        <dsp:cNvPr id="0" name=""/>
        <dsp:cNvSpPr/>
      </dsp:nvSpPr>
      <dsp:spPr>
        <a:xfrm>
          <a:off x="0" y="878111"/>
          <a:ext cx="5794248" cy="7675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Location</a:t>
          </a:r>
        </a:p>
      </dsp:txBody>
      <dsp:txXfrm>
        <a:off x="37467" y="915578"/>
        <a:ext cx="5719314" cy="692586"/>
      </dsp:txXfrm>
    </dsp:sp>
    <dsp:sp modelId="{A4AD4B7C-FB27-4057-A60E-C8A594DA54F0}">
      <dsp:nvSpPr>
        <dsp:cNvPr id="0" name=""/>
        <dsp:cNvSpPr/>
      </dsp:nvSpPr>
      <dsp:spPr>
        <a:xfrm>
          <a:off x="0" y="1737792"/>
          <a:ext cx="5794248" cy="7675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Customer group</a:t>
          </a:r>
        </a:p>
      </dsp:txBody>
      <dsp:txXfrm>
        <a:off x="37467" y="1775259"/>
        <a:ext cx="5719314" cy="6925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B6B81E-A239-44B5-84C4-8B1D044F362C}">
      <dsp:nvSpPr>
        <dsp:cNvPr id="0" name=""/>
        <dsp:cNvSpPr/>
      </dsp:nvSpPr>
      <dsp:spPr>
        <a:xfrm>
          <a:off x="-5586546" y="-855250"/>
          <a:ext cx="6651490" cy="6651490"/>
        </a:xfrm>
        <a:prstGeom prst="blockArc">
          <a:avLst>
            <a:gd name="adj1" fmla="val 18900000"/>
            <a:gd name="adj2" fmla="val 2700000"/>
            <a:gd name="adj3" fmla="val 325"/>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9CAF65D-3C10-4ED2-9513-7E0A1EDAE3FA}">
      <dsp:nvSpPr>
        <dsp:cNvPr id="0" name=""/>
        <dsp:cNvSpPr/>
      </dsp:nvSpPr>
      <dsp:spPr>
        <a:xfrm>
          <a:off x="557479" y="379863"/>
          <a:ext cx="8810090" cy="760121"/>
        </a:xfrm>
        <a:prstGeom prst="rect">
          <a:avLst/>
        </a:prstGeom>
        <a:gradFill rotWithShape="0">
          <a:gsLst>
            <a:gs pos="0">
              <a:schemeClr val="accent1">
                <a:hueOff val="0"/>
                <a:satOff val="0"/>
                <a:lumOff val="0"/>
                <a:alphaOff val="0"/>
                <a:tint val="70000"/>
                <a:lumMod val="110000"/>
              </a:schemeClr>
            </a:gs>
            <a:gs pos="100000">
              <a:schemeClr val="accent1">
                <a:hueOff val="0"/>
                <a:satOff val="0"/>
                <a:lumOff val="0"/>
                <a:alphaOff val="0"/>
                <a:tint val="82000"/>
                <a:alpha val="7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3347"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a:t>Communication and task performance are determined by org structure.</a:t>
          </a:r>
        </a:p>
      </dsp:txBody>
      <dsp:txXfrm>
        <a:off x="557479" y="379863"/>
        <a:ext cx="8810090" cy="760121"/>
      </dsp:txXfrm>
    </dsp:sp>
    <dsp:sp modelId="{65C6053E-5B3A-4DFE-A981-346BA4B299F6}">
      <dsp:nvSpPr>
        <dsp:cNvPr id="0" name=""/>
        <dsp:cNvSpPr/>
      </dsp:nvSpPr>
      <dsp:spPr>
        <a:xfrm>
          <a:off x="82403" y="284848"/>
          <a:ext cx="950152" cy="950152"/>
        </a:xfrm>
        <a:prstGeom prst="ellipse">
          <a:avLst/>
        </a:prstGeom>
        <a:gradFill rotWithShape="0">
          <a:gsLst>
            <a:gs pos="0">
              <a:schemeClr val="lt1">
                <a:hueOff val="0"/>
                <a:satOff val="0"/>
                <a:lumOff val="0"/>
                <a:alphaOff val="0"/>
                <a:tint val="70000"/>
                <a:lumMod val="110000"/>
              </a:schemeClr>
            </a:gs>
            <a:gs pos="100000">
              <a:schemeClr val="lt1">
                <a:hueOff val="0"/>
                <a:satOff val="0"/>
                <a:lumOff val="0"/>
                <a:alphaOff val="0"/>
                <a:tint val="82000"/>
                <a:alpha val="7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B4BBB5CD-7E8D-445F-AE40-0EB6EC8541F8}">
      <dsp:nvSpPr>
        <dsp:cNvPr id="0" name=""/>
        <dsp:cNvSpPr/>
      </dsp:nvSpPr>
      <dsp:spPr>
        <a:xfrm>
          <a:off x="993275" y="1520243"/>
          <a:ext cx="8374295" cy="760121"/>
        </a:xfrm>
        <a:prstGeom prst="rect">
          <a:avLst/>
        </a:prstGeom>
        <a:gradFill rotWithShape="0">
          <a:gsLst>
            <a:gs pos="0">
              <a:schemeClr val="accent1">
                <a:hueOff val="0"/>
                <a:satOff val="0"/>
                <a:lumOff val="0"/>
                <a:alphaOff val="0"/>
                <a:tint val="70000"/>
                <a:lumMod val="110000"/>
              </a:schemeClr>
            </a:gs>
            <a:gs pos="100000">
              <a:schemeClr val="accent1">
                <a:hueOff val="0"/>
                <a:satOff val="0"/>
                <a:lumOff val="0"/>
                <a:alphaOff val="0"/>
                <a:tint val="82000"/>
                <a:alpha val="7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3347"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a:t>There are structures that have different effects on the flow of information.</a:t>
          </a:r>
        </a:p>
      </dsp:txBody>
      <dsp:txXfrm>
        <a:off x="993275" y="1520243"/>
        <a:ext cx="8374295" cy="760121"/>
      </dsp:txXfrm>
    </dsp:sp>
    <dsp:sp modelId="{DE7AE083-9D7C-4992-8CEB-3CC44ECD3E5B}">
      <dsp:nvSpPr>
        <dsp:cNvPr id="0" name=""/>
        <dsp:cNvSpPr/>
      </dsp:nvSpPr>
      <dsp:spPr>
        <a:xfrm>
          <a:off x="518198" y="1425228"/>
          <a:ext cx="950152" cy="950152"/>
        </a:xfrm>
        <a:prstGeom prst="ellipse">
          <a:avLst/>
        </a:prstGeom>
        <a:gradFill rotWithShape="0">
          <a:gsLst>
            <a:gs pos="0">
              <a:schemeClr val="lt1">
                <a:hueOff val="0"/>
                <a:satOff val="0"/>
                <a:lumOff val="0"/>
                <a:alphaOff val="0"/>
                <a:tint val="70000"/>
                <a:lumMod val="110000"/>
              </a:schemeClr>
            </a:gs>
            <a:gs pos="100000">
              <a:schemeClr val="lt1">
                <a:hueOff val="0"/>
                <a:satOff val="0"/>
                <a:lumOff val="0"/>
                <a:alphaOff val="0"/>
                <a:tint val="82000"/>
                <a:alpha val="7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40D80BEA-A214-41EB-94D2-2C65D3C9AA0F}">
      <dsp:nvSpPr>
        <dsp:cNvPr id="0" name=""/>
        <dsp:cNvSpPr/>
      </dsp:nvSpPr>
      <dsp:spPr>
        <a:xfrm>
          <a:off x="993275" y="2660624"/>
          <a:ext cx="8374295" cy="760121"/>
        </a:xfrm>
        <a:prstGeom prst="rect">
          <a:avLst/>
        </a:prstGeom>
        <a:gradFill rotWithShape="0">
          <a:gsLst>
            <a:gs pos="0">
              <a:schemeClr val="accent1">
                <a:hueOff val="0"/>
                <a:satOff val="0"/>
                <a:lumOff val="0"/>
                <a:alphaOff val="0"/>
                <a:tint val="70000"/>
                <a:lumMod val="110000"/>
              </a:schemeClr>
            </a:gs>
            <a:gs pos="100000">
              <a:schemeClr val="accent1">
                <a:hueOff val="0"/>
                <a:satOff val="0"/>
                <a:lumOff val="0"/>
                <a:alphaOff val="0"/>
                <a:tint val="82000"/>
                <a:alpha val="7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3347"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a:t>The selection of an appropriate structure enhances coordination and efficiency.</a:t>
          </a:r>
        </a:p>
      </dsp:txBody>
      <dsp:txXfrm>
        <a:off x="993275" y="2660624"/>
        <a:ext cx="8374295" cy="760121"/>
      </dsp:txXfrm>
    </dsp:sp>
    <dsp:sp modelId="{AB107393-3012-4E8D-9E11-AA1F5F1573EE}">
      <dsp:nvSpPr>
        <dsp:cNvPr id="0" name=""/>
        <dsp:cNvSpPr/>
      </dsp:nvSpPr>
      <dsp:spPr>
        <a:xfrm>
          <a:off x="518198" y="2565609"/>
          <a:ext cx="950152" cy="950152"/>
        </a:xfrm>
        <a:prstGeom prst="ellipse">
          <a:avLst/>
        </a:prstGeom>
        <a:gradFill rotWithShape="0">
          <a:gsLst>
            <a:gs pos="0">
              <a:schemeClr val="lt1">
                <a:hueOff val="0"/>
                <a:satOff val="0"/>
                <a:lumOff val="0"/>
                <a:alphaOff val="0"/>
                <a:tint val="70000"/>
                <a:lumMod val="110000"/>
              </a:schemeClr>
            </a:gs>
            <a:gs pos="100000">
              <a:schemeClr val="lt1">
                <a:hueOff val="0"/>
                <a:satOff val="0"/>
                <a:lumOff val="0"/>
                <a:alphaOff val="0"/>
                <a:tint val="82000"/>
                <a:alpha val="7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D3C7E08A-2DFA-471A-93FB-8F08CCBCD8FE}">
      <dsp:nvSpPr>
        <dsp:cNvPr id="0" name=""/>
        <dsp:cNvSpPr/>
      </dsp:nvSpPr>
      <dsp:spPr>
        <a:xfrm>
          <a:off x="557479" y="3801004"/>
          <a:ext cx="8810090" cy="760121"/>
        </a:xfrm>
        <a:prstGeom prst="rect">
          <a:avLst/>
        </a:prstGeom>
        <a:gradFill rotWithShape="0">
          <a:gsLst>
            <a:gs pos="0">
              <a:schemeClr val="accent1">
                <a:hueOff val="0"/>
                <a:satOff val="0"/>
                <a:lumOff val="0"/>
                <a:alphaOff val="0"/>
                <a:tint val="70000"/>
                <a:lumMod val="110000"/>
              </a:schemeClr>
            </a:gs>
            <a:gs pos="100000">
              <a:schemeClr val="accent1">
                <a:hueOff val="0"/>
                <a:satOff val="0"/>
                <a:lumOff val="0"/>
                <a:alphaOff val="0"/>
                <a:tint val="82000"/>
                <a:alpha val="7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3347"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a:t>Communication requires proper structural design.</a:t>
          </a:r>
        </a:p>
      </dsp:txBody>
      <dsp:txXfrm>
        <a:off x="557479" y="3801004"/>
        <a:ext cx="8810090" cy="760121"/>
      </dsp:txXfrm>
    </dsp:sp>
    <dsp:sp modelId="{3D8337F6-042E-464D-88D5-66649B3431CC}">
      <dsp:nvSpPr>
        <dsp:cNvPr id="0" name=""/>
        <dsp:cNvSpPr/>
      </dsp:nvSpPr>
      <dsp:spPr>
        <a:xfrm>
          <a:off x="82403" y="3705989"/>
          <a:ext cx="950152" cy="950152"/>
        </a:xfrm>
        <a:prstGeom prst="ellipse">
          <a:avLst/>
        </a:prstGeom>
        <a:gradFill rotWithShape="0">
          <a:gsLst>
            <a:gs pos="0">
              <a:schemeClr val="lt1">
                <a:hueOff val="0"/>
                <a:satOff val="0"/>
                <a:lumOff val="0"/>
                <a:alphaOff val="0"/>
                <a:tint val="70000"/>
                <a:lumMod val="110000"/>
              </a:schemeClr>
            </a:gs>
            <a:gs pos="100000">
              <a:schemeClr val="lt1">
                <a:hueOff val="0"/>
                <a:satOff val="0"/>
                <a:lumOff val="0"/>
                <a:alphaOff val="0"/>
                <a:tint val="82000"/>
                <a:alpha val="74000"/>
              </a:schemeClr>
            </a:gs>
          </a:gsLst>
          <a:lin ang="5400000" scaled="0"/>
        </a:gradFill>
        <a:ln w="9525" cap="rnd"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2BF7510-B9ED-40E0-8274-4F64AD62B83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5E24B0-B97F-4932-93CD-4307D6181DC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C0AA17F-CB06-445B-ACD3-321E84E51A80}" type="datetimeFigureOut">
              <a:rPr lang="en-US" smtClean="0"/>
              <a:t>2/12/2026</a:t>
            </a:fld>
            <a:endParaRPr lang="en-US" dirty="0"/>
          </a:p>
        </p:txBody>
      </p:sp>
      <p:sp>
        <p:nvSpPr>
          <p:cNvPr id="4" name="Footer Placeholder 3">
            <a:extLst>
              <a:ext uri="{FF2B5EF4-FFF2-40B4-BE49-F238E27FC236}">
                <a16:creationId xmlns:a16="http://schemas.microsoft.com/office/drawing/2014/main" id="{7FC3A0DF-A8A7-4EF4-96E5-757FFFC2A93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2BEC987-E8F6-4FD2-BFB2-04815BD1D2F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C078EF9-7F2B-4B20-A25C-9E80C16977B9}" type="slidenum">
              <a:rPr lang="en-US" smtClean="0"/>
              <a:t>‹#›</a:t>
            </a:fld>
            <a:endParaRPr lang="en-US" dirty="0"/>
          </a:p>
        </p:txBody>
      </p:sp>
    </p:spTree>
    <p:extLst>
      <p:ext uri="{BB962C8B-B14F-4D97-AF65-F5344CB8AC3E}">
        <p14:creationId xmlns:p14="http://schemas.microsoft.com/office/powerpoint/2010/main" val="2500114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6141C0-BF72-4A20-AFA7-D05563D549B7}" type="datetimeFigureOut">
              <a:rPr lang="en-US" smtClean="0"/>
              <a:t>2/12/2026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AAF9CF-D1E5-49FD-94F7-B246BB67E246}" type="slidenum">
              <a:rPr lang="en-US" smtClean="0"/>
              <a:t>‹#›</a:t>
            </a:fld>
            <a:endParaRPr lang="en-US" dirty="0"/>
          </a:p>
        </p:txBody>
      </p:sp>
    </p:spTree>
    <p:extLst>
      <p:ext uri="{BB962C8B-B14F-4D97-AF65-F5344CB8AC3E}">
        <p14:creationId xmlns:p14="http://schemas.microsoft.com/office/powerpoint/2010/main" val="16292858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1</a:t>
            </a:fld>
            <a:endParaRPr lang="en-US" dirty="0"/>
          </a:p>
        </p:txBody>
      </p:sp>
    </p:spTree>
    <p:extLst>
      <p:ext uri="{BB962C8B-B14F-4D97-AF65-F5344CB8AC3E}">
        <p14:creationId xmlns:p14="http://schemas.microsoft.com/office/powerpoint/2010/main" val="4059589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Hello. Welcome to the presentation.</a:t>
            </a:r>
            <a:r>
              <a:rPr lang="en-GB" sz="1800" b="1" dirty="0">
                <a:effectLst/>
                <a:latin typeface="Times New Roman" panose="02020603050405020304" pitchFamily="18" charset="0"/>
                <a:ea typeface="Times New Roman" panose="02020603050405020304" pitchFamily="18" charset="0"/>
              </a:rPr>
              <a:t> </a:t>
            </a:r>
            <a:r>
              <a:rPr lang="en-GB" sz="1800" b="0" dirty="0">
                <a:effectLst/>
                <a:latin typeface="Times New Roman" panose="02020603050405020304" pitchFamily="18" charset="0"/>
                <a:ea typeface="Times New Roman" panose="02020603050405020304" pitchFamily="18" charset="0"/>
              </a:rPr>
              <a:t>This presentation begins by defining organisational structure and organisational charts. This section highlights their importance in clarifying authority, roles, and communication.</a:t>
            </a:r>
            <a:r>
              <a:rPr lang="en-GB" sz="1800" b="1" dirty="0">
                <a:effectLst/>
                <a:latin typeface="Times New Roman" panose="02020603050405020304" pitchFamily="18" charset="0"/>
                <a:ea typeface="Times New Roman" panose="02020603050405020304" pitchFamily="18" charset="0"/>
              </a:rPr>
              <a:t> </a:t>
            </a:r>
            <a:r>
              <a:rPr lang="en-GB" sz="1800" b="0" dirty="0">
                <a:effectLst/>
                <a:latin typeface="Times New Roman" panose="02020603050405020304" pitchFamily="18" charset="0"/>
                <a:ea typeface="Times New Roman" panose="02020603050405020304" pitchFamily="18" charset="0"/>
              </a:rPr>
              <a:t>It then examines three common structure designs—functional, divisional, and matrix. This section shows how each one influences decision-making and communication across teams.</a:t>
            </a:r>
            <a:r>
              <a:rPr lang="en-GB" sz="1800" b="1" dirty="0">
                <a:effectLst/>
                <a:latin typeface="Times New Roman" panose="02020603050405020304" pitchFamily="18" charset="0"/>
                <a:ea typeface="Times New Roman" panose="02020603050405020304" pitchFamily="18" charset="0"/>
              </a:rPr>
              <a:t> </a:t>
            </a:r>
            <a:r>
              <a:rPr lang="en-GB" sz="1800" b="0" dirty="0">
                <a:effectLst/>
                <a:latin typeface="Times New Roman" panose="02020603050405020304" pitchFamily="18" charset="0"/>
                <a:ea typeface="Times New Roman" panose="02020603050405020304" pitchFamily="18" charset="0"/>
              </a:rPr>
              <a:t>For each design, an organisational chart is included to make reporting relationships clear and practical.</a:t>
            </a:r>
            <a:r>
              <a:rPr lang="en-GB" sz="1800" b="1"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Then a</a:t>
            </a:r>
            <a:r>
              <a:rPr lang="en-GB" sz="1800" b="0" dirty="0">
                <a:effectLst/>
                <a:latin typeface="Times New Roman" panose="02020603050405020304" pitchFamily="18" charset="0"/>
                <a:ea typeface="Times New Roman" panose="02020603050405020304" pitchFamily="18" charset="0"/>
              </a:rPr>
              <a:t> short comparative analysis added to evaluate which model is stronger for specialisation, flexibility, and collaboration.</a:t>
            </a:r>
            <a:r>
              <a:rPr lang="en-GB" sz="1800" b="1" dirty="0">
                <a:effectLst/>
                <a:latin typeface="Times New Roman" panose="02020603050405020304" pitchFamily="18" charset="0"/>
                <a:ea typeface="Times New Roman" panose="02020603050405020304" pitchFamily="18" charset="0"/>
              </a:rPr>
              <a:t> </a:t>
            </a:r>
            <a:r>
              <a:rPr lang="en-GB" sz="1800" b="0" dirty="0">
                <a:effectLst/>
                <a:latin typeface="Times New Roman" panose="02020603050405020304" pitchFamily="18" charset="0"/>
                <a:ea typeface="Times New Roman" panose="02020603050405020304" pitchFamily="18" charset="0"/>
              </a:rPr>
              <a:t>The presentation ends with a conclusion which summarise key points.</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2</a:t>
            </a:fld>
            <a:endParaRPr lang="en-US" dirty="0"/>
          </a:p>
        </p:txBody>
      </p:sp>
    </p:spTree>
    <p:extLst>
      <p:ext uri="{BB962C8B-B14F-4D97-AF65-F5344CB8AC3E}">
        <p14:creationId xmlns:p14="http://schemas.microsoft.com/office/powerpoint/2010/main" val="2844728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Aptos"/>
                <a:cs typeface="Arial" panose="020B0604020202020204" pitchFamily="34" charset="0"/>
              </a:rPr>
              <a:t>Organisational structure can be defined as the division of responsibilities, coordination and control of activities in an organisation. This is represented graphically in an organisational chart. It indicates reporting relationships between employees and their superiors and the direction of communication. A proper structure allows employees to know their roles and enhances coordination, and confusion is avoided in communication (</a:t>
            </a:r>
            <a:r>
              <a:rPr lang="en-GB" sz="1800" dirty="0" err="1">
                <a:solidFill>
                  <a:srgbClr val="000000"/>
                </a:solidFill>
                <a:effectLst/>
                <a:latin typeface="Times New Roman" panose="02020603050405020304" pitchFamily="18" charset="0"/>
                <a:ea typeface="Aptos"/>
                <a:cs typeface="Arial" panose="020B0604020202020204" pitchFamily="34" charset="0"/>
              </a:rPr>
              <a:t>Keyton</a:t>
            </a:r>
            <a:r>
              <a:rPr lang="en-GB" sz="1800" dirty="0">
                <a:solidFill>
                  <a:srgbClr val="000000"/>
                </a:solidFill>
                <a:effectLst/>
                <a:latin typeface="Times New Roman" panose="02020603050405020304" pitchFamily="18" charset="0"/>
                <a:ea typeface="Aptos"/>
                <a:cs typeface="Arial" panose="020B0604020202020204" pitchFamily="34" charset="0"/>
              </a:rPr>
              <a:t>, 2017). In addition, structure helps managers allocate resources efficiently, set clear accountability, and support decision-making at different levels.</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6AAF9CF-D1E5-49FD-94F7-B246BB67E246}" type="slidenum">
              <a:rPr lang="en-US" smtClean="0"/>
              <a:t>3</a:t>
            </a:fld>
            <a:endParaRPr lang="en-US" dirty="0"/>
          </a:p>
        </p:txBody>
      </p:sp>
    </p:spTree>
    <p:extLst>
      <p:ext uri="{BB962C8B-B14F-4D97-AF65-F5344CB8AC3E}">
        <p14:creationId xmlns:p14="http://schemas.microsoft.com/office/powerpoint/2010/main" val="33888926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Aptos" panose="020B0004020202020204"/>
                <a:cs typeface="Arial" panose="020B0604020202020204" pitchFamily="34" charset="0"/>
              </a:rPr>
              <a:t>In a functional structure, the employees are formed according to their skills or departments. The communication is mostly vertical among the managers and employees in the same department. This hierarchy enhances the specialisation, but could reduce communication across the departments (Robbins and Judge, 2019). For example, staff in finance report to finance managers, while marketing staff report to marketing managers. This improves technical expertise and operational control, especially in stable business environments.</a:t>
            </a:r>
          </a:p>
        </p:txBody>
      </p:sp>
      <p:sp>
        <p:nvSpPr>
          <p:cNvPr id="4" name="Slide Number Placeholder 3"/>
          <p:cNvSpPr>
            <a:spLocks noGrp="1"/>
          </p:cNvSpPr>
          <p:nvPr>
            <p:ph type="sldNum" sz="quarter" idx="5"/>
          </p:nvPr>
        </p:nvSpPr>
        <p:spPr/>
        <p:txBody>
          <a:bodyPr/>
          <a:lstStyle/>
          <a:p>
            <a:fld id="{C6AAF9CF-D1E5-49FD-94F7-B246BB67E246}" type="slidenum">
              <a:rPr lang="en-US" smtClean="0"/>
              <a:t>4</a:t>
            </a:fld>
            <a:endParaRPr lang="en-US" dirty="0"/>
          </a:p>
        </p:txBody>
      </p:sp>
    </p:spTree>
    <p:extLst>
      <p:ext uri="{BB962C8B-B14F-4D97-AF65-F5344CB8AC3E}">
        <p14:creationId xmlns:p14="http://schemas.microsoft.com/office/powerpoint/2010/main" val="62555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Aptos" panose="020B0004020202020204"/>
                <a:cs typeface="Arial" panose="020B0604020202020204" pitchFamily="34" charset="0"/>
              </a:rPr>
              <a:t>A divisional structure is a structure where the organisational structure is subdivided into goods or market-based semi-independent units. The marketing, HR and finance teams of each division are separate. There is good communication within divisions and less communication across divisions. This is a suitable structure for big organisations that work in various markets (Daft, 2018). This model is useful when customer needs differ by product line, region, or client group. Each division can make faster decisions and respond quickly to market changes, improving competitiveness.</a:t>
            </a: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5</a:t>
            </a:fld>
            <a:endParaRPr lang="en-US" dirty="0"/>
          </a:p>
        </p:txBody>
      </p:sp>
    </p:spTree>
    <p:extLst>
      <p:ext uri="{BB962C8B-B14F-4D97-AF65-F5344CB8AC3E}">
        <p14:creationId xmlns:p14="http://schemas.microsoft.com/office/powerpoint/2010/main" val="40440119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Aptos" panose="020B0004020202020204"/>
                <a:cs typeface="Arial" panose="020B0604020202020204" pitchFamily="34" charset="0"/>
              </a:rPr>
              <a:t>The matrix structure is a mix of functional and divisional approaches. Two managers are in authority over employees, which enhances cross-departmental collaboration. There is a vertical and horizontal flow of communication. This service structure fosters collaboration despite possible confusion arising because of dual authority (</a:t>
            </a:r>
            <a:r>
              <a:rPr lang="en-GB" sz="1800" dirty="0" err="1">
                <a:solidFill>
                  <a:srgbClr val="000000"/>
                </a:solidFill>
                <a:effectLst/>
                <a:latin typeface="Times New Roman" panose="02020603050405020304" pitchFamily="18" charset="0"/>
                <a:ea typeface="Aptos" panose="020B0004020202020204"/>
                <a:cs typeface="Arial" panose="020B0604020202020204" pitchFamily="34" charset="0"/>
              </a:rPr>
              <a:t>Keyton</a:t>
            </a:r>
            <a:r>
              <a:rPr lang="en-GB" sz="1800" dirty="0">
                <a:solidFill>
                  <a:srgbClr val="000000"/>
                </a:solidFill>
                <a:effectLst/>
                <a:latin typeface="Times New Roman" panose="02020603050405020304" pitchFamily="18" charset="0"/>
                <a:ea typeface="Aptos" panose="020B0004020202020204"/>
                <a:cs typeface="Arial" panose="020B0604020202020204" pitchFamily="34" charset="0"/>
              </a:rPr>
              <a:t>, 2017). It is particularly effective in project-based industries where teams require multiple specialisms, such as IT, engineering, consulting, or healthcare management. Employees can share knowledge across departments, which supports innovation and quicker project delivery.</a:t>
            </a:r>
          </a:p>
        </p:txBody>
      </p:sp>
      <p:sp>
        <p:nvSpPr>
          <p:cNvPr id="4" name="Slide Number Placeholder 3"/>
          <p:cNvSpPr>
            <a:spLocks noGrp="1"/>
          </p:cNvSpPr>
          <p:nvPr>
            <p:ph type="sldNum" sz="quarter" idx="5"/>
          </p:nvPr>
        </p:nvSpPr>
        <p:spPr/>
        <p:txBody>
          <a:bodyPr/>
          <a:lstStyle/>
          <a:p>
            <a:fld id="{C6AAF9CF-D1E5-49FD-94F7-B246BB67E246}" type="slidenum">
              <a:rPr lang="en-US" smtClean="0"/>
              <a:t>6</a:t>
            </a:fld>
            <a:endParaRPr lang="en-US" dirty="0"/>
          </a:p>
        </p:txBody>
      </p:sp>
    </p:spTree>
    <p:extLst>
      <p:ext uri="{BB962C8B-B14F-4D97-AF65-F5344CB8AC3E}">
        <p14:creationId xmlns:p14="http://schemas.microsoft.com/office/powerpoint/2010/main" val="2613905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ptos" panose="020B0004020202020204"/>
                <a:cs typeface="Arial" panose="020B0604020202020204" pitchFamily="34" charset="0"/>
              </a:rPr>
              <a:t>The following table is a comparison of the three structures. Specialisation is an aspect of functional structures, flexibility is enhanced by the divisional structures, and collaboration is enhanced through matrix structures. Nonetheless, both face communication difficulties that an organisation should address by taking the necessary measures (Robbins and Judge, 2019). In summary, functional structure works best for efficiency and routine operations, divisional structure supports strategic flexibility in diverse markets, and matrix structure is strongest for collaboration and innovation. The final choice depends on organisational size, business strategy, market complexity, and communication capability.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6AAF9CF-D1E5-49FD-94F7-B246BB67E246}" type="slidenum">
              <a:rPr lang="en-US" smtClean="0"/>
              <a:t>7</a:t>
            </a:fld>
            <a:endParaRPr lang="en-US" dirty="0"/>
          </a:p>
        </p:txBody>
      </p:sp>
    </p:spTree>
    <p:extLst>
      <p:ext uri="{BB962C8B-B14F-4D97-AF65-F5344CB8AC3E}">
        <p14:creationId xmlns:p14="http://schemas.microsoft.com/office/powerpoint/2010/main" val="2923987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solidFill>
                  <a:srgbClr val="000000"/>
                </a:solidFill>
                <a:effectLst/>
                <a:latin typeface="Times New Roman" panose="02020603050405020304" pitchFamily="18" charset="0"/>
                <a:ea typeface="Aptos" panose="020B0004020202020204"/>
                <a:cs typeface="Arial" panose="020B0604020202020204" pitchFamily="34" charset="0"/>
              </a:rPr>
              <a:t>Conclusively, structural organisational structure has a direct impact on the communication and task performance. There are strengths and weaknesses of each structure in the way communication takes place. The organisations need to select the type of structure that can optimally facilitate the communication and coordination of activities. A well-designed structure should match organisational goals, improve accountability, and support both internal efficiency and external responsiveness.</a:t>
            </a:r>
          </a:p>
        </p:txBody>
      </p:sp>
      <p:sp>
        <p:nvSpPr>
          <p:cNvPr id="4" name="Slide Number Placeholder 3"/>
          <p:cNvSpPr>
            <a:spLocks noGrp="1"/>
          </p:cNvSpPr>
          <p:nvPr>
            <p:ph type="sldNum" sz="quarter" idx="5"/>
          </p:nvPr>
        </p:nvSpPr>
        <p:spPr/>
        <p:txBody>
          <a:bodyPr/>
          <a:lstStyle/>
          <a:p>
            <a:fld id="{C6AAF9CF-D1E5-49FD-94F7-B246BB67E246}" type="slidenum">
              <a:rPr lang="en-US" smtClean="0"/>
              <a:t>8</a:t>
            </a:fld>
            <a:endParaRPr lang="en-US" dirty="0"/>
          </a:p>
        </p:txBody>
      </p:sp>
    </p:spTree>
    <p:extLst>
      <p:ext uri="{BB962C8B-B14F-4D97-AF65-F5344CB8AC3E}">
        <p14:creationId xmlns:p14="http://schemas.microsoft.com/office/powerpoint/2010/main" val="30824274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AAF9CF-D1E5-49FD-94F7-B246BB67E246}" type="slidenum">
              <a:rPr lang="en-US" smtClean="0"/>
              <a:t>9</a:t>
            </a:fld>
            <a:endParaRPr lang="en-US" dirty="0"/>
          </a:p>
        </p:txBody>
      </p:sp>
    </p:spTree>
    <p:extLst>
      <p:ext uri="{BB962C8B-B14F-4D97-AF65-F5344CB8AC3E}">
        <p14:creationId xmlns:p14="http://schemas.microsoft.com/office/powerpoint/2010/main" val="15837270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bwMode="blackGray">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5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0"/>
            <a:ext cx="10840914" cy="1260000"/>
          </a:xfrm>
        </p:spPr>
        <p:txBody>
          <a:bodyPr anchor="ctr" anchorCtr="0">
            <a:normAutofit/>
          </a:bodyPr>
          <a:lstStyle>
            <a:lvl1pPr>
              <a:defRPr sz="3000"/>
            </a:lvl1pPr>
          </a:lstStyle>
          <a:p>
            <a:r>
              <a:rPr lang="en-US" noProof="0"/>
              <a:t>Click to edit Master title style</a:t>
            </a:r>
          </a:p>
        </p:txBody>
      </p:sp>
      <p:sp>
        <p:nvSpPr>
          <p:cNvPr id="3" name="Content Placeholder 2"/>
          <p:cNvSpPr>
            <a:spLocks noGrp="1"/>
          </p:cNvSpPr>
          <p:nvPr>
            <p:ph idx="1"/>
          </p:nvPr>
        </p:nvSpPr>
        <p:spPr>
          <a:xfrm>
            <a:off x="685801" y="1869601"/>
            <a:ext cx="10840914" cy="3921600"/>
          </a:xfrm>
        </p:spPr>
        <p:txBody>
          <a:bodyPr anchor="t" anchorCtr="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984B7D2A-0DF8-424B-9572-B79AEBB2D9DC}" type="datetimeFigureOut">
              <a:rPr lang="en-US" noProof="0" smtClean="0"/>
              <a:t>2/12/2026</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5D99DD2A-B520-4620-9B43-64B657BA2D42}" type="slidenum">
              <a:rPr lang="en-US" noProof="0" smtClean="0"/>
              <a:t>‹#›</a:t>
            </a:fld>
            <a:endParaRPr lang="en-US" noProof="0" dirty="0"/>
          </a:p>
        </p:txBody>
      </p:sp>
      <p:cxnSp>
        <p:nvCxnSpPr>
          <p:cNvPr id="8" name="Straight Connector 7">
            <a:extLst>
              <a:ext uri="{FF2B5EF4-FFF2-40B4-BE49-F238E27FC236}">
                <a16:creationId xmlns:a16="http://schemas.microsoft.com/office/drawing/2014/main" id="{328F7C25-BFB6-430F-87B6-7D0D2C7493D6}"/>
              </a:ext>
              <a:ext uri="{C183D7F6-B498-43B3-948B-1728B52AA6E4}">
                <adec:decorative xmlns:adec="http://schemas.microsoft.com/office/drawing/2017/decorative" val="1"/>
              </a:ext>
            </a:extLst>
          </p:cNvPr>
          <p:cNvCxnSpPr>
            <a:cxnSpLocks/>
          </p:cNvCxnSpPr>
          <p:nvPr userDrawn="1"/>
        </p:nvCxnSpPr>
        <p:spPr>
          <a:xfrm rot="16200000">
            <a:off x="-185517" y="1223433"/>
            <a:ext cx="504000" cy="0"/>
          </a:xfrm>
          <a:prstGeom prst="line">
            <a:avLst/>
          </a:prstGeom>
          <a:ln w="127000" cap="sq">
            <a:solidFill>
              <a:schemeClr val="accent3"/>
            </a:solidFill>
            <a:miter lim="800000"/>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610262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bwMode="blackGray">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5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75" y="1786"/>
            <a:ext cx="12188825" cy="6856214"/>
          </a:xfrm>
          <a:prstGeom prst="rect">
            <a:avLst/>
          </a:prstGeom>
        </p:spPr>
      </p:pic>
      <p:sp>
        <p:nvSpPr>
          <p:cNvPr id="2" name="Title 1"/>
          <p:cNvSpPr>
            <a:spLocks noGrp="1"/>
          </p:cNvSpPr>
          <p:nvPr>
            <p:ph type="ctrTitle"/>
          </p:nvPr>
        </p:nvSpPr>
        <p:spPr>
          <a:xfrm>
            <a:off x="2476500" y="2716272"/>
            <a:ext cx="8683625" cy="2421464"/>
          </a:xfrm>
        </p:spPr>
        <p:txBody>
          <a:bodyPr anchor="b">
            <a:normAutofit/>
          </a:bodyPr>
          <a:lstStyle>
            <a:lvl1pPr algn="r">
              <a:defRPr sz="4800">
                <a:effectLst/>
              </a:defRPr>
            </a:lvl1pPr>
          </a:lstStyle>
          <a:p>
            <a:r>
              <a:rPr lang="en-US" noProof="0"/>
              <a:t>Click to edit Master title style</a:t>
            </a:r>
          </a:p>
        </p:txBody>
      </p:sp>
      <p:sp>
        <p:nvSpPr>
          <p:cNvPr id="3" name="Subtitle 2"/>
          <p:cNvSpPr>
            <a:spLocks noGrp="1"/>
          </p:cNvSpPr>
          <p:nvPr>
            <p:ph type="subTitle" idx="1"/>
          </p:nvPr>
        </p:nvSpPr>
        <p:spPr>
          <a:xfrm>
            <a:off x="2476500" y="5137736"/>
            <a:ext cx="8683625" cy="732840"/>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84B7D2A-0DF8-424B-9572-B79AEBB2D9DC}" type="datetimeFigureOut">
              <a:rPr lang="en-US" noProof="0" smtClean="0"/>
              <a:t>2/12/2026</a:t>
            </a:fld>
            <a:endParaRPr lang="en-US" noProof="0" dirty="0"/>
          </a:p>
        </p:txBody>
      </p:sp>
      <p:sp>
        <p:nvSpPr>
          <p:cNvPr id="5" name="Footer Placeholder 4"/>
          <p:cNvSpPr>
            <a:spLocks noGrp="1"/>
          </p:cNvSpPr>
          <p:nvPr>
            <p:ph type="ftr" sz="quarter" idx="11"/>
          </p:nvPr>
        </p:nvSpPr>
        <p:spPr>
          <a:xfrm>
            <a:off x="3962399" y="5870575"/>
            <a:ext cx="4893958" cy="377825"/>
          </a:xfrm>
        </p:spPr>
        <p:txBody>
          <a:bodyPr/>
          <a:lstStyle/>
          <a:p>
            <a:r>
              <a:rPr lang="en-US" noProof="0" dirty="0"/>
              <a:t>Add a Footer</a:t>
            </a:r>
          </a:p>
        </p:txBody>
      </p:sp>
      <p:sp>
        <p:nvSpPr>
          <p:cNvPr id="6" name="Slide Number Placeholder 5"/>
          <p:cNvSpPr>
            <a:spLocks noGrp="1"/>
          </p:cNvSpPr>
          <p:nvPr>
            <p:ph type="sldNum" sz="quarter" idx="12"/>
          </p:nvPr>
        </p:nvSpPr>
        <p:spPr>
          <a:xfrm>
            <a:off x="10608958" y="5870575"/>
            <a:ext cx="551167" cy="377825"/>
          </a:xfrm>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4062937115"/>
      </p:ext>
    </p:extLst>
  </p:cSld>
  <p:clrMapOvr>
    <a:overrideClrMapping bg1="dk1" tx1="lt1" bg2="dk2" tx2="lt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12188825" cy="6856214"/>
          </a:xfrm>
          <a:prstGeom prst="rect">
            <a:avLst/>
          </a:prstGeom>
        </p:spPr>
      </p:pic>
      <p:sp>
        <p:nvSpPr>
          <p:cNvPr id="2" name="Title 1"/>
          <p:cNvSpPr>
            <a:spLocks noGrp="1"/>
          </p:cNvSpPr>
          <p:nvPr>
            <p:ph type="title"/>
          </p:nvPr>
        </p:nvSpPr>
        <p:spPr>
          <a:xfrm>
            <a:off x="552450" y="1874308"/>
            <a:ext cx="3814235" cy="1260000"/>
          </a:xfrm>
        </p:spPr>
        <p:txBody>
          <a:bodyPr anchor="ctr" anchorCtr="0">
            <a:noAutofit/>
          </a:bodyPr>
          <a:lstStyle>
            <a:lvl1pPr algn="r">
              <a:defRPr sz="3000" b="0"/>
            </a:lvl1pPr>
          </a:lstStyle>
          <a:p>
            <a:r>
              <a:rPr lang="en-US" noProof="0"/>
              <a:t>Click to edit Master title style</a:t>
            </a:r>
          </a:p>
        </p:txBody>
      </p:sp>
      <p:sp>
        <p:nvSpPr>
          <p:cNvPr id="3" name="Content Placeholder 2"/>
          <p:cNvSpPr>
            <a:spLocks noGrp="1"/>
          </p:cNvSpPr>
          <p:nvPr>
            <p:ph idx="1"/>
          </p:nvPr>
        </p:nvSpPr>
        <p:spPr>
          <a:xfrm>
            <a:off x="4648200" y="0"/>
            <a:ext cx="7543800" cy="6856214"/>
          </a:xfrm>
        </p:spPr>
        <p:txBody>
          <a:bodyPr anchor="ctr">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552450" y="3134308"/>
            <a:ext cx="3814235" cy="2016600"/>
          </a:xfrm>
        </p:spPr>
        <p:txBody>
          <a:bodyPr anchor="t">
            <a:normAutofit/>
          </a:bodyPr>
          <a:lstStyle>
            <a:lvl1pPr marL="0" indent="0" algn="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984B7D2A-0DF8-424B-9572-B79AEBB2D9DC}" type="datetimeFigureOut">
              <a:rPr lang="en-US" noProof="0" smtClean="0"/>
              <a:t>2/12/2026</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2006338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Description and Conent">
    <p:spTree>
      <p:nvGrpSpPr>
        <p:cNvPr id="1" name=""/>
        <p:cNvGrpSpPr/>
        <p:nvPr/>
      </p:nvGrpSpPr>
      <p:grpSpPr>
        <a:xfrm>
          <a:off x="0" y="0"/>
          <a:ext cx="0" cy="0"/>
          <a:chOff x="0" y="0"/>
          <a:chExt cx="0" cy="0"/>
        </a:xfrm>
      </p:grpSpPr>
      <p:pic>
        <p:nvPicPr>
          <p:cNvPr id="11" name="Picture 10" descr="Celestia-R1---OverlayContentHD.png">
            <a:extLst>
              <a:ext uri="{FF2B5EF4-FFF2-40B4-BE49-F238E27FC236}">
                <a16:creationId xmlns:a16="http://schemas.microsoft.com/office/drawing/2014/main" id="{A1E35E73-B2F7-41DF-AAD2-58E6BE2710D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840914" cy="1260000"/>
          </a:xfrm>
        </p:spPr>
        <p:txBody>
          <a:bodyPr anchor="ctr" anchorCtr="0">
            <a:normAutofit/>
          </a:bodyPr>
          <a:lstStyle>
            <a:lvl1pPr>
              <a:defRPr sz="3000"/>
            </a:lvl1pPr>
          </a:lstStyle>
          <a:p>
            <a:r>
              <a:rPr lang="en-US" noProof="0"/>
              <a:t>Click to edit Master title style</a:t>
            </a:r>
          </a:p>
        </p:txBody>
      </p:sp>
      <p:sp>
        <p:nvSpPr>
          <p:cNvPr id="3" name="Text Placeholder 2"/>
          <p:cNvSpPr>
            <a:spLocks noGrp="1"/>
          </p:cNvSpPr>
          <p:nvPr>
            <p:ph type="body" idx="1"/>
          </p:nvPr>
        </p:nvSpPr>
        <p:spPr>
          <a:xfrm>
            <a:off x="685799" y="1881824"/>
            <a:ext cx="10840914" cy="1032826"/>
          </a:xfrm>
        </p:spPr>
        <p:txBody>
          <a:bodyPr anchor="t" anchorCtr="0">
            <a:no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7" name="Date Placeholder 6"/>
          <p:cNvSpPr>
            <a:spLocks noGrp="1"/>
          </p:cNvSpPr>
          <p:nvPr>
            <p:ph type="dt" sz="half" idx="10"/>
          </p:nvPr>
        </p:nvSpPr>
        <p:spPr/>
        <p:txBody>
          <a:bodyPr/>
          <a:lstStyle/>
          <a:p>
            <a:fld id="{984B7D2A-0DF8-424B-9572-B79AEBB2D9DC}" type="datetimeFigureOut">
              <a:rPr lang="en-US" noProof="0" smtClean="0"/>
              <a:t>2/12/2026</a:t>
            </a:fld>
            <a:endParaRPr lang="en-US" noProof="0" dirty="0"/>
          </a:p>
        </p:txBody>
      </p:sp>
      <p:sp>
        <p:nvSpPr>
          <p:cNvPr id="8" name="Footer Placeholder 7"/>
          <p:cNvSpPr>
            <a:spLocks noGrp="1"/>
          </p:cNvSpPr>
          <p:nvPr>
            <p:ph type="ftr" sz="quarter" idx="11"/>
          </p:nvPr>
        </p:nvSpPr>
        <p:spPr/>
        <p:txBody>
          <a:bodyPr/>
          <a:lstStyle/>
          <a:p>
            <a:r>
              <a:rPr lang="en-US" noProof="0" dirty="0"/>
              <a:t>Add a Footer</a:t>
            </a:r>
          </a:p>
        </p:txBody>
      </p:sp>
      <p:sp>
        <p:nvSpPr>
          <p:cNvPr id="6" name="Text Placeholder 5">
            <a:extLst>
              <a:ext uri="{FF2B5EF4-FFF2-40B4-BE49-F238E27FC236}">
                <a16:creationId xmlns:a16="http://schemas.microsoft.com/office/drawing/2014/main" id="{B47DAE59-9D63-4159-8F3E-560C31F19A89}"/>
              </a:ext>
            </a:extLst>
          </p:cNvPr>
          <p:cNvSpPr>
            <a:spLocks noGrp="1"/>
          </p:cNvSpPr>
          <p:nvPr>
            <p:ph type="body" sz="quarter" idx="14"/>
          </p:nvPr>
        </p:nvSpPr>
        <p:spPr>
          <a:xfrm>
            <a:off x="1216192"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Click to edit Master text styles</a:t>
            </a:r>
          </a:p>
        </p:txBody>
      </p:sp>
      <p:sp>
        <p:nvSpPr>
          <p:cNvPr id="9" name="Slide Number Placeholder 8"/>
          <p:cNvSpPr>
            <a:spLocks noGrp="1"/>
          </p:cNvSpPr>
          <p:nvPr>
            <p:ph type="sldNum" sz="quarter" idx="12"/>
          </p:nvPr>
        </p:nvSpPr>
        <p:spPr/>
        <p:txBody>
          <a:bodyPr/>
          <a:lstStyle/>
          <a:p>
            <a:fld id="{5D99DD2A-B520-4620-9B43-64B657BA2D42}" type="slidenum">
              <a:rPr lang="en-US" noProof="0" smtClean="0"/>
              <a:t>‹#›</a:t>
            </a:fld>
            <a:endParaRPr lang="en-US" noProof="0" dirty="0"/>
          </a:p>
        </p:txBody>
      </p:sp>
      <p:sp>
        <p:nvSpPr>
          <p:cNvPr id="12" name="Text Placeholder 2">
            <a:extLst>
              <a:ext uri="{FF2B5EF4-FFF2-40B4-BE49-F238E27FC236}">
                <a16:creationId xmlns:a16="http://schemas.microsoft.com/office/drawing/2014/main" id="{4249143D-80A5-4E4C-BBFD-F253500CE226}"/>
              </a:ext>
            </a:extLst>
          </p:cNvPr>
          <p:cNvSpPr>
            <a:spLocks noGrp="1"/>
          </p:cNvSpPr>
          <p:nvPr>
            <p:ph type="body" idx="13"/>
          </p:nvPr>
        </p:nvSpPr>
        <p:spPr>
          <a:xfrm>
            <a:off x="685799" y="2914650"/>
            <a:ext cx="10840914" cy="502126"/>
          </a:xfrm>
        </p:spPr>
        <p:txBody>
          <a:bodyPr anchor="ctr" anchorCtr="0">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Text Placeholder 5">
            <a:extLst>
              <a:ext uri="{FF2B5EF4-FFF2-40B4-BE49-F238E27FC236}">
                <a16:creationId xmlns:a16="http://schemas.microsoft.com/office/drawing/2014/main" id="{B06123F0-984B-4EF8-9945-3621C401B7AD}"/>
              </a:ext>
            </a:extLst>
          </p:cNvPr>
          <p:cNvSpPr>
            <a:spLocks noGrp="1"/>
          </p:cNvSpPr>
          <p:nvPr>
            <p:ph type="body" sz="quarter" idx="17"/>
          </p:nvPr>
        </p:nvSpPr>
        <p:spPr>
          <a:xfrm>
            <a:off x="7465366"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Click to edit Master text styles</a:t>
            </a:r>
          </a:p>
        </p:txBody>
      </p:sp>
      <p:sp>
        <p:nvSpPr>
          <p:cNvPr id="21" name="Text Placeholder 5">
            <a:extLst>
              <a:ext uri="{FF2B5EF4-FFF2-40B4-BE49-F238E27FC236}">
                <a16:creationId xmlns:a16="http://schemas.microsoft.com/office/drawing/2014/main" id="{A669C074-A9BE-4B07-ACEE-3B34AAC8B9E7}"/>
              </a:ext>
            </a:extLst>
          </p:cNvPr>
          <p:cNvSpPr>
            <a:spLocks noGrp="1"/>
          </p:cNvSpPr>
          <p:nvPr>
            <p:ph type="body" sz="quarter" idx="18"/>
          </p:nvPr>
        </p:nvSpPr>
        <p:spPr>
          <a:xfrm>
            <a:off x="9548424"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Click to edit Master text styles</a:t>
            </a:r>
          </a:p>
        </p:txBody>
      </p:sp>
      <p:sp>
        <p:nvSpPr>
          <p:cNvPr id="19" name="Text Placeholder 5">
            <a:extLst>
              <a:ext uri="{FF2B5EF4-FFF2-40B4-BE49-F238E27FC236}">
                <a16:creationId xmlns:a16="http://schemas.microsoft.com/office/drawing/2014/main" id="{84A40D78-D6DD-41A7-A132-9D48DF8649A9}"/>
              </a:ext>
            </a:extLst>
          </p:cNvPr>
          <p:cNvSpPr>
            <a:spLocks noGrp="1"/>
          </p:cNvSpPr>
          <p:nvPr>
            <p:ph type="body" sz="quarter" idx="16"/>
          </p:nvPr>
        </p:nvSpPr>
        <p:spPr>
          <a:xfrm>
            <a:off x="5382308"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Click to edit Master text styles</a:t>
            </a:r>
          </a:p>
        </p:txBody>
      </p:sp>
      <p:sp>
        <p:nvSpPr>
          <p:cNvPr id="18" name="Text Placeholder 5">
            <a:extLst>
              <a:ext uri="{FF2B5EF4-FFF2-40B4-BE49-F238E27FC236}">
                <a16:creationId xmlns:a16="http://schemas.microsoft.com/office/drawing/2014/main" id="{4A9CFAA7-850F-4C92-A9BE-56452E5CA04D}"/>
              </a:ext>
            </a:extLst>
          </p:cNvPr>
          <p:cNvSpPr>
            <a:spLocks noGrp="1"/>
          </p:cNvSpPr>
          <p:nvPr>
            <p:ph type="body" sz="quarter" idx="15"/>
          </p:nvPr>
        </p:nvSpPr>
        <p:spPr>
          <a:xfrm>
            <a:off x="3299250"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Click to edit Master text styles</a:t>
            </a:r>
          </a:p>
        </p:txBody>
      </p:sp>
      <p:cxnSp>
        <p:nvCxnSpPr>
          <p:cNvPr id="14" name="Straight Connector 13">
            <a:extLst>
              <a:ext uri="{FF2B5EF4-FFF2-40B4-BE49-F238E27FC236}">
                <a16:creationId xmlns:a16="http://schemas.microsoft.com/office/drawing/2014/main" id="{CC5A0CF1-9FE7-4149-97DC-5221639144C8}"/>
              </a:ext>
              <a:ext uri="{C183D7F6-B498-43B3-948B-1728B52AA6E4}">
                <adec:decorative xmlns:adec="http://schemas.microsoft.com/office/drawing/2017/decorative" val="1"/>
              </a:ext>
            </a:extLst>
          </p:cNvPr>
          <p:cNvCxnSpPr>
            <a:cxnSpLocks/>
          </p:cNvCxnSpPr>
          <p:nvPr userDrawn="1"/>
        </p:nvCxnSpPr>
        <p:spPr>
          <a:xfrm rot="16200000">
            <a:off x="-185517" y="1242483"/>
            <a:ext cx="504000" cy="0"/>
          </a:xfrm>
          <a:prstGeom prst="line">
            <a:avLst/>
          </a:prstGeom>
          <a:ln w="127000" cap="sq">
            <a:solidFill>
              <a:schemeClr val="accent3"/>
            </a:solidFill>
            <a:miter lim="800000"/>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393639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12188825" cy="6856214"/>
          </a:xfrm>
          <a:prstGeom prst="rect">
            <a:avLst/>
          </a:prstGeom>
        </p:spPr>
      </p:pic>
      <p:sp>
        <p:nvSpPr>
          <p:cNvPr id="2" name="Title 1"/>
          <p:cNvSpPr>
            <a:spLocks noGrp="1"/>
          </p:cNvSpPr>
          <p:nvPr>
            <p:ph type="title"/>
          </p:nvPr>
        </p:nvSpPr>
        <p:spPr>
          <a:xfrm>
            <a:off x="1457326" y="995967"/>
            <a:ext cx="6238874" cy="1260000"/>
          </a:xfrm>
        </p:spPr>
        <p:txBody>
          <a:bodyPr anchor="ctr" anchorCtr="0">
            <a:noAutofit/>
          </a:bodyPr>
          <a:lstStyle>
            <a:lvl1pPr algn="r">
              <a:defRPr sz="3000" b="0"/>
            </a:lvl1pPr>
          </a:lstStyle>
          <a:p>
            <a:r>
              <a:rPr lang="en-US" noProof="0"/>
              <a:t>Click to edit Master title style</a:t>
            </a:r>
          </a:p>
        </p:txBody>
      </p:sp>
      <p:sp>
        <p:nvSpPr>
          <p:cNvPr id="14" name="Picture Placeholder 2"/>
          <p:cNvSpPr>
            <a:spLocks noGrp="1" noChangeAspect="1"/>
          </p:cNvSpPr>
          <p:nvPr>
            <p:ph type="pic" idx="1"/>
          </p:nvPr>
        </p:nvSpPr>
        <p:spPr bwMode="blackGray">
          <a:xfrm>
            <a:off x="8014200" y="995968"/>
            <a:ext cx="3492000" cy="4866064"/>
          </a:xfrm>
          <a:prstGeom prst="roundRect">
            <a:avLst>
              <a:gd name="adj" fmla="val 2371"/>
            </a:avLst>
          </a:prstGeom>
          <a:solidFill>
            <a:schemeClr val="bg2">
              <a:lumMod val="75000"/>
              <a:lumOff val="25000"/>
            </a:schemeClr>
          </a:solidFill>
          <a:ln w="28575" cap="sq" cmpd="sng">
            <a:solidFill>
              <a:schemeClr val="accent3">
                <a:lumMod val="50000"/>
              </a:schemeClr>
            </a:solidFill>
            <a:miter lim="800000"/>
          </a:ln>
          <a:effectLst>
            <a:outerShdw blurRad="63500" sx="102000" sy="102000" algn="ctr" rotWithShape="0">
              <a:prstClr val="black">
                <a:alpha val="40000"/>
              </a:prst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4" name="Text Placeholder 3"/>
          <p:cNvSpPr>
            <a:spLocks noGrp="1"/>
          </p:cNvSpPr>
          <p:nvPr>
            <p:ph type="body" sz="half" idx="2"/>
          </p:nvPr>
        </p:nvSpPr>
        <p:spPr>
          <a:xfrm>
            <a:off x="1085849" y="2255967"/>
            <a:ext cx="6610351" cy="3476618"/>
          </a:xfrm>
        </p:spPr>
        <p:txBody>
          <a:bodyPr anchor="t">
            <a:normAutofit/>
          </a:bodyPr>
          <a:lstStyle>
            <a:lvl1pPr marL="0" indent="0" algn="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984B7D2A-0DF8-424B-9572-B79AEBB2D9DC}" type="datetimeFigureOut">
              <a:rPr lang="en-US" noProof="0" smtClean="0"/>
              <a:t>2/12/2026</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3969382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Righ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12188825" cy="6856214"/>
          </a:xfrm>
          <a:prstGeom prst="rect">
            <a:avLst/>
          </a:prstGeom>
        </p:spPr>
      </p:pic>
      <p:sp>
        <p:nvSpPr>
          <p:cNvPr id="2" name="Title 1"/>
          <p:cNvSpPr>
            <a:spLocks noGrp="1"/>
          </p:cNvSpPr>
          <p:nvPr>
            <p:ph type="title"/>
          </p:nvPr>
        </p:nvSpPr>
        <p:spPr>
          <a:xfrm>
            <a:off x="6657974" y="995968"/>
            <a:ext cx="4848225" cy="1260000"/>
          </a:xfrm>
        </p:spPr>
        <p:txBody>
          <a:bodyPr anchor="ctr" anchorCtr="0">
            <a:normAutofit/>
          </a:bodyPr>
          <a:lstStyle>
            <a:lvl1pPr algn="l">
              <a:defRPr sz="3000" b="0"/>
            </a:lvl1pPr>
          </a:lstStyle>
          <a:p>
            <a:r>
              <a:rPr lang="en-US" noProof="0"/>
              <a:t>Click to edit Master title style</a:t>
            </a:r>
          </a:p>
        </p:txBody>
      </p:sp>
      <p:sp>
        <p:nvSpPr>
          <p:cNvPr id="14" name="Picture Placeholder 2"/>
          <p:cNvSpPr>
            <a:spLocks noGrp="1" noChangeAspect="1"/>
          </p:cNvSpPr>
          <p:nvPr>
            <p:ph type="pic" idx="1"/>
          </p:nvPr>
        </p:nvSpPr>
        <p:spPr bwMode="blackGray">
          <a:xfrm>
            <a:off x="727574" y="914400"/>
            <a:ext cx="5749425" cy="4818185"/>
          </a:xfrm>
          <a:prstGeom prst="roundRect">
            <a:avLst>
              <a:gd name="adj" fmla="val 2371"/>
            </a:avLst>
          </a:prstGeom>
          <a:solidFill>
            <a:schemeClr val="bg2">
              <a:lumMod val="75000"/>
              <a:lumOff val="25000"/>
            </a:schemeClr>
          </a:solidFill>
          <a:ln w="28575" cap="sq" cmpd="sng">
            <a:solidFill>
              <a:schemeClr val="accent3">
                <a:lumMod val="50000"/>
              </a:schemeClr>
            </a:solidFill>
            <a:miter lim="800000"/>
          </a:ln>
          <a:effectLst>
            <a:outerShdw blurRad="63500" sx="102000" sy="102000" algn="ctr" rotWithShape="0">
              <a:prstClr val="black">
                <a:alpha val="40000"/>
              </a:prst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4" name="Text Placeholder 3"/>
          <p:cNvSpPr>
            <a:spLocks noGrp="1"/>
          </p:cNvSpPr>
          <p:nvPr>
            <p:ph type="body" sz="half" idx="2"/>
          </p:nvPr>
        </p:nvSpPr>
        <p:spPr>
          <a:xfrm>
            <a:off x="6657974" y="2255968"/>
            <a:ext cx="4848225" cy="3476617"/>
          </a:xfrm>
        </p:spPr>
        <p:txBody>
          <a:bodyPr anchor="t">
            <a:normAutofit/>
          </a:bodyPr>
          <a:lstStyle>
            <a:lvl1pPr marL="0" indent="0" algn="l">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984B7D2A-0DF8-424B-9572-B79AEBB2D9DC}" type="datetimeFigureOut">
              <a:rPr lang="en-US" noProof="0" smtClean="0"/>
              <a:t>2/12/2026</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3832959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bwMode="white">
          <a:xfrm>
            <a:off x="10571243"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noProof="0" dirty="0">
                <a:solidFill>
                  <a:schemeClr val="tx1"/>
                </a:solidFill>
                <a:effectLst/>
              </a:rPr>
              <a:t>”</a:t>
            </a:r>
          </a:p>
        </p:txBody>
      </p:sp>
      <p:sp>
        <p:nvSpPr>
          <p:cNvPr id="11" name="TextBox 10"/>
          <p:cNvSpPr txBox="1"/>
          <p:nvPr/>
        </p:nvSpPr>
        <p:spPr bwMode="white">
          <a:xfrm>
            <a:off x="100262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noProof="0" dirty="0">
                <a:solidFill>
                  <a:schemeClr val="tx1"/>
                </a:solidFill>
                <a:effectLst/>
              </a:rPr>
              <a:t>“</a:t>
            </a:r>
          </a:p>
        </p:txBody>
      </p:sp>
      <p:sp>
        <p:nvSpPr>
          <p:cNvPr id="2" name="Title 1"/>
          <p:cNvSpPr>
            <a:spLocks noGrp="1"/>
          </p:cNvSpPr>
          <p:nvPr>
            <p:ph type="title" hasCustomPrompt="1"/>
          </p:nvPr>
        </p:nvSpPr>
        <p:spPr>
          <a:xfrm>
            <a:off x="1320801" y="609601"/>
            <a:ext cx="9550399" cy="2743199"/>
          </a:xfrm>
        </p:spPr>
        <p:txBody>
          <a:bodyPr anchor="ctr">
            <a:normAutofit/>
          </a:bodyPr>
          <a:lstStyle>
            <a:lvl1pPr algn="ctr">
              <a:defRPr sz="3000" b="0" i="1" cap="none">
                <a:solidFill>
                  <a:schemeClr val="tx1"/>
                </a:solidFill>
              </a:defRPr>
            </a:lvl1pPr>
          </a:lstStyle>
          <a:p>
            <a:r>
              <a:rPr lang="en-US" noProof="0"/>
              <a:t>CLICK TO EDIT MASTER TITLE STYLE</a:t>
            </a:r>
          </a:p>
        </p:txBody>
      </p:sp>
      <p:sp>
        <p:nvSpPr>
          <p:cNvPr id="10" name="Text Placeholder 9"/>
          <p:cNvSpPr>
            <a:spLocks noGrp="1"/>
          </p:cNvSpPr>
          <p:nvPr>
            <p:ph type="body" sz="quarter" idx="13"/>
          </p:nvPr>
        </p:nvSpPr>
        <p:spPr>
          <a:xfrm>
            <a:off x="1426408" y="3352800"/>
            <a:ext cx="9339184" cy="381000"/>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noProof="0"/>
              <a:t>Click to edit Master text styles</a:t>
            </a:r>
          </a:p>
        </p:txBody>
      </p:sp>
      <p:sp>
        <p:nvSpPr>
          <p:cNvPr id="7" name="Rectangle: Rounded Corners 6">
            <a:extLst>
              <a:ext uri="{FF2B5EF4-FFF2-40B4-BE49-F238E27FC236}">
                <a16:creationId xmlns:a16="http://schemas.microsoft.com/office/drawing/2014/main" id="{1AD7857E-8E0E-4AC1-ABDC-E42462C788DE}"/>
              </a:ext>
            </a:extLst>
          </p:cNvPr>
          <p:cNvSpPr/>
          <p:nvPr userDrawn="1"/>
        </p:nvSpPr>
        <p:spPr>
          <a:xfrm>
            <a:off x="1750844" y="3962401"/>
            <a:ext cx="8690313" cy="1908173"/>
          </a:xfrm>
          <a:prstGeom prst="roundRect">
            <a:avLst>
              <a:gd name="adj" fmla="val 6552"/>
            </a:avLst>
          </a:prstGeom>
          <a:solidFill>
            <a:schemeClr val="accent3">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Text Placeholder 2"/>
          <p:cNvSpPr>
            <a:spLocks noGrp="1"/>
          </p:cNvSpPr>
          <p:nvPr>
            <p:ph type="body" idx="1"/>
          </p:nvPr>
        </p:nvSpPr>
        <p:spPr>
          <a:xfrm>
            <a:off x="1857375" y="4021138"/>
            <a:ext cx="8486775" cy="1760537"/>
          </a:xfrm>
        </p:spPr>
        <p:txBody>
          <a:bodyPr anchor="ctr">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p>
            <a:fld id="{984B7D2A-0DF8-424B-9572-B79AEBB2D9DC}" type="datetimeFigureOut">
              <a:rPr lang="en-US" noProof="0" smtClean="0"/>
              <a:t>2/12/2026</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1153409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Celestia-R1---OverlayContentHD.png">
            <a:extLst>
              <a:ext uri="{FF2B5EF4-FFF2-40B4-BE49-F238E27FC236}">
                <a16:creationId xmlns:a16="http://schemas.microsoft.com/office/drawing/2014/main" id="{A1E35E73-B2F7-41DF-AAD2-58E6BE2710D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599"/>
            <a:ext cx="10840914" cy="1260000"/>
          </a:xfrm>
        </p:spPr>
        <p:txBody>
          <a:bodyPr>
            <a:normAutofit/>
          </a:bodyPr>
          <a:lstStyle>
            <a:lvl1pPr>
              <a:defRPr sz="3000"/>
            </a:lvl1pPr>
          </a:lstStyle>
          <a:p>
            <a:r>
              <a:rPr lang="en-US" noProof="0"/>
              <a:t>Click to edit Master title style</a:t>
            </a:r>
          </a:p>
        </p:txBody>
      </p:sp>
      <p:sp>
        <p:nvSpPr>
          <p:cNvPr id="3" name="Text Placeholder 2"/>
          <p:cNvSpPr>
            <a:spLocks noGrp="1"/>
          </p:cNvSpPr>
          <p:nvPr>
            <p:ph type="body" idx="1"/>
          </p:nvPr>
        </p:nvSpPr>
        <p:spPr>
          <a:xfrm>
            <a:off x="685799" y="1869599"/>
            <a:ext cx="5202071" cy="916228"/>
          </a:xfrm>
        </p:spPr>
        <p:txBody>
          <a:bodyPr anchor="ctr" anchorCtr="0">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685800" y="2870201"/>
            <a:ext cx="5202071" cy="2916000"/>
          </a:xfrm>
          <a:prstGeom prst="roundRect">
            <a:avLst>
              <a:gd name="adj" fmla="val 2496"/>
            </a:avLst>
          </a:prstGeom>
          <a:ln w="28575">
            <a:solidFill>
              <a:schemeClr val="accent3">
                <a:lumMod val="50000"/>
              </a:schemeClr>
            </a:solidFill>
          </a:ln>
          <a:effectLst>
            <a:outerShdw blurRad="63500" sx="102000" sy="102000" algn="ctr" rotWithShape="0">
              <a:prstClr val="black">
                <a:alpha val="40000"/>
              </a:prstClr>
            </a:outerShdw>
          </a:effectLst>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298270" y="1869599"/>
            <a:ext cx="5228444" cy="916228"/>
          </a:xfrm>
        </p:spPr>
        <p:txBody>
          <a:bodyPr anchor="ctr" anchorCtr="0">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p:cNvSpPr>
            <a:spLocks noGrp="1"/>
          </p:cNvSpPr>
          <p:nvPr>
            <p:ph sz="quarter" idx="4"/>
          </p:nvPr>
        </p:nvSpPr>
        <p:spPr>
          <a:xfrm>
            <a:off x="6298270" y="2870201"/>
            <a:ext cx="5202071" cy="2916000"/>
          </a:xfrm>
          <a:prstGeom prst="roundRect">
            <a:avLst>
              <a:gd name="adj" fmla="val 2798"/>
            </a:avLst>
          </a:prstGeom>
          <a:ln w="28575">
            <a:solidFill>
              <a:schemeClr val="accent3">
                <a:lumMod val="50000"/>
              </a:schemeClr>
            </a:solidFill>
          </a:ln>
          <a:effectLst>
            <a:outerShdw blurRad="63500" sx="102000" sy="102000" algn="ctr" rotWithShape="0">
              <a:prstClr val="black">
                <a:alpha val="40000"/>
              </a:prstClr>
            </a:outerShdw>
          </a:effectLst>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984B7D2A-0DF8-424B-9572-B79AEBB2D9DC}" type="datetimeFigureOut">
              <a:rPr lang="en-US" noProof="0" smtClean="0"/>
              <a:t>2/12/2026</a:t>
            </a:fld>
            <a:endParaRPr lang="en-US" noProof="0" dirty="0"/>
          </a:p>
        </p:txBody>
      </p:sp>
      <p:sp>
        <p:nvSpPr>
          <p:cNvPr id="8" name="Footer Placeholder 7"/>
          <p:cNvSpPr>
            <a:spLocks noGrp="1"/>
          </p:cNvSpPr>
          <p:nvPr>
            <p:ph type="ftr" sz="quarter" idx="11"/>
          </p:nvPr>
        </p:nvSpPr>
        <p:spPr/>
        <p:txBody>
          <a:bodyPr/>
          <a:lstStyle/>
          <a:p>
            <a:r>
              <a:rPr lang="en-US" noProof="0" dirty="0"/>
              <a:t>Add a Footer</a:t>
            </a:r>
          </a:p>
        </p:txBody>
      </p:sp>
      <p:sp>
        <p:nvSpPr>
          <p:cNvPr id="9" name="Slide Number Placeholder 8"/>
          <p:cNvSpPr>
            <a:spLocks noGrp="1"/>
          </p:cNvSpPr>
          <p:nvPr>
            <p:ph type="sldNum" sz="quarter" idx="12"/>
          </p:nvPr>
        </p:nvSpPr>
        <p:spPr/>
        <p:txBody>
          <a:bodyPr/>
          <a:lstStyle/>
          <a:p>
            <a:fld id="{5D99DD2A-B520-4620-9B43-64B657BA2D42}" type="slidenum">
              <a:rPr lang="en-US" noProof="0" smtClean="0"/>
              <a:t>‹#›</a:t>
            </a:fld>
            <a:endParaRPr lang="en-US" noProof="0" dirty="0"/>
          </a:p>
        </p:txBody>
      </p:sp>
      <p:cxnSp>
        <p:nvCxnSpPr>
          <p:cNvPr id="12" name="Straight Connector 11">
            <a:extLst>
              <a:ext uri="{FF2B5EF4-FFF2-40B4-BE49-F238E27FC236}">
                <a16:creationId xmlns:a16="http://schemas.microsoft.com/office/drawing/2014/main" id="{8031B0A9-3E16-4C5B-A6CE-045BCB91A008}"/>
              </a:ext>
              <a:ext uri="{C183D7F6-B498-43B3-948B-1728B52AA6E4}">
                <adec:decorative xmlns:adec="http://schemas.microsoft.com/office/drawing/2017/decorative" val="1"/>
              </a:ext>
            </a:extLst>
          </p:cNvPr>
          <p:cNvCxnSpPr>
            <a:cxnSpLocks/>
          </p:cNvCxnSpPr>
          <p:nvPr userDrawn="1"/>
        </p:nvCxnSpPr>
        <p:spPr>
          <a:xfrm flipV="1">
            <a:off x="57150" y="939761"/>
            <a:ext cx="3666" cy="491143"/>
          </a:xfrm>
          <a:prstGeom prst="line">
            <a:avLst/>
          </a:prstGeom>
          <a:ln w="127000" cap="sq">
            <a:solidFill>
              <a:schemeClr val="accent3"/>
            </a:solidFill>
            <a:miter lim="800000"/>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866961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0"/>
            <a:ext cx="10840914" cy="1260000"/>
          </a:xfrm>
        </p:spPr>
        <p:txBody>
          <a:bodyPr>
            <a:normAutofit/>
          </a:bodyPr>
          <a:lstStyle>
            <a:lvl1pPr>
              <a:defRPr sz="3000"/>
            </a:lvl1pPr>
          </a:lstStyle>
          <a:p>
            <a:r>
              <a:rPr lang="en-US" noProof="0"/>
              <a:t>Click to edit Master title style</a:t>
            </a:r>
          </a:p>
        </p:txBody>
      </p:sp>
      <p:sp>
        <p:nvSpPr>
          <p:cNvPr id="9" name="Rectangle: Rounded Corners 8">
            <a:extLst>
              <a:ext uri="{FF2B5EF4-FFF2-40B4-BE49-F238E27FC236}">
                <a16:creationId xmlns:a16="http://schemas.microsoft.com/office/drawing/2014/main" id="{E44449DE-635B-4B23-9B8B-C95A5B8764DB}"/>
              </a:ext>
            </a:extLst>
          </p:cNvPr>
          <p:cNvSpPr/>
          <p:nvPr userDrawn="1"/>
        </p:nvSpPr>
        <p:spPr>
          <a:xfrm>
            <a:off x="663356" y="1790228"/>
            <a:ext cx="10863358" cy="4080348"/>
          </a:xfrm>
          <a:prstGeom prst="roundRect">
            <a:avLst>
              <a:gd name="adj" fmla="val 2634"/>
            </a:avLst>
          </a:prstGeom>
          <a:solidFill>
            <a:schemeClr val="accent3">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Content Placeholder 2"/>
          <p:cNvSpPr>
            <a:spLocks noGrp="1"/>
          </p:cNvSpPr>
          <p:nvPr>
            <p:ph sz="half" idx="1"/>
          </p:nvPr>
        </p:nvSpPr>
        <p:spPr>
          <a:xfrm>
            <a:off x="685802" y="1869600"/>
            <a:ext cx="5040000" cy="3921601"/>
          </a:xfrm>
          <a:prstGeom prst="roundRect">
            <a:avLst>
              <a:gd name="adj" fmla="val 1970"/>
            </a:avLst>
          </a:prstGeom>
          <a:ln w="28575">
            <a:noFill/>
          </a:ln>
          <a:effectLst/>
        </p:spPr>
        <p:txBody>
          <a:bodyPr anchor="t" anchorCtr="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6488644" y="1869601"/>
            <a:ext cx="5040000" cy="3921600"/>
          </a:xfrm>
          <a:prstGeom prst="roundRect">
            <a:avLst>
              <a:gd name="adj" fmla="val 2211"/>
            </a:avLst>
          </a:prstGeom>
          <a:ln w="28575">
            <a:noFill/>
          </a:ln>
          <a:effectLst/>
        </p:spPr>
        <p:txBody>
          <a:bodyPr anchor="t" anchorCtr="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984B7D2A-0DF8-424B-9572-B79AEBB2D9DC}" type="datetimeFigureOut">
              <a:rPr lang="en-US" noProof="0" smtClean="0"/>
              <a:t>2/12/2026</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5D99DD2A-B520-4620-9B43-64B657BA2D42}" type="slidenum">
              <a:rPr lang="en-US" noProof="0" smtClean="0"/>
              <a:t>‹#›</a:t>
            </a:fld>
            <a:endParaRPr lang="en-US" noProof="0" dirty="0"/>
          </a:p>
        </p:txBody>
      </p:sp>
      <p:cxnSp>
        <p:nvCxnSpPr>
          <p:cNvPr id="10" name="Straight Connector 9">
            <a:extLst>
              <a:ext uri="{FF2B5EF4-FFF2-40B4-BE49-F238E27FC236}">
                <a16:creationId xmlns:a16="http://schemas.microsoft.com/office/drawing/2014/main" id="{E8539E0A-8009-4A6E-A7A1-5AEFA52206C3}"/>
              </a:ext>
              <a:ext uri="{C183D7F6-B498-43B3-948B-1728B52AA6E4}">
                <adec:decorative xmlns:adec="http://schemas.microsoft.com/office/drawing/2017/decorative" val="1"/>
              </a:ext>
            </a:extLst>
          </p:cNvPr>
          <p:cNvCxnSpPr>
            <a:cxnSpLocks/>
          </p:cNvCxnSpPr>
          <p:nvPr userDrawn="1"/>
        </p:nvCxnSpPr>
        <p:spPr>
          <a:xfrm flipV="1">
            <a:off x="57150" y="996911"/>
            <a:ext cx="3666" cy="491143"/>
          </a:xfrm>
          <a:prstGeom prst="line">
            <a:avLst/>
          </a:prstGeom>
          <a:ln w="127000" cap="sq">
            <a:solidFill>
              <a:schemeClr val="accent3"/>
            </a:solidFill>
            <a:miter lim="800000"/>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62352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hasCustomPrompt="1"/>
          </p:nvPr>
        </p:nvSpPr>
        <p:spPr>
          <a:xfrm>
            <a:off x="685801" y="609601"/>
            <a:ext cx="10840913" cy="3124199"/>
          </a:xfrm>
        </p:spPr>
        <p:txBody>
          <a:bodyPr anchor="ctr">
            <a:normAutofit/>
          </a:bodyPr>
          <a:lstStyle>
            <a:lvl1pPr algn="l">
              <a:defRPr sz="3000" b="0" cap="none"/>
            </a:lvl1pPr>
          </a:lstStyle>
          <a:p>
            <a:r>
              <a:rPr lang="en-US" noProof="0"/>
              <a:t>CLICK TO EDIT MASTER TITLE STYLE</a:t>
            </a:r>
          </a:p>
        </p:txBody>
      </p:sp>
      <p:sp>
        <p:nvSpPr>
          <p:cNvPr id="3" name="Text Placeholder 2"/>
          <p:cNvSpPr>
            <a:spLocks noGrp="1"/>
          </p:cNvSpPr>
          <p:nvPr>
            <p:ph type="body" idx="1"/>
          </p:nvPr>
        </p:nvSpPr>
        <p:spPr>
          <a:xfrm>
            <a:off x="685800" y="3733800"/>
            <a:ext cx="10840914" cy="2057400"/>
          </a:xfrm>
        </p:spPr>
        <p:txBody>
          <a:bodyPr anchor="ctr">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p>
            <a:fld id="{984B7D2A-0DF8-424B-9572-B79AEBB2D9DC}" type="datetimeFigureOut">
              <a:rPr lang="en-US" noProof="0" smtClean="0"/>
              <a:t>2/12/2026</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383326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0"/>
            <a:ext cx="10840914" cy="1260000"/>
          </a:xfrm>
        </p:spPr>
        <p:txBody>
          <a:bodyPr>
            <a:normAutofit/>
          </a:bodyPr>
          <a:lstStyle>
            <a:lvl1pPr>
              <a:defRPr sz="3000"/>
            </a:lvl1pPr>
          </a:lstStyle>
          <a:p>
            <a:r>
              <a:rPr lang="en-US" noProof="0"/>
              <a:t>Click to edit Master title style</a:t>
            </a:r>
          </a:p>
        </p:txBody>
      </p:sp>
      <p:sp>
        <p:nvSpPr>
          <p:cNvPr id="3" name="Date Placeholder 2"/>
          <p:cNvSpPr>
            <a:spLocks noGrp="1"/>
          </p:cNvSpPr>
          <p:nvPr>
            <p:ph type="dt" sz="half" idx="10"/>
          </p:nvPr>
        </p:nvSpPr>
        <p:spPr/>
        <p:txBody>
          <a:bodyPr/>
          <a:lstStyle/>
          <a:p>
            <a:fld id="{984B7D2A-0DF8-424B-9572-B79AEBB2D9DC}" type="datetimeFigureOut">
              <a:rPr lang="en-US" noProof="0" smtClean="0"/>
              <a:t>2/12/2026</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1510649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984B7D2A-0DF8-424B-9572-B79AEBB2D9DC}" type="datetimeFigureOut">
              <a:rPr lang="en-US" noProof="0" smtClean="0"/>
              <a:t>2/12/2026</a:t>
            </a:fld>
            <a:endParaRPr lang="en-US" noProof="0" dirty="0"/>
          </a:p>
        </p:txBody>
      </p:sp>
      <p:sp>
        <p:nvSpPr>
          <p:cNvPr id="3" name="Footer Placeholder 2"/>
          <p:cNvSpPr>
            <a:spLocks noGrp="1"/>
          </p:cNvSpPr>
          <p:nvPr>
            <p:ph type="ftr" sz="quarter" idx="11"/>
          </p:nvPr>
        </p:nvSpPr>
        <p:spPr/>
        <p:txBody>
          <a:bodyPr/>
          <a:lstStyle/>
          <a:p>
            <a:r>
              <a:rPr lang="en-US" noProof="0" dirty="0"/>
              <a:t>Add a Footer</a:t>
            </a:r>
          </a:p>
        </p:txBody>
      </p:sp>
      <p:sp>
        <p:nvSpPr>
          <p:cNvPr id="4" name="Slide Number Placeholder 3"/>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24537065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129361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Gray">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5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white">
          <a:xfrm>
            <a:off x="685801" y="609600"/>
            <a:ext cx="10840914" cy="1456267"/>
          </a:xfrm>
          <a:prstGeom prst="rect">
            <a:avLst/>
          </a:prstGeom>
          <a:effectLst/>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bwMode="white">
          <a:xfrm>
            <a:off x="685801" y="2142067"/>
            <a:ext cx="10840914" cy="3649133"/>
          </a:xfrm>
          <a:prstGeom prst="rect">
            <a:avLst/>
          </a:prstGeom>
        </p:spPr>
        <p:txBody>
          <a:bodyPr vert="horz" lIns="91440" tIns="45720" rIns="91440" bIns="45720" rtlCol="0" anchor="ctr">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84B7D2A-0DF8-424B-9572-B79AEBB2D9DC}" type="datetimeFigureOut">
              <a:rPr lang="en-US" noProof="0" smtClean="0"/>
              <a:t>2/12/2026</a:t>
            </a:fld>
            <a:endParaRPr lang="en-US" noProof="0"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noProof="0" dirty="0"/>
              <a:t>Add a Footer</a:t>
            </a:r>
          </a:p>
        </p:txBody>
      </p:sp>
      <p:sp>
        <p:nvSpPr>
          <p:cNvPr id="6" name="Slide Number Placeholder 5"/>
          <p:cNvSpPr>
            <a:spLocks noGrp="1"/>
          </p:cNvSpPr>
          <p:nvPr>
            <p:ph type="sldNum" sz="quarter" idx="4"/>
          </p:nvPr>
        </p:nvSpPr>
        <p:spPr>
          <a:xfrm>
            <a:off x="10266059" y="5870575"/>
            <a:ext cx="1260655"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3009069978"/>
      </p:ext>
    </p:extLst>
  </p:cSld>
  <p:clrMap bg1="dk1" tx1="lt1" bg2="dk2" tx2="lt2" accent1="accent1" accent2="accent2" accent3="accent3" accent4="accent4" accent5="accent5" accent6="accent6" hlink="hlink" folHlink="folHlink"/>
  <p:sldLayoutIdLst>
    <p:sldLayoutId id="2147483662" r:id="rId1"/>
    <p:sldLayoutId id="2147483661" r:id="rId2"/>
    <p:sldLayoutId id="2147483668" r:id="rId3"/>
    <p:sldLayoutId id="2147483679" r:id="rId4"/>
    <p:sldLayoutId id="2147483669" r:id="rId5"/>
    <p:sldLayoutId id="2147483680" r:id="rId6"/>
    <p:sldLayoutId id="2147483672" r:id="rId7"/>
    <p:sldLayoutId id="2147483665" r:id="rId8"/>
    <p:sldLayoutId id="2147483664" r:id="rId9"/>
    <p:sldLayoutId id="2147483671" r:id="rId10"/>
    <p:sldLayoutId id="2147483666" r:id="rId11"/>
    <p:sldLayoutId id="2147483667" r:id="rId12"/>
    <p:sldLayoutId id="2147483681" r:id="rId13"/>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52C4EB-29C8-587E-6FFB-FF864BF8B3F9}"/>
              </a:ext>
            </a:extLst>
          </p:cNvPr>
          <p:cNvSpPr>
            <a:spLocks noGrp="1"/>
          </p:cNvSpPr>
          <p:nvPr>
            <p:ph idx="1"/>
          </p:nvPr>
        </p:nvSpPr>
        <p:spPr>
          <a:xfrm>
            <a:off x="637032" y="873184"/>
            <a:ext cx="10917936" cy="4521200"/>
          </a:xfrm>
        </p:spPr>
        <p:txBody>
          <a:bodyPr/>
          <a:lstStyle/>
          <a:p>
            <a:endParaRPr lang="en-GB" sz="2800"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Module Name:  </a:t>
            </a:r>
            <a:r>
              <a:rPr lang="en-US" b="1" dirty="0">
                <a:latin typeface="Times New Roman" panose="02020603050405020304" pitchFamily="18" charset="0"/>
                <a:cs typeface="Times New Roman" panose="02020603050405020304" pitchFamily="18" charset="0"/>
              </a:rPr>
              <a:t>Understanding Organisational Structure and Culture</a:t>
            </a:r>
          </a:p>
          <a:p>
            <a:r>
              <a:rPr lang="en-US" b="1" dirty="0">
                <a:latin typeface="Times New Roman" panose="02020603050405020304" pitchFamily="18" charset="0"/>
                <a:cs typeface="Times New Roman" panose="02020603050405020304" pitchFamily="18" charset="0"/>
              </a:rPr>
              <a:t>Module Code : LCBB4009</a:t>
            </a:r>
          </a:p>
          <a:p>
            <a:pPr marL="0" marR="0">
              <a:lnSpc>
                <a:spcPct val="150000"/>
              </a:lnSpc>
              <a:spcBef>
                <a:spcPts val="0"/>
              </a:spcBef>
              <a:spcAft>
                <a:spcPts val="800"/>
              </a:spcAft>
            </a:pPr>
            <a:r>
              <a:rPr lang="en-GB" b="1" dirty="0">
                <a:effectLst/>
                <a:latin typeface="Times New Roman" panose="02020603050405020304" pitchFamily="18" charset="0"/>
                <a:ea typeface="Times New Roman" panose="02020603050405020304" pitchFamily="18" charset="0"/>
              </a:rPr>
              <a:t>Student name: Syed Mosharraf Ali</a:t>
            </a:r>
            <a:endParaRPr lang="en-GB"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800"/>
              </a:spcAft>
            </a:pPr>
            <a:r>
              <a:rPr lang="en-GB" b="1" dirty="0">
                <a:effectLst/>
                <a:latin typeface="Times New Roman" panose="02020603050405020304" pitchFamily="18" charset="0"/>
                <a:ea typeface="Times New Roman" panose="02020603050405020304" pitchFamily="18" charset="0"/>
              </a:rPr>
              <a:t>Student ID: 2028971</a:t>
            </a:r>
          </a:p>
          <a:p>
            <a:pPr>
              <a:spcAft>
                <a:spcPts val="800"/>
              </a:spcAft>
            </a:pPr>
            <a:r>
              <a:rPr lang="en-GB" b="1" dirty="0">
                <a:latin typeface="Times New Roman" panose="02020603050405020304" pitchFamily="18" charset="0"/>
                <a:cs typeface="Times New Roman" panose="02020603050405020304" pitchFamily="18" charset="0"/>
              </a:rPr>
              <a:t>Title: Investigating the Role of Communication in the Business Environment</a:t>
            </a:r>
            <a:endParaRPr lang="en-GB" dirty="0">
              <a:effectLst/>
              <a:latin typeface="Times New Roman" panose="02020603050405020304" pitchFamily="18" charset="0"/>
              <a:ea typeface="Times New Roman" panose="02020603050405020304" pitchFamily="18" charset="0"/>
            </a:endParaRPr>
          </a:p>
          <a:p>
            <a:endParaRPr lang="en-GB"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624044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7B72E-A23D-7164-4349-F0F27F0C813C}"/>
              </a:ext>
            </a:extLst>
          </p:cNvPr>
          <p:cNvSpPr>
            <a:spLocks noGrp="1"/>
          </p:cNvSpPr>
          <p:nvPr>
            <p:ph type="title"/>
          </p:nvPr>
        </p:nvSpPr>
        <p:spPr>
          <a:xfrm>
            <a:off x="1042416" y="782320"/>
            <a:ext cx="5693664" cy="768096"/>
          </a:xfrm>
        </p:spPr>
        <p:txBody>
          <a:bodyPr/>
          <a:lstStyle/>
          <a:p>
            <a:r>
              <a:rPr lang="en-US" sz="4400" b="1" dirty="0">
                <a:latin typeface="Times New Roman" panose="02020603050405020304" pitchFamily="18" charset="0"/>
                <a:cs typeface="Times New Roman" panose="02020603050405020304" pitchFamily="18" charset="0"/>
              </a:rPr>
              <a:t>Outline</a:t>
            </a:r>
            <a:endParaRPr lang="en-GB" sz="4400" b="1"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66A7318B-9ECA-5FB8-5D17-45C3B0633149}"/>
              </a:ext>
            </a:extLst>
          </p:cNvPr>
          <p:cNvSpPr>
            <a:spLocks noGrp="1" noChangeArrowheads="1"/>
          </p:cNvSpPr>
          <p:nvPr>
            <p:ph idx="1"/>
          </p:nvPr>
        </p:nvSpPr>
        <p:spPr bwMode="auto">
          <a:xfrm>
            <a:off x="1225296" y="4148618"/>
            <a:ext cx="8254370"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en-US" sz="32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en-US" sz="3200" b="0" i="0" u="none" strike="noStrike" cap="none" normalizeH="0" baseline="0" dirty="0">
              <a:ln>
                <a:noFill/>
              </a:ln>
              <a:effectLst/>
              <a:latin typeface="Times New Roman" panose="02020603050405020304" pitchFamily="18" charset="0"/>
              <a:cs typeface="Times New Roman" panose="02020603050405020304" pitchFamily="18" charset="0"/>
            </a:endParaRPr>
          </a:p>
        </p:txBody>
      </p:sp>
      <p:sp>
        <p:nvSpPr>
          <p:cNvPr id="5" name="Rectangle 2">
            <a:extLst>
              <a:ext uri="{FF2B5EF4-FFF2-40B4-BE49-F238E27FC236}">
                <a16:creationId xmlns:a16="http://schemas.microsoft.com/office/drawing/2014/main" id="{713D997D-6C3A-4B08-9F87-4E6BADD10AC8}"/>
              </a:ext>
            </a:extLst>
          </p:cNvPr>
          <p:cNvSpPr>
            <a:spLocks noChangeArrowheads="1"/>
          </p:cNvSpPr>
          <p:nvPr/>
        </p:nvSpPr>
        <p:spPr bwMode="auto">
          <a:xfrm>
            <a:off x="1569493" y="1962254"/>
            <a:ext cx="9230470"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spcBef>
                <a:spcPct val="0"/>
              </a:spcBef>
              <a:spcAft>
                <a:spcPct val="0"/>
              </a:spcAft>
              <a:buClrTx/>
              <a:buSzTx/>
              <a:buFont typeface="Arial" panose="020B0604020202020204" pitchFamily="34" charset="0"/>
              <a:buChar char="•"/>
              <a:tabLst/>
            </a:pPr>
            <a:r>
              <a:rPr lang="en-US" altLang="en-US" sz="2800" b="1" dirty="0">
                <a:latin typeface="+mj-lt"/>
              </a:rPr>
              <a:t>O</a:t>
            </a:r>
            <a:r>
              <a:rPr kumimoji="0" lang="en-US" altLang="en-US" sz="2800" b="1" i="0" u="none" strike="noStrike" cap="none" normalizeH="0" baseline="0" dirty="0">
                <a:ln>
                  <a:noFill/>
                </a:ln>
                <a:solidFill>
                  <a:schemeClr val="tx1"/>
                </a:solidFill>
                <a:effectLst/>
                <a:latin typeface="+mj-lt"/>
              </a:rPr>
              <a:t>rganisational structure and charts and importance</a:t>
            </a:r>
          </a:p>
          <a:p>
            <a:pPr marL="285750" marR="0" lvl="0" indent="-28575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mj-lt"/>
              </a:rPr>
              <a:t>Explanation of three </a:t>
            </a:r>
            <a:r>
              <a:rPr kumimoji="0" lang="en-US" altLang="en-US" sz="2800" b="1" i="0" u="none" strike="noStrike" cap="none" normalizeH="0" baseline="0" dirty="0" err="1">
                <a:ln>
                  <a:noFill/>
                </a:ln>
                <a:solidFill>
                  <a:schemeClr val="tx1"/>
                </a:solidFill>
                <a:effectLst/>
                <a:latin typeface="+mj-lt"/>
              </a:rPr>
              <a:t>organisational</a:t>
            </a:r>
            <a:r>
              <a:rPr kumimoji="0" lang="en-US" altLang="en-US" sz="2800" b="1" i="0" u="none" strike="noStrike" cap="none" normalizeH="0" baseline="0" dirty="0">
                <a:ln>
                  <a:noFill/>
                </a:ln>
                <a:solidFill>
                  <a:schemeClr val="tx1"/>
                </a:solidFill>
                <a:effectLst/>
                <a:latin typeface="+mj-lt"/>
              </a:rPr>
              <a:t> structure designs:</a:t>
            </a:r>
          </a:p>
          <a:p>
            <a:pPr marL="1257300" lvl="2" indent="-342900" defTabSz="914400" eaLnBrk="0" fontAlgn="base" hangingPunct="0">
              <a:spcBef>
                <a:spcPct val="0"/>
              </a:spcBef>
              <a:spcAft>
                <a:spcPct val="0"/>
              </a:spcAft>
              <a:buFont typeface="+mj-lt"/>
              <a:buAutoNum type="arabicPeriod"/>
            </a:pPr>
            <a:r>
              <a:rPr kumimoji="0" lang="en-US" altLang="en-US" sz="2800" i="0" u="none" strike="noStrike" cap="none" normalizeH="0" baseline="0" dirty="0">
                <a:ln>
                  <a:noFill/>
                </a:ln>
                <a:solidFill>
                  <a:schemeClr val="tx1"/>
                </a:solidFill>
                <a:effectLst/>
                <a:latin typeface="+mj-lt"/>
              </a:rPr>
              <a:t>Functional structure</a:t>
            </a:r>
          </a:p>
          <a:p>
            <a:pPr marL="1257300" lvl="2" indent="-342900" defTabSz="914400" eaLnBrk="0" fontAlgn="base" hangingPunct="0">
              <a:spcBef>
                <a:spcPct val="0"/>
              </a:spcBef>
              <a:spcAft>
                <a:spcPct val="0"/>
              </a:spcAft>
              <a:buFont typeface="+mj-lt"/>
              <a:buAutoNum type="arabicPeriod"/>
            </a:pPr>
            <a:r>
              <a:rPr kumimoji="0" lang="en-US" altLang="en-US" sz="2800" i="0" u="none" strike="noStrike" cap="none" normalizeH="0" baseline="0" dirty="0">
                <a:ln>
                  <a:noFill/>
                </a:ln>
                <a:solidFill>
                  <a:schemeClr val="tx1"/>
                </a:solidFill>
                <a:effectLst/>
                <a:latin typeface="+mj-lt"/>
              </a:rPr>
              <a:t>Divisional structure</a:t>
            </a:r>
          </a:p>
          <a:p>
            <a:pPr marL="1257300" lvl="2" indent="-342900" defTabSz="914400" eaLnBrk="0" fontAlgn="base" hangingPunct="0">
              <a:spcBef>
                <a:spcPct val="0"/>
              </a:spcBef>
              <a:spcAft>
                <a:spcPct val="0"/>
              </a:spcAft>
              <a:buFont typeface="+mj-lt"/>
              <a:buAutoNum type="arabicPeriod"/>
            </a:pPr>
            <a:r>
              <a:rPr kumimoji="0" lang="en-US" altLang="en-US" sz="2800" i="0" u="none" strike="noStrike" cap="none" normalizeH="0" baseline="0" dirty="0">
                <a:ln>
                  <a:noFill/>
                </a:ln>
                <a:solidFill>
                  <a:schemeClr val="tx1"/>
                </a:solidFill>
                <a:effectLst/>
                <a:latin typeface="+mj-lt"/>
              </a:rPr>
              <a:t>Matrix structure</a:t>
            </a:r>
          </a:p>
          <a:p>
            <a:pPr marL="285750" marR="0" lvl="0" indent="-28575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err="1">
                <a:ln>
                  <a:noFill/>
                </a:ln>
                <a:solidFill>
                  <a:schemeClr val="tx1"/>
                </a:solidFill>
                <a:effectLst/>
                <a:latin typeface="+mj-lt"/>
              </a:rPr>
              <a:t>Organisation</a:t>
            </a:r>
            <a:r>
              <a:rPr kumimoji="0" lang="en-US" altLang="en-US" sz="2800" b="1" i="0" u="none" strike="noStrike" cap="none" normalizeH="0" baseline="0" dirty="0">
                <a:ln>
                  <a:noFill/>
                </a:ln>
                <a:solidFill>
                  <a:schemeClr val="tx1"/>
                </a:solidFill>
                <a:effectLst/>
                <a:latin typeface="+mj-lt"/>
              </a:rPr>
              <a:t> chart for each structure.</a:t>
            </a:r>
          </a:p>
          <a:p>
            <a:pPr marL="285750" marR="0" lvl="0" indent="-28575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mj-lt"/>
              </a:rPr>
              <a:t>Comparison of the three.</a:t>
            </a:r>
          </a:p>
          <a:p>
            <a:pPr marL="285750" marR="0" lvl="0" indent="-28575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mj-lt"/>
              </a:rPr>
              <a:t>Conclusion and recommendation</a:t>
            </a:r>
          </a:p>
        </p:txBody>
      </p:sp>
    </p:spTree>
    <p:extLst>
      <p:ext uri="{BB962C8B-B14F-4D97-AF65-F5344CB8AC3E}">
        <p14:creationId xmlns:p14="http://schemas.microsoft.com/office/powerpoint/2010/main" val="2769752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curled page">
            <a:extLst>
              <a:ext uri="{FF2B5EF4-FFF2-40B4-BE49-F238E27FC236}">
                <a16:creationId xmlns:a16="http://schemas.microsoft.com/office/drawing/2014/main" id="{F54CE4C8-2431-43FB-87C3-391A3BFF806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1034712" y="0"/>
            <a:ext cx="1157288" cy="1157288"/>
          </a:xfrm>
          <a:prstGeom prst="rect">
            <a:avLst/>
          </a:prstGeom>
        </p:spPr>
      </p:pic>
      <p:sp>
        <p:nvSpPr>
          <p:cNvPr id="2" name="Title 1">
            <a:extLst>
              <a:ext uri="{FF2B5EF4-FFF2-40B4-BE49-F238E27FC236}">
                <a16:creationId xmlns:a16="http://schemas.microsoft.com/office/drawing/2014/main" id="{DFF32E04-E3CE-4175-B0D3-33D69BCB059A}"/>
              </a:ext>
            </a:extLst>
          </p:cNvPr>
          <p:cNvSpPr>
            <a:spLocks noGrp="1"/>
          </p:cNvSpPr>
          <p:nvPr>
            <p:ph type="title"/>
          </p:nvPr>
        </p:nvSpPr>
        <p:spPr>
          <a:xfrm>
            <a:off x="969264" y="137382"/>
            <a:ext cx="9893808" cy="1260000"/>
          </a:xfrm>
        </p:spPr>
        <p:txBody>
          <a:bodyPr/>
          <a:lstStyle/>
          <a:p>
            <a:pPr algn="ctr"/>
            <a:r>
              <a:rPr lang="en-GB" sz="3200" b="1" dirty="0">
                <a:latin typeface="Times New Roman" panose="02020603050405020304" pitchFamily="18" charset="0"/>
                <a:cs typeface="Times New Roman" panose="02020603050405020304" pitchFamily="18" charset="0"/>
              </a:rPr>
              <a:t>Organisational Structure and Chart</a:t>
            </a:r>
          </a:p>
        </p:txBody>
      </p:sp>
      <p:graphicFrame>
        <p:nvGraphicFramePr>
          <p:cNvPr id="6" name="Diagram 5">
            <a:extLst>
              <a:ext uri="{FF2B5EF4-FFF2-40B4-BE49-F238E27FC236}">
                <a16:creationId xmlns:a16="http://schemas.microsoft.com/office/drawing/2014/main" id="{C2FEF96A-9227-14A3-A3CD-5643ACA82521}"/>
              </a:ext>
            </a:extLst>
          </p:cNvPr>
          <p:cNvGraphicFramePr/>
          <p:nvPr>
            <p:extLst>
              <p:ext uri="{D42A27DB-BD31-4B8C-83A1-F6EECF244321}">
                <p14:modId xmlns:p14="http://schemas.microsoft.com/office/powerpoint/2010/main" val="4028571810"/>
              </p:ext>
            </p:extLst>
          </p:nvPr>
        </p:nvGraphicFramePr>
        <p:xfrm>
          <a:off x="530353" y="1637476"/>
          <a:ext cx="11430000" cy="48430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42962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curled page">
            <a:extLst>
              <a:ext uri="{FF2B5EF4-FFF2-40B4-BE49-F238E27FC236}">
                <a16:creationId xmlns:a16="http://schemas.microsoft.com/office/drawing/2014/main" id="{F54CE4C8-2431-43FB-87C3-391A3BFF806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1034712" y="0"/>
            <a:ext cx="1157288" cy="1157288"/>
          </a:xfrm>
          <a:prstGeom prst="rect">
            <a:avLst/>
          </a:prstGeom>
        </p:spPr>
      </p:pic>
      <p:sp>
        <p:nvSpPr>
          <p:cNvPr id="2" name="Title 1">
            <a:extLst>
              <a:ext uri="{FF2B5EF4-FFF2-40B4-BE49-F238E27FC236}">
                <a16:creationId xmlns:a16="http://schemas.microsoft.com/office/drawing/2014/main" id="{DFF32E04-E3CE-4175-B0D3-33D69BCB059A}"/>
              </a:ext>
            </a:extLst>
          </p:cNvPr>
          <p:cNvSpPr>
            <a:spLocks noGrp="1"/>
          </p:cNvSpPr>
          <p:nvPr>
            <p:ph type="title"/>
          </p:nvPr>
        </p:nvSpPr>
        <p:spPr>
          <a:xfrm>
            <a:off x="341019" y="502751"/>
            <a:ext cx="10675594" cy="1863072"/>
          </a:xfrm>
        </p:spPr>
        <p:txBody>
          <a:bodyPr/>
          <a:lstStyle/>
          <a:p>
            <a:pPr algn="l"/>
            <a:r>
              <a:rPr lang="en-GB" b="1" dirty="0">
                <a:latin typeface="Times New Roman" panose="02020603050405020304" pitchFamily="18" charset="0"/>
                <a:cs typeface="Times New Roman" panose="02020603050405020304" pitchFamily="18" charset="0"/>
              </a:rPr>
              <a:t>Functional Structure</a:t>
            </a:r>
            <a:br>
              <a:rPr lang="en-GB" b="1"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Employees teamed according to the specialised functions, like:</a:t>
            </a:r>
            <a:br>
              <a:rPr lang="en-GB" sz="2400"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graphicFrame>
        <p:nvGraphicFramePr>
          <p:cNvPr id="5" name="Diagram 4">
            <a:extLst>
              <a:ext uri="{FF2B5EF4-FFF2-40B4-BE49-F238E27FC236}">
                <a16:creationId xmlns:a16="http://schemas.microsoft.com/office/drawing/2014/main" id="{15E03E0D-7FA1-432A-B5C5-D531F8508261}"/>
              </a:ext>
            </a:extLst>
          </p:cNvPr>
          <p:cNvGraphicFramePr/>
          <p:nvPr>
            <p:extLst>
              <p:ext uri="{D42A27DB-BD31-4B8C-83A1-F6EECF244321}">
                <p14:modId xmlns:p14="http://schemas.microsoft.com/office/powerpoint/2010/main" val="700816962"/>
              </p:ext>
            </p:extLst>
          </p:nvPr>
        </p:nvGraphicFramePr>
        <p:xfrm>
          <a:off x="1244844" y="1371278"/>
          <a:ext cx="10331936" cy="18630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C9F26A84-3740-A76B-D068-725F0BD0011C}"/>
              </a:ext>
            </a:extLst>
          </p:cNvPr>
          <p:cNvSpPr txBox="1"/>
          <p:nvPr/>
        </p:nvSpPr>
        <p:spPr>
          <a:xfrm>
            <a:off x="469836" y="3234350"/>
            <a:ext cx="6099048" cy="553998"/>
          </a:xfrm>
          <a:prstGeom prst="rect">
            <a:avLst/>
          </a:prstGeom>
          <a:noFill/>
        </p:spPr>
        <p:txBody>
          <a:bodyPr wrap="square">
            <a:spAutoFit/>
          </a:bodyPr>
          <a:lstStyle/>
          <a:p>
            <a:r>
              <a:rPr lang="en-GB" sz="3000" b="1" dirty="0">
                <a:latin typeface="Times New Roman" panose="02020603050405020304" pitchFamily="18" charset="0"/>
                <a:cs typeface="Times New Roman" panose="02020603050405020304" pitchFamily="18" charset="0"/>
              </a:rPr>
              <a:t>Organisational Chart (Functional)</a:t>
            </a:r>
          </a:p>
        </p:txBody>
      </p:sp>
      <p:pic>
        <p:nvPicPr>
          <p:cNvPr id="7" name="Picture 6">
            <a:extLst>
              <a:ext uri="{FF2B5EF4-FFF2-40B4-BE49-F238E27FC236}">
                <a16:creationId xmlns:a16="http://schemas.microsoft.com/office/drawing/2014/main" id="{E628FEAB-0E83-6800-0009-368007C9AD3B}"/>
              </a:ext>
            </a:extLst>
          </p:cNvPr>
          <p:cNvPicPr>
            <a:picLocks noChangeAspect="1"/>
          </p:cNvPicPr>
          <p:nvPr/>
        </p:nvPicPr>
        <p:blipFill rotWithShape="1">
          <a:blip r:embed="rId9">
            <a:extLst>
              <a:ext uri="{28A0092B-C50C-407E-A947-70E740481C1C}">
                <a14:useLocalDpi xmlns:a14="http://schemas.microsoft.com/office/drawing/2010/main" val="0"/>
              </a:ext>
            </a:extLst>
          </a:blip>
          <a:srcRect l="13189" t="18125" r="28059" b="13278"/>
          <a:stretch>
            <a:fillRect/>
          </a:stretch>
        </p:blipFill>
        <p:spPr bwMode="auto">
          <a:xfrm>
            <a:off x="1244844" y="3947109"/>
            <a:ext cx="5924052" cy="2910891"/>
          </a:xfrm>
          <a:prstGeom prst="rect">
            <a:avLst/>
          </a:prstGeom>
          <a:ln>
            <a:noFill/>
          </a:ln>
          <a:extLst>
            <a:ext uri="{53640926-AAD7-44D8-BBD7-CCE9431645EC}">
              <a14:shadowObscured xmlns:a14="http://schemas.microsoft.com/office/drawing/2010/main"/>
            </a:ext>
          </a:extLst>
        </p:spPr>
      </p:pic>
      <p:sp>
        <p:nvSpPr>
          <p:cNvPr id="9" name="TextBox 8">
            <a:extLst>
              <a:ext uri="{FF2B5EF4-FFF2-40B4-BE49-F238E27FC236}">
                <a16:creationId xmlns:a16="http://schemas.microsoft.com/office/drawing/2014/main" id="{9135355B-0ACF-EC57-945C-6425A7280BED}"/>
              </a:ext>
            </a:extLst>
          </p:cNvPr>
          <p:cNvSpPr txBox="1"/>
          <p:nvPr/>
        </p:nvSpPr>
        <p:spPr>
          <a:xfrm>
            <a:off x="7373112" y="4442226"/>
            <a:ext cx="4459224" cy="960328"/>
          </a:xfrm>
          <a:prstGeom prst="rect">
            <a:avLst/>
          </a:prstGeom>
          <a:noFill/>
        </p:spPr>
        <p:txBody>
          <a:bodyPr wrap="square">
            <a:spAutoFit/>
          </a:bodyPr>
          <a:lstStyle/>
          <a:p>
            <a:pPr marL="0" marR="0" algn="just">
              <a:lnSpc>
                <a:spcPct val="150000"/>
              </a:lnSpc>
              <a:spcAft>
                <a:spcPts val="800"/>
              </a:spcAft>
              <a:buNone/>
            </a:pPr>
            <a:r>
              <a:rPr lang="en-GB" sz="2000" b="1" dirty="0">
                <a:effectLst/>
                <a:latin typeface="Times New Roman" panose="02020603050405020304" pitchFamily="18" charset="0"/>
                <a:ea typeface="Aptos" panose="020B0004020202020204" pitchFamily="34" charset="0"/>
                <a:cs typeface="Arial" panose="020B0604020202020204" pitchFamily="34" charset="0"/>
              </a:rPr>
              <a:t>Key Communication Pattern:</a:t>
            </a:r>
            <a:r>
              <a:rPr lang="en-GB" sz="2000" dirty="0">
                <a:effectLst/>
                <a:latin typeface="Times New Roman" panose="02020603050405020304" pitchFamily="18" charset="0"/>
                <a:ea typeface="Aptos" panose="020B0004020202020204" pitchFamily="34" charset="0"/>
                <a:cs typeface="Arial" panose="020B0604020202020204" pitchFamily="34" charset="0"/>
              </a:rPr>
              <a:t> Vertical communication within departments</a:t>
            </a:r>
          </a:p>
        </p:txBody>
      </p:sp>
    </p:spTree>
    <p:extLst>
      <p:ext uri="{BB962C8B-B14F-4D97-AF65-F5344CB8AC3E}">
        <p14:creationId xmlns:p14="http://schemas.microsoft.com/office/powerpoint/2010/main" val="1676120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AEB9B-5CED-3985-E312-EB36B7F9CE02}"/>
              </a:ext>
            </a:extLst>
          </p:cNvPr>
          <p:cNvSpPr>
            <a:spLocks noGrp="1"/>
          </p:cNvSpPr>
          <p:nvPr>
            <p:ph type="title"/>
          </p:nvPr>
        </p:nvSpPr>
        <p:spPr>
          <a:xfrm>
            <a:off x="223266" y="979344"/>
            <a:ext cx="3814235" cy="1260000"/>
          </a:xfrm>
        </p:spPr>
        <p:txBody>
          <a:bodyPr/>
          <a:lstStyle/>
          <a:p>
            <a:r>
              <a:rPr lang="en-GB" sz="4000" b="1" dirty="0"/>
              <a:t>Divisional Structure</a:t>
            </a:r>
            <a:br>
              <a:rPr lang="en-GB" sz="3200" dirty="0"/>
            </a:br>
            <a:endParaRPr lang="en-GB" dirty="0"/>
          </a:p>
        </p:txBody>
      </p:sp>
      <p:graphicFrame>
        <p:nvGraphicFramePr>
          <p:cNvPr id="5" name="Content Placeholder 4">
            <a:extLst>
              <a:ext uri="{FF2B5EF4-FFF2-40B4-BE49-F238E27FC236}">
                <a16:creationId xmlns:a16="http://schemas.microsoft.com/office/drawing/2014/main" id="{987F8BED-D740-00BB-E67B-A2D4D135C8E5}"/>
              </a:ext>
            </a:extLst>
          </p:cNvPr>
          <p:cNvGraphicFramePr>
            <a:graphicFrameLocks noGrp="1"/>
          </p:cNvGraphicFramePr>
          <p:nvPr>
            <p:ph idx="1"/>
            <p:extLst>
              <p:ext uri="{D42A27DB-BD31-4B8C-83A1-F6EECF244321}">
                <p14:modId xmlns:p14="http://schemas.microsoft.com/office/powerpoint/2010/main" val="1479870458"/>
              </p:ext>
            </p:extLst>
          </p:nvPr>
        </p:nvGraphicFramePr>
        <p:xfrm>
          <a:off x="5565311" y="347472"/>
          <a:ext cx="5794248" cy="25237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4FFBB7F4-86FC-AA51-6482-A20DCCC2CB2B}"/>
              </a:ext>
            </a:extLst>
          </p:cNvPr>
          <p:cNvSpPr>
            <a:spLocks noGrp="1"/>
          </p:cNvSpPr>
          <p:nvPr>
            <p:ph type="body" sz="half" idx="2"/>
          </p:nvPr>
        </p:nvSpPr>
        <p:spPr>
          <a:xfrm>
            <a:off x="552450" y="3902404"/>
            <a:ext cx="3814235" cy="2744348"/>
          </a:xfrm>
        </p:spPr>
        <p:txBody>
          <a:bodyPr/>
          <a:lstStyle/>
          <a:p>
            <a:pPr algn="ctr"/>
            <a:r>
              <a:rPr lang="en-GB" sz="4000" b="1" dirty="0">
                <a:latin typeface="Times New Roman" panose="02020603050405020304" pitchFamily="18" charset="0"/>
                <a:cs typeface="Times New Roman" panose="02020603050405020304" pitchFamily="18" charset="0"/>
              </a:rPr>
              <a:t>Organisational Chart (Divisional</a:t>
            </a:r>
            <a:r>
              <a:rPr lang="en-GB" dirty="0"/>
              <a:t>)</a:t>
            </a:r>
          </a:p>
        </p:txBody>
      </p:sp>
      <p:pic>
        <p:nvPicPr>
          <p:cNvPr id="6" name="Picture 5">
            <a:extLst>
              <a:ext uri="{FF2B5EF4-FFF2-40B4-BE49-F238E27FC236}">
                <a16:creationId xmlns:a16="http://schemas.microsoft.com/office/drawing/2014/main" id="{4D11220F-20AE-DADA-727F-52E5B3AD324C}"/>
              </a:ext>
            </a:extLst>
          </p:cNvPr>
          <p:cNvPicPr>
            <a:picLocks noChangeAspect="1"/>
          </p:cNvPicPr>
          <p:nvPr/>
        </p:nvPicPr>
        <p:blipFill rotWithShape="1">
          <a:blip r:embed="rId8">
            <a:extLst>
              <a:ext uri="{28A0092B-C50C-407E-A947-70E740481C1C}">
                <a14:useLocalDpi xmlns:a14="http://schemas.microsoft.com/office/drawing/2010/main" val="0"/>
              </a:ext>
            </a:extLst>
          </a:blip>
          <a:srcRect l="4797" t="21324" r="17256" b="6512"/>
          <a:stretch>
            <a:fillRect/>
          </a:stretch>
        </p:blipFill>
        <p:spPr bwMode="auto">
          <a:xfrm>
            <a:off x="5565310" y="3455496"/>
            <a:ext cx="5794247" cy="3191256"/>
          </a:xfrm>
          <a:prstGeom prst="rect">
            <a:avLst/>
          </a:prstGeom>
          <a:ln>
            <a:noFill/>
          </a:ln>
          <a:extLst>
            <a:ext uri="{53640926-AAD7-44D8-BBD7-CCE9431645EC}">
              <a14:shadowObscured xmlns:a14="http://schemas.microsoft.com/office/drawing/2010/main"/>
            </a:ext>
          </a:extLst>
        </p:spPr>
      </p:pic>
      <p:sp>
        <p:nvSpPr>
          <p:cNvPr id="7" name="Oval 6">
            <a:extLst>
              <a:ext uri="{FF2B5EF4-FFF2-40B4-BE49-F238E27FC236}">
                <a16:creationId xmlns:a16="http://schemas.microsoft.com/office/drawing/2014/main" id="{C06D18FB-B240-5568-C8C3-A3E11DF3B84B}"/>
              </a:ext>
            </a:extLst>
          </p:cNvPr>
          <p:cNvSpPr/>
          <p:nvPr/>
        </p:nvSpPr>
        <p:spPr>
          <a:xfrm>
            <a:off x="5565310" y="3402504"/>
            <a:ext cx="2079074" cy="1078056"/>
          </a:xfrm>
          <a:prstGeom prst="ellipse">
            <a:avLst/>
          </a:prstGeom>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DB355F38-65C2-BBB7-0EBF-D24900BD4F90}"/>
              </a:ext>
            </a:extLst>
          </p:cNvPr>
          <p:cNvSpPr/>
          <p:nvPr/>
        </p:nvSpPr>
        <p:spPr>
          <a:xfrm>
            <a:off x="5565310" y="3455496"/>
            <a:ext cx="2079074" cy="1025064"/>
          </a:xfrm>
          <a:prstGeom prst="rect">
            <a:avLst/>
          </a:prstGeom>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6094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curled page">
            <a:extLst>
              <a:ext uri="{FF2B5EF4-FFF2-40B4-BE49-F238E27FC236}">
                <a16:creationId xmlns:a16="http://schemas.microsoft.com/office/drawing/2014/main" id="{F54CE4C8-2431-43FB-87C3-391A3BFF806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1034712" y="0"/>
            <a:ext cx="1157288" cy="1157288"/>
          </a:xfrm>
          <a:prstGeom prst="rect">
            <a:avLst/>
          </a:prstGeom>
        </p:spPr>
      </p:pic>
      <p:sp>
        <p:nvSpPr>
          <p:cNvPr id="5" name="Title 1">
            <a:extLst>
              <a:ext uri="{FF2B5EF4-FFF2-40B4-BE49-F238E27FC236}">
                <a16:creationId xmlns:a16="http://schemas.microsoft.com/office/drawing/2014/main" id="{56AE052F-3B81-4D86-8699-40FF80BA3275}"/>
              </a:ext>
            </a:extLst>
          </p:cNvPr>
          <p:cNvSpPr txBox="1">
            <a:spLocks/>
          </p:cNvSpPr>
          <p:nvPr/>
        </p:nvSpPr>
        <p:spPr bwMode="white">
          <a:xfrm>
            <a:off x="906291" y="578644"/>
            <a:ext cx="10379418" cy="823912"/>
          </a:xfrm>
          <a:prstGeom prst="rect">
            <a:avLst/>
          </a:prstGeom>
          <a:effectLst/>
        </p:spPr>
        <p:txBody>
          <a:bodyPr vert="horz" lIns="91440" tIns="45720" rIns="91440" bIns="45720" rtlCol="0" anchor="ctr" anchorCtr="0">
            <a:noAutofit/>
          </a:bodyPr>
          <a:lstStyle>
            <a:lvl1pPr algn="r" defTabSz="457200" rtl="0" eaLnBrk="1" latinLnBrk="0" hangingPunct="1">
              <a:spcBef>
                <a:spcPct val="0"/>
              </a:spcBef>
              <a:buNone/>
              <a:defRPr sz="30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b="1" dirty="0"/>
              <a:t>Matrix Structure</a:t>
            </a:r>
            <a:endParaRPr lang="en-US" sz="3200" dirty="0"/>
          </a:p>
        </p:txBody>
      </p:sp>
      <p:sp>
        <p:nvSpPr>
          <p:cNvPr id="8" name="TextBox 7">
            <a:extLst>
              <a:ext uri="{FF2B5EF4-FFF2-40B4-BE49-F238E27FC236}">
                <a16:creationId xmlns:a16="http://schemas.microsoft.com/office/drawing/2014/main" id="{764FDC39-C62E-70A9-44B7-335F80C3FAED}"/>
              </a:ext>
            </a:extLst>
          </p:cNvPr>
          <p:cNvSpPr txBox="1"/>
          <p:nvPr/>
        </p:nvSpPr>
        <p:spPr>
          <a:xfrm>
            <a:off x="640079" y="1402556"/>
            <a:ext cx="10645629" cy="2370649"/>
          </a:xfrm>
          <a:prstGeom prst="rect">
            <a:avLst/>
          </a:prstGeom>
          <a:noFill/>
        </p:spPr>
        <p:txBody>
          <a:bodyPr wrap="square">
            <a:spAutoFit/>
          </a:bodyPr>
          <a:lstStyle/>
          <a:p>
            <a:pPr marL="0" marR="0" algn="just">
              <a:lnSpc>
                <a:spcPct val="150000"/>
              </a:lnSpc>
              <a:spcAft>
                <a:spcPts val="800"/>
              </a:spcAft>
              <a:buNone/>
            </a:pPr>
            <a:r>
              <a:rPr lang="en-GB" sz="2200" b="1" dirty="0">
                <a:effectLst/>
                <a:latin typeface="Times New Roman" panose="02020603050405020304" pitchFamily="18" charset="0"/>
                <a:ea typeface="Aptos" panose="020B0004020202020204" pitchFamily="34" charset="0"/>
                <a:cs typeface="Arial" panose="020B0604020202020204" pitchFamily="34" charset="0"/>
              </a:rPr>
              <a:t>Matrix Structure</a:t>
            </a:r>
            <a:r>
              <a:rPr lang="en-GB" sz="2200" b="1" dirty="0">
                <a:latin typeface="Times New Roman" panose="02020603050405020304" pitchFamily="18" charset="0"/>
                <a:ea typeface="Aptos" panose="020B0004020202020204" pitchFamily="34" charset="0"/>
                <a:cs typeface="Arial" panose="020B0604020202020204" pitchFamily="34" charset="0"/>
              </a:rPr>
              <a:t>: </a:t>
            </a:r>
            <a:r>
              <a:rPr lang="en-GB" sz="2200" dirty="0">
                <a:effectLst/>
                <a:latin typeface="Times New Roman" panose="02020603050405020304" pitchFamily="18" charset="0"/>
                <a:ea typeface="Aptos" panose="020B0004020202020204" pitchFamily="34" charset="0"/>
                <a:cs typeface="Arial" panose="020B0604020202020204" pitchFamily="34" charset="0"/>
              </a:rPr>
              <a:t>A combination of functional and divisional structures.</a:t>
            </a:r>
          </a:p>
          <a:p>
            <a:pPr marL="0" marR="0" algn="just">
              <a:lnSpc>
                <a:spcPct val="150000"/>
              </a:lnSpc>
              <a:spcAft>
                <a:spcPts val="800"/>
              </a:spcAft>
              <a:buNone/>
            </a:pPr>
            <a:r>
              <a:rPr lang="en-GB" sz="2200" dirty="0">
                <a:effectLst/>
                <a:latin typeface="Times New Roman" panose="02020603050405020304" pitchFamily="18" charset="0"/>
                <a:ea typeface="Aptos" panose="020B0004020202020204" pitchFamily="34" charset="0"/>
                <a:cs typeface="Arial" panose="020B0604020202020204" pitchFamily="34" charset="0"/>
              </a:rPr>
              <a:t>Employees report to two managers:</a:t>
            </a:r>
          </a:p>
          <a:p>
            <a:pPr marL="342900" marR="0" indent="-342900" algn="just">
              <a:lnSpc>
                <a:spcPct val="150000"/>
              </a:lnSpc>
              <a:spcAft>
                <a:spcPts val="800"/>
              </a:spcAft>
              <a:buFont typeface="Arial" panose="020B0604020202020204" pitchFamily="34" charset="0"/>
              <a:buChar char="•"/>
            </a:pPr>
            <a:r>
              <a:rPr lang="en-GB" sz="2200" dirty="0">
                <a:effectLst/>
                <a:latin typeface="Times New Roman" panose="02020603050405020304" pitchFamily="18" charset="0"/>
                <a:ea typeface="Aptos" panose="020B0004020202020204" pitchFamily="34" charset="0"/>
                <a:cs typeface="Arial" panose="020B0604020202020204" pitchFamily="34" charset="0"/>
              </a:rPr>
              <a:t>Functional manager</a:t>
            </a:r>
          </a:p>
          <a:p>
            <a:pPr marL="342900" marR="0" indent="-342900" algn="just">
              <a:lnSpc>
                <a:spcPct val="150000"/>
              </a:lnSpc>
              <a:spcAft>
                <a:spcPts val="800"/>
              </a:spcAft>
              <a:buFont typeface="Arial" panose="020B0604020202020204" pitchFamily="34" charset="0"/>
              <a:buChar char="•"/>
            </a:pPr>
            <a:r>
              <a:rPr lang="en-GB" sz="2200" dirty="0">
                <a:effectLst/>
                <a:latin typeface="Times New Roman" panose="02020603050405020304" pitchFamily="18" charset="0"/>
                <a:ea typeface="Aptos" panose="020B0004020202020204" pitchFamily="34" charset="0"/>
                <a:cs typeface="Arial" panose="020B0604020202020204" pitchFamily="34" charset="0"/>
              </a:rPr>
              <a:t>Project/Product manager</a:t>
            </a:r>
          </a:p>
        </p:txBody>
      </p:sp>
      <p:sp>
        <p:nvSpPr>
          <p:cNvPr id="11" name="TextBox 10">
            <a:extLst>
              <a:ext uri="{FF2B5EF4-FFF2-40B4-BE49-F238E27FC236}">
                <a16:creationId xmlns:a16="http://schemas.microsoft.com/office/drawing/2014/main" id="{8E6D3209-CA23-210C-2F5B-92378023CBDB}"/>
              </a:ext>
            </a:extLst>
          </p:cNvPr>
          <p:cNvSpPr txBox="1"/>
          <p:nvPr/>
        </p:nvSpPr>
        <p:spPr>
          <a:xfrm>
            <a:off x="397764" y="4368080"/>
            <a:ext cx="6099048" cy="661207"/>
          </a:xfrm>
          <a:prstGeom prst="rect">
            <a:avLst/>
          </a:prstGeom>
          <a:noFill/>
        </p:spPr>
        <p:txBody>
          <a:bodyPr wrap="square">
            <a:spAutoFit/>
          </a:bodyPr>
          <a:lstStyle/>
          <a:p>
            <a:pPr marL="0" marR="0" algn="just">
              <a:lnSpc>
                <a:spcPct val="150000"/>
              </a:lnSpc>
              <a:spcAft>
                <a:spcPts val="800"/>
              </a:spcAft>
              <a:buNone/>
            </a:pPr>
            <a:r>
              <a:rPr lang="en-GB" sz="2800" b="1" dirty="0">
                <a:effectLst/>
                <a:latin typeface="Times New Roman" panose="02020603050405020304" pitchFamily="18" charset="0"/>
                <a:ea typeface="Aptos" panose="020B0004020202020204" pitchFamily="34" charset="0"/>
                <a:cs typeface="Arial" panose="020B0604020202020204" pitchFamily="34" charset="0"/>
              </a:rPr>
              <a:t>Organisational Chart (Matrix)</a:t>
            </a:r>
            <a:endParaRPr lang="en-GB" sz="2400" dirty="0">
              <a:effectLst/>
              <a:latin typeface="Times New Roman" panose="02020603050405020304" pitchFamily="18" charset="0"/>
              <a:ea typeface="Aptos" panose="020B00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AA4AF591-ABE2-9DFE-E11D-008AB37EA333}"/>
              </a:ext>
            </a:extLst>
          </p:cNvPr>
          <p:cNvPicPr>
            <a:picLocks noChangeAspect="1"/>
          </p:cNvPicPr>
          <p:nvPr/>
        </p:nvPicPr>
        <p:blipFill rotWithShape="1">
          <a:blip r:embed="rId4">
            <a:extLst>
              <a:ext uri="{28A0092B-C50C-407E-A947-70E740481C1C}">
                <a14:useLocalDpi xmlns:a14="http://schemas.microsoft.com/office/drawing/2010/main" val="0"/>
              </a:ext>
            </a:extLst>
          </a:blip>
          <a:srcRect l="16184" t="17774" r="30670" b="14320"/>
          <a:stretch>
            <a:fillRect/>
          </a:stretch>
        </p:blipFill>
        <p:spPr bwMode="auto">
          <a:xfrm>
            <a:off x="5396356" y="3428999"/>
            <a:ext cx="5283836" cy="3231831"/>
          </a:xfrm>
          <a:prstGeom prst="rect">
            <a:avLst/>
          </a:prstGeom>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46D07AB6-B0C4-4F8A-92E8-E7756D00BA74}"/>
              </a:ext>
            </a:extLst>
          </p:cNvPr>
          <p:cNvSpPr txBox="1"/>
          <p:nvPr/>
        </p:nvSpPr>
        <p:spPr>
          <a:xfrm>
            <a:off x="5638671" y="2243674"/>
            <a:ext cx="6155565" cy="873572"/>
          </a:xfrm>
          <a:prstGeom prst="rect">
            <a:avLst/>
          </a:prstGeom>
          <a:noFill/>
        </p:spPr>
        <p:txBody>
          <a:bodyPr wrap="square">
            <a:spAutoFit/>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Aptos" panose="020B0004020202020204"/>
                <a:cs typeface="Arial" panose="020B0604020202020204" pitchFamily="34" charset="0"/>
              </a:rPr>
              <a:t>Key Communication Pattern:</a:t>
            </a:r>
            <a:r>
              <a:rPr lang="en-GB" sz="1800" dirty="0">
                <a:solidFill>
                  <a:srgbClr val="000000"/>
                </a:solidFill>
                <a:effectLst/>
                <a:latin typeface="Times New Roman" panose="02020603050405020304" pitchFamily="18" charset="0"/>
                <a:ea typeface="Aptos" panose="020B0004020202020204"/>
                <a:cs typeface="Arial" panose="020B0604020202020204" pitchFamily="34" charset="0"/>
              </a:rPr>
              <a:t> Horizontal and vertical communication patterns.</a:t>
            </a:r>
          </a:p>
        </p:txBody>
      </p:sp>
    </p:spTree>
    <p:extLst>
      <p:ext uri="{BB962C8B-B14F-4D97-AF65-F5344CB8AC3E}">
        <p14:creationId xmlns:p14="http://schemas.microsoft.com/office/powerpoint/2010/main" val="3677261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curled page">
            <a:extLst>
              <a:ext uri="{FF2B5EF4-FFF2-40B4-BE49-F238E27FC236}">
                <a16:creationId xmlns:a16="http://schemas.microsoft.com/office/drawing/2014/main" id="{F54CE4C8-2431-43FB-87C3-391A3BFF806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1034712" y="0"/>
            <a:ext cx="1157288" cy="1157288"/>
          </a:xfrm>
          <a:prstGeom prst="rect">
            <a:avLst/>
          </a:prstGeom>
        </p:spPr>
      </p:pic>
      <p:sp>
        <p:nvSpPr>
          <p:cNvPr id="5" name="Title 1">
            <a:extLst>
              <a:ext uri="{FF2B5EF4-FFF2-40B4-BE49-F238E27FC236}">
                <a16:creationId xmlns:a16="http://schemas.microsoft.com/office/drawing/2014/main" id="{56AE052F-3B81-4D86-8699-40FF80BA3275}"/>
              </a:ext>
            </a:extLst>
          </p:cNvPr>
          <p:cNvSpPr txBox="1">
            <a:spLocks/>
          </p:cNvSpPr>
          <p:nvPr/>
        </p:nvSpPr>
        <p:spPr bwMode="white">
          <a:xfrm>
            <a:off x="906291" y="1135286"/>
            <a:ext cx="10379418" cy="823912"/>
          </a:xfrm>
          <a:prstGeom prst="rect">
            <a:avLst/>
          </a:prstGeom>
          <a:effectLst/>
        </p:spPr>
        <p:txBody>
          <a:bodyPr vert="horz" lIns="91440" tIns="45720" rIns="91440" bIns="45720" rtlCol="0" anchor="ctr" anchorCtr="0">
            <a:noAutofit/>
          </a:bodyPr>
          <a:lstStyle>
            <a:lvl1pPr algn="r" defTabSz="457200" rtl="0" eaLnBrk="1" latinLnBrk="0" hangingPunct="1">
              <a:spcBef>
                <a:spcPct val="0"/>
              </a:spcBef>
              <a:buNone/>
              <a:defRPr sz="30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600" b="1" dirty="0"/>
              <a:t>Comparison of Structures</a:t>
            </a:r>
          </a:p>
          <a:p>
            <a:pPr algn="ctr"/>
            <a:br>
              <a:rPr lang="en-US" sz="3200" b="1" dirty="0"/>
            </a:br>
            <a:endParaRPr lang="en-US" sz="3200" dirty="0"/>
          </a:p>
        </p:txBody>
      </p:sp>
      <p:graphicFrame>
        <p:nvGraphicFramePr>
          <p:cNvPr id="2" name="Table 1">
            <a:extLst>
              <a:ext uri="{FF2B5EF4-FFF2-40B4-BE49-F238E27FC236}">
                <a16:creationId xmlns:a16="http://schemas.microsoft.com/office/drawing/2014/main" id="{033CEA44-13B5-74B0-65A7-92BE1DE9A280}"/>
              </a:ext>
            </a:extLst>
          </p:cNvPr>
          <p:cNvGraphicFramePr>
            <a:graphicFrameLocks noGrp="1"/>
          </p:cNvGraphicFramePr>
          <p:nvPr>
            <p:extLst>
              <p:ext uri="{D42A27DB-BD31-4B8C-83A1-F6EECF244321}">
                <p14:modId xmlns:p14="http://schemas.microsoft.com/office/powerpoint/2010/main" val="3582405302"/>
              </p:ext>
            </p:extLst>
          </p:nvPr>
        </p:nvGraphicFramePr>
        <p:xfrm>
          <a:off x="772320" y="1959198"/>
          <a:ext cx="10841036" cy="3577592"/>
        </p:xfrm>
        <a:graphic>
          <a:graphicData uri="http://schemas.openxmlformats.org/drawingml/2006/table">
            <a:tbl>
              <a:tblPr firstRow="1" firstCol="1" bandRow="1">
                <a:tableStyleId>{F5AB1C69-6EDB-4FF4-983F-18BD219EF322}</a:tableStyleId>
              </a:tblPr>
              <a:tblGrid>
                <a:gridCol w="2245200">
                  <a:extLst>
                    <a:ext uri="{9D8B030D-6E8A-4147-A177-3AD203B41FA5}">
                      <a16:colId xmlns:a16="http://schemas.microsoft.com/office/drawing/2014/main" val="1974840965"/>
                    </a:ext>
                  </a:extLst>
                </a:gridCol>
                <a:gridCol w="2688336">
                  <a:extLst>
                    <a:ext uri="{9D8B030D-6E8A-4147-A177-3AD203B41FA5}">
                      <a16:colId xmlns:a16="http://schemas.microsoft.com/office/drawing/2014/main" val="790839474"/>
                    </a:ext>
                  </a:extLst>
                </a:gridCol>
                <a:gridCol w="2157984">
                  <a:extLst>
                    <a:ext uri="{9D8B030D-6E8A-4147-A177-3AD203B41FA5}">
                      <a16:colId xmlns:a16="http://schemas.microsoft.com/office/drawing/2014/main" val="3931258430"/>
                    </a:ext>
                  </a:extLst>
                </a:gridCol>
                <a:gridCol w="3749516">
                  <a:extLst>
                    <a:ext uri="{9D8B030D-6E8A-4147-A177-3AD203B41FA5}">
                      <a16:colId xmlns:a16="http://schemas.microsoft.com/office/drawing/2014/main" val="766598507"/>
                    </a:ext>
                  </a:extLst>
                </a:gridCol>
              </a:tblGrid>
              <a:tr h="241427">
                <a:tc>
                  <a:txBody>
                    <a:bodyPr/>
                    <a:lstStyle/>
                    <a:p>
                      <a:pPr marL="0" marR="0" algn="just">
                        <a:lnSpc>
                          <a:spcPct val="150000"/>
                        </a:lnSpc>
                        <a:spcAft>
                          <a:spcPts val="800"/>
                        </a:spcAft>
                        <a:buNone/>
                      </a:pPr>
                      <a:r>
                        <a:rPr lang="en-GB" sz="2400">
                          <a:effectLst/>
                          <a:latin typeface="Times New Roman" panose="02020603050405020304" pitchFamily="18" charset="0"/>
                          <a:cs typeface="Times New Roman" panose="02020603050405020304" pitchFamily="18" charset="0"/>
                        </a:rPr>
                        <a:t>Structure</a:t>
                      </a:r>
                      <a:endParaRPr lang="en-GB" sz="240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400">
                          <a:effectLst/>
                          <a:latin typeface="Times New Roman" panose="02020603050405020304" pitchFamily="18" charset="0"/>
                          <a:cs typeface="Times New Roman" panose="02020603050405020304" pitchFamily="18" charset="0"/>
                        </a:rPr>
                        <a:t>Communication Flow</a:t>
                      </a:r>
                      <a:endParaRPr lang="en-GB" sz="240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400">
                          <a:effectLst/>
                          <a:latin typeface="Times New Roman" panose="02020603050405020304" pitchFamily="18" charset="0"/>
                          <a:cs typeface="Times New Roman" panose="02020603050405020304" pitchFamily="18" charset="0"/>
                        </a:rPr>
                        <a:t>Advantage</a:t>
                      </a:r>
                      <a:endParaRPr lang="en-GB" sz="240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400">
                          <a:effectLst/>
                          <a:latin typeface="Times New Roman" panose="02020603050405020304" pitchFamily="18" charset="0"/>
                          <a:cs typeface="Times New Roman" panose="02020603050405020304" pitchFamily="18" charset="0"/>
                        </a:rPr>
                        <a:t>Limitation</a:t>
                      </a:r>
                      <a:endParaRPr lang="en-GB" sz="240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20442182"/>
                  </a:ext>
                </a:extLst>
              </a:tr>
              <a:tr h="241427">
                <a:tc>
                  <a:txBody>
                    <a:bodyPr/>
                    <a:lstStyle/>
                    <a:p>
                      <a:pPr marL="0" marR="0" algn="just">
                        <a:lnSpc>
                          <a:spcPct val="150000"/>
                        </a:lnSpc>
                        <a:spcAft>
                          <a:spcPts val="800"/>
                        </a:spcAft>
                        <a:buNone/>
                      </a:pPr>
                      <a:r>
                        <a:rPr lang="en-GB" sz="2400" dirty="0">
                          <a:effectLst/>
                          <a:latin typeface="Times New Roman" panose="02020603050405020304" pitchFamily="18" charset="0"/>
                          <a:cs typeface="Times New Roman" panose="02020603050405020304" pitchFamily="18" charset="0"/>
                        </a:rPr>
                        <a:t>Functional</a:t>
                      </a:r>
                      <a:endParaRPr lang="en-GB" sz="24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400">
                          <a:effectLst/>
                          <a:latin typeface="Times New Roman" panose="02020603050405020304" pitchFamily="18" charset="0"/>
                          <a:cs typeface="Times New Roman" panose="02020603050405020304" pitchFamily="18" charset="0"/>
                        </a:rPr>
                        <a:t>Vertical</a:t>
                      </a:r>
                      <a:endParaRPr lang="en-GB" sz="240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400" dirty="0">
                          <a:effectLst/>
                          <a:latin typeface="Times New Roman" panose="02020603050405020304" pitchFamily="18" charset="0"/>
                          <a:cs typeface="Times New Roman" panose="02020603050405020304" pitchFamily="18" charset="0"/>
                        </a:rPr>
                        <a:t>Specialisation</a:t>
                      </a:r>
                      <a:endParaRPr lang="en-GB" sz="24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400">
                          <a:effectLst/>
                          <a:latin typeface="Times New Roman" panose="02020603050405020304" pitchFamily="18" charset="0"/>
                          <a:cs typeface="Times New Roman" panose="02020603050405020304" pitchFamily="18" charset="0"/>
                        </a:rPr>
                        <a:t>Poor inter-department communication</a:t>
                      </a:r>
                      <a:endParaRPr lang="en-GB" sz="240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30273960"/>
                  </a:ext>
                </a:extLst>
              </a:tr>
              <a:tr h="241427">
                <a:tc>
                  <a:txBody>
                    <a:bodyPr/>
                    <a:lstStyle/>
                    <a:p>
                      <a:pPr marL="0" marR="0" algn="just">
                        <a:lnSpc>
                          <a:spcPct val="150000"/>
                        </a:lnSpc>
                        <a:spcAft>
                          <a:spcPts val="800"/>
                        </a:spcAft>
                        <a:buNone/>
                      </a:pPr>
                      <a:r>
                        <a:rPr lang="en-GB" sz="2400">
                          <a:effectLst/>
                          <a:latin typeface="Times New Roman" panose="02020603050405020304" pitchFamily="18" charset="0"/>
                          <a:cs typeface="Times New Roman" panose="02020603050405020304" pitchFamily="18" charset="0"/>
                        </a:rPr>
                        <a:t>Divisional</a:t>
                      </a:r>
                      <a:endParaRPr lang="en-GB" sz="240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400">
                          <a:effectLst/>
                          <a:latin typeface="Times New Roman" panose="02020603050405020304" pitchFamily="18" charset="0"/>
                          <a:cs typeface="Times New Roman" panose="02020603050405020304" pitchFamily="18" charset="0"/>
                        </a:rPr>
                        <a:t>Within divisions</a:t>
                      </a:r>
                      <a:endParaRPr lang="en-GB" sz="240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400" dirty="0">
                          <a:effectLst/>
                          <a:latin typeface="Times New Roman" panose="02020603050405020304" pitchFamily="18" charset="0"/>
                          <a:cs typeface="Times New Roman" panose="02020603050405020304" pitchFamily="18" charset="0"/>
                        </a:rPr>
                        <a:t>Flexibility</a:t>
                      </a:r>
                      <a:endParaRPr lang="en-GB" sz="24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400">
                          <a:effectLst/>
                          <a:latin typeface="Times New Roman" panose="02020603050405020304" pitchFamily="18" charset="0"/>
                          <a:cs typeface="Times New Roman" panose="02020603050405020304" pitchFamily="18" charset="0"/>
                        </a:rPr>
                        <a:t>Duplication of resources</a:t>
                      </a:r>
                      <a:endParaRPr lang="en-GB" sz="240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39301939"/>
                  </a:ext>
                </a:extLst>
              </a:tr>
              <a:tr h="241427">
                <a:tc>
                  <a:txBody>
                    <a:bodyPr/>
                    <a:lstStyle/>
                    <a:p>
                      <a:pPr marL="0" marR="0" algn="just">
                        <a:lnSpc>
                          <a:spcPct val="150000"/>
                        </a:lnSpc>
                        <a:spcAft>
                          <a:spcPts val="800"/>
                        </a:spcAft>
                        <a:buNone/>
                      </a:pPr>
                      <a:r>
                        <a:rPr lang="en-GB" sz="2400">
                          <a:effectLst/>
                          <a:latin typeface="Times New Roman" panose="02020603050405020304" pitchFamily="18" charset="0"/>
                          <a:cs typeface="Times New Roman" panose="02020603050405020304" pitchFamily="18" charset="0"/>
                        </a:rPr>
                        <a:t>Matrix</a:t>
                      </a:r>
                      <a:endParaRPr lang="en-GB" sz="240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400">
                          <a:effectLst/>
                          <a:latin typeface="Times New Roman" panose="02020603050405020304" pitchFamily="18" charset="0"/>
                          <a:cs typeface="Times New Roman" panose="02020603050405020304" pitchFamily="18" charset="0"/>
                        </a:rPr>
                        <a:t>Vertical &amp; Horizontal</a:t>
                      </a:r>
                      <a:endParaRPr lang="en-GB" sz="240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400">
                          <a:effectLst/>
                          <a:latin typeface="Times New Roman" panose="02020603050405020304" pitchFamily="18" charset="0"/>
                          <a:cs typeface="Times New Roman" panose="02020603050405020304" pitchFamily="18" charset="0"/>
                        </a:rPr>
                        <a:t>Collaboration</a:t>
                      </a:r>
                      <a:endParaRPr lang="en-GB" sz="240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400" dirty="0">
                          <a:effectLst/>
                          <a:latin typeface="Times New Roman" panose="02020603050405020304" pitchFamily="18" charset="0"/>
                          <a:cs typeface="Times New Roman" panose="02020603050405020304" pitchFamily="18" charset="0"/>
                        </a:rPr>
                        <a:t>Role confusion</a:t>
                      </a:r>
                      <a:endParaRPr lang="en-GB" sz="24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47156252"/>
                  </a:ext>
                </a:extLst>
              </a:tr>
            </a:tbl>
          </a:graphicData>
        </a:graphic>
      </p:graphicFrame>
    </p:spTree>
    <p:extLst>
      <p:ext uri="{BB962C8B-B14F-4D97-AF65-F5344CB8AC3E}">
        <p14:creationId xmlns:p14="http://schemas.microsoft.com/office/powerpoint/2010/main" val="2956867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ED3C6-003C-4A2D-B351-F00A04BF6251}"/>
              </a:ext>
            </a:extLst>
          </p:cNvPr>
          <p:cNvSpPr>
            <a:spLocks noGrp="1"/>
          </p:cNvSpPr>
          <p:nvPr>
            <p:ph type="title"/>
          </p:nvPr>
        </p:nvSpPr>
        <p:spPr>
          <a:xfrm>
            <a:off x="464457" y="418219"/>
            <a:ext cx="10984366" cy="1260000"/>
          </a:xfrm>
        </p:spPr>
        <p:txBody>
          <a:bodyPr/>
          <a:lstStyle/>
          <a:p>
            <a:pPr algn="ctr"/>
            <a:r>
              <a:rPr lang="en-US" sz="4000" b="1" dirty="0">
                <a:latin typeface="Times New Roman" panose="02020603050405020304" pitchFamily="18" charset="0"/>
                <a:cs typeface="Times New Roman" panose="02020603050405020304" pitchFamily="18" charset="0"/>
              </a:rPr>
              <a:t>Conclusion</a:t>
            </a:r>
          </a:p>
        </p:txBody>
      </p:sp>
      <p:sp>
        <p:nvSpPr>
          <p:cNvPr id="6" name="Text Placeholder 3">
            <a:extLst>
              <a:ext uri="{FF2B5EF4-FFF2-40B4-BE49-F238E27FC236}">
                <a16:creationId xmlns:a16="http://schemas.microsoft.com/office/drawing/2014/main" id="{12E67714-0519-4138-B0AA-68050F02A8AF}"/>
              </a:ext>
            </a:extLst>
          </p:cNvPr>
          <p:cNvSpPr txBox="1">
            <a:spLocks/>
          </p:cNvSpPr>
          <p:nvPr/>
        </p:nvSpPr>
        <p:spPr bwMode="white">
          <a:xfrm>
            <a:off x="464457" y="1498791"/>
            <a:ext cx="5675085" cy="6020253"/>
          </a:xfrm>
          <a:prstGeom prst="rect">
            <a:avLst/>
          </a:prstGeom>
        </p:spPr>
        <p:txBody>
          <a:bodyPr vert="horz" lIns="91440" tIns="45720" rIns="91440" bIns="45720" rtlCol="0" anchor="t">
            <a:normAutofit/>
          </a:bodyPr>
          <a:lstStyle>
            <a:lvl1pPr marL="0" indent="0" algn="r" defTabSz="457200" rtl="0" eaLnBrk="1" latinLnBrk="0" hangingPunct="1">
              <a:spcBef>
                <a:spcPts val="0"/>
              </a:spcBef>
              <a:spcAft>
                <a:spcPts val="1000"/>
              </a:spcAft>
              <a:buClr>
                <a:schemeClr val="tx1"/>
              </a:buClr>
              <a:buSzPct val="100000"/>
              <a:buFont typeface="Arial"/>
              <a:buNone/>
              <a:defRPr sz="1800" kern="1200" cap="none">
                <a:solidFill>
                  <a:schemeClr val="tx1"/>
                </a:solidFill>
                <a:effectLst/>
                <a:latin typeface="+mn-lt"/>
                <a:ea typeface="+mn-ea"/>
                <a:cs typeface="+mn-cs"/>
              </a:defRPr>
            </a:lvl1pPr>
            <a:lvl2pPr marL="457200" indent="0" algn="l" defTabSz="457200" rtl="0" eaLnBrk="1" latinLnBrk="0" hangingPunct="1">
              <a:spcBef>
                <a:spcPts val="0"/>
              </a:spcBef>
              <a:spcAft>
                <a:spcPts val="1000"/>
              </a:spcAft>
              <a:buClr>
                <a:schemeClr val="tx1"/>
              </a:buClr>
              <a:buSzPct val="100000"/>
              <a:buFont typeface="Arial"/>
              <a:buNone/>
              <a:defRPr sz="1200" kern="1200" cap="none">
                <a:solidFill>
                  <a:schemeClr val="tx1"/>
                </a:solidFill>
                <a:effectLst/>
                <a:latin typeface="+mn-lt"/>
                <a:ea typeface="+mn-ea"/>
                <a:cs typeface="+mn-cs"/>
              </a:defRPr>
            </a:lvl2pPr>
            <a:lvl3pPr marL="914400" indent="0" algn="l" defTabSz="457200" rtl="0" eaLnBrk="1" latinLnBrk="0" hangingPunct="1">
              <a:spcBef>
                <a:spcPts val="0"/>
              </a:spcBef>
              <a:spcAft>
                <a:spcPts val="1000"/>
              </a:spcAft>
              <a:buClr>
                <a:schemeClr val="tx1"/>
              </a:buClr>
              <a:buSzPct val="100000"/>
              <a:buFont typeface="Arial"/>
              <a:buNone/>
              <a:defRPr sz="1000" kern="1200" cap="none">
                <a:solidFill>
                  <a:schemeClr val="tx1"/>
                </a:solidFill>
                <a:effectLst/>
                <a:latin typeface="+mn-lt"/>
                <a:ea typeface="+mn-ea"/>
                <a:cs typeface="+mn-cs"/>
              </a:defRPr>
            </a:lvl3pPr>
            <a:lvl4pPr marL="1371600" indent="0" algn="l" defTabSz="457200" rtl="0" eaLnBrk="1" latinLnBrk="0" hangingPunct="1">
              <a:spcBef>
                <a:spcPts val="0"/>
              </a:spcBef>
              <a:spcAft>
                <a:spcPts val="1000"/>
              </a:spcAft>
              <a:buClr>
                <a:schemeClr val="tx1"/>
              </a:buClr>
              <a:buSzPct val="100000"/>
              <a:buFont typeface="Arial"/>
              <a:buNone/>
              <a:defRPr sz="900" kern="1200" cap="none">
                <a:solidFill>
                  <a:schemeClr val="tx1"/>
                </a:solidFill>
                <a:effectLst/>
                <a:latin typeface="+mn-lt"/>
                <a:ea typeface="+mn-ea"/>
                <a:cs typeface="+mn-cs"/>
              </a:defRPr>
            </a:lvl4pPr>
            <a:lvl5pPr marL="1828800" indent="0" algn="l" defTabSz="457200" rtl="0" eaLnBrk="1" latinLnBrk="0" hangingPunct="1">
              <a:spcBef>
                <a:spcPts val="0"/>
              </a:spcBef>
              <a:spcAft>
                <a:spcPts val="1000"/>
              </a:spcAft>
              <a:buClr>
                <a:schemeClr val="tx1"/>
              </a:buClr>
              <a:buSzPct val="100000"/>
              <a:buFont typeface="Arial"/>
              <a:buNone/>
              <a:defRPr sz="900" kern="1200" cap="none">
                <a:solidFill>
                  <a:schemeClr val="tx1"/>
                </a:solidFill>
                <a:effectLst/>
                <a:latin typeface="+mn-lt"/>
                <a:ea typeface="+mn-ea"/>
                <a:cs typeface="+mn-cs"/>
              </a:defRPr>
            </a:lvl5pPr>
            <a:lvl6pPr marL="2286000" indent="0" algn="l" defTabSz="457200" rtl="0" eaLnBrk="1" latinLnBrk="0" hangingPunct="1">
              <a:spcBef>
                <a:spcPts val="0"/>
              </a:spcBef>
              <a:spcAft>
                <a:spcPts val="1000"/>
              </a:spcAft>
              <a:buClr>
                <a:schemeClr val="tx1"/>
              </a:buClr>
              <a:buSzPct val="100000"/>
              <a:buFont typeface="Arial"/>
              <a:buNone/>
              <a:defRPr sz="900" kern="1200" cap="none">
                <a:solidFill>
                  <a:schemeClr val="tx1"/>
                </a:solidFill>
                <a:effectLst/>
                <a:latin typeface="+mn-lt"/>
                <a:ea typeface="+mn-ea"/>
                <a:cs typeface="+mn-cs"/>
              </a:defRPr>
            </a:lvl6pPr>
            <a:lvl7pPr marL="2743200" indent="0" algn="l" defTabSz="457200" rtl="0" eaLnBrk="1" latinLnBrk="0" hangingPunct="1">
              <a:spcBef>
                <a:spcPts val="0"/>
              </a:spcBef>
              <a:spcAft>
                <a:spcPts val="1000"/>
              </a:spcAft>
              <a:buClr>
                <a:schemeClr val="tx1"/>
              </a:buClr>
              <a:buSzPct val="100000"/>
              <a:buFont typeface="Arial"/>
              <a:buNone/>
              <a:defRPr sz="900" kern="1200" cap="none">
                <a:solidFill>
                  <a:schemeClr val="tx1"/>
                </a:solidFill>
                <a:effectLst/>
                <a:latin typeface="+mn-lt"/>
                <a:ea typeface="+mn-ea"/>
                <a:cs typeface="+mn-cs"/>
              </a:defRPr>
            </a:lvl7pPr>
            <a:lvl8pPr marL="3200400" indent="0" algn="l" defTabSz="457200" rtl="0" eaLnBrk="1" latinLnBrk="0" hangingPunct="1">
              <a:spcBef>
                <a:spcPts val="0"/>
              </a:spcBef>
              <a:spcAft>
                <a:spcPts val="1000"/>
              </a:spcAft>
              <a:buClr>
                <a:schemeClr val="tx1"/>
              </a:buClr>
              <a:buSzPct val="100000"/>
              <a:buFont typeface="Arial"/>
              <a:buNone/>
              <a:defRPr sz="900" kern="1200" cap="none">
                <a:solidFill>
                  <a:schemeClr val="tx1"/>
                </a:solidFill>
                <a:effectLst/>
                <a:latin typeface="+mn-lt"/>
                <a:ea typeface="+mn-ea"/>
                <a:cs typeface="+mn-cs"/>
              </a:defRPr>
            </a:lvl8pPr>
            <a:lvl9pPr marL="3657600" indent="0" algn="l" defTabSz="457200" rtl="0" eaLnBrk="1" latinLnBrk="0" hangingPunct="1">
              <a:spcBef>
                <a:spcPts val="0"/>
              </a:spcBef>
              <a:spcAft>
                <a:spcPts val="1000"/>
              </a:spcAft>
              <a:buClr>
                <a:schemeClr val="tx1"/>
              </a:buClr>
              <a:buSzPct val="100000"/>
              <a:buFont typeface="Arial"/>
              <a:buNone/>
              <a:defRPr sz="900" kern="1200" cap="none">
                <a:solidFill>
                  <a:schemeClr val="tx1"/>
                </a:solidFill>
                <a:effectLst/>
                <a:latin typeface="+mn-lt"/>
                <a:ea typeface="+mn-ea"/>
                <a:cs typeface="+mn-cs"/>
              </a:defRPr>
            </a:lvl9pPr>
          </a:lstStyle>
          <a:p>
            <a:pPr marL="285750" indent="-285750" algn="just">
              <a:lnSpc>
                <a:spcPct val="150000"/>
              </a:lnSpc>
              <a:buFont typeface="Arial" panose="020B0604020202020204" pitchFamily="34" charset="0"/>
              <a:buChar char="•"/>
            </a:pPr>
            <a:endParaRPr lang="en-US" sz="2000" dirty="0"/>
          </a:p>
        </p:txBody>
      </p:sp>
      <p:graphicFrame>
        <p:nvGraphicFramePr>
          <p:cNvPr id="8" name="Diagram 7">
            <a:extLst>
              <a:ext uri="{FF2B5EF4-FFF2-40B4-BE49-F238E27FC236}">
                <a16:creationId xmlns:a16="http://schemas.microsoft.com/office/drawing/2014/main" id="{66BB6BE4-80A4-5118-3D23-D9BA8E2A8BC2}"/>
              </a:ext>
            </a:extLst>
          </p:cNvPr>
          <p:cNvGraphicFramePr/>
          <p:nvPr>
            <p:extLst>
              <p:ext uri="{D42A27DB-BD31-4B8C-83A1-F6EECF244321}">
                <p14:modId xmlns:p14="http://schemas.microsoft.com/office/powerpoint/2010/main" val="2250513995"/>
              </p:ext>
            </p:extLst>
          </p:nvPr>
        </p:nvGraphicFramePr>
        <p:xfrm>
          <a:off x="1773936" y="1498791"/>
          <a:ext cx="9436608" cy="4940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2167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curled page">
            <a:extLst>
              <a:ext uri="{FF2B5EF4-FFF2-40B4-BE49-F238E27FC236}">
                <a16:creationId xmlns:a16="http://schemas.microsoft.com/office/drawing/2014/main" id="{F54CE4C8-2431-43FB-87C3-391A3BFF806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1351252" y="-182880"/>
            <a:ext cx="944752" cy="944752"/>
          </a:xfrm>
          <a:prstGeom prst="rect">
            <a:avLst/>
          </a:prstGeom>
        </p:spPr>
      </p:pic>
      <p:sp>
        <p:nvSpPr>
          <p:cNvPr id="2" name="Title 1">
            <a:extLst>
              <a:ext uri="{FF2B5EF4-FFF2-40B4-BE49-F238E27FC236}">
                <a16:creationId xmlns:a16="http://schemas.microsoft.com/office/drawing/2014/main" id="{DFF32E04-E3CE-4175-B0D3-33D69BCB059A}"/>
              </a:ext>
            </a:extLst>
          </p:cNvPr>
          <p:cNvSpPr>
            <a:spLocks noGrp="1"/>
          </p:cNvSpPr>
          <p:nvPr>
            <p:ph type="title"/>
          </p:nvPr>
        </p:nvSpPr>
        <p:spPr>
          <a:xfrm>
            <a:off x="3689339" y="1371600"/>
            <a:ext cx="5250978" cy="1863072"/>
          </a:xfrm>
        </p:spPr>
        <p:txBody>
          <a:bodyPr/>
          <a:lstStyle/>
          <a:p>
            <a:pPr algn="just"/>
            <a:r>
              <a:rPr lang="en-US" b="1" dirty="0">
                <a:latin typeface="Arial" panose="020B0604020202020204" pitchFamily="34" charset="0"/>
                <a:cs typeface="Arial" panose="020B0604020202020204" pitchFamily="34" charset="0"/>
              </a:rPr>
              <a:t>References</a:t>
            </a:r>
            <a:r>
              <a:rPr lang="en-US" b="1" dirty="0"/>
              <a:t> </a:t>
            </a:r>
            <a:br>
              <a:rPr lang="en-US" b="1" dirty="0"/>
            </a:br>
            <a:br>
              <a:rPr lang="en-US" b="1" dirty="0"/>
            </a:br>
            <a:br>
              <a:rPr lang="en-US" b="1" dirty="0"/>
            </a:br>
            <a:br>
              <a:rPr lang="en-US" b="1" dirty="0"/>
            </a:br>
            <a:br>
              <a:rPr lang="en-US" b="1" dirty="0"/>
            </a:br>
            <a:br>
              <a:rPr lang="en-US" b="1" dirty="0"/>
            </a:br>
            <a:r>
              <a:rPr lang="en-US" b="1" dirty="0"/>
              <a:t> </a:t>
            </a:r>
            <a:br>
              <a:rPr lang="en-US" b="1" dirty="0"/>
            </a:br>
            <a:endParaRPr lang="en-US" dirty="0"/>
          </a:p>
        </p:txBody>
      </p:sp>
      <p:sp>
        <p:nvSpPr>
          <p:cNvPr id="4" name="Text Placeholder 3">
            <a:extLst>
              <a:ext uri="{FF2B5EF4-FFF2-40B4-BE49-F238E27FC236}">
                <a16:creationId xmlns:a16="http://schemas.microsoft.com/office/drawing/2014/main" id="{5BA0452F-E4D7-4ED7-A292-A7A5A20AC516}"/>
              </a:ext>
            </a:extLst>
          </p:cNvPr>
          <p:cNvSpPr>
            <a:spLocks noGrp="1"/>
          </p:cNvSpPr>
          <p:nvPr>
            <p:ph type="body" sz="half" idx="2"/>
          </p:nvPr>
        </p:nvSpPr>
        <p:spPr>
          <a:xfrm>
            <a:off x="618910" y="1719072"/>
            <a:ext cx="10954179" cy="4611650"/>
          </a:xfrm>
        </p:spPr>
        <p:txBody>
          <a:bodyPr>
            <a:normAutofit/>
          </a:bodyPr>
          <a:lstStyle/>
          <a:p>
            <a:pPr algn="just"/>
            <a:r>
              <a:rPr lang="en-GB" sz="2800" dirty="0">
                <a:latin typeface="Times New Roman" panose="02020603050405020304" pitchFamily="18" charset="0"/>
                <a:cs typeface="Times New Roman" panose="02020603050405020304" pitchFamily="18" charset="0"/>
              </a:rPr>
              <a:t>Daft, R.L. (2018) </a:t>
            </a:r>
            <a:r>
              <a:rPr lang="en-GB" sz="2800" i="1" dirty="0">
                <a:latin typeface="Times New Roman" panose="02020603050405020304" pitchFamily="18" charset="0"/>
                <a:cs typeface="Times New Roman" panose="02020603050405020304" pitchFamily="18" charset="0"/>
              </a:rPr>
              <a:t>Organisation Theory and Design</a:t>
            </a:r>
            <a:r>
              <a:rPr lang="en-GB" sz="2800" dirty="0">
                <a:latin typeface="Times New Roman" panose="02020603050405020304" pitchFamily="18" charset="0"/>
                <a:cs typeface="Times New Roman" panose="02020603050405020304" pitchFamily="18" charset="0"/>
              </a:rPr>
              <a:t>. 13th ed. Boston: Cengage.</a:t>
            </a:r>
          </a:p>
          <a:p>
            <a:pPr algn="just"/>
            <a:r>
              <a:rPr lang="en-GB" sz="2800" dirty="0">
                <a:latin typeface="Times New Roman" panose="02020603050405020304" pitchFamily="18" charset="0"/>
                <a:cs typeface="Times New Roman" panose="02020603050405020304" pitchFamily="18" charset="0"/>
              </a:rPr>
              <a:t>Jones, G.R. (2020) </a:t>
            </a:r>
            <a:r>
              <a:rPr lang="en-GB" sz="2800" i="1" dirty="0">
                <a:latin typeface="Times New Roman" panose="02020603050405020304" pitchFamily="18" charset="0"/>
                <a:cs typeface="Times New Roman" panose="02020603050405020304" pitchFamily="18" charset="0"/>
              </a:rPr>
              <a:t>Organisational Theory, Design, and Change</a:t>
            </a:r>
            <a:r>
              <a:rPr lang="en-GB" sz="2800" dirty="0">
                <a:latin typeface="Times New Roman" panose="02020603050405020304" pitchFamily="18" charset="0"/>
                <a:cs typeface="Times New Roman" panose="02020603050405020304" pitchFamily="18" charset="0"/>
              </a:rPr>
              <a:t>. 8th ed. New York: Pearson.</a:t>
            </a:r>
          </a:p>
          <a:p>
            <a:pPr algn="just"/>
            <a:r>
              <a:rPr lang="en-GB" sz="2800" dirty="0">
                <a:latin typeface="Times New Roman" panose="02020603050405020304" pitchFamily="18" charset="0"/>
                <a:cs typeface="Times New Roman" panose="02020603050405020304" pitchFamily="18" charset="0"/>
              </a:rPr>
              <a:t>Keyton, J. (2017) </a:t>
            </a:r>
            <a:r>
              <a:rPr lang="en-GB" sz="2800" i="1" dirty="0">
                <a:latin typeface="Times New Roman" panose="02020603050405020304" pitchFamily="18" charset="0"/>
                <a:cs typeface="Times New Roman" panose="02020603050405020304" pitchFamily="18" charset="0"/>
              </a:rPr>
              <a:t>Communication in Organisations</a:t>
            </a:r>
            <a:r>
              <a:rPr lang="en-GB" sz="2800" dirty="0">
                <a:latin typeface="Times New Roman" panose="02020603050405020304" pitchFamily="18" charset="0"/>
                <a:cs typeface="Times New Roman" panose="02020603050405020304" pitchFamily="18" charset="0"/>
              </a:rPr>
              <a:t>. 3rd ed. Los Angeles: SAGE.</a:t>
            </a:r>
          </a:p>
          <a:p>
            <a:pPr algn="just"/>
            <a:r>
              <a:rPr lang="en-GB" sz="2800" dirty="0">
                <a:latin typeface="Times New Roman" panose="02020603050405020304" pitchFamily="18" charset="0"/>
                <a:cs typeface="Times New Roman" panose="02020603050405020304" pitchFamily="18" charset="0"/>
              </a:rPr>
              <a:t>Robbins, S.P. and Judge, T.A. ( 2019) </a:t>
            </a:r>
            <a:r>
              <a:rPr lang="en-GB" sz="2800" i="1" dirty="0">
                <a:latin typeface="Times New Roman" panose="02020603050405020304" pitchFamily="18" charset="0"/>
                <a:cs typeface="Times New Roman" panose="02020603050405020304" pitchFamily="18" charset="0"/>
              </a:rPr>
              <a:t>Organisational </a:t>
            </a:r>
            <a:r>
              <a:rPr lang="en-GB" sz="2800" i="1" dirty="0" err="1">
                <a:latin typeface="Times New Roman" panose="02020603050405020304" pitchFamily="18" charset="0"/>
                <a:cs typeface="Times New Roman" panose="02020603050405020304" pitchFamily="18" charset="0"/>
              </a:rPr>
              <a:t>Behavior</a:t>
            </a:r>
            <a:r>
              <a:rPr lang="en-GB" sz="2800" dirty="0">
                <a:latin typeface="Times New Roman" panose="02020603050405020304" pitchFamily="18" charset="0"/>
                <a:cs typeface="Times New Roman" panose="02020603050405020304" pitchFamily="18" charset="0"/>
              </a:rPr>
              <a:t>. 18th ed. London: Pearson.</a:t>
            </a:r>
          </a:p>
          <a:p>
            <a:pPr marL="285750" lvl="0" indent="-285750" algn="just">
              <a:lnSpc>
                <a:spcPct val="150000"/>
              </a:lnSpc>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endParaRPr lang="en-US" sz="3600" dirty="0">
              <a:latin typeface="Times New Roman" panose="02020603050405020304" pitchFamily="18" charset="0"/>
              <a:cs typeface="Times New Roman" panose="02020603050405020304" pitchFamily="18" charset="0"/>
            </a:endParaRPr>
          </a:p>
          <a:p>
            <a:pPr marL="1143000" indent="-1143000" algn="just">
              <a:lnSpc>
                <a:spcPct val="170000"/>
              </a:lnSpc>
              <a:buFont typeface="Arial" panose="020B0604020202020204" pitchFamily="34" charset="0"/>
              <a:buChar char="•"/>
            </a:pPr>
            <a:endParaRPr lang="en-US" sz="16600" dirty="0">
              <a:latin typeface="Times New Roman" panose="02020603050405020304" pitchFamily="18"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732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637757" y="1399034"/>
            <a:ext cx="6245912" cy="2387600"/>
          </a:xfrm>
        </p:spPr>
        <p:txBody>
          <a:bodyPr/>
          <a:lstStyle/>
          <a:p>
            <a:r>
              <a:rPr lang="en-US" dirty="0"/>
              <a:t>Thank you</a:t>
            </a:r>
          </a:p>
        </p:txBody>
      </p:sp>
    </p:spTree>
    <p:extLst>
      <p:ext uri="{BB962C8B-B14F-4D97-AF65-F5344CB8AC3E}">
        <p14:creationId xmlns:p14="http://schemas.microsoft.com/office/powerpoint/2010/main" val="9261845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Default">
      <a:majorFont>
        <a:latin typeface="Corbel"/>
        <a:ea typeface=""/>
        <a:cs typeface=""/>
      </a:majorFont>
      <a:minorFont>
        <a:latin typeface="Corbel"/>
        <a:ea typeface=""/>
        <a:cs typeface=""/>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spDef>
      <a:spPr>
        <a:ln>
          <a:noFill/>
        </a:ln>
      </a:spPr>
      <a:bodyPr rtlCol="0" anchor="ctr"/>
      <a:lstStyle>
        <a:defPPr algn="ctr">
          <a:defRPr/>
        </a:defPPr>
      </a:lstStyle>
      <a:style>
        <a:lnRef idx="2">
          <a:schemeClr val="accent3">
            <a:shade val="50000"/>
          </a:schemeClr>
        </a:lnRef>
        <a:fillRef idx="1">
          <a:schemeClr val="accent3"/>
        </a:fillRef>
        <a:effectRef idx="0">
          <a:schemeClr val="accent3"/>
        </a:effectRef>
        <a:fontRef idx="minor">
          <a:schemeClr val="lt1"/>
        </a:fontRef>
      </a:style>
    </a:spDef>
  </a:objectDefaults>
  <a:extraClrSchemeLst/>
  <a:extLst>
    <a:ext uri="{05A4C25C-085E-4340-85A3-A5531E510DB2}">
      <thm15:themeFamily xmlns:thm15="http://schemas.microsoft.com/office/thememl/2012/main" name="tf22736411_win32_fixed.potx" id="{BC2F7F5B-4979-4A54-84D5-4000EC3D9661}" vid="{81E89C45-4B49-4C30-91F6-68DD81BA82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SA2308002 Research Findings, Analysis and Conclusion</Template>
  <TotalTime>261</TotalTime>
  <Words>1052</Words>
  <Application>Microsoft Office PowerPoint</Application>
  <PresentationFormat>Widescreen</PresentationFormat>
  <Paragraphs>89</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Corbel</vt:lpstr>
      <vt:lpstr>Times New Roman</vt:lpstr>
      <vt:lpstr>Celestial</vt:lpstr>
      <vt:lpstr>PowerPoint Presentation</vt:lpstr>
      <vt:lpstr>Outline</vt:lpstr>
      <vt:lpstr>Organisational Structure and Chart</vt:lpstr>
      <vt:lpstr>Functional Structure  Employees teamed according to the specialised functions, like:  </vt:lpstr>
      <vt:lpstr>Divisional Structure </vt:lpstr>
      <vt:lpstr>PowerPoint Presentation</vt:lpstr>
      <vt:lpstr>PowerPoint Presentation</vt:lpstr>
      <vt:lpstr>Conclusion</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Syed Ali</dc:creator>
  <cp:lastModifiedBy>Syed Ali</cp:lastModifiedBy>
  <cp:revision>10</cp:revision>
  <dcterms:created xsi:type="dcterms:W3CDTF">2023-12-14T14:52:45Z</dcterms:created>
  <dcterms:modified xsi:type="dcterms:W3CDTF">2026-02-12T12:05:13Z</dcterms:modified>
</cp:coreProperties>
</file>