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handoutMasterIdLst>
    <p:handoutMasterId r:id="rId23"/>
  </p:handoutMasterIdLst>
  <p:sldIdLst>
    <p:sldId id="256" r:id="rId2"/>
    <p:sldId id="295" r:id="rId3"/>
    <p:sldId id="347" r:id="rId4"/>
    <p:sldId id="367" r:id="rId5"/>
    <p:sldId id="366" r:id="rId6"/>
    <p:sldId id="369" r:id="rId7"/>
    <p:sldId id="368" r:id="rId8"/>
    <p:sldId id="288" r:id="rId9"/>
    <p:sldId id="371" r:id="rId10"/>
    <p:sldId id="375" r:id="rId11"/>
    <p:sldId id="372" r:id="rId12"/>
    <p:sldId id="374" r:id="rId13"/>
    <p:sldId id="357" r:id="rId14"/>
    <p:sldId id="373" r:id="rId15"/>
    <p:sldId id="350" r:id="rId16"/>
    <p:sldId id="299" r:id="rId17"/>
    <p:sldId id="351" r:id="rId18"/>
    <p:sldId id="300" r:id="rId19"/>
    <p:sldId id="377" r:id="rId20"/>
    <p:sldId id="376" r:id="rId2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CCFF"/>
    <a:srgbClr val="CC66FF"/>
    <a:srgbClr val="00FFFF"/>
    <a:srgbClr val="FFCC99"/>
    <a:srgbClr val="99CC00"/>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86C7D4-EA49-450F-93C0-C21BEF990C54}" v="542" dt="2024-06-05T07:30:45.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392" autoAdjust="0"/>
  </p:normalViewPr>
  <p:slideViewPr>
    <p:cSldViewPr snapToGrid="0">
      <p:cViewPr varScale="1">
        <p:scale>
          <a:sx n="80" d="100"/>
          <a:sy n="80" d="100"/>
        </p:scale>
        <p:origin x="1674" y="96"/>
      </p:cViewPr>
      <p:guideLst>
        <p:guide orient="horz" pos="2183"/>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79" d="100"/>
          <a:sy n="79" d="100"/>
        </p:scale>
        <p:origin x="399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C86C7D4-EA49-450F-93C0-C21BEF990C54}"/>
    <pc:docChg chg="undo custSel addSld delSld modSld sldOrd">
      <pc:chgData name="Ewa Kazimierska" userId="8edb7084-dccb-4d8f-9cfb-38098ea1d667" providerId="ADAL" clId="{5C86C7D4-EA49-450F-93C0-C21BEF990C54}" dt="2024-06-05T07:50:45.963" v="3733" actId="20577"/>
      <pc:docMkLst>
        <pc:docMk/>
      </pc:docMkLst>
      <pc:sldChg chg="addSp modSp mod">
        <pc:chgData name="Ewa Kazimierska" userId="8edb7084-dccb-4d8f-9cfb-38098ea1d667" providerId="ADAL" clId="{5C86C7D4-EA49-450F-93C0-C21BEF990C54}" dt="2024-06-04T22:41:20.634" v="1413" actId="14100"/>
        <pc:sldMkLst>
          <pc:docMk/>
          <pc:sldMk cId="0" sldId="256"/>
        </pc:sldMkLst>
        <pc:spChg chg="mod">
          <ac:chgData name="Ewa Kazimierska" userId="8edb7084-dccb-4d8f-9cfb-38098ea1d667" providerId="ADAL" clId="{5C86C7D4-EA49-450F-93C0-C21BEF990C54}" dt="2024-06-04T22:39:56.630" v="1407" actId="20577"/>
          <ac:spMkLst>
            <pc:docMk/>
            <pc:sldMk cId="0" sldId="256"/>
            <ac:spMk id="2" creationId="{7345B756-E6BC-4DCB-AC11-111AA36E0CAE}"/>
          </ac:spMkLst>
        </pc:spChg>
        <pc:picChg chg="add mod modCrop">
          <ac:chgData name="Ewa Kazimierska" userId="8edb7084-dccb-4d8f-9cfb-38098ea1d667" providerId="ADAL" clId="{5C86C7D4-EA49-450F-93C0-C21BEF990C54}" dt="2024-06-04T22:41:20.634" v="1413" actId="14100"/>
          <ac:picMkLst>
            <pc:docMk/>
            <pc:sldMk cId="0" sldId="256"/>
            <ac:picMk id="3" creationId="{87D7F83E-E643-43E3-B384-A638640B9FBB}"/>
          </ac:picMkLst>
        </pc:picChg>
      </pc:sldChg>
      <pc:sldChg chg="addSp modSp mod ord modAnim">
        <pc:chgData name="Ewa Kazimierska" userId="8edb7084-dccb-4d8f-9cfb-38098ea1d667" providerId="ADAL" clId="{5C86C7D4-EA49-450F-93C0-C21BEF990C54}" dt="2024-06-04T23:48:38.979" v="2188" actId="6549"/>
        <pc:sldMkLst>
          <pc:docMk/>
          <pc:sldMk cId="3401428571" sldId="288"/>
        </pc:sldMkLst>
        <pc:spChg chg="mod">
          <ac:chgData name="Ewa Kazimierska" userId="8edb7084-dccb-4d8f-9cfb-38098ea1d667" providerId="ADAL" clId="{5C86C7D4-EA49-450F-93C0-C21BEF990C54}" dt="2024-06-04T20:59:39.366" v="692" actId="20577"/>
          <ac:spMkLst>
            <pc:docMk/>
            <pc:sldMk cId="3401428571" sldId="288"/>
            <ac:spMk id="2" creationId="{409B7814-A85E-48D9-8322-C365E6F81EA6}"/>
          </ac:spMkLst>
        </pc:spChg>
        <pc:spChg chg="add mod">
          <ac:chgData name="Ewa Kazimierska" userId="8edb7084-dccb-4d8f-9cfb-38098ea1d667" providerId="ADAL" clId="{5C86C7D4-EA49-450F-93C0-C21BEF990C54}" dt="2024-06-04T22:09:44.086" v="1043" actId="1076"/>
          <ac:spMkLst>
            <pc:docMk/>
            <pc:sldMk cId="3401428571" sldId="288"/>
            <ac:spMk id="4" creationId="{4F31C342-E367-4B41-BE86-C35B7DE67D2C}"/>
          </ac:spMkLst>
        </pc:spChg>
        <pc:spChg chg="mod">
          <ac:chgData name="Ewa Kazimierska" userId="8edb7084-dccb-4d8f-9cfb-38098ea1d667" providerId="ADAL" clId="{5C86C7D4-EA49-450F-93C0-C21BEF990C54}" dt="2024-06-04T23:48:38.979" v="2188" actId="6549"/>
          <ac:spMkLst>
            <pc:docMk/>
            <pc:sldMk cId="3401428571" sldId="288"/>
            <ac:spMk id="5" creationId="{E7B96DAE-AAFF-4FB4-961C-71899A3AAE55}"/>
          </ac:spMkLst>
        </pc:spChg>
        <pc:spChg chg="mod">
          <ac:chgData name="Ewa Kazimierska" userId="8edb7084-dccb-4d8f-9cfb-38098ea1d667" providerId="ADAL" clId="{5C86C7D4-EA49-450F-93C0-C21BEF990C54}" dt="2024-06-04T21:58:42.107" v="979" actId="1076"/>
          <ac:spMkLst>
            <pc:docMk/>
            <pc:sldMk cId="3401428571" sldId="288"/>
            <ac:spMk id="6" creationId="{A09154A5-8768-47B3-ADE1-0FF384BCF893}"/>
          </ac:spMkLst>
        </pc:spChg>
        <pc:spChg chg="mod">
          <ac:chgData name="Ewa Kazimierska" userId="8edb7084-dccb-4d8f-9cfb-38098ea1d667" providerId="ADAL" clId="{5C86C7D4-EA49-450F-93C0-C21BEF990C54}" dt="2024-06-04T21:58:42.107" v="979" actId="1076"/>
          <ac:spMkLst>
            <pc:docMk/>
            <pc:sldMk cId="3401428571" sldId="288"/>
            <ac:spMk id="10" creationId="{E98CCF29-FBE9-4CC7-B1F9-D8FC073AE55F}"/>
          </ac:spMkLst>
        </pc:spChg>
        <pc:spChg chg="mod">
          <ac:chgData name="Ewa Kazimierska" userId="8edb7084-dccb-4d8f-9cfb-38098ea1d667" providerId="ADAL" clId="{5C86C7D4-EA49-450F-93C0-C21BEF990C54}" dt="2024-06-04T22:03:16.624" v="1018" actId="20577"/>
          <ac:spMkLst>
            <pc:docMk/>
            <pc:sldMk cId="3401428571" sldId="288"/>
            <ac:spMk id="12" creationId="{5C37F575-897D-4C6E-AD89-323D76D3B11E}"/>
          </ac:spMkLst>
        </pc:spChg>
        <pc:spChg chg="mod">
          <ac:chgData name="Ewa Kazimierska" userId="8edb7084-dccb-4d8f-9cfb-38098ea1d667" providerId="ADAL" clId="{5C86C7D4-EA49-450F-93C0-C21BEF990C54}" dt="2024-06-04T21:58:50.621" v="982" actId="1076"/>
          <ac:spMkLst>
            <pc:docMk/>
            <pc:sldMk cId="3401428571" sldId="288"/>
            <ac:spMk id="13" creationId="{65047CCE-8108-4945-A80C-B1432737E529}"/>
          </ac:spMkLst>
        </pc:spChg>
        <pc:spChg chg="add mod">
          <ac:chgData name="Ewa Kazimierska" userId="8edb7084-dccb-4d8f-9cfb-38098ea1d667" providerId="ADAL" clId="{5C86C7D4-EA49-450F-93C0-C21BEF990C54}" dt="2024-06-04T22:02:53.197" v="1012" actId="1076"/>
          <ac:spMkLst>
            <pc:docMk/>
            <pc:sldMk cId="3401428571" sldId="288"/>
            <ac:spMk id="14" creationId="{40896A5E-7EF4-45C7-A9CD-9FDC986D483D}"/>
          </ac:spMkLst>
        </pc:spChg>
        <pc:spChg chg="add mod">
          <ac:chgData name="Ewa Kazimierska" userId="8edb7084-dccb-4d8f-9cfb-38098ea1d667" providerId="ADAL" clId="{5C86C7D4-EA49-450F-93C0-C21BEF990C54}" dt="2024-06-04T22:03:24.596" v="1019" actId="1076"/>
          <ac:spMkLst>
            <pc:docMk/>
            <pc:sldMk cId="3401428571" sldId="288"/>
            <ac:spMk id="15" creationId="{ADE30E84-3537-4D0E-B9D6-8E2775D3ABA8}"/>
          </ac:spMkLst>
        </pc:spChg>
        <pc:spChg chg="mod">
          <ac:chgData name="Ewa Kazimierska" userId="8edb7084-dccb-4d8f-9cfb-38098ea1d667" providerId="ADAL" clId="{5C86C7D4-EA49-450F-93C0-C21BEF990C54}" dt="2024-06-04T21:58:14.067" v="976" actId="1076"/>
          <ac:spMkLst>
            <pc:docMk/>
            <pc:sldMk cId="3401428571" sldId="288"/>
            <ac:spMk id="17" creationId="{98A79959-4798-48BF-A15A-232A6B89B63F}"/>
          </ac:spMkLst>
        </pc:spChg>
        <pc:spChg chg="mod">
          <ac:chgData name="Ewa Kazimierska" userId="8edb7084-dccb-4d8f-9cfb-38098ea1d667" providerId="ADAL" clId="{5C86C7D4-EA49-450F-93C0-C21BEF990C54}" dt="2024-06-04T22:02:42.843" v="1010" actId="6549"/>
          <ac:spMkLst>
            <pc:docMk/>
            <pc:sldMk cId="3401428571" sldId="288"/>
            <ac:spMk id="25" creationId="{A5406AE6-A624-427F-A469-F1F7E3CE2130}"/>
          </ac:spMkLst>
        </pc:spChg>
      </pc:sldChg>
      <pc:sldChg chg="del mod ord modShow">
        <pc:chgData name="Ewa Kazimierska" userId="8edb7084-dccb-4d8f-9cfb-38098ea1d667" providerId="ADAL" clId="{5C86C7D4-EA49-450F-93C0-C21BEF990C54}" dt="2024-06-05T01:22:15.877" v="2585" actId="47"/>
        <pc:sldMkLst>
          <pc:docMk/>
          <pc:sldMk cId="2857747231" sldId="290"/>
        </pc:sldMkLst>
      </pc:sldChg>
      <pc:sldChg chg="addSp delSp modSp mod modNotesTx">
        <pc:chgData name="Ewa Kazimierska" userId="8edb7084-dccb-4d8f-9cfb-38098ea1d667" providerId="ADAL" clId="{5C86C7D4-EA49-450F-93C0-C21BEF990C54}" dt="2024-06-04T23:26:23.715" v="2034" actId="1076"/>
        <pc:sldMkLst>
          <pc:docMk/>
          <pc:sldMk cId="1897806436" sldId="295"/>
        </pc:sldMkLst>
        <pc:spChg chg="mod">
          <ac:chgData name="Ewa Kazimierska" userId="8edb7084-dccb-4d8f-9cfb-38098ea1d667" providerId="ADAL" clId="{5C86C7D4-EA49-450F-93C0-C21BEF990C54}" dt="2024-06-04T23:26:23.715" v="2034" actId="1076"/>
          <ac:spMkLst>
            <pc:docMk/>
            <pc:sldMk cId="1897806436" sldId="295"/>
            <ac:spMk id="2" creationId="{A89CF01D-DE78-4199-AFFB-FE46A523477E}"/>
          </ac:spMkLst>
        </pc:spChg>
        <pc:spChg chg="mod">
          <ac:chgData name="Ewa Kazimierska" userId="8edb7084-dccb-4d8f-9cfb-38098ea1d667" providerId="ADAL" clId="{5C86C7D4-EA49-450F-93C0-C21BEF990C54}" dt="2024-06-04T23:24:56.594" v="1930" actId="20577"/>
          <ac:spMkLst>
            <pc:docMk/>
            <pc:sldMk cId="1897806436" sldId="295"/>
            <ac:spMk id="3" creationId="{59C01E51-C05B-4A54-8DF4-636626B7C6E1}"/>
          </ac:spMkLst>
        </pc:spChg>
        <pc:spChg chg="add mod">
          <ac:chgData name="Ewa Kazimierska" userId="8edb7084-dccb-4d8f-9cfb-38098ea1d667" providerId="ADAL" clId="{5C86C7D4-EA49-450F-93C0-C21BEF990C54}" dt="2024-06-04T22:08:13.987" v="1035" actId="1076"/>
          <ac:spMkLst>
            <pc:docMk/>
            <pc:sldMk cId="1897806436" sldId="295"/>
            <ac:spMk id="7" creationId="{2D3D874B-718E-413E-A0D3-2E2C0A391461}"/>
          </ac:spMkLst>
        </pc:spChg>
        <pc:picChg chg="add mod modCrop">
          <ac:chgData name="Ewa Kazimierska" userId="8edb7084-dccb-4d8f-9cfb-38098ea1d667" providerId="ADAL" clId="{5C86C7D4-EA49-450F-93C0-C21BEF990C54}" dt="2024-06-04T22:08:11.451" v="1034" actId="1076"/>
          <ac:picMkLst>
            <pc:docMk/>
            <pc:sldMk cId="1897806436" sldId="295"/>
            <ac:picMk id="4" creationId="{968CBE9E-510A-4400-84BF-73E3E3EF9140}"/>
          </ac:picMkLst>
        </pc:picChg>
        <pc:picChg chg="del">
          <ac:chgData name="Ewa Kazimierska" userId="8edb7084-dccb-4d8f-9cfb-38098ea1d667" providerId="ADAL" clId="{5C86C7D4-EA49-450F-93C0-C21BEF990C54}" dt="2024-06-04T12:23:39.954" v="402" actId="478"/>
          <ac:picMkLst>
            <pc:docMk/>
            <pc:sldMk cId="1897806436" sldId="295"/>
            <ac:picMk id="10" creationId="{C379358D-F127-43AE-AE8C-AD8F690DF480}"/>
          </ac:picMkLst>
        </pc:picChg>
      </pc:sldChg>
      <pc:sldChg chg="del ord">
        <pc:chgData name="Ewa Kazimierska" userId="8edb7084-dccb-4d8f-9cfb-38098ea1d667" providerId="ADAL" clId="{5C86C7D4-EA49-450F-93C0-C21BEF990C54}" dt="2024-06-04T23:39:11.821" v="2104" actId="47"/>
        <pc:sldMkLst>
          <pc:docMk/>
          <pc:sldMk cId="3411663860" sldId="296"/>
        </pc:sldMkLst>
      </pc:sldChg>
      <pc:sldChg chg="modSp del mod">
        <pc:chgData name="Ewa Kazimierska" userId="8edb7084-dccb-4d8f-9cfb-38098ea1d667" providerId="ADAL" clId="{5C86C7D4-EA49-450F-93C0-C21BEF990C54}" dt="2024-06-05T01:15:00.339" v="2582" actId="47"/>
        <pc:sldMkLst>
          <pc:docMk/>
          <pc:sldMk cId="2055791912" sldId="298"/>
        </pc:sldMkLst>
        <pc:spChg chg="mod">
          <ac:chgData name="Ewa Kazimierska" userId="8edb7084-dccb-4d8f-9cfb-38098ea1d667" providerId="ADAL" clId="{5C86C7D4-EA49-450F-93C0-C21BEF990C54}" dt="2024-06-04T22:47:11.009" v="1534" actId="20577"/>
          <ac:spMkLst>
            <pc:docMk/>
            <pc:sldMk cId="2055791912" sldId="298"/>
            <ac:spMk id="3" creationId="{B515353D-D535-4675-A824-BE3DA6CD21C9}"/>
          </ac:spMkLst>
        </pc:spChg>
      </pc:sldChg>
      <pc:sldChg chg="modSp mod">
        <pc:chgData name="Ewa Kazimierska" userId="8edb7084-dccb-4d8f-9cfb-38098ea1d667" providerId="ADAL" clId="{5C86C7D4-EA49-450F-93C0-C21BEF990C54}" dt="2024-06-04T23:19:21.438" v="1906" actId="1076"/>
        <pc:sldMkLst>
          <pc:docMk/>
          <pc:sldMk cId="3893850794" sldId="299"/>
        </pc:sldMkLst>
        <pc:spChg chg="mod">
          <ac:chgData name="Ewa Kazimierska" userId="8edb7084-dccb-4d8f-9cfb-38098ea1d667" providerId="ADAL" clId="{5C86C7D4-EA49-450F-93C0-C21BEF990C54}" dt="2024-06-04T23:07:56.200" v="1773" actId="20577"/>
          <ac:spMkLst>
            <pc:docMk/>
            <pc:sldMk cId="3893850794" sldId="299"/>
            <ac:spMk id="3" creationId="{E32A3DF2-766D-477A-B706-2F0E4569A8A3}"/>
          </ac:spMkLst>
        </pc:spChg>
        <pc:spChg chg="mod">
          <ac:chgData name="Ewa Kazimierska" userId="8edb7084-dccb-4d8f-9cfb-38098ea1d667" providerId="ADAL" clId="{5C86C7D4-EA49-450F-93C0-C21BEF990C54}" dt="2024-06-04T23:19:00.796" v="1893" actId="1076"/>
          <ac:spMkLst>
            <pc:docMk/>
            <pc:sldMk cId="3893850794" sldId="299"/>
            <ac:spMk id="4" creationId="{EB115E5A-2323-4432-AC3C-4881C82DF5E5}"/>
          </ac:spMkLst>
        </pc:spChg>
        <pc:spChg chg="mod">
          <ac:chgData name="Ewa Kazimierska" userId="8edb7084-dccb-4d8f-9cfb-38098ea1d667" providerId="ADAL" clId="{5C86C7D4-EA49-450F-93C0-C21BEF990C54}" dt="2024-06-04T23:19:21.438" v="1906" actId="1076"/>
          <ac:spMkLst>
            <pc:docMk/>
            <pc:sldMk cId="3893850794" sldId="299"/>
            <ac:spMk id="5" creationId="{B503EA78-21BB-41B8-BBCD-2B33F4ABF53E}"/>
          </ac:spMkLst>
        </pc:spChg>
        <pc:spChg chg="mod">
          <ac:chgData name="Ewa Kazimierska" userId="8edb7084-dccb-4d8f-9cfb-38098ea1d667" providerId="ADAL" clId="{5C86C7D4-EA49-450F-93C0-C21BEF990C54}" dt="2024-06-04T23:19:13.532" v="1905" actId="1076"/>
          <ac:spMkLst>
            <pc:docMk/>
            <pc:sldMk cId="3893850794" sldId="299"/>
            <ac:spMk id="14" creationId="{FDA1FE63-342C-4519-BFEF-C2CBA3060AFD}"/>
          </ac:spMkLst>
        </pc:spChg>
      </pc:sldChg>
      <pc:sldChg chg="ord">
        <pc:chgData name="Ewa Kazimierska" userId="8edb7084-dccb-4d8f-9cfb-38098ea1d667" providerId="ADAL" clId="{5C86C7D4-EA49-450F-93C0-C21BEF990C54}" dt="2024-06-05T00:17:19.421" v="2506"/>
        <pc:sldMkLst>
          <pc:docMk/>
          <pc:sldMk cId="2358818110" sldId="300"/>
        </pc:sldMkLst>
      </pc:sldChg>
      <pc:sldChg chg="del">
        <pc:chgData name="Ewa Kazimierska" userId="8edb7084-dccb-4d8f-9cfb-38098ea1d667" providerId="ADAL" clId="{5C86C7D4-EA49-450F-93C0-C21BEF990C54}" dt="2024-06-04T23:22:47.876" v="1911" actId="47"/>
        <pc:sldMkLst>
          <pc:docMk/>
          <pc:sldMk cId="3756449475" sldId="316"/>
        </pc:sldMkLst>
      </pc:sldChg>
      <pc:sldChg chg="del">
        <pc:chgData name="Ewa Kazimierska" userId="8edb7084-dccb-4d8f-9cfb-38098ea1d667" providerId="ADAL" clId="{5C86C7D4-EA49-450F-93C0-C21BEF990C54}" dt="2024-06-04T23:22:47.876" v="1911" actId="47"/>
        <pc:sldMkLst>
          <pc:docMk/>
          <pc:sldMk cId="4125348108" sldId="340"/>
        </pc:sldMkLst>
      </pc:sldChg>
      <pc:sldChg chg="addSp delSp modSp mod ord addAnim delAnim modAnim">
        <pc:chgData name="Ewa Kazimierska" userId="8edb7084-dccb-4d8f-9cfb-38098ea1d667" providerId="ADAL" clId="{5C86C7D4-EA49-450F-93C0-C21BEF990C54}" dt="2024-06-04T23:32:56.107" v="2059" actId="1076"/>
        <pc:sldMkLst>
          <pc:docMk/>
          <pc:sldMk cId="1914735654" sldId="347"/>
        </pc:sldMkLst>
        <pc:spChg chg="mod">
          <ac:chgData name="Ewa Kazimierska" userId="8edb7084-dccb-4d8f-9cfb-38098ea1d667" providerId="ADAL" clId="{5C86C7D4-EA49-450F-93C0-C21BEF990C54}" dt="2024-06-04T23:32:56.107" v="2059" actId="1076"/>
          <ac:spMkLst>
            <pc:docMk/>
            <pc:sldMk cId="1914735654" sldId="347"/>
            <ac:spMk id="2" creationId="{409B7814-A85E-48D9-8322-C365E6F81EA6}"/>
          </ac:spMkLst>
        </pc:spChg>
        <pc:spChg chg="mod">
          <ac:chgData name="Ewa Kazimierska" userId="8edb7084-dccb-4d8f-9cfb-38098ea1d667" providerId="ADAL" clId="{5C86C7D4-EA49-450F-93C0-C21BEF990C54}" dt="2024-06-04T11:34:28.107" v="5" actId="1076"/>
          <ac:spMkLst>
            <pc:docMk/>
            <pc:sldMk cId="1914735654" sldId="347"/>
            <ac:spMk id="3" creationId="{FD33A68F-A893-49D6-980C-AB009D0976E4}"/>
          </ac:spMkLst>
        </pc:spChg>
        <pc:spChg chg="del">
          <ac:chgData name="Ewa Kazimierska" userId="8edb7084-dccb-4d8f-9cfb-38098ea1d667" providerId="ADAL" clId="{5C86C7D4-EA49-450F-93C0-C21BEF990C54}" dt="2024-06-04T11:34:08.652" v="2" actId="478"/>
          <ac:spMkLst>
            <pc:docMk/>
            <pc:sldMk cId="1914735654" sldId="347"/>
            <ac:spMk id="4" creationId="{BD683BFB-3FAE-45C7-9708-BD6A374EBCB0}"/>
          </ac:spMkLst>
        </pc:spChg>
        <pc:spChg chg="del mod">
          <ac:chgData name="Ewa Kazimierska" userId="8edb7084-dccb-4d8f-9cfb-38098ea1d667" providerId="ADAL" clId="{5C86C7D4-EA49-450F-93C0-C21BEF990C54}" dt="2024-06-04T11:49:40.600" v="153" actId="478"/>
          <ac:spMkLst>
            <pc:docMk/>
            <pc:sldMk cId="1914735654" sldId="347"/>
            <ac:spMk id="6" creationId="{A09154A5-8768-47B3-ADE1-0FF384BCF893}"/>
          </ac:spMkLst>
        </pc:spChg>
        <pc:spChg chg="add del mod">
          <ac:chgData name="Ewa Kazimierska" userId="8edb7084-dccb-4d8f-9cfb-38098ea1d667" providerId="ADAL" clId="{5C86C7D4-EA49-450F-93C0-C21BEF990C54}" dt="2024-06-04T11:49:40.600" v="153" actId="478"/>
          <ac:spMkLst>
            <pc:docMk/>
            <pc:sldMk cId="1914735654" sldId="347"/>
            <ac:spMk id="7" creationId="{DB2BB277-4CA3-499B-A1A7-475ABC1D8EF7}"/>
          </ac:spMkLst>
        </pc:spChg>
        <pc:spChg chg="del">
          <ac:chgData name="Ewa Kazimierska" userId="8edb7084-dccb-4d8f-9cfb-38098ea1d667" providerId="ADAL" clId="{5C86C7D4-EA49-450F-93C0-C21BEF990C54}" dt="2024-06-04T11:34:02.542" v="1" actId="478"/>
          <ac:spMkLst>
            <pc:docMk/>
            <pc:sldMk cId="1914735654" sldId="347"/>
            <ac:spMk id="10" creationId="{AED1AE43-4DAF-410D-99B4-015D90CC6FDD}"/>
          </ac:spMkLst>
        </pc:spChg>
        <pc:spChg chg="del">
          <ac:chgData name="Ewa Kazimierska" userId="8edb7084-dccb-4d8f-9cfb-38098ea1d667" providerId="ADAL" clId="{5C86C7D4-EA49-450F-93C0-C21BEF990C54}" dt="2024-06-04T11:34:08.652" v="2" actId="478"/>
          <ac:spMkLst>
            <pc:docMk/>
            <pc:sldMk cId="1914735654" sldId="347"/>
            <ac:spMk id="11" creationId="{E24C906F-F61B-4954-A2F4-9A4EC3AAD1BC}"/>
          </ac:spMkLst>
        </pc:spChg>
        <pc:spChg chg="del mod">
          <ac:chgData name="Ewa Kazimierska" userId="8edb7084-dccb-4d8f-9cfb-38098ea1d667" providerId="ADAL" clId="{5C86C7D4-EA49-450F-93C0-C21BEF990C54}" dt="2024-06-04T11:49:40.600" v="153" actId="478"/>
          <ac:spMkLst>
            <pc:docMk/>
            <pc:sldMk cId="1914735654" sldId="347"/>
            <ac:spMk id="14" creationId="{E03E4001-F090-4632-8A1A-40D28A4D2BBB}"/>
          </ac:spMkLst>
        </pc:spChg>
        <pc:spChg chg="mod">
          <ac:chgData name="Ewa Kazimierska" userId="8edb7084-dccb-4d8f-9cfb-38098ea1d667" providerId="ADAL" clId="{5C86C7D4-EA49-450F-93C0-C21BEF990C54}" dt="2024-06-04T23:30:43.707" v="2054" actId="1076"/>
          <ac:spMkLst>
            <pc:docMk/>
            <pc:sldMk cId="1914735654" sldId="347"/>
            <ac:spMk id="17" creationId="{98A79959-4798-48BF-A15A-232A6B89B63F}"/>
          </ac:spMkLst>
        </pc:spChg>
        <pc:spChg chg="del">
          <ac:chgData name="Ewa Kazimierska" userId="8edb7084-dccb-4d8f-9cfb-38098ea1d667" providerId="ADAL" clId="{5C86C7D4-EA49-450F-93C0-C21BEF990C54}" dt="2024-06-04T11:34:02.542" v="1" actId="478"/>
          <ac:spMkLst>
            <pc:docMk/>
            <pc:sldMk cId="1914735654" sldId="347"/>
            <ac:spMk id="19" creationId="{13734027-999E-4F25-AAC9-DA5D4083EB23}"/>
          </ac:spMkLst>
        </pc:spChg>
        <pc:spChg chg="add del mod">
          <ac:chgData name="Ewa Kazimierska" userId="8edb7084-dccb-4d8f-9cfb-38098ea1d667" providerId="ADAL" clId="{5C86C7D4-EA49-450F-93C0-C21BEF990C54}" dt="2024-06-04T12:14:12.153" v="256" actId="478"/>
          <ac:spMkLst>
            <pc:docMk/>
            <pc:sldMk cId="1914735654" sldId="347"/>
            <ac:spMk id="20" creationId="{FED3D495-87CC-429D-83D8-34C6EA93D29E}"/>
          </ac:spMkLst>
        </pc:spChg>
        <pc:spChg chg="del">
          <ac:chgData name="Ewa Kazimierska" userId="8edb7084-dccb-4d8f-9cfb-38098ea1d667" providerId="ADAL" clId="{5C86C7D4-EA49-450F-93C0-C21BEF990C54}" dt="2024-06-04T11:34:02.542" v="1" actId="478"/>
          <ac:spMkLst>
            <pc:docMk/>
            <pc:sldMk cId="1914735654" sldId="347"/>
            <ac:spMk id="21" creationId="{582460DF-298E-48BF-B54A-68FFF6B1134A}"/>
          </ac:spMkLst>
        </pc:spChg>
        <pc:spChg chg="add mod">
          <ac:chgData name="Ewa Kazimierska" userId="8edb7084-dccb-4d8f-9cfb-38098ea1d667" providerId="ADAL" clId="{5C86C7D4-EA49-450F-93C0-C21BEF990C54}" dt="2024-06-04T23:30:48.449" v="2055" actId="1076"/>
          <ac:spMkLst>
            <pc:docMk/>
            <pc:sldMk cId="1914735654" sldId="347"/>
            <ac:spMk id="22" creationId="{0366E2DB-D83E-4784-92EB-5E6DB7E541F5}"/>
          </ac:spMkLst>
        </pc:spChg>
        <pc:spChg chg="del">
          <ac:chgData name="Ewa Kazimierska" userId="8edb7084-dccb-4d8f-9cfb-38098ea1d667" providerId="ADAL" clId="{5C86C7D4-EA49-450F-93C0-C21BEF990C54}" dt="2024-06-04T11:34:08.652" v="2" actId="478"/>
          <ac:spMkLst>
            <pc:docMk/>
            <pc:sldMk cId="1914735654" sldId="347"/>
            <ac:spMk id="23" creationId="{73C1441E-9FA8-4AE0-9D00-C50F0D0294CD}"/>
          </ac:spMkLst>
        </pc:spChg>
        <pc:spChg chg="add mod">
          <ac:chgData name="Ewa Kazimierska" userId="8edb7084-dccb-4d8f-9cfb-38098ea1d667" providerId="ADAL" clId="{5C86C7D4-EA49-450F-93C0-C21BEF990C54}" dt="2024-06-04T12:25:31.601" v="444" actId="1076"/>
          <ac:spMkLst>
            <pc:docMk/>
            <pc:sldMk cId="1914735654" sldId="347"/>
            <ac:spMk id="24" creationId="{BFE02BE2-3964-489A-86A5-343BE7D3A497}"/>
          </ac:spMkLst>
        </pc:spChg>
        <pc:picChg chg="add del">
          <ac:chgData name="Ewa Kazimierska" userId="8edb7084-dccb-4d8f-9cfb-38098ea1d667" providerId="ADAL" clId="{5C86C7D4-EA49-450F-93C0-C21BEF990C54}" dt="2024-06-04T11:54:12.240" v="173" actId="478"/>
          <ac:picMkLst>
            <pc:docMk/>
            <pc:sldMk cId="1914735654" sldId="347"/>
            <ac:picMk id="8" creationId="{ED3E1466-2830-4A5E-BE7F-A95DF2D5186E}"/>
          </ac:picMkLst>
        </pc:picChg>
        <pc:picChg chg="add del mod ord modCrop">
          <ac:chgData name="Ewa Kazimierska" userId="8edb7084-dccb-4d8f-9cfb-38098ea1d667" providerId="ADAL" clId="{5C86C7D4-EA49-450F-93C0-C21BEF990C54}" dt="2024-06-04T12:21:43.731" v="393" actId="21"/>
          <ac:picMkLst>
            <pc:docMk/>
            <pc:sldMk cId="1914735654" sldId="347"/>
            <ac:picMk id="9" creationId="{830FFD00-7F4A-4206-A4E4-FB4286983D34}"/>
          </ac:picMkLst>
        </pc:picChg>
        <pc:picChg chg="add mod modCrop">
          <ac:chgData name="Ewa Kazimierska" userId="8edb7084-dccb-4d8f-9cfb-38098ea1d667" providerId="ADAL" clId="{5C86C7D4-EA49-450F-93C0-C21BEF990C54}" dt="2024-06-04T12:25:27.793" v="443" actId="732"/>
          <ac:picMkLst>
            <pc:docMk/>
            <pc:sldMk cId="1914735654" sldId="347"/>
            <ac:picMk id="15" creationId="{094E416C-CDF4-4117-AD9F-CC0F3DF5D83B}"/>
          </ac:picMkLst>
        </pc:picChg>
      </pc:sldChg>
      <pc:sldChg chg="modSp del mod modShow">
        <pc:chgData name="Ewa Kazimierska" userId="8edb7084-dccb-4d8f-9cfb-38098ea1d667" providerId="ADAL" clId="{5C86C7D4-EA49-450F-93C0-C21BEF990C54}" dt="2024-06-05T01:15:03.363" v="2583" actId="47"/>
        <pc:sldMkLst>
          <pc:docMk/>
          <pc:sldMk cId="3834526159" sldId="349"/>
        </pc:sldMkLst>
        <pc:spChg chg="mod">
          <ac:chgData name="Ewa Kazimierska" userId="8edb7084-dccb-4d8f-9cfb-38098ea1d667" providerId="ADAL" clId="{5C86C7D4-EA49-450F-93C0-C21BEF990C54}" dt="2024-06-04T22:49:33.509" v="1537" actId="207"/>
          <ac:spMkLst>
            <pc:docMk/>
            <pc:sldMk cId="3834526159" sldId="349"/>
            <ac:spMk id="4" creationId="{D73FA911-6FFB-40CF-AE46-910BC80F0D79}"/>
          </ac:spMkLst>
        </pc:spChg>
        <pc:spChg chg="mod">
          <ac:chgData name="Ewa Kazimierska" userId="8edb7084-dccb-4d8f-9cfb-38098ea1d667" providerId="ADAL" clId="{5C86C7D4-EA49-450F-93C0-C21BEF990C54}" dt="2024-06-04T22:49:40.991" v="1538" actId="1076"/>
          <ac:spMkLst>
            <pc:docMk/>
            <pc:sldMk cId="3834526159" sldId="349"/>
            <ac:spMk id="24" creationId="{35D4EC09-441B-4497-9A2A-B3BC614D499C}"/>
          </ac:spMkLst>
        </pc:spChg>
        <pc:spChg chg="mod">
          <ac:chgData name="Ewa Kazimierska" userId="8edb7084-dccb-4d8f-9cfb-38098ea1d667" providerId="ADAL" clId="{5C86C7D4-EA49-450F-93C0-C21BEF990C54}" dt="2024-06-04T22:49:53.744" v="1550" actId="20577"/>
          <ac:spMkLst>
            <pc:docMk/>
            <pc:sldMk cId="3834526159" sldId="349"/>
            <ac:spMk id="29" creationId="{FA6AF26D-53C6-4AB9-84AB-0181079CEC5A}"/>
          </ac:spMkLst>
        </pc:spChg>
      </pc:sldChg>
      <pc:sldChg chg="addSp modSp mod ord modNotesTx">
        <pc:chgData name="Ewa Kazimierska" userId="8edb7084-dccb-4d8f-9cfb-38098ea1d667" providerId="ADAL" clId="{5C86C7D4-EA49-450F-93C0-C21BEF990C54}" dt="2024-06-05T07:01:12.980" v="2941" actId="20577"/>
        <pc:sldMkLst>
          <pc:docMk/>
          <pc:sldMk cId="2119196710" sldId="350"/>
        </pc:sldMkLst>
        <pc:spChg chg="mod">
          <ac:chgData name="Ewa Kazimierska" userId="8edb7084-dccb-4d8f-9cfb-38098ea1d667" providerId="ADAL" clId="{5C86C7D4-EA49-450F-93C0-C21BEF990C54}" dt="2024-06-05T06:58:18.294" v="2872" actId="20577"/>
          <ac:spMkLst>
            <pc:docMk/>
            <pc:sldMk cId="2119196710" sldId="350"/>
            <ac:spMk id="2" creationId="{0624878A-CC7A-4651-8585-91794F36B19B}"/>
          </ac:spMkLst>
        </pc:spChg>
        <pc:spChg chg="mod">
          <ac:chgData name="Ewa Kazimierska" userId="8edb7084-dccb-4d8f-9cfb-38098ea1d667" providerId="ADAL" clId="{5C86C7D4-EA49-450F-93C0-C21BEF990C54}" dt="2024-06-05T06:57:43.481" v="2847" actId="20577"/>
          <ac:spMkLst>
            <pc:docMk/>
            <pc:sldMk cId="2119196710" sldId="350"/>
            <ac:spMk id="3" creationId="{E322B57E-E128-47E6-B083-AE42EE3A3BDD}"/>
          </ac:spMkLst>
        </pc:spChg>
        <pc:spChg chg="add mod">
          <ac:chgData name="Ewa Kazimierska" userId="8edb7084-dccb-4d8f-9cfb-38098ea1d667" providerId="ADAL" clId="{5C86C7D4-EA49-450F-93C0-C21BEF990C54}" dt="2024-06-05T07:00:24.334" v="2929" actId="58"/>
          <ac:spMkLst>
            <pc:docMk/>
            <pc:sldMk cId="2119196710" sldId="350"/>
            <ac:spMk id="4" creationId="{9718775B-0CAE-48CC-AFAC-1862B6A0B40D}"/>
          </ac:spMkLst>
        </pc:spChg>
      </pc:sldChg>
      <pc:sldChg chg="addSp modSp mod ord">
        <pc:chgData name="Ewa Kazimierska" userId="8edb7084-dccb-4d8f-9cfb-38098ea1d667" providerId="ADAL" clId="{5C86C7D4-EA49-450F-93C0-C21BEF990C54}" dt="2024-06-05T07:42:32.679" v="3705" actId="20577"/>
        <pc:sldMkLst>
          <pc:docMk/>
          <pc:sldMk cId="2554103955" sldId="351"/>
        </pc:sldMkLst>
        <pc:spChg chg="mod">
          <ac:chgData name="Ewa Kazimierska" userId="8edb7084-dccb-4d8f-9cfb-38098ea1d667" providerId="ADAL" clId="{5C86C7D4-EA49-450F-93C0-C21BEF990C54}" dt="2024-06-05T07:23:32.808" v="3308" actId="20577"/>
          <ac:spMkLst>
            <pc:docMk/>
            <pc:sldMk cId="2554103955" sldId="351"/>
            <ac:spMk id="2" creationId="{0624878A-CC7A-4651-8585-91794F36B19B}"/>
          </ac:spMkLst>
        </pc:spChg>
        <pc:spChg chg="mod">
          <ac:chgData name="Ewa Kazimierska" userId="8edb7084-dccb-4d8f-9cfb-38098ea1d667" providerId="ADAL" clId="{5C86C7D4-EA49-450F-93C0-C21BEF990C54}" dt="2024-06-05T07:23:58.169" v="3349" actId="20577"/>
          <ac:spMkLst>
            <pc:docMk/>
            <pc:sldMk cId="2554103955" sldId="351"/>
            <ac:spMk id="3" creationId="{E322B57E-E128-47E6-B083-AE42EE3A3BDD}"/>
          </ac:spMkLst>
        </pc:spChg>
        <pc:spChg chg="add mod">
          <ac:chgData name="Ewa Kazimierska" userId="8edb7084-dccb-4d8f-9cfb-38098ea1d667" providerId="ADAL" clId="{5C86C7D4-EA49-450F-93C0-C21BEF990C54}" dt="2024-06-05T07:42:32.679" v="3705" actId="20577"/>
          <ac:spMkLst>
            <pc:docMk/>
            <pc:sldMk cId="2554103955" sldId="351"/>
            <ac:spMk id="4" creationId="{03286770-7AA5-49D9-B566-D35C59EBE9AE}"/>
          </ac:spMkLst>
        </pc:spChg>
      </pc:sldChg>
      <pc:sldChg chg="del">
        <pc:chgData name="Ewa Kazimierska" userId="8edb7084-dccb-4d8f-9cfb-38098ea1d667" providerId="ADAL" clId="{5C86C7D4-EA49-450F-93C0-C21BEF990C54}" dt="2024-06-04T23:22:47.876" v="1911" actId="47"/>
        <pc:sldMkLst>
          <pc:docMk/>
          <pc:sldMk cId="205942461" sldId="352"/>
        </pc:sldMkLst>
      </pc:sldChg>
      <pc:sldChg chg="addSp delSp modSp mod delAnim modAnim modNotesTx">
        <pc:chgData name="Ewa Kazimierska" userId="8edb7084-dccb-4d8f-9cfb-38098ea1d667" providerId="ADAL" clId="{5C86C7D4-EA49-450F-93C0-C21BEF990C54}" dt="2024-06-05T07:22:46.223" v="3301" actId="20577"/>
        <pc:sldMkLst>
          <pc:docMk/>
          <pc:sldMk cId="218558727" sldId="357"/>
        </pc:sldMkLst>
        <pc:spChg chg="mod">
          <ac:chgData name="Ewa Kazimierska" userId="8edb7084-dccb-4d8f-9cfb-38098ea1d667" providerId="ADAL" clId="{5C86C7D4-EA49-450F-93C0-C21BEF990C54}" dt="2024-06-05T07:08:24.604" v="2962" actId="20577"/>
          <ac:spMkLst>
            <pc:docMk/>
            <pc:sldMk cId="218558727" sldId="357"/>
            <ac:spMk id="2" creationId="{706E7BEC-71F3-4214-872B-4C2B6CBEA87C}"/>
          </ac:spMkLst>
        </pc:spChg>
        <pc:spChg chg="mod">
          <ac:chgData name="Ewa Kazimierska" userId="8edb7084-dccb-4d8f-9cfb-38098ea1d667" providerId="ADAL" clId="{5C86C7D4-EA49-450F-93C0-C21BEF990C54}" dt="2024-06-05T07:21:15.874" v="3288" actId="20577"/>
          <ac:spMkLst>
            <pc:docMk/>
            <pc:sldMk cId="218558727" sldId="357"/>
            <ac:spMk id="3" creationId="{D1FE6319-6707-4902-BFA8-7C9CD97B0EA8}"/>
          </ac:spMkLst>
        </pc:spChg>
        <pc:spChg chg="add mod">
          <ac:chgData name="Ewa Kazimierska" userId="8edb7084-dccb-4d8f-9cfb-38098ea1d667" providerId="ADAL" clId="{5C86C7D4-EA49-450F-93C0-C21BEF990C54}" dt="2024-06-05T07:18:28.146" v="3175" actId="27636"/>
          <ac:spMkLst>
            <pc:docMk/>
            <pc:sldMk cId="218558727" sldId="357"/>
            <ac:spMk id="4" creationId="{C57E135A-2BD1-442A-A757-FAD379D83DF2}"/>
          </ac:spMkLst>
        </pc:spChg>
        <pc:spChg chg="add mod">
          <ac:chgData name="Ewa Kazimierska" userId="8edb7084-dccb-4d8f-9cfb-38098ea1d667" providerId="ADAL" clId="{5C86C7D4-EA49-450F-93C0-C21BEF990C54}" dt="2024-06-05T07:18:51.196" v="3176" actId="1076"/>
          <ac:spMkLst>
            <pc:docMk/>
            <pc:sldMk cId="218558727" sldId="357"/>
            <ac:spMk id="5" creationId="{206BDDE4-6904-4E8D-8B4F-26640E621897}"/>
          </ac:spMkLst>
        </pc:spChg>
        <pc:spChg chg="add del mod">
          <ac:chgData name="Ewa Kazimierska" userId="8edb7084-dccb-4d8f-9cfb-38098ea1d667" providerId="ADAL" clId="{5C86C7D4-EA49-450F-93C0-C21BEF990C54}" dt="2024-06-05T07:18:55.474" v="3177" actId="478"/>
          <ac:spMkLst>
            <pc:docMk/>
            <pc:sldMk cId="218558727" sldId="357"/>
            <ac:spMk id="6" creationId="{0F58A8D0-F346-4018-A369-335AC550E837}"/>
          </ac:spMkLst>
        </pc:spChg>
        <pc:spChg chg="add mod">
          <ac:chgData name="Ewa Kazimierska" userId="8edb7084-dccb-4d8f-9cfb-38098ea1d667" providerId="ADAL" clId="{5C86C7D4-EA49-450F-93C0-C21BEF990C54}" dt="2024-06-05T07:22:14.935" v="3296" actId="20577"/>
          <ac:spMkLst>
            <pc:docMk/>
            <pc:sldMk cId="218558727" sldId="357"/>
            <ac:spMk id="7" creationId="{58B151BB-8F04-474B-AF2A-8508006CD9ED}"/>
          </ac:spMkLst>
        </pc:spChg>
        <pc:spChg chg="add mod">
          <ac:chgData name="Ewa Kazimierska" userId="8edb7084-dccb-4d8f-9cfb-38098ea1d667" providerId="ADAL" clId="{5C86C7D4-EA49-450F-93C0-C21BEF990C54}" dt="2024-06-05T07:22:25.565" v="3297" actId="20577"/>
          <ac:spMkLst>
            <pc:docMk/>
            <pc:sldMk cId="218558727" sldId="357"/>
            <ac:spMk id="9" creationId="{D33D7781-AD14-4CD2-A554-AECEB7702B57}"/>
          </ac:spMkLst>
        </pc:spChg>
      </pc:sldChg>
      <pc:sldChg chg="del">
        <pc:chgData name="Ewa Kazimierska" userId="8edb7084-dccb-4d8f-9cfb-38098ea1d667" providerId="ADAL" clId="{5C86C7D4-EA49-450F-93C0-C21BEF990C54}" dt="2024-06-04T23:22:47.876" v="1911" actId="47"/>
        <pc:sldMkLst>
          <pc:docMk/>
          <pc:sldMk cId="1538537978" sldId="361"/>
        </pc:sldMkLst>
      </pc:sldChg>
      <pc:sldChg chg="del mod modShow">
        <pc:chgData name="Ewa Kazimierska" userId="8edb7084-dccb-4d8f-9cfb-38098ea1d667" providerId="ADAL" clId="{5C86C7D4-EA49-450F-93C0-C21BEF990C54}" dt="2024-06-05T01:22:13.012" v="2584" actId="47"/>
        <pc:sldMkLst>
          <pc:docMk/>
          <pc:sldMk cId="328757799" sldId="363"/>
        </pc:sldMkLst>
      </pc:sldChg>
      <pc:sldChg chg="modSp del mod">
        <pc:chgData name="Ewa Kazimierska" userId="8edb7084-dccb-4d8f-9cfb-38098ea1d667" providerId="ADAL" clId="{5C86C7D4-EA49-450F-93C0-C21BEF990C54}" dt="2024-06-04T12:41:35.644" v="639" actId="47"/>
        <pc:sldMkLst>
          <pc:docMk/>
          <pc:sldMk cId="3824206849" sldId="364"/>
        </pc:sldMkLst>
        <pc:spChg chg="mod">
          <ac:chgData name="Ewa Kazimierska" userId="8edb7084-dccb-4d8f-9cfb-38098ea1d667" providerId="ADAL" clId="{5C86C7D4-EA49-450F-93C0-C21BEF990C54}" dt="2024-06-04T12:35:34.469" v="571" actId="1076"/>
          <ac:spMkLst>
            <pc:docMk/>
            <pc:sldMk cId="3824206849" sldId="364"/>
            <ac:spMk id="4" creationId="{BA0AB91C-569C-4874-A555-BDD8DCE2165C}"/>
          </ac:spMkLst>
        </pc:spChg>
        <pc:spChg chg="mod">
          <ac:chgData name="Ewa Kazimierska" userId="8edb7084-dccb-4d8f-9cfb-38098ea1d667" providerId="ADAL" clId="{5C86C7D4-EA49-450F-93C0-C21BEF990C54}" dt="2024-06-04T12:35:33.628" v="570" actId="1076"/>
          <ac:spMkLst>
            <pc:docMk/>
            <pc:sldMk cId="3824206849" sldId="364"/>
            <ac:spMk id="5" creationId="{AAFFCCA5-2263-4378-B2AB-6BF05D16AC2B}"/>
          </ac:spMkLst>
        </pc:spChg>
      </pc:sldChg>
      <pc:sldChg chg="del">
        <pc:chgData name="Ewa Kazimierska" userId="8edb7084-dccb-4d8f-9cfb-38098ea1d667" providerId="ADAL" clId="{5C86C7D4-EA49-450F-93C0-C21BEF990C54}" dt="2024-06-04T23:22:53.177" v="1912" actId="47"/>
        <pc:sldMkLst>
          <pc:docMk/>
          <pc:sldMk cId="2968970148" sldId="365"/>
        </pc:sldMkLst>
      </pc:sldChg>
      <pc:sldChg chg="addSp delSp modSp add mod ord delAnim modAnim modNotesTx">
        <pc:chgData name="Ewa Kazimierska" userId="8edb7084-dccb-4d8f-9cfb-38098ea1d667" providerId="ADAL" clId="{5C86C7D4-EA49-450F-93C0-C21BEF990C54}" dt="2024-06-04T23:36:27.314" v="2070" actId="20577"/>
        <pc:sldMkLst>
          <pc:docMk/>
          <pc:sldMk cId="1858532731" sldId="366"/>
        </pc:sldMkLst>
        <pc:spChg chg="mod">
          <ac:chgData name="Ewa Kazimierska" userId="8edb7084-dccb-4d8f-9cfb-38098ea1d667" providerId="ADAL" clId="{5C86C7D4-EA49-450F-93C0-C21BEF990C54}" dt="2024-06-04T21:35:17.220" v="839" actId="1076"/>
          <ac:spMkLst>
            <pc:docMk/>
            <pc:sldMk cId="1858532731" sldId="366"/>
            <ac:spMk id="2" creationId="{409B7814-A85E-48D9-8322-C365E6F81EA6}"/>
          </ac:spMkLst>
        </pc:spChg>
        <pc:spChg chg="del">
          <ac:chgData name="Ewa Kazimierska" userId="8edb7084-dccb-4d8f-9cfb-38098ea1d667" providerId="ADAL" clId="{5C86C7D4-EA49-450F-93C0-C21BEF990C54}" dt="2024-06-04T12:29:31.744" v="450" actId="478"/>
          <ac:spMkLst>
            <pc:docMk/>
            <pc:sldMk cId="1858532731" sldId="366"/>
            <ac:spMk id="3" creationId="{FD33A68F-A893-49D6-980C-AB009D0976E4}"/>
          </ac:spMkLst>
        </pc:spChg>
        <pc:spChg chg="mod">
          <ac:chgData name="Ewa Kazimierska" userId="8edb7084-dccb-4d8f-9cfb-38098ea1d667" providerId="ADAL" clId="{5C86C7D4-EA49-450F-93C0-C21BEF990C54}" dt="2024-06-04T21:36:49.898" v="845" actId="1076"/>
          <ac:spMkLst>
            <pc:docMk/>
            <pc:sldMk cId="1858532731" sldId="366"/>
            <ac:spMk id="4" creationId="{BD683BFB-3FAE-45C7-9708-BD6A374EBCB0}"/>
          </ac:spMkLst>
        </pc:spChg>
        <pc:spChg chg="mod">
          <ac:chgData name="Ewa Kazimierska" userId="8edb7084-dccb-4d8f-9cfb-38098ea1d667" providerId="ADAL" clId="{5C86C7D4-EA49-450F-93C0-C21BEF990C54}" dt="2024-06-04T21:35:30.702" v="841" actId="14100"/>
          <ac:spMkLst>
            <pc:docMk/>
            <pc:sldMk cId="1858532731" sldId="366"/>
            <ac:spMk id="5" creationId="{E7B96DAE-AAFF-4FB4-961C-71899A3AAE55}"/>
          </ac:spMkLst>
        </pc:spChg>
        <pc:spChg chg="mod">
          <ac:chgData name="Ewa Kazimierska" userId="8edb7084-dccb-4d8f-9cfb-38098ea1d667" providerId="ADAL" clId="{5C86C7D4-EA49-450F-93C0-C21BEF990C54}" dt="2024-06-04T21:36:09.565" v="842" actId="1076"/>
          <ac:spMkLst>
            <pc:docMk/>
            <pc:sldMk cId="1858532731" sldId="366"/>
            <ac:spMk id="6" creationId="{A09154A5-8768-47B3-ADE1-0FF384BCF893}"/>
          </ac:spMkLst>
        </pc:spChg>
        <pc:spChg chg="add mod">
          <ac:chgData name="Ewa Kazimierska" userId="8edb7084-dccb-4d8f-9cfb-38098ea1d667" providerId="ADAL" clId="{5C86C7D4-EA49-450F-93C0-C21BEF990C54}" dt="2024-06-04T23:36:27.314" v="2070" actId="20577"/>
          <ac:spMkLst>
            <pc:docMk/>
            <pc:sldMk cId="1858532731" sldId="366"/>
            <ac:spMk id="7" creationId="{D767DE34-4867-4289-85FB-8A225224D801}"/>
          </ac:spMkLst>
        </pc:spChg>
        <pc:spChg chg="mod">
          <ac:chgData name="Ewa Kazimierska" userId="8edb7084-dccb-4d8f-9cfb-38098ea1d667" providerId="ADAL" clId="{5C86C7D4-EA49-450F-93C0-C21BEF990C54}" dt="2024-06-04T21:40:22.189" v="860" actId="1076"/>
          <ac:spMkLst>
            <pc:docMk/>
            <pc:sldMk cId="1858532731" sldId="366"/>
            <ac:spMk id="10" creationId="{AED1AE43-4DAF-410D-99B4-015D90CC6FDD}"/>
          </ac:spMkLst>
        </pc:spChg>
        <pc:spChg chg="mod">
          <ac:chgData name="Ewa Kazimierska" userId="8edb7084-dccb-4d8f-9cfb-38098ea1d667" providerId="ADAL" clId="{5C86C7D4-EA49-450F-93C0-C21BEF990C54}" dt="2024-06-04T21:45:06.889" v="882" actId="1076"/>
          <ac:spMkLst>
            <pc:docMk/>
            <pc:sldMk cId="1858532731" sldId="366"/>
            <ac:spMk id="11" creationId="{E24C906F-F61B-4954-A2F4-9A4EC3AAD1BC}"/>
          </ac:spMkLst>
        </pc:spChg>
        <pc:spChg chg="mod">
          <ac:chgData name="Ewa Kazimierska" userId="8edb7084-dccb-4d8f-9cfb-38098ea1d667" providerId="ADAL" clId="{5C86C7D4-EA49-450F-93C0-C21BEF990C54}" dt="2024-06-04T21:36:09.565" v="842" actId="1076"/>
          <ac:spMkLst>
            <pc:docMk/>
            <pc:sldMk cId="1858532731" sldId="366"/>
            <ac:spMk id="14" creationId="{E03E4001-F090-4632-8A1A-40D28A4D2BBB}"/>
          </ac:spMkLst>
        </pc:spChg>
        <pc:spChg chg="add mod">
          <ac:chgData name="Ewa Kazimierska" userId="8edb7084-dccb-4d8f-9cfb-38098ea1d667" providerId="ADAL" clId="{5C86C7D4-EA49-450F-93C0-C21BEF990C54}" dt="2024-06-04T21:40:57.188" v="863" actId="1076"/>
          <ac:spMkLst>
            <pc:docMk/>
            <pc:sldMk cId="1858532731" sldId="366"/>
            <ac:spMk id="15" creationId="{56D4E5D2-B82F-422E-B517-8139D383E43C}"/>
          </ac:spMkLst>
        </pc:spChg>
        <pc:spChg chg="mod">
          <ac:chgData name="Ewa Kazimierska" userId="8edb7084-dccb-4d8f-9cfb-38098ea1d667" providerId="ADAL" clId="{5C86C7D4-EA49-450F-93C0-C21BEF990C54}" dt="2024-06-04T21:37:05.051" v="847" actId="1076"/>
          <ac:spMkLst>
            <pc:docMk/>
            <pc:sldMk cId="1858532731" sldId="366"/>
            <ac:spMk id="17" creationId="{98A79959-4798-48BF-A15A-232A6B89B63F}"/>
          </ac:spMkLst>
        </pc:spChg>
        <pc:spChg chg="mod">
          <ac:chgData name="Ewa Kazimierska" userId="8edb7084-dccb-4d8f-9cfb-38098ea1d667" providerId="ADAL" clId="{5C86C7D4-EA49-450F-93C0-C21BEF990C54}" dt="2024-06-04T21:36:49.898" v="845" actId="1076"/>
          <ac:spMkLst>
            <pc:docMk/>
            <pc:sldMk cId="1858532731" sldId="366"/>
            <ac:spMk id="19" creationId="{13734027-999E-4F25-AAC9-DA5D4083EB23}"/>
          </ac:spMkLst>
        </pc:spChg>
        <pc:spChg chg="mod">
          <ac:chgData name="Ewa Kazimierska" userId="8edb7084-dccb-4d8f-9cfb-38098ea1d667" providerId="ADAL" clId="{5C86C7D4-EA49-450F-93C0-C21BEF990C54}" dt="2024-06-04T21:38:27.226" v="850" actId="1076"/>
          <ac:spMkLst>
            <pc:docMk/>
            <pc:sldMk cId="1858532731" sldId="366"/>
            <ac:spMk id="21" creationId="{582460DF-298E-48BF-B54A-68FFF6B1134A}"/>
          </ac:spMkLst>
        </pc:spChg>
        <pc:spChg chg="mod">
          <ac:chgData name="Ewa Kazimierska" userId="8edb7084-dccb-4d8f-9cfb-38098ea1d667" providerId="ADAL" clId="{5C86C7D4-EA49-450F-93C0-C21BEF990C54}" dt="2024-06-04T21:41:13.249" v="864" actId="1076"/>
          <ac:spMkLst>
            <pc:docMk/>
            <pc:sldMk cId="1858532731" sldId="366"/>
            <ac:spMk id="23" creationId="{73C1441E-9FA8-4AE0-9D00-C50F0D0294CD}"/>
          </ac:spMkLst>
        </pc:spChg>
      </pc:sldChg>
      <pc:sldChg chg="addSp delSp modSp new mod ord delAnim modAnim">
        <pc:chgData name="Ewa Kazimierska" userId="8edb7084-dccb-4d8f-9cfb-38098ea1d667" providerId="ADAL" clId="{5C86C7D4-EA49-450F-93C0-C21BEF990C54}" dt="2024-06-04T22:09:03.809" v="1039" actId="1076"/>
        <pc:sldMkLst>
          <pc:docMk/>
          <pc:sldMk cId="2563702815" sldId="367"/>
        </pc:sldMkLst>
        <pc:spChg chg="mod">
          <ac:chgData name="Ewa Kazimierska" userId="8edb7084-dccb-4d8f-9cfb-38098ea1d667" providerId="ADAL" clId="{5C86C7D4-EA49-450F-93C0-C21BEF990C54}" dt="2024-06-04T21:27:26.516" v="793" actId="14100"/>
          <ac:spMkLst>
            <pc:docMk/>
            <pc:sldMk cId="2563702815" sldId="367"/>
            <ac:spMk id="2" creationId="{EC357F3C-7105-4232-B52B-D95AAFF84FF4}"/>
          </ac:spMkLst>
        </pc:spChg>
        <pc:spChg chg="add mod">
          <ac:chgData name="Ewa Kazimierska" userId="8edb7084-dccb-4d8f-9cfb-38098ea1d667" providerId="ADAL" clId="{5C86C7D4-EA49-450F-93C0-C21BEF990C54}" dt="2024-06-04T21:28:49.519" v="826" actId="20577"/>
          <ac:spMkLst>
            <pc:docMk/>
            <pc:sldMk cId="2563702815" sldId="367"/>
            <ac:spMk id="7" creationId="{B56D7C88-34B6-460B-B4FB-BCB0C2E138CD}"/>
          </ac:spMkLst>
        </pc:spChg>
        <pc:spChg chg="add mod">
          <ac:chgData name="Ewa Kazimierska" userId="8edb7084-dccb-4d8f-9cfb-38098ea1d667" providerId="ADAL" clId="{5C86C7D4-EA49-450F-93C0-C21BEF990C54}" dt="2024-06-04T22:08:46.828" v="1037" actId="207"/>
          <ac:spMkLst>
            <pc:docMk/>
            <pc:sldMk cId="2563702815" sldId="367"/>
            <ac:spMk id="8" creationId="{23C144CB-BECE-4BAB-97C6-EC15D7DB0173}"/>
          </ac:spMkLst>
        </pc:spChg>
        <pc:spChg chg="add mod">
          <ac:chgData name="Ewa Kazimierska" userId="8edb7084-dccb-4d8f-9cfb-38098ea1d667" providerId="ADAL" clId="{5C86C7D4-EA49-450F-93C0-C21BEF990C54}" dt="2024-06-04T22:09:03.809" v="1039" actId="1076"/>
          <ac:spMkLst>
            <pc:docMk/>
            <pc:sldMk cId="2563702815" sldId="367"/>
            <ac:spMk id="9" creationId="{1B88E0CC-4985-41B7-B3EF-D501F3072046}"/>
          </ac:spMkLst>
        </pc:spChg>
        <pc:picChg chg="add mod">
          <ac:chgData name="Ewa Kazimierska" userId="8edb7084-dccb-4d8f-9cfb-38098ea1d667" providerId="ADAL" clId="{5C86C7D4-EA49-450F-93C0-C21BEF990C54}" dt="2024-06-04T21:27:38.046" v="797" actId="1076"/>
          <ac:picMkLst>
            <pc:docMk/>
            <pc:sldMk cId="2563702815" sldId="367"/>
            <ac:picMk id="3" creationId="{D593BC87-4C6D-4349-B6B9-9FA6CE252B8C}"/>
          </ac:picMkLst>
        </pc:picChg>
        <pc:picChg chg="add del mod modCrop">
          <ac:chgData name="Ewa Kazimierska" userId="8edb7084-dccb-4d8f-9cfb-38098ea1d667" providerId="ADAL" clId="{5C86C7D4-EA49-450F-93C0-C21BEF990C54}" dt="2024-06-04T21:27:08.413" v="769" actId="478"/>
          <ac:picMkLst>
            <pc:docMk/>
            <pc:sldMk cId="2563702815" sldId="367"/>
            <ac:picMk id="4" creationId="{4043E90F-2E6B-415C-9B1D-6AD24FD6B5A1}"/>
          </ac:picMkLst>
        </pc:picChg>
        <pc:picChg chg="add del">
          <ac:chgData name="Ewa Kazimierska" userId="8edb7084-dccb-4d8f-9cfb-38098ea1d667" providerId="ADAL" clId="{5C86C7D4-EA49-450F-93C0-C21BEF990C54}" dt="2024-06-04T12:21:50.684" v="395"/>
          <ac:picMkLst>
            <pc:docMk/>
            <pc:sldMk cId="2563702815" sldId="367"/>
            <ac:picMk id="5" creationId="{BD77F63C-40B6-4B3B-B5AC-B165DA3EF28D}"/>
          </ac:picMkLst>
        </pc:picChg>
        <pc:picChg chg="add del mod">
          <ac:chgData name="Ewa Kazimierska" userId="8edb7084-dccb-4d8f-9cfb-38098ea1d667" providerId="ADAL" clId="{5C86C7D4-EA49-450F-93C0-C21BEF990C54}" dt="2024-06-04T21:27:28.544" v="794" actId="478"/>
          <ac:picMkLst>
            <pc:docMk/>
            <pc:sldMk cId="2563702815" sldId="367"/>
            <ac:picMk id="6" creationId="{AD51A527-4B19-4721-A23F-34ACD575FA49}"/>
          </ac:picMkLst>
        </pc:picChg>
      </pc:sldChg>
      <pc:sldChg chg="addSp delSp modSp add mod ord modAnim">
        <pc:chgData name="Ewa Kazimierska" userId="8edb7084-dccb-4d8f-9cfb-38098ea1d667" providerId="ADAL" clId="{5C86C7D4-EA49-450F-93C0-C21BEF990C54}" dt="2024-06-05T01:02:32.320" v="2534" actId="20577"/>
        <pc:sldMkLst>
          <pc:docMk/>
          <pc:sldMk cId="1701880803" sldId="368"/>
        </pc:sldMkLst>
        <pc:spChg chg="del mod">
          <ac:chgData name="Ewa Kazimierska" userId="8edb7084-dccb-4d8f-9cfb-38098ea1d667" providerId="ADAL" clId="{5C86C7D4-EA49-450F-93C0-C21BEF990C54}" dt="2024-06-04T21:53:36.263" v="923" actId="478"/>
          <ac:spMkLst>
            <pc:docMk/>
            <pc:sldMk cId="1701880803" sldId="368"/>
            <ac:spMk id="3" creationId="{CFCC2911-42F2-4B1D-BC76-8BDC82068FF9}"/>
          </ac:spMkLst>
        </pc:spChg>
        <pc:spChg chg="mod">
          <ac:chgData name="Ewa Kazimierska" userId="8edb7084-dccb-4d8f-9cfb-38098ea1d667" providerId="ADAL" clId="{5C86C7D4-EA49-450F-93C0-C21BEF990C54}" dt="2024-06-05T01:02:32.320" v="2534" actId="20577"/>
          <ac:spMkLst>
            <pc:docMk/>
            <pc:sldMk cId="1701880803" sldId="368"/>
            <ac:spMk id="4" creationId="{BA0AB91C-569C-4874-A555-BDD8DCE2165C}"/>
          </ac:spMkLst>
        </pc:spChg>
        <pc:spChg chg="mod">
          <ac:chgData name="Ewa Kazimierska" userId="8edb7084-dccb-4d8f-9cfb-38098ea1d667" providerId="ADAL" clId="{5C86C7D4-EA49-450F-93C0-C21BEF990C54}" dt="2024-06-04T21:53:54.165" v="925" actId="1076"/>
          <ac:spMkLst>
            <pc:docMk/>
            <pc:sldMk cId="1701880803" sldId="368"/>
            <ac:spMk id="5" creationId="{AAFFCCA5-2263-4378-B2AB-6BF05D16AC2B}"/>
          </ac:spMkLst>
        </pc:spChg>
        <pc:spChg chg="mod">
          <ac:chgData name="Ewa Kazimierska" userId="8edb7084-dccb-4d8f-9cfb-38098ea1d667" providerId="ADAL" clId="{5C86C7D4-EA49-450F-93C0-C21BEF990C54}" dt="2024-06-04T21:53:58.027" v="926" actId="1076"/>
          <ac:spMkLst>
            <pc:docMk/>
            <pc:sldMk cId="1701880803" sldId="368"/>
            <ac:spMk id="6" creationId="{B72C58AC-42E7-424F-AFE0-5A7BD8C96663}"/>
          </ac:spMkLst>
        </pc:spChg>
        <pc:spChg chg="mod">
          <ac:chgData name="Ewa Kazimierska" userId="8edb7084-dccb-4d8f-9cfb-38098ea1d667" providerId="ADAL" clId="{5C86C7D4-EA49-450F-93C0-C21BEF990C54}" dt="2024-06-04T21:54:28.411" v="934" actId="1076"/>
          <ac:spMkLst>
            <pc:docMk/>
            <pc:sldMk cId="1701880803" sldId="368"/>
            <ac:spMk id="7" creationId="{29A8587A-775A-4C7E-A5E6-1B964BA47715}"/>
          </ac:spMkLst>
        </pc:spChg>
        <pc:spChg chg="mod">
          <ac:chgData name="Ewa Kazimierska" userId="8edb7084-dccb-4d8f-9cfb-38098ea1d667" providerId="ADAL" clId="{5C86C7D4-EA49-450F-93C0-C21BEF990C54}" dt="2024-06-04T21:54:35.191" v="935" actId="1076"/>
          <ac:spMkLst>
            <pc:docMk/>
            <pc:sldMk cId="1701880803" sldId="368"/>
            <ac:spMk id="8" creationId="{626F7F38-E93A-4907-A2A3-6AA43A2230B6}"/>
          </ac:spMkLst>
        </pc:spChg>
        <pc:spChg chg="mod">
          <ac:chgData name="Ewa Kazimierska" userId="8edb7084-dccb-4d8f-9cfb-38098ea1d667" providerId="ADAL" clId="{5C86C7D4-EA49-450F-93C0-C21BEF990C54}" dt="2024-06-04T21:54:11.049" v="929" actId="1076"/>
          <ac:spMkLst>
            <pc:docMk/>
            <pc:sldMk cId="1701880803" sldId="368"/>
            <ac:spMk id="9" creationId="{0CB31607-127D-4804-8AE0-B0970985261A}"/>
          </ac:spMkLst>
        </pc:spChg>
        <pc:spChg chg="add mod">
          <ac:chgData name="Ewa Kazimierska" userId="8edb7084-dccb-4d8f-9cfb-38098ea1d667" providerId="ADAL" clId="{5C86C7D4-EA49-450F-93C0-C21BEF990C54}" dt="2024-06-04T21:53:54.165" v="925" actId="1076"/>
          <ac:spMkLst>
            <pc:docMk/>
            <pc:sldMk cId="1701880803" sldId="368"/>
            <ac:spMk id="10" creationId="{1F60E3FC-B023-4502-8FF1-45DE20E756ED}"/>
          </ac:spMkLst>
        </pc:spChg>
        <pc:spChg chg="add mod">
          <ac:chgData name="Ewa Kazimierska" userId="8edb7084-dccb-4d8f-9cfb-38098ea1d667" providerId="ADAL" clId="{5C86C7D4-EA49-450F-93C0-C21BEF990C54}" dt="2024-06-04T21:53:54.165" v="925" actId="1076"/>
          <ac:spMkLst>
            <pc:docMk/>
            <pc:sldMk cId="1701880803" sldId="368"/>
            <ac:spMk id="11" creationId="{451356C8-7B3F-4582-B3B2-08EA849711FA}"/>
          </ac:spMkLst>
        </pc:spChg>
        <pc:spChg chg="add mod">
          <ac:chgData name="Ewa Kazimierska" userId="8edb7084-dccb-4d8f-9cfb-38098ea1d667" providerId="ADAL" clId="{5C86C7D4-EA49-450F-93C0-C21BEF990C54}" dt="2024-06-04T21:49:17.049" v="883"/>
          <ac:spMkLst>
            <pc:docMk/>
            <pc:sldMk cId="1701880803" sldId="368"/>
            <ac:spMk id="12" creationId="{3F1187BB-F0B7-4F1B-A126-6ED72C007DF3}"/>
          </ac:spMkLst>
        </pc:spChg>
      </pc:sldChg>
      <pc:sldChg chg="add del">
        <pc:chgData name="Ewa Kazimierska" userId="8edb7084-dccb-4d8f-9cfb-38098ea1d667" providerId="ADAL" clId="{5C86C7D4-EA49-450F-93C0-C21BEF990C54}" dt="2024-06-04T12:28:18.814" v="449" actId="47"/>
        <pc:sldMkLst>
          <pc:docMk/>
          <pc:sldMk cId="1812850788" sldId="368"/>
        </pc:sldMkLst>
      </pc:sldChg>
      <pc:sldChg chg="addSp delSp modSp add mod delAnim modAnim">
        <pc:chgData name="Ewa Kazimierska" userId="8edb7084-dccb-4d8f-9cfb-38098ea1d667" providerId="ADAL" clId="{5C86C7D4-EA49-450F-93C0-C21BEF990C54}" dt="2024-06-05T01:07:41.989" v="2580" actId="1076"/>
        <pc:sldMkLst>
          <pc:docMk/>
          <pc:sldMk cId="3546255802" sldId="369"/>
        </pc:sldMkLst>
        <pc:spChg chg="add mod">
          <ac:chgData name="Ewa Kazimierska" userId="8edb7084-dccb-4d8f-9cfb-38098ea1d667" providerId="ADAL" clId="{5C86C7D4-EA49-450F-93C0-C21BEF990C54}" dt="2024-06-05T01:05:13.575" v="2541" actId="20577"/>
          <ac:spMkLst>
            <pc:docMk/>
            <pc:sldMk cId="3546255802" sldId="369"/>
            <ac:spMk id="2" creationId="{B5C67877-A626-4B06-8DA8-CCF1067319E9}"/>
          </ac:spMkLst>
        </pc:spChg>
        <pc:spChg chg="del">
          <ac:chgData name="Ewa Kazimierska" userId="8edb7084-dccb-4d8f-9cfb-38098ea1d667" providerId="ADAL" clId="{5C86C7D4-EA49-450F-93C0-C21BEF990C54}" dt="2024-06-04T21:52:29.056" v="912" actId="478"/>
          <ac:spMkLst>
            <pc:docMk/>
            <pc:sldMk cId="3546255802" sldId="369"/>
            <ac:spMk id="3" creationId="{CFCC2911-42F2-4B1D-BC76-8BDC82068FF9}"/>
          </ac:spMkLst>
        </pc:spChg>
        <pc:spChg chg="del mod">
          <ac:chgData name="Ewa Kazimierska" userId="8edb7084-dccb-4d8f-9cfb-38098ea1d667" providerId="ADAL" clId="{5C86C7D4-EA49-450F-93C0-C21BEF990C54}" dt="2024-06-05T01:04:22.787" v="2535" actId="478"/>
          <ac:spMkLst>
            <pc:docMk/>
            <pc:sldMk cId="3546255802" sldId="369"/>
            <ac:spMk id="4" creationId="{BA0AB91C-569C-4874-A555-BDD8DCE2165C}"/>
          </ac:spMkLst>
        </pc:spChg>
        <pc:spChg chg="del mod">
          <ac:chgData name="Ewa Kazimierska" userId="8edb7084-dccb-4d8f-9cfb-38098ea1d667" providerId="ADAL" clId="{5C86C7D4-EA49-450F-93C0-C21BEF990C54}" dt="2024-06-04T23:47:45.290" v="2182" actId="478"/>
          <ac:spMkLst>
            <pc:docMk/>
            <pc:sldMk cId="3546255802" sldId="369"/>
            <ac:spMk id="5" creationId="{AAFFCCA5-2263-4378-B2AB-6BF05D16AC2B}"/>
          </ac:spMkLst>
        </pc:spChg>
        <pc:spChg chg="add mod">
          <ac:chgData name="Ewa Kazimierska" userId="8edb7084-dccb-4d8f-9cfb-38098ea1d667" providerId="ADAL" clId="{5C86C7D4-EA49-450F-93C0-C21BEF990C54}" dt="2024-06-05T01:05:24.144" v="2547" actId="20577"/>
          <ac:spMkLst>
            <pc:docMk/>
            <pc:sldMk cId="3546255802" sldId="369"/>
            <ac:spMk id="5" creationId="{CCDB7749-3D10-4C4B-94B8-CEB9DB98B8C6}"/>
          </ac:spMkLst>
        </pc:spChg>
        <pc:spChg chg="add mod">
          <ac:chgData name="Ewa Kazimierska" userId="8edb7084-dccb-4d8f-9cfb-38098ea1d667" providerId="ADAL" clId="{5C86C7D4-EA49-450F-93C0-C21BEF990C54}" dt="2024-06-05T01:04:50.632" v="2537" actId="1076"/>
          <ac:spMkLst>
            <pc:docMk/>
            <pc:sldMk cId="3546255802" sldId="369"/>
            <ac:spMk id="6" creationId="{6D1FBFEA-D502-458A-B08B-946A35B26842}"/>
          </ac:spMkLst>
        </pc:spChg>
        <pc:spChg chg="del mod">
          <ac:chgData name="Ewa Kazimierska" userId="8edb7084-dccb-4d8f-9cfb-38098ea1d667" providerId="ADAL" clId="{5C86C7D4-EA49-450F-93C0-C21BEF990C54}" dt="2024-06-04T23:47:54.355" v="2185" actId="478"/>
          <ac:spMkLst>
            <pc:docMk/>
            <pc:sldMk cId="3546255802" sldId="369"/>
            <ac:spMk id="6" creationId="{B72C58AC-42E7-424F-AFE0-5A7BD8C96663}"/>
          </ac:spMkLst>
        </pc:spChg>
        <pc:spChg chg="del">
          <ac:chgData name="Ewa Kazimierska" userId="8edb7084-dccb-4d8f-9cfb-38098ea1d667" providerId="ADAL" clId="{5C86C7D4-EA49-450F-93C0-C21BEF990C54}" dt="2024-06-04T21:51:49.764" v="904" actId="478"/>
          <ac:spMkLst>
            <pc:docMk/>
            <pc:sldMk cId="3546255802" sldId="369"/>
            <ac:spMk id="7" creationId="{29A8587A-775A-4C7E-A5E6-1B964BA47715}"/>
          </ac:spMkLst>
        </pc:spChg>
        <pc:spChg chg="add mod">
          <ac:chgData name="Ewa Kazimierska" userId="8edb7084-dccb-4d8f-9cfb-38098ea1d667" providerId="ADAL" clId="{5C86C7D4-EA49-450F-93C0-C21BEF990C54}" dt="2024-06-05T01:07:11.546" v="2562" actId="207"/>
          <ac:spMkLst>
            <pc:docMk/>
            <pc:sldMk cId="3546255802" sldId="369"/>
            <ac:spMk id="7" creationId="{964F29CF-FB10-43CD-9875-A70E450B91FD}"/>
          </ac:spMkLst>
        </pc:spChg>
        <pc:spChg chg="del">
          <ac:chgData name="Ewa Kazimierska" userId="8edb7084-dccb-4d8f-9cfb-38098ea1d667" providerId="ADAL" clId="{5C86C7D4-EA49-450F-93C0-C21BEF990C54}" dt="2024-06-04T21:51:57.604" v="906" actId="478"/>
          <ac:spMkLst>
            <pc:docMk/>
            <pc:sldMk cId="3546255802" sldId="369"/>
            <ac:spMk id="8" creationId="{626F7F38-E93A-4907-A2A3-6AA43A2230B6}"/>
          </ac:spMkLst>
        </pc:spChg>
        <pc:spChg chg="del">
          <ac:chgData name="Ewa Kazimierska" userId="8edb7084-dccb-4d8f-9cfb-38098ea1d667" providerId="ADAL" clId="{5C86C7D4-EA49-450F-93C0-C21BEF990C54}" dt="2024-06-04T21:51:51.758" v="905" actId="478"/>
          <ac:spMkLst>
            <pc:docMk/>
            <pc:sldMk cId="3546255802" sldId="369"/>
            <ac:spMk id="9" creationId="{0CB31607-127D-4804-8AE0-B0970985261A}"/>
          </ac:spMkLst>
        </pc:spChg>
        <pc:spChg chg="add mod">
          <ac:chgData name="Ewa Kazimierska" userId="8edb7084-dccb-4d8f-9cfb-38098ea1d667" providerId="ADAL" clId="{5C86C7D4-EA49-450F-93C0-C21BEF990C54}" dt="2024-06-05T01:07:41.989" v="2580" actId="1076"/>
          <ac:spMkLst>
            <pc:docMk/>
            <pc:sldMk cId="3546255802" sldId="369"/>
            <ac:spMk id="9" creationId="{4E694B52-9A6C-4C4A-88C5-0EB08695DA01}"/>
          </ac:spMkLst>
        </pc:spChg>
        <pc:spChg chg="del mod">
          <ac:chgData name="Ewa Kazimierska" userId="8edb7084-dccb-4d8f-9cfb-38098ea1d667" providerId="ADAL" clId="{5C86C7D4-EA49-450F-93C0-C21BEF990C54}" dt="2024-06-04T23:47:47.287" v="2183" actId="478"/>
          <ac:spMkLst>
            <pc:docMk/>
            <pc:sldMk cId="3546255802" sldId="369"/>
            <ac:spMk id="10" creationId="{1F60E3FC-B023-4502-8FF1-45DE20E756ED}"/>
          </ac:spMkLst>
        </pc:spChg>
        <pc:spChg chg="del mod">
          <ac:chgData name="Ewa Kazimierska" userId="8edb7084-dccb-4d8f-9cfb-38098ea1d667" providerId="ADAL" clId="{5C86C7D4-EA49-450F-93C0-C21BEF990C54}" dt="2024-06-04T23:47:51.562" v="2184" actId="478"/>
          <ac:spMkLst>
            <pc:docMk/>
            <pc:sldMk cId="3546255802" sldId="369"/>
            <ac:spMk id="11" creationId="{451356C8-7B3F-4582-B3B2-08EA849711FA}"/>
          </ac:spMkLst>
        </pc:spChg>
        <pc:spChg chg="mod">
          <ac:chgData name="Ewa Kazimierska" userId="8edb7084-dccb-4d8f-9cfb-38098ea1d667" providerId="ADAL" clId="{5C86C7D4-EA49-450F-93C0-C21BEF990C54}" dt="2024-06-04T23:40:33.420" v="2127" actId="20577"/>
          <ac:spMkLst>
            <pc:docMk/>
            <pc:sldMk cId="3546255802" sldId="369"/>
            <ac:spMk id="12" creationId="{3F1187BB-F0B7-4F1B-A126-6ED72C007DF3}"/>
          </ac:spMkLst>
        </pc:spChg>
      </pc:sldChg>
      <pc:sldChg chg="addSp delSp modSp new del mod ord modShow modNotesTx">
        <pc:chgData name="Ewa Kazimierska" userId="8edb7084-dccb-4d8f-9cfb-38098ea1d667" providerId="ADAL" clId="{5C86C7D4-EA49-450F-93C0-C21BEF990C54}" dt="2024-06-04T23:39:50.039" v="2106" actId="47"/>
        <pc:sldMkLst>
          <pc:docMk/>
          <pc:sldMk cId="1820218513" sldId="370"/>
        </pc:sldMkLst>
        <pc:spChg chg="del">
          <ac:chgData name="Ewa Kazimierska" userId="8edb7084-dccb-4d8f-9cfb-38098ea1d667" providerId="ADAL" clId="{5C86C7D4-EA49-450F-93C0-C21BEF990C54}" dt="2024-06-04T22:13:19.014" v="1049" actId="478"/>
          <ac:spMkLst>
            <pc:docMk/>
            <pc:sldMk cId="1820218513" sldId="370"/>
            <ac:spMk id="2" creationId="{4BFF0070-019F-4025-AB42-45878A042F71}"/>
          </ac:spMkLst>
        </pc:spChg>
        <pc:spChg chg="add mod">
          <ac:chgData name="Ewa Kazimierska" userId="8edb7084-dccb-4d8f-9cfb-38098ea1d667" providerId="ADAL" clId="{5C86C7D4-EA49-450F-93C0-C21BEF990C54}" dt="2024-06-04T22:13:54.711" v="1081" actId="20577"/>
          <ac:spMkLst>
            <pc:docMk/>
            <pc:sldMk cId="1820218513" sldId="370"/>
            <ac:spMk id="3" creationId="{C4258E0A-F967-4224-9217-C20F7C4016E8}"/>
          </ac:spMkLst>
        </pc:spChg>
        <pc:spChg chg="add mod">
          <ac:chgData name="Ewa Kazimierska" userId="8edb7084-dccb-4d8f-9cfb-38098ea1d667" providerId="ADAL" clId="{5C86C7D4-EA49-450F-93C0-C21BEF990C54}" dt="2024-06-04T22:31:15.639" v="1223" actId="58"/>
          <ac:spMkLst>
            <pc:docMk/>
            <pc:sldMk cId="1820218513" sldId="370"/>
            <ac:spMk id="5" creationId="{186D6C37-AA56-41B0-821F-63CC984CF4E7}"/>
          </ac:spMkLst>
        </pc:spChg>
        <pc:spChg chg="add mod">
          <ac:chgData name="Ewa Kazimierska" userId="8edb7084-dccb-4d8f-9cfb-38098ea1d667" providerId="ADAL" clId="{5C86C7D4-EA49-450F-93C0-C21BEF990C54}" dt="2024-06-04T22:24:17.972" v="1124" actId="1076"/>
          <ac:spMkLst>
            <pc:docMk/>
            <pc:sldMk cId="1820218513" sldId="370"/>
            <ac:spMk id="7" creationId="{891D3AFA-2EBA-4358-86A4-AFBB783A05E1}"/>
          </ac:spMkLst>
        </pc:spChg>
        <pc:picChg chg="add mod">
          <ac:chgData name="Ewa Kazimierska" userId="8edb7084-dccb-4d8f-9cfb-38098ea1d667" providerId="ADAL" clId="{5C86C7D4-EA49-450F-93C0-C21BEF990C54}" dt="2024-06-04T22:33:53.039" v="1349" actId="14100"/>
          <ac:picMkLst>
            <pc:docMk/>
            <pc:sldMk cId="1820218513" sldId="370"/>
            <ac:picMk id="9" creationId="{96547239-E69E-43C1-8644-F654A923BF7D}"/>
          </ac:picMkLst>
        </pc:picChg>
      </pc:sldChg>
      <pc:sldChg chg="delSp modSp add mod ord">
        <pc:chgData name="Ewa Kazimierska" userId="8edb7084-dccb-4d8f-9cfb-38098ea1d667" providerId="ADAL" clId="{5C86C7D4-EA49-450F-93C0-C21BEF990C54}" dt="2024-06-04T23:39:07.439" v="2103" actId="6549"/>
        <pc:sldMkLst>
          <pc:docMk/>
          <pc:sldMk cId="1760096716" sldId="371"/>
        </pc:sldMkLst>
        <pc:spChg chg="mod">
          <ac:chgData name="Ewa Kazimierska" userId="8edb7084-dccb-4d8f-9cfb-38098ea1d667" providerId="ADAL" clId="{5C86C7D4-EA49-450F-93C0-C21BEF990C54}" dt="2024-06-04T22:34:25.220" v="1363" actId="20577"/>
          <ac:spMkLst>
            <pc:docMk/>
            <pc:sldMk cId="1760096716" sldId="371"/>
            <ac:spMk id="3" creationId="{C4258E0A-F967-4224-9217-C20F7C4016E8}"/>
          </ac:spMkLst>
        </pc:spChg>
        <pc:spChg chg="mod">
          <ac:chgData name="Ewa Kazimierska" userId="8edb7084-dccb-4d8f-9cfb-38098ea1d667" providerId="ADAL" clId="{5C86C7D4-EA49-450F-93C0-C21BEF990C54}" dt="2024-06-04T23:39:07.439" v="2103" actId="6549"/>
          <ac:spMkLst>
            <pc:docMk/>
            <pc:sldMk cId="1760096716" sldId="371"/>
            <ac:spMk id="5" creationId="{186D6C37-AA56-41B0-821F-63CC984CF4E7}"/>
          </ac:spMkLst>
        </pc:spChg>
        <pc:picChg chg="del">
          <ac:chgData name="Ewa Kazimierska" userId="8edb7084-dccb-4d8f-9cfb-38098ea1d667" providerId="ADAL" clId="{5C86C7D4-EA49-450F-93C0-C21BEF990C54}" dt="2024-06-04T22:34:12.789" v="1351" actId="478"/>
          <ac:picMkLst>
            <pc:docMk/>
            <pc:sldMk cId="1760096716" sldId="371"/>
            <ac:picMk id="9" creationId="{96547239-E69E-43C1-8644-F654A923BF7D}"/>
          </ac:picMkLst>
        </pc:picChg>
      </pc:sldChg>
      <pc:sldChg chg="addSp modSp new mod">
        <pc:chgData name="Ewa Kazimierska" userId="8edb7084-dccb-4d8f-9cfb-38098ea1d667" providerId="ADAL" clId="{5C86C7D4-EA49-450F-93C0-C21BEF990C54}" dt="2024-06-05T00:03:51.990" v="2423" actId="1076"/>
        <pc:sldMkLst>
          <pc:docMk/>
          <pc:sldMk cId="2345157573" sldId="372"/>
        </pc:sldMkLst>
        <pc:spChg chg="mod">
          <ac:chgData name="Ewa Kazimierska" userId="8edb7084-dccb-4d8f-9cfb-38098ea1d667" providerId="ADAL" clId="{5C86C7D4-EA49-450F-93C0-C21BEF990C54}" dt="2024-06-04T22:42:32.390" v="1440" actId="14100"/>
          <ac:spMkLst>
            <pc:docMk/>
            <pc:sldMk cId="2345157573" sldId="372"/>
            <ac:spMk id="2" creationId="{38F7737B-7752-4B62-A7FF-20837B841913}"/>
          </ac:spMkLst>
        </pc:spChg>
        <pc:spChg chg="add mod">
          <ac:chgData name="Ewa Kazimierska" userId="8edb7084-dccb-4d8f-9cfb-38098ea1d667" providerId="ADAL" clId="{5C86C7D4-EA49-450F-93C0-C21BEF990C54}" dt="2024-06-04T22:43:40.128" v="1445" actId="164"/>
          <ac:spMkLst>
            <pc:docMk/>
            <pc:sldMk cId="2345157573" sldId="372"/>
            <ac:spMk id="4" creationId="{4601D82B-2EB9-4B98-B943-FBC2432F135C}"/>
          </ac:spMkLst>
        </pc:spChg>
        <pc:spChg chg="add mod">
          <ac:chgData name="Ewa Kazimierska" userId="8edb7084-dccb-4d8f-9cfb-38098ea1d667" providerId="ADAL" clId="{5C86C7D4-EA49-450F-93C0-C21BEF990C54}" dt="2024-06-04T23:58:27.634" v="2285" actId="1076"/>
          <ac:spMkLst>
            <pc:docMk/>
            <pc:sldMk cId="2345157573" sldId="372"/>
            <ac:spMk id="6" creationId="{9D50374A-0D96-4027-A198-0EBC3A098153}"/>
          </ac:spMkLst>
        </pc:spChg>
        <pc:spChg chg="add mod">
          <ac:chgData name="Ewa Kazimierska" userId="8edb7084-dccb-4d8f-9cfb-38098ea1d667" providerId="ADAL" clId="{5C86C7D4-EA49-450F-93C0-C21BEF990C54}" dt="2024-06-05T00:03:51.990" v="2423" actId="1076"/>
          <ac:spMkLst>
            <pc:docMk/>
            <pc:sldMk cId="2345157573" sldId="372"/>
            <ac:spMk id="7" creationId="{18AD7C63-E2A7-48EB-B7AC-28D72007D81C}"/>
          </ac:spMkLst>
        </pc:spChg>
        <pc:grpChg chg="add mod">
          <ac:chgData name="Ewa Kazimierska" userId="8edb7084-dccb-4d8f-9cfb-38098ea1d667" providerId="ADAL" clId="{5C86C7D4-EA49-450F-93C0-C21BEF990C54}" dt="2024-06-04T22:43:59.400" v="1454" actId="1037"/>
          <ac:grpSpMkLst>
            <pc:docMk/>
            <pc:sldMk cId="2345157573" sldId="372"/>
            <ac:grpSpMk id="5" creationId="{E7E6D167-2A64-4C46-9CB8-77979A261A9D}"/>
          </ac:grpSpMkLst>
        </pc:grpChg>
        <pc:picChg chg="add mod">
          <ac:chgData name="Ewa Kazimierska" userId="8edb7084-dccb-4d8f-9cfb-38098ea1d667" providerId="ADAL" clId="{5C86C7D4-EA49-450F-93C0-C21BEF990C54}" dt="2024-06-04T22:43:40.128" v="1445" actId="164"/>
          <ac:picMkLst>
            <pc:docMk/>
            <pc:sldMk cId="2345157573" sldId="372"/>
            <ac:picMk id="3" creationId="{1B05324B-12A7-47C0-B9DF-9F3037BCA620}"/>
          </ac:picMkLst>
        </pc:picChg>
      </pc:sldChg>
      <pc:sldChg chg="modSp new del mod">
        <pc:chgData name="Ewa Kazimierska" userId="8edb7084-dccb-4d8f-9cfb-38098ea1d667" providerId="ADAL" clId="{5C86C7D4-EA49-450F-93C0-C21BEF990C54}" dt="2024-06-04T23:16:19.960" v="1845" actId="47"/>
        <pc:sldMkLst>
          <pc:docMk/>
          <pc:sldMk cId="1134730227" sldId="373"/>
        </pc:sldMkLst>
        <pc:spChg chg="mod">
          <ac:chgData name="Ewa Kazimierska" userId="8edb7084-dccb-4d8f-9cfb-38098ea1d667" providerId="ADAL" clId="{5C86C7D4-EA49-450F-93C0-C21BEF990C54}" dt="2024-06-04T23:15:12.906" v="1844" actId="14100"/>
          <ac:spMkLst>
            <pc:docMk/>
            <pc:sldMk cId="1134730227" sldId="373"/>
            <ac:spMk id="2" creationId="{2DA4C1E0-DD76-4ED1-90F1-09274F8F8D5B}"/>
          </ac:spMkLst>
        </pc:spChg>
      </pc:sldChg>
      <pc:sldChg chg="delSp modSp add mod delAnim">
        <pc:chgData name="Ewa Kazimierska" userId="8edb7084-dccb-4d8f-9cfb-38098ea1d667" providerId="ADAL" clId="{5C86C7D4-EA49-450F-93C0-C21BEF990C54}" dt="2024-06-05T00:16:18.126" v="2502" actId="1076"/>
        <pc:sldMkLst>
          <pc:docMk/>
          <pc:sldMk cId="2800402931" sldId="373"/>
        </pc:sldMkLst>
        <pc:spChg chg="mod">
          <ac:chgData name="Ewa Kazimierska" userId="8edb7084-dccb-4d8f-9cfb-38098ea1d667" providerId="ADAL" clId="{5C86C7D4-EA49-450F-93C0-C21BEF990C54}" dt="2024-06-05T00:16:13.368" v="2501" actId="1076"/>
          <ac:spMkLst>
            <pc:docMk/>
            <pc:sldMk cId="2800402931" sldId="373"/>
            <ac:spMk id="2" creationId="{6B3D2DAC-F0CF-4905-962B-92CC4ED4A5A4}"/>
          </ac:spMkLst>
        </pc:spChg>
        <pc:spChg chg="mod">
          <ac:chgData name="Ewa Kazimierska" userId="8edb7084-dccb-4d8f-9cfb-38098ea1d667" providerId="ADAL" clId="{5C86C7D4-EA49-450F-93C0-C21BEF990C54}" dt="2024-06-04T23:54:08.289" v="2203" actId="6549"/>
          <ac:spMkLst>
            <pc:docMk/>
            <pc:sldMk cId="2800402931" sldId="373"/>
            <ac:spMk id="3" creationId="{E32A3DF2-766D-477A-B706-2F0E4569A8A3}"/>
          </ac:spMkLst>
        </pc:spChg>
        <pc:spChg chg="mod">
          <ac:chgData name="Ewa Kazimierska" userId="8edb7084-dccb-4d8f-9cfb-38098ea1d667" providerId="ADAL" clId="{5C86C7D4-EA49-450F-93C0-C21BEF990C54}" dt="2024-06-05T00:16:18.126" v="2502" actId="1076"/>
          <ac:spMkLst>
            <pc:docMk/>
            <pc:sldMk cId="2800402931" sldId="373"/>
            <ac:spMk id="4" creationId="{EB115E5A-2323-4432-AC3C-4881C82DF5E5}"/>
          </ac:spMkLst>
        </pc:spChg>
        <pc:spChg chg="mod">
          <ac:chgData name="Ewa Kazimierska" userId="8edb7084-dccb-4d8f-9cfb-38098ea1d667" providerId="ADAL" clId="{5C86C7D4-EA49-450F-93C0-C21BEF990C54}" dt="2024-06-04T23:57:08.179" v="2252" actId="1076"/>
          <ac:spMkLst>
            <pc:docMk/>
            <pc:sldMk cId="2800402931" sldId="373"/>
            <ac:spMk id="5" creationId="{B503EA78-21BB-41B8-BBCD-2B33F4ABF53E}"/>
          </ac:spMkLst>
        </pc:spChg>
        <pc:spChg chg="mod">
          <ac:chgData name="Ewa Kazimierska" userId="8edb7084-dccb-4d8f-9cfb-38098ea1d667" providerId="ADAL" clId="{5C86C7D4-EA49-450F-93C0-C21BEF990C54}" dt="2024-06-05T00:16:13.368" v="2501" actId="1076"/>
          <ac:spMkLst>
            <pc:docMk/>
            <pc:sldMk cId="2800402931" sldId="373"/>
            <ac:spMk id="10" creationId="{B661FEB7-280B-40D1-9D88-3878DE700178}"/>
          </ac:spMkLst>
        </pc:spChg>
        <pc:spChg chg="del">
          <ac:chgData name="Ewa Kazimierska" userId="8edb7084-dccb-4d8f-9cfb-38098ea1d667" providerId="ADAL" clId="{5C86C7D4-EA49-450F-93C0-C21BEF990C54}" dt="2024-06-04T23:54:22.696" v="2204" actId="478"/>
          <ac:spMkLst>
            <pc:docMk/>
            <pc:sldMk cId="2800402931" sldId="373"/>
            <ac:spMk id="11" creationId="{9319DEF1-86EA-4CA5-B39A-F8CF8EDC3488}"/>
          </ac:spMkLst>
        </pc:spChg>
        <pc:spChg chg="del">
          <ac:chgData name="Ewa Kazimierska" userId="8edb7084-dccb-4d8f-9cfb-38098ea1d667" providerId="ADAL" clId="{5C86C7D4-EA49-450F-93C0-C21BEF990C54}" dt="2024-06-04T23:54:55.480" v="2210" actId="478"/>
          <ac:spMkLst>
            <pc:docMk/>
            <pc:sldMk cId="2800402931" sldId="373"/>
            <ac:spMk id="12" creationId="{108FBFE4-19FA-414A-843F-47372F0056F9}"/>
          </ac:spMkLst>
        </pc:spChg>
        <pc:spChg chg="mod">
          <ac:chgData name="Ewa Kazimierska" userId="8edb7084-dccb-4d8f-9cfb-38098ea1d667" providerId="ADAL" clId="{5C86C7D4-EA49-450F-93C0-C21BEF990C54}" dt="2024-06-04T23:57:40.016" v="2264" actId="20577"/>
          <ac:spMkLst>
            <pc:docMk/>
            <pc:sldMk cId="2800402931" sldId="373"/>
            <ac:spMk id="14" creationId="{FDA1FE63-342C-4519-BFEF-C2CBA3060AFD}"/>
          </ac:spMkLst>
        </pc:spChg>
        <pc:spChg chg="mod">
          <ac:chgData name="Ewa Kazimierska" userId="8edb7084-dccb-4d8f-9cfb-38098ea1d667" providerId="ADAL" clId="{5C86C7D4-EA49-450F-93C0-C21BEF990C54}" dt="2024-06-05T00:16:13.368" v="2501" actId="1076"/>
          <ac:spMkLst>
            <pc:docMk/>
            <pc:sldMk cId="2800402931" sldId="373"/>
            <ac:spMk id="15" creationId="{4B3A744F-EB3C-4CBE-B7C0-0D280DF6E651}"/>
          </ac:spMkLst>
        </pc:spChg>
        <pc:spChg chg="del">
          <ac:chgData name="Ewa Kazimierska" userId="8edb7084-dccb-4d8f-9cfb-38098ea1d667" providerId="ADAL" clId="{5C86C7D4-EA49-450F-93C0-C21BEF990C54}" dt="2024-06-04T23:54:26.318" v="2205" actId="478"/>
          <ac:spMkLst>
            <pc:docMk/>
            <pc:sldMk cId="2800402931" sldId="373"/>
            <ac:spMk id="16" creationId="{8EF24B04-A7AC-47F4-8AD2-FC2BE4D66595}"/>
          </ac:spMkLst>
        </pc:spChg>
        <pc:spChg chg="mod">
          <ac:chgData name="Ewa Kazimierska" userId="8edb7084-dccb-4d8f-9cfb-38098ea1d667" providerId="ADAL" clId="{5C86C7D4-EA49-450F-93C0-C21BEF990C54}" dt="2024-06-05T00:16:13.368" v="2501" actId="1076"/>
          <ac:spMkLst>
            <pc:docMk/>
            <pc:sldMk cId="2800402931" sldId="373"/>
            <ac:spMk id="18" creationId="{0B228CEF-356F-46E9-B11F-5D28A898D66E}"/>
          </ac:spMkLst>
        </pc:spChg>
        <pc:spChg chg="del mod">
          <ac:chgData name="Ewa Kazimierska" userId="8edb7084-dccb-4d8f-9cfb-38098ea1d667" providerId="ADAL" clId="{5C86C7D4-EA49-450F-93C0-C21BEF990C54}" dt="2024-06-04T23:54:52.296" v="2209" actId="478"/>
          <ac:spMkLst>
            <pc:docMk/>
            <pc:sldMk cId="2800402931" sldId="373"/>
            <ac:spMk id="20" creationId="{BCA7A92D-00C2-4065-B533-8B2192001D73}"/>
          </ac:spMkLst>
        </pc:spChg>
      </pc:sldChg>
      <pc:sldChg chg="addSp delSp modSp add mod modAnim">
        <pc:chgData name="Ewa Kazimierska" userId="8edb7084-dccb-4d8f-9cfb-38098ea1d667" providerId="ADAL" clId="{5C86C7D4-EA49-450F-93C0-C21BEF990C54}" dt="2024-06-05T00:14:56.797" v="2500" actId="1076"/>
        <pc:sldMkLst>
          <pc:docMk/>
          <pc:sldMk cId="3797904427" sldId="374"/>
        </pc:sldMkLst>
        <pc:spChg chg="del mod">
          <ac:chgData name="Ewa Kazimierska" userId="8edb7084-dccb-4d8f-9cfb-38098ea1d667" providerId="ADAL" clId="{5C86C7D4-EA49-450F-93C0-C21BEF990C54}" dt="2024-06-05T00:00:42.838" v="2305" actId="478"/>
          <ac:spMkLst>
            <pc:docMk/>
            <pc:sldMk cId="3797904427" sldId="374"/>
            <ac:spMk id="2" creationId="{7EF7D6B6-F341-486A-8B2E-57B480047E42}"/>
          </ac:spMkLst>
        </pc:spChg>
        <pc:spChg chg="add mod">
          <ac:chgData name="Ewa Kazimierska" userId="8edb7084-dccb-4d8f-9cfb-38098ea1d667" providerId="ADAL" clId="{5C86C7D4-EA49-450F-93C0-C21BEF990C54}" dt="2024-06-05T00:11:04.847" v="2469" actId="6549"/>
          <ac:spMkLst>
            <pc:docMk/>
            <pc:sldMk cId="3797904427" sldId="374"/>
            <ac:spMk id="5" creationId="{D13C1064-C8E5-4FBC-A2F1-92E81ADECA24}"/>
          </ac:spMkLst>
        </pc:spChg>
        <pc:spChg chg="mod">
          <ac:chgData name="Ewa Kazimierska" userId="8edb7084-dccb-4d8f-9cfb-38098ea1d667" providerId="ADAL" clId="{5C86C7D4-EA49-450F-93C0-C21BEF990C54}" dt="2024-06-05T00:08:53.869" v="2451" actId="1076"/>
          <ac:spMkLst>
            <pc:docMk/>
            <pc:sldMk cId="3797904427" sldId="374"/>
            <ac:spMk id="13" creationId="{F19CFF10-DAAA-450E-A538-411009E403FB}"/>
          </ac:spMkLst>
        </pc:spChg>
        <pc:spChg chg="mod">
          <ac:chgData name="Ewa Kazimierska" userId="8edb7084-dccb-4d8f-9cfb-38098ea1d667" providerId="ADAL" clId="{5C86C7D4-EA49-450F-93C0-C21BEF990C54}" dt="2024-06-05T00:14:27.941" v="2497" actId="1038"/>
          <ac:spMkLst>
            <pc:docMk/>
            <pc:sldMk cId="3797904427" sldId="374"/>
            <ac:spMk id="14" creationId="{FD3EDC74-847A-40BB-882E-2F5AEAEB7009}"/>
          </ac:spMkLst>
        </pc:spChg>
        <pc:spChg chg="mod">
          <ac:chgData name="Ewa Kazimierska" userId="8edb7084-dccb-4d8f-9cfb-38098ea1d667" providerId="ADAL" clId="{5C86C7D4-EA49-450F-93C0-C21BEF990C54}" dt="2024-06-05T00:08:53.869" v="2451" actId="1076"/>
          <ac:spMkLst>
            <pc:docMk/>
            <pc:sldMk cId="3797904427" sldId="374"/>
            <ac:spMk id="18" creationId="{D7781516-C8C7-4F96-9F5E-9CF9AA03183D}"/>
          </ac:spMkLst>
        </pc:spChg>
        <pc:spChg chg="add mod">
          <ac:chgData name="Ewa Kazimierska" userId="8edb7084-dccb-4d8f-9cfb-38098ea1d667" providerId="ADAL" clId="{5C86C7D4-EA49-450F-93C0-C21BEF990C54}" dt="2024-06-05T00:14:56.797" v="2500" actId="1076"/>
          <ac:spMkLst>
            <pc:docMk/>
            <pc:sldMk cId="3797904427" sldId="374"/>
            <ac:spMk id="22" creationId="{87273510-07F3-4946-8DEF-391CBEC1B90D}"/>
          </ac:spMkLst>
        </pc:spChg>
        <pc:spChg chg="mod">
          <ac:chgData name="Ewa Kazimierska" userId="8edb7084-dccb-4d8f-9cfb-38098ea1d667" providerId="ADAL" clId="{5C86C7D4-EA49-450F-93C0-C21BEF990C54}" dt="2024-06-05T00:08:53.869" v="2451" actId="1076"/>
          <ac:spMkLst>
            <pc:docMk/>
            <pc:sldMk cId="3797904427" sldId="374"/>
            <ac:spMk id="27" creationId="{13073DAB-09C9-47EC-BB23-B2E26D4C9067}"/>
          </ac:spMkLst>
        </pc:spChg>
        <pc:spChg chg="mod">
          <ac:chgData name="Ewa Kazimierska" userId="8edb7084-dccb-4d8f-9cfb-38098ea1d667" providerId="ADAL" clId="{5C86C7D4-EA49-450F-93C0-C21BEF990C54}" dt="2024-06-05T00:14:45.497" v="2499" actId="1076"/>
          <ac:spMkLst>
            <pc:docMk/>
            <pc:sldMk cId="3797904427" sldId="374"/>
            <ac:spMk id="28" creationId="{A79A490C-5651-4D91-96C7-8753784E334D}"/>
          </ac:spMkLst>
        </pc:spChg>
        <pc:spChg chg="mod">
          <ac:chgData name="Ewa Kazimierska" userId="8edb7084-dccb-4d8f-9cfb-38098ea1d667" providerId="ADAL" clId="{5C86C7D4-EA49-450F-93C0-C21BEF990C54}" dt="2024-06-05T00:10:04.478" v="2458" actId="1076"/>
          <ac:spMkLst>
            <pc:docMk/>
            <pc:sldMk cId="3797904427" sldId="374"/>
            <ac:spMk id="29" creationId="{FA6AF26D-53C6-4AB9-84AB-0181079CEC5A}"/>
          </ac:spMkLst>
        </pc:spChg>
        <pc:spChg chg="mod">
          <ac:chgData name="Ewa Kazimierska" userId="8edb7084-dccb-4d8f-9cfb-38098ea1d667" providerId="ADAL" clId="{5C86C7D4-EA49-450F-93C0-C21BEF990C54}" dt="2024-06-05T00:11:32.694" v="2470" actId="1076"/>
          <ac:spMkLst>
            <pc:docMk/>
            <pc:sldMk cId="3797904427" sldId="374"/>
            <ac:spMk id="30" creationId="{37C128A4-0A83-4253-857A-DA9EEA2DC21A}"/>
          </ac:spMkLst>
        </pc:spChg>
        <pc:spChg chg="mod">
          <ac:chgData name="Ewa Kazimierska" userId="8edb7084-dccb-4d8f-9cfb-38098ea1d667" providerId="ADAL" clId="{5C86C7D4-EA49-450F-93C0-C21BEF990C54}" dt="2024-06-05T00:09:00.144" v="2452" actId="1076"/>
          <ac:spMkLst>
            <pc:docMk/>
            <pc:sldMk cId="3797904427" sldId="374"/>
            <ac:spMk id="31" creationId="{57432FF8-0359-4EDB-93F6-3314459B6DB3}"/>
          </ac:spMkLst>
        </pc:spChg>
        <pc:spChg chg="mod">
          <ac:chgData name="Ewa Kazimierska" userId="8edb7084-dccb-4d8f-9cfb-38098ea1d667" providerId="ADAL" clId="{5C86C7D4-EA49-450F-93C0-C21BEF990C54}" dt="2024-06-05T00:08:53.869" v="2451" actId="1076"/>
          <ac:spMkLst>
            <pc:docMk/>
            <pc:sldMk cId="3797904427" sldId="374"/>
            <ac:spMk id="91" creationId="{AEED38AB-1B45-4726-A21D-E309883B894F}"/>
          </ac:spMkLst>
        </pc:spChg>
        <pc:grpChg chg="mod">
          <ac:chgData name="Ewa Kazimierska" userId="8edb7084-dccb-4d8f-9cfb-38098ea1d667" providerId="ADAL" clId="{5C86C7D4-EA49-450F-93C0-C21BEF990C54}" dt="2024-06-05T00:08:53.869" v="2451" actId="1076"/>
          <ac:grpSpMkLst>
            <pc:docMk/>
            <pc:sldMk cId="3797904427" sldId="374"/>
            <ac:grpSpMk id="9" creationId="{4CEA3E07-7797-4B6F-8784-6D86616F5B44}"/>
          </ac:grpSpMkLst>
        </pc:grpChg>
        <pc:grpChg chg="mod">
          <ac:chgData name="Ewa Kazimierska" userId="8edb7084-dccb-4d8f-9cfb-38098ea1d667" providerId="ADAL" clId="{5C86C7D4-EA49-450F-93C0-C21BEF990C54}" dt="2024-06-05T00:14:27.941" v="2497" actId="1038"/>
          <ac:grpSpMkLst>
            <pc:docMk/>
            <pc:sldMk cId="3797904427" sldId="374"/>
            <ac:grpSpMk id="17" creationId="{64CD6D15-E1BF-47A4-A974-C631DE8E09F5}"/>
          </ac:grpSpMkLst>
        </pc:grpChg>
        <pc:cxnChg chg="mod">
          <ac:chgData name="Ewa Kazimierska" userId="8edb7084-dccb-4d8f-9cfb-38098ea1d667" providerId="ADAL" clId="{5C86C7D4-EA49-450F-93C0-C21BEF990C54}" dt="2024-06-05T00:08:53.869" v="2451" actId="1076"/>
          <ac:cxnSpMkLst>
            <pc:docMk/>
            <pc:sldMk cId="3797904427" sldId="374"/>
            <ac:cxnSpMk id="20" creationId="{33A11348-1C71-42A5-83C0-4B74993EE7D7}"/>
          </ac:cxnSpMkLst>
        </pc:cxnChg>
        <pc:cxnChg chg="mod">
          <ac:chgData name="Ewa Kazimierska" userId="8edb7084-dccb-4d8f-9cfb-38098ea1d667" providerId="ADAL" clId="{5C86C7D4-EA49-450F-93C0-C21BEF990C54}" dt="2024-06-05T00:14:37.850" v="2498" actId="14100"/>
          <ac:cxnSpMkLst>
            <pc:docMk/>
            <pc:sldMk cId="3797904427" sldId="374"/>
            <ac:cxnSpMk id="21" creationId="{77C14A4A-2E2C-4BAC-BFA9-A3514988E658}"/>
          </ac:cxnSpMkLst>
        </pc:cxnChg>
      </pc:sldChg>
      <pc:sldChg chg="modSp add mod">
        <pc:chgData name="Ewa Kazimierska" userId="8edb7084-dccb-4d8f-9cfb-38098ea1d667" providerId="ADAL" clId="{5C86C7D4-EA49-450F-93C0-C21BEF990C54}" dt="2024-06-05T07:17:56.853" v="3173" actId="6549"/>
        <pc:sldMkLst>
          <pc:docMk/>
          <pc:sldMk cId="619879359" sldId="375"/>
        </pc:sldMkLst>
        <pc:spChg chg="mod">
          <ac:chgData name="Ewa Kazimierska" userId="8edb7084-dccb-4d8f-9cfb-38098ea1d667" providerId="ADAL" clId="{5C86C7D4-EA49-450F-93C0-C21BEF990C54}" dt="2024-06-05T07:17:56.853" v="3173" actId="6549"/>
          <ac:spMkLst>
            <pc:docMk/>
            <pc:sldMk cId="619879359" sldId="375"/>
            <ac:spMk id="5" creationId="{186D6C37-AA56-41B0-821F-63CC984CF4E7}"/>
          </ac:spMkLst>
        </pc:spChg>
      </pc:sldChg>
      <pc:sldChg chg="addSp modSp new mod">
        <pc:chgData name="Ewa Kazimierska" userId="8edb7084-dccb-4d8f-9cfb-38098ea1d667" providerId="ADAL" clId="{5C86C7D4-EA49-450F-93C0-C21BEF990C54}" dt="2024-06-05T07:50:45.963" v="3733" actId="20577"/>
        <pc:sldMkLst>
          <pc:docMk/>
          <pc:sldMk cId="280674453" sldId="376"/>
        </pc:sldMkLst>
        <pc:spChg chg="mod">
          <ac:chgData name="Ewa Kazimierska" userId="8edb7084-dccb-4d8f-9cfb-38098ea1d667" providerId="ADAL" clId="{5C86C7D4-EA49-450F-93C0-C21BEF990C54}" dt="2024-06-05T01:41:09.860" v="2595" actId="14100"/>
          <ac:spMkLst>
            <pc:docMk/>
            <pc:sldMk cId="280674453" sldId="376"/>
            <ac:spMk id="2" creationId="{17D7B8F7-2975-4CAE-8EFE-0D8D354638E4}"/>
          </ac:spMkLst>
        </pc:spChg>
        <pc:spChg chg="add mod">
          <ac:chgData name="Ewa Kazimierska" userId="8edb7084-dccb-4d8f-9cfb-38098ea1d667" providerId="ADAL" clId="{5C86C7D4-EA49-450F-93C0-C21BEF990C54}" dt="2024-06-05T07:50:45.963" v="3733" actId="20577"/>
          <ac:spMkLst>
            <pc:docMk/>
            <pc:sldMk cId="280674453" sldId="376"/>
            <ac:spMk id="4" creationId="{BF3E9B9D-527B-4F17-97F2-34824E7CA3DC}"/>
          </ac:spMkLst>
        </pc:spChg>
      </pc:sldChg>
      <pc:sldChg chg="delSp modSp add mod">
        <pc:chgData name="Ewa Kazimierska" userId="8edb7084-dccb-4d8f-9cfb-38098ea1d667" providerId="ADAL" clId="{5C86C7D4-EA49-450F-93C0-C21BEF990C54}" dt="2024-06-05T07:43:25.949" v="3731" actId="20577"/>
        <pc:sldMkLst>
          <pc:docMk/>
          <pc:sldMk cId="2615593324" sldId="377"/>
        </pc:sldMkLst>
        <pc:spChg chg="del">
          <ac:chgData name="Ewa Kazimierska" userId="8edb7084-dccb-4d8f-9cfb-38098ea1d667" providerId="ADAL" clId="{5C86C7D4-EA49-450F-93C0-C21BEF990C54}" dt="2024-06-05T07:43:17.643" v="3728" actId="478"/>
          <ac:spMkLst>
            <pc:docMk/>
            <pc:sldMk cId="2615593324" sldId="377"/>
            <ac:spMk id="2" creationId="{0624878A-CC7A-4651-8585-91794F36B19B}"/>
          </ac:spMkLst>
        </pc:spChg>
        <pc:spChg chg="mod">
          <ac:chgData name="Ewa Kazimierska" userId="8edb7084-dccb-4d8f-9cfb-38098ea1d667" providerId="ADAL" clId="{5C86C7D4-EA49-450F-93C0-C21BEF990C54}" dt="2024-06-05T07:43:09.562" v="3727" actId="20577"/>
          <ac:spMkLst>
            <pc:docMk/>
            <pc:sldMk cId="2615593324" sldId="377"/>
            <ac:spMk id="3" creationId="{E322B57E-E128-47E6-B083-AE42EE3A3BDD}"/>
          </ac:spMkLst>
        </pc:spChg>
        <pc:spChg chg="mod">
          <ac:chgData name="Ewa Kazimierska" userId="8edb7084-dccb-4d8f-9cfb-38098ea1d667" providerId="ADAL" clId="{5C86C7D4-EA49-450F-93C0-C21BEF990C54}" dt="2024-06-05T07:43:25.949" v="3731" actId="20577"/>
          <ac:spMkLst>
            <pc:docMk/>
            <pc:sldMk cId="2615593324" sldId="377"/>
            <ac:spMk id="4" creationId="{03286770-7AA5-49D9-B566-D35C59EBE9A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4F785D2-FCC6-4E31-AD12-7B2B26806E84}"/>
              </a:ext>
            </a:extLst>
          </p:cNvPr>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6873D55-BF9B-45B0-82EE-A18D8E0595BA}"/>
              </a:ext>
            </a:extLst>
          </p:cNvPr>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CF25BF4B-62E5-4B9D-844E-CCE7585B3A75}" type="datetimeFigureOut">
              <a:rPr lang="en-GB" smtClean="0"/>
              <a:t>05/06/2024</a:t>
            </a:fld>
            <a:endParaRPr lang="en-GB"/>
          </a:p>
        </p:txBody>
      </p:sp>
      <p:sp>
        <p:nvSpPr>
          <p:cNvPr id="4" name="Footer Placeholder 3">
            <a:extLst>
              <a:ext uri="{FF2B5EF4-FFF2-40B4-BE49-F238E27FC236}">
                <a16:creationId xmlns:a16="http://schemas.microsoft.com/office/drawing/2014/main" id="{0874B2B9-5648-4C35-97DB-EA70D3E68D6F}"/>
              </a:ext>
            </a:extLst>
          </p:cNvPr>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53F21CB-4FB1-432E-806E-4D03602AFB2D}"/>
              </a:ext>
            </a:extLst>
          </p:cNvPr>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37636AA-F4C6-40C2-8474-87CACDB8CEEE}" type="slidenum">
              <a:rPr lang="en-GB" smtClean="0"/>
              <a:t>‹#›</a:t>
            </a:fld>
            <a:endParaRPr lang="en-GB"/>
          </a:p>
        </p:txBody>
      </p:sp>
    </p:spTree>
    <p:extLst>
      <p:ext uri="{BB962C8B-B14F-4D97-AF65-F5344CB8AC3E}">
        <p14:creationId xmlns:p14="http://schemas.microsoft.com/office/powerpoint/2010/main" val="37299644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2C424D6-7025-4E57-B50E-7653DED8C807}" type="datetimeFigureOut">
              <a:rPr lang="en-GB" smtClean="0"/>
              <a:t>05/06/2024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DDA17AD-503B-463F-8EC1-84F78A43A95C}" type="slidenum">
              <a:rPr lang="en-GB" smtClean="0"/>
              <a:t>‹#›</a:t>
            </a:fld>
            <a:endParaRPr lang="en-GB"/>
          </a:p>
        </p:txBody>
      </p:sp>
    </p:spTree>
    <p:extLst>
      <p:ext uri="{BB962C8B-B14F-4D97-AF65-F5344CB8AC3E}">
        <p14:creationId xmlns:p14="http://schemas.microsoft.com/office/powerpoint/2010/main" val="1548599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Relative mass must be known</a:t>
            </a:r>
          </a:p>
        </p:txBody>
      </p:sp>
      <p:sp>
        <p:nvSpPr>
          <p:cNvPr id="4" name="Slide Number Placeholder 3"/>
          <p:cNvSpPr>
            <a:spLocks noGrp="1"/>
          </p:cNvSpPr>
          <p:nvPr>
            <p:ph type="sldNum" sz="quarter" idx="5"/>
          </p:nvPr>
        </p:nvSpPr>
        <p:spPr/>
        <p:txBody>
          <a:bodyPr/>
          <a:lstStyle/>
          <a:p>
            <a:fld id="{ADDA17AD-503B-463F-8EC1-84F78A43A95C}" type="slidenum">
              <a:rPr lang="en-GB" smtClean="0"/>
              <a:t>1</a:t>
            </a:fld>
            <a:endParaRPr lang="en-GB"/>
          </a:p>
        </p:txBody>
      </p:sp>
    </p:spTree>
    <p:extLst>
      <p:ext uri="{BB962C8B-B14F-4D97-AF65-F5344CB8AC3E}">
        <p14:creationId xmlns:p14="http://schemas.microsoft.com/office/powerpoint/2010/main" val="3828264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2</a:t>
            </a:fld>
            <a:endParaRPr lang="en-GB"/>
          </a:p>
        </p:txBody>
      </p:sp>
    </p:spTree>
    <p:extLst>
      <p:ext uri="{BB962C8B-B14F-4D97-AF65-F5344CB8AC3E}">
        <p14:creationId xmlns:p14="http://schemas.microsoft.com/office/powerpoint/2010/main" val="1674915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Molecular quantities are minuscule -  scaling up to convenient quantities involve mind boggling numbers</a:t>
            </a:r>
          </a:p>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3</a:t>
            </a:fld>
            <a:endParaRPr lang="en-GB"/>
          </a:p>
        </p:txBody>
      </p:sp>
    </p:spTree>
    <p:extLst>
      <p:ext uri="{BB962C8B-B14F-4D97-AF65-F5344CB8AC3E}">
        <p14:creationId xmlns:p14="http://schemas.microsoft.com/office/powerpoint/2010/main" val="2611746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5</a:t>
            </a:fld>
            <a:endParaRPr lang="en-GB"/>
          </a:p>
        </p:txBody>
      </p:sp>
    </p:spTree>
    <p:extLst>
      <p:ext uri="{BB962C8B-B14F-4D97-AF65-F5344CB8AC3E}">
        <p14:creationId xmlns:p14="http://schemas.microsoft.com/office/powerpoint/2010/main" val="3183816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Calibri" panose="020F0502020204030204" pitchFamily="34" charset="0"/>
                <a:cs typeface="Calibri" panose="020F0502020204030204" pitchFamily="34" charset="0"/>
              </a:rPr>
              <a:t>Molecular quantities are minuscule -  scaling up to convenient quantities involve mind boggling numbers</a:t>
            </a:r>
          </a:p>
          <a:p>
            <a:endParaRPr lang="en-GB"/>
          </a:p>
        </p:txBody>
      </p:sp>
      <p:sp>
        <p:nvSpPr>
          <p:cNvPr id="4" name="Slide Number Placeholder 3"/>
          <p:cNvSpPr>
            <a:spLocks noGrp="1"/>
          </p:cNvSpPr>
          <p:nvPr>
            <p:ph type="sldNum" sz="quarter" idx="5"/>
          </p:nvPr>
        </p:nvSpPr>
        <p:spPr/>
        <p:txBody>
          <a:bodyPr/>
          <a:lstStyle/>
          <a:p>
            <a:fld id="{ADDA17AD-503B-463F-8EC1-84F78A43A95C}" type="slidenum">
              <a:rPr lang="en-GB" smtClean="0"/>
              <a:t>8</a:t>
            </a:fld>
            <a:endParaRPr lang="en-GB"/>
          </a:p>
        </p:txBody>
      </p:sp>
    </p:spTree>
    <p:extLst>
      <p:ext uri="{BB962C8B-B14F-4D97-AF65-F5344CB8AC3E}">
        <p14:creationId xmlns:p14="http://schemas.microsoft.com/office/powerpoint/2010/main" val="4290251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9</a:t>
            </a:fld>
            <a:endParaRPr lang="en-GB"/>
          </a:p>
        </p:txBody>
      </p:sp>
    </p:spTree>
    <p:extLst>
      <p:ext uri="{BB962C8B-B14F-4D97-AF65-F5344CB8AC3E}">
        <p14:creationId xmlns:p14="http://schemas.microsoft.com/office/powerpoint/2010/main" val="1175769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10</a:t>
            </a:fld>
            <a:endParaRPr lang="en-GB"/>
          </a:p>
        </p:txBody>
      </p:sp>
    </p:spTree>
    <p:extLst>
      <p:ext uri="{BB962C8B-B14F-4D97-AF65-F5344CB8AC3E}">
        <p14:creationId xmlns:p14="http://schemas.microsoft.com/office/powerpoint/2010/main" val="1214684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DA17AD-503B-463F-8EC1-84F78A43A95C}" type="slidenum">
              <a:rPr lang="en-GB" smtClean="0"/>
              <a:t>11</a:t>
            </a:fld>
            <a:endParaRPr lang="en-GB"/>
          </a:p>
        </p:txBody>
      </p:sp>
    </p:spTree>
    <p:extLst>
      <p:ext uri="{BB962C8B-B14F-4D97-AF65-F5344CB8AC3E}">
        <p14:creationId xmlns:p14="http://schemas.microsoft.com/office/powerpoint/2010/main" val="642408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213</a:t>
            </a:r>
          </a:p>
          <a:p>
            <a:r>
              <a:rPr lang="en-GB" dirty="0"/>
              <a:t>263</a:t>
            </a:r>
          </a:p>
          <a:p>
            <a:r>
              <a:rPr lang="en-GB" dirty="0"/>
              <a:t>117.5</a:t>
            </a:r>
          </a:p>
          <a:p>
            <a:r>
              <a:rPr lang="en-GB" dirty="0"/>
              <a:t>222</a:t>
            </a:r>
          </a:p>
        </p:txBody>
      </p:sp>
      <p:sp>
        <p:nvSpPr>
          <p:cNvPr id="4" name="Slide Number Placeholder 3"/>
          <p:cNvSpPr>
            <a:spLocks noGrp="1"/>
          </p:cNvSpPr>
          <p:nvPr>
            <p:ph type="sldNum" sz="quarter" idx="5"/>
          </p:nvPr>
        </p:nvSpPr>
        <p:spPr/>
        <p:txBody>
          <a:bodyPr/>
          <a:lstStyle/>
          <a:p>
            <a:fld id="{ADDA17AD-503B-463F-8EC1-84F78A43A95C}" type="slidenum">
              <a:rPr lang="en-GB" smtClean="0"/>
              <a:t>13</a:t>
            </a:fld>
            <a:endParaRPr lang="en-GB"/>
          </a:p>
        </p:txBody>
      </p:sp>
    </p:spTree>
    <p:extLst>
      <p:ext uri="{BB962C8B-B14F-4D97-AF65-F5344CB8AC3E}">
        <p14:creationId xmlns:p14="http://schemas.microsoft.com/office/powerpoint/2010/main" val="2669540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98.0</a:t>
            </a:r>
          </a:p>
          <a:p>
            <a:r>
              <a:rPr lang="en-GB" dirty="0"/>
              <a:t>227.1</a:t>
            </a:r>
          </a:p>
        </p:txBody>
      </p:sp>
      <p:sp>
        <p:nvSpPr>
          <p:cNvPr id="4" name="Slide Number Placeholder 3"/>
          <p:cNvSpPr>
            <a:spLocks noGrp="1"/>
          </p:cNvSpPr>
          <p:nvPr>
            <p:ph type="sldNum" sz="quarter" idx="5"/>
          </p:nvPr>
        </p:nvSpPr>
        <p:spPr/>
        <p:txBody>
          <a:bodyPr/>
          <a:lstStyle/>
          <a:p>
            <a:fld id="{ADDA17AD-503B-463F-8EC1-84F78A43A95C}" type="slidenum">
              <a:rPr lang="en-GB" smtClean="0"/>
              <a:t>15</a:t>
            </a:fld>
            <a:endParaRPr lang="en-GB"/>
          </a:p>
        </p:txBody>
      </p:sp>
    </p:spTree>
    <p:extLst>
      <p:ext uri="{BB962C8B-B14F-4D97-AF65-F5344CB8AC3E}">
        <p14:creationId xmlns:p14="http://schemas.microsoft.com/office/powerpoint/2010/main" val="9995625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71324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29065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489989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3859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3861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741484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729884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75239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102530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68333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1519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485024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450614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12968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612685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334136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163039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374771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100.png"/><Relationship Id="rId2" Type="http://schemas.openxmlformats.org/officeDocument/2006/relationships/image" Target="../media/image50.png"/><Relationship Id="rId1" Type="http://schemas.openxmlformats.org/officeDocument/2006/relationships/slideLayout" Target="../slideLayouts/slideLayout6.xml"/><Relationship Id="rId6" Type="http://schemas.openxmlformats.org/officeDocument/2006/relationships/image" Target="../media/image90.png"/><Relationship Id="rId5" Type="http://schemas.openxmlformats.org/officeDocument/2006/relationships/image" Target="../media/image80.png"/><Relationship Id="rId4" Type="http://schemas.openxmlformats.org/officeDocument/2006/relationships/image" Target="../media/image7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489172" y="1196752"/>
            <a:ext cx="7605464" cy="2387600"/>
          </a:xfrm>
        </p:spPr>
        <p:txBody>
          <a:bodyPr>
            <a:normAutofit/>
          </a:bodyPr>
          <a:lstStyle/>
          <a:p>
            <a:r>
              <a:rPr lang="en-GB" b="1" dirty="0"/>
              <a:t>Understanding the mole</a:t>
            </a:r>
            <a:br>
              <a:rPr lang="en-GB" b="1" dirty="0"/>
            </a:br>
            <a:br>
              <a:rPr lang="en-GB" b="1" dirty="0"/>
            </a:br>
            <a:r>
              <a:rPr lang="en-GB" sz="4000" dirty="0"/>
              <a:t>Lecture 6</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a:t>Dr Ewa Kazimierska</a:t>
            </a:r>
          </a:p>
          <a:p>
            <a:endParaRPr lang="en-GB"/>
          </a:p>
          <a:p>
            <a:r>
              <a:rPr lang="en-GB" sz="1400"/>
              <a:t>e.kazimierska@uwtsd.ac.uk</a:t>
            </a:r>
          </a:p>
        </p:txBody>
      </p:sp>
      <p:sp>
        <p:nvSpPr>
          <p:cNvPr id="7" name="TextBox 6">
            <a:extLst>
              <a:ext uri="{FF2B5EF4-FFF2-40B4-BE49-F238E27FC236}">
                <a16:creationId xmlns:a16="http://schemas.microsoft.com/office/drawing/2014/main" id="{81EA2D33-FDD3-4EAC-8DFD-4E8A08FB4F3F}"/>
              </a:ext>
            </a:extLst>
          </p:cNvPr>
          <p:cNvSpPr txBox="1"/>
          <p:nvPr/>
        </p:nvSpPr>
        <p:spPr>
          <a:xfrm>
            <a:off x="0" y="0"/>
            <a:ext cx="1321708" cy="369332"/>
          </a:xfrm>
          <a:prstGeom prst="rect">
            <a:avLst/>
          </a:prstGeom>
          <a:noFill/>
        </p:spPr>
        <p:txBody>
          <a:bodyPr wrap="none" rtlCol="0">
            <a:spAutoFit/>
          </a:bodyPr>
          <a:lstStyle/>
          <a:p>
            <a:pPr eaLnBrk="0" fontAlgn="base" hangingPunct="0">
              <a:spcBef>
                <a:spcPct val="0"/>
              </a:spcBef>
              <a:spcAft>
                <a:spcPct val="0"/>
              </a:spcAft>
            </a:pPr>
            <a:r>
              <a:rPr lang="en-GB">
                <a:solidFill>
                  <a:srgbClr val="000000"/>
                </a:solidFill>
                <a:latin typeface="Arial" panose="020B0604020202020204" pitchFamily="34" charset="0"/>
                <a:cs typeface="Arial" panose="020B0604020202020204" pitchFamily="34" charset="0"/>
              </a:rPr>
              <a:t>ACDB4011</a:t>
            </a:r>
          </a:p>
        </p:txBody>
      </p:sp>
      <p:pic>
        <p:nvPicPr>
          <p:cNvPr id="3" name="Picture 2">
            <a:extLst>
              <a:ext uri="{FF2B5EF4-FFF2-40B4-BE49-F238E27FC236}">
                <a16:creationId xmlns:a16="http://schemas.microsoft.com/office/drawing/2014/main" id="{87D7F83E-E643-43E3-B384-A638640B9FBB}"/>
              </a:ext>
            </a:extLst>
          </p:cNvPr>
          <p:cNvPicPr>
            <a:picLocks noChangeAspect="1"/>
          </p:cNvPicPr>
          <p:nvPr/>
        </p:nvPicPr>
        <p:blipFill rotWithShape="1">
          <a:blip r:embed="rId3"/>
          <a:srcRect l="15681" b="11682"/>
          <a:stretch/>
        </p:blipFill>
        <p:spPr>
          <a:xfrm>
            <a:off x="0" y="5579333"/>
            <a:ext cx="1204706" cy="127866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9CF01D-DE78-4199-AFFB-FE46A523477E}"/>
              </a:ext>
            </a:extLst>
          </p:cNvPr>
          <p:cNvSpPr txBox="1"/>
          <p:nvPr/>
        </p:nvSpPr>
        <p:spPr>
          <a:xfrm>
            <a:off x="407368" y="1091045"/>
            <a:ext cx="5688632" cy="325454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dirty="0">
                <a:cs typeface="Calibri" panose="020F0502020204030204" pitchFamily="34" charset="0"/>
              </a:rPr>
              <a:t>Definition and significance of mole</a:t>
            </a:r>
          </a:p>
          <a:p>
            <a:pPr marL="285750" indent="-285750">
              <a:lnSpc>
                <a:spcPct val="150000"/>
              </a:lnSpc>
              <a:buFont typeface="Arial" panose="020B0604020202020204" pitchFamily="34" charset="0"/>
              <a:buChar char="•"/>
            </a:pPr>
            <a:r>
              <a:rPr lang="en-GB" sz="2800" dirty="0">
                <a:cs typeface="Calibri" panose="020F0502020204030204" pitchFamily="34" charset="0"/>
              </a:rPr>
              <a:t>Avogadro’s number</a:t>
            </a:r>
          </a:p>
          <a:p>
            <a:pPr marL="285750" indent="-285750">
              <a:lnSpc>
                <a:spcPct val="150000"/>
              </a:lnSpc>
              <a:buFont typeface="Arial" panose="020B0604020202020204" pitchFamily="34" charset="0"/>
              <a:buChar char="•"/>
            </a:pPr>
            <a:r>
              <a:rPr lang="en-GB" sz="2800" dirty="0">
                <a:cs typeface="Calibri" panose="020F0502020204030204" pitchFamily="34" charset="0"/>
              </a:rPr>
              <a:t>Molar mass</a:t>
            </a:r>
          </a:p>
          <a:p>
            <a:pPr marL="285750" indent="-285750">
              <a:lnSpc>
                <a:spcPct val="150000"/>
              </a:lnSpc>
              <a:buFont typeface="Arial" panose="020B0604020202020204" pitchFamily="34" charset="0"/>
              <a:buChar char="•"/>
            </a:pPr>
            <a:r>
              <a:rPr lang="en-GB" sz="2800" dirty="0">
                <a:cs typeface="Calibri" panose="020F0502020204030204" pitchFamily="34" charset="0"/>
              </a:rPr>
              <a:t>Calculations using moles, mass and molar mass </a:t>
            </a:r>
          </a:p>
        </p:txBody>
      </p:sp>
      <p:sp>
        <p:nvSpPr>
          <p:cNvPr id="3" name="Title 2">
            <a:extLst>
              <a:ext uri="{FF2B5EF4-FFF2-40B4-BE49-F238E27FC236}">
                <a16:creationId xmlns:a16="http://schemas.microsoft.com/office/drawing/2014/main" id="{59C01E51-C05B-4A54-8DF4-636626B7C6E1}"/>
              </a:ext>
            </a:extLst>
          </p:cNvPr>
          <p:cNvSpPr>
            <a:spLocks noGrp="1"/>
          </p:cNvSpPr>
          <p:nvPr>
            <p:ph type="title"/>
          </p:nvPr>
        </p:nvSpPr>
        <p:spPr>
          <a:xfrm>
            <a:off x="913774" y="0"/>
            <a:ext cx="10364451" cy="801918"/>
          </a:xfrm>
        </p:spPr>
        <p:txBody>
          <a:bodyPr/>
          <a:lstStyle/>
          <a:p>
            <a:r>
              <a:rPr lang="en-GB" dirty="0">
                <a:effectLst>
                  <a:outerShdw blurRad="38100" dist="38100" dir="2700000" algn="tl">
                    <a:srgbClr val="000000">
                      <a:alpha val="43137"/>
                    </a:srgbClr>
                  </a:outerShdw>
                </a:effectLst>
              </a:rPr>
              <a:t>Lecture content</a:t>
            </a:r>
          </a:p>
        </p:txBody>
      </p:sp>
      <p:pic>
        <p:nvPicPr>
          <p:cNvPr id="4" name="Picture 3">
            <a:extLst>
              <a:ext uri="{FF2B5EF4-FFF2-40B4-BE49-F238E27FC236}">
                <a16:creationId xmlns:a16="http://schemas.microsoft.com/office/drawing/2014/main" id="{968CBE9E-510A-4400-84BF-73E3E3EF9140}"/>
              </a:ext>
            </a:extLst>
          </p:cNvPr>
          <p:cNvPicPr>
            <a:picLocks noChangeAspect="1"/>
          </p:cNvPicPr>
          <p:nvPr/>
        </p:nvPicPr>
        <p:blipFill rotWithShape="1">
          <a:blip r:embed="rId3"/>
          <a:srcRect l="9905" t="19049" r="4799" b="12770"/>
          <a:stretch/>
        </p:blipFill>
        <p:spPr>
          <a:xfrm>
            <a:off x="6185868" y="1091045"/>
            <a:ext cx="5849567" cy="4675909"/>
          </a:xfrm>
          <a:prstGeom prst="rect">
            <a:avLst/>
          </a:prstGeom>
        </p:spPr>
      </p:pic>
      <p:sp>
        <p:nvSpPr>
          <p:cNvPr id="7" name="TextBox 6">
            <a:extLst>
              <a:ext uri="{FF2B5EF4-FFF2-40B4-BE49-F238E27FC236}">
                <a16:creationId xmlns:a16="http://schemas.microsoft.com/office/drawing/2014/main" id="{2D3D874B-718E-413E-A0D3-2E2C0A391461}"/>
              </a:ext>
            </a:extLst>
          </p:cNvPr>
          <p:cNvSpPr txBox="1"/>
          <p:nvPr/>
        </p:nvSpPr>
        <p:spPr>
          <a:xfrm>
            <a:off x="10531406" y="5406194"/>
            <a:ext cx="1493638" cy="369332"/>
          </a:xfrm>
          <a:prstGeom prst="rect">
            <a:avLst/>
          </a:prstGeom>
          <a:noFill/>
        </p:spPr>
        <p:txBody>
          <a:bodyPr wrap="square">
            <a:spAutoFit/>
          </a:bodyPr>
          <a:lstStyle/>
          <a:p>
            <a:r>
              <a:rPr lang="en-GB" dirty="0"/>
              <a:t>surfguppy.com</a:t>
            </a:r>
          </a:p>
        </p:txBody>
      </p:sp>
    </p:spTree>
    <p:extLst>
      <p:ext uri="{BB962C8B-B14F-4D97-AF65-F5344CB8AC3E}">
        <p14:creationId xmlns:p14="http://schemas.microsoft.com/office/powerpoint/2010/main" val="1897806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7814-A85E-48D9-8322-C365E6F81EA6}"/>
              </a:ext>
            </a:extLst>
          </p:cNvPr>
          <p:cNvSpPr txBox="1"/>
          <p:nvPr/>
        </p:nvSpPr>
        <p:spPr>
          <a:xfrm>
            <a:off x="145904" y="1585248"/>
            <a:ext cx="5885460" cy="1251625"/>
          </a:xfrm>
          <a:prstGeom prst="rect">
            <a:avLst/>
          </a:prstGeom>
          <a:noFill/>
        </p:spPr>
        <p:txBody>
          <a:bodyPr wrap="square" rtlCol="0">
            <a:spAutoFit/>
          </a:bodyPr>
          <a:lstStyle/>
          <a:p>
            <a:r>
              <a:rPr lang="en-GB" sz="3200" b="1" dirty="0">
                <a:solidFill>
                  <a:srgbClr val="00B050"/>
                </a:solidFill>
                <a:cs typeface="Calibri" panose="020F0502020204030204" pitchFamily="34" charset="0"/>
              </a:rPr>
              <a:t>Dozen = 12</a:t>
            </a:r>
            <a:r>
              <a:rPr lang="en-GB" sz="2600" dirty="0">
                <a:cs typeface="Calibri" panose="020F0502020204030204" pitchFamily="34" charset="0"/>
              </a:rPr>
              <a:t>	</a:t>
            </a:r>
            <a:r>
              <a:rPr lang="en-GB" sz="2600" dirty="0">
                <a:solidFill>
                  <a:srgbClr val="00B050"/>
                </a:solidFill>
                <a:cs typeface="Calibri" panose="020F0502020204030204" pitchFamily="34" charset="0"/>
              </a:rPr>
              <a:t>used to count large 			               objects (eggs) easily</a:t>
            </a:r>
          </a:p>
          <a:p>
            <a:endParaRPr lang="en-GB" sz="2600" baseline="30000" dirty="0">
              <a:cs typeface="Calibri" panose="020F0502020204030204" pitchFamily="34" charset="0"/>
            </a:endParaRPr>
          </a:p>
        </p:txBody>
      </p:sp>
      <p:sp>
        <p:nvSpPr>
          <p:cNvPr id="3" name="TextBox 2">
            <a:extLst>
              <a:ext uri="{FF2B5EF4-FFF2-40B4-BE49-F238E27FC236}">
                <a16:creationId xmlns:a16="http://schemas.microsoft.com/office/drawing/2014/main" id="{FD33A68F-A893-49D6-980C-AB009D0976E4}"/>
              </a:ext>
            </a:extLst>
          </p:cNvPr>
          <p:cNvSpPr txBox="1"/>
          <p:nvPr/>
        </p:nvSpPr>
        <p:spPr>
          <a:xfrm>
            <a:off x="36919" y="861503"/>
            <a:ext cx="12101961" cy="492443"/>
          </a:xfrm>
          <a:prstGeom prst="rect">
            <a:avLst/>
          </a:prstGeom>
          <a:noFill/>
          <a:ln w="28575">
            <a:solidFill>
              <a:srgbClr val="0000FF"/>
            </a:solidFill>
          </a:ln>
        </p:spPr>
        <p:txBody>
          <a:bodyPr wrap="square" rtlCol="0">
            <a:spAutoFit/>
          </a:bodyPr>
          <a:lstStyle/>
          <a:p>
            <a:r>
              <a:rPr lang="en-GB" sz="2600">
                <a:solidFill>
                  <a:srgbClr val="FF0000"/>
                </a:solidFill>
                <a:cs typeface="Calibri" panose="020F0502020204030204" pitchFamily="34" charset="0"/>
              </a:rPr>
              <a:t>the fundamental unit of measurement used to deal with large numbers of atoms/molecules</a:t>
            </a:r>
          </a:p>
        </p:txBody>
      </p:sp>
      <p:sp>
        <p:nvSpPr>
          <p:cNvPr id="17" name="TextBox 16">
            <a:extLst>
              <a:ext uri="{FF2B5EF4-FFF2-40B4-BE49-F238E27FC236}">
                <a16:creationId xmlns:a16="http://schemas.microsoft.com/office/drawing/2014/main" id="{98A79959-4798-48BF-A15A-232A6B89B63F}"/>
              </a:ext>
            </a:extLst>
          </p:cNvPr>
          <p:cNvSpPr txBox="1"/>
          <p:nvPr/>
        </p:nvSpPr>
        <p:spPr>
          <a:xfrm>
            <a:off x="145904" y="2629899"/>
            <a:ext cx="5950096" cy="3293209"/>
          </a:xfrm>
          <a:prstGeom prst="rect">
            <a:avLst/>
          </a:prstGeom>
          <a:noFill/>
        </p:spPr>
        <p:txBody>
          <a:bodyPr wrap="square">
            <a:spAutoFit/>
          </a:bodyPr>
          <a:lstStyle/>
          <a:p>
            <a:pPr>
              <a:spcAft>
                <a:spcPts val="1800"/>
              </a:spcAft>
            </a:pPr>
            <a:r>
              <a:rPr lang="en-GB" sz="3200" b="1" dirty="0">
                <a:solidFill>
                  <a:srgbClr val="0000FF"/>
                </a:solidFill>
                <a:cs typeface="Calibri" panose="020F0502020204030204" pitchFamily="34" charset="0"/>
              </a:rPr>
              <a:t>Mole = 6.02 </a:t>
            </a:r>
            <a:r>
              <a:rPr lang="en-GB" sz="3200" b="1" dirty="0">
                <a:solidFill>
                  <a:srgbClr val="0000FF"/>
                </a:solidFill>
                <a:cs typeface="Calibri" panose="020F0502020204030204" pitchFamily="34" charset="0"/>
                <a:sym typeface="Symbol" panose="05050102010706020507" pitchFamily="18" charset="2"/>
              </a:rPr>
              <a:t> 10</a:t>
            </a:r>
            <a:r>
              <a:rPr lang="en-GB" sz="3200" b="1" baseline="30000" dirty="0">
                <a:solidFill>
                  <a:srgbClr val="0000FF"/>
                </a:solidFill>
                <a:cs typeface="Calibri" panose="020F0502020204030204" pitchFamily="34" charset="0"/>
                <a:sym typeface="Symbol" panose="05050102010706020507" pitchFamily="18" charset="2"/>
              </a:rPr>
              <a:t>23</a:t>
            </a:r>
            <a:r>
              <a:rPr lang="en-GB" sz="3200" b="1" dirty="0">
                <a:solidFill>
                  <a:srgbClr val="0000FF"/>
                </a:solidFill>
                <a:cs typeface="Calibri" panose="020F0502020204030204" pitchFamily="34" charset="0"/>
                <a:sym typeface="Symbol" panose="05050102010706020507" pitchFamily="18" charset="2"/>
              </a:rPr>
              <a:t> </a:t>
            </a:r>
            <a:r>
              <a:rPr lang="en-GB" sz="2600" dirty="0">
                <a:solidFill>
                  <a:srgbClr val="0000FF"/>
                </a:solidFill>
                <a:cs typeface="Calibri" panose="020F0502020204030204" pitchFamily="34" charset="0"/>
                <a:sym typeface="Symbol" panose="05050102010706020507" pitchFamily="18" charset="2"/>
              </a:rPr>
              <a:t>	used to count 					sub-microscopic particles 					(atoms, ions, molecules, etc)</a:t>
            </a:r>
          </a:p>
          <a:p>
            <a:pPr marL="457200" indent="-457200">
              <a:spcAft>
                <a:spcPts val="600"/>
              </a:spcAft>
              <a:buFont typeface="Arial" panose="020B0604020202020204" pitchFamily="34" charset="0"/>
              <a:buChar char="•"/>
            </a:pPr>
            <a:r>
              <a:rPr lang="en-GB" sz="2600" dirty="0"/>
              <a:t>the mole is equal to </a:t>
            </a:r>
            <a:r>
              <a:rPr lang="en-GB" sz="2600" dirty="0">
                <a:solidFill>
                  <a:srgbClr val="0000FF"/>
                </a:solidFill>
              </a:rPr>
              <a:t>602 thousand billion </a:t>
            </a:r>
            <a:r>
              <a:rPr lang="en-GB" sz="2600" dirty="0" err="1">
                <a:solidFill>
                  <a:srgbClr val="0000FF"/>
                </a:solidFill>
              </a:rPr>
              <a:t>billion</a:t>
            </a:r>
            <a:r>
              <a:rPr lang="en-GB" sz="2600" dirty="0">
                <a:solidFill>
                  <a:srgbClr val="0000FF"/>
                </a:solidFill>
              </a:rPr>
              <a:t>!</a:t>
            </a:r>
          </a:p>
          <a:p>
            <a:pPr marL="457200" indent="-457200">
              <a:spcAft>
                <a:spcPts val="600"/>
              </a:spcAft>
              <a:buFont typeface="Arial" panose="020B0604020202020204" pitchFamily="34" charset="0"/>
              <a:buChar char="•"/>
            </a:pPr>
            <a:r>
              <a:rPr lang="en-GB" sz="2600" dirty="0">
                <a:cs typeface="Calibri" panose="020F0502020204030204" pitchFamily="34" charset="0"/>
                <a:sym typeface="Symbol" panose="05050102010706020507" pitchFamily="18" charset="2"/>
              </a:rPr>
              <a:t>this number is called AVOGADRO’s number and has symbol N</a:t>
            </a:r>
            <a:r>
              <a:rPr lang="en-GB" sz="2600" baseline="-25000" dirty="0">
                <a:cs typeface="Calibri" panose="020F0502020204030204" pitchFamily="34" charset="0"/>
                <a:sym typeface="Symbol" panose="05050102010706020507" pitchFamily="18" charset="2"/>
              </a:rPr>
              <a:t>A</a:t>
            </a:r>
          </a:p>
        </p:txBody>
      </p:sp>
      <p:sp>
        <p:nvSpPr>
          <p:cNvPr id="5" name="Title 4">
            <a:extLst>
              <a:ext uri="{FF2B5EF4-FFF2-40B4-BE49-F238E27FC236}">
                <a16:creationId xmlns:a16="http://schemas.microsoft.com/office/drawing/2014/main" id="{E7B96DAE-AAFF-4FB4-961C-71899A3AAE55}"/>
              </a:ext>
            </a:extLst>
          </p:cNvPr>
          <p:cNvSpPr>
            <a:spLocks noGrp="1"/>
          </p:cNvSpPr>
          <p:nvPr>
            <p:ph type="title"/>
          </p:nvPr>
        </p:nvSpPr>
        <p:spPr>
          <a:xfrm>
            <a:off x="972878" y="-123"/>
            <a:ext cx="10364451" cy="789353"/>
          </a:xfrm>
        </p:spPr>
        <p:txBody>
          <a:bodyPr/>
          <a:lstStyle/>
          <a:p>
            <a:r>
              <a:rPr lang="en-GB">
                <a:effectLst>
                  <a:outerShdw blurRad="38100" dist="38100" dir="2700000" algn="tl">
                    <a:srgbClr val="000000">
                      <a:alpha val="43137"/>
                    </a:srgbClr>
                  </a:outerShdw>
                </a:effectLst>
                <a:latin typeface="+mn-lt"/>
              </a:rPr>
              <a:t>The mole</a:t>
            </a:r>
          </a:p>
        </p:txBody>
      </p:sp>
      <p:pic>
        <p:nvPicPr>
          <p:cNvPr id="15" name="Picture 14">
            <a:extLst>
              <a:ext uri="{FF2B5EF4-FFF2-40B4-BE49-F238E27FC236}">
                <a16:creationId xmlns:a16="http://schemas.microsoft.com/office/drawing/2014/main" id="{094E416C-CDF4-4117-AD9F-CC0F3DF5D83B}"/>
              </a:ext>
            </a:extLst>
          </p:cNvPr>
          <p:cNvPicPr>
            <a:picLocks noChangeAspect="1"/>
          </p:cNvPicPr>
          <p:nvPr/>
        </p:nvPicPr>
        <p:blipFill rotWithShape="1">
          <a:blip r:embed="rId3"/>
          <a:srcRect l="17500" t="42542" r="12000" b="502"/>
          <a:stretch/>
        </p:blipFill>
        <p:spPr>
          <a:xfrm>
            <a:off x="6233371" y="1971250"/>
            <a:ext cx="5820824" cy="4886750"/>
          </a:xfrm>
          <a:prstGeom prst="rect">
            <a:avLst/>
          </a:prstGeom>
        </p:spPr>
      </p:pic>
      <p:sp>
        <p:nvSpPr>
          <p:cNvPr id="22" name="TextBox 21">
            <a:extLst>
              <a:ext uri="{FF2B5EF4-FFF2-40B4-BE49-F238E27FC236}">
                <a16:creationId xmlns:a16="http://schemas.microsoft.com/office/drawing/2014/main" id="{0366E2DB-D83E-4784-92EB-5E6DB7E541F5}"/>
              </a:ext>
            </a:extLst>
          </p:cNvPr>
          <p:cNvSpPr txBox="1"/>
          <p:nvPr/>
        </p:nvSpPr>
        <p:spPr>
          <a:xfrm>
            <a:off x="972878" y="6027908"/>
            <a:ext cx="4071949" cy="707886"/>
          </a:xfrm>
          <a:prstGeom prst="rect">
            <a:avLst/>
          </a:prstGeom>
          <a:noFill/>
          <a:ln w="12700">
            <a:solidFill>
              <a:srgbClr val="00B0F0"/>
            </a:solidFill>
          </a:ln>
        </p:spPr>
        <p:txBody>
          <a:bodyPr wrap="none" rtlCol="0">
            <a:spAutoFit/>
          </a:bodyPr>
          <a:lstStyle/>
          <a:p>
            <a:r>
              <a:rPr lang="en-GB" sz="4000" b="1" dirty="0">
                <a:solidFill>
                  <a:srgbClr val="0000FF"/>
                </a:solidFill>
                <a:cs typeface="Calibri" panose="020F0502020204030204" pitchFamily="34" charset="0"/>
              </a:rPr>
              <a:t>N</a:t>
            </a:r>
            <a:r>
              <a:rPr lang="en-GB" sz="4000" b="1" baseline="-25000" dirty="0">
                <a:solidFill>
                  <a:srgbClr val="0000FF"/>
                </a:solidFill>
                <a:cs typeface="Calibri" panose="020F0502020204030204" pitchFamily="34" charset="0"/>
              </a:rPr>
              <a:t>A</a:t>
            </a:r>
            <a:r>
              <a:rPr lang="en-GB" sz="4000" b="1" dirty="0">
                <a:solidFill>
                  <a:srgbClr val="0000FF"/>
                </a:solidFill>
                <a:cs typeface="Calibri" panose="020F0502020204030204" pitchFamily="34" charset="0"/>
              </a:rPr>
              <a:t>  = 6.02 </a:t>
            </a:r>
            <a:r>
              <a:rPr lang="en-GB" sz="4000" b="1" dirty="0">
                <a:solidFill>
                  <a:srgbClr val="0000FF"/>
                </a:solidFill>
                <a:cs typeface="Calibri" panose="020F0502020204030204" pitchFamily="34" charset="0"/>
                <a:sym typeface="Symbol" panose="05050102010706020507" pitchFamily="18" charset="2"/>
              </a:rPr>
              <a:t> 10</a:t>
            </a:r>
            <a:r>
              <a:rPr lang="en-GB" sz="4000" b="1" baseline="30000" dirty="0">
                <a:solidFill>
                  <a:srgbClr val="0000FF"/>
                </a:solidFill>
                <a:cs typeface="Calibri" panose="020F0502020204030204" pitchFamily="34" charset="0"/>
                <a:sym typeface="Symbol" panose="05050102010706020507" pitchFamily="18" charset="2"/>
              </a:rPr>
              <a:t>23</a:t>
            </a:r>
            <a:r>
              <a:rPr lang="en-GB" sz="4000" b="1" dirty="0">
                <a:solidFill>
                  <a:srgbClr val="0000FF"/>
                </a:solidFill>
                <a:cs typeface="Calibri" panose="020F0502020204030204" pitchFamily="34" charset="0"/>
                <a:sym typeface="Symbol" panose="05050102010706020507" pitchFamily="18" charset="2"/>
              </a:rPr>
              <a:t> </a:t>
            </a:r>
            <a:endParaRPr lang="en-GB" sz="4000" b="1" baseline="-25000" dirty="0">
              <a:solidFill>
                <a:srgbClr val="0000FF"/>
              </a:solidFill>
              <a:cs typeface="Calibri" panose="020F0502020204030204" pitchFamily="34" charset="0"/>
            </a:endParaRPr>
          </a:p>
        </p:txBody>
      </p:sp>
      <p:sp>
        <p:nvSpPr>
          <p:cNvPr id="24" name="TextBox 23">
            <a:extLst>
              <a:ext uri="{FF2B5EF4-FFF2-40B4-BE49-F238E27FC236}">
                <a16:creationId xmlns:a16="http://schemas.microsoft.com/office/drawing/2014/main" id="{BFE02BE2-3964-489A-86A5-343BE7D3A497}"/>
              </a:ext>
            </a:extLst>
          </p:cNvPr>
          <p:cNvSpPr txBox="1"/>
          <p:nvPr/>
        </p:nvSpPr>
        <p:spPr>
          <a:xfrm>
            <a:off x="10560557" y="6488668"/>
            <a:ext cx="1493638" cy="369332"/>
          </a:xfrm>
          <a:prstGeom prst="rect">
            <a:avLst/>
          </a:prstGeom>
          <a:noFill/>
        </p:spPr>
        <p:txBody>
          <a:bodyPr wrap="square">
            <a:spAutoFit/>
          </a:bodyPr>
          <a:lstStyle/>
          <a:p>
            <a:r>
              <a:rPr lang="en-GB" dirty="0"/>
              <a:t>surfguppy.com</a:t>
            </a:r>
          </a:p>
        </p:txBody>
      </p:sp>
    </p:spTree>
    <p:extLst>
      <p:ext uri="{BB962C8B-B14F-4D97-AF65-F5344CB8AC3E}">
        <p14:creationId xmlns:p14="http://schemas.microsoft.com/office/powerpoint/2010/main" val="191473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17" grpId="0"/>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57F3C-7105-4232-B52B-D95AAFF84FF4}"/>
              </a:ext>
            </a:extLst>
          </p:cNvPr>
          <p:cNvSpPr>
            <a:spLocks noGrp="1"/>
          </p:cNvSpPr>
          <p:nvPr>
            <p:ph type="title"/>
          </p:nvPr>
        </p:nvSpPr>
        <p:spPr>
          <a:xfrm>
            <a:off x="913774" y="0"/>
            <a:ext cx="10364451" cy="1132609"/>
          </a:xfrm>
        </p:spPr>
        <p:txBody>
          <a:bodyPr/>
          <a:lstStyle/>
          <a:p>
            <a:r>
              <a:rPr lang="en-GB" dirty="0"/>
              <a:t>The mole - definition</a:t>
            </a:r>
          </a:p>
        </p:txBody>
      </p:sp>
      <p:pic>
        <p:nvPicPr>
          <p:cNvPr id="3" name="Picture 2">
            <a:extLst>
              <a:ext uri="{FF2B5EF4-FFF2-40B4-BE49-F238E27FC236}">
                <a16:creationId xmlns:a16="http://schemas.microsoft.com/office/drawing/2014/main" id="{D593BC87-4C6D-4349-B6B9-9FA6CE252B8C}"/>
              </a:ext>
            </a:extLst>
          </p:cNvPr>
          <p:cNvPicPr>
            <a:picLocks noChangeAspect="1"/>
          </p:cNvPicPr>
          <p:nvPr/>
        </p:nvPicPr>
        <p:blipFill>
          <a:blip r:embed="rId2"/>
          <a:stretch>
            <a:fillRect/>
          </a:stretch>
        </p:blipFill>
        <p:spPr>
          <a:xfrm>
            <a:off x="6099229" y="1132609"/>
            <a:ext cx="6092771" cy="4978400"/>
          </a:xfrm>
          <a:prstGeom prst="rect">
            <a:avLst/>
          </a:prstGeom>
        </p:spPr>
      </p:pic>
      <p:sp>
        <p:nvSpPr>
          <p:cNvPr id="7" name="TextBox 6">
            <a:extLst>
              <a:ext uri="{FF2B5EF4-FFF2-40B4-BE49-F238E27FC236}">
                <a16:creationId xmlns:a16="http://schemas.microsoft.com/office/drawing/2014/main" id="{B56D7C88-34B6-460B-B4FB-BCB0C2E138CD}"/>
              </a:ext>
            </a:extLst>
          </p:cNvPr>
          <p:cNvSpPr txBox="1"/>
          <p:nvPr/>
        </p:nvSpPr>
        <p:spPr>
          <a:xfrm>
            <a:off x="416368" y="1046232"/>
            <a:ext cx="5246677" cy="3900876"/>
          </a:xfrm>
          <a:prstGeom prst="rect">
            <a:avLst/>
          </a:prstGeom>
          <a:noFill/>
        </p:spPr>
        <p:txBody>
          <a:bodyPr wrap="square" rtlCol="0">
            <a:spAutoFit/>
          </a:bodyPr>
          <a:lstStyle/>
          <a:p>
            <a:pPr>
              <a:lnSpc>
                <a:spcPct val="150000"/>
              </a:lnSpc>
            </a:pPr>
            <a:r>
              <a:rPr lang="en-GB" sz="2800" b="1" dirty="0">
                <a:solidFill>
                  <a:srgbClr val="0000FF"/>
                </a:solidFill>
                <a:cs typeface="Calibri" panose="020F0502020204030204" pitchFamily="34" charset="0"/>
              </a:rPr>
              <a:t>ONE mole</a:t>
            </a:r>
            <a:r>
              <a:rPr lang="en-GB" sz="2800" b="1" dirty="0">
                <a:solidFill>
                  <a:srgbClr val="00B0F0"/>
                </a:solidFill>
                <a:cs typeface="Calibri" panose="020F0502020204030204" pitchFamily="34" charset="0"/>
              </a:rPr>
              <a:t> </a:t>
            </a:r>
            <a:r>
              <a:rPr lang="en-GB" sz="2800" dirty="0">
                <a:cs typeface="Calibri" panose="020F0502020204030204" pitchFamily="34" charset="0"/>
              </a:rPr>
              <a:t>is </a:t>
            </a:r>
            <a:r>
              <a:rPr lang="en-GB" sz="2800" dirty="0">
                <a:solidFill>
                  <a:srgbClr val="202124"/>
                </a:solidFill>
                <a:cs typeface="Calibri" panose="020F0502020204030204" pitchFamily="34" charset="0"/>
              </a:rPr>
              <a:t>the amount of substance that contains the same number of particles (atoms/ ions/ molecules, etc.) as there are atoms in exactly 12 g of carbon-12. </a:t>
            </a:r>
          </a:p>
          <a:p>
            <a:pPr>
              <a:lnSpc>
                <a:spcPct val="150000"/>
              </a:lnSpc>
            </a:pPr>
            <a:endParaRPr lang="en-GB" sz="2800" dirty="0">
              <a:solidFill>
                <a:srgbClr val="202124"/>
              </a:solidFill>
              <a:cs typeface="Calibri" panose="020F0502020204030204" pitchFamily="34" charset="0"/>
            </a:endParaRPr>
          </a:p>
        </p:txBody>
      </p:sp>
      <p:sp>
        <p:nvSpPr>
          <p:cNvPr id="8" name="TextBox 7">
            <a:extLst>
              <a:ext uri="{FF2B5EF4-FFF2-40B4-BE49-F238E27FC236}">
                <a16:creationId xmlns:a16="http://schemas.microsoft.com/office/drawing/2014/main" id="{23C144CB-BECE-4BAB-97C6-EC15D7DB0173}"/>
              </a:ext>
            </a:extLst>
          </p:cNvPr>
          <p:cNvSpPr txBox="1"/>
          <p:nvPr/>
        </p:nvSpPr>
        <p:spPr>
          <a:xfrm>
            <a:off x="155864" y="5649344"/>
            <a:ext cx="5507181" cy="923330"/>
          </a:xfrm>
          <a:prstGeom prst="rect">
            <a:avLst/>
          </a:prstGeom>
          <a:noFill/>
        </p:spPr>
        <p:txBody>
          <a:bodyPr wrap="square" rtlCol="0">
            <a:spAutoFit/>
          </a:bodyPr>
          <a:lstStyle/>
          <a:p>
            <a:r>
              <a:rPr lang="en-GB" b="0" i="1" dirty="0">
                <a:solidFill>
                  <a:srgbClr val="0070C0"/>
                </a:solidFill>
                <a:effectLst/>
                <a:latin typeface="ui-sans-serif"/>
              </a:rPr>
              <a:t>Carbon-12 was chosen as the standard for the mole because it is a stable and abundant isotope, allowing for precise and consistent measurements. </a:t>
            </a:r>
            <a:endParaRPr lang="en-GB" i="1" dirty="0">
              <a:solidFill>
                <a:srgbClr val="0070C0"/>
              </a:solidFill>
            </a:endParaRPr>
          </a:p>
        </p:txBody>
      </p:sp>
      <p:sp>
        <p:nvSpPr>
          <p:cNvPr id="9" name="TextBox 8">
            <a:extLst>
              <a:ext uri="{FF2B5EF4-FFF2-40B4-BE49-F238E27FC236}">
                <a16:creationId xmlns:a16="http://schemas.microsoft.com/office/drawing/2014/main" id="{1B88E0CC-4985-41B7-B3EF-D501F3072046}"/>
              </a:ext>
            </a:extLst>
          </p:cNvPr>
          <p:cNvSpPr txBox="1"/>
          <p:nvPr/>
        </p:nvSpPr>
        <p:spPr>
          <a:xfrm>
            <a:off x="10698362" y="5741677"/>
            <a:ext cx="1493638" cy="369332"/>
          </a:xfrm>
          <a:prstGeom prst="rect">
            <a:avLst/>
          </a:prstGeom>
          <a:noFill/>
        </p:spPr>
        <p:txBody>
          <a:bodyPr wrap="square">
            <a:spAutoFit/>
          </a:bodyPr>
          <a:lstStyle/>
          <a:p>
            <a:r>
              <a:rPr lang="en-GB" dirty="0"/>
              <a:t>surfguppy.com</a:t>
            </a:r>
          </a:p>
        </p:txBody>
      </p:sp>
    </p:spTree>
    <p:extLst>
      <p:ext uri="{BB962C8B-B14F-4D97-AF65-F5344CB8AC3E}">
        <p14:creationId xmlns:p14="http://schemas.microsoft.com/office/powerpoint/2010/main" val="2563702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7814-A85E-48D9-8322-C365E6F81EA6}"/>
              </a:ext>
            </a:extLst>
          </p:cNvPr>
          <p:cNvSpPr txBox="1"/>
          <p:nvPr/>
        </p:nvSpPr>
        <p:spPr>
          <a:xfrm>
            <a:off x="463872" y="1058191"/>
            <a:ext cx="2258048" cy="1251625"/>
          </a:xfrm>
          <a:prstGeom prst="rect">
            <a:avLst/>
          </a:prstGeom>
          <a:noFill/>
        </p:spPr>
        <p:txBody>
          <a:bodyPr wrap="square" rtlCol="0">
            <a:spAutoFit/>
          </a:bodyPr>
          <a:lstStyle/>
          <a:p>
            <a:r>
              <a:rPr lang="en-GB" sz="3200" b="1" dirty="0">
                <a:solidFill>
                  <a:srgbClr val="00B050"/>
                </a:solidFill>
                <a:cs typeface="Calibri" panose="020F0502020204030204" pitchFamily="34" charset="0"/>
              </a:rPr>
              <a:t>Dozen = 12</a:t>
            </a:r>
            <a:r>
              <a:rPr lang="en-GB" sz="2600" dirty="0">
                <a:cs typeface="Calibri" panose="020F0502020204030204" pitchFamily="34" charset="0"/>
              </a:rPr>
              <a:t>	</a:t>
            </a:r>
            <a:endParaRPr lang="en-GB" sz="2600" dirty="0">
              <a:solidFill>
                <a:srgbClr val="00B050"/>
              </a:solidFill>
              <a:cs typeface="Calibri" panose="020F0502020204030204" pitchFamily="34" charset="0"/>
            </a:endParaRPr>
          </a:p>
          <a:p>
            <a:endParaRPr lang="en-GB" sz="2600" baseline="30000" dirty="0">
              <a:cs typeface="Calibri" panose="020F0502020204030204" pitchFamily="34" charset="0"/>
            </a:endParaRPr>
          </a:p>
        </p:txBody>
      </p:sp>
      <p:sp>
        <p:nvSpPr>
          <p:cNvPr id="4" name="TextBox 3">
            <a:extLst>
              <a:ext uri="{FF2B5EF4-FFF2-40B4-BE49-F238E27FC236}">
                <a16:creationId xmlns:a16="http://schemas.microsoft.com/office/drawing/2014/main" id="{BD683BFB-3FAE-45C7-9708-BD6A374EBCB0}"/>
              </a:ext>
            </a:extLst>
          </p:cNvPr>
          <p:cNvSpPr txBox="1"/>
          <p:nvPr/>
        </p:nvSpPr>
        <p:spPr>
          <a:xfrm>
            <a:off x="3118778" y="1650881"/>
            <a:ext cx="3715184" cy="492443"/>
          </a:xfrm>
          <a:prstGeom prst="rect">
            <a:avLst/>
          </a:prstGeom>
          <a:noFill/>
        </p:spPr>
        <p:txBody>
          <a:bodyPr wrap="square" rtlCol="0">
            <a:spAutoFit/>
          </a:bodyPr>
          <a:lstStyle/>
          <a:p>
            <a:r>
              <a:rPr lang="en-GB" sz="2600" dirty="0">
                <a:solidFill>
                  <a:srgbClr val="00B050"/>
                </a:solidFill>
                <a:cs typeface="Calibri" panose="020F0502020204030204" pitchFamily="34" charset="0"/>
              </a:rPr>
              <a:t> 7</a:t>
            </a:r>
            <a:r>
              <a:rPr lang="en-GB" sz="2600" dirty="0">
                <a:solidFill>
                  <a:srgbClr val="00B050"/>
                </a:solidFill>
                <a:cs typeface="Calibri" panose="020F0502020204030204" pitchFamily="34" charset="0"/>
                <a:sym typeface="Symbol" panose="05050102010706020507" pitchFamily="18" charset="2"/>
              </a:rPr>
              <a:t>  12 = 84 eggs</a:t>
            </a:r>
            <a:endParaRPr lang="en-GB" sz="2600" dirty="0">
              <a:solidFill>
                <a:srgbClr val="00B050"/>
              </a:solidFill>
              <a:cs typeface="Calibri" panose="020F0502020204030204" pitchFamily="34" charset="0"/>
            </a:endParaRPr>
          </a:p>
        </p:txBody>
      </p:sp>
      <p:sp>
        <p:nvSpPr>
          <p:cNvPr id="10" name="TextBox 9">
            <a:extLst>
              <a:ext uri="{FF2B5EF4-FFF2-40B4-BE49-F238E27FC236}">
                <a16:creationId xmlns:a16="http://schemas.microsoft.com/office/drawing/2014/main" id="{AED1AE43-4DAF-410D-99B4-015D90CC6FDD}"/>
              </a:ext>
            </a:extLst>
          </p:cNvPr>
          <p:cNvSpPr txBox="1"/>
          <p:nvPr/>
        </p:nvSpPr>
        <p:spPr>
          <a:xfrm>
            <a:off x="842044" y="4728898"/>
            <a:ext cx="5843792" cy="492443"/>
          </a:xfrm>
          <a:prstGeom prst="rect">
            <a:avLst/>
          </a:prstGeom>
          <a:noFill/>
        </p:spPr>
        <p:txBody>
          <a:bodyPr wrap="square" rtlCol="0">
            <a:spAutoFit/>
          </a:bodyPr>
          <a:lstStyle/>
          <a:p>
            <a:r>
              <a:rPr lang="en-GB" sz="2600" b="1" dirty="0">
                <a:solidFill>
                  <a:srgbClr val="002060"/>
                </a:solidFill>
                <a:cs typeface="Calibri" panose="020F0502020204030204" pitchFamily="34" charset="0"/>
                <a:sym typeface="Symbol" panose="05050102010706020507" pitchFamily="18" charset="2"/>
              </a:rPr>
              <a:t>7 moles of </a:t>
            </a:r>
            <a:r>
              <a:rPr lang="en-GB" sz="2600" b="1" u="sng" dirty="0">
                <a:solidFill>
                  <a:srgbClr val="002060"/>
                </a:solidFill>
                <a:cs typeface="Calibri" panose="020F0502020204030204" pitchFamily="34" charset="0"/>
                <a:sym typeface="Symbol" panose="05050102010706020507" pitchFamily="18" charset="2"/>
              </a:rPr>
              <a:t>CO</a:t>
            </a:r>
            <a:r>
              <a:rPr lang="en-GB" sz="2600" b="1" u="sng" baseline="-25000" dirty="0">
                <a:solidFill>
                  <a:srgbClr val="002060"/>
                </a:solidFill>
                <a:cs typeface="Calibri" panose="020F0502020204030204" pitchFamily="34" charset="0"/>
                <a:sym typeface="Symbol" panose="05050102010706020507" pitchFamily="18" charset="2"/>
              </a:rPr>
              <a:t>2</a:t>
            </a:r>
            <a:r>
              <a:rPr lang="en-GB" sz="2600" b="1" u="sng" dirty="0">
                <a:solidFill>
                  <a:srgbClr val="002060"/>
                </a:solidFill>
                <a:cs typeface="Calibri" panose="020F0502020204030204" pitchFamily="34" charset="0"/>
                <a:sym typeface="Symbol" panose="05050102010706020507" pitchFamily="18" charset="2"/>
              </a:rPr>
              <a:t> molecules</a:t>
            </a:r>
            <a:r>
              <a:rPr lang="en-GB" sz="2600" dirty="0">
                <a:solidFill>
                  <a:srgbClr val="002060"/>
                </a:solidFill>
                <a:cs typeface="Calibri" panose="020F0502020204030204" pitchFamily="34" charset="0"/>
                <a:sym typeface="Symbol" panose="05050102010706020507" pitchFamily="18" charset="2"/>
              </a:rPr>
              <a:t>	=</a:t>
            </a:r>
          </a:p>
        </p:txBody>
      </p:sp>
      <p:sp>
        <p:nvSpPr>
          <p:cNvPr id="6" name="TextBox 5">
            <a:extLst>
              <a:ext uri="{FF2B5EF4-FFF2-40B4-BE49-F238E27FC236}">
                <a16:creationId xmlns:a16="http://schemas.microsoft.com/office/drawing/2014/main" id="{A09154A5-8768-47B3-ADE1-0FF384BCF893}"/>
              </a:ext>
            </a:extLst>
          </p:cNvPr>
          <p:cNvSpPr txBox="1"/>
          <p:nvPr/>
        </p:nvSpPr>
        <p:spPr>
          <a:xfrm>
            <a:off x="6685836" y="1041038"/>
            <a:ext cx="3092513" cy="707886"/>
          </a:xfrm>
          <a:prstGeom prst="rect">
            <a:avLst/>
          </a:prstGeom>
          <a:noFill/>
          <a:ln w="12700">
            <a:solidFill>
              <a:srgbClr val="00B0F0"/>
            </a:solidFill>
          </a:ln>
        </p:spPr>
        <p:txBody>
          <a:bodyPr wrap="none" rtlCol="0">
            <a:spAutoFit/>
          </a:bodyPr>
          <a:lstStyle/>
          <a:p>
            <a:r>
              <a:rPr lang="en-GB" sz="4000" b="1" dirty="0">
                <a:solidFill>
                  <a:srgbClr val="0000FF"/>
                </a:solidFill>
                <a:cs typeface="Calibri" panose="020F0502020204030204" pitchFamily="34" charset="0"/>
              </a:rPr>
              <a:t>N  =  n </a:t>
            </a:r>
            <a:r>
              <a:rPr lang="en-GB" sz="4000" b="1" dirty="0">
                <a:solidFill>
                  <a:srgbClr val="0000FF"/>
                </a:solidFill>
                <a:cs typeface="Calibri" panose="020F0502020204030204" pitchFamily="34" charset="0"/>
                <a:sym typeface="Symbol" panose="05050102010706020507" pitchFamily="18" charset="2"/>
              </a:rPr>
              <a:t>  </a:t>
            </a:r>
            <a:r>
              <a:rPr lang="en-GB" sz="4000" b="1" dirty="0">
                <a:solidFill>
                  <a:srgbClr val="0000FF"/>
                </a:solidFill>
                <a:cs typeface="Calibri" panose="020F0502020204030204" pitchFamily="34" charset="0"/>
              </a:rPr>
              <a:t>N</a:t>
            </a:r>
            <a:r>
              <a:rPr lang="en-GB" sz="4000" b="1" baseline="-25000" dirty="0">
                <a:solidFill>
                  <a:srgbClr val="0000FF"/>
                </a:solidFill>
                <a:cs typeface="Calibri" panose="020F0502020204030204" pitchFamily="34" charset="0"/>
              </a:rPr>
              <a:t>A</a:t>
            </a:r>
          </a:p>
        </p:txBody>
      </p:sp>
      <p:sp>
        <p:nvSpPr>
          <p:cNvPr id="17" name="TextBox 16">
            <a:extLst>
              <a:ext uri="{FF2B5EF4-FFF2-40B4-BE49-F238E27FC236}">
                <a16:creationId xmlns:a16="http://schemas.microsoft.com/office/drawing/2014/main" id="{98A79959-4798-48BF-A15A-232A6B89B63F}"/>
              </a:ext>
            </a:extLst>
          </p:cNvPr>
          <p:cNvSpPr txBox="1"/>
          <p:nvPr/>
        </p:nvSpPr>
        <p:spPr>
          <a:xfrm>
            <a:off x="446451" y="2411828"/>
            <a:ext cx="3715184" cy="584775"/>
          </a:xfrm>
          <a:prstGeom prst="rect">
            <a:avLst/>
          </a:prstGeom>
          <a:noFill/>
        </p:spPr>
        <p:txBody>
          <a:bodyPr wrap="square">
            <a:spAutoFit/>
          </a:bodyPr>
          <a:lstStyle/>
          <a:p>
            <a:r>
              <a:rPr lang="en-GB" sz="3200" b="1" dirty="0">
                <a:solidFill>
                  <a:srgbClr val="0000FF"/>
                </a:solidFill>
                <a:cs typeface="Calibri" panose="020F0502020204030204" pitchFamily="34" charset="0"/>
              </a:rPr>
              <a:t>Mole = 6.02 </a:t>
            </a:r>
            <a:r>
              <a:rPr lang="en-GB" sz="3200" b="1" dirty="0">
                <a:solidFill>
                  <a:srgbClr val="0000FF"/>
                </a:solidFill>
                <a:cs typeface="Calibri" panose="020F0502020204030204" pitchFamily="34" charset="0"/>
                <a:sym typeface="Symbol" panose="05050102010706020507" pitchFamily="18" charset="2"/>
              </a:rPr>
              <a:t> 10</a:t>
            </a:r>
            <a:r>
              <a:rPr lang="en-GB" sz="3200" b="1" baseline="30000" dirty="0">
                <a:solidFill>
                  <a:srgbClr val="0000FF"/>
                </a:solidFill>
                <a:cs typeface="Calibri" panose="020F0502020204030204" pitchFamily="34" charset="0"/>
                <a:sym typeface="Symbol" panose="05050102010706020507" pitchFamily="18" charset="2"/>
              </a:rPr>
              <a:t>23</a:t>
            </a:r>
            <a:r>
              <a:rPr lang="en-GB" sz="3200" b="1" dirty="0">
                <a:solidFill>
                  <a:srgbClr val="0000FF"/>
                </a:solidFill>
                <a:cs typeface="Calibri" panose="020F0502020204030204" pitchFamily="34" charset="0"/>
                <a:sym typeface="Symbol" panose="05050102010706020507" pitchFamily="18" charset="2"/>
              </a:rPr>
              <a:t> </a:t>
            </a:r>
            <a:endParaRPr lang="en-GB" sz="2600" dirty="0">
              <a:solidFill>
                <a:srgbClr val="0000FF"/>
              </a:solidFill>
              <a:cs typeface="Calibri" panose="020F0502020204030204" pitchFamily="34" charset="0"/>
              <a:sym typeface="Symbol" panose="05050102010706020507" pitchFamily="18" charset="2"/>
            </a:endParaRPr>
          </a:p>
        </p:txBody>
      </p:sp>
      <p:sp>
        <p:nvSpPr>
          <p:cNvPr id="19" name="TextBox 18">
            <a:extLst>
              <a:ext uri="{FF2B5EF4-FFF2-40B4-BE49-F238E27FC236}">
                <a16:creationId xmlns:a16="http://schemas.microsoft.com/office/drawing/2014/main" id="{13734027-999E-4F25-AAC9-DA5D4083EB23}"/>
              </a:ext>
            </a:extLst>
          </p:cNvPr>
          <p:cNvSpPr txBox="1"/>
          <p:nvPr/>
        </p:nvSpPr>
        <p:spPr>
          <a:xfrm>
            <a:off x="960500" y="1668034"/>
            <a:ext cx="2952329" cy="492443"/>
          </a:xfrm>
          <a:prstGeom prst="rect">
            <a:avLst/>
          </a:prstGeom>
          <a:noFill/>
        </p:spPr>
        <p:txBody>
          <a:bodyPr wrap="square">
            <a:spAutoFit/>
          </a:bodyPr>
          <a:lstStyle/>
          <a:p>
            <a:r>
              <a:rPr lang="en-GB" sz="2600" b="1" dirty="0">
                <a:solidFill>
                  <a:srgbClr val="00B050"/>
                </a:solidFill>
                <a:cs typeface="Calibri" panose="020F0502020204030204" pitchFamily="34" charset="0"/>
              </a:rPr>
              <a:t>7 dozen eggs = </a:t>
            </a:r>
            <a:endParaRPr lang="en-GB" sz="2600" b="1" dirty="0">
              <a:solidFill>
                <a:srgbClr val="00B050"/>
              </a:solidFill>
            </a:endParaRPr>
          </a:p>
        </p:txBody>
      </p:sp>
      <p:sp>
        <p:nvSpPr>
          <p:cNvPr id="21" name="TextBox 20">
            <a:extLst>
              <a:ext uri="{FF2B5EF4-FFF2-40B4-BE49-F238E27FC236}">
                <a16:creationId xmlns:a16="http://schemas.microsoft.com/office/drawing/2014/main" id="{582460DF-298E-48BF-B54A-68FFF6B1134A}"/>
              </a:ext>
            </a:extLst>
          </p:cNvPr>
          <p:cNvSpPr txBox="1"/>
          <p:nvPr/>
        </p:nvSpPr>
        <p:spPr>
          <a:xfrm>
            <a:off x="972878" y="3219291"/>
            <a:ext cx="4327252" cy="492443"/>
          </a:xfrm>
          <a:prstGeom prst="rect">
            <a:avLst/>
          </a:prstGeom>
          <a:noFill/>
        </p:spPr>
        <p:txBody>
          <a:bodyPr wrap="square">
            <a:spAutoFit/>
          </a:bodyPr>
          <a:lstStyle/>
          <a:p>
            <a:r>
              <a:rPr lang="en-GB" sz="2600" b="1" dirty="0">
                <a:solidFill>
                  <a:srgbClr val="0000FF"/>
                </a:solidFill>
                <a:cs typeface="Calibri" panose="020F0502020204030204" pitchFamily="34" charset="0"/>
                <a:sym typeface="Symbol" panose="05050102010706020507" pitchFamily="18" charset="2"/>
              </a:rPr>
              <a:t>7 moles of </a:t>
            </a:r>
            <a:r>
              <a:rPr lang="en-GB" sz="2600" b="1" u="sng" dirty="0">
                <a:solidFill>
                  <a:srgbClr val="0000FF"/>
                </a:solidFill>
                <a:cs typeface="Calibri" panose="020F0502020204030204" pitchFamily="34" charset="0"/>
                <a:sym typeface="Symbol" panose="05050102010706020507" pitchFamily="18" charset="2"/>
              </a:rPr>
              <a:t>carbon atoms </a:t>
            </a:r>
            <a:r>
              <a:rPr lang="en-GB" sz="2600" b="1" dirty="0">
                <a:solidFill>
                  <a:srgbClr val="0000FF"/>
                </a:solidFill>
                <a:cs typeface="Calibri" panose="020F0502020204030204" pitchFamily="34" charset="0"/>
                <a:sym typeface="Symbol" panose="05050102010706020507" pitchFamily="18" charset="2"/>
              </a:rPr>
              <a:t>=   </a:t>
            </a:r>
            <a:endParaRPr lang="en-GB" sz="2600" b="1" dirty="0">
              <a:solidFill>
                <a:srgbClr val="0000FF"/>
              </a:solidFill>
            </a:endParaRPr>
          </a:p>
        </p:txBody>
      </p:sp>
      <p:sp>
        <p:nvSpPr>
          <p:cNvPr id="23" name="TextBox 22">
            <a:extLst>
              <a:ext uri="{FF2B5EF4-FFF2-40B4-BE49-F238E27FC236}">
                <a16:creationId xmlns:a16="http://schemas.microsoft.com/office/drawing/2014/main" id="{73C1441E-9FA8-4AE0-9D00-C50F0D0294CD}"/>
              </a:ext>
            </a:extLst>
          </p:cNvPr>
          <p:cNvSpPr txBox="1"/>
          <p:nvPr/>
        </p:nvSpPr>
        <p:spPr>
          <a:xfrm>
            <a:off x="293738" y="3778587"/>
            <a:ext cx="6143771" cy="492443"/>
          </a:xfrm>
          <a:prstGeom prst="rect">
            <a:avLst/>
          </a:prstGeom>
          <a:noFill/>
        </p:spPr>
        <p:txBody>
          <a:bodyPr wrap="square">
            <a:spAutoFit/>
          </a:bodyPr>
          <a:lstStyle/>
          <a:p>
            <a:r>
              <a:rPr lang="en-GB" sz="2600" dirty="0">
                <a:solidFill>
                  <a:srgbClr val="0000FF"/>
                </a:solidFill>
                <a:cs typeface="Calibri" panose="020F0502020204030204" pitchFamily="34" charset="0"/>
                <a:sym typeface="Symbol" panose="05050102010706020507" pitchFamily="18" charset="2"/>
              </a:rPr>
              <a:t>= 7  </a:t>
            </a:r>
            <a:r>
              <a:rPr lang="en-GB" sz="2600" dirty="0">
                <a:solidFill>
                  <a:srgbClr val="0000FF"/>
                </a:solidFill>
                <a:cs typeface="Calibri" panose="020F0502020204030204" pitchFamily="34" charset="0"/>
              </a:rPr>
              <a:t>6.02 </a:t>
            </a:r>
            <a:r>
              <a:rPr lang="en-GB" sz="2600" dirty="0">
                <a:solidFill>
                  <a:srgbClr val="0000FF"/>
                </a:solidFill>
                <a:cs typeface="Calibri" panose="020F0502020204030204" pitchFamily="34" charset="0"/>
                <a:sym typeface="Symbol" panose="05050102010706020507" pitchFamily="18" charset="2"/>
              </a:rPr>
              <a:t> 10</a:t>
            </a:r>
            <a:r>
              <a:rPr lang="en-GB" sz="2600" baseline="30000" dirty="0">
                <a:solidFill>
                  <a:srgbClr val="0000FF"/>
                </a:solidFill>
                <a:cs typeface="Calibri" panose="020F0502020204030204" pitchFamily="34" charset="0"/>
                <a:sym typeface="Symbol" panose="05050102010706020507" pitchFamily="18" charset="2"/>
              </a:rPr>
              <a:t>23</a:t>
            </a:r>
            <a:r>
              <a:rPr lang="en-GB" sz="2600" dirty="0">
                <a:solidFill>
                  <a:srgbClr val="0000FF"/>
                </a:solidFill>
                <a:cs typeface="Calibri" panose="020F0502020204030204" pitchFamily="34" charset="0"/>
                <a:sym typeface="Symbol" panose="05050102010706020507" pitchFamily="18" charset="2"/>
              </a:rPr>
              <a:t>  = 4.21  10</a:t>
            </a:r>
            <a:r>
              <a:rPr lang="en-GB" sz="2600" baseline="30000" dirty="0">
                <a:solidFill>
                  <a:srgbClr val="0000FF"/>
                </a:solidFill>
                <a:cs typeface="Calibri" panose="020F0502020204030204" pitchFamily="34" charset="0"/>
                <a:sym typeface="Symbol" panose="05050102010706020507" pitchFamily="18" charset="2"/>
              </a:rPr>
              <a:t>24</a:t>
            </a:r>
            <a:r>
              <a:rPr lang="en-GB" sz="2600" dirty="0">
                <a:solidFill>
                  <a:srgbClr val="0000FF"/>
                </a:solidFill>
                <a:cs typeface="Calibri" panose="020F0502020204030204" pitchFamily="34" charset="0"/>
                <a:sym typeface="Symbol" panose="05050102010706020507" pitchFamily="18" charset="2"/>
              </a:rPr>
              <a:t> C atoms</a:t>
            </a:r>
            <a:r>
              <a:rPr lang="en-GB" sz="2600" dirty="0">
                <a:solidFill>
                  <a:srgbClr val="0000FF"/>
                </a:solidFill>
                <a:cs typeface="Calibri" panose="020F0502020204030204" pitchFamily="34" charset="0"/>
              </a:rPr>
              <a:t> </a:t>
            </a:r>
            <a:endParaRPr lang="en-GB" sz="2600" dirty="0">
              <a:solidFill>
                <a:srgbClr val="0000FF"/>
              </a:solidFill>
            </a:endParaRPr>
          </a:p>
        </p:txBody>
      </p:sp>
      <p:sp>
        <p:nvSpPr>
          <p:cNvPr id="11" name="TextBox 10">
            <a:extLst>
              <a:ext uri="{FF2B5EF4-FFF2-40B4-BE49-F238E27FC236}">
                <a16:creationId xmlns:a16="http://schemas.microsoft.com/office/drawing/2014/main" id="{E24C906F-F61B-4954-A2F4-9A4EC3AAD1BC}"/>
              </a:ext>
            </a:extLst>
          </p:cNvPr>
          <p:cNvSpPr txBox="1"/>
          <p:nvPr/>
        </p:nvSpPr>
        <p:spPr>
          <a:xfrm>
            <a:off x="7424320" y="2865348"/>
            <a:ext cx="4767680" cy="1692771"/>
          </a:xfrm>
          <a:prstGeom prst="rect">
            <a:avLst/>
          </a:prstGeom>
          <a:noFill/>
        </p:spPr>
        <p:txBody>
          <a:bodyPr wrap="square" rtlCol="0">
            <a:spAutoFit/>
          </a:bodyPr>
          <a:lstStyle/>
          <a:p>
            <a:r>
              <a:rPr lang="en-GB" sz="2600" i="1" dirty="0">
                <a:cs typeface="Calibri" panose="020F0502020204030204" pitchFamily="34" charset="0"/>
              </a:rPr>
              <a:t>N – number of particles (molecules, 		atoms, etc)</a:t>
            </a:r>
          </a:p>
          <a:p>
            <a:r>
              <a:rPr lang="en-GB" sz="2600" i="1" dirty="0">
                <a:cs typeface="Calibri" panose="020F0502020204030204" pitchFamily="34" charset="0"/>
              </a:rPr>
              <a:t>n – number of moles; </a:t>
            </a:r>
            <a:r>
              <a:rPr lang="en-GB" sz="2600" i="1" dirty="0">
                <a:solidFill>
                  <a:srgbClr val="FF0000"/>
                </a:solidFill>
                <a:cs typeface="Calibri" panose="020F0502020204030204" pitchFamily="34" charset="0"/>
              </a:rPr>
              <a:t>unit MOL</a:t>
            </a:r>
          </a:p>
          <a:p>
            <a:r>
              <a:rPr lang="en-GB" sz="2600" i="1" dirty="0">
                <a:cs typeface="Calibri" panose="020F0502020204030204" pitchFamily="34" charset="0"/>
              </a:rPr>
              <a:t>N</a:t>
            </a:r>
            <a:r>
              <a:rPr lang="en-GB" sz="2600" i="1" baseline="-25000" dirty="0">
                <a:cs typeface="Calibri" panose="020F0502020204030204" pitchFamily="34" charset="0"/>
              </a:rPr>
              <a:t>A</a:t>
            </a:r>
            <a:r>
              <a:rPr lang="en-GB" sz="2600" i="1" dirty="0">
                <a:cs typeface="Calibri" panose="020F0502020204030204" pitchFamily="34" charset="0"/>
              </a:rPr>
              <a:t> – Avogadro’s number</a:t>
            </a:r>
          </a:p>
        </p:txBody>
      </p:sp>
      <p:sp>
        <p:nvSpPr>
          <p:cNvPr id="5" name="Title 4">
            <a:extLst>
              <a:ext uri="{FF2B5EF4-FFF2-40B4-BE49-F238E27FC236}">
                <a16:creationId xmlns:a16="http://schemas.microsoft.com/office/drawing/2014/main" id="{E7B96DAE-AAFF-4FB4-961C-71899A3AAE55}"/>
              </a:ext>
            </a:extLst>
          </p:cNvPr>
          <p:cNvSpPr>
            <a:spLocks noGrp="1"/>
          </p:cNvSpPr>
          <p:nvPr>
            <p:ph type="title"/>
          </p:nvPr>
        </p:nvSpPr>
        <p:spPr>
          <a:xfrm>
            <a:off x="972878" y="-123"/>
            <a:ext cx="10364451" cy="1041161"/>
          </a:xfrm>
        </p:spPr>
        <p:txBody>
          <a:bodyPr/>
          <a:lstStyle/>
          <a:p>
            <a:r>
              <a:rPr lang="en-GB" dirty="0">
                <a:effectLst>
                  <a:outerShdw blurRad="38100" dist="38100" dir="2700000" algn="tl">
                    <a:srgbClr val="000000">
                      <a:alpha val="43137"/>
                    </a:srgbClr>
                  </a:outerShdw>
                </a:effectLst>
                <a:latin typeface="+mn-lt"/>
              </a:rPr>
              <a:t>Converting moles to particles</a:t>
            </a:r>
          </a:p>
        </p:txBody>
      </p:sp>
      <p:sp>
        <p:nvSpPr>
          <p:cNvPr id="14" name="TextBox 13">
            <a:extLst>
              <a:ext uri="{FF2B5EF4-FFF2-40B4-BE49-F238E27FC236}">
                <a16:creationId xmlns:a16="http://schemas.microsoft.com/office/drawing/2014/main" id="{E03E4001-F090-4632-8A1A-40D28A4D2BBB}"/>
              </a:ext>
            </a:extLst>
          </p:cNvPr>
          <p:cNvSpPr txBox="1"/>
          <p:nvPr/>
        </p:nvSpPr>
        <p:spPr>
          <a:xfrm>
            <a:off x="6685836" y="1895485"/>
            <a:ext cx="4799712" cy="707886"/>
          </a:xfrm>
          <a:prstGeom prst="rect">
            <a:avLst/>
          </a:prstGeom>
          <a:noFill/>
          <a:ln w="12700">
            <a:solidFill>
              <a:srgbClr val="00B0F0"/>
            </a:solidFill>
          </a:ln>
        </p:spPr>
        <p:txBody>
          <a:bodyPr wrap="none" rtlCol="0">
            <a:spAutoFit/>
          </a:bodyPr>
          <a:lstStyle/>
          <a:p>
            <a:r>
              <a:rPr lang="en-GB" sz="4000" b="1">
                <a:solidFill>
                  <a:srgbClr val="0000FF"/>
                </a:solidFill>
                <a:cs typeface="Calibri" panose="020F0502020204030204" pitchFamily="34" charset="0"/>
              </a:rPr>
              <a:t>N  =  n </a:t>
            </a:r>
            <a:r>
              <a:rPr lang="en-GB" sz="4000" b="1">
                <a:solidFill>
                  <a:srgbClr val="0000FF"/>
                </a:solidFill>
                <a:cs typeface="Calibri" panose="020F0502020204030204" pitchFamily="34" charset="0"/>
                <a:sym typeface="Symbol" panose="05050102010706020507" pitchFamily="18" charset="2"/>
              </a:rPr>
              <a:t>  </a:t>
            </a:r>
            <a:r>
              <a:rPr lang="en-GB" sz="4000" b="1">
                <a:solidFill>
                  <a:srgbClr val="0000FF"/>
                </a:solidFill>
                <a:cs typeface="Calibri" panose="020F0502020204030204" pitchFamily="34" charset="0"/>
              </a:rPr>
              <a:t>6.02 </a:t>
            </a:r>
            <a:r>
              <a:rPr lang="en-GB" sz="4000" b="1">
                <a:solidFill>
                  <a:srgbClr val="0000FF"/>
                </a:solidFill>
                <a:cs typeface="Calibri" panose="020F0502020204030204" pitchFamily="34" charset="0"/>
                <a:sym typeface="Symbol" panose="05050102010706020507" pitchFamily="18" charset="2"/>
              </a:rPr>
              <a:t> 10</a:t>
            </a:r>
            <a:r>
              <a:rPr lang="en-GB" sz="4000" b="1" baseline="30000">
                <a:solidFill>
                  <a:srgbClr val="0000FF"/>
                </a:solidFill>
                <a:cs typeface="Calibri" panose="020F0502020204030204" pitchFamily="34" charset="0"/>
                <a:sym typeface="Symbol" panose="05050102010706020507" pitchFamily="18" charset="2"/>
              </a:rPr>
              <a:t>23</a:t>
            </a:r>
            <a:endParaRPr lang="en-GB" sz="4000" b="1">
              <a:solidFill>
                <a:srgbClr val="0000FF"/>
              </a:solidFill>
              <a:cs typeface="Calibri" panose="020F0502020204030204" pitchFamily="34" charset="0"/>
            </a:endParaRPr>
          </a:p>
        </p:txBody>
      </p:sp>
      <p:sp>
        <p:nvSpPr>
          <p:cNvPr id="15" name="TextBox 14">
            <a:extLst>
              <a:ext uri="{FF2B5EF4-FFF2-40B4-BE49-F238E27FC236}">
                <a16:creationId xmlns:a16="http://schemas.microsoft.com/office/drawing/2014/main" id="{56D4E5D2-B82F-422E-B517-8139D383E43C}"/>
              </a:ext>
            </a:extLst>
          </p:cNvPr>
          <p:cNvSpPr txBox="1"/>
          <p:nvPr/>
        </p:nvSpPr>
        <p:spPr>
          <a:xfrm>
            <a:off x="196882" y="5233414"/>
            <a:ext cx="5843792" cy="892552"/>
          </a:xfrm>
          <a:prstGeom prst="rect">
            <a:avLst/>
          </a:prstGeom>
          <a:noFill/>
        </p:spPr>
        <p:txBody>
          <a:bodyPr wrap="square" rtlCol="0">
            <a:spAutoFit/>
          </a:bodyPr>
          <a:lstStyle/>
          <a:p>
            <a:r>
              <a:rPr lang="en-GB" sz="2600" dirty="0">
                <a:solidFill>
                  <a:srgbClr val="002060"/>
                </a:solidFill>
                <a:cs typeface="Calibri" panose="020F0502020204030204" pitchFamily="34" charset="0"/>
                <a:sym typeface="Symbol" panose="05050102010706020507" pitchFamily="18" charset="2"/>
              </a:rPr>
              <a:t>=  7  </a:t>
            </a:r>
            <a:r>
              <a:rPr lang="en-GB" sz="2600" dirty="0">
                <a:solidFill>
                  <a:srgbClr val="002060"/>
                </a:solidFill>
                <a:cs typeface="Calibri" panose="020F0502020204030204" pitchFamily="34" charset="0"/>
              </a:rPr>
              <a:t>6.02 </a:t>
            </a:r>
            <a:r>
              <a:rPr lang="en-GB" sz="2600" dirty="0">
                <a:solidFill>
                  <a:srgbClr val="002060"/>
                </a:solidFill>
                <a:cs typeface="Calibri" panose="020F0502020204030204" pitchFamily="34" charset="0"/>
                <a:sym typeface="Symbol" panose="05050102010706020507" pitchFamily="18" charset="2"/>
              </a:rPr>
              <a:t> 10</a:t>
            </a:r>
            <a:r>
              <a:rPr lang="en-GB" sz="2600" baseline="30000" dirty="0">
                <a:solidFill>
                  <a:srgbClr val="002060"/>
                </a:solidFill>
                <a:cs typeface="Calibri" panose="020F0502020204030204" pitchFamily="34" charset="0"/>
                <a:sym typeface="Symbol" panose="05050102010706020507" pitchFamily="18" charset="2"/>
              </a:rPr>
              <a:t>23</a:t>
            </a:r>
            <a:r>
              <a:rPr lang="en-GB" sz="2600" dirty="0">
                <a:solidFill>
                  <a:srgbClr val="002060"/>
                </a:solidFill>
                <a:cs typeface="Calibri" panose="020F0502020204030204" pitchFamily="34" charset="0"/>
                <a:sym typeface="Symbol" panose="05050102010706020507" pitchFamily="18" charset="2"/>
              </a:rPr>
              <a:t>  = 4.21  10</a:t>
            </a:r>
            <a:r>
              <a:rPr lang="en-GB" sz="2600" baseline="30000" dirty="0">
                <a:solidFill>
                  <a:srgbClr val="002060"/>
                </a:solidFill>
                <a:cs typeface="Calibri" panose="020F0502020204030204" pitchFamily="34" charset="0"/>
                <a:sym typeface="Symbol" panose="05050102010706020507" pitchFamily="18" charset="2"/>
              </a:rPr>
              <a:t>24</a:t>
            </a:r>
            <a:r>
              <a:rPr lang="en-GB" sz="2600" dirty="0">
                <a:solidFill>
                  <a:srgbClr val="002060"/>
                </a:solidFill>
                <a:cs typeface="Calibri" panose="020F0502020204030204" pitchFamily="34" charset="0"/>
                <a:sym typeface="Symbol" panose="05050102010706020507" pitchFamily="18" charset="2"/>
              </a:rPr>
              <a:t> CO</a:t>
            </a:r>
            <a:r>
              <a:rPr lang="en-GB" sz="2600" baseline="-25000" dirty="0">
                <a:solidFill>
                  <a:srgbClr val="002060"/>
                </a:solidFill>
                <a:cs typeface="Calibri" panose="020F0502020204030204" pitchFamily="34" charset="0"/>
                <a:sym typeface="Symbol" panose="05050102010706020507" pitchFamily="18" charset="2"/>
              </a:rPr>
              <a:t>2</a:t>
            </a:r>
            <a:r>
              <a:rPr lang="en-GB" sz="2600" dirty="0">
                <a:solidFill>
                  <a:srgbClr val="002060"/>
                </a:solidFill>
                <a:cs typeface="Calibri" panose="020F0502020204030204" pitchFamily="34" charset="0"/>
                <a:sym typeface="Symbol" panose="05050102010706020507" pitchFamily="18" charset="2"/>
              </a:rPr>
              <a:t> molecules</a:t>
            </a:r>
            <a:endParaRPr lang="en-GB" sz="2600" dirty="0">
              <a:solidFill>
                <a:srgbClr val="002060"/>
              </a:solidFill>
              <a:cs typeface="Calibri" panose="020F0502020204030204" pitchFamily="34" charset="0"/>
            </a:endParaRPr>
          </a:p>
        </p:txBody>
      </p:sp>
      <p:sp>
        <p:nvSpPr>
          <p:cNvPr id="7" name="TextBox 6">
            <a:extLst>
              <a:ext uri="{FF2B5EF4-FFF2-40B4-BE49-F238E27FC236}">
                <a16:creationId xmlns:a16="http://schemas.microsoft.com/office/drawing/2014/main" id="{D767DE34-4867-4289-85FB-8A225224D801}"/>
              </a:ext>
            </a:extLst>
          </p:cNvPr>
          <p:cNvSpPr txBox="1"/>
          <p:nvPr/>
        </p:nvSpPr>
        <p:spPr>
          <a:xfrm>
            <a:off x="6151328" y="5525801"/>
            <a:ext cx="5912103" cy="1200329"/>
          </a:xfrm>
          <a:prstGeom prst="rect">
            <a:avLst/>
          </a:prstGeom>
          <a:noFill/>
        </p:spPr>
        <p:txBody>
          <a:bodyPr wrap="square" rtlCol="0">
            <a:spAutoFit/>
          </a:bodyPr>
          <a:lstStyle/>
          <a:p>
            <a:r>
              <a:rPr lang="en-GB" i="1" dirty="0">
                <a:solidFill>
                  <a:srgbClr val="0070C0"/>
                </a:solidFill>
              </a:rPr>
              <a:t>Converting moles to particles is a common practice in OME that underpins accurate formulation, performance prediction, safety, and regulatory compliance, for effective and safe use of explosive materials.</a:t>
            </a:r>
          </a:p>
        </p:txBody>
      </p:sp>
    </p:spTree>
    <p:extLst>
      <p:ext uri="{BB962C8B-B14F-4D97-AF65-F5344CB8AC3E}">
        <p14:creationId xmlns:p14="http://schemas.microsoft.com/office/powerpoint/2010/main" val="185853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p:bldP spid="6" grpId="0" animBg="1"/>
      <p:bldP spid="17" grpId="0"/>
      <p:bldP spid="19" grpId="0"/>
      <p:bldP spid="21" grpId="0"/>
      <p:bldP spid="23" grpId="0"/>
      <p:bldP spid="11" grpId="0"/>
      <p:bldP spid="14" grpId="0" animBg="1"/>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4">
            <a:extLst>
              <a:ext uri="{FF2B5EF4-FFF2-40B4-BE49-F238E27FC236}">
                <a16:creationId xmlns:a16="http://schemas.microsoft.com/office/drawing/2014/main" id="{3F1187BB-F0B7-4F1B-A126-6ED72C007DF3}"/>
              </a:ext>
            </a:extLst>
          </p:cNvPr>
          <p:cNvSpPr>
            <a:spLocks noGrp="1"/>
          </p:cNvSpPr>
          <p:nvPr>
            <p:ph type="title"/>
          </p:nvPr>
        </p:nvSpPr>
        <p:spPr>
          <a:xfrm>
            <a:off x="972878" y="-123"/>
            <a:ext cx="10364451" cy="1041161"/>
          </a:xfrm>
        </p:spPr>
        <p:txBody>
          <a:bodyPr/>
          <a:lstStyle/>
          <a:p>
            <a:r>
              <a:rPr lang="en-GB" dirty="0">
                <a:effectLst>
                  <a:outerShdw blurRad="38100" dist="38100" dir="2700000" algn="tl">
                    <a:srgbClr val="000000">
                      <a:alpha val="43137"/>
                    </a:srgbClr>
                  </a:outerShdw>
                </a:effectLst>
                <a:latin typeface="+mn-lt"/>
              </a:rPr>
              <a:t>moles to particles – practice problem</a:t>
            </a:r>
          </a:p>
        </p:txBody>
      </p:sp>
      <p:sp>
        <p:nvSpPr>
          <p:cNvPr id="2" name="TextBox 1">
            <a:extLst>
              <a:ext uri="{FF2B5EF4-FFF2-40B4-BE49-F238E27FC236}">
                <a16:creationId xmlns:a16="http://schemas.microsoft.com/office/drawing/2014/main" id="{B5C67877-A626-4B06-8DA8-CCF1067319E9}"/>
              </a:ext>
            </a:extLst>
          </p:cNvPr>
          <p:cNvSpPr txBox="1"/>
          <p:nvPr/>
        </p:nvSpPr>
        <p:spPr>
          <a:xfrm>
            <a:off x="590550" y="1151652"/>
            <a:ext cx="11337329" cy="830997"/>
          </a:xfrm>
          <a:prstGeom prst="rect">
            <a:avLst/>
          </a:prstGeom>
          <a:noFill/>
        </p:spPr>
        <p:txBody>
          <a:bodyPr wrap="square" rtlCol="0">
            <a:spAutoFit/>
          </a:bodyPr>
          <a:lstStyle/>
          <a:p>
            <a:r>
              <a:rPr lang="en-GB" sz="2400" b="1" dirty="0"/>
              <a:t>PROBLEM 1: </a:t>
            </a:r>
            <a:r>
              <a:rPr lang="en-GB" sz="2400" dirty="0"/>
              <a:t>A sample of explosive compound contains 0.13 moles of </a:t>
            </a:r>
            <a:r>
              <a:rPr lang="en-GB" sz="2400" dirty="0" err="1"/>
              <a:t>nitroglycerin</a:t>
            </a:r>
            <a:r>
              <a:rPr lang="en-GB" sz="2400" dirty="0"/>
              <a:t> (C</a:t>
            </a:r>
            <a:r>
              <a:rPr lang="en-GB" sz="2400" baseline="-25000" dirty="0"/>
              <a:t>3</a:t>
            </a:r>
            <a:r>
              <a:rPr lang="en-GB" sz="2400" dirty="0"/>
              <a:t>H</a:t>
            </a:r>
            <a:r>
              <a:rPr lang="en-GB" sz="2400" baseline="-25000" dirty="0"/>
              <a:t>5</a:t>
            </a:r>
            <a:r>
              <a:rPr lang="en-GB" sz="2400" dirty="0"/>
              <a:t>N</a:t>
            </a:r>
            <a:r>
              <a:rPr lang="en-GB" sz="2400" baseline="-25000" dirty="0"/>
              <a:t>3</a:t>
            </a:r>
            <a:r>
              <a:rPr lang="en-GB" sz="2400" dirty="0"/>
              <a:t>O</a:t>
            </a:r>
            <a:r>
              <a:rPr lang="en-GB" sz="2400" baseline="-25000" dirty="0"/>
              <a:t>9</a:t>
            </a:r>
            <a:r>
              <a:rPr lang="en-GB" sz="2400" dirty="0"/>
              <a:t>). Calculate the number of molecules of </a:t>
            </a:r>
            <a:r>
              <a:rPr lang="en-GB" sz="2400" dirty="0" err="1"/>
              <a:t>nitroglycerin</a:t>
            </a:r>
            <a:r>
              <a:rPr lang="en-GB" sz="2400" dirty="0"/>
              <a:t> present in this sample.</a:t>
            </a:r>
          </a:p>
        </p:txBody>
      </p:sp>
      <p:sp>
        <p:nvSpPr>
          <p:cNvPr id="5" name="TextBox 4">
            <a:extLst>
              <a:ext uri="{FF2B5EF4-FFF2-40B4-BE49-F238E27FC236}">
                <a16:creationId xmlns:a16="http://schemas.microsoft.com/office/drawing/2014/main" id="{CCDB7749-3D10-4C4B-94B8-CEB9DB98B8C6}"/>
              </a:ext>
            </a:extLst>
          </p:cNvPr>
          <p:cNvSpPr txBox="1"/>
          <p:nvPr/>
        </p:nvSpPr>
        <p:spPr>
          <a:xfrm>
            <a:off x="1154918" y="2194924"/>
            <a:ext cx="2462534" cy="923330"/>
          </a:xfrm>
          <a:prstGeom prst="rect">
            <a:avLst/>
          </a:prstGeom>
          <a:noFill/>
        </p:spPr>
        <p:txBody>
          <a:bodyPr wrap="none" rtlCol="0">
            <a:spAutoFit/>
          </a:bodyPr>
          <a:lstStyle/>
          <a:p>
            <a:r>
              <a:rPr lang="en-GB" dirty="0"/>
              <a:t>what do we know:</a:t>
            </a:r>
          </a:p>
          <a:p>
            <a:r>
              <a:rPr lang="en-GB" dirty="0"/>
              <a:t>	</a:t>
            </a:r>
            <a:r>
              <a:rPr lang="en-GB" dirty="0" err="1"/>
              <a:t>n</a:t>
            </a:r>
            <a:r>
              <a:rPr lang="en-GB" baseline="-25000" dirty="0" err="1"/>
              <a:t>NG</a:t>
            </a:r>
            <a:r>
              <a:rPr lang="en-GB" dirty="0"/>
              <a:t> = 0.13 mol NG</a:t>
            </a:r>
          </a:p>
          <a:p>
            <a:r>
              <a:rPr lang="en-GB" dirty="0"/>
              <a:t>	N</a:t>
            </a:r>
            <a:r>
              <a:rPr lang="en-GB" baseline="-25000" dirty="0"/>
              <a:t>A</a:t>
            </a:r>
            <a:r>
              <a:rPr lang="en-GB" dirty="0"/>
              <a:t> = 6.02 x 10</a:t>
            </a:r>
            <a:r>
              <a:rPr lang="en-GB" baseline="30000" dirty="0"/>
              <a:t>23</a:t>
            </a:r>
          </a:p>
        </p:txBody>
      </p:sp>
      <p:sp>
        <p:nvSpPr>
          <p:cNvPr id="6" name="TextBox 5">
            <a:extLst>
              <a:ext uri="{FF2B5EF4-FFF2-40B4-BE49-F238E27FC236}">
                <a16:creationId xmlns:a16="http://schemas.microsoft.com/office/drawing/2014/main" id="{6D1FBFEA-D502-458A-B08B-946A35B26842}"/>
              </a:ext>
            </a:extLst>
          </p:cNvPr>
          <p:cNvSpPr txBox="1"/>
          <p:nvPr/>
        </p:nvSpPr>
        <p:spPr>
          <a:xfrm>
            <a:off x="1601476" y="3125130"/>
            <a:ext cx="2163618" cy="461665"/>
          </a:xfrm>
          <a:prstGeom prst="rect">
            <a:avLst/>
          </a:prstGeom>
          <a:noFill/>
        </p:spPr>
        <p:txBody>
          <a:bodyPr wrap="square">
            <a:spAutoFit/>
          </a:bodyPr>
          <a:lstStyle/>
          <a:p>
            <a:r>
              <a:rPr lang="en-GB" sz="2400" b="1" dirty="0">
                <a:solidFill>
                  <a:srgbClr val="0000FF"/>
                </a:solidFill>
                <a:cs typeface="Calibri" panose="020F0502020204030204" pitchFamily="34" charset="0"/>
              </a:rPr>
              <a:t>N  =  n </a:t>
            </a:r>
            <a:r>
              <a:rPr lang="en-GB" sz="2400" b="1" dirty="0">
                <a:solidFill>
                  <a:srgbClr val="0000FF"/>
                </a:solidFill>
                <a:cs typeface="Calibri" panose="020F0502020204030204" pitchFamily="34" charset="0"/>
                <a:sym typeface="Symbol" panose="05050102010706020507" pitchFamily="18" charset="2"/>
              </a:rPr>
              <a:t>  </a:t>
            </a:r>
            <a:r>
              <a:rPr lang="en-GB" sz="2400" b="1" dirty="0">
                <a:solidFill>
                  <a:srgbClr val="0000FF"/>
                </a:solidFill>
                <a:cs typeface="Calibri" panose="020F0502020204030204" pitchFamily="34" charset="0"/>
              </a:rPr>
              <a:t>N</a:t>
            </a:r>
            <a:r>
              <a:rPr lang="en-GB" sz="2400" b="1" baseline="-25000" dirty="0">
                <a:solidFill>
                  <a:srgbClr val="0000FF"/>
                </a:solidFill>
                <a:cs typeface="Calibri" panose="020F0502020204030204" pitchFamily="34" charset="0"/>
              </a:rPr>
              <a:t>A</a:t>
            </a:r>
          </a:p>
        </p:txBody>
      </p:sp>
      <p:sp>
        <p:nvSpPr>
          <p:cNvPr id="7" name="TextBox 6">
            <a:extLst>
              <a:ext uri="{FF2B5EF4-FFF2-40B4-BE49-F238E27FC236}">
                <a16:creationId xmlns:a16="http://schemas.microsoft.com/office/drawing/2014/main" id="{964F29CF-FB10-43CD-9875-A70E450B91FD}"/>
              </a:ext>
            </a:extLst>
          </p:cNvPr>
          <p:cNvSpPr txBox="1"/>
          <p:nvPr/>
        </p:nvSpPr>
        <p:spPr>
          <a:xfrm>
            <a:off x="3893500" y="2194924"/>
            <a:ext cx="2475934" cy="923330"/>
          </a:xfrm>
          <a:prstGeom prst="rect">
            <a:avLst/>
          </a:prstGeom>
          <a:noFill/>
        </p:spPr>
        <p:txBody>
          <a:bodyPr wrap="none" rtlCol="0">
            <a:spAutoFit/>
          </a:bodyPr>
          <a:lstStyle/>
          <a:p>
            <a:r>
              <a:rPr lang="en-GB" dirty="0"/>
              <a:t>what do we want to find:</a:t>
            </a:r>
          </a:p>
          <a:p>
            <a:r>
              <a:rPr lang="en-GB" dirty="0"/>
              <a:t>	</a:t>
            </a:r>
            <a:r>
              <a:rPr lang="en-GB" dirty="0">
                <a:solidFill>
                  <a:srgbClr val="00B050"/>
                </a:solidFill>
              </a:rPr>
              <a:t>molecules of NG</a:t>
            </a:r>
          </a:p>
          <a:p>
            <a:r>
              <a:rPr lang="en-GB" dirty="0"/>
              <a:t>	</a:t>
            </a:r>
            <a:endParaRPr lang="en-GB" baseline="30000" dirty="0"/>
          </a:p>
        </p:txBody>
      </p:sp>
      <p:sp>
        <p:nvSpPr>
          <p:cNvPr id="9" name="TextBox 8">
            <a:extLst>
              <a:ext uri="{FF2B5EF4-FFF2-40B4-BE49-F238E27FC236}">
                <a16:creationId xmlns:a16="http://schemas.microsoft.com/office/drawing/2014/main" id="{4E694B52-9A6C-4C4A-88C5-0EB08695DA01}"/>
              </a:ext>
            </a:extLst>
          </p:cNvPr>
          <p:cNvSpPr txBox="1"/>
          <p:nvPr/>
        </p:nvSpPr>
        <p:spPr>
          <a:xfrm>
            <a:off x="1530350" y="4005780"/>
            <a:ext cx="6096000" cy="369332"/>
          </a:xfrm>
          <a:prstGeom prst="rect">
            <a:avLst/>
          </a:prstGeom>
          <a:noFill/>
        </p:spPr>
        <p:txBody>
          <a:bodyPr wrap="square">
            <a:spAutoFit/>
          </a:bodyPr>
          <a:lstStyle/>
          <a:p>
            <a:r>
              <a:rPr lang="en-GB" sz="1800" dirty="0"/>
              <a:t>0.13 mol </a:t>
            </a:r>
            <a:r>
              <a:rPr lang="en-GB" sz="1800" dirty="0">
                <a:sym typeface="Symbol" panose="05050102010706020507" pitchFamily="18" charset="2"/>
              </a:rPr>
              <a:t></a:t>
            </a:r>
            <a:r>
              <a:rPr lang="en-GB" sz="1800" dirty="0"/>
              <a:t> 6.02 x 10</a:t>
            </a:r>
            <a:r>
              <a:rPr lang="en-GB" sz="1800" baseline="30000" dirty="0"/>
              <a:t>23</a:t>
            </a:r>
            <a:r>
              <a:rPr lang="en-GB" sz="1800" dirty="0"/>
              <a:t> = </a:t>
            </a:r>
            <a:r>
              <a:rPr lang="en-GB" sz="1800" dirty="0">
                <a:solidFill>
                  <a:srgbClr val="00B050"/>
                </a:solidFill>
              </a:rPr>
              <a:t>7.8 x 10</a:t>
            </a:r>
            <a:r>
              <a:rPr lang="en-GB" sz="1800" baseline="30000" dirty="0">
                <a:solidFill>
                  <a:srgbClr val="00B050"/>
                </a:solidFill>
              </a:rPr>
              <a:t>22</a:t>
            </a:r>
            <a:r>
              <a:rPr lang="en-GB" sz="1800" dirty="0">
                <a:solidFill>
                  <a:srgbClr val="00B050"/>
                </a:solidFill>
              </a:rPr>
              <a:t> molecules of </a:t>
            </a:r>
            <a:r>
              <a:rPr lang="en-GB" sz="1800" dirty="0" err="1">
                <a:solidFill>
                  <a:srgbClr val="00B050"/>
                </a:solidFill>
              </a:rPr>
              <a:t>nitroglycerine</a:t>
            </a:r>
            <a:endParaRPr lang="en-GB" dirty="0"/>
          </a:p>
        </p:txBody>
      </p:sp>
    </p:spTree>
    <p:extLst>
      <p:ext uri="{BB962C8B-B14F-4D97-AF65-F5344CB8AC3E}">
        <p14:creationId xmlns:p14="http://schemas.microsoft.com/office/powerpoint/2010/main" val="354625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0AB91C-569C-4874-A555-BDD8DCE2165C}"/>
              </a:ext>
            </a:extLst>
          </p:cNvPr>
          <p:cNvSpPr txBox="1"/>
          <p:nvPr/>
        </p:nvSpPr>
        <p:spPr>
          <a:xfrm>
            <a:off x="26274" y="889691"/>
            <a:ext cx="6096000" cy="1569660"/>
          </a:xfrm>
          <a:prstGeom prst="rect">
            <a:avLst/>
          </a:prstGeom>
          <a:noFill/>
        </p:spPr>
        <p:txBody>
          <a:bodyPr wrap="square" lIns="91440" tIns="45720" rIns="91440" bIns="45720" rtlCol="0" anchor="t">
            <a:spAutoFit/>
          </a:bodyPr>
          <a:lstStyle/>
          <a:p>
            <a:r>
              <a:rPr lang="en-GB" sz="2400" b="1" dirty="0"/>
              <a:t>PROBLEM 2: </a:t>
            </a:r>
            <a:r>
              <a:rPr lang="en-GB" sz="2400" dirty="0"/>
              <a:t>In 2.5 moles of water, H</a:t>
            </a:r>
            <a:r>
              <a:rPr lang="en-GB" sz="2400" baseline="-25000" dirty="0"/>
              <a:t>2</a:t>
            </a:r>
            <a:r>
              <a:rPr lang="en-GB" sz="2400" dirty="0"/>
              <a:t>O:</a:t>
            </a:r>
          </a:p>
          <a:p>
            <a:pPr marL="800100" lvl="1" indent="-342900">
              <a:buAutoNum type="alphaLcParenR"/>
            </a:pPr>
            <a:r>
              <a:rPr lang="en-GB" sz="2400" dirty="0"/>
              <a:t>How many </a:t>
            </a:r>
            <a:r>
              <a:rPr lang="en-GB" sz="2400" dirty="0">
                <a:solidFill>
                  <a:srgbClr val="00B050"/>
                </a:solidFill>
              </a:rPr>
              <a:t>molecules of water </a:t>
            </a:r>
            <a:r>
              <a:rPr lang="en-GB" sz="2400" dirty="0"/>
              <a:t>are there?</a:t>
            </a:r>
          </a:p>
          <a:p>
            <a:pPr marL="800100" lvl="1" indent="-342900">
              <a:buAutoNum type="alphaLcParenR"/>
            </a:pPr>
            <a:r>
              <a:rPr lang="en-GB" sz="2400" dirty="0"/>
              <a:t>How many </a:t>
            </a:r>
            <a:r>
              <a:rPr lang="en-GB" sz="2400" dirty="0">
                <a:solidFill>
                  <a:srgbClr val="0000FF"/>
                </a:solidFill>
              </a:rPr>
              <a:t>atoms of oxygen </a:t>
            </a:r>
            <a:r>
              <a:rPr lang="en-GB" sz="2400" dirty="0"/>
              <a:t>are there?</a:t>
            </a:r>
          </a:p>
          <a:p>
            <a:pPr marL="800100" lvl="1" indent="-342900">
              <a:buAutoNum type="alphaLcParenR"/>
            </a:pPr>
            <a:r>
              <a:rPr lang="en-GB" sz="2400" dirty="0"/>
              <a:t>How many </a:t>
            </a:r>
            <a:r>
              <a:rPr lang="en-GB" sz="2400" dirty="0">
                <a:solidFill>
                  <a:srgbClr val="FF0000"/>
                </a:solidFill>
              </a:rPr>
              <a:t>atoms of hydrogen </a:t>
            </a:r>
            <a:r>
              <a:rPr lang="en-GB" sz="2400" dirty="0"/>
              <a:t>are there?</a:t>
            </a:r>
          </a:p>
        </p:txBody>
      </p:sp>
      <p:sp>
        <p:nvSpPr>
          <p:cNvPr id="5" name="TextBox 4">
            <a:extLst>
              <a:ext uri="{FF2B5EF4-FFF2-40B4-BE49-F238E27FC236}">
                <a16:creationId xmlns:a16="http://schemas.microsoft.com/office/drawing/2014/main" id="{AAFFCCA5-2263-4378-B2AB-6BF05D16AC2B}"/>
              </a:ext>
            </a:extLst>
          </p:cNvPr>
          <p:cNvSpPr txBox="1"/>
          <p:nvPr/>
        </p:nvSpPr>
        <p:spPr>
          <a:xfrm>
            <a:off x="6444468" y="950324"/>
            <a:ext cx="2481770" cy="923330"/>
          </a:xfrm>
          <a:prstGeom prst="rect">
            <a:avLst/>
          </a:prstGeom>
          <a:noFill/>
        </p:spPr>
        <p:txBody>
          <a:bodyPr wrap="none" rtlCol="0">
            <a:spAutoFit/>
          </a:bodyPr>
          <a:lstStyle/>
          <a:p>
            <a:r>
              <a:rPr lang="en-GB" dirty="0"/>
              <a:t>what do we know:</a:t>
            </a:r>
          </a:p>
          <a:p>
            <a:r>
              <a:rPr lang="en-GB" dirty="0"/>
              <a:t>	n</a:t>
            </a:r>
            <a:r>
              <a:rPr lang="en-GB" baseline="-25000" dirty="0"/>
              <a:t>H2O</a:t>
            </a:r>
            <a:r>
              <a:rPr lang="en-GB" dirty="0"/>
              <a:t> = 2.5 mol H</a:t>
            </a:r>
            <a:r>
              <a:rPr lang="en-GB" baseline="-25000" dirty="0"/>
              <a:t>2</a:t>
            </a:r>
            <a:r>
              <a:rPr lang="en-GB" dirty="0"/>
              <a:t>O</a:t>
            </a:r>
          </a:p>
          <a:p>
            <a:r>
              <a:rPr lang="en-GB" dirty="0"/>
              <a:t>	N</a:t>
            </a:r>
            <a:r>
              <a:rPr lang="en-GB" baseline="-25000" dirty="0"/>
              <a:t>A</a:t>
            </a:r>
            <a:r>
              <a:rPr lang="en-GB" dirty="0"/>
              <a:t> = 6.02 x 10</a:t>
            </a:r>
            <a:r>
              <a:rPr lang="en-GB" baseline="30000" dirty="0"/>
              <a:t>23</a:t>
            </a:r>
          </a:p>
        </p:txBody>
      </p:sp>
      <p:sp>
        <p:nvSpPr>
          <p:cNvPr id="6" name="TextBox 5">
            <a:extLst>
              <a:ext uri="{FF2B5EF4-FFF2-40B4-BE49-F238E27FC236}">
                <a16:creationId xmlns:a16="http://schemas.microsoft.com/office/drawing/2014/main" id="{B72C58AC-42E7-424F-AFE0-5A7BD8C96663}"/>
              </a:ext>
            </a:extLst>
          </p:cNvPr>
          <p:cNvSpPr txBox="1"/>
          <p:nvPr/>
        </p:nvSpPr>
        <p:spPr>
          <a:xfrm>
            <a:off x="972878" y="2608907"/>
            <a:ext cx="10039690" cy="923330"/>
          </a:xfrm>
          <a:prstGeom prst="rect">
            <a:avLst/>
          </a:prstGeom>
          <a:noFill/>
        </p:spPr>
        <p:txBody>
          <a:bodyPr wrap="square" rtlCol="0">
            <a:spAutoFit/>
          </a:bodyPr>
          <a:lstStyle/>
          <a:p>
            <a:r>
              <a:rPr lang="en-GB" dirty="0"/>
              <a:t>we also know that:</a:t>
            </a:r>
          </a:p>
          <a:p>
            <a:r>
              <a:rPr lang="en-GB" dirty="0"/>
              <a:t>	</a:t>
            </a:r>
            <a:r>
              <a:rPr lang="en-GB" dirty="0">
                <a:solidFill>
                  <a:srgbClr val="00B050"/>
                </a:solidFill>
              </a:rPr>
              <a:t>1</a:t>
            </a:r>
            <a:r>
              <a:rPr lang="en-GB" dirty="0"/>
              <a:t> </a:t>
            </a:r>
            <a:r>
              <a:rPr lang="en-GB" dirty="0">
                <a:solidFill>
                  <a:srgbClr val="00B050"/>
                </a:solidFill>
              </a:rPr>
              <a:t>molecule of water </a:t>
            </a:r>
            <a:r>
              <a:rPr lang="en-GB" dirty="0"/>
              <a:t>contains </a:t>
            </a:r>
            <a:r>
              <a:rPr lang="en-GB" dirty="0">
                <a:solidFill>
                  <a:srgbClr val="0000FF"/>
                </a:solidFill>
              </a:rPr>
              <a:t>1 atom of oxygen </a:t>
            </a:r>
            <a:r>
              <a:rPr lang="en-GB" dirty="0"/>
              <a:t>and </a:t>
            </a:r>
            <a:r>
              <a:rPr lang="en-GB" dirty="0">
                <a:solidFill>
                  <a:srgbClr val="FF0000"/>
                </a:solidFill>
              </a:rPr>
              <a:t>2 atoms of hydrogen</a:t>
            </a:r>
          </a:p>
          <a:p>
            <a:r>
              <a:rPr lang="en-GB" baseline="30000" dirty="0"/>
              <a:t>	</a:t>
            </a:r>
            <a:r>
              <a:rPr lang="en-GB" dirty="0">
                <a:solidFill>
                  <a:srgbClr val="00B050"/>
                </a:solidFill>
              </a:rPr>
              <a:t>1 </a:t>
            </a:r>
            <a:r>
              <a:rPr lang="en-GB" b="1" dirty="0">
                <a:solidFill>
                  <a:srgbClr val="00B050"/>
                </a:solidFill>
              </a:rPr>
              <a:t>mole</a:t>
            </a:r>
            <a:r>
              <a:rPr lang="en-GB" dirty="0">
                <a:solidFill>
                  <a:srgbClr val="00B050"/>
                </a:solidFill>
              </a:rPr>
              <a:t> of water molecules </a:t>
            </a:r>
            <a:r>
              <a:rPr lang="en-GB" dirty="0"/>
              <a:t>contains </a:t>
            </a:r>
            <a:r>
              <a:rPr lang="en-GB" dirty="0">
                <a:solidFill>
                  <a:srgbClr val="0000FF"/>
                </a:solidFill>
              </a:rPr>
              <a:t>1 </a:t>
            </a:r>
            <a:r>
              <a:rPr lang="en-GB" b="1" dirty="0">
                <a:solidFill>
                  <a:srgbClr val="0000FF"/>
                </a:solidFill>
              </a:rPr>
              <a:t>mole</a:t>
            </a:r>
            <a:r>
              <a:rPr lang="en-GB" dirty="0">
                <a:solidFill>
                  <a:srgbClr val="0000FF"/>
                </a:solidFill>
              </a:rPr>
              <a:t> of oxygen atoms </a:t>
            </a:r>
            <a:r>
              <a:rPr lang="en-GB" dirty="0"/>
              <a:t>and </a:t>
            </a:r>
            <a:r>
              <a:rPr lang="en-GB" dirty="0">
                <a:solidFill>
                  <a:srgbClr val="FF0000"/>
                </a:solidFill>
              </a:rPr>
              <a:t>2 </a:t>
            </a:r>
            <a:r>
              <a:rPr lang="en-GB" b="1" dirty="0">
                <a:solidFill>
                  <a:srgbClr val="FF0000"/>
                </a:solidFill>
              </a:rPr>
              <a:t>moles</a:t>
            </a:r>
            <a:r>
              <a:rPr lang="en-GB" dirty="0">
                <a:solidFill>
                  <a:srgbClr val="FF0000"/>
                </a:solidFill>
              </a:rPr>
              <a:t> of hydrogen atoms </a:t>
            </a:r>
            <a:endParaRPr lang="en-GB" baseline="30000" dirty="0">
              <a:solidFill>
                <a:srgbClr val="FF0000"/>
              </a:solidFill>
            </a:endParaRPr>
          </a:p>
        </p:txBody>
      </p:sp>
      <p:sp>
        <p:nvSpPr>
          <p:cNvPr id="7" name="TextBox 6">
            <a:extLst>
              <a:ext uri="{FF2B5EF4-FFF2-40B4-BE49-F238E27FC236}">
                <a16:creationId xmlns:a16="http://schemas.microsoft.com/office/drawing/2014/main" id="{29A8587A-775A-4C7E-A5E6-1B964BA47715}"/>
              </a:ext>
            </a:extLst>
          </p:cNvPr>
          <p:cNvSpPr txBox="1"/>
          <p:nvPr/>
        </p:nvSpPr>
        <p:spPr>
          <a:xfrm>
            <a:off x="26274" y="3494565"/>
            <a:ext cx="11817259" cy="830997"/>
          </a:xfrm>
          <a:prstGeom prst="rect">
            <a:avLst/>
          </a:prstGeom>
          <a:noFill/>
        </p:spPr>
        <p:txBody>
          <a:bodyPr wrap="square" rtlCol="0">
            <a:spAutoFit/>
          </a:bodyPr>
          <a:lstStyle/>
          <a:p>
            <a:r>
              <a:rPr lang="en-GB" sz="2400" dirty="0"/>
              <a:t>a) number of water molecules: N</a:t>
            </a:r>
            <a:r>
              <a:rPr lang="en-GB" sz="2400" baseline="-25000" dirty="0"/>
              <a:t>H2O</a:t>
            </a:r>
            <a:r>
              <a:rPr lang="en-GB" sz="2400" dirty="0"/>
              <a:t> = n</a:t>
            </a:r>
            <a:r>
              <a:rPr lang="en-GB" sz="2400" baseline="-25000" dirty="0"/>
              <a:t>H2O</a:t>
            </a:r>
            <a:r>
              <a:rPr lang="en-GB" sz="2400" dirty="0"/>
              <a:t> </a:t>
            </a:r>
            <a:r>
              <a:rPr lang="en-GB" sz="2400" dirty="0">
                <a:sym typeface="Symbol" panose="05050102010706020507" pitchFamily="18" charset="2"/>
              </a:rPr>
              <a:t></a:t>
            </a:r>
            <a:r>
              <a:rPr lang="en-GB" sz="2400" dirty="0"/>
              <a:t> N</a:t>
            </a:r>
            <a:r>
              <a:rPr lang="en-GB" sz="2400" baseline="-25000" dirty="0"/>
              <a:t>A</a:t>
            </a:r>
            <a:r>
              <a:rPr lang="en-GB" sz="2400" dirty="0"/>
              <a:t> </a:t>
            </a:r>
          </a:p>
          <a:p>
            <a:r>
              <a:rPr lang="en-GB" sz="2400" dirty="0"/>
              <a:t>	2.5 mol </a:t>
            </a:r>
            <a:r>
              <a:rPr lang="en-GB" sz="2400" dirty="0">
                <a:sym typeface="Symbol" panose="05050102010706020507" pitchFamily="18" charset="2"/>
              </a:rPr>
              <a:t></a:t>
            </a:r>
            <a:r>
              <a:rPr lang="en-GB" sz="2400" dirty="0"/>
              <a:t> 6.02 x 10</a:t>
            </a:r>
            <a:r>
              <a:rPr lang="en-GB" sz="2400" baseline="30000" dirty="0"/>
              <a:t>23</a:t>
            </a:r>
            <a:r>
              <a:rPr lang="en-GB" sz="2400" dirty="0"/>
              <a:t> = </a:t>
            </a:r>
            <a:r>
              <a:rPr lang="en-GB" sz="2400" dirty="0">
                <a:solidFill>
                  <a:srgbClr val="00B050"/>
                </a:solidFill>
              </a:rPr>
              <a:t>1.5 x 10</a:t>
            </a:r>
            <a:r>
              <a:rPr lang="en-GB" sz="2400" baseline="30000" dirty="0">
                <a:solidFill>
                  <a:srgbClr val="00B050"/>
                </a:solidFill>
              </a:rPr>
              <a:t>24</a:t>
            </a:r>
            <a:r>
              <a:rPr lang="en-GB" sz="2400" dirty="0">
                <a:solidFill>
                  <a:srgbClr val="00B050"/>
                </a:solidFill>
              </a:rPr>
              <a:t> molecules of water</a:t>
            </a:r>
            <a:endParaRPr lang="en-GB" sz="2400" baseline="-25000" dirty="0">
              <a:solidFill>
                <a:srgbClr val="00B050"/>
              </a:solidFill>
            </a:endParaRPr>
          </a:p>
        </p:txBody>
      </p:sp>
      <p:sp>
        <p:nvSpPr>
          <p:cNvPr id="8" name="TextBox 7">
            <a:extLst>
              <a:ext uri="{FF2B5EF4-FFF2-40B4-BE49-F238E27FC236}">
                <a16:creationId xmlns:a16="http://schemas.microsoft.com/office/drawing/2014/main" id="{626F7F38-E93A-4907-A2A3-6AA43A2230B6}"/>
              </a:ext>
            </a:extLst>
          </p:cNvPr>
          <p:cNvSpPr txBox="1"/>
          <p:nvPr/>
        </p:nvSpPr>
        <p:spPr>
          <a:xfrm>
            <a:off x="1227980" y="4454084"/>
            <a:ext cx="11683798" cy="1200329"/>
          </a:xfrm>
          <a:prstGeom prst="rect">
            <a:avLst/>
          </a:prstGeom>
          <a:noFill/>
        </p:spPr>
        <p:txBody>
          <a:bodyPr wrap="square" rtlCol="0">
            <a:spAutoFit/>
          </a:bodyPr>
          <a:lstStyle/>
          <a:p>
            <a:r>
              <a:rPr lang="en-GB" sz="2400" dirty="0"/>
              <a:t>b) number of oxygen atoms: N</a:t>
            </a:r>
            <a:r>
              <a:rPr lang="en-GB" sz="2400" baseline="-25000" dirty="0"/>
              <a:t>O</a:t>
            </a:r>
            <a:r>
              <a:rPr lang="en-GB" sz="2400" dirty="0"/>
              <a:t> = </a:t>
            </a:r>
            <a:r>
              <a:rPr lang="en-GB" sz="2400" dirty="0" err="1"/>
              <a:t>n</a:t>
            </a:r>
            <a:r>
              <a:rPr lang="en-GB" sz="2400" baseline="-25000" dirty="0" err="1"/>
              <a:t>O</a:t>
            </a:r>
            <a:r>
              <a:rPr lang="en-GB" sz="2400" dirty="0"/>
              <a:t> </a:t>
            </a:r>
            <a:r>
              <a:rPr lang="en-GB" sz="2400" dirty="0">
                <a:sym typeface="Symbol" panose="05050102010706020507" pitchFamily="18" charset="2"/>
              </a:rPr>
              <a:t></a:t>
            </a:r>
            <a:r>
              <a:rPr lang="en-GB" sz="2400" dirty="0"/>
              <a:t> N</a:t>
            </a:r>
            <a:r>
              <a:rPr lang="en-GB" sz="2400" baseline="-25000" dirty="0"/>
              <a:t>A</a:t>
            </a:r>
            <a:r>
              <a:rPr lang="en-GB" sz="2400" dirty="0"/>
              <a:t> </a:t>
            </a:r>
          </a:p>
          <a:p>
            <a:r>
              <a:rPr lang="en-GB" sz="2400" dirty="0"/>
              <a:t>	in 2.5 moles of H</a:t>
            </a:r>
            <a:r>
              <a:rPr lang="en-GB" sz="2400" baseline="-25000" dirty="0"/>
              <a:t>2</a:t>
            </a:r>
            <a:r>
              <a:rPr lang="en-GB" sz="2400" dirty="0"/>
              <a:t>O there are 2.5 moles of O atoms </a:t>
            </a:r>
          </a:p>
          <a:p>
            <a:r>
              <a:rPr lang="en-GB" sz="2400" dirty="0"/>
              <a:t>	2.5 mol </a:t>
            </a:r>
            <a:r>
              <a:rPr lang="en-GB" sz="2400" dirty="0">
                <a:sym typeface="Symbol" panose="05050102010706020507" pitchFamily="18" charset="2"/>
              </a:rPr>
              <a:t></a:t>
            </a:r>
            <a:r>
              <a:rPr lang="en-GB" sz="2400" dirty="0"/>
              <a:t> 6.02 x 10</a:t>
            </a:r>
            <a:r>
              <a:rPr lang="en-GB" sz="2400" baseline="30000" dirty="0"/>
              <a:t>23</a:t>
            </a:r>
            <a:r>
              <a:rPr lang="en-GB" sz="2400" dirty="0"/>
              <a:t> = </a:t>
            </a:r>
            <a:r>
              <a:rPr lang="en-GB" sz="2400" dirty="0">
                <a:solidFill>
                  <a:srgbClr val="0000FF"/>
                </a:solidFill>
              </a:rPr>
              <a:t>1.5 x 10</a:t>
            </a:r>
            <a:r>
              <a:rPr lang="en-GB" sz="2400" baseline="30000" dirty="0">
                <a:solidFill>
                  <a:srgbClr val="0000FF"/>
                </a:solidFill>
              </a:rPr>
              <a:t>24</a:t>
            </a:r>
            <a:r>
              <a:rPr lang="en-GB" sz="2400" dirty="0">
                <a:solidFill>
                  <a:srgbClr val="0000FF"/>
                </a:solidFill>
              </a:rPr>
              <a:t> atoms of oxygen</a:t>
            </a:r>
            <a:endParaRPr lang="en-GB" sz="2400" baseline="-25000" dirty="0">
              <a:solidFill>
                <a:srgbClr val="0000FF"/>
              </a:solidFill>
            </a:endParaRPr>
          </a:p>
        </p:txBody>
      </p:sp>
      <p:sp>
        <p:nvSpPr>
          <p:cNvPr id="9" name="TextBox 8">
            <a:extLst>
              <a:ext uri="{FF2B5EF4-FFF2-40B4-BE49-F238E27FC236}">
                <a16:creationId xmlns:a16="http://schemas.microsoft.com/office/drawing/2014/main" id="{0CB31607-127D-4804-8AE0-B0970985261A}"/>
              </a:ext>
            </a:extLst>
          </p:cNvPr>
          <p:cNvSpPr txBox="1"/>
          <p:nvPr/>
        </p:nvSpPr>
        <p:spPr>
          <a:xfrm>
            <a:off x="-90140" y="5657671"/>
            <a:ext cx="12165726" cy="1200329"/>
          </a:xfrm>
          <a:prstGeom prst="rect">
            <a:avLst/>
          </a:prstGeom>
          <a:noFill/>
        </p:spPr>
        <p:txBody>
          <a:bodyPr wrap="square" rtlCol="0">
            <a:spAutoFit/>
          </a:bodyPr>
          <a:lstStyle/>
          <a:p>
            <a:r>
              <a:rPr lang="en-GB" sz="2400" dirty="0"/>
              <a:t>c) number of hydrogen atoms: N</a:t>
            </a:r>
            <a:r>
              <a:rPr lang="en-GB" sz="2400" baseline="-25000" dirty="0"/>
              <a:t>H</a:t>
            </a:r>
            <a:r>
              <a:rPr lang="en-GB" sz="2400" dirty="0"/>
              <a:t> = </a:t>
            </a:r>
            <a:r>
              <a:rPr lang="en-GB" sz="2400" dirty="0" err="1"/>
              <a:t>n</a:t>
            </a:r>
            <a:r>
              <a:rPr lang="en-GB" sz="2400" baseline="-25000" dirty="0" err="1"/>
              <a:t>H</a:t>
            </a:r>
            <a:r>
              <a:rPr lang="en-GB" sz="2400" dirty="0"/>
              <a:t> </a:t>
            </a:r>
            <a:r>
              <a:rPr lang="en-GB" sz="2400" dirty="0">
                <a:sym typeface="Symbol" panose="05050102010706020507" pitchFamily="18" charset="2"/>
              </a:rPr>
              <a:t></a:t>
            </a:r>
            <a:r>
              <a:rPr lang="en-GB" sz="2400" dirty="0"/>
              <a:t> N</a:t>
            </a:r>
            <a:r>
              <a:rPr lang="en-GB" sz="2400" baseline="-25000" dirty="0"/>
              <a:t>A</a:t>
            </a:r>
            <a:r>
              <a:rPr lang="en-GB" sz="2400" dirty="0"/>
              <a:t> </a:t>
            </a:r>
          </a:p>
          <a:p>
            <a:r>
              <a:rPr lang="en-GB" sz="2400" dirty="0"/>
              <a:t>	in 2.5 moles of H</a:t>
            </a:r>
            <a:r>
              <a:rPr lang="en-GB" sz="2400" baseline="-25000" dirty="0"/>
              <a:t>2</a:t>
            </a:r>
            <a:r>
              <a:rPr lang="en-GB" sz="2400" dirty="0"/>
              <a:t>O there are 5.0 moles of H atoms </a:t>
            </a:r>
          </a:p>
          <a:p>
            <a:r>
              <a:rPr lang="en-GB" sz="2400" dirty="0"/>
              <a:t>	5.0 mol </a:t>
            </a:r>
            <a:r>
              <a:rPr lang="en-GB" sz="2400" dirty="0">
                <a:sym typeface="Symbol" panose="05050102010706020507" pitchFamily="18" charset="2"/>
              </a:rPr>
              <a:t></a:t>
            </a:r>
            <a:r>
              <a:rPr lang="en-GB" sz="2400" dirty="0"/>
              <a:t> 6.02 x 10</a:t>
            </a:r>
            <a:r>
              <a:rPr lang="en-GB" sz="2400" baseline="30000" dirty="0"/>
              <a:t>23</a:t>
            </a:r>
            <a:r>
              <a:rPr lang="en-GB" sz="2400" dirty="0"/>
              <a:t> = </a:t>
            </a:r>
            <a:r>
              <a:rPr lang="en-GB" sz="2400" dirty="0">
                <a:solidFill>
                  <a:srgbClr val="FF0000"/>
                </a:solidFill>
              </a:rPr>
              <a:t>3.0 x 10</a:t>
            </a:r>
            <a:r>
              <a:rPr lang="en-GB" sz="2400" baseline="30000" dirty="0">
                <a:solidFill>
                  <a:srgbClr val="FF0000"/>
                </a:solidFill>
              </a:rPr>
              <a:t>24</a:t>
            </a:r>
            <a:r>
              <a:rPr lang="en-GB" sz="2400" dirty="0">
                <a:solidFill>
                  <a:srgbClr val="FF0000"/>
                </a:solidFill>
              </a:rPr>
              <a:t> atoms of hydrogen</a:t>
            </a:r>
            <a:endParaRPr lang="en-GB" sz="2400" baseline="-25000" dirty="0">
              <a:solidFill>
                <a:srgbClr val="FF0000"/>
              </a:solidFill>
            </a:endParaRPr>
          </a:p>
        </p:txBody>
      </p:sp>
      <p:sp>
        <p:nvSpPr>
          <p:cNvPr id="10" name="TextBox 9">
            <a:extLst>
              <a:ext uri="{FF2B5EF4-FFF2-40B4-BE49-F238E27FC236}">
                <a16:creationId xmlns:a16="http://schemas.microsoft.com/office/drawing/2014/main" id="{1F60E3FC-B023-4502-8FF1-45DE20E756ED}"/>
              </a:ext>
            </a:extLst>
          </p:cNvPr>
          <p:cNvSpPr txBox="1"/>
          <p:nvPr/>
        </p:nvSpPr>
        <p:spPr>
          <a:xfrm>
            <a:off x="6891026" y="1880530"/>
            <a:ext cx="2163618" cy="461665"/>
          </a:xfrm>
          <a:prstGeom prst="rect">
            <a:avLst/>
          </a:prstGeom>
          <a:noFill/>
        </p:spPr>
        <p:txBody>
          <a:bodyPr wrap="square">
            <a:spAutoFit/>
          </a:bodyPr>
          <a:lstStyle/>
          <a:p>
            <a:r>
              <a:rPr lang="en-GB" sz="2400" b="1" dirty="0">
                <a:solidFill>
                  <a:srgbClr val="0000FF"/>
                </a:solidFill>
                <a:cs typeface="Calibri" panose="020F0502020204030204" pitchFamily="34" charset="0"/>
              </a:rPr>
              <a:t>N  =  n </a:t>
            </a:r>
            <a:r>
              <a:rPr lang="en-GB" sz="2400" b="1" dirty="0">
                <a:solidFill>
                  <a:srgbClr val="0000FF"/>
                </a:solidFill>
                <a:cs typeface="Calibri" panose="020F0502020204030204" pitchFamily="34" charset="0"/>
                <a:sym typeface="Symbol" panose="05050102010706020507" pitchFamily="18" charset="2"/>
              </a:rPr>
              <a:t>  </a:t>
            </a:r>
            <a:r>
              <a:rPr lang="en-GB" sz="2400" b="1" dirty="0">
                <a:solidFill>
                  <a:srgbClr val="0000FF"/>
                </a:solidFill>
                <a:cs typeface="Calibri" panose="020F0502020204030204" pitchFamily="34" charset="0"/>
              </a:rPr>
              <a:t>N</a:t>
            </a:r>
            <a:r>
              <a:rPr lang="en-GB" sz="2400" b="1" baseline="-25000" dirty="0">
                <a:solidFill>
                  <a:srgbClr val="0000FF"/>
                </a:solidFill>
                <a:cs typeface="Calibri" panose="020F0502020204030204" pitchFamily="34" charset="0"/>
              </a:rPr>
              <a:t>A</a:t>
            </a:r>
          </a:p>
        </p:txBody>
      </p:sp>
      <p:sp>
        <p:nvSpPr>
          <p:cNvPr id="11" name="TextBox 10">
            <a:extLst>
              <a:ext uri="{FF2B5EF4-FFF2-40B4-BE49-F238E27FC236}">
                <a16:creationId xmlns:a16="http://schemas.microsoft.com/office/drawing/2014/main" id="{451356C8-7B3F-4582-B3B2-08EA849711FA}"/>
              </a:ext>
            </a:extLst>
          </p:cNvPr>
          <p:cNvSpPr txBox="1"/>
          <p:nvPr/>
        </p:nvSpPr>
        <p:spPr>
          <a:xfrm>
            <a:off x="9183050" y="950324"/>
            <a:ext cx="2982676" cy="1200329"/>
          </a:xfrm>
          <a:prstGeom prst="rect">
            <a:avLst/>
          </a:prstGeom>
          <a:noFill/>
        </p:spPr>
        <p:txBody>
          <a:bodyPr wrap="none" rtlCol="0">
            <a:spAutoFit/>
          </a:bodyPr>
          <a:lstStyle/>
          <a:p>
            <a:r>
              <a:rPr lang="en-GB" dirty="0"/>
              <a:t>what do we want to find:</a:t>
            </a:r>
          </a:p>
          <a:p>
            <a:r>
              <a:rPr lang="en-GB" dirty="0"/>
              <a:t>	molecules of water, N</a:t>
            </a:r>
            <a:r>
              <a:rPr lang="en-GB" baseline="-25000" dirty="0"/>
              <a:t>H2O</a:t>
            </a:r>
            <a:r>
              <a:rPr lang="en-GB" dirty="0"/>
              <a:t> </a:t>
            </a:r>
          </a:p>
          <a:p>
            <a:r>
              <a:rPr lang="en-GB" dirty="0"/>
              <a:t>	atoms of oxygen, N</a:t>
            </a:r>
            <a:r>
              <a:rPr lang="en-GB" baseline="-25000" dirty="0"/>
              <a:t>O</a:t>
            </a:r>
            <a:r>
              <a:rPr lang="en-GB" dirty="0"/>
              <a:t> </a:t>
            </a:r>
          </a:p>
          <a:p>
            <a:r>
              <a:rPr lang="en-GB" dirty="0"/>
              <a:t>	atoms of hydrogen, N</a:t>
            </a:r>
            <a:r>
              <a:rPr lang="en-GB" baseline="-25000" dirty="0"/>
              <a:t>H</a:t>
            </a:r>
            <a:r>
              <a:rPr lang="en-GB" dirty="0"/>
              <a:t> </a:t>
            </a:r>
            <a:endParaRPr lang="en-GB" baseline="30000" dirty="0"/>
          </a:p>
        </p:txBody>
      </p:sp>
      <p:sp>
        <p:nvSpPr>
          <p:cNvPr id="12" name="Title 4">
            <a:extLst>
              <a:ext uri="{FF2B5EF4-FFF2-40B4-BE49-F238E27FC236}">
                <a16:creationId xmlns:a16="http://schemas.microsoft.com/office/drawing/2014/main" id="{3F1187BB-F0B7-4F1B-A126-6ED72C007DF3}"/>
              </a:ext>
            </a:extLst>
          </p:cNvPr>
          <p:cNvSpPr>
            <a:spLocks noGrp="1"/>
          </p:cNvSpPr>
          <p:nvPr>
            <p:ph type="title"/>
          </p:nvPr>
        </p:nvSpPr>
        <p:spPr>
          <a:xfrm>
            <a:off x="972878" y="-123"/>
            <a:ext cx="10364451" cy="1041161"/>
          </a:xfrm>
        </p:spPr>
        <p:txBody>
          <a:bodyPr/>
          <a:lstStyle/>
          <a:p>
            <a:r>
              <a:rPr lang="en-GB" dirty="0">
                <a:effectLst>
                  <a:outerShdw blurRad="38100" dist="38100" dir="2700000" algn="tl">
                    <a:srgbClr val="000000">
                      <a:alpha val="43137"/>
                    </a:srgbClr>
                  </a:outerShdw>
                </a:effectLst>
                <a:latin typeface="+mn-lt"/>
              </a:rPr>
              <a:t>Converting moles to particles</a:t>
            </a:r>
          </a:p>
        </p:txBody>
      </p:sp>
    </p:spTree>
    <p:extLst>
      <p:ext uri="{BB962C8B-B14F-4D97-AF65-F5344CB8AC3E}">
        <p14:creationId xmlns:p14="http://schemas.microsoft.com/office/powerpoint/2010/main" val="170188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7814-A85E-48D9-8322-C365E6F81EA6}"/>
              </a:ext>
            </a:extLst>
          </p:cNvPr>
          <p:cNvSpPr txBox="1"/>
          <p:nvPr/>
        </p:nvSpPr>
        <p:spPr>
          <a:xfrm>
            <a:off x="239368" y="1464538"/>
            <a:ext cx="5820824" cy="1251625"/>
          </a:xfrm>
          <a:prstGeom prst="rect">
            <a:avLst/>
          </a:prstGeom>
          <a:noFill/>
        </p:spPr>
        <p:txBody>
          <a:bodyPr wrap="square" rtlCol="0">
            <a:spAutoFit/>
          </a:bodyPr>
          <a:lstStyle/>
          <a:p>
            <a:r>
              <a:rPr lang="en-GB" sz="3200" b="1" dirty="0">
                <a:solidFill>
                  <a:srgbClr val="00B050"/>
                </a:solidFill>
                <a:cs typeface="Calibri" panose="020F0502020204030204" pitchFamily="34" charset="0"/>
              </a:rPr>
              <a:t>Dozen = 12</a:t>
            </a:r>
            <a:r>
              <a:rPr lang="en-GB" sz="2600" dirty="0">
                <a:cs typeface="Calibri" panose="020F0502020204030204" pitchFamily="34" charset="0"/>
              </a:rPr>
              <a:t>	</a:t>
            </a:r>
            <a:r>
              <a:rPr lang="en-GB" sz="2600" dirty="0">
                <a:solidFill>
                  <a:srgbClr val="00B050"/>
                </a:solidFill>
                <a:cs typeface="Calibri" panose="020F0502020204030204" pitchFamily="34" charset="0"/>
              </a:rPr>
              <a:t>used to count large 			          objects (e.g. eggs) easily</a:t>
            </a:r>
          </a:p>
          <a:p>
            <a:endParaRPr lang="en-GB" sz="2600" baseline="30000" dirty="0">
              <a:cs typeface="Calibri" panose="020F0502020204030204" pitchFamily="34" charset="0"/>
            </a:endParaRPr>
          </a:p>
        </p:txBody>
      </p:sp>
      <p:sp>
        <p:nvSpPr>
          <p:cNvPr id="6" name="TextBox 5">
            <a:extLst>
              <a:ext uri="{FF2B5EF4-FFF2-40B4-BE49-F238E27FC236}">
                <a16:creationId xmlns:a16="http://schemas.microsoft.com/office/drawing/2014/main" id="{A09154A5-8768-47B3-ADE1-0FF384BCF893}"/>
              </a:ext>
            </a:extLst>
          </p:cNvPr>
          <p:cNvSpPr txBox="1"/>
          <p:nvPr/>
        </p:nvSpPr>
        <p:spPr>
          <a:xfrm>
            <a:off x="6740446" y="1583617"/>
            <a:ext cx="3065263" cy="707886"/>
          </a:xfrm>
          <a:prstGeom prst="rect">
            <a:avLst/>
          </a:prstGeom>
          <a:noFill/>
          <a:ln w="12700">
            <a:solidFill>
              <a:srgbClr val="00B0F0"/>
            </a:solidFill>
          </a:ln>
        </p:spPr>
        <p:txBody>
          <a:bodyPr wrap="none" rtlCol="0">
            <a:spAutoFit/>
          </a:bodyPr>
          <a:lstStyle/>
          <a:p>
            <a:r>
              <a:rPr lang="en-GB" sz="4000" b="1" dirty="0">
                <a:solidFill>
                  <a:srgbClr val="0000FF"/>
                </a:solidFill>
                <a:cs typeface="Calibri" panose="020F0502020204030204" pitchFamily="34" charset="0"/>
              </a:rPr>
              <a:t>n  =  N </a:t>
            </a:r>
            <a:r>
              <a:rPr lang="en-GB" sz="4000" dirty="0">
                <a:solidFill>
                  <a:srgbClr val="0000FF"/>
                </a:solidFill>
                <a:cs typeface="Calibri" panose="020F0502020204030204" pitchFamily="34" charset="0"/>
              </a:rPr>
              <a:t>÷</a:t>
            </a:r>
            <a:r>
              <a:rPr lang="en-GB" sz="4000" b="1" dirty="0">
                <a:solidFill>
                  <a:srgbClr val="0000FF"/>
                </a:solidFill>
                <a:cs typeface="Calibri" panose="020F0502020204030204" pitchFamily="34" charset="0"/>
                <a:sym typeface="Symbol" panose="05050102010706020507" pitchFamily="18" charset="2"/>
              </a:rPr>
              <a:t>  </a:t>
            </a:r>
            <a:r>
              <a:rPr lang="en-GB" sz="4000" b="1" dirty="0">
                <a:solidFill>
                  <a:srgbClr val="0000FF"/>
                </a:solidFill>
                <a:cs typeface="Calibri" panose="020F0502020204030204" pitchFamily="34" charset="0"/>
              </a:rPr>
              <a:t>N</a:t>
            </a:r>
            <a:r>
              <a:rPr lang="en-GB" sz="4000" b="1" baseline="-25000" dirty="0">
                <a:solidFill>
                  <a:srgbClr val="0000FF"/>
                </a:solidFill>
                <a:cs typeface="Calibri" panose="020F0502020204030204" pitchFamily="34" charset="0"/>
              </a:rPr>
              <a:t>A</a:t>
            </a:r>
          </a:p>
        </p:txBody>
      </p:sp>
      <p:sp>
        <p:nvSpPr>
          <p:cNvPr id="12" name="TextBox 11">
            <a:extLst>
              <a:ext uri="{FF2B5EF4-FFF2-40B4-BE49-F238E27FC236}">
                <a16:creationId xmlns:a16="http://schemas.microsoft.com/office/drawing/2014/main" id="{5C37F575-897D-4C6E-AD89-323D76D3B11E}"/>
              </a:ext>
            </a:extLst>
          </p:cNvPr>
          <p:cNvSpPr txBox="1"/>
          <p:nvPr/>
        </p:nvSpPr>
        <p:spPr>
          <a:xfrm>
            <a:off x="345407" y="4986776"/>
            <a:ext cx="5910731" cy="492443"/>
          </a:xfrm>
          <a:prstGeom prst="rect">
            <a:avLst/>
          </a:prstGeom>
          <a:noFill/>
        </p:spPr>
        <p:txBody>
          <a:bodyPr wrap="square" rtlCol="0">
            <a:spAutoFit/>
          </a:bodyPr>
          <a:lstStyle/>
          <a:p>
            <a:r>
              <a:rPr lang="en-GB" sz="2600" dirty="0">
                <a:solidFill>
                  <a:srgbClr val="0000FF"/>
                </a:solidFill>
                <a:cs typeface="Calibri" panose="020F0502020204030204" pitchFamily="34" charset="0"/>
              </a:rPr>
              <a:t>8.14 </a:t>
            </a:r>
            <a:r>
              <a:rPr lang="en-GB" sz="2600" dirty="0">
                <a:solidFill>
                  <a:srgbClr val="0000FF"/>
                </a:solidFill>
                <a:cs typeface="Calibri" panose="020F0502020204030204" pitchFamily="34" charset="0"/>
                <a:sym typeface="Symbol" panose="05050102010706020507" pitchFamily="18" charset="2"/>
              </a:rPr>
              <a:t> 10</a:t>
            </a:r>
            <a:r>
              <a:rPr lang="en-GB" sz="2600" baseline="30000" dirty="0">
                <a:solidFill>
                  <a:srgbClr val="0000FF"/>
                </a:solidFill>
                <a:cs typeface="Calibri" panose="020F0502020204030204" pitchFamily="34" charset="0"/>
                <a:sym typeface="Symbol" panose="05050102010706020507" pitchFamily="18" charset="2"/>
              </a:rPr>
              <a:t>23</a:t>
            </a:r>
            <a:r>
              <a:rPr lang="en-GB" sz="2600" dirty="0">
                <a:solidFill>
                  <a:srgbClr val="0000FF"/>
                </a:solidFill>
                <a:cs typeface="Calibri" panose="020F0502020204030204" pitchFamily="34" charset="0"/>
                <a:sym typeface="Symbol" panose="05050102010706020507" pitchFamily="18" charset="2"/>
              </a:rPr>
              <a:t> NH</a:t>
            </a:r>
            <a:r>
              <a:rPr lang="en-GB" sz="2600" baseline="-25000" dirty="0">
                <a:solidFill>
                  <a:srgbClr val="0000FF"/>
                </a:solidFill>
                <a:cs typeface="Calibri" panose="020F0502020204030204" pitchFamily="34" charset="0"/>
                <a:sym typeface="Symbol" panose="05050102010706020507" pitchFamily="18" charset="2"/>
              </a:rPr>
              <a:t>3</a:t>
            </a:r>
            <a:r>
              <a:rPr lang="en-GB" sz="2600" dirty="0">
                <a:solidFill>
                  <a:srgbClr val="0000FF"/>
                </a:solidFill>
                <a:cs typeface="Calibri" panose="020F0502020204030204" pitchFamily="34" charset="0"/>
                <a:sym typeface="Symbol" panose="05050102010706020507" pitchFamily="18" charset="2"/>
              </a:rPr>
              <a:t> molecules to moles:</a:t>
            </a:r>
          </a:p>
        </p:txBody>
      </p:sp>
      <p:sp>
        <p:nvSpPr>
          <p:cNvPr id="3" name="TextBox 2">
            <a:extLst>
              <a:ext uri="{FF2B5EF4-FFF2-40B4-BE49-F238E27FC236}">
                <a16:creationId xmlns:a16="http://schemas.microsoft.com/office/drawing/2014/main" id="{FD33A68F-A893-49D6-980C-AB009D0976E4}"/>
              </a:ext>
            </a:extLst>
          </p:cNvPr>
          <p:cNvSpPr txBox="1"/>
          <p:nvPr/>
        </p:nvSpPr>
        <p:spPr>
          <a:xfrm>
            <a:off x="47044" y="816002"/>
            <a:ext cx="12101961" cy="492443"/>
          </a:xfrm>
          <a:prstGeom prst="rect">
            <a:avLst/>
          </a:prstGeom>
          <a:noFill/>
          <a:ln w="28575">
            <a:solidFill>
              <a:srgbClr val="0000FF"/>
            </a:solidFill>
          </a:ln>
        </p:spPr>
        <p:txBody>
          <a:bodyPr wrap="square" rtlCol="0">
            <a:spAutoFit/>
          </a:bodyPr>
          <a:lstStyle/>
          <a:p>
            <a:r>
              <a:rPr lang="en-GB" sz="2600">
                <a:solidFill>
                  <a:srgbClr val="FF0000"/>
                </a:solidFill>
                <a:cs typeface="Calibri" panose="020F0502020204030204" pitchFamily="34" charset="0"/>
              </a:rPr>
              <a:t>the fundamental unit of measurement used to deal with large numbers of atoms/molecules</a:t>
            </a:r>
          </a:p>
        </p:txBody>
      </p:sp>
      <p:sp>
        <p:nvSpPr>
          <p:cNvPr id="17" name="TextBox 16">
            <a:extLst>
              <a:ext uri="{FF2B5EF4-FFF2-40B4-BE49-F238E27FC236}">
                <a16:creationId xmlns:a16="http://schemas.microsoft.com/office/drawing/2014/main" id="{98A79959-4798-48BF-A15A-232A6B89B63F}"/>
              </a:ext>
            </a:extLst>
          </p:cNvPr>
          <p:cNvSpPr txBox="1"/>
          <p:nvPr/>
        </p:nvSpPr>
        <p:spPr>
          <a:xfrm>
            <a:off x="345406" y="3648279"/>
            <a:ext cx="5910732" cy="984885"/>
          </a:xfrm>
          <a:prstGeom prst="rect">
            <a:avLst/>
          </a:prstGeom>
          <a:noFill/>
        </p:spPr>
        <p:txBody>
          <a:bodyPr wrap="square">
            <a:spAutoFit/>
          </a:bodyPr>
          <a:lstStyle/>
          <a:p>
            <a:r>
              <a:rPr lang="en-GB" sz="3200" b="1" dirty="0">
                <a:solidFill>
                  <a:srgbClr val="0000FF"/>
                </a:solidFill>
                <a:cs typeface="Calibri" panose="020F0502020204030204" pitchFamily="34" charset="0"/>
              </a:rPr>
              <a:t>Mole = 6.02 </a:t>
            </a:r>
            <a:r>
              <a:rPr lang="en-GB" sz="3200" b="1" dirty="0">
                <a:solidFill>
                  <a:srgbClr val="0000FF"/>
                </a:solidFill>
                <a:cs typeface="Calibri" panose="020F0502020204030204" pitchFamily="34" charset="0"/>
                <a:sym typeface="Symbol" panose="05050102010706020507" pitchFamily="18" charset="2"/>
              </a:rPr>
              <a:t> 10</a:t>
            </a:r>
            <a:r>
              <a:rPr lang="en-GB" sz="3200" b="1" baseline="30000" dirty="0">
                <a:solidFill>
                  <a:srgbClr val="0000FF"/>
                </a:solidFill>
                <a:cs typeface="Calibri" panose="020F0502020204030204" pitchFamily="34" charset="0"/>
                <a:sym typeface="Symbol" panose="05050102010706020507" pitchFamily="18" charset="2"/>
              </a:rPr>
              <a:t>23</a:t>
            </a:r>
            <a:r>
              <a:rPr lang="en-GB" sz="3200" b="1" dirty="0">
                <a:solidFill>
                  <a:srgbClr val="0000FF"/>
                </a:solidFill>
                <a:cs typeface="Calibri" panose="020F0502020204030204" pitchFamily="34" charset="0"/>
                <a:sym typeface="Symbol" panose="05050102010706020507" pitchFamily="18" charset="2"/>
              </a:rPr>
              <a:t> </a:t>
            </a:r>
            <a:r>
              <a:rPr lang="en-GB" sz="2600" dirty="0">
                <a:solidFill>
                  <a:srgbClr val="0000FF"/>
                </a:solidFill>
                <a:cs typeface="Calibri" panose="020F0502020204030204" pitchFamily="34" charset="0"/>
                <a:sym typeface="Symbol" panose="05050102010706020507" pitchFamily="18" charset="2"/>
              </a:rPr>
              <a:t>	used to count</a:t>
            </a:r>
          </a:p>
          <a:p>
            <a:r>
              <a:rPr lang="en-GB" sz="2600" dirty="0">
                <a:solidFill>
                  <a:srgbClr val="0000FF"/>
                </a:solidFill>
                <a:cs typeface="Calibri" panose="020F0502020204030204" pitchFamily="34" charset="0"/>
                <a:sym typeface="Symbol" panose="05050102010706020507" pitchFamily="18" charset="2"/>
              </a:rPr>
              <a:t>          	    sub-microscopic particles easily</a:t>
            </a:r>
          </a:p>
        </p:txBody>
      </p:sp>
      <p:sp>
        <p:nvSpPr>
          <p:cNvPr id="25" name="TextBox 24">
            <a:extLst>
              <a:ext uri="{FF2B5EF4-FFF2-40B4-BE49-F238E27FC236}">
                <a16:creationId xmlns:a16="http://schemas.microsoft.com/office/drawing/2014/main" id="{A5406AE6-A624-427F-A469-F1F7E3CE2130}"/>
              </a:ext>
            </a:extLst>
          </p:cNvPr>
          <p:cNvSpPr txBox="1"/>
          <p:nvPr/>
        </p:nvSpPr>
        <p:spPr>
          <a:xfrm>
            <a:off x="345406" y="2602788"/>
            <a:ext cx="6089924" cy="492443"/>
          </a:xfrm>
          <a:prstGeom prst="rect">
            <a:avLst/>
          </a:prstGeom>
          <a:noFill/>
        </p:spPr>
        <p:txBody>
          <a:bodyPr wrap="square">
            <a:spAutoFit/>
          </a:bodyPr>
          <a:lstStyle/>
          <a:p>
            <a:r>
              <a:rPr lang="en-GB" sz="2600" dirty="0">
                <a:solidFill>
                  <a:srgbClr val="00B050"/>
                </a:solidFill>
                <a:cs typeface="Calibri" panose="020F0502020204030204" pitchFamily="34" charset="0"/>
              </a:rPr>
              <a:t>30 eggs to dozen:</a:t>
            </a:r>
          </a:p>
        </p:txBody>
      </p:sp>
      <p:sp>
        <p:nvSpPr>
          <p:cNvPr id="5" name="Title 4">
            <a:extLst>
              <a:ext uri="{FF2B5EF4-FFF2-40B4-BE49-F238E27FC236}">
                <a16:creationId xmlns:a16="http://schemas.microsoft.com/office/drawing/2014/main" id="{E7B96DAE-AAFF-4FB4-961C-71899A3AAE55}"/>
              </a:ext>
            </a:extLst>
          </p:cNvPr>
          <p:cNvSpPr>
            <a:spLocks noGrp="1"/>
          </p:cNvSpPr>
          <p:nvPr>
            <p:ph type="title"/>
          </p:nvPr>
        </p:nvSpPr>
        <p:spPr>
          <a:xfrm>
            <a:off x="972878" y="-123"/>
            <a:ext cx="10364451" cy="789353"/>
          </a:xfrm>
        </p:spPr>
        <p:txBody>
          <a:bodyPr/>
          <a:lstStyle/>
          <a:p>
            <a:r>
              <a:rPr lang="en-GB" dirty="0">
                <a:effectLst>
                  <a:outerShdw blurRad="38100" dist="38100" dir="2700000" algn="tl">
                    <a:srgbClr val="000000">
                      <a:alpha val="43137"/>
                    </a:srgbClr>
                  </a:outerShdw>
                </a:effectLst>
                <a:latin typeface="+mn-lt"/>
              </a:rPr>
              <a:t>Converting particles to mole</a:t>
            </a:r>
          </a:p>
        </p:txBody>
      </p:sp>
      <p:sp>
        <p:nvSpPr>
          <p:cNvPr id="10" name="TextBox 9">
            <a:extLst>
              <a:ext uri="{FF2B5EF4-FFF2-40B4-BE49-F238E27FC236}">
                <a16:creationId xmlns:a16="http://schemas.microsoft.com/office/drawing/2014/main" id="{E98CCF29-FBE9-4CC7-B1F9-D8FC073AE55F}"/>
              </a:ext>
            </a:extLst>
          </p:cNvPr>
          <p:cNvSpPr txBox="1"/>
          <p:nvPr/>
        </p:nvSpPr>
        <p:spPr>
          <a:xfrm>
            <a:off x="6740446" y="2461166"/>
            <a:ext cx="4772460" cy="707886"/>
          </a:xfrm>
          <a:prstGeom prst="rect">
            <a:avLst/>
          </a:prstGeom>
          <a:noFill/>
          <a:ln w="12700">
            <a:solidFill>
              <a:srgbClr val="00B0F0"/>
            </a:solidFill>
          </a:ln>
        </p:spPr>
        <p:txBody>
          <a:bodyPr wrap="none" rtlCol="0">
            <a:spAutoFit/>
          </a:bodyPr>
          <a:lstStyle/>
          <a:p>
            <a:r>
              <a:rPr lang="en-GB" sz="4000" b="1">
                <a:solidFill>
                  <a:srgbClr val="0000FF"/>
                </a:solidFill>
                <a:cs typeface="Calibri" panose="020F0502020204030204" pitchFamily="34" charset="0"/>
              </a:rPr>
              <a:t>n  =  N </a:t>
            </a:r>
            <a:r>
              <a:rPr lang="en-GB" sz="4000">
                <a:solidFill>
                  <a:srgbClr val="0000FF"/>
                </a:solidFill>
                <a:cs typeface="Calibri" panose="020F0502020204030204" pitchFamily="34" charset="0"/>
              </a:rPr>
              <a:t>÷</a:t>
            </a:r>
            <a:r>
              <a:rPr lang="en-GB" sz="4000" b="1">
                <a:solidFill>
                  <a:srgbClr val="0000FF"/>
                </a:solidFill>
                <a:cs typeface="Calibri" panose="020F0502020204030204" pitchFamily="34" charset="0"/>
                <a:sym typeface="Symbol" panose="05050102010706020507" pitchFamily="18" charset="2"/>
              </a:rPr>
              <a:t>  </a:t>
            </a:r>
            <a:r>
              <a:rPr lang="en-GB" sz="4000" b="1">
                <a:solidFill>
                  <a:srgbClr val="0000FF"/>
                </a:solidFill>
                <a:cs typeface="Calibri" panose="020F0502020204030204" pitchFamily="34" charset="0"/>
              </a:rPr>
              <a:t>6.02 </a:t>
            </a:r>
            <a:r>
              <a:rPr lang="en-GB" sz="4000" b="1">
                <a:solidFill>
                  <a:srgbClr val="0000FF"/>
                </a:solidFill>
                <a:cs typeface="Calibri" panose="020F0502020204030204" pitchFamily="34" charset="0"/>
                <a:sym typeface="Symbol" panose="05050102010706020507" pitchFamily="18" charset="2"/>
              </a:rPr>
              <a:t> 10</a:t>
            </a:r>
            <a:r>
              <a:rPr lang="en-GB" sz="4000" b="1" baseline="30000">
                <a:solidFill>
                  <a:srgbClr val="0000FF"/>
                </a:solidFill>
                <a:cs typeface="Calibri" panose="020F0502020204030204" pitchFamily="34" charset="0"/>
                <a:sym typeface="Symbol" panose="05050102010706020507" pitchFamily="18" charset="2"/>
              </a:rPr>
              <a:t>23</a:t>
            </a:r>
            <a:endParaRPr lang="en-GB" sz="4000" b="1">
              <a:solidFill>
                <a:srgbClr val="0000FF"/>
              </a:solidFill>
              <a:cs typeface="Calibri" panose="020F0502020204030204" pitchFamily="34" charset="0"/>
            </a:endParaRPr>
          </a:p>
        </p:txBody>
      </p:sp>
      <p:sp>
        <p:nvSpPr>
          <p:cNvPr id="13" name="TextBox 12">
            <a:extLst>
              <a:ext uri="{FF2B5EF4-FFF2-40B4-BE49-F238E27FC236}">
                <a16:creationId xmlns:a16="http://schemas.microsoft.com/office/drawing/2014/main" id="{65047CCE-8108-4945-A80C-B1432737E529}"/>
              </a:ext>
            </a:extLst>
          </p:cNvPr>
          <p:cNvSpPr txBox="1"/>
          <p:nvPr/>
        </p:nvSpPr>
        <p:spPr>
          <a:xfrm>
            <a:off x="7450282" y="3581612"/>
            <a:ext cx="4892550" cy="1692771"/>
          </a:xfrm>
          <a:prstGeom prst="rect">
            <a:avLst/>
          </a:prstGeom>
          <a:noFill/>
        </p:spPr>
        <p:txBody>
          <a:bodyPr wrap="square" rtlCol="0">
            <a:spAutoFit/>
          </a:bodyPr>
          <a:lstStyle/>
          <a:p>
            <a:r>
              <a:rPr lang="en-GB" sz="2600" i="1" dirty="0">
                <a:cs typeface="Calibri" panose="020F0502020204030204" pitchFamily="34" charset="0"/>
              </a:rPr>
              <a:t>N – number of particles (molecules, atoms, etc)</a:t>
            </a:r>
          </a:p>
          <a:p>
            <a:r>
              <a:rPr lang="en-GB" sz="2600" i="1" dirty="0">
                <a:cs typeface="Calibri" panose="020F0502020204030204" pitchFamily="34" charset="0"/>
              </a:rPr>
              <a:t>n – number of moles; </a:t>
            </a:r>
            <a:r>
              <a:rPr lang="en-GB" sz="2600" i="1" dirty="0">
                <a:solidFill>
                  <a:srgbClr val="FF0000"/>
                </a:solidFill>
                <a:cs typeface="Calibri" panose="020F0502020204030204" pitchFamily="34" charset="0"/>
              </a:rPr>
              <a:t>unit MOL</a:t>
            </a:r>
          </a:p>
          <a:p>
            <a:r>
              <a:rPr lang="en-GB" sz="2600" i="1" dirty="0">
                <a:cs typeface="Calibri" panose="020F0502020204030204" pitchFamily="34" charset="0"/>
              </a:rPr>
              <a:t>N</a:t>
            </a:r>
            <a:r>
              <a:rPr lang="en-GB" sz="2600" i="1" baseline="-25000" dirty="0">
                <a:cs typeface="Calibri" panose="020F0502020204030204" pitchFamily="34" charset="0"/>
              </a:rPr>
              <a:t>A</a:t>
            </a:r>
            <a:r>
              <a:rPr lang="en-GB" sz="2600" i="1" dirty="0">
                <a:cs typeface="Calibri" panose="020F0502020204030204" pitchFamily="34" charset="0"/>
              </a:rPr>
              <a:t> – Avogadro’s number</a:t>
            </a:r>
          </a:p>
        </p:txBody>
      </p:sp>
      <p:sp>
        <p:nvSpPr>
          <p:cNvPr id="4" name="TextBox 3">
            <a:extLst>
              <a:ext uri="{FF2B5EF4-FFF2-40B4-BE49-F238E27FC236}">
                <a16:creationId xmlns:a16="http://schemas.microsoft.com/office/drawing/2014/main" id="{4F31C342-E367-4B41-BE86-C35B7DE67D2C}"/>
              </a:ext>
            </a:extLst>
          </p:cNvPr>
          <p:cNvSpPr txBox="1"/>
          <p:nvPr/>
        </p:nvSpPr>
        <p:spPr>
          <a:xfrm>
            <a:off x="6155103" y="5544774"/>
            <a:ext cx="6086694" cy="1200329"/>
          </a:xfrm>
          <a:prstGeom prst="rect">
            <a:avLst/>
          </a:prstGeom>
          <a:noFill/>
        </p:spPr>
        <p:txBody>
          <a:bodyPr wrap="square" rtlCol="0">
            <a:spAutoFit/>
          </a:bodyPr>
          <a:lstStyle/>
          <a:p>
            <a:r>
              <a:rPr lang="en-GB" i="1" dirty="0">
                <a:solidFill>
                  <a:srgbClr val="0070C0"/>
                </a:solidFill>
              </a:rPr>
              <a:t>Converting molecules to moles in OME is vital for simplifying calculations, ensuring precise formulation and reaction control, optimising production, enhancing safety, complying with standards, and facilitating the development of new explosive materials.</a:t>
            </a:r>
          </a:p>
        </p:txBody>
      </p:sp>
      <p:sp>
        <p:nvSpPr>
          <p:cNvPr id="14" name="TextBox 13">
            <a:extLst>
              <a:ext uri="{FF2B5EF4-FFF2-40B4-BE49-F238E27FC236}">
                <a16:creationId xmlns:a16="http://schemas.microsoft.com/office/drawing/2014/main" id="{40896A5E-7EF4-45C7-A9CD-9FDC986D483D}"/>
              </a:ext>
            </a:extLst>
          </p:cNvPr>
          <p:cNvSpPr txBox="1"/>
          <p:nvPr/>
        </p:nvSpPr>
        <p:spPr>
          <a:xfrm>
            <a:off x="310395" y="3057763"/>
            <a:ext cx="6089924" cy="492443"/>
          </a:xfrm>
          <a:prstGeom prst="rect">
            <a:avLst/>
          </a:prstGeom>
          <a:noFill/>
        </p:spPr>
        <p:txBody>
          <a:bodyPr wrap="square">
            <a:spAutoFit/>
          </a:bodyPr>
          <a:lstStyle/>
          <a:p>
            <a:r>
              <a:rPr lang="en-GB" sz="2600" dirty="0">
                <a:solidFill>
                  <a:srgbClr val="00B050"/>
                </a:solidFill>
                <a:cs typeface="Calibri" panose="020F0502020204030204" pitchFamily="34" charset="0"/>
              </a:rPr>
              <a:t>30 ÷ 12  =  </a:t>
            </a:r>
            <a:r>
              <a:rPr lang="en-GB" sz="2600" b="1" dirty="0">
                <a:solidFill>
                  <a:srgbClr val="00B050"/>
                </a:solidFill>
                <a:cs typeface="Calibri" panose="020F0502020204030204" pitchFamily="34" charset="0"/>
              </a:rPr>
              <a:t>2.5 dozen</a:t>
            </a:r>
          </a:p>
        </p:txBody>
      </p:sp>
      <p:sp>
        <p:nvSpPr>
          <p:cNvPr id="15" name="TextBox 14">
            <a:extLst>
              <a:ext uri="{FF2B5EF4-FFF2-40B4-BE49-F238E27FC236}">
                <a16:creationId xmlns:a16="http://schemas.microsoft.com/office/drawing/2014/main" id="{ADE30E84-3537-4D0E-B9D6-8E2775D3ABA8}"/>
              </a:ext>
            </a:extLst>
          </p:cNvPr>
          <p:cNvSpPr txBox="1"/>
          <p:nvPr/>
        </p:nvSpPr>
        <p:spPr>
          <a:xfrm>
            <a:off x="345407" y="5479219"/>
            <a:ext cx="5910731" cy="892552"/>
          </a:xfrm>
          <a:prstGeom prst="rect">
            <a:avLst/>
          </a:prstGeom>
          <a:noFill/>
        </p:spPr>
        <p:txBody>
          <a:bodyPr wrap="square" rtlCol="0">
            <a:spAutoFit/>
          </a:bodyPr>
          <a:lstStyle/>
          <a:p>
            <a:r>
              <a:rPr lang="en-GB" sz="2600" dirty="0">
                <a:solidFill>
                  <a:srgbClr val="0000FF"/>
                </a:solidFill>
                <a:cs typeface="Calibri" panose="020F0502020204030204" pitchFamily="34" charset="0"/>
              </a:rPr>
              <a:t>8.14 </a:t>
            </a:r>
            <a:r>
              <a:rPr lang="en-GB" sz="2600" dirty="0">
                <a:solidFill>
                  <a:srgbClr val="0000FF"/>
                </a:solidFill>
                <a:cs typeface="Calibri" panose="020F0502020204030204" pitchFamily="34" charset="0"/>
                <a:sym typeface="Symbol" panose="05050102010706020507" pitchFamily="18" charset="2"/>
              </a:rPr>
              <a:t> 10</a:t>
            </a:r>
            <a:r>
              <a:rPr lang="en-GB" sz="2600" baseline="30000" dirty="0">
                <a:solidFill>
                  <a:srgbClr val="0000FF"/>
                </a:solidFill>
                <a:cs typeface="Calibri" panose="020F0502020204030204" pitchFamily="34" charset="0"/>
                <a:sym typeface="Symbol" panose="05050102010706020507" pitchFamily="18" charset="2"/>
              </a:rPr>
              <a:t>23</a:t>
            </a:r>
            <a:r>
              <a:rPr lang="en-GB" sz="2600" dirty="0">
                <a:solidFill>
                  <a:srgbClr val="0000FF"/>
                </a:solidFill>
                <a:cs typeface="Calibri" panose="020F0502020204030204" pitchFamily="34" charset="0"/>
                <a:sym typeface="Symbol" panose="05050102010706020507" pitchFamily="18" charset="2"/>
              </a:rPr>
              <a:t> </a:t>
            </a:r>
            <a:r>
              <a:rPr lang="en-GB" sz="2600" dirty="0">
                <a:solidFill>
                  <a:srgbClr val="0000FF"/>
                </a:solidFill>
                <a:cs typeface="Calibri" panose="020F0502020204030204" pitchFamily="34" charset="0"/>
              </a:rPr>
              <a:t>÷ 6.02 </a:t>
            </a:r>
            <a:r>
              <a:rPr lang="en-GB" sz="2600" dirty="0">
                <a:solidFill>
                  <a:srgbClr val="0000FF"/>
                </a:solidFill>
                <a:cs typeface="Calibri" panose="020F0502020204030204" pitchFamily="34" charset="0"/>
                <a:sym typeface="Symbol" panose="05050102010706020507" pitchFamily="18" charset="2"/>
              </a:rPr>
              <a:t> 10</a:t>
            </a:r>
            <a:r>
              <a:rPr lang="en-GB" sz="2600" baseline="30000" dirty="0">
                <a:solidFill>
                  <a:srgbClr val="0000FF"/>
                </a:solidFill>
                <a:cs typeface="Calibri" panose="020F0502020204030204" pitchFamily="34" charset="0"/>
                <a:sym typeface="Symbol" panose="05050102010706020507" pitchFamily="18" charset="2"/>
              </a:rPr>
              <a:t>23</a:t>
            </a:r>
            <a:r>
              <a:rPr lang="en-GB" sz="2600" dirty="0">
                <a:solidFill>
                  <a:srgbClr val="0000FF"/>
                </a:solidFill>
                <a:cs typeface="Calibri" panose="020F0502020204030204" pitchFamily="34" charset="0"/>
                <a:sym typeface="Symbol" panose="05050102010706020507" pitchFamily="18" charset="2"/>
              </a:rPr>
              <a:t> = </a:t>
            </a:r>
            <a:r>
              <a:rPr lang="en-GB" sz="2600" b="1" dirty="0">
                <a:solidFill>
                  <a:srgbClr val="0000FF"/>
                </a:solidFill>
                <a:cs typeface="Calibri" panose="020F0502020204030204" pitchFamily="34" charset="0"/>
                <a:sym typeface="Symbol" panose="05050102010706020507" pitchFamily="18" charset="2"/>
              </a:rPr>
              <a:t>1.35 moles</a:t>
            </a:r>
          </a:p>
          <a:p>
            <a:r>
              <a:rPr lang="en-GB" sz="2600" b="1" dirty="0">
                <a:solidFill>
                  <a:srgbClr val="0000FF"/>
                </a:solidFill>
                <a:cs typeface="Calibri" panose="020F0502020204030204" pitchFamily="34" charset="0"/>
                <a:sym typeface="Symbol" panose="05050102010706020507" pitchFamily="18" charset="2"/>
              </a:rPr>
              <a:t>									      of NH</a:t>
            </a:r>
            <a:r>
              <a:rPr lang="en-GB" sz="2600" b="1" baseline="-25000" dirty="0">
                <a:solidFill>
                  <a:srgbClr val="0000FF"/>
                </a:solidFill>
                <a:cs typeface="Calibri" panose="020F0502020204030204" pitchFamily="34" charset="0"/>
                <a:sym typeface="Symbol" panose="05050102010706020507" pitchFamily="18" charset="2"/>
              </a:rPr>
              <a:t>3</a:t>
            </a:r>
            <a:endParaRPr lang="en-GB" sz="2600" b="1" baseline="-25000" dirty="0">
              <a:solidFill>
                <a:srgbClr val="0000FF"/>
              </a:solidFill>
              <a:cs typeface="Calibri" panose="020F0502020204030204" pitchFamily="34" charset="0"/>
            </a:endParaRPr>
          </a:p>
        </p:txBody>
      </p:sp>
    </p:spTree>
    <p:extLst>
      <p:ext uri="{BB962C8B-B14F-4D97-AF65-F5344CB8AC3E}">
        <p14:creationId xmlns:p14="http://schemas.microsoft.com/office/powerpoint/2010/main" val="3401428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2" grpId="0"/>
      <p:bldP spid="25" grpId="0"/>
      <p:bldP spid="10" grpId="0" animBg="1"/>
      <p:bldP spid="13" grpId="0"/>
      <p:bldP spid="14" grpId="0"/>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C4258E0A-F967-4224-9217-C20F7C4016E8}"/>
              </a:ext>
            </a:extLst>
          </p:cNvPr>
          <p:cNvSpPr txBox="1">
            <a:spLocks/>
          </p:cNvSpPr>
          <p:nvPr/>
        </p:nvSpPr>
        <p:spPr>
          <a:xfrm>
            <a:off x="972878" y="-123"/>
            <a:ext cx="10364451" cy="1041161"/>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latin typeface="+mn-lt"/>
              </a:rPr>
              <a:t>Particles to moles – practice problems</a:t>
            </a:r>
          </a:p>
        </p:txBody>
      </p:sp>
      <p:sp>
        <p:nvSpPr>
          <p:cNvPr id="5" name="TextBox 4">
            <a:extLst>
              <a:ext uri="{FF2B5EF4-FFF2-40B4-BE49-F238E27FC236}">
                <a16:creationId xmlns:a16="http://schemas.microsoft.com/office/drawing/2014/main" id="{186D6C37-AA56-41B0-821F-63CC984CF4E7}"/>
              </a:ext>
            </a:extLst>
          </p:cNvPr>
          <p:cNvSpPr txBox="1"/>
          <p:nvPr/>
        </p:nvSpPr>
        <p:spPr>
          <a:xfrm>
            <a:off x="556591" y="1186792"/>
            <a:ext cx="11264348" cy="3046988"/>
          </a:xfrm>
          <a:prstGeom prst="rect">
            <a:avLst/>
          </a:prstGeom>
          <a:noFill/>
        </p:spPr>
        <p:txBody>
          <a:bodyPr wrap="square">
            <a:spAutoFit/>
          </a:bodyPr>
          <a:lstStyle/>
          <a:p>
            <a:r>
              <a:rPr lang="en-GB" sz="2400" b="1" dirty="0"/>
              <a:t>Problem 1: </a:t>
            </a:r>
            <a:r>
              <a:rPr lang="en-GB" sz="2400" dirty="0"/>
              <a:t>You have a sample containing 3.01×10</a:t>
            </a:r>
            <a:r>
              <a:rPr lang="en-GB" sz="2400" baseline="30000" dirty="0"/>
              <a:t>24</a:t>
            </a:r>
            <a:r>
              <a:rPr lang="en-GB" sz="2400" dirty="0"/>
              <a:t>  molecules of TNT (C</a:t>
            </a:r>
            <a:r>
              <a:rPr lang="en-GB" sz="2400" baseline="-25000" dirty="0"/>
              <a:t>7</a:t>
            </a:r>
            <a:r>
              <a:rPr lang="en-GB" sz="2400" dirty="0"/>
              <a:t>H</a:t>
            </a:r>
            <a:r>
              <a:rPr lang="en-GB" sz="2400" baseline="-25000" dirty="0"/>
              <a:t>5</a:t>
            </a:r>
            <a:r>
              <a:rPr lang="en-GB" sz="2400" dirty="0"/>
              <a:t>N</a:t>
            </a:r>
            <a:r>
              <a:rPr lang="en-GB" sz="2400" baseline="-25000" dirty="0"/>
              <a:t>3</a:t>
            </a:r>
            <a:r>
              <a:rPr lang="en-GB" sz="2400" dirty="0"/>
              <a:t>O</a:t>
            </a:r>
            <a:r>
              <a:rPr lang="en-GB" sz="2400" baseline="-25000" dirty="0"/>
              <a:t>6</a:t>
            </a:r>
            <a:r>
              <a:rPr lang="en-GB" sz="2400" dirty="0"/>
              <a:t>). Calculate the number of moles of TNT in this sample.</a:t>
            </a:r>
          </a:p>
          <a:p>
            <a:endParaRPr lang="en-GB" sz="2400" b="1" dirty="0"/>
          </a:p>
          <a:p>
            <a:r>
              <a:rPr lang="en-GB" sz="2400" b="1" dirty="0"/>
              <a:t>Problem 2: </a:t>
            </a:r>
            <a:r>
              <a:rPr lang="en-GB" sz="2400" dirty="0"/>
              <a:t>In an analysis of a detonation products, 1.204×10</a:t>
            </a:r>
            <a:r>
              <a:rPr lang="en-GB" sz="2400" baseline="30000" dirty="0"/>
              <a:t>24  </a:t>
            </a:r>
            <a:r>
              <a:rPr lang="en-GB" sz="2400" dirty="0"/>
              <a:t>molecules of CO</a:t>
            </a:r>
            <a:r>
              <a:rPr lang="en-GB" sz="2400" baseline="-25000" dirty="0"/>
              <a:t>2 </a:t>
            </a:r>
            <a:r>
              <a:rPr lang="en-GB" sz="2400" dirty="0"/>
              <a:t>were found. Determine the number of moles of CO</a:t>
            </a:r>
            <a:r>
              <a:rPr lang="en-GB" sz="2400" baseline="-25000" dirty="0"/>
              <a:t>2</a:t>
            </a:r>
            <a:r>
              <a:rPr lang="en-GB" sz="2400" dirty="0"/>
              <a:t> present in the sample.</a:t>
            </a:r>
          </a:p>
          <a:p>
            <a:endParaRPr lang="en-GB" sz="2400" dirty="0"/>
          </a:p>
          <a:p>
            <a:r>
              <a:rPr lang="en-GB" sz="2400" b="1" dirty="0"/>
              <a:t>Problem 3:</a:t>
            </a:r>
            <a:r>
              <a:rPr lang="en-GB" sz="2400" dirty="0"/>
              <a:t> </a:t>
            </a:r>
            <a:r>
              <a:rPr lang="en-US" altLang="en-US" sz="2400" dirty="0"/>
              <a:t>How many moles of AlCl</a:t>
            </a:r>
            <a:r>
              <a:rPr lang="en-US" altLang="en-US" sz="2400" baseline="-30000" dirty="0"/>
              <a:t>3</a:t>
            </a:r>
            <a:r>
              <a:rPr lang="en-US" altLang="en-US" sz="2400" dirty="0"/>
              <a:t> is equivalent to 3.45 x 10</a:t>
            </a:r>
            <a:r>
              <a:rPr lang="en-US" altLang="en-US" sz="2400" baseline="30000" dirty="0"/>
              <a:t>22</a:t>
            </a:r>
            <a:r>
              <a:rPr lang="en-US" altLang="en-US" sz="2400" dirty="0"/>
              <a:t> AlCl</a:t>
            </a:r>
            <a:r>
              <a:rPr lang="en-US" altLang="en-US" sz="2400" baseline="-30000" dirty="0"/>
              <a:t>3</a:t>
            </a:r>
            <a:r>
              <a:rPr lang="en-US" altLang="en-US" sz="2400" dirty="0"/>
              <a:t> molecules? </a:t>
            </a:r>
          </a:p>
          <a:p>
            <a:endParaRPr lang="en-GB" sz="2400" dirty="0"/>
          </a:p>
        </p:txBody>
      </p:sp>
      <p:sp>
        <p:nvSpPr>
          <p:cNvPr id="7" name="TextBox 6">
            <a:extLst>
              <a:ext uri="{FF2B5EF4-FFF2-40B4-BE49-F238E27FC236}">
                <a16:creationId xmlns:a16="http://schemas.microsoft.com/office/drawing/2014/main" id="{891D3AFA-2EBA-4358-86A4-AFBB783A05E1}"/>
              </a:ext>
            </a:extLst>
          </p:cNvPr>
          <p:cNvSpPr txBox="1"/>
          <p:nvPr/>
        </p:nvSpPr>
        <p:spPr>
          <a:xfrm>
            <a:off x="318052" y="6488668"/>
            <a:ext cx="10402956" cy="369332"/>
          </a:xfrm>
          <a:prstGeom prst="rect">
            <a:avLst/>
          </a:prstGeom>
          <a:noFill/>
        </p:spPr>
        <p:txBody>
          <a:bodyPr wrap="square">
            <a:spAutoFit/>
          </a:bodyPr>
          <a:lstStyle/>
          <a:p>
            <a:r>
              <a:rPr lang="en-GB" sz="1800" dirty="0"/>
              <a:t>Use Avogadro's number (6.02 x 10</a:t>
            </a:r>
            <a:r>
              <a:rPr lang="en-GB" sz="1800" baseline="30000" dirty="0"/>
              <a:t>23</a:t>
            </a:r>
            <a:r>
              <a:rPr lang="en-GB" sz="1800" dirty="0"/>
              <a:t> molecules/mole) for the conversion.</a:t>
            </a:r>
            <a:endParaRPr lang="en-GB" dirty="0"/>
          </a:p>
        </p:txBody>
      </p:sp>
    </p:spTree>
    <p:extLst>
      <p:ext uri="{BB962C8B-B14F-4D97-AF65-F5344CB8AC3E}">
        <p14:creationId xmlns:p14="http://schemas.microsoft.com/office/powerpoint/2010/main" val="1760096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C4258E0A-F967-4224-9217-C20F7C4016E8}"/>
              </a:ext>
            </a:extLst>
          </p:cNvPr>
          <p:cNvSpPr txBox="1">
            <a:spLocks/>
          </p:cNvSpPr>
          <p:nvPr/>
        </p:nvSpPr>
        <p:spPr>
          <a:xfrm>
            <a:off x="972878" y="-123"/>
            <a:ext cx="10364451" cy="1041161"/>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latin typeface="+mn-lt"/>
              </a:rPr>
              <a:t>Particles to moles – practice problems</a:t>
            </a:r>
          </a:p>
        </p:txBody>
      </p:sp>
      <p:sp>
        <p:nvSpPr>
          <p:cNvPr id="5" name="TextBox 4">
            <a:extLst>
              <a:ext uri="{FF2B5EF4-FFF2-40B4-BE49-F238E27FC236}">
                <a16:creationId xmlns:a16="http://schemas.microsoft.com/office/drawing/2014/main" id="{186D6C37-AA56-41B0-821F-63CC984CF4E7}"/>
              </a:ext>
            </a:extLst>
          </p:cNvPr>
          <p:cNvSpPr txBox="1"/>
          <p:nvPr/>
        </p:nvSpPr>
        <p:spPr>
          <a:xfrm>
            <a:off x="556591" y="1186792"/>
            <a:ext cx="11264348" cy="3416320"/>
          </a:xfrm>
          <a:prstGeom prst="rect">
            <a:avLst/>
          </a:prstGeom>
          <a:noFill/>
        </p:spPr>
        <p:txBody>
          <a:bodyPr wrap="square">
            <a:spAutoFit/>
          </a:bodyPr>
          <a:lstStyle/>
          <a:p>
            <a:r>
              <a:rPr lang="en-GB" sz="2400" b="1" dirty="0"/>
              <a:t>Problem 1: </a:t>
            </a:r>
            <a:r>
              <a:rPr lang="en-GB" sz="2400" dirty="0"/>
              <a:t>You have a sample containing 3.01×10</a:t>
            </a:r>
            <a:r>
              <a:rPr lang="en-GB" sz="2400" baseline="30000" dirty="0"/>
              <a:t>24</a:t>
            </a:r>
            <a:r>
              <a:rPr lang="en-GB" sz="2400" dirty="0"/>
              <a:t>  molecules of TNT (C</a:t>
            </a:r>
            <a:r>
              <a:rPr lang="en-GB" sz="2400" baseline="-25000" dirty="0"/>
              <a:t>7</a:t>
            </a:r>
            <a:r>
              <a:rPr lang="en-GB" sz="2400" dirty="0"/>
              <a:t>H</a:t>
            </a:r>
            <a:r>
              <a:rPr lang="en-GB" sz="2400" baseline="-25000" dirty="0"/>
              <a:t>5</a:t>
            </a:r>
            <a:r>
              <a:rPr lang="en-GB" sz="2400" dirty="0"/>
              <a:t>N</a:t>
            </a:r>
            <a:r>
              <a:rPr lang="en-GB" sz="2400" baseline="-25000" dirty="0"/>
              <a:t>3</a:t>
            </a:r>
            <a:r>
              <a:rPr lang="en-GB" sz="2400" dirty="0"/>
              <a:t>O</a:t>
            </a:r>
            <a:r>
              <a:rPr lang="en-GB" sz="2400" baseline="-25000" dirty="0"/>
              <a:t>6</a:t>
            </a:r>
            <a:r>
              <a:rPr lang="en-GB" sz="2400" dirty="0"/>
              <a:t>). Calculate the number of moles of TNT in this sample.</a:t>
            </a:r>
          </a:p>
          <a:p>
            <a:endParaRPr lang="en-GB" sz="2400" b="1" dirty="0"/>
          </a:p>
          <a:p>
            <a:r>
              <a:rPr lang="en-GB" sz="2400" b="1" dirty="0"/>
              <a:t>Problem 2: </a:t>
            </a:r>
            <a:r>
              <a:rPr lang="en-GB" sz="2400" dirty="0"/>
              <a:t>In an analysis of a detonation products, 1.204×10</a:t>
            </a:r>
            <a:r>
              <a:rPr lang="en-GB" sz="2400" baseline="30000" dirty="0"/>
              <a:t>24  </a:t>
            </a:r>
            <a:r>
              <a:rPr lang="en-GB" sz="2400" dirty="0"/>
              <a:t>molecules of CO</a:t>
            </a:r>
            <a:r>
              <a:rPr lang="en-GB" sz="2400" baseline="-25000" dirty="0"/>
              <a:t>2 </a:t>
            </a:r>
            <a:r>
              <a:rPr lang="en-GB" sz="2400" dirty="0"/>
              <a:t>were found. Determine the number of moles of CO</a:t>
            </a:r>
            <a:r>
              <a:rPr lang="en-GB" sz="2400" baseline="-25000" dirty="0"/>
              <a:t>2</a:t>
            </a:r>
            <a:r>
              <a:rPr lang="en-GB" sz="2400" dirty="0"/>
              <a:t> present in the sample.</a:t>
            </a:r>
          </a:p>
          <a:p>
            <a:endParaRPr lang="en-GB" sz="2400" dirty="0"/>
          </a:p>
          <a:p>
            <a:r>
              <a:rPr lang="en-GB" sz="2400" b="1" dirty="0"/>
              <a:t>Problem 3:</a:t>
            </a:r>
            <a:r>
              <a:rPr lang="en-GB" sz="2400" dirty="0"/>
              <a:t> </a:t>
            </a:r>
            <a:r>
              <a:rPr lang="en-US" altLang="en-US" sz="2400" dirty="0"/>
              <a:t>How many moles of AlCl</a:t>
            </a:r>
            <a:r>
              <a:rPr lang="en-US" altLang="en-US" sz="2400" baseline="-30000" dirty="0"/>
              <a:t>3</a:t>
            </a:r>
            <a:r>
              <a:rPr lang="en-US" altLang="en-US" sz="2400" dirty="0"/>
              <a:t> is equivalent to 3.45 x 10</a:t>
            </a:r>
            <a:r>
              <a:rPr lang="en-US" altLang="en-US" sz="2400" baseline="30000" dirty="0"/>
              <a:t>22</a:t>
            </a:r>
            <a:r>
              <a:rPr lang="en-US" altLang="en-US" sz="2400" dirty="0"/>
              <a:t> AlCl</a:t>
            </a:r>
            <a:r>
              <a:rPr lang="en-US" altLang="en-US" sz="2400" baseline="-30000" dirty="0"/>
              <a:t>3</a:t>
            </a:r>
            <a:r>
              <a:rPr lang="en-US" altLang="en-US" sz="2400" dirty="0"/>
              <a:t> molecules?</a:t>
            </a:r>
          </a:p>
          <a:p>
            <a:endParaRPr lang="en-US" altLang="en-US" sz="2400" dirty="0"/>
          </a:p>
          <a:p>
            <a:endParaRPr lang="en-GB" sz="2400" dirty="0"/>
          </a:p>
        </p:txBody>
      </p:sp>
      <p:sp>
        <p:nvSpPr>
          <p:cNvPr id="7" name="TextBox 6">
            <a:extLst>
              <a:ext uri="{FF2B5EF4-FFF2-40B4-BE49-F238E27FC236}">
                <a16:creationId xmlns:a16="http://schemas.microsoft.com/office/drawing/2014/main" id="{891D3AFA-2EBA-4358-86A4-AFBB783A05E1}"/>
              </a:ext>
            </a:extLst>
          </p:cNvPr>
          <p:cNvSpPr txBox="1"/>
          <p:nvPr/>
        </p:nvSpPr>
        <p:spPr>
          <a:xfrm>
            <a:off x="318052" y="6488668"/>
            <a:ext cx="10402956" cy="369332"/>
          </a:xfrm>
          <a:prstGeom prst="rect">
            <a:avLst/>
          </a:prstGeom>
          <a:noFill/>
        </p:spPr>
        <p:txBody>
          <a:bodyPr wrap="square">
            <a:spAutoFit/>
          </a:bodyPr>
          <a:lstStyle/>
          <a:p>
            <a:r>
              <a:rPr lang="en-GB" sz="1800" dirty="0"/>
              <a:t>Use Avogadro's number (6.02 x 10</a:t>
            </a:r>
            <a:r>
              <a:rPr lang="en-GB" sz="1800" baseline="30000" dirty="0"/>
              <a:t>23</a:t>
            </a:r>
            <a:r>
              <a:rPr lang="en-GB" sz="1800" dirty="0"/>
              <a:t> molecules/mole) for the conversion.</a:t>
            </a:r>
            <a:endParaRPr lang="en-GB" dirty="0"/>
          </a:p>
        </p:txBody>
      </p:sp>
    </p:spTree>
    <p:extLst>
      <p:ext uri="{BB962C8B-B14F-4D97-AF65-F5344CB8AC3E}">
        <p14:creationId xmlns:p14="http://schemas.microsoft.com/office/powerpoint/2010/main" val="619879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737B-7752-4B62-A7FF-20837B841913}"/>
              </a:ext>
            </a:extLst>
          </p:cNvPr>
          <p:cNvSpPr>
            <a:spLocks noGrp="1"/>
          </p:cNvSpPr>
          <p:nvPr>
            <p:ph type="title"/>
          </p:nvPr>
        </p:nvSpPr>
        <p:spPr>
          <a:xfrm>
            <a:off x="913774" y="0"/>
            <a:ext cx="10364451" cy="1139687"/>
          </a:xfrm>
        </p:spPr>
        <p:txBody>
          <a:bodyPr/>
          <a:lstStyle/>
          <a:p>
            <a:r>
              <a:rPr lang="en-GB" dirty="0"/>
              <a:t>Molar mass - definition</a:t>
            </a:r>
          </a:p>
        </p:txBody>
      </p:sp>
      <p:grpSp>
        <p:nvGrpSpPr>
          <p:cNvPr id="5" name="Group 4">
            <a:extLst>
              <a:ext uri="{FF2B5EF4-FFF2-40B4-BE49-F238E27FC236}">
                <a16:creationId xmlns:a16="http://schemas.microsoft.com/office/drawing/2014/main" id="{E7E6D167-2A64-4C46-9CB8-77979A261A9D}"/>
              </a:ext>
            </a:extLst>
          </p:cNvPr>
          <p:cNvGrpSpPr/>
          <p:nvPr/>
        </p:nvGrpSpPr>
        <p:grpSpPr>
          <a:xfrm>
            <a:off x="6202019" y="980661"/>
            <a:ext cx="5923721" cy="5718313"/>
            <a:chOff x="2790825" y="490537"/>
            <a:chExt cx="6610350" cy="5876925"/>
          </a:xfrm>
        </p:grpSpPr>
        <p:pic>
          <p:nvPicPr>
            <p:cNvPr id="3" name="Picture 2">
              <a:extLst>
                <a:ext uri="{FF2B5EF4-FFF2-40B4-BE49-F238E27FC236}">
                  <a16:creationId xmlns:a16="http://schemas.microsoft.com/office/drawing/2014/main" id="{1B05324B-12A7-47C0-B9DF-9F3037BCA620}"/>
                </a:ext>
              </a:extLst>
            </p:cNvPr>
            <p:cNvPicPr>
              <a:picLocks noChangeAspect="1"/>
            </p:cNvPicPr>
            <p:nvPr/>
          </p:nvPicPr>
          <p:blipFill>
            <a:blip r:embed="rId3"/>
            <a:stretch>
              <a:fillRect/>
            </a:stretch>
          </p:blipFill>
          <p:spPr>
            <a:xfrm>
              <a:off x="2790825" y="490537"/>
              <a:ext cx="6610350" cy="5876925"/>
            </a:xfrm>
            <a:prstGeom prst="rect">
              <a:avLst/>
            </a:prstGeom>
          </p:spPr>
        </p:pic>
        <p:sp>
          <p:nvSpPr>
            <p:cNvPr id="4" name="Rectangle 3">
              <a:extLst>
                <a:ext uri="{FF2B5EF4-FFF2-40B4-BE49-F238E27FC236}">
                  <a16:creationId xmlns:a16="http://schemas.microsoft.com/office/drawing/2014/main" id="{4601D82B-2EB9-4B98-B943-FBC2432F135C}"/>
                </a:ext>
              </a:extLst>
            </p:cNvPr>
            <p:cNvSpPr/>
            <p:nvPr/>
          </p:nvSpPr>
          <p:spPr>
            <a:xfrm>
              <a:off x="8136835" y="5380383"/>
              <a:ext cx="1232452"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9D50374A-0D96-4027-A198-0EBC3A098153}"/>
              </a:ext>
            </a:extLst>
          </p:cNvPr>
          <p:cNvSpPr txBox="1"/>
          <p:nvPr/>
        </p:nvSpPr>
        <p:spPr>
          <a:xfrm>
            <a:off x="323001" y="1139687"/>
            <a:ext cx="5666981" cy="3900876"/>
          </a:xfrm>
          <a:prstGeom prst="rect">
            <a:avLst/>
          </a:prstGeom>
          <a:noFill/>
        </p:spPr>
        <p:txBody>
          <a:bodyPr wrap="square" rtlCol="0">
            <a:spAutoFit/>
          </a:bodyPr>
          <a:lstStyle/>
          <a:p>
            <a:pPr>
              <a:lnSpc>
                <a:spcPct val="150000"/>
              </a:lnSpc>
            </a:pPr>
            <a:r>
              <a:rPr lang="en-GB" sz="2800" b="1" dirty="0">
                <a:solidFill>
                  <a:srgbClr val="FF0000"/>
                </a:solidFill>
                <a:cs typeface="Calibri" panose="020F0502020204030204" pitchFamily="34" charset="0"/>
              </a:rPr>
              <a:t>Molar mass</a:t>
            </a:r>
            <a:r>
              <a:rPr lang="en-GB" sz="2800" dirty="0">
                <a:solidFill>
                  <a:srgbClr val="202124"/>
                </a:solidFill>
                <a:cs typeface="Calibri" panose="020F0502020204030204" pitchFamily="34" charset="0"/>
              </a:rPr>
              <a:t> (molecular weight) is the mass of 1 mole of a substance in g/mol. It is calculated as a sum of relative atomic masses* of constituent atoms expressed in g/mol. It has symbol MM.</a:t>
            </a:r>
            <a:endParaRPr lang="en-GB" sz="2800" dirty="0">
              <a:cs typeface="Calibri" panose="020F0502020204030204" pitchFamily="34" charset="0"/>
            </a:endParaRPr>
          </a:p>
        </p:txBody>
      </p:sp>
      <p:sp>
        <p:nvSpPr>
          <p:cNvPr id="7" name="TextBox 6">
            <a:extLst>
              <a:ext uri="{FF2B5EF4-FFF2-40B4-BE49-F238E27FC236}">
                <a16:creationId xmlns:a16="http://schemas.microsoft.com/office/drawing/2014/main" id="{18AD7C63-E2A7-48EB-B7AC-28D72007D81C}"/>
              </a:ext>
            </a:extLst>
          </p:cNvPr>
          <p:cNvSpPr txBox="1"/>
          <p:nvPr/>
        </p:nvSpPr>
        <p:spPr>
          <a:xfrm>
            <a:off x="66260" y="5775644"/>
            <a:ext cx="6202015" cy="923330"/>
          </a:xfrm>
          <a:prstGeom prst="rect">
            <a:avLst/>
          </a:prstGeom>
          <a:noFill/>
        </p:spPr>
        <p:txBody>
          <a:bodyPr wrap="square" rtlCol="0">
            <a:spAutoFit/>
          </a:bodyPr>
          <a:lstStyle/>
          <a:p>
            <a:r>
              <a:rPr lang="en-GB" b="0" i="1" dirty="0">
                <a:solidFill>
                  <a:srgbClr val="0070C0"/>
                </a:solidFill>
                <a:effectLst/>
                <a:latin typeface="Helvetica Neue"/>
              </a:rPr>
              <a:t>*A </a:t>
            </a:r>
            <a:r>
              <a:rPr lang="en-GB" b="1" i="1" dirty="0">
                <a:solidFill>
                  <a:srgbClr val="0070C0"/>
                </a:solidFill>
                <a:effectLst/>
                <a:latin typeface="Helvetica Neue"/>
              </a:rPr>
              <a:t>relative atomic mass</a:t>
            </a:r>
            <a:r>
              <a:rPr lang="en-GB" b="0" i="1" dirty="0">
                <a:solidFill>
                  <a:srgbClr val="0070C0"/>
                </a:solidFill>
                <a:effectLst/>
                <a:latin typeface="Helvetica Neue"/>
              </a:rPr>
              <a:t> is the ratio of the average mass per atom of an element to 1/12 the mass of a carbon-12 atom. Can be found in periodic table and is unitless. </a:t>
            </a:r>
            <a:endParaRPr lang="en-GB" i="1" dirty="0">
              <a:solidFill>
                <a:srgbClr val="0070C0"/>
              </a:solidFill>
            </a:endParaRPr>
          </a:p>
        </p:txBody>
      </p:sp>
    </p:spTree>
    <p:extLst>
      <p:ext uri="{BB962C8B-B14F-4D97-AF65-F5344CB8AC3E}">
        <p14:creationId xmlns:p14="http://schemas.microsoft.com/office/powerpoint/2010/main" val="2345157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FA6AF26D-53C6-4AB9-84AB-0181079CEC5A}"/>
              </a:ext>
            </a:extLst>
          </p:cNvPr>
          <p:cNvSpPr txBox="1"/>
          <p:nvPr/>
        </p:nvSpPr>
        <p:spPr>
          <a:xfrm>
            <a:off x="685453" y="1670334"/>
            <a:ext cx="2951449" cy="646331"/>
          </a:xfrm>
          <a:prstGeom prst="rect">
            <a:avLst/>
          </a:prstGeom>
          <a:noFill/>
        </p:spPr>
        <p:txBody>
          <a:bodyPr wrap="none" rtlCol="0">
            <a:spAutoFit/>
          </a:bodyPr>
          <a:lstStyle/>
          <a:p>
            <a:r>
              <a:rPr lang="en-GB" sz="3600" b="1" dirty="0">
                <a:solidFill>
                  <a:srgbClr val="FF0000"/>
                </a:solidFill>
                <a:cs typeface="Calibri" panose="020F0502020204030204" pitchFamily="34" charset="0"/>
              </a:rPr>
              <a:t>H</a:t>
            </a:r>
            <a:r>
              <a:rPr lang="en-GB" sz="3600" b="1" baseline="-25000" dirty="0">
                <a:solidFill>
                  <a:srgbClr val="FF0000"/>
                </a:solidFill>
                <a:cs typeface="Calibri" panose="020F0502020204030204" pitchFamily="34" charset="0"/>
              </a:rPr>
              <a:t>2</a:t>
            </a:r>
            <a:r>
              <a:rPr lang="en-GB" sz="3600" b="1" dirty="0">
                <a:solidFill>
                  <a:srgbClr val="FF0000"/>
                </a:solidFill>
                <a:cs typeface="Calibri" panose="020F0502020204030204" pitchFamily="34" charset="0"/>
              </a:rPr>
              <a:t>O molecule:</a:t>
            </a:r>
          </a:p>
        </p:txBody>
      </p:sp>
      <p:sp>
        <p:nvSpPr>
          <p:cNvPr id="30" name="TextBox 29">
            <a:extLst>
              <a:ext uri="{FF2B5EF4-FFF2-40B4-BE49-F238E27FC236}">
                <a16:creationId xmlns:a16="http://schemas.microsoft.com/office/drawing/2014/main" id="{37C128A4-0A83-4253-857A-DA9EEA2DC21A}"/>
              </a:ext>
            </a:extLst>
          </p:cNvPr>
          <p:cNvSpPr txBox="1"/>
          <p:nvPr/>
        </p:nvSpPr>
        <p:spPr>
          <a:xfrm>
            <a:off x="242957" y="2442537"/>
            <a:ext cx="3350597" cy="707886"/>
          </a:xfrm>
          <a:prstGeom prst="rect">
            <a:avLst/>
          </a:prstGeom>
          <a:noFill/>
        </p:spPr>
        <p:txBody>
          <a:bodyPr wrap="none" rtlCol="0">
            <a:spAutoFit/>
          </a:bodyPr>
          <a:lstStyle/>
          <a:p>
            <a:r>
              <a:rPr lang="en-GB" sz="4000" dirty="0">
                <a:solidFill>
                  <a:srgbClr val="00B050"/>
                </a:solidFill>
                <a:cs typeface="Calibri" panose="020F0502020204030204" pitchFamily="34" charset="0"/>
              </a:rPr>
              <a:t>2 </a:t>
            </a:r>
            <a:r>
              <a:rPr lang="en-GB" sz="4000" dirty="0">
                <a:solidFill>
                  <a:srgbClr val="00B050"/>
                </a:solidFill>
                <a:cs typeface="Calibri" panose="020F0502020204030204" pitchFamily="34" charset="0"/>
                <a:sym typeface="Symbol" panose="05050102010706020507" pitchFamily="18" charset="2"/>
              </a:rPr>
              <a:t> H </a:t>
            </a:r>
            <a:r>
              <a:rPr lang="en-GB" sz="4000" dirty="0">
                <a:cs typeface="Calibri" panose="020F0502020204030204" pitchFamily="34" charset="0"/>
                <a:sym typeface="Symbol" panose="05050102010706020507" pitchFamily="18" charset="2"/>
              </a:rPr>
              <a:t>+ </a:t>
            </a:r>
            <a:r>
              <a:rPr lang="en-GB" sz="4000" dirty="0">
                <a:solidFill>
                  <a:srgbClr val="0000FF"/>
                </a:solidFill>
                <a:cs typeface="Calibri" panose="020F0502020204030204" pitchFamily="34" charset="0"/>
                <a:sym typeface="Symbol" panose="05050102010706020507" pitchFamily="18" charset="2"/>
              </a:rPr>
              <a:t>1  O </a:t>
            </a:r>
          </a:p>
        </p:txBody>
      </p:sp>
      <p:sp>
        <p:nvSpPr>
          <p:cNvPr id="31" name="TextBox 30">
            <a:extLst>
              <a:ext uri="{FF2B5EF4-FFF2-40B4-BE49-F238E27FC236}">
                <a16:creationId xmlns:a16="http://schemas.microsoft.com/office/drawing/2014/main" id="{57432FF8-0359-4EDB-93F6-3314459B6DB3}"/>
              </a:ext>
            </a:extLst>
          </p:cNvPr>
          <p:cNvSpPr txBox="1"/>
          <p:nvPr/>
        </p:nvSpPr>
        <p:spPr>
          <a:xfrm>
            <a:off x="619860" y="5017466"/>
            <a:ext cx="6106993" cy="2246769"/>
          </a:xfrm>
          <a:prstGeom prst="rect">
            <a:avLst/>
          </a:prstGeom>
          <a:noFill/>
        </p:spPr>
        <p:txBody>
          <a:bodyPr wrap="none" rtlCol="0">
            <a:spAutoFit/>
          </a:bodyPr>
          <a:lstStyle/>
          <a:p>
            <a:r>
              <a:rPr lang="en-GB" sz="2800" dirty="0">
                <a:cs typeface="Calibri" panose="020F0502020204030204" pitchFamily="34" charset="0"/>
              </a:rPr>
              <a:t>molar mass of H</a:t>
            </a:r>
            <a:r>
              <a:rPr lang="en-GB" sz="2800" baseline="-25000" dirty="0">
                <a:cs typeface="Calibri" panose="020F0502020204030204" pitchFamily="34" charset="0"/>
              </a:rPr>
              <a:t>2</a:t>
            </a:r>
            <a:r>
              <a:rPr lang="en-GB" sz="2800" dirty="0">
                <a:cs typeface="Calibri" panose="020F0502020204030204" pitchFamily="34" charset="0"/>
              </a:rPr>
              <a:t>O = 18.0 g/mol</a:t>
            </a:r>
          </a:p>
          <a:p>
            <a:r>
              <a:rPr lang="en-GB" sz="2800" dirty="0">
                <a:cs typeface="Calibri" panose="020F0502020204030204" pitchFamily="34" charset="0"/>
              </a:rPr>
              <a:t>1 mole of H</a:t>
            </a:r>
            <a:r>
              <a:rPr lang="en-GB" sz="2800" baseline="-25000" dirty="0">
                <a:cs typeface="Calibri" panose="020F0502020204030204" pitchFamily="34" charset="0"/>
              </a:rPr>
              <a:t>2</a:t>
            </a:r>
            <a:r>
              <a:rPr lang="en-GB" sz="2800" dirty="0">
                <a:cs typeface="Calibri" panose="020F0502020204030204" pitchFamily="34" charset="0"/>
              </a:rPr>
              <a:t>O weighs 18.0 g</a:t>
            </a:r>
          </a:p>
          <a:p>
            <a:r>
              <a:rPr lang="en-GB" sz="2800" dirty="0">
                <a:cs typeface="Calibri" panose="020F0502020204030204" pitchFamily="34" charset="0"/>
              </a:rPr>
              <a:t>6.02 </a:t>
            </a:r>
            <a:r>
              <a:rPr lang="en-GB" sz="2800" dirty="0">
                <a:cs typeface="Calibri" panose="020F0502020204030204" pitchFamily="34" charset="0"/>
                <a:sym typeface="Symbol" panose="05050102010706020507" pitchFamily="18" charset="2"/>
              </a:rPr>
              <a:t> 10</a:t>
            </a:r>
            <a:r>
              <a:rPr lang="en-GB" sz="2800" baseline="30000" dirty="0">
                <a:cs typeface="Calibri" panose="020F0502020204030204" pitchFamily="34" charset="0"/>
                <a:sym typeface="Symbol" panose="05050102010706020507" pitchFamily="18" charset="2"/>
              </a:rPr>
              <a:t>23</a:t>
            </a:r>
            <a:r>
              <a:rPr lang="en-GB" sz="2800" dirty="0">
                <a:cs typeface="Calibri" panose="020F0502020204030204" pitchFamily="34" charset="0"/>
                <a:sym typeface="Symbol" panose="05050102010706020507" pitchFamily="18" charset="2"/>
              </a:rPr>
              <a:t> H</a:t>
            </a:r>
            <a:r>
              <a:rPr lang="en-GB" sz="2800" baseline="-25000" dirty="0">
                <a:cs typeface="Calibri" panose="020F0502020204030204" pitchFamily="34" charset="0"/>
                <a:sym typeface="Symbol" panose="05050102010706020507" pitchFamily="18" charset="2"/>
              </a:rPr>
              <a:t>2</a:t>
            </a:r>
            <a:r>
              <a:rPr lang="en-GB" sz="2800" dirty="0">
                <a:cs typeface="Calibri" panose="020F0502020204030204" pitchFamily="34" charset="0"/>
                <a:sym typeface="Symbol" panose="05050102010706020507" pitchFamily="18" charset="2"/>
              </a:rPr>
              <a:t>O molecules weigh 18.0 g</a:t>
            </a:r>
            <a:endParaRPr lang="en-GB" sz="2800" dirty="0">
              <a:cs typeface="Calibri" panose="020F0502020204030204" pitchFamily="34" charset="0"/>
            </a:endParaRPr>
          </a:p>
          <a:p>
            <a:endParaRPr lang="en-GB" sz="2800" dirty="0">
              <a:cs typeface="Calibri" panose="020F0502020204030204" pitchFamily="34" charset="0"/>
            </a:endParaRPr>
          </a:p>
          <a:p>
            <a:endParaRPr lang="en-GB" sz="2800" dirty="0">
              <a:cs typeface="Calibri" panose="020F0502020204030204" pitchFamily="34" charset="0"/>
            </a:endParaRPr>
          </a:p>
        </p:txBody>
      </p:sp>
      <p:grpSp>
        <p:nvGrpSpPr>
          <p:cNvPr id="9" name="Group 8">
            <a:extLst>
              <a:ext uri="{FF2B5EF4-FFF2-40B4-BE49-F238E27FC236}">
                <a16:creationId xmlns:a16="http://schemas.microsoft.com/office/drawing/2014/main" id="{4CEA3E07-7797-4B6F-8784-6D86616F5B44}"/>
              </a:ext>
            </a:extLst>
          </p:cNvPr>
          <p:cNvGrpSpPr/>
          <p:nvPr/>
        </p:nvGrpSpPr>
        <p:grpSpPr>
          <a:xfrm>
            <a:off x="5641880" y="2339429"/>
            <a:ext cx="1084973" cy="1077219"/>
            <a:chOff x="971600" y="1988840"/>
            <a:chExt cx="720080" cy="773673"/>
          </a:xfrm>
        </p:grpSpPr>
        <p:sp>
          <p:nvSpPr>
            <p:cNvPr id="4" name="Rectangle: Rounded Corners 3">
              <a:extLst>
                <a:ext uri="{FF2B5EF4-FFF2-40B4-BE49-F238E27FC236}">
                  <a16:creationId xmlns:a16="http://schemas.microsoft.com/office/drawing/2014/main" id="{D73FA911-6FFB-40CF-AE46-910BC80F0D79}"/>
                </a:ext>
              </a:extLst>
            </p:cNvPr>
            <p:cNvSpPr/>
            <p:nvPr/>
          </p:nvSpPr>
          <p:spPr>
            <a:xfrm>
              <a:off x="971600" y="1988840"/>
              <a:ext cx="720080" cy="720080"/>
            </a:xfrm>
            <a:prstGeom prst="roundRect">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ln>
                  <a:solidFill>
                    <a:schemeClr val="tx1"/>
                  </a:solidFill>
                </a:ln>
                <a:solidFill>
                  <a:srgbClr val="FF0000"/>
                </a:solidFill>
                <a:cs typeface="Calibri" panose="020F0502020204030204" pitchFamily="34" charset="0"/>
              </a:endParaRPr>
            </a:p>
          </p:txBody>
        </p:sp>
        <p:sp>
          <p:nvSpPr>
            <p:cNvPr id="6" name="TextBox 5">
              <a:extLst>
                <a:ext uri="{FF2B5EF4-FFF2-40B4-BE49-F238E27FC236}">
                  <a16:creationId xmlns:a16="http://schemas.microsoft.com/office/drawing/2014/main" id="{3BED1DD1-2C3D-42C8-9EB7-6340D1D97E07}"/>
                </a:ext>
              </a:extLst>
            </p:cNvPr>
            <p:cNvSpPr txBox="1"/>
            <p:nvPr/>
          </p:nvSpPr>
          <p:spPr>
            <a:xfrm>
              <a:off x="1044230" y="1988840"/>
              <a:ext cx="534285" cy="773673"/>
            </a:xfrm>
            <a:prstGeom prst="rect">
              <a:avLst/>
            </a:prstGeom>
            <a:noFill/>
          </p:spPr>
          <p:txBody>
            <a:bodyPr wrap="none" rtlCol="0">
              <a:spAutoFit/>
            </a:bodyPr>
            <a:lstStyle/>
            <a:p>
              <a:pPr algn="ctr"/>
              <a:r>
                <a:rPr lang="en-GB" sz="2000">
                  <a:cs typeface="Calibri" panose="020F0502020204030204" pitchFamily="34" charset="0"/>
                </a:rPr>
                <a:t>1</a:t>
              </a:r>
            </a:p>
            <a:p>
              <a:pPr algn="ctr"/>
              <a:r>
                <a:rPr lang="en-GB" sz="2400" b="1">
                  <a:solidFill>
                    <a:srgbClr val="FF0000"/>
                  </a:solidFill>
                  <a:cs typeface="Calibri" panose="020F0502020204030204" pitchFamily="34" charset="0"/>
                </a:rPr>
                <a:t>H</a:t>
              </a:r>
            </a:p>
            <a:p>
              <a:pPr algn="ctr"/>
              <a:r>
                <a:rPr lang="en-GB" sz="2000">
                  <a:cs typeface="Calibri" panose="020F0502020204030204" pitchFamily="34" charset="0"/>
                </a:rPr>
                <a:t>1.008</a:t>
              </a:r>
            </a:p>
          </p:txBody>
        </p:sp>
      </p:grpSp>
      <p:sp>
        <p:nvSpPr>
          <p:cNvPr id="13" name="TextBox 12">
            <a:extLst>
              <a:ext uri="{FF2B5EF4-FFF2-40B4-BE49-F238E27FC236}">
                <a16:creationId xmlns:a16="http://schemas.microsoft.com/office/drawing/2014/main" id="{F19CFF10-DAAA-450E-A538-411009E403FB}"/>
              </a:ext>
            </a:extLst>
          </p:cNvPr>
          <p:cNvSpPr txBox="1"/>
          <p:nvPr/>
        </p:nvSpPr>
        <p:spPr>
          <a:xfrm>
            <a:off x="5652038" y="1860396"/>
            <a:ext cx="1233030" cy="492443"/>
          </a:xfrm>
          <a:prstGeom prst="rect">
            <a:avLst/>
          </a:prstGeom>
          <a:noFill/>
        </p:spPr>
        <p:txBody>
          <a:bodyPr wrap="none" rtlCol="0">
            <a:spAutoFit/>
          </a:bodyPr>
          <a:lstStyle/>
          <a:p>
            <a:r>
              <a:rPr lang="en-GB" sz="2600">
                <a:cs typeface="Calibri" panose="020F0502020204030204" pitchFamily="34" charset="0"/>
              </a:rPr>
              <a:t>H atom </a:t>
            </a:r>
          </a:p>
        </p:txBody>
      </p:sp>
      <p:sp>
        <p:nvSpPr>
          <p:cNvPr id="14" name="TextBox 13">
            <a:extLst>
              <a:ext uri="{FF2B5EF4-FFF2-40B4-BE49-F238E27FC236}">
                <a16:creationId xmlns:a16="http://schemas.microsoft.com/office/drawing/2014/main" id="{FD3EDC74-847A-40BB-882E-2F5AEAEB7009}"/>
              </a:ext>
            </a:extLst>
          </p:cNvPr>
          <p:cNvSpPr txBox="1"/>
          <p:nvPr/>
        </p:nvSpPr>
        <p:spPr>
          <a:xfrm>
            <a:off x="9659212" y="1854101"/>
            <a:ext cx="1287532" cy="492443"/>
          </a:xfrm>
          <a:prstGeom prst="rect">
            <a:avLst/>
          </a:prstGeom>
          <a:noFill/>
        </p:spPr>
        <p:txBody>
          <a:bodyPr wrap="none" rtlCol="0">
            <a:spAutoFit/>
          </a:bodyPr>
          <a:lstStyle/>
          <a:p>
            <a:r>
              <a:rPr lang="en-GB" sz="2600">
                <a:cs typeface="Calibri" panose="020F0502020204030204" pitchFamily="34" charset="0"/>
              </a:rPr>
              <a:t>O atom </a:t>
            </a:r>
          </a:p>
        </p:txBody>
      </p:sp>
      <p:grpSp>
        <p:nvGrpSpPr>
          <p:cNvPr id="17" name="Group 16">
            <a:extLst>
              <a:ext uri="{FF2B5EF4-FFF2-40B4-BE49-F238E27FC236}">
                <a16:creationId xmlns:a16="http://schemas.microsoft.com/office/drawing/2014/main" id="{64CD6D15-E1BF-47A4-A974-C631DE8E09F5}"/>
              </a:ext>
            </a:extLst>
          </p:cNvPr>
          <p:cNvGrpSpPr/>
          <p:nvPr/>
        </p:nvGrpSpPr>
        <p:grpSpPr>
          <a:xfrm>
            <a:off x="9594133" y="2281735"/>
            <a:ext cx="1324494" cy="1107996"/>
            <a:chOff x="3041816" y="1963541"/>
            <a:chExt cx="892446" cy="781046"/>
          </a:xfrm>
        </p:grpSpPr>
        <p:sp>
          <p:nvSpPr>
            <p:cNvPr id="11" name="Rectangle: Rounded Corners 10">
              <a:extLst>
                <a:ext uri="{FF2B5EF4-FFF2-40B4-BE49-F238E27FC236}">
                  <a16:creationId xmlns:a16="http://schemas.microsoft.com/office/drawing/2014/main" id="{02BCEA2B-8986-4E84-A0B7-AEF3C8806A7D}"/>
                </a:ext>
              </a:extLst>
            </p:cNvPr>
            <p:cNvSpPr/>
            <p:nvPr/>
          </p:nvSpPr>
          <p:spPr>
            <a:xfrm>
              <a:off x="3144934" y="2001435"/>
              <a:ext cx="720080" cy="720080"/>
            </a:xfrm>
            <a:prstGeom prst="roundRect">
              <a:avLst/>
            </a:pr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ln>
                  <a:solidFill>
                    <a:schemeClr val="tx1"/>
                  </a:solidFill>
                </a:ln>
                <a:solidFill>
                  <a:srgbClr val="FF0000"/>
                </a:solidFill>
                <a:cs typeface="Calibri" panose="020F0502020204030204" pitchFamily="34" charset="0"/>
              </a:endParaRPr>
            </a:p>
          </p:txBody>
        </p:sp>
        <p:sp>
          <p:nvSpPr>
            <p:cNvPr id="16" name="TextBox 15">
              <a:extLst>
                <a:ext uri="{FF2B5EF4-FFF2-40B4-BE49-F238E27FC236}">
                  <a16:creationId xmlns:a16="http://schemas.microsoft.com/office/drawing/2014/main" id="{428F2763-9953-4361-B82B-483B1436D4A9}"/>
                </a:ext>
              </a:extLst>
            </p:cNvPr>
            <p:cNvSpPr txBox="1"/>
            <p:nvPr/>
          </p:nvSpPr>
          <p:spPr>
            <a:xfrm>
              <a:off x="3041816" y="1963541"/>
              <a:ext cx="892446" cy="781046"/>
            </a:xfrm>
            <a:prstGeom prst="rect">
              <a:avLst/>
            </a:prstGeom>
            <a:noFill/>
          </p:spPr>
          <p:txBody>
            <a:bodyPr wrap="square">
              <a:spAutoFit/>
            </a:bodyPr>
            <a:lstStyle/>
            <a:p>
              <a:pPr algn="ctr"/>
              <a:r>
                <a:rPr lang="en-GB" sz="2000">
                  <a:cs typeface="Calibri" panose="020F0502020204030204" pitchFamily="34" charset="0"/>
                </a:rPr>
                <a:t>8</a:t>
              </a:r>
            </a:p>
            <a:p>
              <a:pPr algn="ctr"/>
              <a:r>
                <a:rPr lang="en-GB" sz="2600" b="1">
                  <a:solidFill>
                    <a:srgbClr val="FF0000"/>
                  </a:solidFill>
                  <a:cs typeface="Calibri" panose="020F0502020204030204" pitchFamily="34" charset="0"/>
                </a:rPr>
                <a:t>O</a:t>
              </a:r>
            </a:p>
            <a:p>
              <a:pPr algn="ctr"/>
              <a:r>
                <a:rPr lang="en-GB" sz="2000">
                  <a:cs typeface="Calibri" panose="020F0502020204030204" pitchFamily="34" charset="0"/>
                </a:rPr>
                <a:t>15.999</a:t>
              </a:r>
            </a:p>
          </p:txBody>
        </p:sp>
      </p:grpSp>
      <p:sp>
        <p:nvSpPr>
          <p:cNvPr id="18" name="TextBox 17">
            <a:extLst>
              <a:ext uri="{FF2B5EF4-FFF2-40B4-BE49-F238E27FC236}">
                <a16:creationId xmlns:a16="http://schemas.microsoft.com/office/drawing/2014/main" id="{D7781516-C8C7-4F96-9F5E-9CF9AA03183D}"/>
              </a:ext>
            </a:extLst>
          </p:cNvPr>
          <p:cNvSpPr txBox="1">
            <a:spLocks/>
          </p:cNvSpPr>
          <p:nvPr/>
        </p:nvSpPr>
        <p:spPr>
          <a:xfrm>
            <a:off x="5131886" y="2100323"/>
            <a:ext cx="184731" cy="461665"/>
          </a:xfrm>
          <a:prstGeom prst="rect">
            <a:avLst/>
          </a:prstGeom>
          <a:noFill/>
          <a:ln>
            <a:noFill/>
          </a:ln>
        </p:spPr>
        <p:txBody>
          <a:bodyPr wrap="none" rtlCol="0">
            <a:spAutoFit/>
          </a:bodyPr>
          <a:lstStyle/>
          <a:p>
            <a:endParaRPr lang="en-GB" sz="2400">
              <a:cs typeface="Calibri" panose="020F0502020204030204" pitchFamily="34" charset="0"/>
            </a:endParaRPr>
          </a:p>
        </p:txBody>
      </p:sp>
      <p:cxnSp>
        <p:nvCxnSpPr>
          <p:cNvPr id="20" name="Straight Arrow Connector 19">
            <a:extLst>
              <a:ext uri="{FF2B5EF4-FFF2-40B4-BE49-F238E27FC236}">
                <a16:creationId xmlns:a16="http://schemas.microsoft.com/office/drawing/2014/main" id="{33A11348-1C71-42A5-83C0-4B74993EE7D7}"/>
              </a:ext>
            </a:extLst>
          </p:cNvPr>
          <p:cNvCxnSpPr>
            <a:cxnSpLocks/>
          </p:cNvCxnSpPr>
          <p:nvPr/>
        </p:nvCxnSpPr>
        <p:spPr>
          <a:xfrm flipH="1">
            <a:off x="6785527" y="2331155"/>
            <a:ext cx="921217" cy="760202"/>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7C14A4A-2E2C-4BAC-BFA9-A3514988E658}"/>
              </a:ext>
            </a:extLst>
          </p:cNvPr>
          <p:cNvCxnSpPr>
            <a:cxnSpLocks/>
          </p:cNvCxnSpPr>
          <p:nvPr/>
        </p:nvCxnSpPr>
        <p:spPr>
          <a:xfrm>
            <a:off x="8726443" y="2331155"/>
            <a:ext cx="867690" cy="760202"/>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3073DAB-09C9-47EC-BB23-B2E26D4C9067}"/>
              </a:ext>
            </a:extLst>
          </p:cNvPr>
          <p:cNvSpPr txBox="1"/>
          <p:nvPr/>
        </p:nvSpPr>
        <p:spPr>
          <a:xfrm>
            <a:off x="4822620" y="3708051"/>
            <a:ext cx="3264227" cy="923330"/>
          </a:xfrm>
          <a:prstGeom prst="rect">
            <a:avLst/>
          </a:prstGeom>
          <a:noFill/>
          <a:ln w="28575">
            <a:solidFill>
              <a:srgbClr val="00B050"/>
            </a:solidFill>
          </a:ln>
        </p:spPr>
        <p:txBody>
          <a:bodyPr wrap="none" rtlCol="0">
            <a:spAutoFit/>
          </a:bodyPr>
          <a:lstStyle/>
          <a:p>
            <a:r>
              <a:rPr lang="en-GB">
                <a:cs typeface="Calibri" panose="020F0502020204030204" pitchFamily="34" charset="0"/>
              </a:rPr>
              <a:t>1 mole of H atoms weighs 1.0 g</a:t>
            </a:r>
          </a:p>
          <a:p>
            <a:r>
              <a:rPr lang="en-GB">
                <a:cs typeface="Calibri" panose="020F0502020204030204" pitchFamily="34" charset="0"/>
              </a:rPr>
              <a:t>molar mass = 1.0 g/mol</a:t>
            </a:r>
          </a:p>
          <a:p>
            <a:r>
              <a:rPr lang="en-GB">
                <a:cs typeface="Calibri" panose="020F0502020204030204" pitchFamily="34" charset="0"/>
              </a:rPr>
              <a:t>6.02 </a:t>
            </a:r>
            <a:r>
              <a:rPr lang="en-GB">
                <a:cs typeface="Calibri" panose="020F0502020204030204" pitchFamily="34" charset="0"/>
                <a:sym typeface="Symbol" panose="05050102010706020507" pitchFamily="18" charset="2"/>
              </a:rPr>
              <a:t> 10</a:t>
            </a:r>
            <a:r>
              <a:rPr lang="en-GB" baseline="30000">
                <a:cs typeface="Calibri" panose="020F0502020204030204" pitchFamily="34" charset="0"/>
                <a:sym typeface="Symbol" panose="05050102010706020507" pitchFamily="18" charset="2"/>
              </a:rPr>
              <a:t>23</a:t>
            </a:r>
            <a:r>
              <a:rPr lang="en-GB">
                <a:cs typeface="Calibri" panose="020F0502020204030204" pitchFamily="34" charset="0"/>
                <a:sym typeface="Symbol" panose="05050102010706020507" pitchFamily="18" charset="2"/>
              </a:rPr>
              <a:t> H atoms weigh 1.0 g</a:t>
            </a:r>
            <a:endParaRPr lang="en-GB">
              <a:cs typeface="Calibri" panose="020F0502020204030204" pitchFamily="34" charset="0"/>
            </a:endParaRPr>
          </a:p>
        </p:txBody>
      </p:sp>
      <p:sp>
        <p:nvSpPr>
          <p:cNvPr id="28" name="TextBox 27">
            <a:extLst>
              <a:ext uri="{FF2B5EF4-FFF2-40B4-BE49-F238E27FC236}">
                <a16:creationId xmlns:a16="http://schemas.microsoft.com/office/drawing/2014/main" id="{A79A490C-5651-4D91-96C7-8753784E334D}"/>
              </a:ext>
            </a:extLst>
          </p:cNvPr>
          <p:cNvSpPr txBox="1"/>
          <p:nvPr/>
        </p:nvSpPr>
        <p:spPr>
          <a:xfrm>
            <a:off x="8726443" y="3712007"/>
            <a:ext cx="3429337" cy="923330"/>
          </a:xfrm>
          <a:prstGeom prst="rect">
            <a:avLst/>
          </a:prstGeom>
          <a:noFill/>
          <a:ln w="28575">
            <a:solidFill>
              <a:srgbClr val="00B0F0"/>
            </a:solidFill>
          </a:ln>
        </p:spPr>
        <p:txBody>
          <a:bodyPr wrap="none" rtlCol="0">
            <a:spAutoFit/>
          </a:bodyPr>
          <a:lstStyle/>
          <a:p>
            <a:r>
              <a:rPr lang="en-GB">
                <a:cs typeface="Calibri" panose="020F0502020204030204" pitchFamily="34" charset="0"/>
              </a:rPr>
              <a:t>1 mole of O atoms weighs 16.0 g</a:t>
            </a:r>
          </a:p>
          <a:p>
            <a:r>
              <a:rPr lang="en-GB">
                <a:cs typeface="Calibri" panose="020F0502020204030204" pitchFamily="34" charset="0"/>
              </a:rPr>
              <a:t>molar mass = 16.0 g/mol</a:t>
            </a:r>
          </a:p>
          <a:p>
            <a:r>
              <a:rPr lang="en-GB">
                <a:cs typeface="Calibri" panose="020F0502020204030204" pitchFamily="34" charset="0"/>
              </a:rPr>
              <a:t>6.02 </a:t>
            </a:r>
            <a:r>
              <a:rPr lang="en-GB">
                <a:cs typeface="Calibri" panose="020F0502020204030204" pitchFamily="34" charset="0"/>
                <a:sym typeface="Symbol" panose="05050102010706020507" pitchFamily="18" charset="2"/>
              </a:rPr>
              <a:t> 10</a:t>
            </a:r>
            <a:r>
              <a:rPr lang="en-GB" baseline="30000">
                <a:cs typeface="Calibri" panose="020F0502020204030204" pitchFamily="34" charset="0"/>
                <a:sym typeface="Symbol" panose="05050102010706020507" pitchFamily="18" charset="2"/>
              </a:rPr>
              <a:t>23</a:t>
            </a:r>
            <a:r>
              <a:rPr lang="en-GB">
                <a:cs typeface="Calibri" panose="020F0502020204030204" pitchFamily="34" charset="0"/>
                <a:sym typeface="Symbol" panose="05050102010706020507" pitchFamily="18" charset="2"/>
              </a:rPr>
              <a:t> O atoms weigh 16.0 g</a:t>
            </a:r>
            <a:endParaRPr lang="en-GB">
              <a:cs typeface="Calibri" panose="020F0502020204030204" pitchFamily="34" charset="0"/>
            </a:endParaRPr>
          </a:p>
        </p:txBody>
      </p:sp>
      <p:sp>
        <p:nvSpPr>
          <p:cNvPr id="3" name="Title 2">
            <a:extLst>
              <a:ext uri="{FF2B5EF4-FFF2-40B4-BE49-F238E27FC236}">
                <a16:creationId xmlns:a16="http://schemas.microsoft.com/office/drawing/2014/main" id="{B515353D-D535-4675-A824-BE3DA6CD21C9}"/>
              </a:ext>
            </a:extLst>
          </p:cNvPr>
          <p:cNvSpPr>
            <a:spLocks noGrp="1"/>
          </p:cNvSpPr>
          <p:nvPr>
            <p:ph type="title"/>
          </p:nvPr>
        </p:nvSpPr>
        <p:spPr>
          <a:xfrm>
            <a:off x="957750" y="107558"/>
            <a:ext cx="10364451" cy="660819"/>
          </a:xfrm>
        </p:spPr>
        <p:txBody>
          <a:bodyPr/>
          <a:lstStyle/>
          <a:p>
            <a:r>
              <a:rPr lang="en-GB" dirty="0">
                <a:effectLst>
                  <a:outerShdw blurRad="38100" dist="38100" dir="2700000" algn="tl">
                    <a:srgbClr val="000000">
                      <a:alpha val="43137"/>
                    </a:srgbClr>
                  </a:outerShdw>
                </a:effectLst>
              </a:rPr>
              <a:t>Molar mass - calculation </a:t>
            </a:r>
          </a:p>
        </p:txBody>
      </p:sp>
      <p:sp>
        <p:nvSpPr>
          <p:cNvPr id="91" name="TextBox 90">
            <a:extLst>
              <a:ext uri="{FF2B5EF4-FFF2-40B4-BE49-F238E27FC236}">
                <a16:creationId xmlns:a16="http://schemas.microsoft.com/office/drawing/2014/main" id="{AEED38AB-1B45-4726-A21D-E309883B894F}"/>
              </a:ext>
            </a:extLst>
          </p:cNvPr>
          <p:cNvSpPr txBox="1">
            <a:spLocks/>
          </p:cNvSpPr>
          <p:nvPr/>
        </p:nvSpPr>
        <p:spPr>
          <a:xfrm>
            <a:off x="7406042" y="1736916"/>
            <a:ext cx="1776705" cy="461665"/>
          </a:xfrm>
          <a:prstGeom prst="rect">
            <a:avLst/>
          </a:prstGeom>
          <a:noFill/>
          <a:ln>
            <a:solidFill>
              <a:schemeClr val="tx1"/>
            </a:solidFill>
          </a:ln>
        </p:spPr>
        <p:txBody>
          <a:bodyPr wrap="none" rtlCol="0">
            <a:spAutoFit/>
          </a:bodyPr>
          <a:lstStyle/>
          <a:p>
            <a:r>
              <a:rPr lang="en-GB" sz="2400">
                <a:cs typeface="Calibri" panose="020F0502020204030204" pitchFamily="34" charset="0"/>
              </a:rPr>
              <a:t>relative mass</a:t>
            </a:r>
          </a:p>
        </p:txBody>
      </p:sp>
      <p:sp>
        <p:nvSpPr>
          <p:cNvPr id="5" name="TextBox 4">
            <a:extLst>
              <a:ext uri="{FF2B5EF4-FFF2-40B4-BE49-F238E27FC236}">
                <a16:creationId xmlns:a16="http://schemas.microsoft.com/office/drawing/2014/main" id="{D13C1064-C8E5-4FBC-A2F1-92E81ADECA24}"/>
              </a:ext>
            </a:extLst>
          </p:cNvPr>
          <p:cNvSpPr txBox="1"/>
          <p:nvPr/>
        </p:nvSpPr>
        <p:spPr>
          <a:xfrm>
            <a:off x="1431235" y="807711"/>
            <a:ext cx="9159880" cy="523220"/>
          </a:xfrm>
          <a:prstGeom prst="rect">
            <a:avLst/>
          </a:prstGeom>
          <a:noFill/>
        </p:spPr>
        <p:txBody>
          <a:bodyPr wrap="none" rtlCol="0">
            <a:spAutoFit/>
          </a:bodyPr>
          <a:lstStyle/>
          <a:p>
            <a:r>
              <a:rPr lang="en-GB" sz="2800" dirty="0">
                <a:solidFill>
                  <a:srgbClr val="0000FF"/>
                </a:solidFill>
              </a:rPr>
              <a:t>Water, H</a:t>
            </a:r>
            <a:r>
              <a:rPr lang="en-GB" sz="2800" baseline="-25000" dirty="0">
                <a:solidFill>
                  <a:srgbClr val="0000FF"/>
                </a:solidFill>
              </a:rPr>
              <a:t>2</a:t>
            </a:r>
            <a:r>
              <a:rPr lang="en-GB" sz="2800" dirty="0">
                <a:solidFill>
                  <a:srgbClr val="0000FF"/>
                </a:solidFill>
              </a:rPr>
              <a:t>O, is made of two hydrogens H, and one oxygen O.</a:t>
            </a:r>
          </a:p>
        </p:txBody>
      </p:sp>
      <p:sp>
        <p:nvSpPr>
          <p:cNvPr id="22" name="TextBox 21">
            <a:extLst>
              <a:ext uri="{FF2B5EF4-FFF2-40B4-BE49-F238E27FC236}">
                <a16:creationId xmlns:a16="http://schemas.microsoft.com/office/drawing/2014/main" id="{87273510-07F3-4946-8DEF-391CBEC1B90D}"/>
              </a:ext>
            </a:extLst>
          </p:cNvPr>
          <p:cNvSpPr txBox="1"/>
          <p:nvPr/>
        </p:nvSpPr>
        <p:spPr>
          <a:xfrm>
            <a:off x="242957" y="3374565"/>
            <a:ext cx="4770858" cy="1323439"/>
          </a:xfrm>
          <a:prstGeom prst="rect">
            <a:avLst/>
          </a:prstGeom>
          <a:noFill/>
        </p:spPr>
        <p:txBody>
          <a:bodyPr wrap="none" rtlCol="0">
            <a:spAutoFit/>
          </a:bodyPr>
          <a:lstStyle/>
          <a:p>
            <a:r>
              <a:rPr lang="en-GB" sz="4000" dirty="0">
                <a:solidFill>
                  <a:srgbClr val="00B050"/>
                </a:solidFill>
                <a:cs typeface="Calibri" panose="020F0502020204030204" pitchFamily="34" charset="0"/>
              </a:rPr>
              <a:t>2 </a:t>
            </a:r>
            <a:r>
              <a:rPr lang="en-GB" sz="4000" dirty="0">
                <a:solidFill>
                  <a:srgbClr val="00B050"/>
                </a:solidFill>
                <a:cs typeface="Calibri" panose="020F0502020204030204" pitchFamily="34" charset="0"/>
                <a:sym typeface="Symbol" panose="05050102010706020507" pitchFamily="18" charset="2"/>
              </a:rPr>
              <a:t> 1.0 </a:t>
            </a:r>
            <a:r>
              <a:rPr lang="en-GB" sz="4000" dirty="0">
                <a:cs typeface="Calibri" panose="020F0502020204030204" pitchFamily="34" charset="0"/>
                <a:sym typeface="Symbol" panose="05050102010706020507" pitchFamily="18" charset="2"/>
              </a:rPr>
              <a:t>+ </a:t>
            </a:r>
            <a:r>
              <a:rPr lang="en-GB" sz="4000" dirty="0">
                <a:solidFill>
                  <a:srgbClr val="0000FF"/>
                </a:solidFill>
                <a:cs typeface="Calibri" panose="020F0502020204030204" pitchFamily="34" charset="0"/>
                <a:sym typeface="Symbol" panose="05050102010706020507" pitchFamily="18" charset="2"/>
              </a:rPr>
              <a:t>1  16.0 </a:t>
            </a:r>
            <a:r>
              <a:rPr lang="en-GB" sz="4000" dirty="0">
                <a:cs typeface="Calibri" panose="020F0502020204030204" pitchFamily="34" charset="0"/>
                <a:sym typeface="Symbol" panose="05050102010706020507" pitchFamily="18" charset="2"/>
              </a:rPr>
              <a:t>=</a:t>
            </a:r>
            <a:r>
              <a:rPr lang="en-GB" sz="4000" dirty="0">
                <a:solidFill>
                  <a:srgbClr val="0000FF"/>
                </a:solidFill>
                <a:cs typeface="Calibri" panose="020F0502020204030204" pitchFamily="34" charset="0"/>
                <a:sym typeface="Symbol" panose="05050102010706020507" pitchFamily="18" charset="2"/>
              </a:rPr>
              <a:t> </a:t>
            </a:r>
          </a:p>
          <a:p>
            <a:r>
              <a:rPr lang="en-GB" sz="4000" dirty="0">
                <a:cs typeface="Calibri" panose="020F0502020204030204" pitchFamily="34" charset="0"/>
                <a:sym typeface="Symbol" panose="05050102010706020507" pitchFamily="18" charset="2"/>
              </a:rPr>
              <a:t>= </a:t>
            </a:r>
            <a:r>
              <a:rPr lang="en-GB" sz="4000" dirty="0">
                <a:solidFill>
                  <a:srgbClr val="FF0000"/>
                </a:solidFill>
                <a:cs typeface="Calibri" panose="020F0502020204030204" pitchFamily="34" charset="0"/>
                <a:sym typeface="Symbol" panose="05050102010706020507" pitchFamily="18" charset="2"/>
              </a:rPr>
              <a:t>18.0</a:t>
            </a:r>
            <a:endParaRPr lang="en-GB" sz="4000" dirty="0">
              <a:solidFill>
                <a:srgbClr val="FF0000"/>
              </a:solidFill>
              <a:cs typeface="Calibri" panose="020F0502020204030204" pitchFamily="34" charset="0"/>
            </a:endParaRPr>
          </a:p>
        </p:txBody>
      </p:sp>
    </p:spTree>
    <p:extLst>
      <p:ext uri="{BB962C8B-B14F-4D97-AF65-F5344CB8AC3E}">
        <p14:creationId xmlns:p14="http://schemas.microsoft.com/office/powerpoint/2010/main" val="3797904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27" grpId="0" animBg="1"/>
      <p:bldP spid="28" grpId="0" animBg="1"/>
      <p:bldP spid="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E7BEC-71F3-4214-872B-4C2B6CBEA87C}"/>
              </a:ext>
            </a:extLst>
          </p:cNvPr>
          <p:cNvSpPr>
            <a:spLocks noGrp="1"/>
          </p:cNvSpPr>
          <p:nvPr>
            <p:ph type="title"/>
          </p:nvPr>
        </p:nvSpPr>
        <p:spPr>
          <a:xfrm>
            <a:off x="913149" y="0"/>
            <a:ext cx="10364451" cy="774534"/>
          </a:xfrm>
        </p:spPr>
        <p:txBody>
          <a:bodyPr/>
          <a:lstStyle/>
          <a:p>
            <a:r>
              <a:rPr lang="en-GB" dirty="0">
                <a:effectLst>
                  <a:outerShdw blurRad="38100" dist="38100" dir="2700000" algn="tl">
                    <a:srgbClr val="000000">
                      <a:alpha val="43137"/>
                    </a:srgbClr>
                  </a:outerShdw>
                </a:effectLst>
              </a:rPr>
              <a:t>Molar mass – Practice problems</a:t>
            </a:r>
          </a:p>
        </p:txBody>
      </p:sp>
      <p:sp>
        <p:nvSpPr>
          <p:cNvPr id="3" name="Content Placeholder 2">
            <a:extLst>
              <a:ext uri="{FF2B5EF4-FFF2-40B4-BE49-F238E27FC236}">
                <a16:creationId xmlns:a16="http://schemas.microsoft.com/office/drawing/2014/main" id="{D1FE6319-6707-4902-BFA8-7C9CD97B0EA8}"/>
              </a:ext>
            </a:extLst>
          </p:cNvPr>
          <p:cNvSpPr>
            <a:spLocks noGrp="1"/>
          </p:cNvSpPr>
          <p:nvPr>
            <p:ph sz="quarter" idx="13"/>
          </p:nvPr>
        </p:nvSpPr>
        <p:spPr>
          <a:xfrm>
            <a:off x="300267" y="856417"/>
            <a:ext cx="10363826" cy="3424107"/>
          </a:xfrm>
        </p:spPr>
        <p:txBody>
          <a:bodyPr vert="horz" lIns="91440" tIns="45720" rIns="91440" bIns="45720" rtlCol="0" anchor="t">
            <a:normAutofit/>
          </a:bodyPr>
          <a:lstStyle/>
          <a:p>
            <a:pPr marL="0" indent="0">
              <a:buNone/>
            </a:pPr>
            <a:r>
              <a:rPr lang="en-GB" sz="2800" dirty="0"/>
              <a:t> </a:t>
            </a:r>
            <a:r>
              <a:rPr lang="en-GB" sz="2800" b="1" cap="none" dirty="0"/>
              <a:t>Problem 1: </a:t>
            </a:r>
            <a:r>
              <a:rPr lang="en-GB" sz="2800" cap="none" dirty="0"/>
              <a:t>What is the molar mass of:</a:t>
            </a:r>
          </a:p>
          <a:p>
            <a:pPr marL="457200" indent="-457200">
              <a:buAutoNum type="arabicPeriod"/>
            </a:pPr>
            <a:r>
              <a:rPr lang="en-GB" sz="2800" cap="none" dirty="0"/>
              <a:t>Aluminium nitrate</a:t>
            </a:r>
          </a:p>
          <a:p>
            <a:pPr marL="457200" indent="-457200">
              <a:buAutoNum type="arabicPeriod"/>
            </a:pPr>
            <a:endParaRPr lang="en-GB" sz="2800" cap="none" dirty="0"/>
          </a:p>
        </p:txBody>
      </p:sp>
      <p:sp>
        <p:nvSpPr>
          <p:cNvPr id="4" name="Content Placeholder 2">
            <a:extLst>
              <a:ext uri="{FF2B5EF4-FFF2-40B4-BE49-F238E27FC236}">
                <a16:creationId xmlns:a16="http://schemas.microsoft.com/office/drawing/2014/main" id="{C57E135A-2BD1-442A-A757-FAD379D83DF2}"/>
              </a:ext>
            </a:extLst>
          </p:cNvPr>
          <p:cNvSpPr txBox="1">
            <a:spLocks/>
          </p:cNvSpPr>
          <p:nvPr/>
        </p:nvSpPr>
        <p:spPr>
          <a:xfrm>
            <a:off x="767408" y="2023762"/>
            <a:ext cx="11212557" cy="1824628"/>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1600" cap="none" dirty="0"/>
              <a:t>Al (3+)   NO3(-)  Al(NO</a:t>
            </a:r>
            <a:r>
              <a:rPr lang="en-GB" sz="1600" cap="none" baseline="-25000" dirty="0"/>
              <a:t>3</a:t>
            </a:r>
            <a:r>
              <a:rPr lang="en-GB" sz="1600" cap="none" dirty="0"/>
              <a:t>)</a:t>
            </a:r>
            <a:r>
              <a:rPr lang="en-GB" sz="1600" cap="none" baseline="-25000" dirty="0"/>
              <a:t>3</a:t>
            </a:r>
          </a:p>
          <a:p>
            <a:pPr marL="0" indent="0">
              <a:buFont typeface="Arial" panose="020B0604020202020204" pitchFamily="34" charset="0"/>
              <a:buNone/>
            </a:pPr>
            <a:r>
              <a:rPr lang="en-GB" sz="1600" cap="none" dirty="0"/>
              <a:t>MM (Al) = 27.0 g/mol, MM (N) = 3x(14.0 g/mol) MM (O) = 9x(16.0g /mol)</a:t>
            </a:r>
          </a:p>
          <a:p>
            <a:pPr marL="0" indent="0">
              <a:buFont typeface="Arial" panose="020B0604020202020204" pitchFamily="34" charset="0"/>
              <a:buNone/>
            </a:pPr>
            <a:r>
              <a:rPr lang="en-GB" sz="1600" cap="none" dirty="0"/>
              <a:t>27.0 + 42.0 + 144.0 = 213.0 g/mol</a:t>
            </a:r>
          </a:p>
        </p:txBody>
      </p:sp>
      <p:sp>
        <p:nvSpPr>
          <p:cNvPr id="5" name="Content Placeholder 2">
            <a:extLst>
              <a:ext uri="{FF2B5EF4-FFF2-40B4-BE49-F238E27FC236}">
                <a16:creationId xmlns:a16="http://schemas.microsoft.com/office/drawing/2014/main" id="{206BDDE4-6904-4E8D-8B4F-26640E621897}"/>
              </a:ext>
            </a:extLst>
          </p:cNvPr>
          <p:cNvSpPr txBox="1">
            <a:spLocks/>
          </p:cNvSpPr>
          <p:nvPr/>
        </p:nvSpPr>
        <p:spPr>
          <a:xfrm>
            <a:off x="396519" y="3478109"/>
            <a:ext cx="10363826" cy="133915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2800" cap="none" dirty="0"/>
              <a:t>2.    Magnesium phosphate</a:t>
            </a:r>
          </a:p>
        </p:txBody>
      </p:sp>
      <p:sp>
        <p:nvSpPr>
          <p:cNvPr id="7" name="Content Placeholder 2">
            <a:extLst>
              <a:ext uri="{FF2B5EF4-FFF2-40B4-BE49-F238E27FC236}">
                <a16:creationId xmlns:a16="http://schemas.microsoft.com/office/drawing/2014/main" id="{58B151BB-8F04-474B-AF2A-8508006CD9ED}"/>
              </a:ext>
            </a:extLst>
          </p:cNvPr>
          <p:cNvSpPr txBox="1">
            <a:spLocks/>
          </p:cNvSpPr>
          <p:nvPr/>
        </p:nvSpPr>
        <p:spPr>
          <a:xfrm>
            <a:off x="396519" y="4428040"/>
            <a:ext cx="10363826" cy="133915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2800" b="1" cap="none" dirty="0"/>
              <a:t>Problem 2*: </a:t>
            </a:r>
            <a:r>
              <a:rPr lang="en-GB" sz="2800" cap="none" dirty="0"/>
              <a:t>What is the mass in grams of one molecule of ammonium 	perchlorate?</a:t>
            </a:r>
          </a:p>
        </p:txBody>
      </p:sp>
      <p:sp>
        <p:nvSpPr>
          <p:cNvPr id="9" name="TextBox 8">
            <a:extLst>
              <a:ext uri="{FF2B5EF4-FFF2-40B4-BE49-F238E27FC236}">
                <a16:creationId xmlns:a16="http://schemas.microsoft.com/office/drawing/2014/main" id="{D33D7781-AD14-4CD2-A554-AECEB7702B57}"/>
              </a:ext>
            </a:extLst>
          </p:cNvPr>
          <p:cNvSpPr txBox="1"/>
          <p:nvPr/>
        </p:nvSpPr>
        <p:spPr>
          <a:xfrm>
            <a:off x="508332" y="5766666"/>
            <a:ext cx="10464467" cy="954107"/>
          </a:xfrm>
          <a:prstGeom prst="rect">
            <a:avLst/>
          </a:prstGeom>
          <a:noFill/>
        </p:spPr>
        <p:txBody>
          <a:bodyPr wrap="square">
            <a:spAutoFit/>
          </a:bodyPr>
          <a:lstStyle/>
          <a:p>
            <a:r>
              <a:rPr lang="en-GB" sz="2800" b="1" dirty="0"/>
              <a:t>Problem 3*</a:t>
            </a:r>
            <a:r>
              <a:rPr lang="en-GB" sz="2800" dirty="0"/>
              <a:t>: Determine the mass of 2.39 x 10</a:t>
            </a:r>
            <a:r>
              <a:rPr lang="en-GB" sz="2800" baseline="30000" dirty="0"/>
              <a:t>20</a:t>
            </a:r>
            <a:r>
              <a:rPr lang="en-GB" sz="2800" dirty="0"/>
              <a:t> molecules of RDX (C</a:t>
            </a:r>
            <a:r>
              <a:rPr lang="en-GB" sz="2800" baseline="-25000" dirty="0"/>
              <a:t>3</a:t>
            </a:r>
            <a:r>
              <a:rPr lang="en-GB" sz="2800" dirty="0"/>
              <a:t>H</a:t>
            </a:r>
            <a:r>
              <a:rPr lang="en-GB" sz="2800" baseline="-25000" dirty="0"/>
              <a:t>6</a:t>
            </a:r>
            <a:r>
              <a:rPr lang="en-GB" sz="2800" dirty="0"/>
              <a:t>N</a:t>
            </a:r>
            <a:r>
              <a:rPr lang="en-GB" sz="2800" baseline="-25000" dirty="0"/>
              <a:t>6</a:t>
            </a:r>
            <a:r>
              <a:rPr lang="en-GB" sz="2800" dirty="0"/>
              <a:t>O</a:t>
            </a:r>
            <a:r>
              <a:rPr lang="en-GB" sz="2800" baseline="-25000" dirty="0"/>
              <a:t>6</a:t>
            </a:r>
            <a:r>
              <a:rPr lang="en-GB" sz="2800" dirty="0"/>
              <a:t>) </a:t>
            </a:r>
          </a:p>
        </p:txBody>
      </p:sp>
    </p:spTree>
    <p:extLst>
      <p:ext uri="{BB962C8B-B14F-4D97-AF65-F5344CB8AC3E}">
        <p14:creationId xmlns:p14="http://schemas.microsoft.com/office/powerpoint/2010/main" val="21855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D2DAC-F0CF-4905-962B-92CC4ED4A5A4}"/>
              </a:ext>
            </a:extLst>
          </p:cNvPr>
          <p:cNvSpPr txBox="1"/>
          <p:nvPr/>
        </p:nvSpPr>
        <p:spPr>
          <a:xfrm>
            <a:off x="765734" y="965131"/>
            <a:ext cx="4579729" cy="523220"/>
          </a:xfrm>
          <a:prstGeom prst="rect">
            <a:avLst/>
          </a:prstGeom>
          <a:noFill/>
        </p:spPr>
        <p:txBody>
          <a:bodyPr wrap="square" rtlCol="0">
            <a:spAutoFit/>
          </a:bodyPr>
          <a:lstStyle/>
          <a:p>
            <a:r>
              <a:rPr lang="en-GB" sz="2800">
                <a:solidFill>
                  <a:srgbClr val="00B050"/>
                </a:solidFill>
                <a:cs typeface="Calibri" panose="020F0502020204030204" pitchFamily="34" charset="0"/>
              </a:rPr>
              <a:t>1 bag of sugar weighs 3.0 kg</a:t>
            </a:r>
          </a:p>
        </p:txBody>
      </p:sp>
      <p:sp>
        <p:nvSpPr>
          <p:cNvPr id="10" name="TextBox 9">
            <a:extLst>
              <a:ext uri="{FF2B5EF4-FFF2-40B4-BE49-F238E27FC236}">
                <a16:creationId xmlns:a16="http://schemas.microsoft.com/office/drawing/2014/main" id="{B661FEB7-280B-40D1-9D88-3878DE700178}"/>
              </a:ext>
            </a:extLst>
          </p:cNvPr>
          <p:cNvSpPr txBox="1"/>
          <p:nvPr/>
        </p:nvSpPr>
        <p:spPr>
          <a:xfrm>
            <a:off x="5873154" y="2458587"/>
            <a:ext cx="5269482" cy="954107"/>
          </a:xfrm>
          <a:prstGeom prst="rect">
            <a:avLst/>
          </a:prstGeom>
          <a:noFill/>
        </p:spPr>
        <p:txBody>
          <a:bodyPr wrap="square" rtlCol="0">
            <a:spAutoFit/>
          </a:bodyPr>
          <a:lstStyle/>
          <a:p>
            <a:r>
              <a:rPr lang="en-GB" sz="2800" dirty="0">
                <a:solidFill>
                  <a:srgbClr val="0000FF"/>
                </a:solidFill>
                <a:cs typeface="Calibri" panose="020F0502020204030204" pitchFamily="34" charset="0"/>
              </a:rPr>
              <a:t>4 moles of water weigh 4 x 18.0 = = 72.0 g of water</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EB115E5A-2323-4432-AC3C-4881C82DF5E5}"/>
                  </a:ext>
                </a:extLst>
              </p:cNvPr>
              <p:cNvSpPr txBox="1"/>
              <p:nvPr/>
            </p:nvSpPr>
            <p:spPr>
              <a:xfrm>
                <a:off x="2629956" y="3758342"/>
                <a:ext cx="5877939" cy="584775"/>
              </a:xfrm>
              <a:prstGeom prst="rect">
                <a:avLst/>
              </a:prstGeom>
              <a:noFill/>
              <a:ln w="38100">
                <a:solidFill>
                  <a:schemeClr val="accent6">
                    <a:lumMod val="60000"/>
                    <a:lumOff val="40000"/>
                  </a:schemeClr>
                </a:solidFill>
              </a:ln>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3200" b="1" i="1" smtClean="0">
                          <a:solidFill>
                            <a:srgbClr val="7030A0"/>
                          </a:solidFill>
                          <a:latin typeface="Cambria Math" panose="02040503050406030204" pitchFamily="18" charset="0"/>
                          <a:cs typeface="Calibri" panose="020F0502020204030204" pitchFamily="34" charset="0"/>
                        </a:rPr>
                        <m:t>𝒎𝒂𝒔𝒔</m:t>
                      </m:r>
                      <m:r>
                        <a:rPr lang="en-GB" sz="3200" b="1" i="1" smtClean="0">
                          <a:solidFill>
                            <a:srgbClr val="7030A0"/>
                          </a:solidFill>
                          <a:latin typeface="Cambria Math" panose="02040503050406030204" pitchFamily="18" charset="0"/>
                          <a:cs typeface="Calibri" panose="020F0502020204030204" pitchFamily="34" charset="0"/>
                        </a:rPr>
                        <m:t>=</m:t>
                      </m:r>
                      <m:r>
                        <a:rPr lang="en-GB" sz="3200" b="1" i="1" smtClean="0">
                          <a:solidFill>
                            <a:srgbClr val="7030A0"/>
                          </a:solidFill>
                          <a:latin typeface="Cambria Math" panose="02040503050406030204" pitchFamily="18" charset="0"/>
                          <a:cs typeface="Calibri" panose="020F0502020204030204" pitchFamily="34" charset="0"/>
                        </a:rPr>
                        <m:t>𝒎𝒐𝒍𝒆</m:t>
                      </m:r>
                      <m:r>
                        <a:rPr lang="en-GB" sz="3200" b="1" i="1" smtClean="0">
                          <a:solidFill>
                            <a:srgbClr val="7030A0"/>
                          </a:solidFill>
                          <a:latin typeface="Cambria Math" panose="02040503050406030204" pitchFamily="18" charset="0"/>
                          <a:cs typeface="Calibri" panose="020F0502020204030204" pitchFamily="34" charset="0"/>
                        </a:rPr>
                        <m:t> ×</m:t>
                      </m:r>
                      <m:r>
                        <a:rPr lang="en-GB" sz="3200" b="1" i="1" smtClean="0">
                          <a:solidFill>
                            <a:srgbClr val="7030A0"/>
                          </a:solidFill>
                          <a:latin typeface="Cambria Math" panose="02040503050406030204" pitchFamily="18" charset="0"/>
                          <a:ea typeface="Cambria Math" panose="02040503050406030204" pitchFamily="18" charset="0"/>
                          <a:cs typeface="Calibri" panose="020F0502020204030204" pitchFamily="34" charset="0"/>
                        </a:rPr>
                        <m:t>𝑴𝒐𝒍𝒂𝒓</m:t>
                      </m:r>
                      <m:r>
                        <a:rPr lang="en-GB" sz="3200" b="1" i="1" smtClean="0">
                          <a:solidFill>
                            <a:srgbClr val="7030A0"/>
                          </a:solidFill>
                          <a:latin typeface="Cambria Math" panose="02040503050406030204" pitchFamily="18" charset="0"/>
                          <a:ea typeface="Cambria Math" panose="02040503050406030204" pitchFamily="18" charset="0"/>
                          <a:cs typeface="Calibri" panose="020F0502020204030204" pitchFamily="34" charset="0"/>
                        </a:rPr>
                        <m:t> </m:t>
                      </m:r>
                      <m:r>
                        <a:rPr lang="en-GB" sz="3200" b="1" i="1" smtClean="0">
                          <a:solidFill>
                            <a:srgbClr val="7030A0"/>
                          </a:solidFill>
                          <a:latin typeface="Cambria Math" panose="02040503050406030204" pitchFamily="18" charset="0"/>
                          <a:ea typeface="Cambria Math" panose="02040503050406030204" pitchFamily="18" charset="0"/>
                          <a:cs typeface="Calibri" panose="020F0502020204030204" pitchFamily="34" charset="0"/>
                        </a:rPr>
                        <m:t>𝑴𝒂𝒔𝒔</m:t>
                      </m:r>
                    </m:oMath>
                  </m:oMathPara>
                </a14:m>
                <a:endParaRPr lang="en-GB" sz="3200" b="1" dirty="0">
                  <a:solidFill>
                    <a:srgbClr val="7030A0"/>
                  </a:solidFill>
                  <a:cs typeface="Calibri" panose="020F0502020204030204" pitchFamily="34" charset="0"/>
                </a:endParaRPr>
              </a:p>
            </p:txBody>
          </p:sp>
        </mc:Choice>
        <mc:Fallback xmlns="">
          <p:sp>
            <p:nvSpPr>
              <p:cNvPr id="4" name="TextBox 3">
                <a:extLst>
                  <a:ext uri="{FF2B5EF4-FFF2-40B4-BE49-F238E27FC236}">
                    <a16:creationId xmlns:a16="http://schemas.microsoft.com/office/drawing/2014/main" id="{EB115E5A-2323-4432-AC3C-4881C82DF5E5}"/>
                  </a:ext>
                </a:extLst>
              </p:cNvPr>
              <p:cNvSpPr txBox="1">
                <a:spLocks noRot="1" noChangeAspect="1" noMove="1" noResize="1" noEditPoints="1" noAdjustHandles="1" noChangeArrowheads="1" noChangeShapeType="1" noTextEdit="1"/>
              </p:cNvSpPr>
              <p:nvPr/>
            </p:nvSpPr>
            <p:spPr>
              <a:xfrm>
                <a:off x="2629956" y="3758342"/>
                <a:ext cx="5877939" cy="584775"/>
              </a:xfrm>
              <a:prstGeom prst="rect">
                <a:avLst/>
              </a:prstGeom>
              <a:blipFill>
                <a:blip r:embed="rId2"/>
                <a:stretch>
                  <a:fillRect/>
                </a:stretch>
              </a:blipFill>
              <a:ln w="38100">
                <a:solidFill>
                  <a:schemeClr val="accent6">
                    <a:lumMod val="60000"/>
                    <a:lumOff val="40000"/>
                  </a:schemeClr>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FDA1FE63-342C-4519-BFEF-C2CBA3060AFD}"/>
                  </a:ext>
                </a:extLst>
              </p:cNvPr>
              <p:cNvSpPr txBox="1"/>
              <p:nvPr/>
            </p:nvSpPr>
            <p:spPr>
              <a:xfrm>
                <a:off x="1273703" y="4897935"/>
                <a:ext cx="7234192" cy="584775"/>
              </a:xfrm>
              <a:prstGeom prst="rect">
                <a:avLst/>
              </a:prstGeom>
              <a:noFill/>
              <a:ln w="38100">
                <a:solidFill>
                  <a:schemeClr val="accent6">
                    <a:lumMod val="60000"/>
                    <a:lumOff val="40000"/>
                  </a:schemeClr>
                </a:solidFill>
              </a:ln>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3200" b="1" i="1" smtClean="0">
                          <a:solidFill>
                            <a:srgbClr val="7030A0"/>
                          </a:solidFill>
                          <a:latin typeface="Cambria Math" panose="02040503050406030204" pitchFamily="18" charset="0"/>
                          <a:cs typeface="Calibri" panose="020F0502020204030204" pitchFamily="34" charset="0"/>
                        </a:rPr>
                        <m:t>𝒎𝒂𝒔𝒔</m:t>
                      </m:r>
                      <m:r>
                        <a:rPr lang="en-GB" sz="3200" b="1" i="1" smtClean="0">
                          <a:solidFill>
                            <a:srgbClr val="7030A0"/>
                          </a:solidFill>
                          <a:latin typeface="Cambria Math" panose="02040503050406030204" pitchFamily="18" charset="0"/>
                          <a:cs typeface="Calibri" panose="020F0502020204030204" pitchFamily="34" charset="0"/>
                        </a:rPr>
                        <m:t>=</m:t>
                      </m:r>
                      <m:r>
                        <a:rPr lang="en-GB" sz="3200" b="1" i="1" smtClean="0">
                          <a:solidFill>
                            <a:srgbClr val="7030A0"/>
                          </a:solidFill>
                          <a:latin typeface="Cambria Math" panose="02040503050406030204" pitchFamily="18" charset="0"/>
                          <a:cs typeface="Calibri" panose="020F0502020204030204" pitchFamily="34" charset="0"/>
                        </a:rPr>
                        <m:t>𝒎𝒐𝒍</m:t>
                      </m:r>
                      <m:r>
                        <a:rPr lang="en-GB" sz="3200" b="1" i="1" smtClean="0">
                          <a:solidFill>
                            <a:srgbClr val="7030A0"/>
                          </a:solidFill>
                          <a:latin typeface="Cambria Math" panose="02040503050406030204" pitchFamily="18" charset="0"/>
                          <a:cs typeface="Calibri" panose="020F0502020204030204" pitchFamily="34" charset="0"/>
                        </a:rPr>
                        <m:t> ×</m:t>
                      </m:r>
                      <m:r>
                        <a:rPr lang="en-GB" sz="3200" b="1" i="1">
                          <a:solidFill>
                            <a:srgbClr val="7030A0"/>
                          </a:solidFill>
                          <a:latin typeface="Cambria Math" panose="02040503050406030204" pitchFamily="18" charset="0"/>
                          <a:ea typeface="Cambria Math" panose="02040503050406030204" pitchFamily="18" charset="0"/>
                          <a:cs typeface="Calibri" panose="020F0502020204030204" pitchFamily="34" charset="0"/>
                        </a:rPr>
                        <m:t>𝑴</m:t>
                      </m:r>
                      <m:r>
                        <a:rPr lang="en-GB" sz="3200" b="1" i="1" smtClean="0">
                          <a:solidFill>
                            <a:srgbClr val="7030A0"/>
                          </a:solidFill>
                          <a:latin typeface="Cambria Math" panose="02040503050406030204" pitchFamily="18" charset="0"/>
                          <a:ea typeface="Cambria Math" panose="02040503050406030204" pitchFamily="18" charset="0"/>
                          <a:cs typeface="Calibri" panose="020F0502020204030204" pitchFamily="34" charset="0"/>
                        </a:rPr>
                        <m:t>𝑴</m:t>
                      </m:r>
                      <m:r>
                        <a:rPr lang="en-GB" sz="3200" b="1" i="1" smtClean="0">
                          <a:solidFill>
                            <a:srgbClr val="7030A0"/>
                          </a:solidFill>
                          <a:latin typeface="Cambria Math" panose="02040503050406030204" pitchFamily="18" charset="0"/>
                          <a:ea typeface="Cambria Math" panose="02040503050406030204" pitchFamily="18" charset="0"/>
                          <a:cs typeface="Calibri" panose="020F0502020204030204" pitchFamily="34" charset="0"/>
                        </a:rPr>
                        <m:t>        [</m:t>
                      </m:r>
                      <m:r>
                        <a:rPr lang="en-GB" sz="3200" b="1" i="1" smtClean="0">
                          <a:solidFill>
                            <a:srgbClr val="7030A0"/>
                          </a:solidFill>
                          <a:latin typeface="Cambria Math" panose="02040503050406030204" pitchFamily="18" charset="0"/>
                          <a:cs typeface="Calibri" panose="020F0502020204030204" pitchFamily="34" charset="0"/>
                        </a:rPr>
                        <m:t>𝒈</m:t>
                      </m:r>
                      <m:r>
                        <a:rPr lang="en-GB" sz="3200" b="1" i="1" smtClean="0">
                          <a:solidFill>
                            <a:srgbClr val="7030A0"/>
                          </a:solidFill>
                          <a:latin typeface="Cambria Math" panose="02040503050406030204" pitchFamily="18" charset="0"/>
                          <a:cs typeface="Calibri" panose="020F0502020204030204" pitchFamily="34" charset="0"/>
                        </a:rPr>
                        <m:t>]</m:t>
                      </m:r>
                    </m:oMath>
                  </m:oMathPara>
                </a14:m>
                <a:endParaRPr lang="en-GB" sz="3200" b="1" dirty="0">
                  <a:solidFill>
                    <a:srgbClr val="7030A0"/>
                  </a:solidFill>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FDA1FE63-342C-4519-BFEF-C2CBA3060AFD}"/>
                  </a:ext>
                </a:extLst>
              </p:cNvPr>
              <p:cNvSpPr txBox="1">
                <a:spLocks noRot="1" noChangeAspect="1" noMove="1" noResize="1" noEditPoints="1" noAdjustHandles="1" noChangeArrowheads="1" noChangeShapeType="1" noTextEdit="1"/>
              </p:cNvSpPr>
              <p:nvPr/>
            </p:nvSpPr>
            <p:spPr>
              <a:xfrm>
                <a:off x="1273703" y="4897935"/>
                <a:ext cx="7234192" cy="584775"/>
              </a:xfrm>
              <a:prstGeom prst="rect">
                <a:avLst/>
              </a:prstGeom>
              <a:blipFill>
                <a:blip r:embed="rId3"/>
                <a:stretch>
                  <a:fillRect/>
                </a:stretch>
              </a:blipFill>
              <a:ln w="38100">
                <a:solidFill>
                  <a:schemeClr val="accent6">
                    <a:lumMod val="60000"/>
                    <a:lumOff val="40000"/>
                  </a:schemeClr>
                </a:solidFill>
              </a:ln>
            </p:spPr>
            <p:txBody>
              <a:bodyPr/>
              <a:lstStyle/>
              <a:p>
                <a:r>
                  <a:rPr lang="en-GB">
                    <a:noFill/>
                  </a:rPr>
                  <a:t> </a:t>
                </a:r>
              </a:p>
            </p:txBody>
          </p:sp>
        </mc:Fallback>
      </mc:AlternateContent>
      <p:sp>
        <p:nvSpPr>
          <p:cNvPr id="15" name="TextBox 14">
            <a:extLst>
              <a:ext uri="{FF2B5EF4-FFF2-40B4-BE49-F238E27FC236}">
                <a16:creationId xmlns:a16="http://schemas.microsoft.com/office/drawing/2014/main" id="{4B3A744F-EB3C-4CBE-B7C0-0D280DF6E651}"/>
              </a:ext>
            </a:extLst>
          </p:cNvPr>
          <p:cNvSpPr txBox="1"/>
          <p:nvPr/>
        </p:nvSpPr>
        <p:spPr>
          <a:xfrm>
            <a:off x="5873154" y="965131"/>
            <a:ext cx="5184576" cy="954107"/>
          </a:xfrm>
          <a:prstGeom prst="rect">
            <a:avLst/>
          </a:prstGeom>
          <a:noFill/>
        </p:spPr>
        <p:txBody>
          <a:bodyPr wrap="square">
            <a:spAutoFit/>
          </a:bodyPr>
          <a:lstStyle/>
          <a:p>
            <a:r>
              <a:rPr lang="en-GB" sz="2800">
                <a:solidFill>
                  <a:srgbClr val="00B050"/>
                </a:solidFill>
                <a:cs typeface="Calibri" panose="020F0502020204030204" pitchFamily="34" charset="0"/>
              </a:rPr>
              <a:t>4 bags of sugar weigh 4 x 3.0 = = 12.0 kg of sugar</a:t>
            </a:r>
          </a:p>
        </p:txBody>
      </p:sp>
      <p:sp>
        <p:nvSpPr>
          <p:cNvPr id="18" name="TextBox 17">
            <a:extLst>
              <a:ext uri="{FF2B5EF4-FFF2-40B4-BE49-F238E27FC236}">
                <a16:creationId xmlns:a16="http://schemas.microsoft.com/office/drawing/2014/main" id="{0B228CEF-356F-46E9-B11F-5D28A898D66E}"/>
              </a:ext>
            </a:extLst>
          </p:cNvPr>
          <p:cNvSpPr txBox="1"/>
          <p:nvPr/>
        </p:nvSpPr>
        <p:spPr>
          <a:xfrm>
            <a:off x="797462" y="2513868"/>
            <a:ext cx="6995430" cy="523220"/>
          </a:xfrm>
          <a:prstGeom prst="rect">
            <a:avLst/>
          </a:prstGeom>
          <a:noFill/>
        </p:spPr>
        <p:txBody>
          <a:bodyPr wrap="square">
            <a:spAutoFit/>
          </a:bodyPr>
          <a:lstStyle/>
          <a:p>
            <a:r>
              <a:rPr lang="en-GB" sz="2800" dirty="0">
                <a:solidFill>
                  <a:srgbClr val="0000FF"/>
                </a:solidFill>
                <a:cs typeface="Calibri" panose="020F0502020204030204" pitchFamily="34" charset="0"/>
              </a:rPr>
              <a:t>1 mole of water weighs 18.0 g</a:t>
            </a:r>
          </a:p>
        </p:txBody>
      </p:sp>
      <p:sp>
        <p:nvSpPr>
          <p:cNvPr id="5" name="TextBox 4">
            <a:extLst>
              <a:ext uri="{FF2B5EF4-FFF2-40B4-BE49-F238E27FC236}">
                <a16:creationId xmlns:a16="http://schemas.microsoft.com/office/drawing/2014/main" id="{B503EA78-21BB-41B8-BBCD-2B33F4ABF53E}"/>
              </a:ext>
            </a:extLst>
          </p:cNvPr>
          <p:cNvSpPr txBox="1"/>
          <p:nvPr/>
        </p:nvSpPr>
        <p:spPr>
          <a:xfrm>
            <a:off x="8936502" y="4897935"/>
            <a:ext cx="3129768" cy="1107996"/>
          </a:xfrm>
          <a:prstGeom prst="rect">
            <a:avLst/>
          </a:prstGeom>
          <a:noFill/>
        </p:spPr>
        <p:txBody>
          <a:bodyPr wrap="none" rtlCol="0">
            <a:spAutoFit/>
          </a:bodyPr>
          <a:lstStyle/>
          <a:p>
            <a:r>
              <a:rPr lang="en-GB" sz="2200" dirty="0"/>
              <a:t>m – mass (g)</a:t>
            </a:r>
          </a:p>
          <a:p>
            <a:r>
              <a:rPr lang="en-GB" sz="2200" dirty="0"/>
              <a:t>n = number of moles (mol)</a:t>
            </a:r>
          </a:p>
          <a:p>
            <a:r>
              <a:rPr lang="en-GB" sz="2200" dirty="0"/>
              <a:t>MM – molar mass (g/mol)</a:t>
            </a:r>
          </a:p>
        </p:txBody>
      </p:sp>
      <p:sp>
        <p:nvSpPr>
          <p:cNvPr id="3" name="Title 2">
            <a:extLst>
              <a:ext uri="{FF2B5EF4-FFF2-40B4-BE49-F238E27FC236}">
                <a16:creationId xmlns:a16="http://schemas.microsoft.com/office/drawing/2014/main" id="{E32A3DF2-766D-477A-B706-2F0E4569A8A3}"/>
              </a:ext>
            </a:extLst>
          </p:cNvPr>
          <p:cNvSpPr>
            <a:spLocks noGrp="1"/>
          </p:cNvSpPr>
          <p:nvPr>
            <p:ph type="title"/>
          </p:nvPr>
        </p:nvSpPr>
        <p:spPr>
          <a:xfrm>
            <a:off x="983432" y="16422"/>
            <a:ext cx="10364451" cy="861152"/>
          </a:xfrm>
        </p:spPr>
        <p:txBody>
          <a:bodyPr/>
          <a:lstStyle/>
          <a:p>
            <a:r>
              <a:rPr lang="en-GB" dirty="0">
                <a:effectLst>
                  <a:outerShdw blurRad="38100" dist="38100" dir="2700000" algn="tl">
                    <a:srgbClr val="000000">
                      <a:alpha val="43137"/>
                    </a:srgbClr>
                  </a:outerShdw>
                </a:effectLst>
              </a:rPr>
              <a:t>Converting moles to mass</a:t>
            </a:r>
          </a:p>
        </p:txBody>
      </p:sp>
    </p:spTree>
    <p:extLst>
      <p:ext uri="{BB962C8B-B14F-4D97-AF65-F5344CB8AC3E}">
        <p14:creationId xmlns:p14="http://schemas.microsoft.com/office/powerpoint/2010/main" val="2800402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animBg="1"/>
      <p:bldP spid="14" grpId="0" animBg="1"/>
      <p:bldP spid="15" grpId="0"/>
      <p:bldP spid="18"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24878A-CC7A-4651-8585-91794F36B19B}"/>
              </a:ext>
            </a:extLst>
          </p:cNvPr>
          <p:cNvSpPr txBox="1"/>
          <p:nvPr/>
        </p:nvSpPr>
        <p:spPr>
          <a:xfrm>
            <a:off x="878954" y="1124744"/>
            <a:ext cx="9937104" cy="2246769"/>
          </a:xfrm>
          <a:prstGeom prst="rect">
            <a:avLst/>
          </a:prstGeom>
          <a:noFill/>
        </p:spPr>
        <p:txBody>
          <a:bodyPr wrap="square" rtlCol="0">
            <a:spAutoFit/>
          </a:bodyPr>
          <a:lstStyle/>
          <a:p>
            <a:r>
              <a:rPr lang="en-GB" sz="2800" b="1" dirty="0"/>
              <a:t>Problem 1</a:t>
            </a:r>
            <a:r>
              <a:rPr lang="en-GB" sz="2800" dirty="0"/>
              <a:t>: </a:t>
            </a:r>
            <a:r>
              <a:rPr lang="en-US" altLang="en-US" sz="2800" dirty="0"/>
              <a:t>How many moles of H</a:t>
            </a:r>
            <a:r>
              <a:rPr lang="en-US" altLang="en-US" sz="2800" baseline="-30000" dirty="0"/>
              <a:t>3</a:t>
            </a:r>
            <a:r>
              <a:rPr lang="en-US" altLang="en-US" sz="2800" dirty="0"/>
              <a:t>PO</a:t>
            </a:r>
            <a:r>
              <a:rPr lang="en-US" altLang="en-US" sz="2800" baseline="-30000" dirty="0"/>
              <a:t>4</a:t>
            </a:r>
            <a:r>
              <a:rPr lang="en-US" altLang="en-US" sz="2800" dirty="0"/>
              <a:t> are contained in 0.352 grams of H</a:t>
            </a:r>
            <a:r>
              <a:rPr lang="en-US" altLang="en-US" sz="2800" baseline="-30000" dirty="0"/>
              <a:t>3</a:t>
            </a:r>
            <a:r>
              <a:rPr lang="en-US" altLang="en-US" sz="2800" dirty="0"/>
              <a:t>PO</a:t>
            </a:r>
            <a:r>
              <a:rPr lang="en-US" altLang="en-US" sz="2800" baseline="-30000" dirty="0"/>
              <a:t>4</a:t>
            </a:r>
            <a:r>
              <a:rPr lang="en-US" altLang="en-US" sz="2800" dirty="0"/>
              <a:t>? </a:t>
            </a:r>
          </a:p>
          <a:p>
            <a:endParaRPr lang="en-US" altLang="en-US" sz="2800" dirty="0"/>
          </a:p>
          <a:p>
            <a:endParaRPr lang="en-US" altLang="en-US" sz="2800" dirty="0"/>
          </a:p>
          <a:p>
            <a:endParaRPr lang="en-GB" sz="2800" dirty="0"/>
          </a:p>
        </p:txBody>
      </p:sp>
      <p:sp>
        <p:nvSpPr>
          <p:cNvPr id="3" name="Title 2">
            <a:extLst>
              <a:ext uri="{FF2B5EF4-FFF2-40B4-BE49-F238E27FC236}">
                <a16:creationId xmlns:a16="http://schemas.microsoft.com/office/drawing/2014/main" id="{E322B57E-E128-47E6-B083-AE42EE3A3BDD}"/>
              </a:ext>
            </a:extLst>
          </p:cNvPr>
          <p:cNvSpPr>
            <a:spLocks noGrp="1"/>
          </p:cNvSpPr>
          <p:nvPr>
            <p:ph type="title"/>
          </p:nvPr>
        </p:nvSpPr>
        <p:spPr>
          <a:xfrm>
            <a:off x="913774" y="116632"/>
            <a:ext cx="10364451" cy="801918"/>
          </a:xfrm>
        </p:spPr>
        <p:txBody>
          <a:bodyPr/>
          <a:lstStyle/>
          <a:p>
            <a:r>
              <a:rPr lang="en-GB" dirty="0">
                <a:effectLst>
                  <a:outerShdw blurRad="38100" dist="38100" dir="2700000" algn="tl">
                    <a:srgbClr val="000000">
                      <a:alpha val="43137"/>
                    </a:srgbClr>
                  </a:outerShdw>
                </a:effectLst>
              </a:rPr>
              <a:t>Moles to mass - Practice problems</a:t>
            </a:r>
          </a:p>
        </p:txBody>
      </p:sp>
      <p:sp>
        <p:nvSpPr>
          <p:cNvPr id="4" name="TextBox 3">
            <a:extLst>
              <a:ext uri="{FF2B5EF4-FFF2-40B4-BE49-F238E27FC236}">
                <a16:creationId xmlns:a16="http://schemas.microsoft.com/office/drawing/2014/main" id="{9718775B-0CAE-48CC-AFAC-1862B6A0B40D}"/>
              </a:ext>
            </a:extLst>
          </p:cNvPr>
          <p:cNvSpPr txBox="1"/>
          <p:nvPr/>
        </p:nvSpPr>
        <p:spPr>
          <a:xfrm>
            <a:off x="878954" y="2600618"/>
            <a:ext cx="9937104" cy="2246769"/>
          </a:xfrm>
          <a:prstGeom prst="rect">
            <a:avLst/>
          </a:prstGeom>
          <a:noFill/>
        </p:spPr>
        <p:txBody>
          <a:bodyPr wrap="square" rtlCol="0">
            <a:spAutoFit/>
          </a:bodyPr>
          <a:lstStyle/>
          <a:p>
            <a:r>
              <a:rPr lang="en-GB" sz="2800" b="1" dirty="0"/>
              <a:t>Problem 2</a:t>
            </a:r>
            <a:r>
              <a:rPr lang="en-GB" sz="2800" dirty="0"/>
              <a:t>: </a:t>
            </a:r>
            <a:r>
              <a:rPr lang="en-US" altLang="en-US" sz="2800" dirty="0"/>
              <a:t>Calculate the number of moles in 35.6 g TNT (C</a:t>
            </a:r>
            <a:r>
              <a:rPr lang="en-US" altLang="en-US" sz="2800" baseline="-25000" dirty="0"/>
              <a:t>7</a:t>
            </a:r>
            <a:r>
              <a:rPr lang="en-US" altLang="en-US" sz="2800" dirty="0"/>
              <a:t>H</a:t>
            </a:r>
            <a:r>
              <a:rPr lang="en-US" altLang="en-US" sz="2800" baseline="-25000" dirty="0"/>
              <a:t>5</a:t>
            </a:r>
            <a:r>
              <a:rPr lang="en-US" altLang="en-US" sz="2800" dirty="0"/>
              <a:t>N</a:t>
            </a:r>
            <a:r>
              <a:rPr lang="en-US" altLang="en-US" sz="2800" baseline="-25000" dirty="0"/>
              <a:t>3</a:t>
            </a:r>
            <a:r>
              <a:rPr lang="en-US" altLang="en-US" sz="2800" dirty="0"/>
              <a:t>O</a:t>
            </a:r>
            <a:r>
              <a:rPr lang="en-US" altLang="en-US" sz="2800" baseline="-25000" dirty="0"/>
              <a:t>6</a:t>
            </a:r>
            <a:r>
              <a:rPr lang="en-US" altLang="en-US" sz="2800" dirty="0"/>
              <a:t>) </a:t>
            </a:r>
          </a:p>
          <a:p>
            <a:endParaRPr lang="en-US" altLang="en-US" sz="2800" dirty="0"/>
          </a:p>
          <a:p>
            <a:endParaRPr lang="en-US" altLang="en-US" sz="2800" dirty="0"/>
          </a:p>
          <a:p>
            <a:endParaRPr lang="en-GB" sz="2800" dirty="0"/>
          </a:p>
        </p:txBody>
      </p:sp>
    </p:spTree>
    <p:extLst>
      <p:ext uri="{BB962C8B-B14F-4D97-AF65-F5344CB8AC3E}">
        <p14:creationId xmlns:p14="http://schemas.microsoft.com/office/powerpoint/2010/main" val="2119196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D2DAC-F0CF-4905-962B-92CC4ED4A5A4}"/>
              </a:ext>
            </a:extLst>
          </p:cNvPr>
          <p:cNvSpPr txBox="1"/>
          <p:nvPr/>
        </p:nvSpPr>
        <p:spPr>
          <a:xfrm>
            <a:off x="124484" y="804662"/>
            <a:ext cx="4579729" cy="523220"/>
          </a:xfrm>
          <a:prstGeom prst="rect">
            <a:avLst/>
          </a:prstGeom>
          <a:noFill/>
        </p:spPr>
        <p:txBody>
          <a:bodyPr wrap="square" rtlCol="0">
            <a:spAutoFit/>
          </a:bodyPr>
          <a:lstStyle/>
          <a:p>
            <a:r>
              <a:rPr lang="en-GB" sz="2800">
                <a:solidFill>
                  <a:srgbClr val="00B050"/>
                </a:solidFill>
                <a:cs typeface="Calibri" panose="020F0502020204030204" pitchFamily="34" charset="0"/>
              </a:rPr>
              <a:t>1 bag of sugar weighs 3.0 kg</a:t>
            </a:r>
          </a:p>
        </p:txBody>
      </p:sp>
      <p:sp>
        <p:nvSpPr>
          <p:cNvPr id="10" name="TextBox 9">
            <a:extLst>
              <a:ext uri="{FF2B5EF4-FFF2-40B4-BE49-F238E27FC236}">
                <a16:creationId xmlns:a16="http://schemas.microsoft.com/office/drawing/2014/main" id="{B661FEB7-280B-40D1-9D88-3878DE700178}"/>
              </a:ext>
            </a:extLst>
          </p:cNvPr>
          <p:cNvSpPr txBox="1"/>
          <p:nvPr/>
        </p:nvSpPr>
        <p:spPr>
          <a:xfrm>
            <a:off x="5218526" y="2784286"/>
            <a:ext cx="5269482" cy="954107"/>
          </a:xfrm>
          <a:prstGeom prst="rect">
            <a:avLst/>
          </a:prstGeom>
          <a:noFill/>
        </p:spPr>
        <p:txBody>
          <a:bodyPr wrap="square" rtlCol="0">
            <a:spAutoFit/>
          </a:bodyPr>
          <a:lstStyle/>
          <a:p>
            <a:r>
              <a:rPr lang="en-GB" sz="2800">
                <a:solidFill>
                  <a:srgbClr val="0000FF"/>
                </a:solidFill>
                <a:cs typeface="Calibri" panose="020F0502020204030204" pitchFamily="34" charset="0"/>
              </a:rPr>
              <a:t>4 moles of water weigh 4 x 18.0 = = 72.0 g of water</a:t>
            </a:r>
          </a:p>
        </p:txBody>
      </p:sp>
      <p:sp>
        <p:nvSpPr>
          <p:cNvPr id="11" name="TextBox 10">
            <a:extLst>
              <a:ext uri="{FF2B5EF4-FFF2-40B4-BE49-F238E27FC236}">
                <a16:creationId xmlns:a16="http://schemas.microsoft.com/office/drawing/2014/main" id="{9319DEF1-86EA-4CA5-B39A-F8CF8EDC3488}"/>
              </a:ext>
            </a:extLst>
          </p:cNvPr>
          <p:cNvSpPr txBox="1"/>
          <p:nvPr/>
        </p:nvSpPr>
        <p:spPr>
          <a:xfrm>
            <a:off x="213371" y="1826821"/>
            <a:ext cx="3045748" cy="954107"/>
          </a:xfrm>
          <a:prstGeom prst="rect">
            <a:avLst/>
          </a:prstGeom>
          <a:noFill/>
        </p:spPr>
        <p:txBody>
          <a:bodyPr wrap="square" rtlCol="0">
            <a:spAutoFit/>
          </a:bodyPr>
          <a:lstStyle/>
          <a:p>
            <a:r>
              <a:rPr lang="en-GB" sz="2800">
                <a:solidFill>
                  <a:srgbClr val="00B050"/>
                </a:solidFill>
                <a:cs typeface="Calibri" panose="020F0502020204030204" pitchFamily="34" charset="0"/>
              </a:rPr>
              <a:t>7.0 kg of sugar ??? 	</a:t>
            </a:r>
          </a:p>
        </p:txBody>
      </p:sp>
      <p:sp>
        <p:nvSpPr>
          <p:cNvPr id="12" name="TextBox 11">
            <a:extLst>
              <a:ext uri="{FF2B5EF4-FFF2-40B4-BE49-F238E27FC236}">
                <a16:creationId xmlns:a16="http://schemas.microsoft.com/office/drawing/2014/main" id="{108FBFE4-19FA-414A-843F-47372F0056F9}"/>
              </a:ext>
            </a:extLst>
          </p:cNvPr>
          <p:cNvSpPr txBox="1"/>
          <p:nvPr/>
        </p:nvSpPr>
        <p:spPr>
          <a:xfrm>
            <a:off x="4583832" y="3824372"/>
            <a:ext cx="7383248" cy="523220"/>
          </a:xfrm>
          <a:prstGeom prst="rect">
            <a:avLst/>
          </a:prstGeom>
          <a:noFill/>
        </p:spPr>
        <p:txBody>
          <a:bodyPr wrap="square" rtlCol="0">
            <a:spAutoFit/>
          </a:bodyPr>
          <a:lstStyle/>
          <a:p>
            <a:r>
              <a:rPr lang="en-GB" sz="2800">
                <a:solidFill>
                  <a:srgbClr val="0000FF"/>
                </a:solidFill>
                <a:cs typeface="Calibri" panose="020F0502020204030204" pitchFamily="34" charset="0"/>
              </a:rPr>
              <a:t>	45.0 g ÷ 18.0 g/mol  = 2.5 moles of water</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EB115E5A-2323-4432-AC3C-4881C82DF5E5}"/>
                  </a:ext>
                </a:extLst>
              </p:cNvPr>
              <p:cNvSpPr txBox="1"/>
              <p:nvPr/>
            </p:nvSpPr>
            <p:spPr>
              <a:xfrm>
                <a:off x="1610941" y="4581938"/>
                <a:ext cx="5472608" cy="939553"/>
              </a:xfrm>
              <a:prstGeom prst="rect">
                <a:avLst/>
              </a:prstGeom>
              <a:noFill/>
              <a:ln w="38100">
                <a:solidFill>
                  <a:schemeClr val="accent6">
                    <a:lumMod val="60000"/>
                    <a:lumOff val="40000"/>
                  </a:schemeClr>
                </a:solidFill>
              </a:ln>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3200" b="1" i="1" smtClean="0">
                          <a:solidFill>
                            <a:srgbClr val="7030A0"/>
                          </a:solidFill>
                          <a:latin typeface="Cambria Math" panose="02040503050406030204" pitchFamily="18" charset="0"/>
                          <a:cs typeface="Calibri" panose="020F0502020204030204" pitchFamily="34" charset="0"/>
                        </a:rPr>
                        <m:t>𝒎𝒐𝒍</m:t>
                      </m:r>
                      <m:r>
                        <a:rPr lang="en-GB" sz="3200" b="1" i="1" smtClean="0">
                          <a:solidFill>
                            <a:srgbClr val="7030A0"/>
                          </a:solidFill>
                          <a:latin typeface="Cambria Math" panose="02040503050406030204" pitchFamily="18" charset="0"/>
                          <a:cs typeface="Calibri" panose="020F0502020204030204" pitchFamily="34" charset="0"/>
                        </a:rPr>
                        <m:t>= </m:t>
                      </m:r>
                      <m:f>
                        <m:fPr>
                          <m:ctrlPr>
                            <a:rPr lang="en-GB" sz="3200" b="1" i="1" smtClean="0">
                              <a:solidFill>
                                <a:srgbClr val="7030A0"/>
                              </a:solidFill>
                              <a:latin typeface="Cambria Math" panose="02040503050406030204" pitchFamily="18" charset="0"/>
                              <a:cs typeface="Calibri" panose="020F0502020204030204" pitchFamily="34" charset="0"/>
                            </a:rPr>
                          </m:ctrlPr>
                        </m:fPr>
                        <m:num>
                          <m:r>
                            <a:rPr lang="en-GB" sz="3200" b="1" i="1" smtClean="0">
                              <a:solidFill>
                                <a:srgbClr val="7030A0"/>
                              </a:solidFill>
                              <a:latin typeface="Cambria Math" panose="02040503050406030204" pitchFamily="18" charset="0"/>
                              <a:cs typeface="Calibri" panose="020F0502020204030204" pitchFamily="34" charset="0"/>
                            </a:rPr>
                            <m:t>𝒎𝒂𝒔𝒔</m:t>
                          </m:r>
                        </m:num>
                        <m:den>
                          <m:r>
                            <a:rPr lang="en-GB" sz="3200" b="1" i="1" smtClean="0">
                              <a:solidFill>
                                <a:srgbClr val="7030A0"/>
                              </a:solidFill>
                              <a:latin typeface="Cambria Math" panose="02040503050406030204" pitchFamily="18" charset="0"/>
                              <a:cs typeface="Calibri" panose="020F0502020204030204" pitchFamily="34" charset="0"/>
                            </a:rPr>
                            <m:t>𝑴𝒐𝒍𝒂𝒓</m:t>
                          </m:r>
                          <m:r>
                            <a:rPr lang="en-GB" sz="3200" b="1" i="1" smtClean="0">
                              <a:solidFill>
                                <a:srgbClr val="7030A0"/>
                              </a:solidFill>
                              <a:latin typeface="Cambria Math" panose="02040503050406030204" pitchFamily="18" charset="0"/>
                              <a:cs typeface="Calibri" panose="020F0502020204030204" pitchFamily="34" charset="0"/>
                            </a:rPr>
                            <m:t> </m:t>
                          </m:r>
                          <m:r>
                            <a:rPr lang="en-GB" sz="3200" b="1" i="1" smtClean="0">
                              <a:solidFill>
                                <a:srgbClr val="7030A0"/>
                              </a:solidFill>
                              <a:latin typeface="Cambria Math" panose="02040503050406030204" pitchFamily="18" charset="0"/>
                              <a:cs typeface="Calibri" panose="020F0502020204030204" pitchFamily="34" charset="0"/>
                            </a:rPr>
                            <m:t>𝑴𝒂𝒔𝒔</m:t>
                          </m:r>
                        </m:den>
                      </m:f>
                    </m:oMath>
                  </m:oMathPara>
                </a14:m>
                <a:endParaRPr lang="en-GB" sz="3200" b="1" dirty="0">
                  <a:solidFill>
                    <a:srgbClr val="7030A0"/>
                  </a:solidFill>
                  <a:cs typeface="Calibri" panose="020F0502020204030204" pitchFamily="34" charset="0"/>
                </a:endParaRPr>
              </a:p>
            </p:txBody>
          </p:sp>
        </mc:Choice>
        <mc:Fallback xmlns="">
          <p:sp>
            <p:nvSpPr>
              <p:cNvPr id="4" name="TextBox 3">
                <a:extLst>
                  <a:ext uri="{FF2B5EF4-FFF2-40B4-BE49-F238E27FC236}">
                    <a16:creationId xmlns:a16="http://schemas.microsoft.com/office/drawing/2014/main" id="{EB115E5A-2323-4432-AC3C-4881C82DF5E5}"/>
                  </a:ext>
                </a:extLst>
              </p:cNvPr>
              <p:cNvSpPr txBox="1">
                <a:spLocks noRot="1" noChangeAspect="1" noMove="1" noResize="1" noEditPoints="1" noAdjustHandles="1" noChangeArrowheads="1" noChangeShapeType="1" noTextEdit="1"/>
              </p:cNvSpPr>
              <p:nvPr/>
            </p:nvSpPr>
            <p:spPr>
              <a:xfrm>
                <a:off x="1610941" y="4581938"/>
                <a:ext cx="5472608" cy="939553"/>
              </a:xfrm>
              <a:prstGeom prst="rect">
                <a:avLst/>
              </a:prstGeom>
              <a:blipFill>
                <a:blip r:embed="rId2"/>
                <a:stretch>
                  <a:fillRect/>
                </a:stretch>
              </a:blipFill>
              <a:ln w="38100">
                <a:solidFill>
                  <a:schemeClr val="accent6">
                    <a:lumMod val="60000"/>
                    <a:lumOff val="40000"/>
                  </a:schemeClr>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FDA1FE63-342C-4519-BFEF-C2CBA3060AFD}"/>
                  </a:ext>
                </a:extLst>
              </p:cNvPr>
              <p:cNvSpPr txBox="1"/>
              <p:nvPr/>
            </p:nvSpPr>
            <p:spPr>
              <a:xfrm>
                <a:off x="2228817" y="5745638"/>
                <a:ext cx="4516539" cy="939553"/>
              </a:xfrm>
              <a:prstGeom prst="rect">
                <a:avLst/>
              </a:prstGeom>
              <a:noFill/>
              <a:ln w="38100">
                <a:solidFill>
                  <a:schemeClr val="accent6">
                    <a:lumMod val="60000"/>
                    <a:lumOff val="40000"/>
                  </a:schemeClr>
                </a:solidFill>
              </a:ln>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3200" b="1" i="1" smtClean="0">
                          <a:solidFill>
                            <a:srgbClr val="7030A0"/>
                          </a:solidFill>
                          <a:latin typeface="Cambria Math" panose="02040503050406030204" pitchFamily="18" charset="0"/>
                          <a:cs typeface="Calibri" panose="020F0502020204030204" pitchFamily="34" charset="0"/>
                        </a:rPr>
                        <m:t>𝒎𝒐𝒍</m:t>
                      </m:r>
                      <m:r>
                        <a:rPr lang="en-GB" sz="3200" b="1" i="1" smtClean="0">
                          <a:solidFill>
                            <a:srgbClr val="7030A0"/>
                          </a:solidFill>
                          <a:latin typeface="Cambria Math" panose="02040503050406030204" pitchFamily="18" charset="0"/>
                          <a:cs typeface="Calibri" panose="020F0502020204030204" pitchFamily="34" charset="0"/>
                        </a:rPr>
                        <m:t>=</m:t>
                      </m:r>
                      <m:f>
                        <m:fPr>
                          <m:ctrlPr>
                            <a:rPr lang="en-GB" sz="3200" b="1" i="1" smtClean="0">
                              <a:solidFill>
                                <a:srgbClr val="7030A0"/>
                              </a:solidFill>
                              <a:latin typeface="Cambria Math" panose="02040503050406030204" pitchFamily="18" charset="0"/>
                              <a:cs typeface="Calibri" panose="020F0502020204030204" pitchFamily="34" charset="0"/>
                            </a:rPr>
                          </m:ctrlPr>
                        </m:fPr>
                        <m:num>
                          <m:r>
                            <a:rPr lang="en-GB" sz="3200" b="1" i="1" smtClean="0">
                              <a:solidFill>
                                <a:srgbClr val="7030A0"/>
                              </a:solidFill>
                              <a:latin typeface="Cambria Math" panose="02040503050406030204" pitchFamily="18" charset="0"/>
                              <a:cs typeface="Calibri" panose="020F0502020204030204" pitchFamily="34" charset="0"/>
                            </a:rPr>
                            <m:t>𝒎</m:t>
                          </m:r>
                        </m:num>
                        <m:den>
                          <m:r>
                            <a:rPr lang="en-GB" sz="3200" b="1" i="1" smtClean="0">
                              <a:solidFill>
                                <a:srgbClr val="7030A0"/>
                              </a:solidFill>
                              <a:latin typeface="Cambria Math" panose="02040503050406030204" pitchFamily="18" charset="0"/>
                              <a:cs typeface="Calibri" panose="020F0502020204030204" pitchFamily="34" charset="0"/>
                            </a:rPr>
                            <m:t>𝑴𝑴</m:t>
                          </m:r>
                        </m:den>
                      </m:f>
                      <m:r>
                        <a:rPr lang="en-GB" sz="3200" b="1" i="1" smtClean="0">
                          <a:solidFill>
                            <a:srgbClr val="7030A0"/>
                          </a:solidFill>
                          <a:latin typeface="Cambria Math" panose="02040503050406030204" pitchFamily="18" charset="0"/>
                          <a:cs typeface="Calibri" panose="020F0502020204030204" pitchFamily="34" charset="0"/>
                        </a:rPr>
                        <m:t>          [</m:t>
                      </m:r>
                      <m:r>
                        <a:rPr lang="en-GB" sz="3200" b="1" i="1" smtClean="0">
                          <a:solidFill>
                            <a:srgbClr val="7030A0"/>
                          </a:solidFill>
                          <a:latin typeface="Cambria Math" panose="02040503050406030204" pitchFamily="18" charset="0"/>
                          <a:cs typeface="Calibri" panose="020F0502020204030204" pitchFamily="34" charset="0"/>
                        </a:rPr>
                        <m:t>𝒎𝒐𝒍</m:t>
                      </m:r>
                      <m:r>
                        <a:rPr lang="en-GB" sz="3200" b="1" i="1" smtClean="0">
                          <a:solidFill>
                            <a:srgbClr val="7030A0"/>
                          </a:solidFill>
                          <a:latin typeface="Cambria Math" panose="02040503050406030204" pitchFamily="18" charset="0"/>
                          <a:cs typeface="Calibri" panose="020F0502020204030204" pitchFamily="34" charset="0"/>
                        </a:rPr>
                        <m:t>]</m:t>
                      </m:r>
                    </m:oMath>
                  </m:oMathPara>
                </a14:m>
                <a:endParaRPr lang="en-GB" sz="3200" b="1" dirty="0">
                  <a:solidFill>
                    <a:srgbClr val="7030A0"/>
                  </a:solidFill>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FDA1FE63-342C-4519-BFEF-C2CBA3060AFD}"/>
                  </a:ext>
                </a:extLst>
              </p:cNvPr>
              <p:cNvSpPr txBox="1">
                <a:spLocks noRot="1" noChangeAspect="1" noMove="1" noResize="1" noEditPoints="1" noAdjustHandles="1" noChangeArrowheads="1" noChangeShapeType="1" noTextEdit="1"/>
              </p:cNvSpPr>
              <p:nvPr/>
            </p:nvSpPr>
            <p:spPr>
              <a:xfrm>
                <a:off x="2228817" y="5745638"/>
                <a:ext cx="4516539" cy="939553"/>
              </a:xfrm>
              <a:prstGeom prst="rect">
                <a:avLst/>
              </a:prstGeom>
              <a:blipFill>
                <a:blip r:embed="rId3"/>
                <a:stretch>
                  <a:fillRect/>
                </a:stretch>
              </a:blipFill>
              <a:ln w="38100">
                <a:solidFill>
                  <a:schemeClr val="accent6">
                    <a:lumMod val="60000"/>
                    <a:lumOff val="40000"/>
                  </a:schemeClr>
                </a:solidFill>
              </a:ln>
            </p:spPr>
            <p:txBody>
              <a:bodyPr/>
              <a:lstStyle/>
              <a:p>
                <a:r>
                  <a:rPr lang="en-GB">
                    <a:noFill/>
                  </a:rPr>
                  <a:t> </a:t>
                </a:r>
              </a:p>
            </p:txBody>
          </p:sp>
        </mc:Fallback>
      </mc:AlternateContent>
      <p:sp>
        <p:nvSpPr>
          <p:cNvPr id="15" name="TextBox 14">
            <a:extLst>
              <a:ext uri="{FF2B5EF4-FFF2-40B4-BE49-F238E27FC236}">
                <a16:creationId xmlns:a16="http://schemas.microsoft.com/office/drawing/2014/main" id="{4B3A744F-EB3C-4CBE-B7C0-0D280DF6E651}"/>
              </a:ext>
            </a:extLst>
          </p:cNvPr>
          <p:cNvSpPr txBox="1"/>
          <p:nvPr/>
        </p:nvSpPr>
        <p:spPr>
          <a:xfrm>
            <a:off x="5231904" y="804662"/>
            <a:ext cx="5184576" cy="954107"/>
          </a:xfrm>
          <a:prstGeom prst="rect">
            <a:avLst/>
          </a:prstGeom>
          <a:noFill/>
        </p:spPr>
        <p:txBody>
          <a:bodyPr wrap="square">
            <a:spAutoFit/>
          </a:bodyPr>
          <a:lstStyle/>
          <a:p>
            <a:r>
              <a:rPr lang="en-GB" sz="2800">
                <a:solidFill>
                  <a:srgbClr val="00B050"/>
                </a:solidFill>
                <a:cs typeface="Calibri" panose="020F0502020204030204" pitchFamily="34" charset="0"/>
              </a:rPr>
              <a:t>4 bags of sugar weigh 4 x 3.0 = = 12.0 kg of sugar</a:t>
            </a:r>
          </a:p>
        </p:txBody>
      </p:sp>
      <p:sp>
        <p:nvSpPr>
          <p:cNvPr id="16" name="TextBox 15">
            <a:extLst>
              <a:ext uri="{FF2B5EF4-FFF2-40B4-BE49-F238E27FC236}">
                <a16:creationId xmlns:a16="http://schemas.microsoft.com/office/drawing/2014/main" id="{8EF24B04-A7AC-47F4-8AD2-FC2BE4D66595}"/>
              </a:ext>
            </a:extLst>
          </p:cNvPr>
          <p:cNvSpPr txBox="1"/>
          <p:nvPr/>
        </p:nvSpPr>
        <p:spPr>
          <a:xfrm>
            <a:off x="5218526" y="1807030"/>
            <a:ext cx="3847887" cy="954107"/>
          </a:xfrm>
          <a:prstGeom prst="rect">
            <a:avLst/>
          </a:prstGeom>
          <a:noFill/>
        </p:spPr>
        <p:txBody>
          <a:bodyPr wrap="square">
            <a:spAutoFit/>
          </a:bodyPr>
          <a:lstStyle/>
          <a:p>
            <a:r>
              <a:rPr lang="en-GB" sz="2800">
                <a:solidFill>
                  <a:srgbClr val="00B050"/>
                </a:solidFill>
                <a:cs typeface="Calibri" panose="020F0502020204030204" pitchFamily="34" charset="0"/>
              </a:rPr>
              <a:t>7.0 kg ÷ 3.0 kg/bag  = = 2.33 bags of sugar</a:t>
            </a:r>
            <a:endParaRPr lang="en-GB" sz="2800"/>
          </a:p>
        </p:txBody>
      </p:sp>
      <p:sp>
        <p:nvSpPr>
          <p:cNvPr id="18" name="TextBox 17">
            <a:extLst>
              <a:ext uri="{FF2B5EF4-FFF2-40B4-BE49-F238E27FC236}">
                <a16:creationId xmlns:a16="http://schemas.microsoft.com/office/drawing/2014/main" id="{0B228CEF-356F-46E9-B11F-5D28A898D66E}"/>
              </a:ext>
            </a:extLst>
          </p:cNvPr>
          <p:cNvSpPr txBox="1"/>
          <p:nvPr/>
        </p:nvSpPr>
        <p:spPr>
          <a:xfrm>
            <a:off x="147040" y="2708920"/>
            <a:ext cx="6995430" cy="523220"/>
          </a:xfrm>
          <a:prstGeom prst="rect">
            <a:avLst/>
          </a:prstGeom>
          <a:noFill/>
        </p:spPr>
        <p:txBody>
          <a:bodyPr wrap="square">
            <a:spAutoFit/>
          </a:bodyPr>
          <a:lstStyle/>
          <a:p>
            <a:r>
              <a:rPr lang="en-GB" sz="2800">
                <a:solidFill>
                  <a:srgbClr val="0000FF"/>
                </a:solidFill>
                <a:cs typeface="Calibri" panose="020F0502020204030204" pitchFamily="34" charset="0"/>
              </a:rPr>
              <a:t>1 mole of water weighs 18.0 g</a:t>
            </a:r>
          </a:p>
        </p:txBody>
      </p:sp>
      <p:sp>
        <p:nvSpPr>
          <p:cNvPr id="20" name="TextBox 19">
            <a:extLst>
              <a:ext uri="{FF2B5EF4-FFF2-40B4-BE49-F238E27FC236}">
                <a16:creationId xmlns:a16="http://schemas.microsoft.com/office/drawing/2014/main" id="{BCA7A92D-00C2-4065-B533-8B2192001D73}"/>
              </a:ext>
            </a:extLst>
          </p:cNvPr>
          <p:cNvSpPr txBox="1"/>
          <p:nvPr/>
        </p:nvSpPr>
        <p:spPr>
          <a:xfrm>
            <a:off x="156212" y="3829518"/>
            <a:ext cx="3454772" cy="523220"/>
          </a:xfrm>
          <a:prstGeom prst="rect">
            <a:avLst/>
          </a:prstGeom>
          <a:noFill/>
        </p:spPr>
        <p:txBody>
          <a:bodyPr wrap="square">
            <a:spAutoFit/>
          </a:bodyPr>
          <a:lstStyle/>
          <a:p>
            <a:r>
              <a:rPr lang="en-GB" sz="2800">
                <a:solidFill>
                  <a:srgbClr val="0000FF"/>
                </a:solidFill>
                <a:cs typeface="Calibri" panose="020F0502020204030204" pitchFamily="34" charset="0"/>
              </a:rPr>
              <a:t>45.0 g of water  ??? </a:t>
            </a:r>
            <a:endParaRPr lang="en-GB" sz="2800">
              <a:solidFill>
                <a:srgbClr val="0000FF"/>
              </a:solidFill>
            </a:endParaRPr>
          </a:p>
        </p:txBody>
      </p:sp>
      <p:sp>
        <p:nvSpPr>
          <p:cNvPr id="5" name="TextBox 4">
            <a:extLst>
              <a:ext uri="{FF2B5EF4-FFF2-40B4-BE49-F238E27FC236}">
                <a16:creationId xmlns:a16="http://schemas.microsoft.com/office/drawing/2014/main" id="{B503EA78-21BB-41B8-BBCD-2B33F4ABF53E}"/>
              </a:ext>
            </a:extLst>
          </p:cNvPr>
          <p:cNvSpPr txBox="1"/>
          <p:nvPr/>
        </p:nvSpPr>
        <p:spPr>
          <a:xfrm>
            <a:off x="8097074" y="5707935"/>
            <a:ext cx="3129768" cy="1107996"/>
          </a:xfrm>
          <a:prstGeom prst="rect">
            <a:avLst/>
          </a:prstGeom>
          <a:noFill/>
        </p:spPr>
        <p:txBody>
          <a:bodyPr wrap="none" rtlCol="0">
            <a:spAutoFit/>
          </a:bodyPr>
          <a:lstStyle/>
          <a:p>
            <a:r>
              <a:rPr lang="en-GB" sz="2200" dirty="0"/>
              <a:t>m – mass (g)</a:t>
            </a:r>
          </a:p>
          <a:p>
            <a:r>
              <a:rPr lang="en-GB" sz="2200" dirty="0"/>
              <a:t>n = number of moles (mol)</a:t>
            </a:r>
          </a:p>
          <a:p>
            <a:r>
              <a:rPr lang="en-GB" sz="2200" dirty="0"/>
              <a:t>MM – molar mass (g/mol)</a:t>
            </a:r>
          </a:p>
        </p:txBody>
      </p:sp>
      <p:sp>
        <p:nvSpPr>
          <p:cNvPr id="3" name="Title 2">
            <a:extLst>
              <a:ext uri="{FF2B5EF4-FFF2-40B4-BE49-F238E27FC236}">
                <a16:creationId xmlns:a16="http://schemas.microsoft.com/office/drawing/2014/main" id="{E32A3DF2-766D-477A-B706-2F0E4569A8A3}"/>
              </a:ext>
            </a:extLst>
          </p:cNvPr>
          <p:cNvSpPr>
            <a:spLocks noGrp="1"/>
          </p:cNvSpPr>
          <p:nvPr>
            <p:ph type="title"/>
          </p:nvPr>
        </p:nvSpPr>
        <p:spPr>
          <a:xfrm>
            <a:off x="983432" y="16422"/>
            <a:ext cx="10364451" cy="861152"/>
          </a:xfrm>
        </p:spPr>
        <p:txBody>
          <a:bodyPr/>
          <a:lstStyle/>
          <a:p>
            <a:r>
              <a:rPr lang="en-GB" dirty="0">
                <a:effectLst>
                  <a:outerShdw blurRad="38100" dist="38100" dir="2700000" algn="tl">
                    <a:srgbClr val="000000">
                      <a:alpha val="43137"/>
                    </a:srgbClr>
                  </a:outerShdw>
                </a:effectLst>
              </a:rPr>
              <a:t>Converting Mass to moles</a:t>
            </a:r>
          </a:p>
        </p:txBody>
      </p:sp>
    </p:spTree>
    <p:extLst>
      <p:ext uri="{BB962C8B-B14F-4D97-AF65-F5344CB8AC3E}">
        <p14:creationId xmlns:p14="http://schemas.microsoft.com/office/powerpoint/2010/main" val="389385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4" grpId="0" animBg="1"/>
      <p:bldP spid="14" grpId="0" animBg="1"/>
      <p:bldP spid="15" grpId="0"/>
      <p:bldP spid="16" grpId="0"/>
      <p:bldP spid="18" grpId="0"/>
      <p:bldP spid="20"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24878A-CC7A-4651-8585-91794F36B19B}"/>
              </a:ext>
            </a:extLst>
          </p:cNvPr>
          <p:cNvSpPr txBox="1"/>
          <p:nvPr/>
        </p:nvSpPr>
        <p:spPr>
          <a:xfrm>
            <a:off x="878954" y="1124744"/>
            <a:ext cx="9937104" cy="1384995"/>
          </a:xfrm>
          <a:prstGeom prst="rect">
            <a:avLst/>
          </a:prstGeom>
          <a:noFill/>
        </p:spPr>
        <p:txBody>
          <a:bodyPr wrap="square" rtlCol="0">
            <a:spAutoFit/>
          </a:bodyPr>
          <a:lstStyle/>
          <a:p>
            <a:pPr eaLnBrk="0" hangingPunct="0"/>
            <a:r>
              <a:rPr lang="en-GB" sz="2800" b="1" dirty="0"/>
              <a:t>Problem 1</a:t>
            </a:r>
            <a:r>
              <a:rPr lang="en-GB" sz="2800" dirty="0"/>
              <a:t>: </a:t>
            </a:r>
            <a:r>
              <a:rPr lang="en-US" altLang="en-US" sz="2800" dirty="0"/>
              <a:t>How many grams  of C</a:t>
            </a:r>
            <a:r>
              <a:rPr lang="en-US" altLang="en-US" sz="2800" baseline="-30000" dirty="0"/>
              <a:t>7</a:t>
            </a:r>
            <a:r>
              <a:rPr lang="en-US" altLang="en-US" sz="2800" dirty="0"/>
              <a:t>H</a:t>
            </a:r>
            <a:r>
              <a:rPr lang="en-US" altLang="en-US" sz="2800" baseline="-30000" dirty="0"/>
              <a:t>11</a:t>
            </a:r>
            <a:r>
              <a:rPr lang="en-US" altLang="en-US" sz="2800" dirty="0"/>
              <a:t>O</a:t>
            </a:r>
            <a:r>
              <a:rPr lang="en-US" altLang="en-US" sz="2800" baseline="-30000" dirty="0"/>
              <a:t>2</a:t>
            </a:r>
            <a:r>
              <a:rPr lang="en-US" altLang="en-US" sz="2800" dirty="0"/>
              <a:t> are contained in 4.45 moles of C</a:t>
            </a:r>
            <a:r>
              <a:rPr lang="en-US" altLang="en-US" sz="2800" baseline="-30000" dirty="0"/>
              <a:t>7</a:t>
            </a:r>
            <a:r>
              <a:rPr lang="en-US" altLang="en-US" sz="2800" dirty="0"/>
              <a:t>H</a:t>
            </a:r>
            <a:r>
              <a:rPr lang="en-US" altLang="en-US" sz="2800" baseline="-30000" dirty="0"/>
              <a:t>11</a:t>
            </a:r>
            <a:r>
              <a:rPr lang="en-US" altLang="en-US" sz="2800" dirty="0"/>
              <a:t>O</a:t>
            </a:r>
            <a:r>
              <a:rPr lang="en-US" altLang="en-US" sz="2800" baseline="-30000" dirty="0"/>
              <a:t>2</a:t>
            </a:r>
            <a:r>
              <a:rPr lang="en-US" altLang="en-US" sz="2800" dirty="0"/>
              <a:t>?</a:t>
            </a:r>
          </a:p>
          <a:p>
            <a:endParaRPr lang="en-GB" sz="2800" dirty="0"/>
          </a:p>
        </p:txBody>
      </p:sp>
      <p:sp>
        <p:nvSpPr>
          <p:cNvPr id="3" name="Title 2">
            <a:extLst>
              <a:ext uri="{FF2B5EF4-FFF2-40B4-BE49-F238E27FC236}">
                <a16:creationId xmlns:a16="http://schemas.microsoft.com/office/drawing/2014/main" id="{E322B57E-E128-47E6-B083-AE42EE3A3BDD}"/>
              </a:ext>
            </a:extLst>
          </p:cNvPr>
          <p:cNvSpPr>
            <a:spLocks noGrp="1"/>
          </p:cNvSpPr>
          <p:nvPr>
            <p:ph type="title"/>
          </p:nvPr>
        </p:nvSpPr>
        <p:spPr>
          <a:xfrm>
            <a:off x="913774" y="116632"/>
            <a:ext cx="10364451" cy="801918"/>
          </a:xfrm>
        </p:spPr>
        <p:txBody>
          <a:bodyPr/>
          <a:lstStyle/>
          <a:p>
            <a:r>
              <a:rPr lang="en-GB" dirty="0">
                <a:effectLst>
                  <a:outerShdw blurRad="38100" dist="38100" dir="2700000" algn="tl">
                    <a:srgbClr val="000000">
                      <a:alpha val="43137"/>
                    </a:srgbClr>
                  </a:outerShdw>
                </a:effectLst>
              </a:rPr>
              <a:t>Moles to mass - Practice problems</a:t>
            </a:r>
          </a:p>
        </p:txBody>
      </p:sp>
      <p:sp>
        <p:nvSpPr>
          <p:cNvPr id="4" name="TextBox 3">
            <a:extLst>
              <a:ext uri="{FF2B5EF4-FFF2-40B4-BE49-F238E27FC236}">
                <a16:creationId xmlns:a16="http://schemas.microsoft.com/office/drawing/2014/main" id="{03286770-7AA5-49D9-B566-D35C59EBE9AE}"/>
              </a:ext>
            </a:extLst>
          </p:cNvPr>
          <p:cNvSpPr txBox="1"/>
          <p:nvPr/>
        </p:nvSpPr>
        <p:spPr>
          <a:xfrm>
            <a:off x="913774" y="3044284"/>
            <a:ext cx="9937104" cy="1815882"/>
          </a:xfrm>
          <a:prstGeom prst="rect">
            <a:avLst/>
          </a:prstGeom>
          <a:noFill/>
        </p:spPr>
        <p:txBody>
          <a:bodyPr wrap="square" rtlCol="0">
            <a:spAutoFit/>
          </a:bodyPr>
          <a:lstStyle/>
          <a:p>
            <a:pPr eaLnBrk="0" hangingPunct="0"/>
            <a:r>
              <a:rPr lang="en-GB" sz="2800" b="1" dirty="0"/>
              <a:t>Problem 2*</a:t>
            </a:r>
            <a:r>
              <a:rPr lang="en-GB" sz="2800" dirty="0"/>
              <a:t>: </a:t>
            </a:r>
            <a:r>
              <a:rPr lang="en-US" altLang="en-US" sz="2800" dirty="0"/>
              <a:t>The mass of 0.5 mol of nitrogen gas is the same as the mass of 4.6 x 1023 molecules of oxygen gas. True or false?</a:t>
            </a:r>
          </a:p>
          <a:p>
            <a:pPr eaLnBrk="0" hangingPunct="0"/>
            <a:endParaRPr lang="en-US" altLang="en-US" sz="2800" dirty="0"/>
          </a:p>
          <a:p>
            <a:endParaRPr lang="en-GB" sz="2800" dirty="0"/>
          </a:p>
        </p:txBody>
      </p:sp>
    </p:spTree>
    <p:extLst>
      <p:ext uri="{BB962C8B-B14F-4D97-AF65-F5344CB8AC3E}">
        <p14:creationId xmlns:p14="http://schemas.microsoft.com/office/powerpoint/2010/main" val="2554103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042576-FFD2-478E-ADA6-AEE3BDDBA7C1}"/>
              </a:ext>
            </a:extLst>
          </p:cNvPr>
          <p:cNvSpPr txBox="1"/>
          <p:nvPr/>
        </p:nvSpPr>
        <p:spPr>
          <a:xfrm>
            <a:off x="286863" y="707895"/>
            <a:ext cx="7563289" cy="523220"/>
          </a:xfrm>
          <a:prstGeom prst="rect">
            <a:avLst/>
          </a:prstGeom>
          <a:noFill/>
        </p:spPr>
        <p:txBody>
          <a:bodyPr wrap="none" rtlCol="0">
            <a:spAutoFit/>
          </a:bodyPr>
          <a:lstStyle/>
          <a:p>
            <a:r>
              <a:rPr lang="en-GB" sz="2800"/>
              <a:t>How many water molecules are in 36.0 g of water?</a:t>
            </a:r>
          </a:p>
        </p:txBody>
      </p:sp>
      <p:sp>
        <p:nvSpPr>
          <p:cNvPr id="10" name="TextBox 9">
            <a:extLst>
              <a:ext uri="{FF2B5EF4-FFF2-40B4-BE49-F238E27FC236}">
                <a16:creationId xmlns:a16="http://schemas.microsoft.com/office/drawing/2014/main" id="{9FFC20D1-264B-4DE5-BE29-F92B19C3DE98}"/>
              </a:ext>
            </a:extLst>
          </p:cNvPr>
          <p:cNvSpPr txBox="1"/>
          <p:nvPr/>
        </p:nvSpPr>
        <p:spPr>
          <a:xfrm>
            <a:off x="1106672" y="2273645"/>
            <a:ext cx="3746538" cy="954107"/>
          </a:xfrm>
          <a:prstGeom prst="rect">
            <a:avLst/>
          </a:prstGeom>
          <a:noFill/>
        </p:spPr>
        <p:txBody>
          <a:bodyPr wrap="none" rtlCol="0">
            <a:spAutoFit/>
          </a:bodyPr>
          <a:lstStyle/>
          <a:p>
            <a:r>
              <a:rPr lang="en-GB" sz="2800">
                <a:cs typeface="Calibri" panose="020F0502020204030204" pitchFamily="34" charset="0"/>
              </a:rPr>
              <a:t>m = 36.0 g</a:t>
            </a:r>
          </a:p>
          <a:p>
            <a:r>
              <a:rPr lang="en-GB" sz="2800">
                <a:cs typeface="Calibri" panose="020F0502020204030204" pitchFamily="34" charset="0"/>
              </a:rPr>
              <a:t>MM (H</a:t>
            </a:r>
            <a:r>
              <a:rPr lang="en-GB" sz="2800" baseline="-25000">
                <a:cs typeface="Calibri" panose="020F0502020204030204" pitchFamily="34" charset="0"/>
              </a:rPr>
              <a:t>2</a:t>
            </a:r>
            <a:r>
              <a:rPr lang="en-GB" sz="2800">
                <a:cs typeface="Calibri" panose="020F0502020204030204" pitchFamily="34" charset="0"/>
              </a:rPr>
              <a:t>O) = 18.0 g/mol</a:t>
            </a: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F58A9E7C-FCF5-4B6D-A65B-48E8F532153D}"/>
                  </a:ext>
                </a:extLst>
              </p:cNvPr>
              <p:cNvSpPr txBox="1"/>
              <p:nvPr/>
            </p:nvSpPr>
            <p:spPr>
              <a:xfrm>
                <a:off x="4776643" y="1393959"/>
                <a:ext cx="1585370" cy="827471"/>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𝑛</m:t>
                      </m:r>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𝑚</m:t>
                          </m:r>
                        </m:num>
                        <m:den>
                          <m:r>
                            <a:rPr lang="en-GB" sz="2800" b="0" i="1" smtClean="0">
                              <a:latin typeface="Cambria Math" panose="02040503050406030204" pitchFamily="18" charset="0"/>
                            </a:rPr>
                            <m:t>𝑀𝑀</m:t>
                          </m:r>
                        </m:den>
                      </m:f>
                    </m:oMath>
                  </m:oMathPara>
                </a14:m>
                <a:endParaRPr lang="en-GB" sz="2800"/>
              </a:p>
            </p:txBody>
          </p:sp>
        </mc:Choice>
        <mc:Fallback xmlns="">
          <p:sp>
            <p:nvSpPr>
              <p:cNvPr id="11" name="TextBox 10">
                <a:extLst>
                  <a:ext uri="{FF2B5EF4-FFF2-40B4-BE49-F238E27FC236}">
                    <a16:creationId xmlns:a16="http://schemas.microsoft.com/office/drawing/2014/main" id="{F58A9E7C-FCF5-4B6D-A65B-48E8F532153D}"/>
                  </a:ext>
                </a:extLst>
              </p:cNvPr>
              <p:cNvSpPr txBox="1">
                <a:spLocks noRot="1" noChangeAspect="1" noMove="1" noResize="1" noEditPoints="1" noAdjustHandles="1" noChangeArrowheads="1" noChangeShapeType="1" noTextEdit="1"/>
              </p:cNvSpPr>
              <p:nvPr/>
            </p:nvSpPr>
            <p:spPr>
              <a:xfrm>
                <a:off x="4776643" y="1393959"/>
                <a:ext cx="1585370" cy="827471"/>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BD3BA4DD-D6DD-4440-B8E5-B750183A1696}"/>
                  </a:ext>
                </a:extLst>
              </p:cNvPr>
              <p:cNvSpPr txBox="1"/>
              <p:nvPr/>
            </p:nvSpPr>
            <p:spPr>
              <a:xfrm>
                <a:off x="1106672" y="3630248"/>
                <a:ext cx="2623603" cy="977319"/>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b="0" i="0" smtClean="0">
                          <a:latin typeface="Cambria Math" panose="02040503050406030204" pitchFamily="18" charset="0"/>
                        </a:rPr>
                        <m:t>n</m:t>
                      </m:r>
                      <m:r>
                        <a:rPr lang="en-GB" sz="2800" b="0" i="0"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0" smtClean="0">
                              <a:latin typeface="Cambria Math" panose="02040503050406030204" pitchFamily="18" charset="0"/>
                            </a:rPr>
                            <m:t>36.0 </m:t>
                          </m:r>
                          <m:r>
                            <m:rPr>
                              <m:sty m:val="p"/>
                            </m:rPr>
                            <a:rPr lang="en-GB" sz="2800" b="0" i="0" smtClean="0">
                              <a:latin typeface="Cambria Math" panose="02040503050406030204" pitchFamily="18" charset="0"/>
                            </a:rPr>
                            <m:t>g</m:t>
                          </m:r>
                        </m:num>
                        <m:den>
                          <m:r>
                            <a:rPr lang="en-GB" sz="2800" b="0" i="0" smtClean="0">
                              <a:latin typeface="Cambria Math" panose="02040503050406030204" pitchFamily="18" charset="0"/>
                            </a:rPr>
                            <m:t>18.0 </m:t>
                          </m:r>
                          <m:r>
                            <m:rPr>
                              <m:sty m:val="p"/>
                            </m:rPr>
                            <a:rPr lang="en-GB" sz="2800" b="0" i="0" smtClean="0">
                              <a:latin typeface="Cambria Math" panose="02040503050406030204" pitchFamily="18" charset="0"/>
                            </a:rPr>
                            <m:t>g</m:t>
                          </m:r>
                          <m:r>
                            <a:rPr lang="en-GB" sz="2800" b="0" i="0" smtClean="0">
                              <a:latin typeface="Cambria Math" panose="02040503050406030204" pitchFamily="18" charset="0"/>
                            </a:rPr>
                            <m:t>/</m:t>
                          </m:r>
                          <m:r>
                            <m:rPr>
                              <m:sty m:val="p"/>
                            </m:rPr>
                            <a:rPr lang="en-GB" sz="2800" b="0" i="0" smtClean="0">
                              <a:latin typeface="Cambria Math" panose="02040503050406030204" pitchFamily="18" charset="0"/>
                            </a:rPr>
                            <m:t>mol</m:t>
                          </m:r>
                        </m:den>
                      </m:f>
                    </m:oMath>
                  </m:oMathPara>
                </a14:m>
                <a:endParaRPr lang="en-GB" sz="2800"/>
              </a:p>
            </p:txBody>
          </p:sp>
        </mc:Choice>
        <mc:Fallback xmlns="">
          <p:sp>
            <p:nvSpPr>
              <p:cNvPr id="12" name="TextBox 11">
                <a:extLst>
                  <a:ext uri="{FF2B5EF4-FFF2-40B4-BE49-F238E27FC236}">
                    <a16:creationId xmlns:a16="http://schemas.microsoft.com/office/drawing/2014/main" id="{BD3BA4DD-D6DD-4440-B8E5-B750183A1696}"/>
                  </a:ext>
                </a:extLst>
              </p:cNvPr>
              <p:cNvSpPr txBox="1">
                <a:spLocks noRot="1" noChangeAspect="1" noMove="1" noResize="1" noEditPoints="1" noAdjustHandles="1" noChangeArrowheads="1" noChangeShapeType="1" noTextEdit="1"/>
              </p:cNvSpPr>
              <p:nvPr/>
            </p:nvSpPr>
            <p:spPr>
              <a:xfrm>
                <a:off x="1106672" y="3630248"/>
                <a:ext cx="2623603" cy="977319"/>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76A3F57B-A675-4AAC-A4F5-AABD34AC49F5}"/>
                  </a:ext>
                </a:extLst>
              </p:cNvPr>
              <p:cNvSpPr txBox="1"/>
              <p:nvPr/>
            </p:nvSpPr>
            <p:spPr>
              <a:xfrm>
                <a:off x="1106672" y="4869160"/>
                <a:ext cx="2961836"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b="0" i="0" smtClean="0">
                          <a:latin typeface="Cambria Math" panose="02040503050406030204" pitchFamily="18" charset="0"/>
                        </a:rPr>
                        <m:t>n</m:t>
                      </m:r>
                      <m:r>
                        <a:rPr lang="en-GB" sz="2800" b="0" i="0" smtClean="0">
                          <a:latin typeface="Cambria Math" panose="02040503050406030204" pitchFamily="18" charset="0"/>
                        </a:rPr>
                        <m:t>=2.00 </m:t>
                      </m:r>
                      <m:r>
                        <m:rPr>
                          <m:sty m:val="p"/>
                        </m:rPr>
                        <a:rPr lang="en-GB" sz="2800" b="0" i="0" smtClean="0">
                          <a:latin typeface="Cambria Math" panose="02040503050406030204" pitchFamily="18" charset="0"/>
                        </a:rPr>
                        <m:t>mol</m:t>
                      </m:r>
                      <m:r>
                        <a:rPr lang="en-GB" sz="2800" b="0" i="0" smtClean="0">
                          <a:latin typeface="Cambria Math" panose="02040503050406030204" pitchFamily="18" charset="0"/>
                        </a:rPr>
                        <m:t> </m:t>
                      </m:r>
                      <m:r>
                        <m:rPr>
                          <m:sty m:val="p"/>
                        </m:rPr>
                        <a:rPr lang="en-GB" sz="2800" b="0" i="0" smtClean="0">
                          <a:latin typeface="Cambria Math" panose="02040503050406030204" pitchFamily="18" charset="0"/>
                        </a:rPr>
                        <m:t>H</m:t>
                      </m:r>
                      <m:r>
                        <a:rPr lang="en-GB" sz="2800" b="0" i="0" baseline="-25000" smtClean="0">
                          <a:latin typeface="Cambria Math" panose="02040503050406030204" pitchFamily="18" charset="0"/>
                        </a:rPr>
                        <m:t>2</m:t>
                      </m:r>
                      <m:r>
                        <m:rPr>
                          <m:sty m:val="p"/>
                        </m:rPr>
                        <a:rPr lang="en-GB" sz="2800" b="0" i="0" smtClean="0">
                          <a:latin typeface="Cambria Math" panose="02040503050406030204" pitchFamily="18" charset="0"/>
                        </a:rPr>
                        <m:t>O</m:t>
                      </m:r>
                    </m:oMath>
                  </m:oMathPara>
                </a14:m>
                <a:endParaRPr lang="en-GB" sz="2800"/>
              </a:p>
            </p:txBody>
          </p:sp>
        </mc:Choice>
        <mc:Fallback xmlns="">
          <p:sp>
            <p:nvSpPr>
              <p:cNvPr id="13" name="TextBox 12">
                <a:extLst>
                  <a:ext uri="{FF2B5EF4-FFF2-40B4-BE49-F238E27FC236}">
                    <a16:creationId xmlns:a16="http://schemas.microsoft.com/office/drawing/2014/main" id="{76A3F57B-A675-4AAC-A4F5-AABD34AC49F5}"/>
                  </a:ext>
                </a:extLst>
              </p:cNvPr>
              <p:cNvSpPr txBox="1">
                <a:spLocks noRot="1" noChangeAspect="1" noMove="1" noResize="1" noEditPoints="1" noAdjustHandles="1" noChangeArrowheads="1" noChangeShapeType="1" noTextEdit="1"/>
              </p:cNvSpPr>
              <p:nvPr/>
            </p:nvSpPr>
            <p:spPr>
              <a:xfrm>
                <a:off x="1106672" y="4869160"/>
                <a:ext cx="2961836" cy="52322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89173997-F3AD-40B5-9009-7BF9D03D2229}"/>
                  </a:ext>
                </a:extLst>
              </p:cNvPr>
              <p:cNvSpPr txBox="1"/>
              <p:nvPr/>
            </p:nvSpPr>
            <p:spPr>
              <a:xfrm>
                <a:off x="4943872" y="4886003"/>
                <a:ext cx="6539739" cy="523220"/>
              </a:xfrm>
              <a:prstGeom prst="rect">
                <a:avLst/>
              </a:prstGeom>
              <a:noFill/>
            </p:spPr>
            <p:txBody>
              <a:bodyPr wrap="none" rtlCol="0">
                <a:spAutoFit/>
              </a:bodyPr>
              <a:lstStyle/>
              <a:p>
                <a14:m>
                  <m:oMath xmlns:m="http://schemas.openxmlformats.org/officeDocument/2006/math">
                    <m:r>
                      <m:rPr>
                        <m:sty m:val="p"/>
                      </m:rPr>
                      <a:rPr lang="en-GB" sz="2800" b="0" i="0" smtClean="0">
                        <a:latin typeface="Cambria Math" panose="02040503050406030204" pitchFamily="18" charset="0"/>
                      </a:rPr>
                      <m:t>N</m:t>
                    </m:r>
                    <m:r>
                      <a:rPr lang="en-GB" sz="2800" b="0" i="0" smtClean="0">
                        <a:latin typeface="Cambria Math" panose="02040503050406030204" pitchFamily="18" charset="0"/>
                      </a:rPr>
                      <m:t>=2.00 </m:t>
                    </m:r>
                    <m:r>
                      <m:rPr>
                        <m:sty m:val="p"/>
                      </m:rPr>
                      <a:rPr lang="en-GB" sz="2800" b="0" i="0" smtClean="0">
                        <a:latin typeface="Cambria Math" panose="02040503050406030204" pitchFamily="18" charset="0"/>
                      </a:rPr>
                      <m:t>mol</m:t>
                    </m:r>
                  </m:oMath>
                </a14:m>
                <a:r>
                  <a:rPr lang="en-GB" sz="2800">
                    <a:sym typeface="Symbol" panose="05050102010706020507" pitchFamily="18" charset="2"/>
                  </a:rPr>
                  <a:t>  </a:t>
                </a:r>
                <a:r>
                  <a:rPr lang="en-GB" sz="2800"/>
                  <a:t>6.02 </a:t>
                </a:r>
                <a:r>
                  <a:rPr lang="en-GB" sz="2800">
                    <a:sym typeface="Symbol" panose="05050102010706020507" pitchFamily="18" charset="2"/>
                  </a:rPr>
                  <a:t> 10</a:t>
                </a:r>
                <a:r>
                  <a:rPr lang="en-GB" sz="2800" baseline="30000">
                    <a:sym typeface="Symbol" panose="05050102010706020507" pitchFamily="18" charset="2"/>
                  </a:rPr>
                  <a:t>23</a:t>
                </a:r>
                <a:r>
                  <a:rPr lang="en-GB" sz="2800">
                    <a:sym typeface="Symbol" panose="05050102010706020507" pitchFamily="18" charset="2"/>
                  </a:rPr>
                  <a:t> molecules/mol</a:t>
                </a:r>
                <a:r>
                  <a:rPr lang="en-GB" sz="2800"/>
                  <a:t> </a:t>
                </a:r>
              </a:p>
            </p:txBody>
          </p:sp>
        </mc:Choice>
        <mc:Fallback xmlns="">
          <p:sp>
            <p:nvSpPr>
              <p:cNvPr id="15" name="TextBox 14">
                <a:extLst>
                  <a:ext uri="{FF2B5EF4-FFF2-40B4-BE49-F238E27FC236}">
                    <a16:creationId xmlns:a16="http://schemas.microsoft.com/office/drawing/2014/main" id="{89173997-F3AD-40B5-9009-7BF9D03D2229}"/>
                  </a:ext>
                </a:extLst>
              </p:cNvPr>
              <p:cNvSpPr txBox="1">
                <a:spLocks noRot="1" noChangeAspect="1" noMove="1" noResize="1" noEditPoints="1" noAdjustHandles="1" noChangeArrowheads="1" noChangeShapeType="1" noTextEdit="1"/>
              </p:cNvSpPr>
              <p:nvPr/>
            </p:nvSpPr>
            <p:spPr>
              <a:xfrm>
                <a:off x="4943872" y="4886003"/>
                <a:ext cx="6539739" cy="523220"/>
              </a:xfrm>
              <a:prstGeom prst="rect">
                <a:avLst/>
              </a:prstGeom>
              <a:blipFill>
                <a:blip r:embed="rId5"/>
                <a:stretch>
                  <a:fillRect t="-15294" b="-3411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177D832E-E3F5-4968-BD87-5FFB5045762C}"/>
                  </a:ext>
                </a:extLst>
              </p:cNvPr>
              <p:cNvSpPr txBox="1"/>
              <p:nvPr/>
            </p:nvSpPr>
            <p:spPr>
              <a:xfrm>
                <a:off x="4931520" y="5601327"/>
                <a:ext cx="5066323" cy="523220"/>
              </a:xfrm>
              <a:prstGeom prst="rect">
                <a:avLst/>
              </a:prstGeom>
              <a:noFill/>
            </p:spPr>
            <p:txBody>
              <a:bodyPr wrap="none" rtlCol="0">
                <a:spAutoFit/>
              </a:bodyPr>
              <a:lstStyle/>
              <a:p>
                <a:r>
                  <a:rPr lang="en-GB" sz="2800" b="1">
                    <a:solidFill>
                      <a:srgbClr val="0000FF"/>
                    </a:solidFill>
                  </a:rPr>
                  <a:t>N = </a:t>
                </a:r>
                <a14:m>
                  <m:oMath xmlns:m="http://schemas.openxmlformats.org/officeDocument/2006/math">
                    <m:r>
                      <a:rPr lang="en-GB" sz="2800" b="1" i="1" smtClean="0">
                        <a:solidFill>
                          <a:srgbClr val="0000FF"/>
                        </a:solidFill>
                        <a:latin typeface="Cambria Math" panose="02040503050406030204" pitchFamily="18" charset="0"/>
                      </a:rPr>
                      <m:t>𝟏</m:t>
                    </m:r>
                    <m:r>
                      <a:rPr lang="en-GB" sz="2800" b="1" i="1" smtClean="0">
                        <a:solidFill>
                          <a:srgbClr val="0000FF"/>
                        </a:solidFill>
                        <a:latin typeface="Cambria Math" panose="02040503050406030204" pitchFamily="18" charset="0"/>
                      </a:rPr>
                      <m:t>.</m:t>
                    </m:r>
                    <m:r>
                      <a:rPr lang="en-GB" sz="2800" b="1" i="1" smtClean="0">
                        <a:solidFill>
                          <a:srgbClr val="0000FF"/>
                        </a:solidFill>
                        <a:latin typeface="Cambria Math" panose="02040503050406030204" pitchFamily="18" charset="0"/>
                      </a:rPr>
                      <m:t>𝟐𝟎</m:t>
                    </m:r>
                  </m:oMath>
                </a14:m>
                <a:r>
                  <a:rPr lang="en-GB" sz="2800" b="1">
                    <a:solidFill>
                      <a:srgbClr val="0000FF"/>
                    </a:solidFill>
                  </a:rPr>
                  <a:t> </a:t>
                </a:r>
                <a:r>
                  <a:rPr lang="en-GB" sz="2800" b="1">
                    <a:solidFill>
                      <a:srgbClr val="0000FF"/>
                    </a:solidFill>
                    <a:sym typeface="Symbol" panose="05050102010706020507" pitchFamily="18" charset="2"/>
                  </a:rPr>
                  <a:t>  10</a:t>
                </a:r>
                <a:r>
                  <a:rPr lang="en-GB" sz="2800" b="1" baseline="30000">
                    <a:solidFill>
                      <a:srgbClr val="0000FF"/>
                    </a:solidFill>
                    <a:sym typeface="Symbol" panose="05050102010706020507" pitchFamily="18" charset="2"/>
                  </a:rPr>
                  <a:t>24</a:t>
                </a:r>
                <a:r>
                  <a:rPr lang="en-GB" sz="2800" b="1">
                    <a:solidFill>
                      <a:srgbClr val="0000FF"/>
                    </a:solidFill>
                  </a:rPr>
                  <a:t> molecules H</a:t>
                </a:r>
                <a:r>
                  <a:rPr lang="en-GB" sz="2800" b="1" baseline="-25000">
                    <a:solidFill>
                      <a:srgbClr val="0000FF"/>
                    </a:solidFill>
                  </a:rPr>
                  <a:t>2</a:t>
                </a:r>
                <a:r>
                  <a:rPr lang="en-GB" sz="2800" b="1">
                    <a:solidFill>
                      <a:srgbClr val="0000FF"/>
                    </a:solidFill>
                  </a:rPr>
                  <a:t>O</a:t>
                </a:r>
              </a:p>
            </p:txBody>
          </p:sp>
        </mc:Choice>
        <mc:Fallback xmlns="">
          <p:sp>
            <p:nvSpPr>
              <p:cNvPr id="16" name="TextBox 15">
                <a:extLst>
                  <a:ext uri="{FF2B5EF4-FFF2-40B4-BE49-F238E27FC236}">
                    <a16:creationId xmlns:a16="http://schemas.microsoft.com/office/drawing/2014/main" id="{177D832E-E3F5-4968-BD87-5FFB5045762C}"/>
                  </a:ext>
                </a:extLst>
              </p:cNvPr>
              <p:cNvSpPr txBox="1">
                <a:spLocks noRot="1" noChangeAspect="1" noMove="1" noResize="1" noEditPoints="1" noAdjustHandles="1" noChangeArrowheads="1" noChangeShapeType="1" noTextEdit="1"/>
              </p:cNvSpPr>
              <p:nvPr/>
            </p:nvSpPr>
            <p:spPr>
              <a:xfrm>
                <a:off x="4931520" y="5601327"/>
                <a:ext cx="5066323" cy="523220"/>
              </a:xfrm>
              <a:prstGeom prst="rect">
                <a:avLst/>
              </a:prstGeom>
              <a:blipFill>
                <a:blip r:embed="rId6"/>
                <a:stretch>
                  <a:fillRect l="-2527" t="-15116" b="-3255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5B226BB5-C557-423A-9E82-6976B86641FB}"/>
                  </a:ext>
                </a:extLst>
              </p:cNvPr>
              <p:cNvSpPr txBox="1"/>
              <p:nvPr/>
            </p:nvSpPr>
            <p:spPr>
              <a:xfrm>
                <a:off x="1106672" y="1559986"/>
                <a:ext cx="2608406" cy="523220"/>
              </a:xfrm>
              <a:prstGeom prst="rect">
                <a:avLst/>
              </a:prstGeom>
              <a:noFill/>
              <a:ln w="38100">
                <a:solidFill>
                  <a:schemeClr val="accent6">
                    <a:lumMod val="60000"/>
                    <a:lumOff val="40000"/>
                  </a:schemeClr>
                </a:solidFill>
              </a:ln>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800" b="1" i="1" smtClean="0">
                          <a:solidFill>
                            <a:srgbClr val="7030A0"/>
                          </a:solidFill>
                          <a:latin typeface="Cambria Math" panose="02040503050406030204" pitchFamily="18" charset="0"/>
                        </a:rPr>
                        <m:t>𝒎</m:t>
                      </m:r>
                      <m:r>
                        <a:rPr lang="en-GB" sz="2800" b="1" i="1">
                          <a:solidFill>
                            <a:srgbClr val="7030A0"/>
                          </a:solidFill>
                          <a:latin typeface="Cambria Math" panose="02040503050406030204" pitchFamily="18" charset="0"/>
                        </a:rPr>
                        <m:t>=</m:t>
                      </m:r>
                      <m:r>
                        <a:rPr lang="en-GB" sz="2800" b="1" i="1">
                          <a:solidFill>
                            <a:srgbClr val="7030A0"/>
                          </a:solidFill>
                          <a:latin typeface="Cambria Math" panose="02040503050406030204" pitchFamily="18" charset="0"/>
                        </a:rPr>
                        <m:t>𝒏</m:t>
                      </m:r>
                      <m:r>
                        <a:rPr lang="en-GB" sz="2800" b="1" i="1">
                          <a:solidFill>
                            <a:srgbClr val="7030A0"/>
                          </a:solidFill>
                          <a:latin typeface="Cambria Math" panose="02040503050406030204" pitchFamily="18" charset="0"/>
                        </a:rPr>
                        <m:t> × </m:t>
                      </m:r>
                      <m:r>
                        <a:rPr lang="en-GB" sz="2800" b="1" i="1">
                          <a:solidFill>
                            <a:srgbClr val="7030A0"/>
                          </a:solidFill>
                          <a:latin typeface="Cambria Math" panose="02040503050406030204" pitchFamily="18" charset="0"/>
                        </a:rPr>
                        <m:t>𝑴𝑴</m:t>
                      </m:r>
                      <m:r>
                        <a:rPr lang="en-GB" sz="2800" b="1" i="1">
                          <a:solidFill>
                            <a:srgbClr val="7030A0"/>
                          </a:solidFill>
                          <a:latin typeface="Cambria Math" panose="02040503050406030204" pitchFamily="18" charset="0"/>
                        </a:rPr>
                        <m:t> </m:t>
                      </m:r>
                    </m:oMath>
                  </m:oMathPara>
                </a14:m>
                <a:endParaRPr lang="en-GB" sz="2800" b="1">
                  <a:solidFill>
                    <a:srgbClr val="7030A0"/>
                  </a:solidFill>
                  <a:cs typeface="Calibri" panose="020F0502020204030204" pitchFamily="34" charset="0"/>
                </a:endParaRPr>
              </a:p>
            </p:txBody>
          </p:sp>
        </mc:Choice>
        <mc:Fallback xmlns="">
          <p:sp>
            <p:nvSpPr>
              <p:cNvPr id="17" name="TextBox 16">
                <a:extLst>
                  <a:ext uri="{FF2B5EF4-FFF2-40B4-BE49-F238E27FC236}">
                    <a16:creationId xmlns:a16="http://schemas.microsoft.com/office/drawing/2014/main" id="{5B226BB5-C557-423A-9E82-6976B86641FB}"/>
                  </a:ext>
                </a:extLst>
              </p:cNvPr>
              <p:cNvSpPr txBox="1">
                <a:spLocks noRot="1" noChangeAspect="1" noMove="1" noResize="1" noEditPoints="1" noAdjustHandles="1" noChangeArrowheads="1" noChangeShapeType="1" noTextEdit="1"/>
              </p:cNvSpPr>
              <p:nvPr/>
            </p:nvSpPr>
            <p:spPr>
              <a:xfrm>
                <a:off x="1106672" y="1559986"/>
                <a:ext cx="2608406" cy="523220"/>
              </a:xfrm>
              <a:prstGeom prst="rect">
                <a:avLst/>
              </a:prstGeom>
              <a:blipFill>
                <a:blip r:embed="rId7"/>
                <a:stretch>
                  <a:fillRect/>
                </a:stretch>
              </a:blipFill>
              <a:ln w="38100">
                <a:solidFill>
                  <a:schemeClr val="accent6">
                    <a:lumMod val="60000"/>
                    <a:lumOff val="40000"/>
                  </a:schemeClr>
                </a:solidFill>
              </a:ln>
            </p:spPr>
            <p:txBody>
              <a:bodyPr/>
              <a:lstStyle/>
              <a:p>
                <a:r>
                  <a:rPr lang="en-US">
                    <a:noFill/>
                  </a:rPr>
                  <a:t> </a:t>
                </a:r>
              </a:p>
            </p:txBody>
          </p:sp>
        </mc:Fallback>
      </mc:AlternateContent>
      <p:cxnSp>
        <p:nvCxnSpPr>
          <p:cNvPr id="6" name="Straight Arrow Connector 5">
            <a:extLst>
              <a:ext uri="{FF2B5EF4-FFF2-40B4-BE49-F238E27FC236}">
                <a16:creationId xmlns:a16="http://schemas.microsoft.com/office/drawing/2014/main" id="{6C017A78-23B6-4D07-B806-0632D0FD1359}"/>
              </a:ext>
            </a:extLst>
          </p:cNvPr>
          <p:cNvCxnSpPr>
            <a:stCxn id="17" idx="3"/>
            <a:endCxn id="11" idx="1"/>
          </p:cNvCxnSpPr>
          <p:nvPr/>
        </p:nvCxnSpPr>
        <p:spPr>
          <a:xfrm flipV="1">
            <a:off x="3715078" y="1807695"/>
            <a:ext cx="1061565" cy="13901"/>
          </a:xfrm>
          <a:prstGeom prst="straightConnector1">
            <a:avLst/>
          </a:prstGeom>
          <a:ln w="1270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2667CA17-12EE-4C8C-81E6-5BA1A0FE4126}"/>
              </a:ext>
            </a:extLst>
          </p:cNvPr>
          <p:cNvSpPr txBox="1"/>
          <p:nvPr/>
        </p:nvSpPr>
        <p:spPr>
          <a:xfrm>
            <a:off x="7405945" y="1566602"/>
            <a:ext cx="3421129" cy="523220"/>
          </a:xfrm>
          <a:prstGeom prst="rect">
            <a:avLst/>
          </a:prstGeom>
          <a:noFill/>
          <a:ln w="38100">
            <a:solidFill>
              <a:srgbClr val="00B0F0"/>
            </a:solidFill>
          </a:ln>
        </p:spPr>
        <p:txBody>
          <a:bodyPr wrap="none" rtlCol="0">
            <a:spAutoFit/>
          </a:bodyPr>
          <a:lstStyle/>
          <a:p>
            <a:r>
              <a:rPr lang="en-GB" sz="2800" b="1">
                <a:solidFill>
                  <a:srgbClr val="0000FF"/>
                </a:solidFill>
                <a:cs typeface="Calibri" panose="020F0502020204030204" pitchFamily="34" charset="0"/>
              </a:rPr>
              <a:t>N  =  n </a:t>
            </a:r>
            <a:r>
              <a:rPr lang="en-GB" sz="2800" b="1">
                <a:solidFill>
                  <a:srgbClr val="0000FF"/>
                </a:solidFill>
                <a:cs typeface="Calibri" panose="020F0502020204030204" pitchFamily="34" charset="0"/>
                <a:sym typeface="Symbol" panose="05050102010706020507" pitchFamily="18" charset="2"/>
              </a:rPr>
              <a:t>  </a:t>
            </a:r>
            <a:r>
              <a:rPr lang="en-GB" sz="2800" b="1">
                <a:solidFill>
                  <a:srgbClr val="0000FF"/>
                </a:solidFill>
                <a:cs typeface="Calibri" panose="020F0502020204030204" pitchFamily="34" charset="0"/>
              </a:rPr>
              <a:t>6.02 </a:t>
            </a:r>
            <a:r>
              <a:rPr lang="en-GB" sz="2800" b="1">
                <a:solidFill>
                  <a:srgbClr val="0000FF"/>
                </a:solidFill>
                <a:cs typeface="Calibri" panose="020F0502020204030204" pitchFamily="34" charset="0"/>
                <a:sym typeface="Symbol" panose="05050102010706020507" pitchFamily="18" charset="2"/>
              </a:rPr>
              <a:t> 10</a:t>
            </a:r>
            <a:r>
              <a:rPr lang="en-GB" sz="2800" b="1" baseline="30000">
                <a:solidFill>
                  <a:srgbClr val="0000FF"/>
                </a:solidFill>
                <a:cs typeface="Calibri" panose="020F0502020204030204" pitchFamily="34" charset="0"/>
                <a:sym typeface="Symbol" panose="05050102010706020507" pitchFamily="18" charset="2"/>
              </a:rPr>
              <a:t>23</a:t>
            </a:r>
            <a:endParaRPr lang="en-GB" sz="2800" b="1">
              <a:solidFill>
                <a:srgbClr val="0000FF"/>
              </a:solidFill>
              <a:cs typeface="Calibri" panose="020F0502020204030204" pitchFamily="34" charset="0"/>
            </a:endParaRPr>
          </a:p>
        </p:txBody>
      </p:sp>
      <p:sp>
        <p:nvSpPr>
          <p:cNvPr id="3" name="Title 2">
            <a:extLst>
              <a:ext uri="{FF2B5EF4-FFF2-40B4-BE49-F238E27FC236}">
                <a16:creationId xmlns:a16="http://schemas.microsoft.com/office/drawing/2014/main" id="{2CF50338-61CF-4BEC-BC1D-4F26BD3FC130}"/>
              </a:ext>
            </a:extLst>
          </p:cNvPr>
          <p:cNvSpPr>
            <a:spLocks noGrp="1"/>
          </p:cNvSpPr>
          <p:nvPr>
            <p:ph type="title"/>
          </p:nvPr>
        </p:nvSpPr>
        <p:spPr>
          <a:xfrm>
            <a:off x="913774" y="14953"/>
            <a:ext cx="10364451" cy="872950"/>
          </a:xfrm>
        </p:spPr>
        <p:txBody>
          <a:bodyPr/>
          <a:lstStyle/>
          <a:p>
            <a:r>
              <a:rPr lang="en-GB">
                <a:effectLst>
                  <a:outerShdw blurRad="38100" dist="38100" dir="2700000" algn="tl">
                    <a:srgbClr val="000000">
                      <a:alpha val="43137"/>
                    </a:srgbClr>
                  </a:outerShdw>
                </a:effectLst>
              </a:rPr>
              <a:t>Counting by weight</a:t>
            </a:r>
          </a:p>
        </p:txBody>
      </p:sp>
    </p:spTree>
    <p:extLst>
      <p:ext uri="{BB962C8B-B14F-4D97-AF65-F5344CB8AC3E}">
        <p14:creationId xmlns:p14="http://schemas.microsoft.com/office/powerpoint/2010/main" val="235881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p:bldP spid="16" grpId="0"/>
      <p:bldP spid="17" grpId="0" animBg="1"/>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322B57E-E128-47E6-B083-AE42EE3A3BDD}"/>
              </a:ext>
            </a:extLst>
          </p:cNvPr>
          <p:cNvSpPr>
            <a:spLocks noGrp="1"/>
          </p:cNvSpPr>
          <p:nvPr>
            <p:ph type="title"/>
          </p:nvPr>
        </p:nvSpPr>
        <p:spPr>
          <a:xfrm>
            <a:off x="913774" y="116632"/>
            <a:ext cx="10364451" cy="801918"/>
          </a:xfrm>
        </p:spPr>
        <p:txBody>
          <a:bodyPr/>
          <a:lstStyle/>
          <a:p>
            <a:r>
              <a:rPr lang="en-GB" dirty="0">
                <a:effectLst>
                  <a:outerShdw blurRad="38100" dist="38100" dir="2700000" algn="tl">
                    <a:srgbClr val="000000">
                      <a:alpha val="43137"/>
                    </a:srgbClr>
                  </a:outerShdw>
                </a:effectLst>
              </a:rPr>
              <a:t>Counting by weight - Practice problems</a:t>
            </a:r>
          </a:p>
        </p:txBody>
      </p:sp>
      <p:sp>
        <p:nvSpPr>
          <p:cNvPr id="4" name="TextBox 3">
            <a:extLst>
              <a:ext uri="{FF2B5EF4-FFF2-40B4-BE49-F238E27FC236}">
                <a16:creationId xmlns:a16="http://schemas.microsoft.com/office/drawing/2014/main" id="{03286770-7AA5-49D9-B566-D35C59EBE9AE}"/>
              </a:ext>
            </a:extLst>
          </p:cNvPr>
          <p:cNvSpPr txBox="1"/>
          <p:nvPr/>
        </p:nvSpPr>
        <p:spPr>
          <a:xfrm>
            <a:off x="757364" y="1239547"/>
            <a:ext cx="9937104" cy="1384995"/>
          </a:xfrm>
          <a:prstGeom prst="rect">
            <a:avLst/>
          </a:prstGeom>
          <a:noFill/>
        </p:spPr>
        <p:txBody>
          <a:bodyPr wrap="square" rtlCol="0">
            <a:spAutoFit/>
          </a:bodyPr>
          <a:lstStyle/>
          <a:p>
            <a:pPr eaLnBrk="0" hangingPunct="0"/>
            <a:r>
              <a:rPr lang="en-GB" sz="2800" b="1" dirty="0"/>
              <a:t>Problem 1*</a:t>
            </a:r>
            <a:r>
              <a:rPr lang="en-GB" sz="2800" dirty="0"/>
              <a:t>: </a:t>
            </a:r>
            <a:r>
              <a:rPr lang="en-US" altLang="en-US" sz="2800" dirty="0"/>
              <a:t>How many grams  of lead </a:t>
            </a:r>
            <a:r>
              <a:rPr lang="en-US" altLang="en-US" sz="2800" dirty="0" err="1"/>
              <a:t>azide</a:t>
            </a:r>
            <a:r>
              <a:rPr lang="en-US" altLang="en-US" sz="2800" dirty="0"/>
              <a:t> Pb(N</a:t>
            </a:r>
            <a:r>
              <a:rPr lang="en-US" altLang="en-US" sz="2800" baseline="-30000" dirty="0"/>
              <a:t>3</a:t>
            </a:r>
            <a:r>
              <a:rPr lang="en-US" altLang="en-US" sz="2800" dirty="0"/>
              <a:t>)</a:t>
            </a:r>
            <a:r>
              <a:rPr lang="en-US" altLang="en-US" sz="2800" baseline="-30000" dirty="0"/>
              <a:t>3 </a:t>
            </a:r>
            <a:r>
              <a:rPr lang="en-US" altLang="en-US" sz="2800" dirty="0"/>
              <a:t>are contained in the sample of lead </a:t>
            </a:r>
            <a:r>
              <a:rPr lang="en-US" altLang="en-US" sz="2800" dirty="0" err="1"/>
              <a:t>azide</a:t>
            </a:r>
            <a:r>
              <a:rPr lang="en-US" altLang="en-US" sz="2800" dirty="0"/>
              <a:t> that contains 3.5 x 10</a:t>
            </a:r>
            <a:r>
              <a:rPr lang="en-US" altLang="en-US" sz="2800" baseline="30000" dirty="0"/>
              <a:t>23</a:t>
            </a:r>
            <a:r>
              <a:rPr lang="en-US" altLang="en-US" sz="2800" dirty="0"/>
              <a:t> molecules?</a:t>
            </a:r>
          </a:p>
          <a:p>
            <a:endParaRPr lang="en-GB" sz="2800" dirty="0"/>
          </a:p>
        </p:txBody>
      </p:sp>
    </p:spTree>
    <p:extLst>
      <p:ext uri="{BB962C8B-B14F-4D97-AF65-F5344CB8AC3E}">
        <p14:creationId xmlns:p14="http://schemas.microsoft.com/office/powerpoint/2010/main" val="2615593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7B8F7-2975-4CAE-8EFE-0D8D354638E4}"/>
              </a:ext>
            </a:extLst>
          </p:cNvPr>
          <p:cNvSpPr>
            <a:spLocks noGrp="1"/>
          </p:cNvSpPr>
          <p:nvPr>
            <p:ph type="title"/>
          </p:nvPr>
        </p:nvSpPr>
        <p:spPr>
          <a:xfrm>
            <a:off x="913774" y="0"/>
            <a:ext cx="10364451" cy="1118937"/>
          </a:xfrm>
        </p:spPr>
        <p:txBody>
          <a:bodyPr/>
          <a:lstStyle/>
          <a:p>
            <a:r>
              <a:rPr lang="en-GB" dirty="0"/>
              <a:t>summary</a:t>
            </a:r>
          </a:p>
        </p:txBody>
      </p:sp>
      <p:sp>
        <p:nvSpPr>
          <p:cNvPr id="4" name="TextBox 3">
            <a:extLst>
              <a:ext uri="{FF2B5EF4-FFF2-40B4-BE49-F238E27FC236}">
                <a16:creationId xmlns:a16="http://schemas.microsoft.com/office/drawing/2014/main" id="{BF3E9B9D-527B-4F17-97F2-34824E7CA3DC}"/>
              </a:ext>
            </a:extLst>
          </p:cNvPr>
          <p:cNvSpPr txBox="1"/>
          <p:nvPr/>
        </p:nvSpPr>
        <p:spPr>
          <a:xfrm>
            <a:off x="585535" y="1118937"/>
            <a:ext cx="11020927" cy="5324535"/>
          </a:xfrm>
          <a:prstGeom prst="rect">
            <a:avLst/>
          </a:prstGeom>
          <a:noFill/>
        </p:spPr>
        <p:txBody>
          <a:bodyPr wrap="square">
            <a:spAutoFit/>
          </a:bodyPr>
          <a:lstStyle/>
          <a:p>
            <a:r>
              <a:rPr lang="en-GB" sz="2000" b="1" dirty="0"/>
              <a:t>Definition and Significance of the Mole:</a:t>
            </a:r>
          </a:p>
          <a:p>
            <a:endParaRPr lang="en-GB" sz="2000" b="1" dirty="0"/>
          </a:p>
          <a:p>
            <a:r>
              <a:rPr lang="en-GB" sz="2000" dirty="0"/>
              <a:t>The mole is a fundamental unit of measurement in chemistry, equivalent to 6.02×10</a:t>
            </a:r>
            <a:r>
              <a:rPr lang="en-GB" sz="2000" baseline="30000" dirty="0"/>
              <a:t>23</a:t>
            </a:r>
            <a:r>
              <a:rPr lang="en-GB" sz="2000" dirty="0"/>
              <a:t> particles (Avogadro's number), used to count sub-microscopic particles such as atoms, ions, and molecules.</a:t>
            </a:r>
          </a:p>
          <a:p>
            <a:r>
              <a:rPr lang="en-GB" sz="2000"/>
              <a:t>Moles allow </a:t>
            </a:r>
            <a:r>
              <a:rPr lang="en-GB" sz="2000" dirty="0"/>
              <a:t>chemists to scale up to convenient quantities for practical applications and to work with large numbers of atoms and molecules in a manageable way.</a:t>
            </a:r>
          </a:p>
          <a:p>
            <a:endParaRPr lang="en-GB" sz="2000" b="1" dirty="0"/>
          </a:p>
          <a:p>
            <a:r>
              <a:rPr lang="en-GB" sz="2000" b="1" dirty="0"/>
              <a:t>Molar Mass:</a:t>
            </a:r>
          </a:p>
          <a:p>
            <a:endParaRPr lang="en-GB" sz="2000" dirty="0"/>
          </a:p>
          <a:p>
            <a:r>
              <a:rPr lang="en-GB" sz="2000" dirty="0"/>
              <a:t>Molar mass is the mass of one mole of a substance, expressed in grams per mole (g/mol). It is calculated as the sum of the relative atomic masses of the constituent atoms.</a:t>
            </a:r>
          </a:p>
          <a:p>
            <a:r>
              <a:rPr lang="en-GB" sz="2000" dirty="0"/>
              <a:t>Understanding molar mass is crucial for converting between mass and moles.</a:t>
            </a:r>
          </a:p>
          <a:p>
            <a:endParaRPr lang="en-GB" sz="2000" dirty="0"/>
          </a:p>
          <a:p>
            <a:r>
              <a:rPr lang="en-GB" sz="2000" b="1" dirty="0"/>
              <a:t>Practical Applications and Calculations:</a:t>
            </a:r>
          </a:p>
          <a:p>
            <a:endParaRPr lang="en-GB" sz="2000" dirty="0"/>
          </a:p>
          <a:p>
            <a:r>
              <a:rPr lang="en-GB" sz="2000" dirty="0"/>
              <a:t>The lecture covered various practical problems involving the conversion of moles to particles and vice versa. </a:t>
            </a:r>
          </a:p>
          <a:p>
            <a:r>
              <a:rPr lang="en-GB" sz="2000" dirty="0"/>
              <a:t>Converting mass to moles and moles to mass was also discussed. </a:t>
            </a:r>
          </a:p>
        </p:txBody>
      </p:sp>
    </p:spTree>
    <p:extLst>
      <p:ext uri="{BB962C8B-B14F-4D97-AF65-F5344CB8AC3E}">
        <p14:creationId xmlns:p14="http://schemas.microsoft.com/office/powerpoint/2010/main" val="28067445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1907</Words>
  <Application>Microsoft Office PowerPoint</Application>
  <PresentationFormat>Widescreen</PresentationFormat>
  <Paragraphs>217</Paragraphs>
  <Slides>20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Helvetica Neue</vt:lpstr>
      <vt:lpstr>ui-sans-serif</vt:lpstr>
      <vt:lpstr>Arial</vt:lpstr>
      <vt:lpstr>Calibri</vt:lpstr>
      <vt:lpstr>Cambria Math</vt:lpstr>
      <vt:lpstr>Tw Cen MT</vt:lpstr>
      <vt:lpstr>Droplet</vt:lpstr>
      <vt:lpstr>Understanding the mole  Lecture 6</vt:lpstr>
      <vt:lpstr>Lecture content</vt:lpstr>
      <vt:lpstr>The mole</vt:lpstr>
      <vt:lpstr>The mole - definition</vt:lpstr>
      <vt:lpstr>Converting moles to particles</vt:lpstr>
      <vt:lpstr>moles to particles – practice problem</vt:lpstr>
      <vt:lpstr>Converting moles to particles</vt:lpstr>
      <vt:lpstr>Converting particles to mole</vt:lpstr>
      <vt:lpstr>PowerPoint Presentation</vt:lpstr>
      <vt:lpstr>PowerPoint Presentation</vt:lpstr>
      <vt:lpstr>Molar mass - definition</vt:lpstr>
      <vt:lpstr>Molar mass - calculation </vt:lpstr>
      <vt:lpstr>Molar mass – Practice problems</vt:lpstr>
      <vt:lpstr>Converting moles to mass</vt:lpstr>
      <vt:lpstr>Moles to mass - Practice problems</vt:lpstr>
      <vt:lpstr>Converting Mass to moles</vt:lpstr>
      <vt:lpstr>Moles to mass - Practice problems</vt:lpstr>
      <vt:lpstr>Counting by weight</vt:lpstr>
      <vt:lpstr>Counting by weight - Practice problems</vt:lpstr>
      <vt:lpstr>summary</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81</cp:revision>
  <cp:lastPrinted>2023-01-31T17:55:41Z</cp:lastPrinted>
  <dcterms:created xsi:type="dcterms:W3CDTF">2010-05-23T14:28:12Z</dcterms:created>
  <dcterms:modified xsi:type="dcterms:W3CDTF">2024-06-05T07:50:56Z</dcterms:modified>
</cp:coreProperties>
</file>